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60" r:id="rId1"/>
  </p:sldMasterIdLst>
  <p:notesMasterIdLst>
    <p:notesMasterId r:id="rId66"/>
  </p:notesMasterIdLst>
  <p:handoutMasterIdLst>
    <p:handoutMasterId r:id="rId67"/>
  </p:handoutMasterIdLst>
  <p:sldIdLst>
    <p:sldId id="355" r:id="rId2"/>
    <p:sldId id="276" r:id="rId3"/>
    <p:sldId id="343" r:id="rId4"/>
    <p:sldId id="344" r:id="rId5"/>
    <p:sldId id="345" r:id="rId6"/>
    <p:sldId id="346" r:id="rId7"/>
    <p:sldId id="347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80" r:id="rId16"/>
    <p:sldId id="270" r:id="rId17"/>
    <p:sldId id="271" r:id="rId18"/>
    <p:sldId id="272" r:id="rId19"/>
    <p:sldId id="273" r:id="rId20"/>
    <p:sldId id="274" r:id="rId21"/>
    <p:sldId id="275" r:id="rId22"/>
    <p:sldId id="293" r:id="rId23"/>
    <p:sldId id="281" r:id="rId24"/>
    <p:sldId id="278" r:id="rId25"/>
    <p:sldId id="282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294" r:id="rId36"/>
    <p:sldId id="324" r:id="rId37"/>
    <p:sldId id="325" r:id="rId38"/>
    <p:sldId id="269" r:id="rId39"/>
    <p:sldId id="326" r:id="rId40"/>
    <p:sldId id="327" r:id="rId41"/>
    <p:sldId id="328" r:id="rId42"/>
    <p:sldId id="256" r:id="rId43"/>
    <p:sldId id="329" r:id="rId44"/>
    <p:sldId id="330" r:id="rId45"/>
    <p:sldId id="331" r:id="rId46"/>
    <p:sldId id="332" r:id="rId47"/>
    <p:sldId id="349" r:id="rId48"/>
    <p:sldId id="334" r:id="rId49"/>
    <p:sldId id="335" r:id="rId50"/>
    <p:sldId id="336" r:id="rId51"/>
    <p:sldId id="350" r:id="rId52"/>
    <p:sldId id="341" r:id="rId53"/>
    <p:sldId id="342" r:id="rId54"/>
    <p:sldId id="351" r:id="rId55"/>
    <p:sldId id="352" r:id="rId56"/>
    <p:sldId id="353" r:id="rId57"/>
    <p:sldId id="354" r:id="rId58"/>
    <p:sldId id="258" r:id="rId59"/>
    <p:sldId id="309" r:id="rId60"/>
    <p:sldId id="310" r:id="rId61"/>
    <p:sldId id="311" r:id="rId62"/>
    <p:sldId id="312" r:id="rId63"/>
    <p:sldId id="313" r:id="rId64"/>
    <p:sldId id="314" r:id="rId65"/>
  </p:sldIdLst>
  <p:sldSz cx="9144000" cy="6858000" type="screen4x3"/>
  <p:notesSz cx="6858000" cy="9144000"/>
  <p:embeddedFontLst>
    <p:embeddedFont>
      <p:font typeface="나눔명조" panose="02020603020101020101" pitchFamily="18" charset="-127"/>
      <p:regular r:id="rId68"/>
      <p:bold r:id="rId69"/>
    </p:embeddedFont>
    <p:embeddedFont>
      <p:font typeface="나눔바른고딕" panose="020B0603020101020101" pitchFamily="50" charset="-127"/>
      <p:regular r:id="rId70"/>
      <p:bold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592C0E-7EDB-5482-3AE5-5F499470D0E7}" name="liondesign  design team" initials="ld" userId="S::liondesign@sprdesign.onmicrosoft.com::840dbf95-f278-4bcf-baa4-83c4b7de6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67BE"/>
    <a:srgbClr val="E6E6E6"/>
    <a:srgbClr val="2063AA"/>
    <a:srgbClr val="257DDD"/>
    <a:srgbClr val="4EB5DA"/>
    <a:srgbClr val="E0EDFA"/>
    <a:srgbClr val="6D57C9"/>
    <a:srgbClr val="1C70D6"/>
    <a:srgbClr val="1965C1"/>
    <a:srgbClr val="097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8" autoAdjust="0"/>
    <p:restoredTop sz="88435" autoAdjust="0"/>
  </p:normalViewPr>
  <p:slideViewPr>
    <p:cSldViewPr snapToGrid="0">
      <p:cViewPr varScale="1">
        <p:scale>
          <a:sx n="93" d="100"/>
          <a:sy n="93" d="100"/>
        </p:scale>
        <p:origin x="11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94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8/10/relationships/authors" Target="authors.xml"/><Relationship Id="rId7" Type="http://schemas.openxmlformats.org/officeDocument/2006/relationships/slide" Target="slides/slide6.xml"/><Relationship Id="rId71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E9B43456-1041-5EF0-4BA6-55613B28C7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FDAD333-9A43-AC2F-B2D3-75779CA4D5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535DC-2C9E-48C7-91ED-775B14EBEE4B}" type="datetimeFigureOut">
              <a:rPr lang="ko-KR" altLang="en-US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2024-02-27</a:t>
            </a:fld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0734B3-2222-601B-00AE-80ED5AF477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A6511AF-BF9E-22BD-3B8A-82EDD7DD6B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51C35-A0F2-48F8-B4EA-51179FFA0319}" type="slidenum">
              <a:rPr lang="ko-KR" altLang="en-US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‹#›</a:t>
            </a:fld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561753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426C71BE-6CFC-4CBE-B7A7-E9E9A581A4D3}" type="datetimeFigureOut">
              <a:rPr lang="ko-KR" altLang="en-US" smtClean="0"/>
              <a:pPr/>
              <a:t>2024-02-27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BFD578D9-ACF0-443B-A5AC-A9D67A28BDB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7589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사회과 교육과정은 학습량의 적정화와 초 중등 내용 간의 계열성을 확보하고자 하였다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4698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능동적인 사회 변화에 대응하기 위하여 필요한 민주시민교육</a:t>
            </a:r>
            <a:r>
              <a:rPr lang="en-US" altLang="ko-KR" dirty="0"/>
              <a:t>, </a:t>
            </a:r>
            <a:r>
              <a:rPr lang="ko-KR" altLang="en-US" dirty="0"/>
              <a:t>인권교육</a:t>
            </a:r>
            <a:r>
              <a:rPr lang="en-US" altLang="ko-KR" dirty="0"/>
              <a:t>, </a:t>
            </a:r>
            <a:r>
              <a:rPr lang="ko-KR" altLang="en-US" dirty="0"/>
              <a:t>다문화교육</a:t>
            </a:r>
            <a:r>
              <a:rPr lang="en-US" altLang="ko-KR" dirty="0"/>
              <a:t>, </a:t>
            </a:r>
            <a:r>
              <a:rPr lang="ko-KR" altLang="en-US" dirty="0"/>
              <a:t>경제 금융교육</a:t>
            </a:r>
            <a:r>
              <a:rPr lang="en-US" altLang="ko-KR" dirty="0"/>
              <a:t>, </a:t>
            </a:r>
            <a:r>
              <a:rPr lang="ko-KR" altLang="en-US" dirty="0"/>
              <a:t>생태전환교육 등 국가 사회적 요구를 반영하였다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5449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사회과의 궁극적인 목적인 시민의 자질 함양을 바탕으로 교과역량</a:t>
            </a:r>
            <a:r>
              <a:rPr lang="en-US" altLang="ko-KR" dirty="0"/>
              <a:t>, </a:t>
            </a:r>
            <a:r>
              <a:rPr lang="ko-KR" altLang="en-US" dirty="0"/>
              <a:t>목표 및 영역</a:t>
            </a:r>
            <a:r>
              <a:rPr lang="en-US" altLang="ko-KR" dirty="0"/>
              <a:t>, </a:t>
            </a:r>
            <a:r>
              <a:rPr lang="ko-KR" altLang="en-US" dirty="0"/>
              <a:t>영역에 따른 내용 요소를 제시하였다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6431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사회과에서 길러야 할 교과역량은 창의적 사고력</a:t>
            </a:r>
            <a:r>
              <a:rPr lang="en-US" altLang="ko-KR" dirty="0"/>
              <a:t>, </a:t>
            </a:r>
            <a:r>
              <a:rPr lang="ko-KR" altLang="en-US" dirty="0"/>
              <a:t>비판적 사고력</a:t>
            </a:r>
            <a:r>
              <a:rPr lang="en-US" altLang="ko-KR" dirty="0"/>
              <a:t>, </a:t>
            </a:r>
            <a:r>
              <a:rPr lang="ko-KR" altLang="en-US" dirty="0"/>
              <a:t>문제 해결력 및 의사 결정력</a:t>
            </a:r>
            <a:r>
              <a:rPr lang="en-US" altLang="ko-KR" dirty="0"/>
              <a:t>, </a:t>
            </a:r>
            <a:r>
              <a:rPr lang="ko-KR" altLang="en-US" dirty="0"/>
              <a:t>의사소통 및 협업능력</a:t>
            </a:r>
            <a:r>
              <a:rPr lang="en-US" altLang="ko-KR" dirty="0"/>
              <a:t>, </a:t>
            </a:r>
            <a:r>
              <a:rPr lang="ko-KR" altLang="en-US" dirty="0"/>
              <a:t>정보 활용 능력으로 제시하였다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4309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사회과는 사회 현상에 관한 기초적인 지식을 습득하고</a:t>
            </a:r>
            <a:r>
              <a:rPr lang="en-US" altLang="ko-KR" dirty="0"/>
              <a:t>, </a:t>
            </a:r>
            <a:r>
              <a:rPr lang="ko-KR" altLang="en-US" dirty="0"/>
              <a:t>사회과학의 기본 개념과 원리를 발견하고 탐구 능력을 신장시켜</a:t>
            </a:r>
            <a:r>
              <a:rPr lang="en-US" altLang="ko-KR" dirty="0"/>
              <a:t>, </a:t>
            </a:r>
            <a:r>
              <a:rPr lang="ko-KR" altLang="en-US" dirty="0"/>
              <a:t>지역 사회</a:t>
            </a:r>
            <a:r>
              <a:rPr lang="en-US" altLang="ko-KR" dirty="0"/>
              <a:t>, </a:t>
            </a:r>
            <a:r>
              <a:rPr lang="ko-KR" altLang="en-US" dirty="0"/>
              <a:t>국가</a:t>
            </a:r>
            <a:r>
              <a:rPr lang="en-US" altLang="ko-KR" dirty="0"/>
              <a:t>, </a:t>
            </a:r>
            <a:r>
              <a:rPr lang="ko-KR" altLang="en-US" dirty="0"/>
              <a:t>세계 발전에 참여하는 태도를 함양하는데 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151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초등학교에서는 주변 사회 현상에 대한 관심과 흥미를 제고하고</a:t>
            </a:r>
            <a:r>
              <a:rPr lang="en-US" altLang="ko-KR" dirty="0"/>
              <a:t>,</a:t>
            </a:r>
            <a:r>
              <a:rPr lang="ko-KR" altLang="en-US" dirty="0"/>
              <a:t> 생활과 관련된 기본적인 지식과 능력을 습득하며</a:t>
            </a:r>
            <a:r>
              <a:rPr lang="en-US" altLang="ko-KR" dirty="0"/>
              <a:t>, </a:t>
            </a:r>
            <a:r>
              <a:rPr lang="ko-KR" altLang="en-US" dirty="0"/>
              <a:t>자신의 주변 환경이나 문화에 적응하는 적극적인 태도를 함양하는데 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3913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중학교는 초등학교에서 배운 내용을 바탕으로 각 영역의 중요한 지식과 절차를 발견 적용하며</a:t>
            </a:r>
            <a:r>
              <a:rPr lang="en-US" altLang="ko-KR" dirty="0"/>
              <a:t>,</a:t>
            </a:r>
            <a:r>
              <a:rPr lang="ko-KR" altLang="en-US" dirty="0"/>
              <a:t> 사회적 문제에 관심을 갖고</a:t>
            </a:r>
            <a:r>
              <a:rPr lang="en-US" altLang="ko-KR" dirty="0"/>
              <a:t>, </a:t>
            </a:r>
            <a:r>
              <a:rPr lang="ko-KR" altLang="en-US" dirty="0"/>
              <a:t>지역 사회</a:t>
            </a:r>
            <a:r>
              <a:rPr lang="en-US" altLang="ko-KR" dirty="0"/>
              <a:t>, </a:t>
            </a:r>
            <a:r>
              <a:rPr lang="ko-KR" altLang="en-US" dirty="0"/>
              <a:t>국가</a:t>
            </a:r>
            <a:r>
              <a:rPr lang="en-US" altLang="ko-KR" dirty="0"/>
              <a:t>, </a:t>
            </a:r>
            <a:r>
              <a:rPr lang="ko-KR" altLang="en-US" dirty="0"/>
              <a:t>세계의 구성원으로서 시민성을 함양하는데 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0660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2015 </a:t>
            </a:r>
            <a:r>
              <a:rPr lang="ko-KR" altLang="en-US" dirty="0"/>
              <a:t>개정 사회과 교육과정의 내용 체계는 영역</a:t>
            </a:r>
            <a:r>
              <a:rPr lang="en-US" altLang="ko-KR" dirty="0"/>
              <a:t>, </a:t>
            </a:r>
            <a:r>
              <a:rPr lang="ko-KR" altLang="en-US" dirty="0"/>
              <a:t>핵심 개념</a:t>
            </a:r>
            <a:r>
              <a:rPr lang="en-US" altLang="ko-KR" dirty="0"/>
              <a:t>, </a:t>
            </a:r>
            <a:r>
              <a:rPr lang="ko-KR" altLang="en-US" dirty="0"/>
              <a:t>일반화된 지식 내용 요소</a:t>
            </a:r>
            <a:r>
              <a:rPr lang="en-US" altLang="ko-KR" dirty="0"/>
              <a:t>(</a:t>
            </a:r>
            <a:r>
              <a:rPr lang="ko-KR" altLang="en-US" dirty="0"/>
              <a:t>초 중등</a:t>
            </a:r>
            <a:r>
              <a:rPr lang="en-US" altLang="ko-KR" dirty="0"/>
              <a:t>), </a:t>
            </a:r>
            <a:r>
              <a:rPr lang="ko-KR" altLang="en-US" dirty="0"/>
              <a:t>기능으로 구성되어 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1811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사회과 교육과정의 내용 체계는 영역</a:t>
            </a:r>
            <a:r>
              <a:rPr lang="en-US" altLang="ko-KR" dirty="0"/>
              <a:t>, </a:t>
            </a:r>
            <a:r>
              <a:rPr lang="ko-KR" altLang="en-US" dirty="0"/>
              <a:t>핵심 아이디어 </a:t>
            </a:r>
            <a:r>
              <a:rPr lang="en-US" altLang="ko-KR" dirty="0"/>
              <a:t>, </a:t>
            </a:r>
            <a:r>
              <a:rPr lang="ko-KR" altLang="en-US" dirty="0"/>
              <a:t>범주</a:t>
            </a:r>
            <a:r>
              <a:rPr lang="en-US" altLang="ko-KR" dirty="0"/>
              <a:t>(</a:t>
            </a:r>
            <a:r>
              <a:rPr lang="ko-KR" altLang="en-US" dirty="0"/>
              <a:t>지식 이해</a:t>
            </a:r>
            <a:r>
              <a:rPr lang="en-US" altLang="ko-KR" dirty="0"/>
              <a:t>, </a:t>
            </a:r>
            <a:r>
              <a:rPr lang="ko-KR" altLang="en-US" dirty="0"/>
              <a:t>과정 기능</a:t>
            </a:r>
            <a:r>
              <a:rPr lang="en-US" altLang="ko-KR" dirty="0"/>
              <a:t>, </a:t>
            </a:r>
            <a:r>
              <a:rPr lang="ko-KR" altLang="en-US" dirty="0"/>
              <a:t>가치 태도</a:t>
            </a:r>
            <a:r>
              <a:rPr lang="en-US" altLang="ko-KR" dirty="0"/>
              <a:t>)</a:t>
            </a:r>
            <a:r>
              <a:rPr lang="ko-KR" altLang="en-US" dirty="0"/>
              <a:t>에 따른 내용 요소로 구성되어 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5900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.</a:t>
            </a:r>
            <a:r>
              <a:rPr lang="ko-KR" altLang="en-US" dirty="0"/>
              <a:t>사회과 내용 체계에서 영역이란 사회과의 얼개 또는 구조를 나타내며</a:t>
            </a:r>
            <a:r>
              <a:rPr lang="en-US" altLang="ko-KR" dirty="0"/>
              <a:t>, </a:t>
            </a:r>
            <a:r>
              <a:rPr lang="ko-KR" altLang="en-US" dirty="0"/>
              <a:t>영역별로 </a:t>
            </a:r>
            <a:r>
              <a:rPr lang="en-US" altLang="ko-KR" dirty="0"/>
              <a:t>3-4</a:t>
            </a:r>
            <a:r>
              <a:rPr lang="ko-KR" altLang="en-US" dirty="0"/>
              <a:t>개를 설정하였다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74341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사회과 내용 체계에서 핵심 아이디어란 영역을 관통하면서 해당 영역의 학습을 통해 일반화할 수 있는 내용을 핵심적으로 진술한 것이다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1681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사회과 내용 체계 범주와 명칭은 </a:t>
            </a:r>
            <a:endParaRPr lang="en-US" altLang="ko-KR" dirty="0"/>
          </a:p>
          <a:p>
            <a:r>
              <a:rPr lang="ko-KR" altLang="en-US" dirty="0"/>
              <a:t>지식 이해</a:t>
            </a:r>
            <a:r>
              <a:rPr lang="en-US" altLang="ko-KR" dirty="0"/>
              <a:t>, </a:t>
            </a:r>
            <a:r>
              <a:rPr lang="ko-KR" altLang="en-US" dirty="0"/>
              <a:t>과정 기능</a:t>
            </a:r>
            <a:r>
              <a:rPr lang="en-US" altLang="ko-KR" dirty="0"/>
              <a:t>, </a:t>
            </a:r>
            <a:r>
              <a:rPr lang="ko-KR" altLang="en-US" dirty="0"/>
              <a:t>가치 태도이다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7785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사회과 내용 체계에서 지식 이해란 학년</a:t>
            </a:r>
            <a:r>
              <a:rPr lang="en-US" altLang="ko-KR" dirty="0"/>
              <a:t>(</a:t>
            </a:r>
            <a:r>
              <a:rPr lang="ko-KR" altLang="en-US" dirty="0"/>
              <a:t>군</a:t>
            </a:r>
            <a:r>
              <a:rPr lang="en-US" altLang="ko-KR" dirty="0"/>
              <a:t>)</a:t>
            </a:r>
            <a:r>
              <a:rPr lang="ko-KR" altLang="en-US" dirty="0"/>
              <a:t>별로 사회과에서 학습해야 할 주요 학습 요소를 제시한 것이다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001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사회과 내용 체계에서 과정 기능이란 사고 및 탐구 과정을 제시하며</a:t>
            </a:r>
            <a:r>
              <a:rPr lang="en-US" altLang="ko-KR" dirty="0"/>
              <a:t>, </a:t>
            </a:r>
            <a:r>
              <a:rPr lang="ko-KR" altLang="en-US" dirty="0"/>
              <a:t>학생의 발달 및 수행의 복잡성에 따라 학년</a:t>
            </a:r>
            <a:r>
              <a:rPr lang="en-US" altLang="ko-KR" dirty="0"/>
              <a:t>(</a:t>
            </a:r>
            <a:r>
              <a:rPr lang="ko-KR" altLang="en-US" dirty="0"/>
              <a:t>군</a:t>
            </a:r>
            <a:r>
              <a:rPr lang="en-US" altLang="ko-KR" dirty="0"/>
              <a:t>)</a:t>
            </a:r>
            <a:r>
              <a:rPr lang="ko-KR" altLang="en-US" dirty="0"/>
              <a:t>별 수준이 드러나도록 제시하였다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8408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사회과 내용 체계에서 가치 태도란 학년을 걸쳐 사회과의 학습 활동을 통해서 기를 수 있는 고유한 가치 및 태도를 기능한 한 학년</a:t>
            </a:r>
            <a:r>
              <a:rPr lang="en-US" altLang="ko-KR" dirty="0"/>
              <a:t>(</a:t>
            </a:r>
            <a:r>
              <a:rPr lang="ko-KR" altLang="en-US" dirty="0"/>
              <a:t>군</a:t>
            </a:r>
            <a:r>
              <a:rPr lang="en-US" altLang="ko-KR" dirty="0"/>
              <a:t>)</a:t>
            </a:r>
            <a:r>
              <a:rPr lang="ko-KR" altLang="en-US" dirty="0"/>
              <a:t>별 수준이 드러나도록 제시하였다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30681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FF0000"/>
                </a:solidFill>
                <a:cs typeface="Arial" panose="020B0604020202020204" pitchFamily="34" charset="0"/>
              </a:rPr>
              <a:t>지리적 문해력은</a:t>
            </a:r>
            <a:r>
              <a:rPr lang="ko-KR" altLang="en-US" dirty="0">
                <a:cs typeface="Arial" panose="020B0604020202020204" pitchFamily="34" charset="0"/>
              </a:rPr>
              <a:t> 지역</a:t>
            </a:r>
            <a:r>
              <a:rPr lang="en-US" altLang="ko-KR" dirty="0">
                <a:cs typeface="Arial" panose="020B0604020202020204" pitchFamily="34" charset="0"/>
              </a:rPr>
              <a:t>, </a:t>
            </a:r>
            <a:r>
              <a:rPr lang="ko-KR" altLang="en-US" dirty="0">
                <a:cs typeface="Arial" panose="020B0604020202020204" pitchFamily="34" charset="0"/>
              </a:rPr>
              <a:t>국가</a:t>
            </a:r>
            <a:r>
              <a:rPr lang="en-US" altLang="ko-KR" dirty="0">
                <a:cs typeface="Arial" panose="020B0604020202020204" pitchFamily="34" charset="0"/>
              </a:rPr>
              <a:t>, </a:t>
            </a:r>
            <a:r>
              <a:rPr lang="ko-KR" altLang="en-US" dirty="0">
                <a:cs typeface="Arial" panose="020B0604020202020204" pitchFamily="34" charset="0"/>
              </a:rPr>
              <a:t>세계 규모에서 발생하는 지리적⋅공간적 문제를 합리적으로 해결하기 위해서 지리적⋅공간적 정보를 수집하여 지리적 사고력과 판단력을 통해 분석 또는 해석하고</a:t>
            </a:r>
            <a:r>
              <a:rPr lang="en-US" altLang="ko-KR" dirty="0">
                <a:cs typeface="Arial" panose="020B0604020202020204" pitchFamily="34" charset="0"/>
              </a:rPr>
              <a:t>, </a:t>
            </a:r>
            <a:r>
              <a:rPr lang="ko-KR" altLang="en-US" dirty="0">
                <a:cs typeface="Arial" panose="020B0604020202020204" pitchFamily="34" charset="0"/>
              </a:rPr>
              <a:t>지리정보기술을 활용해 도표화 또는 지도화하여 제시할 수 있는 능력이다</a:t>
            </a:r>
            <a:r>
              <a:rPr lang="en-US" altLang="ko-KR" dirty="0">
                <a:cs typeface="Arial" panose="020B0604020202020204" pitchFamily="34" charset="0"/>
              </a:rPr>
              <a:t>.</a:t>
            </a:r>
          </a:p>
          <a:p>
            <a:r>
              <a:rPr lang="ko-KR" altLang="en-US" b="1" dirty="0">
                <a:solidFill>
                  <a:srgbClr val="FF0000"/>
                </a:solidFill>
                <a:cs typeface="Arial" panose="020B0604020202020204" pitchFamily="34" charset="0"/>
              </a:rPr>
              <a:t>공간적 문제 해결력과 의사 결정력은</a:t>
            </a:r>
            <a:r>
              <a:rPr lang="ko-KR" altLang="en-US" dirty="0">
                <a:cs typeface="Arial" panose="020B0604020202020204" pitchFamily="34" charset="0"/>
              </a:rPr>
              <a:t> 지역</a:t>
            </a:r>
            <a:r>
              <a:rPr lang="en-US" altLang="ko-KR" dirty="0">
                <a:cs typeface="Arial" panose="020B0604020202020204" pitchFamily="34" charset="0"/>
              </a:rPr>
              <a:t>, </a:t>
            </a:r>
            <a:r>
              <a:rPr lang="ko-KR" altLang="en-US" dirty="0">
                <a:cs typeface="Arial" panose="020B0604020202020204" pitchFamily="34" charset="0"/>
              </a:rPr>
              <a:t>국가</a:t>
            </a:r>
            <a:r>
              <a:rPr lang="en-US" altLang="ko-KR" dirty="0">
                <a:cs typeface="Arial" panose="020B0604020202020204" pitchFamily="34" charset="0"/>
              </a:rPr>
              <a:t>, </a:t>
            </a:r>
            <a:r>
              <a:rPr lang="ko-KR" altLang="en-US" dirty="0">
                <a:cs typeface="Arial" panose="020B0604020202020204" pitchFamily="34" charset="0"/>
              </a:rPr>
              <a:t>세계 규모에서 발생하는 다양한 지리적 쟁점 및 문제를 다중 스케일적 관점에서 인식하고 그 원인과 현상을 파악하여 합리적인 해결 방안들을 모색하며 가장 나은 의견을 선택하는 능력이다</a:t>
            </a:r>
            <a:r>
              <a:rPr lang="en-US" altLang="ko-KR" dirty="0"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500"/>
              </a:spcBef>
              <a:buClr>
                <a:srgbClr val="F95DA2"/>
              </a:buClr>
            </a:pPr>
            <a:r>
              <a:rPr lang="ko-KR" altLang="en-US" b="1" dirty="0">
                <a:solidFill>
                  <a:srgbClr val="FF0000"/>
                </a:solidFill>
                <a:cs typeface="Arial" panose="020B0604020202020204" pitchFamily="34" charset="0"/>
              </a:rPr>
              <a:t>글로컬 시민성은 </a:t>
            </a:r>
            <a:r>
              <a:rPr lang="ko-KR" altLang="en-US" dirty="0">
                <a:cs typeface="Arial" panose="020B0604020202020204" pitchFamily="34" charset="0"/>
              </a:rPr>
              <a:t>지역</a:t>
            </a:r>
            <a:r>
              <a:rPr lang="en-US" altLang="ko-KR" dirty="0">
                <a:cs typeface="Arial" panose="020B0604020202020204" pitchFamily="34" charset="0"/>
              </a:rPr>
              <a:t>, </a:t>
            </a:r>
            <a:r>
              <a:rPr lang="ko-KR" altLang="en-US" dirty="0">
                <a:cs typeface="Arial" panose="020B0604020202020204" pitchFamily="34" charset="0"/>
              </a:rPr>
              <a:t>국가</a:t>
            </a:r>
            <a:r>
              <a:rPr lang="en-US" altLang="ko-KR" dirty="0">
                <a:cs typeface="Arial" panose="020B0604020202020204" pitchFamily="34" charset="0"/>
              </a:rPr>
              <a:t>, </a:t>
            </a:r>
            <a:r>
              <a:rPr lang="ko-KR" altLang="en-US" dirty="0">
                <a:cs typeface="Arial" panose="020B0604020202020204" pitchFamily="34" charset="0"/>
              </a:rPr>
              <a:t>세계 공동체의 구성원에게 다중 스케일 차원에서 요구되는 가치와 태도</a:t>
            </a:r>
            <a:r>
              <a:rPr lang="en-US" altLang="ko-KR" dirty="0">
                <a:cs typeface="Arial" panose="020B0604020202020204" pitchFamily="34" charset="0"/>
              </a:rPr>
              <a:t>(</a:t>
            </a:r>
            <a:r>
              <a:rPr lang="ko-KR" altLang="en-US" dirty="0">
                <a:cs typeface="Arial" panose="020B0604020202020204" pitchFamily="34" charset="0"/>
              </a:rPr>
              <a:t>예</a:t>
            </a:r>
            <a:r>
              <a:rPr lang="en-US" altLang="ko-KR" dirty="0">
                <a:cs typeface="Arial" panose="020B0604020202020204" pitchFamily="34" charset="0"/>
              </a:rPr>
              <a:t>: </a:t>
            </a:r>
            <a:r>
              <a:rPr lang="ko-KR" altLang="en-US" dirty="0">
                <a:cs typeface="Arial" panose="020B0604020202020204" pitchFamily="34" charset="0"/>
              </a:rPr>
              <a:t>공간적⋅문화적 다양성에 대한 이해와 공감</a:t>
            </a:r>
            <a:r>
              <a:rPr lang="en-US" altLang="ko-KR" dirty="0">
                <a:cs typeface="Arial" panose="020B0604020202020204" pitchFamily="34" charset="0"/>
              </a:rPr>
              <a:t>)</a:t>
            </a:r>
            <a:r>
              <a:rPr lang="ko-KR" altLang="en-US" dirty="0">
                <a:cs typeface="Arial" panose="020B0604020202020204" pitchFamily="34" charset="0"/>
              </a:rPr>
              <a:t>를 가지고 자신과 공동체의 웰빙과 발전을 위해 적극적으로 참여하는 능력이다</a:t>
            </a:r>
            <a:r>
              <a:rPr lang="en-US" altLang="ko-KR" dirty="0"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500"/>
              </a:spcBef>
              <a:buClr>
                <a:srgbClr val="F95DA2"/>
              </a:buClr>
            </a:pPr>
            <a:r>
              <a:rPr lang="ko-KR" altLang="en-US" b="1" dirty="0">
                <a:solidFill>
                  <a:srgbClr val="FF0000"/>
                </a:solidFill>
                <a:cs typeface="Arial" panose="020B0604020202020204" pitchFamily="34" charset="0"/>
              </a:rPr>
              <a:t>지속가능성을 위한 생태 감수성은 </a:t>
            </a:r>
            <a:r>
              <a:rPr lang="ko-KR" altLang="en-US" dirty="0">
                <a:cs typeface="Arial" panose="020B0604020202020204" pitchFamily="34" charset="0"/>
              </a:rPr>
              <a:t>지구와 인류의 지속가능한 발전에 기여하기 위해 인간과 자연의 유기적⋅생태적 관계를 자각하고 이를 위해 실천할 수 있는 능력이다</a:t>
            </a:r>
            <a:r>
              <a:rPr lang="en-US" altLang="ko-KR" dirty="0">
                <a:cs typeface="Arial" panose="020B0604020202020204" pitchFamily="34" charset="0"/>
              </a:rPr>
              <a:t>.</a:t>
            </a:r>
            <a:endParaRPr lang="ko-KR" altLang="en-US" spc="-50" dirty="0">
              <a:cs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976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pc="-50" dirty="0">
                <a:cs typeface="Arial" panose="020B0604020202020204" pitchFamily="34" charset="0"/>
              </a:rPr>
              <a:t>학습 내용의</a:t>
            </a:r>
            <a:r>
              <a:rPr lang="en-US" altLang="ko-KR" spc="-50" dirty="0">
                <a:cs typeface="Arial" panose="020B0604020202020204" pitchFamily="34" charset="0"/>
              </a:rPr>
              <a:t> </a:t>
            </a:r>
            <a:r>
              <a:rPr lang="ko-KR" altLang="en-US" spc="-50" dirty="0">
                <a:cs typeface="Arial" panose="020B0604020202020204" pitchFamily="34" charset="0"/>
              </a:rPr>
              <a:t>단순 중복을 지양하고</a:t>
            </a:r>
            <a:r>
              <a:rPr lang="en-US" altLang="ko-KR" spc="-50" dirty="0">
                <a:cs typeface="Arial" panose="020B0604020202020204" pitchFamily="34" charset="0"/>
              </a:rPr>
              <a:t>, </a:t>
            </a:r>
            <a:r>
              <a:rPr lang="ko-KR" altLang="en-US" spc="-50" dirty="0">
                <a:cs typeface="Arial" panose="020B0604020202020204" pitchFamily="34" charset="0"/>
              </a:rPr>
              <a:t>지리 학습의 연계성 및 위계성이 확보될 수 있도록</a:t>
            </a:r>
            <a:r>
              <a:rPr lang="en-US" altLang="ko-KR" spc="-50" dirty="0">
                <a:cs typeface="Arial" panose="020B0604020202020204" pitchFamily="34" charset="0"/>
              </a:rPr>
              <a:t>, </a:t>
            </a:r>
            <a:r>
              <a:rPr lang="ko-KR" altLang="en-US" spc="-50" dirty="0">
                <a:cs typeface="Arial" panose="020B0604020202020204" pitchFamily="34" charset="0"/>
              </a:rPr>
              <a:t>초등학교 및 고등학교 지리 교육과정 개발진</a:t>
            </a:r>
            <a:r>
              <a:rPr lang="en-US" altLang="ko-KR" spc="-50" dirty="0">
                <a:cs typeface="Arial" panose="020B0604020202020204" pitchFamily="34" charset="0"/>
              </a:rPr>
              <a:t>(</a:t>
            </a:r>
            <a:r>
              <a:rPr lang="ko-KR" altLang="en-US" spc="-50" dirty="0">
                <a:cs typeface="Arial" panose="020B0604020202020204" pitchFamily="34" charset="0"/>
              </a:rPr>
              <a:t>통합사회</a:t>
            </a:r>
            <a:r>
              <a:rPr lang="en-US" altLang="ko-KR" spc="-50" dirty="0">
                <a:cs typeface="Arial" panose="020B0604020202020204" pitchFamily="34" charset="0"/>
              </a:rPr>
              <a:t>, </a:t>
            </a:r>
            <a:r>
              <a:rPr lang="ko-KR" altLang="en-US" spc="-50" dirty="0">
                <a:cs typeface="Arial" panose="020B0604020202020204" pitchFamily="34" charset="0"/>
              </a:rPr>
              <a:t>세계시민과 지리</a:t>
            </a:r>
            <a:r>
              <a:rPr lang="en-US" altLang="ko-KR" spc="-50" dirty="0">
                <a:cs typeface="Arial" panose="020B0604020202020204" pitchFamily="34" charset="0"/>
              </a:rPr>
              <a:t>, </a:t>
            </a:r>
            <a:r>
              <a:rPr lang="ko-KR" altLang="en-US" spc="-50" dirty="0">
                <a:cs typeface="Arial" panose="020B0604020202020204" pitchFamily="34" charset="0"/>
              </a:rPr>
              <a:t>한국지리 탐구</a:t>
            </a:r>
            <a:r>
              <a:rPr lang="en-US" altLang="ko-KR" spc="-50" dirty="0">
                <a:cs typeface="Arial" panose="020B0604020202020204" pitchFamily="34" charset="0"/>
              </a:rPr>
              <a:t>, </a:t>
            </a:r>
            <a:r>
              <a:rPr lang="ko-KR" altLang="en-US" spc="-50" dirty="0">
                <a:cs typeface="Arial" panose="020B0604020202020204" pitchFamily="34" charset="0"/>
              </a:rPr>
              <a:t>도시의 미래 탐구</a:t>
            </a:r>
            <a:r>
              <a:rPr lang="en-US" altLang="ko-KR" spc="-50" dirty="0">
                <a:cs typeface="Arial" panose="020B0604020202020204" pitchFamily="34" charset="0"/>
              </a:rPr>
              <a:t>, </a:t>
            </a:r>
            <a:r>
              <a:rPr lang="ko-KR" altLang="en-US" spc="-50" dirty="0">
                <a:cs typeface="Arial" panose="020B0604020202020204" pitchFamily="34" charset="0"/>
              </a:rPr>
              <a:t>여행지리</a:t>
            </a:r>
            <a:r>
              <a:rPr lang="en-US" altLang="ko-KR" spc="-50" dirty="0">
                <a:cs typeface="Arial" panose="020B0604020202020204" pitchFamily="34" charset="0"/>
              </a:rPr>
              <a:t>, </a:t>
            </a:r>
            <a:r>
              <a:rPr lang="ko-KR" altLang="en-US" spc="-50" dirty="0">
                <a:cs typeface="Arial" panose="020B0604020202020204" pitchFamily="34" charset="0"/>
              </a:rPr>
              <a:t>기후변화와 지속 가능한 세계</a:t>
            </a:r>
            <a:r>
              <a:rPr lang="en-US" altLang="ko-KR" spc="-50" dirty="0">
                <a:cs typeface="Arial" panose="020B0604020202020204" pitchFamily="34" charset="0"/>
              </a:rPr>
              <a:t>) </a:t>
            </a:r>
            <a:r>
              <a:rPr lang="ko-KR" altLang="en-US" spc="-50" dirty="0">
                <a:cs typeface="Arial" panose="020B0604020202020204" pitchFamily="34" charset="0"/>
              </a:rPr>
              <a:t>수차례 협의 및 검토를 수행하였다</a:t>
            </a:r>
            <a:r>
              <a:rPr lang="en-US" altLang="ko-KR" spc="-50" dirty="0">
                <a:cs typeface="Arial" panose="020B0604020202020204" pitchFamily="34" charset="0"/>
              </a:rPr>
              <a:t>.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6675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주요 개정 방향은 기존에 강조되던 사회과학 탐구와 시민교육에 필수적인 반성적 탐구 및 쟁점에 관한 의사결정을 조화시키자는 것입니다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5913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 교육과정 중학교 사회 일반사회 영역의 주된 개정 방향은 </a:t>
            </a:r>
            <a:r>
              <a:rPr lang="ko-KR" altLang="en-US" b="1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사회현상 이해 및 탐구와 사회문제 및 공공 쟁점에 대한 </a:t>
            </a:r>
            <a:r>
              <a:rPr lang="en-US" altLang="ko-KR" b="1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 </a:t>
            </a:r>
            <a:r>
              <a:rPr lang="ko-KR" altLang="en-US" b="1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토의</a:t>
            </a:r>
            <a:r>
              <a:rPr lang="en-US" altLang="ko-KR" b="1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․</a:t>
            </a:r>
            <a:r>
              <a:rPr lang="ko-KR" altLang="en-US" b="1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토론을 유도할 수 있는 교육과정 개발입니다</a:t>
            </a:r>
            <a:r>
              <a:rPr lang="en-US" altLang="ko-KR" b="1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. </a:t>
            </a:r>
            <a:r>
              <a:rPr lang="ko-KR" altLang="en-US" b="1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그러한</a:t>
            </a:r>
            <a:r>
              <a:rPr lang="ko-KR" altLang="en-US" dirty="0"/>
              <a:t> 주요 방향에 맞게 </a:t>
            </a:r>
            <a:r>
              <a:rPr lang="en-US" altLang="ko-KR" dirty="0"/>
              <a:t>3</a:t>
            </a:r>
            <a:r>
              <a:rPr lang="ko-KR" altLang="en-US" dirty="0"/>
              <a:t>가지 세부 방향을 설정하였습니다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8463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학생의 경험과 사례에서 학습을 시작하도록 학습 과정을 귀납적으로 구성하였습니다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634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예를 들어 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2015 </a:t>
            </a:r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개정에서는 문화에 대한 학문적 의미를 기억한 상태에서 생활 속 사례를 찾았다면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, 2022 </a:t>
            </a:r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개정에서는 학교 급식과 같은 생활 속 문화 사례를 바탕으로 문화의 의미와 속성을 떠올려볼 수 있도록 한 것입니다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. </a:t>
            </a:r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이는 학문적 개념 암기 위주로 학습하던 관행에서 벗어나 생활 관련성을 더욱 높이려는 시도입니다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. </a:t>
            </a:r>
            <a:endParaRPr lang="en-US" altLang="ko-KR" b="1" kern="0" dirty="0">
              <a:ln w="9525">
                <a:noFill/>
              </a:ln>
              <a:solidFill>
                <a:srgbClr val="44546A">
                  <a:lumMod val="75000"/>
                </a:srgb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7642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개정에서는 </a:t>
            </a:r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</a:rPr>
              <a:t>학생이 주도적으로 학습할 수 있는 활동을 제시</a:t>
            </a:r>
            <a:r>
              <a:rPr lang="ko-KR" altLang="en-US" dirty="0"/>
              <a:t>하고자 하였습니다</a:t>
            </a:r>
            <a:r>
              <a:rPr lang="en-US" altLang="ko-KR" dirty="0"/>
              <a:t>. </a:t>
            </a:r>
            <a:r>
              <a:rPr lang="ko-KR" altLang="en-US" dirty="0"/>
              <a:t>이전에는 개념이나 원리를 이해하는 성취기준이 많았다면</a:t>
            </a:r>
            <a:r>
              <a:rPr lang="en-US" altLang="ko-KR" dirty="0"/>
              <a:t>, </a:t>
            </a:r>
            <a:r>
              <a:rPr lang="ko-KR" altLang="en-US" dirty="0"/>
              <a:t>이제는 학생 주도의 다양한 활동이 가능하도록 서술어를 다변화하고자 하였습니다</a:t>
            </a:r>
            <a:r>
              <a:rPr lang="en-US" altLang="ko-KR" dirty="0"/>
              <a:t>.</a:t>
            </a:r>
            <a:endParaRPr lang="en-US" altLang="ko-KR" kern="0" spc="-30" dirty="0">
              <a:solidFill>
                <a:srgbClr val="000000"/>
              </a:solidFill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2992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학생 주도 활동의 예로서 지방자치를 학습하면서 학생들이 실제로 시민 참여 활동을 계획하고 실행하는 프로젝트를 실시할 수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2817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2022 </a:t>
            </a:r>
            <a:r>
              <a:rPr lang="ko-KR" altLang="en-US" dirty="0"/>
              <a:t>개정에서는 사회문제 또는 쟁점에 대한 토의와 토론 활동을 통해 가치와 태도의 변화가 나타날 수 있도록 의도하였습니다</a:t>
            </a:r>
            <a:r>
              <a:rPr lang="en-US" altLang="ko-KR" dirty="0"/>
              <a:t>. </a:t>
            </a:r>
            <a:r>
              <a:rPr lang="ko-KR" altLang="en-US" dirty="0"/>
              <a:t>학생들은 토의 및 토론 활동 중 서로 다른 생각이 표현되면서 가치 갈등을 경험하고</a:t>
            </a:r>
            <a:r>
              <a:rPr lang="en-US" altLang="ko-KR" dirty="0"/>
              <a:t>,</a:t>
            </a:r>
            <a:r>
              <a:rPr lang="ko-KR" altLang="en-US" dirty="0"/>
              <a:t> 서로 의견을 교환하고 조정해 나가는 과정에서 학습 주제에 관한 가치 문제를 해결하고 자신의 태도를 성찰할 수 있습니다</a:t>
            </a:r>
            <a:r>
              <a:rPr lang="en-US" altLang="ko-KR" dirty="0"/>
              <a:t>. </a:t>
            </a:r>
            <a:r>
              <a:rPr lang="ko-KR" altLang="en-US" dirty="0"/>
              <a:t>또한 토의 및 토론 활동 시 활발한 상호작용 과정에서 타인을 존중하고 의견을 민주적으로 수렴해 나가는 민주적 태도를 함양할 수 있습니다</a:t>
            </a:r>
            <a:r>
              <a:rPr lang="en-US" altLang="ko-KR" dirty="0"/>
              <a:t>. </a:t>
            </a:r>
            <a:r>
              <a:rPr lang="ko-KR" altLang="en-US" dirty="0"/>
              <a:t>이에 </a:t>
            </a:r>
            <a:r>
              <a:rPr lang="en-US" altLang="ko-KR" dirty="0"/>
              <a:t>2022 </a:t>
            </a:r>
            <a:r>
              <a:rPr lang="ko-KR" altLang="en-US" dirty="0"/>
              <a:t>개정 사회과 교육과정에서는 토의 토론을 강조하였습니다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47374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예를 들어 </a:t>
            </a:r>
            <a:r>
              <a:rPr lang="en-US" altLang="ko-KR" dirty="0"/>
              <a:t>2015 </a:t>
            </a:r>
            <a:r>
              <a:rPr lang="ko-KR" altLang="en-US" dirty="0"/>
              <a:t>개정에서 기업가 정신은 학생들이 받아들여야 하는 이념이었습니다</a:t>
            </a:r>
            <a:r>
              <a:rPr lang="en-US" altLang="ko-KR" dirty="0"/>
              <a:t>. </a:t>
            </a:r>
            <a:r>
              <a:rPr lang="ko-KR" altLang="en-US" dirty="0"/>
              <a:t>반면 </a:t>
            </a:r>
            <a:r>
              <a:rPr lang="en-US" altLang="ko-KR" dirty="0"/>
              <a:t>2022 </a:t>
            </a:r>
            <a:r>
              <a:rPr lang="ko-KR" altLang="en-US" dirty="0"/>
              <a:t>개정에서는 </a:t>
            </a:r>
            <a:r>
              <a:rPr lang="ko-KR" altLang="en-US" b="1" dirty="0">
                <a:solidFill>
                  <a:schemeClr val="tx1"/>
                </a:solidFill>
              </a:rPr>
              <a:t>우리 사회에 필요한 기업가 정신이 무엇인지에 대해서는 생각이 다를 수 있으므로 토의 주제가 된다고 보아 토의 활동이 이루질 수 있도록 하였습니다</a:t>
            </a:r>
            <a:r>
              <a:rPr lang="en-US" altLang="ko-KR" b="1" dirty="0">
                <a:solidFill>
                  <a:schemeClr val="tx1"/>
                </a:solidFill>
              </a:rPr>
              <a:t>.</a:t>
            </a:r>
            <a:endParaRPr lang="ko-KR" altLang="en-US" kern="0" spc="-100" dirty="0">
              <a:solidFill>
                <a:srgbClr val="000000"/>
              </a:solidFill>
              <a:latin typeface="나눔바른고딕" panose="020B0603020101020101" pitchFamily="50" charset="-127"/>
            </a:endParaRP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77701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주제명 중 일부를 수정하면서 일상생활의 맥락과 더욱 연관될 수 있는 표현을 사용하고자 하였습니다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</a:t>
            </a:r>
            <a:r>
              <a:rPr lang="ko-KR" altLang="en-US" dirty="0"/>
              <a:t>세계화된 오늘날의 사화에서 학생들에게 중요한 것은 문화를 학문적으로 하는 것을 넘어서 일상에서 경험하는 다양한 문화 현상을 이해하고 존중하며 문화다양성을 창조적으로 발전시켜 나가는 것입니다</a:t>
            </a:r>
            <a:r>
              <a:rPr lang="en-US" altLang="ko-KR" dirty="0"/>
              <a:t>. </a:t>
            </a:r>
            <a:r>
              <a:rPr lang="ko-KR" altLang="en-US" dirty="0"/>
              <a:t>이에 우리가 경험하는 일상생활에 부합하도록 </a:t>
            </a:r>
            <a:r>
              <a:rPr lang="en-US" altLang="ko-KR" dirty="0"/>
              <a:t>‘</a:t>
            </a:r>
            <a:r>
              <a:rPr lang="ko-KR" altLang="en-US" dirty="0"/>
              <a:t>다양한 문화</a:t>
            </a:r>
            <a:r>
              <a:rPr lang="en-US" altLang="ko-KR" dirty="0"/>
              <a:t>＇</a:t>
            </a:r>
            <a:r>
              <a:rPr lang="ko-KR" altLang="en-US" dirty="0"/>
              <a:t>를 이해하는 것에 초점을 두어 주제명을 변경하였습니다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05313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(3) </a:t>
            </a:r>
            <a:r>
              <a:rPr lang="ko-KR" altLang="en-US" dirty="0"/>
              <a:t>민주주의와 시민에서는 학급 및 학교 규칙 제정 등 일상생활 속 사례에서 민주주의를 이해하도록 함으로써 학교에서 민주시민이 성장할 수 있도록 의도하였습니다</a:t>
            </a:r>
            <a:r>
              <a:rPr lang="en-US" altLang="ko-KR" dirty="0"/>
              <a:t>. </a:t>
            </a:r>
            <a:r>
              <a:rPr lang="ko-KR" altLang="en-US" dirty="0"/>
              <a:t>또한 현대 민주주의의 과제로 민주주의를 위협하는 대의제의 한계와 정치적 무관심을 제시하였고</a:t>
            </a:r>
            <a:r>
              <a:rPr lang="en-US" altLang="ko-KR" dirty="0"/>
              <a:t>, </a:t>
            </a:r>
            <a:r>
              <a:rPr lang="ko-KR" altLang="en-US" dirty="0"/>
              <a:t>이러한 과제에 대해 학생</a:t>
            </a:r>
            <a:r>
              <a:rPr lang="en-US" altLang="ko-KR" dirty="0"/>
              <a:t>-</a:t>
            </a:r>
            <a:r>
              <a:rPr lang="ko-KR" altLang="en-US" dirty="0"/>
              <a:t>시민들이 자신의 역할을 고민해볼 수 있는 기회를 제공하고자 하였습니다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(4) </a:t>
            </a:r>
            <a:r>
              <a:rPr lang="ko-KR" altLang="en-US" dirty="0"/>
              <a:t>정치과정과 시민 참여에서는 투표 연령 및 정당 가입 연령 하향에 따라 유권자 및 정당의 활동을 현실성 있게 이해하여 시민으로서의 역할 수행을 준비할 수 있도록 하였습니다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(5) </a:t>
            </a:r>
            <a:r>
              <a:rPr lang="ko-KR" altLang="en-US" dirty="0"/>
              <a:t>일상생활과 법에서는 법 단원이 지나치게 학문적이고 특히 법의 분류에 대해 가르칠 때 세부적인 법들을 유형화하는 등의 활동이 학생들에게 부담이 된다는 현장 의견을 반영하여 헌법</a:t>
            </a:r>
            <a:r>
              <a:rPr lang="en-US" altLang="ko-KR" dirty="0"/>
              <a:t>, </a:t>
            </a:r>
            <a:r>
              <a:rPr lang="ko-KR" altLang="en-US" dirty="0"/>
              <a:t>민법</a:t>
            </a:r>
            <a:r>
              <a:rPr lang="en-US" altLang="ko-KR" dirty="0"/>
              <a:t>, </a:t>
            </a:r>
            <a:r>
              <a:rPr lang="ko-KR" altLang="en-US" dirty="0"/>
              <a:t>형법 등 생활 속에서 많이 적용되는 법들 위주로 학습할 수 있도록 하였습니다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(6) </a:t>
            </a:r>
            <a:r>
              <a:rPr lang="ko-KR" altLang="en-US" dirty="0"/>
              <a:t>인권과 기본권 단원에서는 노동권의 권리구제방법 암기를 유도하던 방식에서 더 나아가 노동의 사회적 가치를 이해하고 노동권 보호를 위한 공동체</a:t>
            </a:r>
            <a:endParaRPr lang="en-US" altLang="ko-KR" dirty="0"/>
          </a:p>
          <a:p>
            <a:r>
              <a:rPr lang="ko-KR" altLang="en-US" dirty="0"/>
              <a:t>차원의 노력이 필요함을 강조하고자 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3976F-4359-4DA0-B3FD-6DFC49041E8D}" type="slidenum">
              <a:rPr lang="ko-KR" altLang="en-US" smtClean="0"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62004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(9) </a:t>
            </a:r>
            <a:r>
              <a:rPr lang="ko-KR" altLang="en-US" dirty="0"/>
              <a:t>시장과 가격에서는 미시경제학의 수요</a:t>
            </a:r>
            <a:r>
              <a:rPr lang="en-US" altLang="ko-KR" dirty="0"/>
              <a:t>-</a:t>
            </a:r>
            <a:r>
              <a:rPr lang="ko-KR" altLang="en-US" dirty="0"/>
              <a:t>공급 모형을 학습한 뒤 시장가격 변화가 사회적 충격으로 다가오는 상황에서 공동체의 대응 방안을 생각해보도록 함으로써 시민의 태도를 함양할 수 있도록 의도하였습니다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pPr lvl="0"/>
            <a:r>
              <a:rPr lang="en-US" altLang="ko-KR" dirty="0"/>
              <a:t>(12) </a:t>
            </a:r>
            <a:r>
              <a:rPr lang="ko-KR" altLang="en-US" dirty="0"/>
              <a:t>사회 변동과 사회문제에서는 세계 주요 국가가 사회 변동과 사회문제에 대응하고 있는 모습들을 참조하도록 하여 시민들이 수행할 수 있는 역할을 생생하게 이해하고 더 나은 역할 수행은 어떠한지 이야기해 보도록 하였습니다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7898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학년 진로연계학기가 적용됨에 따라 </a:t>
            </a:r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 </a:t>
            </a:r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부분의 일부 성취기준 적용 시 고려사항에 진로 관련 활동을 도입하였습니다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진로 연계 학기 시기에 사회의 각 단원에 관련된 직업 중 관심 있는 직업을 조사하게 하고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내용을 파일로 저장해 두었다가 고등학교 진학 후 사회 관련 수업에서 포트폴리오로 제출할 수 있도록 함으로써 의미 있는 학년말 활동을 진행할 수 있습니다</a:t>
            </a:r>
            <a:r>
              <a:rPr lang="en-US" altLang="ko-KR" kern="0" dirty="0">
                <a:ln w="9525">
                  <a:noFill/>
                </a:ln>
                <a:solidFill>
                  <a:srgbClr val="44546A">
                    <a:lumMod val="75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60031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평가 방법은 너무 일반적인 내용이라 현재는 넣지 않았음</a:t>
            </a:r>
            <a:r>
              <a:rPr lang="en-US" altLang="ko-KR" dirty="0"/>
              <a:t>. </a:t>
            </a:r>
            <a:r>
              <a:rPr lang="ko-KR" altLang="en-US" dirty="0"/>
              <a:t>상황에 맞게 조절 가능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578D9-ACF0-443B-A5AC-A9D67A28BDB6}" type="slidenum">
              <a:rPr lang="ko-KR" altLang="en-US" smtClean="0"/>
              <a:pPr/>
              <a:t>63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9044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빈 화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214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>
          <p15:clr>
            <a:srgbClr val="FBAE40"/>
          </p15:clr>
        </p15:guide>
        <p15:guide id="2" pos="2880">
          <p15:clr>
            <a:srgbClr val="FBAE40"/>
          </p15:clr>
        </p15:guide>
        <p15:guide id="3" pos="249">
          <p15:clr>
            <a:srgbClr val="FBAE40"/>
          </p15:clr>
        </p15:guide>
        <p15:guide id="4" pos="5511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DD56D3D5-C84B-2294-5CDC-C9DE840696BE}"/>
              </a:ext>
            </a:extLst>
          </p:cNvPr>
          <p:cNvSpPr txBox="1">
            <a:spLocks/>
          </p:cNvSpPr>
          <p:nvPr userDrawn="1"/>
        </p:nvSpPr>
        <p:spPr>
          <a:xfrm>
            <a:off x="4420516" y="6469622"/>
            <a:ext cx="302967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ko-KR"/>
            </a:defPPr>
            <a:lvl1pPr marL="0" algn="ctr" defTabSz="914400" rtl="0" eaLnBrk="1" latinLnBrk="1" hangingPunct="1">
              <a:defRPr sz="900" kern="12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im jung chul Gothic Regular" panose="020B0503000000000000" pitchFamily="50" charset="-127"/>
                <a:ea typeface="Kim jung chul Gothic Regular" panose="020B0503000000000000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latinLnBrk="0"/>
            <a:fld id="{E9382661-6E2E-4E87-BA8A-73F931A793D4}" type="slidenum">
              <a:rPr lang="ko-KR" altLang="en-US" sz="10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pPr defTabSz="457200" latinLnBrk="0"/>
              <a:t>‹#›</a:t>
            </a:fld>
            <a:endParaRPr lang="ko-KR" altLang="en-US" sz="10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014ACF-527D-4D72-97E9-91907D23B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20089" y="6448085"/>
            <a:ext cx="628650" cy="24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64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249" userDrawn="1">
          <p15:clr>
            <a:srgbClr val="FBAE40"/>
          </p15:clr>
        </p15:guide>
        <p15:guide id="4" pos="5511" userDrawn="1">
          <p15:clr>
            <a:srgbClr val="FBAE40"/>
          </p15:clr>
        </p15:guide>
        <p15:guide id="5" orient="horz" pos="22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빈 화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C2EA8F47-AA28-6111-6B1F-32DD90C1E494}"/>
              </a:ext>
            </a:extLst>
          </p:cNvPr>
          <p:cNvSpPr/>
          <p:nvPr userDrawn="1"/>
        </p:nvSpPr>
        <p:spPr>
          <a:xfrm>
            <a:off x="174" y="5547704"/>
            <a:ext cx="9142431" cy="1310296"/>
          </a:xfrm>
          <a:custGeom>
            <a:avLst/>
            <a:gdLst>
              <a:gd name="connsiteX0" fmla="*/ 1201359 w 9142431"/>
              <a:gd name="connsiteY0" fmla="*/ 629286 h 1310296"/>
              <a:gd name="connsiteX1" fmla="*/ 1144874 w 9142431"/>
              <a:gd name="connsiteY1" fmla="*/ 636870 h 1310296"/>
              <a:gd name="connsiteX2" fmla="*/ 1149930 w 9142431"/>
              <a:gd name="connsiteY2" fmla="*/ 674265 h 1310296"/>
              <a:gd name="connsiteX3" fmla="*/ 1206415 w 9142431"/>
              <a:gd name="connsiteY3" fmla="*/ 666681 h 1310296"/>
              <a:gd name="connsiteX4" fmla="*/ 1195083 w 9142431"/>
              <a:gd name="connsiteY4" fmla="*/ 583174 h 1310296"/>
              <a:gd name="connsiteX5" fmla="*/ 1138598 w 9142431"/>
              <a:gd name="connsiteY5" fmla="*/ 590757 h 1310296"/>
              <a:gd name="connsiteX6" fmla="*/ 1143654 w 9142431"/>
              <a:gd name="connsiteY6" fmla="*/ 628153 h 1310296"/>
              <a:gd name="connsiteX7" fmla="*/ 1200139 w 9142431"/>
              <a:gd name="connsiteY7" fmla="*/ 620569 h 1310296"/>
              <a:gd name="connsiteX8" fmla="*/ 7772836 w 9142431"/>
              <a:gd name="connsiteY8" fmla="*/ 576200 h 1310296"/>
              <a:gd name="connsiteX9" fmla="*/ 7767606 w 9142431"/>
              <a:gd name="connsiteY9" fmla="*/ 615688 h 1310296"/>
              <a:gd name="connsiteX10" fmla="*/ 7827316 w 9142431"/>
              <a:gd name="connsiteY10" fmla="*/ 623620 h 1310296"/>
              <a:gd name="connsiteX11" fmla="*/ 7832547 w 9142431"/>
              <a:gd name="connsiteY11" fmla="*/ 584133 h 1310296"/>
              <a:gd name="connsiteX12" fmla="*/ 7656989 w 9142431"/>
              <a:gd name="connsiteY12" fmla="*/ 560859 h 1310296"/>
              <a:gd name="connsiteX13" fmla="*/ 7651759 w 9142431"/>
              <a:gd name="connsiteY13" fmla="*/ 600346 h 1310296"/>
              <a:gd name="connsiteX14" fmla="*/ 7711469 w 9142431"/>
              <a:gd name="connsiteY14" fmla="*/ 608278 h 1310296"/>
              <a:gd name="connsiteX15" fmla="*/ 7716700 w 9142431"/>
              <a:gd name="connsiteY15" fmla="*/ 568791 h 1310296"/>
              <a:gd name="connsiteX16" fmla="*/ 6916229 w 9142431"/>
              <a:gd name="connsiteY16" fmla="*/ 552752 h 1310296"/>
              <a:gd name="connsiteX17" fmla="*/ 6913701 w 9142431"/>
              <a:gd name="connsiteY17" fmla="*/ 556064 h 1310296"/>
              <a:gd name="connsiteX18" fmla="*/ 6919542 w 9142431"/>
              <a:gd name="connsiteY18" fmla="*/ 557808 h 1310296"/>
              <a:gd name="connsiteX19" fmla="*/ 6927823 w 9142431"/>
              <a:gd name="connsiteY19" fmla="*/ 548481 h 1310296"/>
              <a:gd name="connsiteX20" fmla="*/ 6921372 w 9142431"/>
              <a:gd name="connsiteY20" fmla="*/ 549527 h 1310296"/>
              <a:gd name="connsiteX21" fmla="*/ 6929304 w 9142431"/>
              <a:gd name="connsiteY21" fmla="*/ 561643 h 1310296"/>
              <a:gd name="connsiteX22" fmla="*/ 6929217 w 9142431"/>
              <a:gd name="connsiteY22" fmla="*/ 565130 h 1310296"/>
              <a:gd name="connsiteX23" fmla="*/ 6926515 w 9142431"/>
              <a:gd name="connsiteY23" fmla="*/ 566350 h 1310296"/>
              <a:gd name="connsiteX24" fmla="*/ 6925817 w 9142431"/>
              <a:gd name="connsiteY24" fmla="*/ 566263 h 1310296"/>
              <a:gd name="connsiteX25" fmla="*/ 6911871 w 9142431"/>
              <a:gd name="connsiteY25" fmla="*/ 561992 h 1310296"/>
              <a:gd name="connsiteX26" fmla="*/ 6911871 w 9142431"/>
              <a:gd name="connsiteY26" fmla="*/ 562166 h 1310296"/>
              <a:gd name="connsiteX27" fmla="*/ 6925643 w 9142431"/>
              <a:gd name="connsiteY27" fmla="*/ 578118 h 1310296"/>
              <a:gd name="connsiteX28" fmla="*/ 6925643 w 9142431"/>
              <a:gd name="connsiteY28" fmla="*/ 578205 h 1310296"/>
              <a:gd name="connsiteX29" fmla="*/ 6941595 w 9142431"/>
              <a:gd name="connsiteY29" fmla="*/ 564433 h 1310296"/>
              <a:gd name="connsiteX30" fmla="*/ 6927823 w 9142431"/>
              <a:gd name="connsiteY30" fmla="*/ 548481 h 1310296"/>
              <a:gd name="connsiteX31" fmla="*/ 7409343 w 9142431"/>
              <a:gd name="connsiteY31" fmla="*/ 544209 h 1310296"/>
              <a:gd name="connsiteX32" fmla="*/ 7405420 w 9142431"/>
              <a:gd name="connsiteY32" fmla="*/ 581692 h 1310296"/>
              <a:gd name="connsiteX33" fmla="*/ 7462080 w 9142431"/>
              <a:gd name="connsiteY33" fmla="*/ 587619 h 1310296"/>
              <a:gd name="connsiteX34" fmla="*/ 7466002 w 9142431"/>
              <a:gd name="connsiteY34" fmla="*/ 550137 h 1310296"/>
              <a:gd name="connsiteX35" fmla="*/ 6822784 w 9142431"/>
              <a:gd name="connsiteY35" fmla="*/ 540635 h 1310296"/>
              <a:gd name="connsiteX36" fmla="*/ 6806832 w 9142431"/>
              <a:gd name="connsiteY36" fmla="*/ 554408 h 1310296"/>
              <a:gd name="connsiteX37" fmla="*/ 6810417 w 9142431"/>
              <a:gd name="connsiteY37" fmla="*/ 565228 h 1310296"/>
              <a:gd name="connsiteX38" fmla="*/ 6820570 w 9142431"/>
              <a:gd name="connsiteY38" fmla="*/ 570343 h 1310296"/>
              <a:gd name="connsiteX39" fmla="*/ 6820517 w 9142431"/>
              <a:gd name="connsiteY39" fmla="*/ 570360 h 1310296"/>
              <a:gd name="connsiteX40" fmla="*/ 6820605 w 9142431"/>
              <a:gd name="connsiteY40" fmla="*/ 570360 h 1310296"/>
              <a:gd name="connsiteX41" fmla="*/ 6820570 w 9142431"/>
              <a:gd name="connsiteY41" fmla="*/ 570343 h 1310296"/>
              <a:gd name="connsiteX42" fmla="*/ 6831337 w 9142431"/>
              <a:gd name="connsiteY42" fmla="*/ 566775 h 1310296"/>
              <a:gd name="connsiteX43" fmla="*/ 6836469 w 9142431"/>
              <a:gd name="connsiteY43" fmla="*/ 556587 h 1310296"/>
              <a:gd name="connsiteX44" fmla="*/ 6829845 w 9142431"/>
              <a:gd name="connsiteY44" fmla="*/ 543163 h 1310296"/>
              <a:gd name="connsiteX45" fmla="*/ 6824615 w 9142431"/>
              <a:gd name="connsiteY45" fmla="*/ 556674 h 1310296"/>
              <a:gd name="connsiteX46" fmla="*/ 6821564 w 9142431"/>
              <a:gd name="connsiteY46" fmla="*/ 558592 h 1310296"/>
              <a:gd name="connsiteX47" fmla="*/ 6820692 w 9142431"/>
              <a:gd name="connsiteY47" fmla="*/ 558418 h 1310296"/>
              <a:gd name="connsiteX48" fmla="*/ 6818948 w 9142431"/>
              <a:gd name="connsiteY48" fmla="*/ 554408 h 1310296"/>
              <a:gd name="connsiteX49" fmla="*/ 6824179 w 9142431"/>
              <a:gd name="connsiteY49" fmla="*/ 540897 h 1310296"/>
              <a:gd name="connsiteX50" fmla="*/ 6822784 w 9142431"/>
              <a:gd name="connsiteY50" fmla="*/ 540635 h 1310296"/>
              <a:gd name="connsiteX51" fmla="*/ 7295413 w 9142431"/>
              <a:gd name="connsiteY51" fmla="*/ 532267 h 1310296"/>
              <a:gd name="connsiteX52" fmla="*/ 7291490 w 9142431"/>
              <a:gd name="connsiteY52" fmla="*/ 569750 h 1310296"/>
              <a:gd name="connsiteX53" fmla="*/ 7348150 w 9142431"/>
              <a:gd name="connsiteY53" fmla="*/ 575677 h 1310296"/>
              <a:gd name="connsiteX54" fmla="*/ 7352073 w 9142431"/>
              <a:gd name="connsiteY54" fmla="*/ 538195 h 1310296"/>
              <a:gd name="connsiteX55" fmla="*/ 6835772 w 9142431"/>
              <a:gd name="connsiteY55" fmla="*/ 527909 h 1310296"/>
              <a:gd name="connsiteX56" fmla="*/ 6834116 w 9142431"/>
              <a:gd name="connsiteY56" fmla="*/ 532267 h 1310296"/>
              <a:gd name="connsiteX57" fmla="*/ 6847976 w 9142431"/>
              <a:gd name="connsiteY57" fmla="*/ 557459 h 1310296"/>
              <a:gd name="connsiteX58" fmla="*/ 6835249 w 9142431"/>
              <a:gd name="connsiteY58" fmla="*/ 578118 h 1310296"/>
              <a:gd name="connsiteX59" fmla="*/ 6835336 w 9142431"/>
              <a:gd name="connsiteY59" fmla="*/ 578031 h 1310296"/>
              <a:gd name="connsiteX60" fmla="*/ 6912306 w 9142431"/>
              <a:gd name="connsiteY60" fmla="*/ 585092 h 1310296"/>
              <a:gd name="connsiteX61" fmla="*/ 6900452 w 9142431"/>
              <a:gd name="connsiteY61" fmla="*/ 561207 h 1310296"/>
              <a:gd name="connsiteX62" fmla="*/ 6900887 w 9142431"/>
              <a:gd name="connsiteY62" fmla="*/ 558505 h 1310296"/>
              <a:gd name="connsiteX63" fmla="*/ 6873342 w 9142431"/>
              <a:gd name="connsiteY63" fmla="*/ 550137 h 1310296"/>
              <a:gd name="connsiteX64" fmla="*/ 6872645 w 9142431"/>
              <a:gd name="connsiteY64" fmla="*/ 549875 h 1310296"/>
              <a:gd name="connsiteX65" fmla="*/ 7779287 w 9142431"/>
              <a:gd name="connsiteY65" fmla="*/ 527386 h 1310296"/>
              <a:gd name="connsiteX66" fmla="*/ 7774056 w 9142431"/>
              <a:gd name="connsiteY66" fmla="*/ 566873 h 1310296"/>
              <a:gd name="connsiteX67" fmla="*/ 7833767 w 9142431"/>
              <a:gd name="connsiteY67" fmla="*/ 574806 h 1310296"/>
              <a:gd name="connsiteX68" fmla="*/ 7838997 w 9142431"/>
              <a:gd name="connsiteY68" fmla="*/ 535318 h 1310296"/>
              <a:gd name="connsiteX69" fmla="*/ 7181483 w 9142431"/>
              <a:gd name="connsiteY69" fmla="*/ 520325 h 1310296"/>
              <a:gd name="connsiteX70" fmla="*/ 7177561 w 9142431"/>
              <a:gd name="connsiteY70" fmla="*/ 557808 h 1310296"/>
              <a:gd name="connsiteX71" fmla="*/ 7234220 w 9142431"/>
              <a:gd name="connsiteY71" fmla="*/ 563735 h 1310296"/>
              <a:gd name="connsiteX72" fmla="*/ 7238143 w 9142431"/>
              <a:gd name="connsiteY72" fmla="*/ 526253 h 1310296"/>
              <a:gd name="connsiteX73" fmla="*/ 6894698 w 9142431"/>
              <a:gd name="connsiteY73" fmla="*/ 519802 h 1310296"/>
              <a:gd name="connsiteX74" fmla="*/ 6878921 w 9142431"/>
              <a:gd name="connsiteY74" fmla="*/ 545430 h 1310296"/>
              <a:gd name="connsiteX75" fmla="*/ 6902631 w 9142431"/>
              <a:gd name="connsiteY75" fmla="*/ 552665 h 1310296"/>
              <a:gd name="connsiteX76" fmla="*/ 6909865 w 9142431"/>
              <a:gd name="connsiteY76" fmla="*/ 542989 h 1310296"/>
              <a:gd name="connsiteX77" fmla="*/ 6841264 w 9142431"/>
              <a:gd name="connsiteY77" fmla="*/ 513439 h 1310296"/>
              <a:gd name="connsiteX78" fmla="*/ 6837951 w 9142431"/>
              <a:gd name="connsiteY78" fmla="*/ 522068 h 1310296"/>
              <a:gd name="connsiteX79" fmla="*/ 6873080 w 9142431"/>
              <a:gd name="connsiteY79" fmla="*/ 542989 h 1310296"/>
              <a:gd name="connsiteX80" fmla="*/ 6889120 w 9142431"/>
              <a:gd name="connsiteY80" fmla="*/ 517013 h 1310296"/>
              <a:gd name="connsiteX81" fmla="*/ 6841351 w 9142431"/>
              <a:gd name="connsiteY81" fmla="*/ 513526 h 1310296"/>
              <a:gd name="connsiteX82" fmla="*/ 7663526 w 9142431"/>
              <a:gd name="connsiteY82" fmla="*/ 512044 h 1310296"/>
              <a:gd name="connsiteX83" fmla="*/ 7658297 w 9142431"/>
              <a:gd name="connsiteY83" fmla="*/ 551532 h 1310296"/>
              <a:gd name="connsiteX84" fmla="*/ 7718007 w 9142431"/>
              <a:gd name="connsiteY84" fmla="*/ 559464 h 1310296"/>
              <a:gd name="connsiteX85" fmla="*/ 7723237 w 9142431"/>
              <a:gd name="connsiteY85" fmla="*/ 519976 h 1310296"/>
              <a:gd name="connsiteX86" fmla="*/ 7414224 w 9142431"/>
              <a:gd name="connsiteY86" fmla="*/ 497923 h 1310296"/>
              <a:gd name="connsiteX87" fmla="*/ 7410301 w 9142431"/>
              <a:gd name="connsiteY87" fmla="*/ 535405 h 1310296"/>
              <a:gd name="connsiteX88" fmla="*/ 7466961 w 9142431"/>
              <a:gd name="connsiteY88" fmla="*/ 541333 h 1310296"/>
              <a:gd name="connsiteX89" fmla="*/ 7470884 w 9142431"/>
              <a:gd name="connsiteY89" fmla="*/ 503850 h 1310296"/>
              <a:gd name="connsiteX90" fmla="*/ 7950486 w 9142431"/>
              <a:gd name="connsiteY90" fmla="*/ 497051 h 1310296"/>
              <a:gd name="connsiteX91" fmla="*/ 7945256 w 9142431"/>
              <a:gd name="connsiteY91" fmla="*/ 536539 h 1310296"/>
              <a:gd name="connsiteX92" fmla="*/ 8004966 w 9142431"/>
              <a:gd name="connsiteY92" fmla="*/ 544471 h 1310296"/>
              <a:gd name="connsiteX93" fmla="*/ 8010197 w 9142431"/>
              <a:gd name="connsiteY93" fmla="*/ 504983 h 1310296"/>
              <a:gd name="connsiteX94" fmla="*/ 7300294 w 9142431"/>
              <a:gd name="connsiteY94" fmla="*/ 485893 h 1310296"/>
              <a:gd name="connsiteX95" fmla="*/ 7296372 w 9142431"/>
              <a:gd name="connsiteY95" fmla="*/ 523376 h 1310296"/>
              <a:gd name="connsiteX96" fmla="*/ 7353031 w 9142431"/>
              <a:gd name="connsiteY96" fmla="*/ 529304 h 1310296"/>
              <a:gd name="connsiteX97" fmla="*/ 7356954 w 9142431"/>
              <a:gd name="connsiteY97" fmla="*/ 491821 h 1310296"/>
              <a:gd name="connsiteX98" fmla="*/ 1181485 w 9142431"/>
              <a:gd name="connsiteY98" fmla="*/ 481884 h 1310296"/>
              <a:gd name="connsiteX99" fmla="*/ 1125000 w 9142431"/>
              <a:gd name="connsiteY99" fmla="*/ 489467 h 1310296"/>
              <a:gd name="connsiteX100" fmla="*/ 1130056 w 9142431"/>
              <a:gd name="connsiteY100" fmla="*/ 526863 h 1310296"/>
              <a:gd name="connsiteX101" fmla="*/ 1186541 w 9142431"/>
              <a:gd name="connsiteY101" fmla="*/ 519279 h 1310296"/>
              <a:gd name="connsiteX102" fmla="*/ 7186365 w 9142431"/>
              <a:gd name="connsiteY102" fmla="*/ 473951 h 1310296"/>
              <a:gd name="connsiteX103" fmla="*/ 7182442 w 9142431"/>
              <a:gd name="connsiteY103" fmla="*/ 511434 h 1310296"/>
              <a:gd name="connsiteX104" fmla="*/ 7239102 w 9142431"/>
              <a:gd name="connsiteY104" fmla="*/ 517361 h 1310296"/>
              <a:gd name="connsiteX105" fmla="*/ 7243025 w 9142431"/>
              <a:gd name="connsiteY105" fmla="*/ 479879 h 1310296"/>
              <a:gd name="connsiteX106" fmla="*/ 1285913 w 9142431"/>
              <a:gd name="connsiteY106" fmla="*/ 467762 h 1310296"/>
              <a:gd name="connsiteX107" fmla="*/ 1229428 w 9142431"/>
              <a:gd name="connsiteY107" fmla="*/ 475346 h 1310296"/>
              <a:gd name="connsiteX108" fmla="*/ 1234484 w 9142431"/>
              <a:gd name="connsiteY108" fmla="*/ 512741 h 1310296"/>
              <a:gd name="connsiteX109" fmla="*/ 1290969 w 9142431"/>
              <a:gd name="connsiteY109" fmla="*/ 505158 h 1310296"/>
              <a:gd name="connsiteX110" fmla="*/ 5532513 w 9142431"/>
              <a:gd name="connsiteY110" fmla="*/ 458610 h 1310296"/>
              <a:gd name="connsiteX111" fmla="*/ 5530159 w 9142431"/>
              <a:gd name="connsiteY111" fmla="*/ 462009 h 1310296"/>
              <a:gd name="connsiteX112" fmla="*/ 5535999 w 9142431"/>
              <a:gd name="connsiteY112" fmla="*/ 463578 h 1310296"/>
              <a:gd name="connsiteX113" fmla="*/ 1576708 w 9142431"/>
              <a:gd name="connsiteY113" fmla="*/ 457128 h 1310296"/>
              <a:gd name="connsiteX114" fmla="*/ 1476900 w 9142431"/>
              <a:gd name="connsiteY114" fmla="*/ 468198 h 1310296"/>
              <a:gd name="connsiteX115" fmla="*/ 1475157 w 9142431"/>
              <a:gd name="connsiteY115" fmla="*/ 470377 h 1310296"/>
              <a:gd name="connsiteX116" fmla="*/ 1495031 w 9142431"/>
              <a:gd name="connsiteY116" fmla="*/ 649771 h 1310296"/>
              <a:gd name="connsiteX117" fmla="*/ 1497210 w 9142431"/>
              <a:gd name="connsiteY117" fmla="*/ 651514 h 1310296"/>
              <a:gd name="connsiteX118" fmla="*/ 1597018 w 9142431"/>
              <a:gd name="connsiteY118" fmla="*/ 640444 h 1310296"/>
              <a:gd name="connsiteX119" fmla="*/ 5543932 w 9142431"/>
              <a:gd name="connsiteY119" fmla="*/ 453903 h 1310296"/>
              <a:gd name="connsiteX120" fmla="*/ 5537481 w 9142431"/>
              <a:gd name="connsiteY120" fmla="*/ 455123 h 1310296"/>
              <a:gd name="connsiteX121" fmla="*/ 5545849 w 9142431"/>
              <a:gd name="connsiteY121" fmla="*/ 466978 h 1310296"/>
              <a:gd name="connsiteX122" fmla="*/ 5545849 w 9142431"/>
              <a:gd name="connsiteY122" fmla="*/ 470465 h 1310296"/>
              <a:gd name="connsiteX123" fmla="*/ 5543234 w 9142431"/>
              <a:gd name="connsiteY123" fmla="*/ 471772 h 1310296"/>
              <a:gd name="connsiteX124" fmla="*/ 5542537 w 9142431"/>
              <a:gd name="connsiteY124" fmla="*/ 471685 h 1310296"/>
              <a:gd name="connsiteX125" fmla="*/ 5528503 w 9142431"/>
              <a:gd name="connsiteY125" fmla="*/ 467937 h 1310296"/>
              <a:gd name="connsiteX126" fmla="*/ 5528503 w 9142431"/>
              <a:gd name="connsiteY126" fmla="*/ 468111 h 1310296"/>
              <a:gd name="connsiteX127" fmla="*/ 5528503 w 9142431"/>
              <a:gd name="connsiteY127" fmla="*/ 468198 h 1310296"/>
              <a:gd name="connsiteX128" fmla="*/ 5542799 w 9142431"/>
              <a:gd name="connsiteY128" fmla="*/ 483627 h 1310296"/>
              <a:gd name="connsiteX129" fmla="*/ 5558227 w 9142431"/>
              <a:gd name="connsiteY129" fmla="*/ 469331 h 1310296"/>
              <a:gd name="connsiteX130" fmla="*/ 5543932 w 9142431"/>
              <a:gd name="connsiteY130" fmla="*/ 453903 h 1310296"/>
              <a:gd name="connsiteX131" fmla="*/ 5438719 w 9142431"/>
              <a:gd name="connsiteY131" fmla="*/ 449980 h 1310296"/>
              <a:gd name="connsiteX132" fmla="*/ 5423290 w 9142431"/>
              <a:gd name="connsiteY132" fmla="*/ 464276 h 1310296"/>
              <a:gd name="connsiteX133" fmla="*/ 5437586 w 9142431"/>
              <a:gd name="connsiteY133" fmla="*/ 479704 h 1310296"/>
              <a:gd name="connsiteX134" fmla="*/ 5453015 w 9142431"/>
              <a:gd name="connsiteY134" fmla="*/ 465409 h 1310296"/>
              <a:gd name="connsiteX135" fmla="*/ 5445867 w 9142431"/>
              <a:gd name="connsiteY135" fmla="*/ 452246 h 1310296"/>
              <a:gd name="connsiteX136" fmla="*/ 5441160 w 9142431"/>
              <a:gd name="connsiteY136" fmla="*/ 465932 h 1310296"/>
              <a:gd name="connsiteX137" fmla="*/ 5438109 w 9142431"/>
              <a:gd name="connsiteY137" fmla="*/ 468024 h 1310296"/>
              <a:gd name="connsiteX138" fmla="*/ 5437237 w 9142431"/>
              <a:gd name="connsiteY138" fmla="*/ 467850 h 1310296"/>
              <a:gd name="connsiteX139" fmla="*/ 5435319 w 9142431"/>
              <a:gd name="connsiteY139" fmla="*/ 463927 h 1310296"/>
              <a:gd name="connsiteX140" fmla="*/ 5440114 w 9142431"/>
              <a:gd name="connsiteY140" fmla="*/ 450154 h 1310296"/>
              <a:gd name="connsiteX141" fmla="*/ 5438719 w 9142431"/>
              <a:gd name="connsiteY141" fmla="*/ 449980 h 1310296"/>
              <a:gd name="connsiteX142" fmla="*/ 7956937 w 9142431"/>
              <a:gd name="connsiteY142" fmla="*/ 448237 h 1310296"/>
              <a:gd name="connsiteX143" fmla="*/ 7951706 w 9142431"/>
              <a:gd name="connsiteY143" fmla="*/ 487724 h 1310296"/>
              <a:gd name="connsiteX144" fmla="*/ 8011417 w 9142431"/>
              <a:gd name="connsiteY144" fmla="*/ 495656 h 1310296"/>
              <a:gd name="connsiteX145" fmla="*/ 8016647 w 9142431"/>
              <a:gd name="connsiteY145" fmla="*/ 456169 h 1310296"/>
              <a:gd name="connsiteX146" fmla="*/ 1833856 w 9142431"/>
              <a:gd name="connsiteY146" fmla="*/ 446493 h 1310296"/>
              <a:gd name="connsiteX147" fmla="*/ 1727771 w 9142431"/>
              <a:gd name="connsiteY147" fmla="*/ 458261 h 1310296"/>
              <a:gd name="connsiteX148" fmla="*/ 1746164 w 9142431"/>
              <a:gd name="connsiteY148" fmla="*/ 623882 h 1310296"/>
              <a:gd name="connsiteX149" fmla="*/ 1852248 w 9142431"/>
              <a:gd name="connsiteY149" fmla="*/ 612114 h 1310296"/>
              <a:gd name="connsiteX150" fmla="*/ 5908384 w 9142431"/>
              <a:gd name="connsiteY150" fmla="*/ 445622 h 1310296"/>
              <a:gd name="connsiteX151" fmla="*/ 5906466 w 9142431"/>
              <a:gd name="connsiteY151" fmla="*/ 483278 h 1310296"/>
              <a:gd name="connsiteX152" fmla="*/ 5963300 w 9142431"/>
              <a:gd name="connsiteY152" fmla="*/ 486238 h 1310296"/>
              <a:gd name="connsiteX153" fmla="*/ 5963300 w 9142431"/>
              <a:gd name="connsiteY153" fmla="*/ 486242 h 1310296"/>
              <a:gd name="connsiteX154" fmla="*/ 5963388 w 9142431"/>
              <a:gd name="connsiteY154" fmla="*/ 486242 h 1310296"/>
              <a:gd name="connsiteX155" fmla="*/ 5963300 w 9142431"/>
              <a:gd name="connsiteY155" fmla="*/ 486238 h 1310296"/>
              <a:gd name="connsiteX156" fmla="*/ 5965305 w 9142431"/>
              <a:gd name="connsiteY156" fmla="*/ 448585 h 1310296"/>
              <a:gd name="connsiteX157" fmla="*/ 1691074 w 9142431"/>
              <a:gd name="connsiteY157" fmla="*/ 444401 h 1310296"/>
              <a:gd name="connsiteX158" fmla="*/ 1591265 w 9142431"/>
              <a:gd name="connsiteY158" fmla="*/ 455472 h 1310296"/>
              <a:gd name="connsiteX159" fmla="*/ 1611576 w 9142431"/>
              <a:gd name="connsiteY159" fmla="*/ 638787 h 1310296"/>
              <a:gd name="connsiteX160" fmla="*/ 1711384 w 9142431"/>
              <a:gd name="connsiteY160" fmla="*/ 627717 h 1310296"/>
              <a:gd name="connsiteX161" fmla="*/ 1713127 w 9142431"/>
              <a:gd name="connsiteY161" fmla="*/ 625538 h 1310296"/>
              <a:gd name="connsiteX162" fmla="*/ 1693253 w 9142431"/>
              <a:gd name="connsiteY162" fmla="*/ 446145 h 1310296"/>
              <a:gd name="connsiteX163" fmla="*/ 1691074 w 9142431"/>
              <a:gd name="connsiteY163" fmla="*/ 444401 h 1310296"/>
              <a:gd name="connsiteX164" fmla="*/ 5796459 w 9142431"/>
              <a:gd name="connsiteY164" fmla="*/ 439781 h 1310296"/>
              <a:gd name="connsiteX165" fmla="*/ 5794455 w 9142431"/>
              <a:gd name="connsiteY165" fmla="*/ 477438 h 1310296"/>
              <a:gd name="connsiteX166" fmla="*/ 5851376 w 9142431"/>
              <a:gd name="connsiteY166" fmla="*/ 480402 h 1310296"/>
              <a:gd name="connsiteX167" fmla="*/ 5853381 w 9142431"/>
              <a:gd name="connsiteY167" fmla="*/ 442745 h 1310296"/>
              <a:gd name="connsiteX168" fmla="*/ 5451184 w 9142431"/>
              <a:gd name="connsiteY168" fmla="*/ 436730 h 1310296"/>
              <a:gd name="connsiteX169" fmla="*/ 5449702 w 9142431"/>
              <a:gd name="connsiteY169" fmla="*/ 441089 h 1310296"/>
              <a:gd name="connsiteX170" fmla="*/ 5464521 w 9142431"/>
              <a:gd name="connsiteY170" fmla="*/ 465758 h 1310296"/>
              <a:gd name="connsiteX171" fmla="*/ 5441334 w 9142431"/>
              <a:gd name="connsiteY171" fmla="*/ 490862 h 1310296"/>
              <a:gd name="connsiteX172" fmla="*/ 5538963 w 9142431"/>
              <a:gd name="connsiteY172" fmla="*/ 494523 h 1310296"/>
              <a:gd name="connsiteX173" fmla="*/ 5517084 w 9142431"/>
              <a:gd name="connsiteY173" fmla="*/ 467675 h 1310296"/>
              <a:gd name="connsiteX174" fmla="*/ 5517432 w 9142431"/>
              <a:gd name="connsiteY174" fmla="*/ 464973 h 1310296"/>
              <a:gd name="connsiteX175" fmla="*/ 5489539 w 9142431"/>
              <a:gd name="connsiteY175" fmla="*/ 457564 h 1310296"/>
              <a:gd name="connsiteX176" fmla="*/ 5488841 w 9142431"/>
              <a:gd name="connsiteY176" fmla="*/ 457302 h 1310296"/>
              <a:gd name="connsiteX177" fmla="*/ 1175209 w 9142431"/>
              <a:gd name="connsiteY177" fmla="*/ 435684 h 1310296"/>
              <a:gd name="connsiteX178" fmla="*/ 1118724 w 9142431"/>
              <a:gd name="connsiteY178" fmla="*/ 443268 h 1310296"/>
              <a:gd name="connsiteX179" fmla="*/ 1123779 w 9142431"/>
              <a:gd name="connsiteY179" fmla="*/ 480663 h 1310296"/>
              <a:gd name="connsiteX180" fmla="*/ 1180265 w 9142431"/>
              <a:gd name="connsiteY180" fmla="*/ 473080 h 1310296"/>
              <a:gd name="connsiteX181" fmla="*/ 5684448 w 9142431"/>
              <a:gd name="connsiteY181" fmla="*/ 433941 h 1310296"/>
              <a:gd name="connsiteX182" fmla="*/ 5682442 w 9142431"/>
              <a:gd name="connsiteY182" fmla="*/ 471598 h 1310296"/>
              <a:gd name="connsiteX183" fmla="*/ 5739364 w 9142431"/>
              <a:gd name="connsiteY183" fmla="*/ 474562 h 1310296"/>
              <a:gd name="connsiteX184" fmla="*/ 5741369 w 9142431"/>
              <a:gd name="connsiteY184" fmla="*/ 436905 h 1310296"/>
              <a:gd name="connsiteX185" fmla="*/ 1954497 w 9142431"/>
              <a:gd name="connsiteY185" fmla="*/ 433156 h 1310296"/>
              <a:gd name="connsiteX186" fmla="*/ 1848413 w 9142431"/>
              <a:gd name="connsiteY186" fmla="*/ 444924 h 1310296"/>
              <a:gd name="connsiteX187" fmla="*/ 1866806 w 9142431"/>
              <a:gd name="connsiteY187" fmla="*/ 610545 h 1310296"/>
              <a:gd name="connsiteX188" fmla="*/ 1972890 w 9142431"/>
              <a:gd name="connsiteY188" fmla="*/ 598777 h 1310296"/>
              <a:gd name="connsiteX189" fmla="*/ 5509761 w 9142431"/>
              <a:gd name="connsiteY189" fmla="*/ 426444 h 1310296"/>
              <a:gd name="connsiteX190" fmla="*/ 5494943 w 9142431"/>
              <a:gd name="connsiteY190" fmla="*/ 452682 h 1310296"/>
              <a:gd name="connsiteX191" fmla="*/ 5518914 w 9142431"/>
              <a:gd name="connsiteY191" fmla="*/ 459046 h 1310296"/>
              <a:gd name="connsiteX192" fmla="*/ 5525713 w 9142431"/>
              <a:gd name="connsiteY192" fmla="*/ 449108 h 1310296"/>
              <a:gd name="connsiteX193" fmla="*/ 5456153 w 9142431"/>
              <a:gd name="connsiteY193" fmla="*/ 422173 h 1310296"/>
              <a:gd name="connsiteX194" fmla="*/ 5453102 w 9142431"/>
              <a:gd name="connsiteY194" fmla="*/ 430890 h 1310296"/>
              <a:gd name="connsiteX195" fmla="*/ 5489015 w 9142431"/>
              <a:gd name="connsiteY195" fmla="*/ 450503 h 1310296"/>
              <a:gd name="connsiteX196" fmla="*/ 5504096 w 9142431"/>
              <a:gd name="connsiteY196" fmla="*/ 423917 h 1310296"/>
              <a:gd name="connsiteX197" fmla="*/ 5456240 w 9142431"/>
              <a:gd name="connsiteY197" fmla="*/ 422173 h 1310296"/>
              <a:gd name="connsiteX198" fmla="*/ 1279724 w 9142431"/>
              <a:gd name="connsiteY198" fmla="*/ 421650 h 1310296"/>
              <a:gd name="connsiteX199" fmla="*/ 1223239 w 9142431"/>
              <a:gd name="connsiteY199" fmla="*/ 429234 h 1310296"/>
              <a:gd name="connsiteX200" fmla="*/ 1228295 w 9142431"/>
              <a:gd name="connsiteY200" fmla="*/ 466629 h 1310296"/>
              <a:gd name="connsiteX201" fmla="*/ 1284780 w 9142431"/>
              <a:gd name="connsiteY201" fmla="*/ 459046 h 1310296"/>
              <a:gd name="connsiteX202" fmla="*/ 2075139 w 9142431"/>
              <a:gd name="connsiteY202" fmla="*/ 419820 h 1310296"/>
              <a:gd name="connsiteX203" fmla="*/ 1969055 w 9142431"/>
              <a:gd name="connsiteY203" fmla="*/ 431587 h 1310296"/>
              <a:gd name="connsiteX204" fmla="*/ 1987447 w 9142431"/>
              <a:gd name="connsiteY204" fmla="*/ 597208 h 1310296"/>
              <a:gd name="connsiteX205" fmla="*/ 2093532 w 9142431"/>
              <a:gd name="connsiteY205" fmla="*/ 585440 h 1310296"/>
              <a:gd name="connsiteX206" fmla="*/ 2195780 w 9142431"/>
              <a:gd name="connsiteY206" fmla="*/ 406396 h 1310296"/>
              <a:gd name="connsiteX207" fmla="*/ 2089696 w 9142431"/>
              <a:gd name="connsiteY207" fmla="*/ 418163 h 1310296"/>
              <a:gd name="connsiteX208" fmla="*/ 2108089 w 9142431"/>
              <a:gd name="connsiteY208" fmla="*/ 583784 h 1310296"/>
              <a:gd name="connsiteX209" fmla="*/ 2214173 w 9142431"/>
              <a:gd name="connsiteY209" fmla="*/ 572016 h 1310296"/>
              <a:gd name="connsiteX210" fmla="*/ 7423812 w 9142431"/>
              <a:gd name="connsiteY210" fmla="*/ 406308 h 1310296"/>
              <a:gd name="connsiteX211" fmla="*/ 7419890 w 9142431"/>
              <a:gd name="connsiteY211" fmla="*/ 443791 h 1310296"/>
              <a:gd name="connsiteX212" fmla="*/ 7476549 w 9142431"/>
              <a:gd name="connsiteY212" fmla="*/ 449718 h 1310296"/>
              <a:gd name="connsiteX213" fmla="*/ 7480472 w 9142431"/>
              <a:gd name="connsiteY213" fmla="*/ 412236 h 1310296"/>
              <a:gd name="connsiteX214" fmla="*/ 7796284 w 9142431"/>
              <a:gd name="connsiteY214" fmla="*/ 400032 h 1310296"/>
              <a:gd name="connsiteX215" fmla="*/ 7791054 w 9142431"/>
              <a:gd name="connsiteY215" fmla="*/ 439520 h 1310296"/>
              <a:gd name="connsiteX216" fmla="*/ 7850765 w 9142431"/>
              <a:gd name="connsiteY216" fmla="*/ 447452 h 1310296"/>
              <a:gd name="connsiteX217" fmla="*/ 7855995 w 9142431"/>
              <a:gd name="connsiteY217" fmla="*/ 407965 h 1310296"/>
              <a:gd name="connsiteX218" fmla="*/ 5910912 w 9142431"/>
              <a:gd name="connsiteY218" fmla="*/ 399073 h 1310296"/>
              <a:gd name="connsiteX219" fmla="*/ 5908907 w 9142431"/>
              <a:gd name="connsiteY219" fmla="*/ 436730 h 1310296"/>
              <a:gd name="connsiteX220" fmla="*/ 5965828 w 9142431"/>
              <a:gd name="connsiteY220" fmla="*/ 439694 h 1310296"/>
              <a:gd name="connsiteX221" fmla="*/ 5967833 w 9142431"/>
              <a:gd name="connsiteY221" fmla="*/ 402037 h 1310296"/>
              <a:gd name="connsiteX222" fmla="*/ 7309883 w 9142431"/>
              <a:gd name="connsiteY222" fmla="*/ 394279 h 1310296"/>
              <a:gd name="connsiteX223" fmla="*/ 7305960 w 9142431"/>
              <a:gd name="connsiteY223" fmla="*/ 431762 h 1310296"/>
              <a:gd name="connsiteX224" fmla="*/ 7362620 w 9142431"/>
              <a:gd name="connsiteY224" fmla="*/ 437689 h 1310296"/>
              <a:gd name="connsiteX225" fmla="*/ 7366543 w 9142431"/>
              <a:gd name="connsiteY225" fmla="*/ 400207 h 1310296"/>
              <a:gd name="connsiteX226" fmla="*/ 5798900 w 9142431"/>
              <a:gd name="connsiteY226" fmla="*/ 393233 h 1310296"/>
              <a:gd name="connsiteX227" fmla="*/ 5796895 w 9142431"/>
              <a:gd name="connsiteY227" fmla="*/ 430890 h 1310296"/>
              <a:gd name="connsiteX228" fmla="*/ 5853817 w 9142431"/>
              <a:gd name="connsiteY228" fmla="*/ 433854 h 1310296"/>
              <a:gd name="connsiteX229" fmla="*/ 5855821 w 9142431"/>
              <a:gd name="connsiteY229" fmla="*/ 396197 h 1310296"/>
              <a:gd name="connsiteX230" fmla="*/ 5686801 w 9142431"/>
              <a:gd name="connsiteY230" fmla="*/ 387393 h 1310296"/>
              <a:gd name="connsiteX231" fmla="*/ 5684796 w 9142431"/>
              <a:gd name="connsiteY231" fmla="*/ 425050 h 1310296"/>
              <a:gd name="connsiteX232" fmla="*/ 5741718 w 9142431"/>
              <a:gd name="connsiteY232" fmla="*/ 428013 h 1310296"/>
              <a:gd name="connsiteX233" fmla="*/ 5743722 w 9142431"/>
              <a:gd name="connsiteY233" fmla="*/ 390357 h 1310296"/>
              <a:gd name="connsiteX234" fmla="*/ 2903242 w 9142431"/>
              <a:gd name="connsiteY234" fmla="*/ 386957 h 1310296"/>
              <a:gd name="connsiteX235" fmla="*/ 2864277 w 9142431"/>
              <a:gd name="connsiteY235" fmla="*/ 389659 h 1310296"/>
              <a:gd name="connsiteX236" fmla="*/ 2869769 w 9142431"/>
              <a:gd name="connsiteY236" fmla="*/ 470290 h 1310296"/>
              <a:gd name="connsiteX237" fmla="*/ 2908733 w 9142431"/>
              <a:gd name="connsiteY237" fmla="*/ 467588 h 1310296"/>
              <a:gd name="connsiteX238" fmla="*/ 7680437 w 9142431"/>
              <a:gd name="connsiteY238" fmla="*/ 384603 h 1310296"/>
              <a:gd name="connsiteX239" fmla="*/ 7675207 w 9142431"/>
              <a:gd name="connsiteY239" fmla="*/ 424091 h 1310296"/>
              <a:gd name="connsiteX240" fmla="*/ 7734918 w 9142431"/>
              <a:gd name="connsiteY240" fmla="*/ 432023 h 1310296"/>
              <a:gd name="connsiteX241" fmla="*/ 7740148 w 9142431"/>
              <a:gd name="connsiteY241" fmla="*/ 392536 h 1310296"/>
              <a:gd name="connsiteX242" fmla="*/ 2953102 w 9142431"/>
              <a:gd name="connsiteY242" fmla="*/ 383470 h 1310296"/>
              <a:gd name="connsiteX243" fmla="*/ 2914138 w 9142431"/>
              <a:gd name="connsiteY243" fmla="*/ 386172 h 1310296"/>
              <a:gd name="connsiteX244" fmla="*/ 2919630 w 9142431"/>
              <a:gd name="connsiteY244" fmla="*/ 466804 h 1310296"/>
              <a:gd name="connsiteX245" fmla="*/ 2958594 w 9142431"/>
              <a:gd name="connsiteY245" fmla="*/ 464101 h 1310296"/>
              <a:gd name="connsiteX246" fmla="*/ 7195953 w 9142431"/>
              <a:gd name="connsiteY246" fmla="*/ 382337 h 1310296"/>
              <a:gd name="connsiteX247" fmla="*/ 7192031 w 9142431"/>
              <a:gd name="connsiteY247" fmla="*/ 419820 h 1310296"/>
              <a:gd name="connsiteX248" fmla="*/ 7248691 w 9142431"/>
              <a:gd name="connsiteY248" fmla="*/ 425747 h 1310296"/>
              <a:gd name="connsiteX249" fmla="*/ 7252613 w 9142431"/>
              <a:gd name="connsiteY249" fmla="*/ 388265 h 1310296"/>
              <a:gd name="connsiteX250" fmla="*/ 3024058 w 9142431"/>
              <a:gd name="connsiteY250" fmla="*/ 378676 h 1310296"/>
              <a:gd name="connsiteX251" fmla="*/ 2985093 w 9142431"/>
              <a:gd name="connsiteY251" fmla="*/ 381378 h 1310296"/>
              <a:gd name="connsiteX252" fmla="*/ 2990585 w 9142431"/>
              <a:gd name="connsiteY252" fmla="*/ 462009 h 1310296"/>
              <a:gd name="connsiteX253" fmla="*/ 3029549 w 9142431"/>
              <a:gd name="connsiteY253" fmla="*/ 459307 h 1310296"/>
              <a:gd name="connsiteX254" fmla="*/ 3073918 w 9142431"/>
              <a:gd name="connsiteY254" fmla="*/ 375189 h 1310296"/>
              <a:gd name="connsiteX255" fmla="*/ 3034954 w 9142431"/>
              <a:gd name="connsiteY255" fmla="*/ 377891 h 1310296"/>
              <a:gd name="connsiteX256" fmla="*/ 3040446 w 9142431"/>
              <a:gd name="connsiteY256" fmla="*/ 458522 h 1310296"/>
              <a:gd name="connsiteX257" fmla="*/ 3079410 w 9142431"/>
              <a:gd name="connsiteY257" fmla="*/ 455820 h 1310296"/>
              <a:gd name="connsiteX258" fmla="*/ 7082024 w 9142431"/>
              <a:gd name="connsiteY258" fmla="*/ 370395 h 1310296"/>
              <a:gd name="connsiteX259" fmla="*/ 7078101 w 9142431"/>
              <a:gd name="connsiteY259" fmla="*/ 407878 h 1310296"/>
              <a:gd name="connsiteX260" fmla="*/ 7134761 w 9142431"/>
              <a:gd name="connsiteY260" fmla="*/ 413805 h 1310296"/>
              <a:gd name="connsiteX261" fmla="*/ 7138683 w 9142431"/>
              <a:gd name="connsiteY261" fmla="*/ 376322 h 1310296"/>
              <a:gd name="connsiteX262" fmla="*/ 7428694 w 9142431"/>
              <a:gd name="connsiteY262" fmla="*/ 359935 h 1310296"/>
              <a:gd name="connsiteX263" fmla="*/ 7424771 w 9142431"/>
              <a:gd name="connsiteY263" fmla="*/ 397417 h 1310296"/>
              <a:gd name="connsiteX264" fmla="*/ 7481431 w 9142431"/>
              <a:gd name="connsiteY264" fmla="*/ 403345 h 1310296"/>
              <a:gd name="connsiteX265" fmla="*/ 7485354 w 9142431"/>
              <a:gd name="connsiteY265" fmla="*/ 365862 h 1310296"/>
              <a:gd name="connsiteX266" fmla="*/ 3395311 w 9142431"/>
              <a:gd name="connsiteY266" fmla="*/ 358889 h 1310296"/>
              <a:gd name="connsiteX267" fmla="*/ 3343010 w 9142431"/>
              <a:gd name="connsiteY267" fmla="*/ 361591 h 1310296"/>
              <a:gd name="connsiteX268" fmla="*/ 3283908 w 9142431"/>
              <a:gd name="connsiteY268" fmla="*/ 401515 h 1310296"/>
              <a:gd name="connsiteX269" fmla="*/ 3285477 w 9142431"/>
              <a:gd name="connsiteY269" fmla="*/ 406222 h 1310296"/>
              <a:gd name="connsiteX270" fmla="*/ 3397489 w 9142431"/>
              <a:gd name="connsiteY270" fmla="*/ 400468 h 1310296"/>
              <a:gd name="connsiteX271" fmla="*/ 247473 w 9142431"/>
              <a:gd name="connsiteY271" fmla="*/ 356100 h 1310296"/>
              <a:gd name="connsiteX272" fmla="*/ 247601 w 9142431"/>
              <a:gd name="connsiteY272" fmla="*/ 356138 h 1310296"/>
              <a:gd name="connsiteX273" fmla="*/ 247560 w 9142431"/>
              <a:gd name="connsiteY273" fmla="*/ 356187 h 1310296"/>
              <a:gd name="connsiteX274" fmla="*/ 3472018 w 9142431"/>
              <a:gd name="connsiteY274" fmla="*/ 354966 h 1310296"/>
              <a:gd name="connsiteX275" fmla="*/ 3409171 w 9142431"/>
              <a:gd name="connsiteY275" fmla="*/ 358192 h 1310296"/>
              <a:gd name="connsiteX276" fmla="*/ 3411349 w 9142431"/>
              <a:gd name="connsiteY276" fmla="*/ 399771 h 1310296"/>
              <a:gd name="connsiteX277" fmla="*/ 3489801 w 9142431"/>
              <a:gd name="connsiteY277" fmla="*/ 395761 h 1310296"/>
              <a:gd name="connsiteX278" fmla="*/ 3472018 w 9142431"/>
              <a:gd name="connsiteY278" fmla="*/ 354966 h 1310296"/>
              <a:gd name="connsiteX279" fmla="*/ 7802735 w 9142431"/>
              <a:gd name="connsiteY279" fmla="*/ 351218 h 1310296"/>
              <a:gd name="connsiteX280" fmla="*/ 7797505 w 9142431"/>
              <a:gd name="connsiteY280" fmla="*/ 390705 h 1310296"/>
              <a:gd name="connsiteX281" fmla="*/ 7857216 w 9142431"/>
              <a:gd name="connsiteY281" fmla="*/ 398638 h 1310296"/>
              <a:gd name="connsiteX282" fmla="*/ 7862446 w 9142431"/>
              <a:gd name="connsiteY282" fmla="*/ 359150 h 1310296"/>
              <a:gd name="connsiteX283" fmla="*/ 7314764 w 9142431"/>
              <a:gd name="connsiteY283" fmla="*/ 347993 h 1310296"/>
              <a:gd name="connsiteX284" fmla="*/ 7310842 w 9142431"/>
              <a:gd name="connsiteY284" fmla="*/ 385475 h 1310296"/>
              <a:gd name="connsiteX285" fmla="*/ 7367501 w 9142431"/>
              <a:gd name="connsiteY285" fmla="*/ 391403 h 1310296"/>
              <a:gd name="connsiteX286" fmla="*/ 7371424 w 9142431"/>
              <a:gd name="connsiteY286" fmla="*/ 353920 h 1310296"/>
              <a:gd name="connsiteX287" fmla="*/ 3473240 w 9142431"/>
              <a:gd name="connsiteY287" fmla="*/ 339102 h 1310296"/>
              <a:gd name="connsiteX288" fmla="*/ 3480823 w 9142431"/>
              <a:gd name="connsiteY288" fmla="*/ 341542 h 1310296"/>
              <a:gd name="connsiteX289" fmla="*/ 3513511 w 9142431"/>
              <a:gd name="connsiteY289" fmla="*/ 416856 h 1310296"/>
              <a:gd name="connsiteX290" fmla="*/ 3521880 w 9142431"/>
              <a:gd name="connsiteY290" fmla="*/ 416420 h 1310296"/>
              <a:gd name="connsiteX291" fmla="*/ 3542887 w 9142431"/>
              <a:gd name="connsiteY291" fmla="*/ 435336 h 1310296"/>
              <a:gd name="connsiteX292" fmla="*/ 3543584 w 9142431"/>
              <a:gd name="connsiteY292" fmla="*/ 448324 h 1310296"/>
              <a:gd name="connsiteX293" fmla="*/ 3554045 w 9142431"/>
              <a:gd name="connsiteY293" fmla="*/ 457738 h 1310296"/>
              <a:gd name="connsiteX294" fmla="*/ 3575401 w 9142431"/>
              <a:gd name="connsiteY294" fmla="*/ 456605 h 1310296"/>
              <a:gd name="connsiteX295" fmla="*/ 3584815 w 9142431"/>
              <a:gd name="connsiteY295" fmla="*/ 446145 h 1310296"/>
              <a:gd name="connsiteX296" fmla="*/ 3584118 w 9142431"/>
              <a:gd name="connsiteY296" fmla="*/ 433157 h 1310296"/>
              <a:gd name="connsiteX297" fmla="*/ 3603033 w 9142431"/>
              <a:gd name="connsiteY297" fmla="*/ 412149 h 1310296"/>
              <a:gd name="connsiteX298" fmla="*/ 3632758 w 9142431"/>
              <a:gd name="connsiteY298" fmla="*/ 410580 h 1310296"/>
              <a:gd name="connsiteX299" fmla="*/ 3652023 w 9142431"/>
              <a:gd name="connsiteY299" fmla="*/ 393756 h 1310296"/>
              <a:gd name="connsiteX300" fmla="*/ 3669281 w 9142431"/>
              <a:gd name="connsiteY300" fmla="*/ 392885 h 1310296"/>
              <a:gd name="connsiteX301" fmla="*/ 3669718 w 9142431"/>
              <a:gd name="connsiteY301" fmla="*/ 401776 h 1310296"/>
              <a:gd name="connsiteX302" fmla="*/ 3684100 w 9142431"/>
              <a:gd name="connsiteY302" fmla="*/ 400991 h 1310296"/>
              <a:gd name="connsiteX303" fmla="*/ 3684536 w 9142431"/>
              <a:gd name="connsiteY303" fmla="*/ 409098 h 1310296"/>
              <a:gd name="connsiteX304" fmla="*/ 3670153 w 9142431"/>
              <a:gd name="connsiteY304" fmla="*/ 409883 h 1310296"/>
              <a:gd name="connsiteX305" fmla="*/ 3670503 w 9142431"/>
              <a:gd name="connsiteY305" fmla="*/ 417379 h 1310296"/>
              <a:gd name="connsiteX306" fmla="*/ 3684886 w 9142431"/>
              <a:gd name="connsiteY306" fmla="*/ 416595 h 1310296"/>
              <a:gd name="connsiteX307" fmla="*/ 3685320 w 9142431"/>
              <a:gd name="connsiteY307" fmla="*/ 424701 h 1310296"/>
              <a:gd name="connsiteX308" fmla="*/ 3670938 w 9142431"/>
              <a:gd name="connsiteY308" fmla="*/ 425486 h 1310296"/>
              <a:gd name="connsiteX309" fmla="*/ 3671375 w 9142431"/>
              <a:gd name="connsiteY309" fmla="*/ 434377 h 1310296"/>
              <a:gd name="connsiteX310" fmla="*/ 3654115 w 9142431"/>
              <a:gd name="connsiteY310" fmla="*/ 435249 h 1310296"/>
              <a:gd name="connsiteX311" fmla="*/ 3633282 w 9142431"/>
              <a:gd name="connsiteY311" fmla="*/ 420604 h 1310296"/>
              <a:gd name="connsiteX312" fmla="*/ 3603556 w 9142431"/>
              <a:gd name="connsiteY312" fmla="*/ 422173 h 1310296"/>
              <a:gd name="connsiteX313" fmla="*/ 3594143 w 9142431"/>
              <a:gd name="connsiteY313" fmla="*/ 432634 h 1310296"/>
              <a:gd name="connsiteX314" fmla="*/ 3594839 w 9142431"/>
              <a:gd name="connsiteY314" fmla="*/ 445622 h 1310296"/>
              <a:gd name="connsiteX315" fmla="*/ 3575924 w 9142431"/>
              <a:gd name="connsiteY315" fmla="*/ 466630 h 1310296"/>
              <a:gd name="connsiteX316" fmla="*/ 3554568 w 9142431"/>
              <a:gd name="connsiteY316" fmla="*/ 467763 h 1310296"/>
              <a:gd name="connsiteX317" fmla="*/ 3533560 w 9142431"/>
              <a:gd name="connsiteY317" fmla="*/ 448847 h 1310296"/>
              <a:gd name="connsiteX318" fmla="*/ 3532862 w 9142431"/>
              <a:gd name="connsiteY318" fmla="*/ 435859 h 1310296"/>
              <a:gd name="connsiteX319" fmla="*/ 3522403 w 9142431"/>
              <a:gd name="connsiteY319" fmla="*/ 426445 h 1310296"/>
              <a:gd name="connsiteX320" fmla="*/ 3514644 w 9142431"/>
              <a:gd name="connsiteY320" fmla="*/ 426881 h 1310296"/>
              <a:gd name="connsiteX321" fmla="*/ 3517086 w 9142431"/>
              <a:gd name="connsiteY321" fmla="*/ 462620 h 1310296"/>
              <a:gd name="connsiteX322" fmla="*/ 3506799 w 9142431"/>
              <a:gd name="connsiteY322" fmla="*/ 474039 h 1310296"/>
              <a:gd name="connsiteX323" fmla="*/ 3474895 w 9142431"/>
              <a:gd name="connsiteY323" fmla="*/ 475695 h 1310296"/>
              <a:gd name="connsiteX324" fmla="*/ 3474895 w 9142431"/>
              <a:gd name="connsiteY324" fmla="*/ 474736 h 1310296"/>
              <a:gd name="connsiteX325" fmla="*/ 3439069 w 9142431"/>
              <a:gd name="connsiteY325" fmla="*/ 442397 h 1310296"/>
              <a:gd name="connsiteX326" fmla="*/ 3406729 w 9142431"/>
              <a:gd name="connsiteY326" fmla="*/ 478223 h 1310296"/>
              <a:gd name="connsiteX327" fmla="*/ 3406816 w 9142431"/>
              <a:gd name="connsiteY327" fmla="*/ 479182 h 1310296"/>
              <a:gd name="connsiteX328" fmla="*/ 3304220 w 9142431"/>
              <a:gd name="connsiteY328" fmla="*/ 484499 h 1310296"/>
              <a:gd name="connsiteX329" fmla="*/ 3304220 w 9142431"/>
              <a:gd name="connsiteY329" fmla="*/ 483540 h 1310296"/>
              <a:gd name="connsiteX330" fmla="*/ 3268392 w 9142431"/>
              <a:gd name="connsiteY330" fmla="*/ 451201 h 1310296"/>
              <a:gd name="connsiteX331" fmla="*/ 3236054 w 9142431"/>
              <a:gd name="connsiteY331" fmla="*/ 487027 h 1310296"/>
              <a:gd name="connsiteX332" fmla="*/ 3236140 w 9142431"/>
              <a:gd name="connsiteY332" fmla="*/ 487986 h 1310296"/>
              <a:gd name="connsiteX333" fmla="*/ 3194735 w 9142431"/>
              <a:gd name="connsiteY333" fmla="*/ 490078 h 1310296"/>
              <a:gd name="connsiteX334" fmla="*/ 3183229 w 9142431"/>
              <a:gd name="connsiteY334" fmla="*/ 479792 h 1310296"/>
              <a:gd name="connsiteX335" fmla="*/ 3183229 w 9142431"/>
              <a:gd name="connsiteY335" fmla="*/ 477874 h 1310296"/>
              <a:gd name="connsiteX336" fmla="*/ 3183229 w 9142431"/>
              <a:gd name="connsiteY336" fmla="*/ 477787 h 1310296"/>
              <a:gd name="connsiteX337" fmla="*/ 3175470 w 9142431"/>
              <a:gd name="connsiteY337" fmla="*/ 468460 h 1310296"/>
              <a:gd name="connsiteX338" fmla="*/ 3182096 w 9142431"/>
              <a:gd name="connsiteY338" fmla="*/ 458436 h 1310296"/>
              <a:gd name="connsiteX339" fmla="*/ 3182096 w 9142431"/>
              <a:gd name="connsiteY339" fmla="*/ 456082 h 1310296"/>
              <a:gd name="connsiteX340" fmla="*/ 3186891 w 9142431"/>
              <a:gd name="connsiteY340" fmla="*/ 446494 h 1310296"/>
              <a:gd name="connsiteX341" fmla="*/ 3332374 w 9142431"/>
              <a:gd name="connsiteY341" fmla="*/ 347906 h 1310296"/>
              <a:gd name="connsiteX342" fmla="*/ 3337954 w 9142431"/>
              <a:gd name="connsiteY342" fmla="*/ 346075 h 1310296"/>
              <a:gd name="connsiteX343" fmla="*/ 7200835 w 9142431"/>
              <a:gd name="connsiteY343" fmla="*/ 335963 h 1310296"/>
              <a:gd name="connsiteX344" fmla="*/ 7196912 w 9142431"/>
              <a:gd name="connsiteY344" fmla="*/ 373446 h 1310296"/>
              <a:gd name="connsiteX345" fmla="*/ 7253572 w 9142431"/>
              <a:gd name="connsiteY345" fmla="*/ 379373 h 1310296"/>
              <a:gd name="connsiteX346" fmla="*/ 7257494 w 9142431"/>
              <a:gd name="connsiteY346" fmla="*/ 341891 h 1310296"/>
              <a:gd name="connsiteX347" fmla="*/ 7686975 w 9142431"/>
              <a:gd name="connsiteY347" fmla="*/ 335789 h 1310296"/>
              <a:gd name="connsiteX348" fmla="*/ 7681745 w 9142431"/>
              <a:gd name="connsiteY348" fmla="*/ 375276 h 1310296"/>
              <a:gd name="connsiteX349" fmla="*/ 7741455 w 9142431"/>
              <a:gd name="connsiteY349" fmla="*/ 383209 h 1310296"/>
              <a:gd name="connsiteX350" fmla="*/ 7746685 w 9142431"/>
              <a:gd name="connsiteY350" fmla="*/ 343721 h 1310296"/>
              <a:gd name="connsiteX351" fmla="*/ 8946912 w 9142431"/>
              <a:gd name="connsiteY351" fmla="*/ 330385 h 1310296"/>
              <a:gd name="connsiteX352" fmla="*/ 9063979 w 9142431"/>
              <a:gd name="connsiteY352" fmla="*/ 441002 h 1310296"/>
              <a:gd name="connsiteX353" fmla="*/ 9064589 w 9142431"/>
              <a:gd name="connsiteY353" fmla="*/ 451026 h 1310296"/>
              <a:gd name="connsiteX354" fmla="*/ 9061799 w 9142431"/>
              <a:gd name="connsiteY354" fmla="*/ 454426 h 1310296"/>
              <a:gd name="connsiteX355" fmla="*/ 9051775 w 9142431"/>
              <a:gd name="connsiteY355" fmla="*/ 455646 h 1310296"/>
              <a:gd name="connsiteX356" fmla="*/ 8921807 w 9142431"/>
              <a:gd name="connsiteY356" fmla="*/ 360807 h 1310296"/>
              <a:gd name="connsiteX357" fmla="*/ 8946650 w 9142431"/>
              <a:gd name="connsiteY357" fmla="*/ 333872 h 1310296"/>
              <a:gd name="connsiteX358" fmla="*/ 8946912 w 9142431"/>
              <a:gd name="connsiteY358" fmla="*/ 330385 h 1310296"/>
              <a:gd name="connsiteX359" fmla="*/ 195172 w 9142431"/>
              <a:gd name="connsiteY359" fmla="*/ 330385 h 1310296"/>
              <a:gd name="connsiteX360" fmla="*/ 195433 w 9142431"/>
              <a:gd name="connsiteY360" fmla="*/ 333872 h 1310296"/>
              <a:gd name="connsiteX361" fmla="*/ 220276 w 9142431"/>
              <a:gd name="connsiteY361" fmla="*/ 360807 h 1310296"/>
              <a:gd name="connsiteX362" fmla="*/ 90308 w 9142431"/>
              <a:gd name="connsiteY362" fmla="*/ 455646 h 1310296"/>
              <a:gd name="connsiteX363" fmla="*/ 80283 w 9142431"/>
              <a:gd name="connsiteY363" fmla="*/ 454426 h 1310296"/>
              <a:gd name="connsiteX364" fmla="*/ 77494 w 9142431"/>
              <a:gd name="connsiteY364" fmla="*/ 451026 h 1310296"/>
              <a:gd name="connsiteX365" fmla="*/ 78104 w 9142431"/>
              <a:gd name="connsiteY365" fmla="*/ 441002 h 1310296"/>
              <a:gd name="connsiteX366" fmla="*/ 7086818 w 9142431"/>
              <a:gd name="connsiteY366" fmla="*/ 324021 h 1310296"/>
              <a:gd name="connsiteX367" fmla="*/ 7082896 w 9142431"/>
              <a:gd name="connsiteY367" fmla="*/ 361504 h 1310296"/>
              <a:gd name="connsiteX368" fmla="*/ 7139555 w 9142431"/>
              <a:gd name="connsiteY368" fmla="*/ 367431 h 1310296"/>
              <a:gd name="connsiteX369" fmla="*/ 7143478 w 9142431"/>
              <a:gd name="connsiteY369" fmla="*/ 329949 h 1310296"/>
              <a:gd name="connsiteX370" fmla="*/ 3753834 w 9142431"/>
              <a:gd name="connsiteY370" fmla="*/ 319488 h 1310296"/>
              <a:gd name="connsiteX371" fmla="*/ 3699267 w 9142431"/>
              <a:gd name="connsiteY371" fmla="*/ 321842 h 1310296"/>
              <a:gd name="connsiteX372" fmla="*/ 3702056 w 9142431"/>
              <a:gd name="connsiteY372" fmla="*/ 385562 h 1310296"/>
              <a:gd name="connsiteX373" fmla="*/ 3756624 w 9142431"/>
              <a:gd name="connsiteY373" fmla="*/ 383209 h 1310296"/>
              <a:gd name="connsiteX374" fmla="*/ 261071 w 9142431"/>
              <a:gd name="connsiteY374" fmla="*/ 319140 h 1310296"/>
              <a:gd name="connsiteX375" fmla="*/ 408299 w 9142431"/>
              <a:gd name="connsiteY375" fmla="*/ 384342 h 1310296"/>
              <a:gd name="connsiteX376" fmla="*/ 412222 w 9142431"/>
              <a:gd name="connsiteY376" fmla="*/ 393582 h 1310296"/>
              <a:gd name="connsiteX377" fmla="*/ 410740 w 9142431"/>
              <a:gd name="connsiteY377" fmla="*/ 397679 h 1310296"/>
              <a:gd name="connsiteX378" fmla="*/ 401674 w 9142431"/>
              <a:gd name="connsiteY378" fmla="*/ 402125 h 1310296"/>
              <a:gd name="connsiteX379" fmla="*/ 247601 w 9142431"/>
              <a:gd name="connsiteY379" fmla="*/ 356138 h 1310296"/>
              <a:gd name="connsiteX380" fmla="*/ 259699 w 9142431"/>
              <a:gd name="connsiteY380" fmla="*/ 341750 h 1310296"/>
              <a:gd name="connsiteX381" fmla="*/ 262030 w 9142431"/>
              <a:gd name="connsiteY381" fmla="*/ 322540 h 1310296"/>
              <a:gd name="connsiteX382" fmla="*/ 261071 w 9142431"/>
              <a:gd name="connsiteY382" fmla="*/ 319140 h 1310296"/>
              <a:gd name="connsiteX383" fmla="*/ 8881186 w 9142431"/>
              <a:gd name="connsiteY383" fmla="*/ 319053 h 1310296"/>
              <a:gd name="connsiteX384" fmla="*/ 8880227 w 9142431"/>
              <a:gd name="connsiteY384" fmla="*/ 322453 h 1310296"/>
              <a:gd name="connsiteX385" fmla="*/ 8894697 w 9142431"/>
              <a:gd name="connsiteY385" fmla="*/ 356100 h 1310296"/>
              <a:gd name="connsiteX386" fmla="*/ 8740495 w 9142431"/>
              <a:gd name="connsiteY386" fmla="*/ 402125 h 1310296"/>
              <a:gd name="connsiteX387" fmla="*/ 8731430 w 9142431"/>
              <a:gd name="connsiteY387" fmla="*/ 397679 h 1310296"/>
              <a:gd name="connsiteX388" fmla="*/ 8731517 w 9142431"/>
              <a:gd name="connsiteY388" fmla="*/ 397592 h 1310296"/>
              <a:gd name="connsiteX389" fmla="*/ 8730036 w 9142431"/>
              <a:gd name="connsiteY389" fmla="*/ 393495 h 1310296"/>
              <a:gd name="connsiteX390" fmla="*/ 8733958 w 9142431"/>
              <a:gd name="connsiteY390" fmla="*/ 384255 h 1310296"/>
              <a:gd name="connsiteX391" fmla="*/ 8917449 w 9142431"/>
              <a:gd name="connsiteY391" fmla="*/ 304670 h 1310296"/>
              <a:gd name="connsiteX392" fmla="*/ 8936974 w 9142431"/>
              <a:gd name="connsiteY392" fmla="*/ 332302 h 1310296"/>
              <a:gd name="connsiteX393" fmla="*/ 8909341 w 9142431"/>
              <a:gd name="connsiteY393" fmla="*/ 351828 h 1310296"/>
              <a:gd name="connsiteX394" fmla="*/ 8889816 w 9142431"/>
              <a:gd name="connsiteY394" fmla="*/ 324196 h 1310296"/>
              <a:gd name="connsiteX395" fmla="*/ 8917449 w 9142431"/>
              <a:gd name="connsiteY395" fmla="*/ 304670 h 1310296"/>
              <a:gd name="connsiteX396" fmla="*/ 224634 w 9142431"/>
              <a:gd name="connsiteY396" fmla="*/ 304583 h 1310296"/>
              <a:gd name="connsiteX397" fmla="*/ 252267 w 9142431"/>
              <a:gd name="connsiteY397" fmla="*/ 324109 h 1310296"/>
              <a:gd name="connsiteX398" fmla="*/ 232741 w 9142431"/>
              <a:gd name="connsiteY398" fmla="*/ 351742 h 1310296"/>
              <a:gd name="connsiteX399" fmla="*/ 205108 w 9142431"/>
              <a:gd name="connsiteY399" fmla="*/ 332216 h 1310296"/>
              <a:gd name="connsiteX400" fmla="*/ 224634 w 9142431"/>
              <a:gd name="connsiteY400" fmla="*/ 304583 h 1310296"/>
              <a:gd name="connsiteX401" fmla="*/ 8589606 w 9142431"/>
              <a:gd name="connsiteY401" fmla="*/ 271197 h 1310296"/>
              <a:gd name="connsiteX402" fmla="*/ 8707458 w 9142431"/>
              <a:gd name="connsiteY402" fmla="*/ 381030 h 1310296"/>
              <a:gd name="connsiteX403" fmla="*/ 8708156 w 9142431"/>
              <a:gd name="connsiteY403" fmla="*/ 391054 h 1310296"/>
              <a:gd name="connsiteX404" fmla="*/ 8705366 w 9142431"/>
              <a:gd name="connsiteY404" fmla="*/ 394454 h 1310296"/>
              <a:gd name="connsiteX405" fmla="*/ 8695342 w 9142431"/>
              <a:gd name="connsiteY405" fmla="*/ 395761 h 1310296"/>
              <a:gd name="connsiteX406" fmla="*/ 8564676 w 9142431"/>
              <a:gd name="connsiteY406" fmla="*/ 301793 h 1310296"/>
              <a:gd name="connsiteX407" fmla="*/ 8589345 w 9142431"/>
              <a:gd name="connsiteY407" fmla="*/ 274684 h 1310296"/>
              <a:gd name="connsiteX408" fmla="*/ 8589606 w 9142431"/>
              <a:gd name="connsiteY408" fmla="*/ 271197 h 1310296"/>
              <a:gd name="connsiteX409" fmla="*/ 551779 w 9142431"/>
              <a:gd name="connsiteY409" fmla="*/ 271197 h 1310296"/>
              <a:gd name="connsiteX410" fmla="*/ 552040 w 9142431"/>
              <a:gd name="connsiteY410" fmla="*/ 274684 h 1310296"/>
              <a:gd name="connsiteX411" fmla="*/ 576709 w 9142431"/>
              <a:gd name="connsiteY411" fmla="*/ 301793 h 1310296"/>
              <a:gd name="connsiteX412" fmla="*/ 446043 w 9142431"/>
              <a:gd name="connsiteY412" fmla="*/ 395761 h 1310296"/>
              <a:gd name="connsiteX413" fmla="*/ 436019 w 9142431"/>
              <a:gd name="connsiteY413" fmla="*/ 394454 h 1310296"/>
              <a:gd name="connsiteX414" fmla="*/ 433230 w 9142431"/>
              <a:gd name="connsiteY414" fmla="*/ 391054 h 1310296"/>
              <a:gd name="connsiteX415" fmla="*/ 433927 w 9142431"/>
              <a:gd name="connsiteY415" fmla="*/ 381030 h 1310296"/>
              <a:gd name="connsiteX416" fmla="*/ 8523707 w 9142431"/>
              <a:gd name="connsiteY416" fmla="*/ 260388 h 1310296"/>
              <a:gd name="connsiteX417" fmla="*/ 8522836 w 9142431"/>
              <a:gd name="connsiteY417" fmla="*/ 263788 h 1310296"/>
              <a:gd name="connsiteX418" fmla="*/ 8537480 w 9142431"/>
              <a:gd name="connsiteY418" fmla="*/ 297348 h 1310296"/>
              <a:gd name="connsiteX419" fmla="*/ 8383627 w 9142431"/>
              <a:gd name="connsiteY419" fmla="*/ 344419 h 1310296"/>
              <a:gd name="connsiteX420" fmla="*/ 8374562 w 9142431"/>
              <a:gd name="connsiteY420" fmla="*/ 339973 h 1310296"/>
              <a:gd name="connsiteX421" fmla="*/ 8374562 w 9142431"/>
              <a:gd name="connsiteY421" fmla="*/ 340060 h 1310296"/>
              <a:gd name="connsiteX422" fmla="*/ 8372993 w 9142431"/>
              <a:gd name="connsiteY422" fmla="*/ 335963 h 1310296"/>
              <a:gd name="connsiteX423" fmla="*/ 8376915 w 9142431"/>
              <a:gd name="connsiteY423" fmla="*/ 326636 h 1310296"/>
              <a:gd name="connsiteX424" fmla="*/ 617679 w 9142431"/>
              <a:gd name="connsiteY424" fmla="*/ 260214 h 1310296"/>
              <a:gd name="connsiteX425" fmla="*/ 764471 w 9142431"/>
              <a:gd name="connsiteY425" fmla="*/ 326462 h 1310296"/>
              <a:gd name="connsiteX426" fmla="*/ 768393 w 9142431"/>
              <a:gd name="connsiteY426" fmla="*/ 335789 h 1310296"/>
              <a:gd name="connsiteX427" fmla="*/ 766824 w 9142431"/>
              <a:gd name="connsiteY427" fmla="*/ 339886 h 1310296"/>
              <a:gd name="connsiteX428" fmla="*/ 757759 w 9142431"/>
              <a:gd name="connsiteY428" fmla="*/ 344332 h 1310296"/>
              <a:gd name="connsiteX429" fmla="*/ 603906 w 9142431"/>
              <a:gd name="connsiteY429" fmla="*/ 297261 h 1310296"/>
              <a:gd name="connsiteX430" fmla="*/ 603906 w 9142431"/>
              <a:gd name="connsiteY430" fmla="*/ 297174 h 1310296"/>
              <a:gd name="connsiteX431" fmla="*/ 618550 w 9142431"/>
              <a:gd name="connsiteY431" fmla="*/ 263614 h 1310296"/>
              <a:gd name="connsiteX432" fmla="*/ 617679 w 9142431"/>
              <a:gd name="connsiteY432" fmla="*/ 260214 h 1310296"/>
              <a:gd name="connsiteX433" fmla="*/ 8560056 w 9142431"/>
              <a:gd name="connsiteY433" fmla="*/ 245657 h 1310296"/>
              <a:gd name="connsiteX434" fmla="*/ 8579756 w 9142431"/>
              <a:gd name="connsiteY434" fmla="*/ 273202 h 1310296"/>
              <a:gd name="connsiteX435" fmla="*/ 8552211 w 9142431"/>
              <a:gd name="connsiteY435" fmla="*/ 292902 h 1310296"/>
              <a:gd name="connsiteX436" fmla="*/ 8532511 w 9142431"/>
              <a:gd name="connsiteY436" fmla="*/ 265357 h 1310296"/>
              <a:gd name="connsiteX437" fmla="*/ 8560056 w 9142431"/>
              <a:gd name="connsiteY437" fmla="*/ 245657 h 1310296"/>
              <a:gd name="connsiteX438" fmla="*/ 581416 w 9142431"/>
              <a:gd name="connsiteY438" fmla="*/ 245570 h 1310296"/>
              <a:gd name="connsiteX439" fmla="*/ 608962 w 9142431"/>
              <a:gd name="connsiteY439" fmla="*/ 265270 h 1310296"/>
              <a:gd name="connsiteX440" fmla="*/ 589262 w 9142431"/>
              <a:gd name="connsiteY440" fmla="*/ 292816 h 1310296"/>
              <a:gd name="connsiteX441" fmla="*/ 561716 w 9142431"/>
              <a:gd name="connsiteY441" fmla="*/ 273115 h 1310296"/>
              <a:gd name="connsiteX442" fmla="*/ 581416 w 9142431"/>
              <a:gd name="connsiteY442" fmla="*/ 245570 h 1310296"/>
              <a:gd name="connsiteX443" fmla="*/ 5919891 w 9142431"/>
              <a:gd name="connsiteY443" fmla="*/ 225869 h 1310296"/>
              <a:gd name="connsiteX444" fmla="*/ 5917885 w 9142431"/>
              <a:gd name="connsiteY444" fmla="*/ 263526 h 1310296"/>
              <a:gd name="connsiteX445" fmla="*/ 5974807 w 9142431"/>
              <a:gd name="connsiteY445" fmla="*/ 266490 h 1310296"/>
              <a:gd name="connsiteX446" fmla="*/ 5976811 w 9142431"/>
              <a:gd name="connsiteY446" fmla="*/ 228833 h 1310296"/>
              <a:gd name="connsiteX447" fmla="*/ 7819733 w 9142431"/>
              <a:gd name="connsiteY447" fmla="*/ 223777 h 1310296"/>
              <a:gd name="connsiteX448" fmla="*/ 7814503 w 9142431"/>
              <a:gd name="connsiteY448" fmla="*/ 263265 h 1310296"/>
              <a:gd name="connsiteX449" fmla="*/ 7874213 w 9142431"/>
              <a:gd name="connsiteY449" fmla="*/ 271197 h 1310296"/>
              <a:gd name="connsiteX450" fmla="*/ 7879444 w 9142431"/>
              <a:gd name="connsiteY450" fmla="*/ 231710 h 1310296"/>
              <a:gd name="connsiteX451" fmla="*/ 5807878 w 9142431"/>
              <a:gd name="connsiteY451" fmla="*/ 220116 h 1310296"/>
              <a:gd name="connsiteX452" fmla="*/ 5805874 w 9142431"/>
              <a:gd name="connsiteY452" fmla="*/ 257773 h 1310296"/>
              <a:gd name="connsiteX453" fmla="*/ 5862795 w 9142431"/>
              <a:gd name="connsiteY453" fmla="*/ 260737 h 1310296"/>
              <a:gd name="connsiteX454" fmla="*/ 5864800 w 9142431"/>
              <a:gd name="connsiteY454" fmla="*/ 223080 h 1310296"/>
              <a:gd name="connsiteX455" fmla="*/ 5695867 w 9142431"/>
              <a:gd name="connsiteY455" fmla="*/ 214276 h 1310296"/>
              <a:gd name="connsiteX456" fmla="*/ 5693862 w 9142431"/>
              <a:gd name="connsiteY456" fmla="*/ 251933 h 1310296"/>
              <a:gd name="connsiteX457" fmla="*/ 5750783 w 9142431"/>
              <a:gd name="connsiteY457" fmla="*/ 254896 h 1310296"/>
              <a:gd name="connsiteX458" fmla="*/ 5752788 w 9142431"/>
              <a:gd name="connsiteY458" fmla="*/ 217240 h 1310296"/>
              <a:gd name="connsiteX459" fmla="*/ 7703886 w 9142431"/>
              <a:gd name="connsiteY459" fmla="*/ 208348 h 1310296"/>
              <a:gd name="connsiteX460" fmla="*/ 7698656 w 9142431"/>
              <a:gd name="connsiteY460" fmla="*/ 247836 h 1310296"/>
              <a:gd name="connsiteX461" fmla="*/ 7758366 w 9142431"/>
              <a:gd name="connsiteY461" fmla="*/ 255768 h 1310296"/>
              <a:gd name="connsiteX462" fmla="*/ 7763596 w 9142431"/>
              <a:gd name="connsiteY462" fmla="*/ 216281 h 1310296"/>
              <a:gd name="connsiteX463" fmla="*/ 2787046 w 9142431"/>
              <a:gd name="connsiteY463" fmla="*/ 201462 h 1310296"/>
              <a:gd name="connsiteX464" fmla="*/ 2748082 w 9142431"/>
              <a:gd name="connsiteY464" fmla="*/ 204164 h 1310296"/>
              <a:gd name="connsiteX465" fmla="*/ 2753573 w 9142431"/>
              <a:gd name="connsiteY465" fmla="*/ 284795 h 1310296"/>
              <a:gd name="connsiteX466" fmla="*/ 2792538 w 9142431"/>
              <a:gd name="connsiteY466" fmla="*/ 282093 h 1310296"/>
              <a:gd name="connsiteX467" fmla="*/ 2836907 w 9142431"/>
              <a:gd name="connsiteY467" fmla="*/ 198062 h 1310296"/>
              <a:gd name="connsiteX468" fmla="*/ 2797942 w 9142431"/>
              <a:gd name="connsiteY468" fmla="*/ 200765 h 1310296"/>
              <a:gd name="connsiteX469" fmla="*/ 2803434 w 9142431"/>
              <a:gd name="connsiteY469" fmla="*/ 281396 h 1310296"/>
              <a:gd name="connsiteX470" fmla="*/ 2842398 w 9142431"/>
              <a:gd name="connsiteY470" fmla="*/ 278693 h 1310296"/>
              <a:gd name="connsiteX471" fmla="*/ 5922331 w 9142431"/>
              <a:gd name="connsiteY471" fmla="*/ 179321 h 1310296"/>
              <a:gd name="connsiteX472" fmla="*/ 5920326 w 9142431"/>
              <a:gd name="connsiteY472" fmla="*/ 216978 h 1310296"/>
              <a:gd name="connsiteX473" fmla="*/ 5977247 w 9142431"/>
              <a:gd name="connsiteY473" fmla="*/ 219942 h 1310296"/>
              <a:gd name="connsiteX474" fmla="*/ 5977334 w 9142431"/>
              <a:gd name="connsiteY474" fmla="*/ 219942 h 1310296"/>
              <a:gd name="connsiteX475" fmla="*/ 5979252 w 9142431"/>
              <a:gd name="connsiteY475" fmla="*/ 182285 h 1310296"/>
              <a:gd name="connsiteX476" fmla="*/ 7826184 w 9142431"/>
              <a:gd name="connsiteY476" fmla="*/ 174963 h 1310296"/>
              <a:gd name="connsiteX477" fmla="*/ 7820953 w 9142431"/>
              <a:gd name="connsiteY477" fmla="*/ 214450 h 1310296"/>
              <a:gd name="connsiteX478" fmla="*/ 7880664 w 9142431"/>
              <a:gd name="connsiteY478" fmla="*/ 222382 h 1310296"/>
              <a:gd name="connsiteX479" fmla="*/ 7885894 w 9142431"/>
              <a:gd name="connsiteY479" fmla="*/ 182895 h 1310296"/>
              <a:gd name="connsiteX480" fmla="*/ 5810319 w 9142431"/>
              <a:gd name="connsiteY480" fmla="*/ 173481 h 1310296"/>
              <a:gd name="connsiteX481" fmla="*/ 5808314 w 9142431"/>
              <a:gd name="connsiteY481" fmla="*/ 211138 h 1310296"/>
              <a:gd name="connsiteX482" fmla="*/ 5865236 w 9142431"/>
              <a:gd name="connsiteY482" fmla="*/ 214101 h 1310296"/>
              <a:gd name="connsiteX483" fmla="*/ 5865323 w 9142431"/>
              <a:gd name="connsiteY483" fmla="*/ 214101 h 1310296"/>
              <a:gd name="connsiteX484" fmla="*/ 5867240 w 9142431"/>
              <a:gd name="connsiteY484" fmla="*/ 176445 h 1310296"/>
              <a:gd name="connsiteX485" fmla="*/ 5698307 w 9142431"/>
              <a:gd name="connsiteY485" fmla="*/ 167728 h 1310296"/>
              <a:gd name="connsiteX486" fmla="*/ 5696303 w 9142431"/>
              <a:gd name="connsiteY486" fmla="*/ 205385 h 1310296"/>
              <a:gd name="connsiteX487" fmla="*/ 5753224 w 9142431"/>
              <a:gd name="connsiteY487" fmla="*/ 208348 h 1310296"/>
              <a:gd name="connsiteX488" fmla="*/ 5755229 w 9142431"/>
              <a:gd name="connsiteY488" fmla="*/ 170691 h 1310296"/>
              <a:gd name="connsiteX489" fmla="*/ 7710336 w 9142431"/>
              <a:gd name="connsiteY489" fmla="*/ 159534 h 1310296"/>
              <a:gd name="connsiteX490" fmla="*/ 7705106 w 9142431"/>
              <a:gd name="connsiteY490" fmla="*/ 199021 h 1310296"/>
              <a:gd name="connsiteX491" fmla="*/ 7764816 w 9142431"/>
              <a:gd name="connsiteY491" fmla="*/ 206954 h 1310296"/>
              <a:gd name="connsiteX492" fmla="*/ 7770047 w 9142431"/>
              <a:gd name="connsiteY492" fmla="*/ 167466 h 1310296"/>
              <a:gd name="connsiteX493" fmla="*/ 197874 w 9142431"/>
              <a:gd name="connsiteY493" fmla="*/ 135825 h 1310296"/>
              <a:gd name="connsiteX494" fmla="*/ 206242 w 9142431"/>
              <a:gd name="connsiteY494" fmla="*/ 141404 h 1310296"/>
              <a:gd name="connsiteX495" fmla="*/ 243464 w 9142431"/>
              <a:gd name="connsiteY495" fmla="*/ 297959 h 1310296"/>
              <a:gd name="connsiteX496" fmla="*/ 222979 w 9142431"/>
              <a:gd name="connsiteY496" fmla="*/ 294908 h 1310296"/>
              <a:gd name="connsiteX497" fmla="*/ 222979 w 9142431"/>
              <a:gd name="connsiteY497" fmla="*/ 294995 h 1310296"/>
              <a:gd name="connsiteX498" fmla="*/ 204673 w 9142431"/>
              <a:gd name="connsiteY498" fmla="*/ 304671 h 1310296"/>
              <a:gd name="connsiteX499" fmla="*/ 187588 w 9142431"/>
              <a:gd name="connsiteY499" fmla="*/ 144629 h 1310296"/>
              <a:gd name="connsiteX500" fmla="*/ 193603 w 9142431"/>
              <a:gd name="connsiteY500" fmla="*/ 136609 h 1310296"/>
              <a:gd name="connsiteX501" fmla="*/ 8944209 w 9142431"/>
              <a:gd name="connsiteY501" fmla="*/ 135737 h 1310296"/>
              <a:gd name="connsiteX502" fmla="*/ 8948480 w 9142431"/>
              <a:gd name="connsiteY502" fmla="*/ 136521 h 1310296"/>
              <a:gd name="connsiteX503" fmla="*/ 8954495 w 9142431"/>
              <a:gd name="connsiteY503" fmla="*/ 144541 h 1310296"/>
              <a:gd name="connsiteX504" fmla="*/ 8937410 w 9142431"/>
              <a:gd name="connsiteY504" fmla="*/ 304583 h 1310296"/>
              <a:gd name="connsiteX505" fmla="*/ 8919104 w 9142431"/>
              <a:gd name="connsiteY505" fmla="*/ 294907 h 1310296"/>
              <a:gd name="connsiteX506" fmla="*/ 8919104 w 9142431"/>
              <a:gd name="connsiteY506" fmla="*/ 294820 h 1310296"/>
              <a:gd name="connsiteX507" fmla="*/ 8898620 w 9142431"/>
              <a:gd name="connsiteY507" fmla="*/ 297871 h 1310296"/>
              <a:gd name="connsiteX508" fmla="*/ 8935841 w 9142431"/>
              <a:gd name="connsiteY508" fmla="*/ 141316 h 1310296"/>
              <a:gd name="connsiteX509" fmla="*/ 8944209 w 9142431"/>
              <a:gd name="connsiteY509" fmla="*/ 135737 h 1310296"/>
              <a:gd name="connsiteX510" fmla="*/ 8585510 w 9142431"/>
              <a:gd name="connsiteY510" fmla="*/ 76724 h 1310296"/>
              <a:gd name="connsiteX511" fmla="*/ 8589869 w 9142431"/>
              <a:gd name="connsiteY511" fmla="*/ 77422 h 1310296"/>
              <a:gd name="connsiteX512" fmla="*/ 8595970 w 9142431"/>
              <a:gd name="connsiteY512" fmla="*/ 85441 h 1310296"/>
              <a:gd name="connsiteX513" fmla="*/ 8579931 w 9142431"/>
              <a:gd name="connsiteY513" fmla="*/ 245570 h 1310296"/>
              <a:gd name="connsiteX514" fmla="*/ 8561539 w 9142431"/>
              <a:gd name="connsiteY514" fmla="*/ 235981 h 1310296"/>
              <a:gd name="connsiteX515" fmla="*/ 8561451 w 9142431"/>
              <a:gd name="connsiteY515" fmla="*/ 236069 h 1310296"/>
              <a:gd name="connsiteX516" fmla="*/ 8540967 w 9142431"/>
              <a:gd name="connsiteY516" fmla="*/ 239207 h 1310296"/>
              <a:gd name="connsiteX517" fmla="*/ 8577142 w 9142431"/>
              <a:gd name="connsiteY517" fmla="*/ 82390 h 1310296"/>
              <a:gd name="connsiteX518" fmla="*/ 8585510 w 9142431"/>
              <a:gd name="connsiteY518" fmla="*/ 76724 h 1310296"/>
              <a:gd name="connsiteX519" fmla="*/ 555701 w 9142431"/>
              <a:gd name="connsiteY519" fmla="*/ 76637 h 1310296"/>
              <a:gd name="connsiteX520" fmla="*/ 564070 w 9142431"/>
              <a:gd name="connsiteY520" fmla="*/ 82303 h 1310296"/>
              <a:gd name="connsiteX521" fmla="*/ 600245 w 9142431"/>
              <a:gd name="connsiteY521" fmla="*/ 239120 h 1310296"/>
              <a:gd name="connsiteX522" fmla="*/ 579760 w 9142431"/>
              <a:gd name="connsiteY522" fmla="*/ 235982 h 1310296"/>
              <a:gd name="connsiteX523" fmla="*/ 579673 w 9142431"/>
              <a:gd name="connsiteY523" fmla="*/ 235894 h 1310296"/>
              <a:gd name="connsiteX524" fmla="*/ 561280 w 9142431"/>
              <a:gd name="connsiteY524" fmla="*/ 245483 h 1310296"/>
              <a:gd name="connsiteX525" fmla="*/ 545241 w 9142431"/>
              <a:gd name="connsiteY525" fmla="*/ 85354 h 1310296"/>
              <a:gd name="connsiteX526" fmla="*/ 551343 w 9142431"/>
              <a:gd name="connsiteY526" fmla="*/ 77335 h 1310296"/>
              <a:gd name="connsiteX527" fmla="*/ 7818513 w 9142431"/>
              <a:gd name="connsiteY527" fmla="*/ 451 h 1310296"/>
              <a:gd name="connsiteX528" fmla="*/ 7823132 w 9142431"/>
              <a:gd name="connsiteY528" fmla="*/ 1061 h 1310296"/>
              <a:gd name="connsiteX529" fmla="*/ 7971842 w 9142431"/>
              <a:gd name="connsiteY529" fmla="*/ 140270 h 1310296"/>
              <a:gd name="connsiteX530" fmla="*/ 7972017 w 9142431"/>
              <a:gd name="connsiteY530" fmla="*/ 145936 h 1310296"/>
              <a:gd name="connsiteX531" fmla="*/ 7954844 w 9142431"/>
              <a:gd name="connsiteY531" fmla="*/ 164328 h 1310296"/>
              <a:gd name="connsiteX532" fmla="*/ 7949179 w 9142431"/>
              <a:gd name="connsiteY532" fmla="*/ 164502 h 1310296"/>
              <a:gd name="connsiteX533" fmla="*/ 7942989 w 9142431"/>
              <a:gd name="connsiteY533" fmla="*/ 158749 h 1310296"/>
              <a:gd name="connsiteX534" fmla="*/ 7940810 w 9142431"/>
              <a:gd name="connsiteY534" fmla="*/ 174963 h 1310296"/>
              <a:gd name="connsiteX535" fmla="*/ 7939764 w 9142431"/>
              <a:gd name="connsiteY535" fmla="*/ 182808 h 1310296"/>
              <a:gd name="connsiteX536" fmla="*/ 7917449 w 9142431"/>
              <a:gd name="connsiteY536" fmla="*/ 350608 h 1310296"/>
              <a:gd name="connsiteX537" fmla="*/ 8120204 w 9142431"/>
              <a:gd name="connsiteY537" fmla="*/ 377543 h 1310296"/>
              <a:gd name="connsiteX538" fmla="*/ 8121511 w 9142431"/>
              <a:gd name="connsiteY538" fmla="*/ 379199 h 1310296"/>
              <a:gd name="connsiteX539" fmla="*/ 8117501 w 9142431"/>
              <a:gd name="connsiteY539" fmla="*/ 409098 h 1310296"/>
              <a:gd name="connsiteX540" fmla="*/ 8115845 w 9142431"/>
              <a:gd name="connsiteY540" fmla="*/ 410405 h 1310296"/>
              <a:gd name="connsiteX541" fmla="*/ 8100068 w 9142431"/>
              <a:gd name="connsiteY541" fmla="*/ 408313 h 1310296"/>
              <a:gd name="connsiteX542" fmla="*/ 8097016 w 9142431"/>
              <a:gd name="connsiteY542" fmla="*/ 430977 h 1310296"/>
              <a:gd name="connsiteX543" fmla="*/ 8095970 w 9142431"/>
              <a:gd name="connsiteY543" fmla="*/ 430803 h 1310296"/>
              <a:gd name="connsiteX544" fmla="*/ 8057616 w 9142431"/>
              <a:gd name="connsiteY544" fmla="*/ 719418 h 1310296"/>
              <a:gd name="connsiteX545" fmla="*/ 8200137 w 9142431"/>
              <a:gd name="connsiteY545" fmla="*/ 739903 h 1310296"/>
              <a:gd name="connsiteX546" fmla="*/ 8211556 w 9142431"/>
              <a:gd name="connsiteY546" fmla="*/ 712271 h 1310296"/>
              <a:gd name="connsiteX547" fmla="*/ 8220883 w 9142431"/>
              <a:gd name="connsiteY547" fmla="*/ 680018 h 1310296"/>
              <a:gd name="connsiteX548" fmla="*/ 8226462 w 9142431"/>
              <a:gd name="connsiteY548" fmla="*/ 654826 h 1310296"/>
              <a:gd name="connsiteX549" fmla="*/ 8214956 w 9142431"/>
              <a:gd name="connsiteY549" fmla="*/ 650991 h 1310296"/>
              <a:gd name="connsiteX550" fmla="*/ 8189590 w 9142431"/>
              <a:gd name="connsiteY550" fmla="*/ 639485 h 1310296"/>
              <a:gd name="connsiteX551" fmla="*/ 8168931 w 9142431"/>
              <a:gd name="connsiteY551" fmla="*/ 620482 h 1310296"/>
              <a:gd name="connsiteX552" fmla="*/ 8156030 w 9142431"/>
              <a:gd name="connsiteY552" fmla="*/ 595726 h 1310296"/>
              <a:gd name="connsiteX553" fmla="*/ 8146092 w 9142431"/>
              <a:gd name="connsiteY553" fmla="*/ 570098 h 1310296"/>
              <a:gd name="connsiteX554" fmla="*/ 8143303 w 9142431"/>
              <a:gd name="connsiteY554" fmla="*/ 542902 h 1310296"/>
              <a:gd name="connsiteX555" fmla="*/ 8139294 w 9142431"/>
              <a:gd name="connsiteY555" fmla="*/ 515008 h 1310296"/>
              <a:gd name="connsiteX556" fmla="*/ 8144088 w 9142431"/>
              <a:gd name="connsiteY556" fmla="*/ 486940 h 1310296"/>
              <a:gd name="connsiteX557" fmla="*/ 8157163 w 9142431"/>
              <a:gd name="connsiteY557" fmla="*/ 461573 h 1310296"/>
              <a:gd name="connsiteX558" fmla="*/ 8174161 w 9142431"/>
              <a:gd name="connsiteY558" fmla="*/ 438648 h 1310296"/>
              <a:gd name="connsiteX559" fmla="*/ 8199178 w 9142431"/>
              <a:gd name="connsiteY559" fmla="*/ 424875 h 1310296"/>
              <a:gd name="connsiteX560" fmla="*/ 8222540 w 9142431"/>
              <a:gd name="connsiteY560" fmla="*/ 409795 h 1310296"/>
              <a:gd name="connsiteX561" fmla="*/ 8249736 w 9142431"/>
              <a:gd name="connsiteY561" fmla="*/ 402560 h 1310296"/>
              <a:gd name="connsiteX562" fmla="*/ 8278153 w 9142431"/>
              <a:gd name="connsiteY562" fmla="*/ 401601 h 1310296"/>
              <a:gd name="connsiteX563" fmla="*/ 8305263 w 9142431"/>
              <a:gd name="connsiteY563" fmla="*/ 410144 h 1310296"/>
              <a:gd name="connsiteX564" fmla="*/ 8326968 w 9142431"/>
              <a:gd name="connsiteY564" fmla="*/ 428013 h 1310296"/>
              <a:gd name="connsiteX565" fmla="*/ 8349109 w 9142431"/>
              <a:gd name="connsiteY565" fmla="*/ 444576 h 1310296"/>
              <a:gd name="connsiteX566" fmla="*/ 8363230 w 9142431"/>
              <a:gd name="connsiteY566" fmla="*/ 468460 h 1310296"/>
              <a:gd name="connsiteX567" fmla="*/ 8378920 w 9142431"/>
              <a:gd name="connsiteY567" fmla="*/ 492518 h 1310296"/>
              <a:gd name="connsiteX568" fmla="*/ 8381448 w 9142431"/>
              <a:gd name="connsiteY568" fmla="*/ 521022 h 1310296"/>
              <a:gd name="connsiteX569" fmla="*/ 8372818 w 9142431"/>
              <a:gd name="connsiteY569" fmla="*/ 548219 h 1310296"/>
              <a:gd name="connsiteX570" fmla="*/ 8367762 w 9142431"/>
              <a:gd name="connsiteY570" fmla="*/ 574718 h 1310296"/>
              <a:gd name="connsiteX571" fmla="*/ 8363579 w 9142431"/>
              <a:gd name="connsiteY571" fmla="*/ 603658 h 1310296"/>
              <a:gd name="connsiteX572" fmla="*/ 8346058 w 9142431"/>
              <a:gd name="connsiteY572" fmla="*/ 626584 h 1310296"/>
              <a:gd name="connsiteX573" fmla="*/ 8319646 w 9142431"/>
              <a:gd name="connsiteY573" fmla="*/ 638700 h 1310296"/>
              <a:gd name="connsiteX574" fmla="*/ 8297156 w 9142431"/>
              <a:gd name="connsiteY574" fmla="*/ 655698 h 1310296"/>
              <a:gd name="connsiteX575" fmla="*/ 8268913 w 9142431"/>
              <a:gd name="connsiteY575" fmla="*/ 656308 h 1310296"/>
              <a:gd name="connsiteX576" fmla="*/ 8258192 w 9142431"/>
              <a:gd name="connsiteY576" fmla="*/ 657616 h 1310296"/>
              <a:gd name="connsiteX577" fmla="*/ 8256361 w 9142431"/>
              <a:gd name="connsiteY577" fmla="*/ 685074 h 1310296"/>
              <a:gd name="connsiteX578" fmla="*/ 8256361 w 9142431"/>
              <a:gd name="connsiteY578" fmla="*/ 718634 h 1310296"/>
              <a:gd name="connsiteX579" fmla="*/ 8259674 w 9142431"/>
              <a:gd name="connsiteY579" fmla="*/ 748707 h 1310296"/>
              <a:gd name="connsiteX580" fmla="*/ 8431570 w 9142431"/>
              <a:gd name="connsiteY580" fmla="*/ 774945 h 1310296"/>
              <a:gd name="connsiteX581" fmla="*/ 8434272 w 9142431"/>
              <a:gd name="connsiteY581" fmla="*/ 758732 h 1310296"/>
              <a:gd name="connsiteX582" fmla="*/ 8453798 w 9142431"/>
              <a:gd name="connsiteY582" fmla="*/ 761957 h 1310296"/>
              <a:gd name="connsiteX583" fmla="*/ 8541228 w 9142431"/>
              <a:gd name="connsiteY583" fmla="*/ 299265 h 1310296"/>
              <a:gd name="connsiteX584" fmla="*/ 8550643 w 9142431"/>
              <a:gd name="connsiteY584" fmla="*/ 302491 h 1310296"/>
              <a:gd name="connsiteX585" fmla="*/ 8560580 w 9142431"/>
              <a:gd name="connsiteY585" fmla="*/ 302491 h 1310296"/>
              <a:gd name="connsiteX586" fmla="*/ 8494942 w 9142431"/>
              <a:gd name="connsiteY586" fmla="*/ 768756 h 1310296"/>
              <a:gd name="connsiteX587" fmla="*/ 8514467 w 9142431"/>
              <a:gd name="connsiteY587" fmla="*/ 771981 h 1310296"/>
              <a:gd name="connsiteX588" fmla="*/ 8511852 w 9142431"/>
              <a:gd name="connsiteY588" fmla="*/ 787759 h 1310296"/>
              <a:gd name="connsiteX589" fmla="*/ 8785475 w 9142431"/>
              <a:gd name="connsiteY589" fmla="*/ 833086 h 1310296"/>
              <a:gd name="connsiteX590" fmla="*/ 8788265 w 9142431"/>
              <a:gd name="connsiteY590" fmla="*/ 816960 h 1310296"/>
              <a:gd name="connsiteX591" fmla="*/ 8807790 w 9142431"/>
              <a:gd name="connsiteY591" fmla="*/ 820273 h 1310296"/>
              <a:gd name="connsiteX592" fmla="*/ 8898359 w 9142431"/>
              <a:gd name="connsiteY592" fmla="*/ 358191 h 1310296"/>
              <a:gd name="connsiteX593" fmla="*/ 8907773 w 9142431"/>
              <a:gd name="connsiteY593" fmla="*/ 361504 h 1310296"/>
              <a:gd name="connsiteX594" fmla="*/ 8917710 w 9142431"/>
              <a:gd name="connsiteY594" fmla="*/ 361504 h 1310296"/>
              <a:gd name="connsiteX595" fmla="*/ 8848934 w 9142431"/>
              <a:gd name="connsiteY595" fmla="*/ 827333 h 1310296"/>
              <a:gd name="connsiteX596" fmla="*/ 8868459 w 9142431"/>
              <a:gd name="connsiteY596" fmla="*/ 830646 h 1310296"/>
              <a:gd name="connsiteX597" fmla="*/ 8865670 w 9142431"/>
              <a:gd name="connsiteY597" fmla="*/ 846859 h 1310296"/>
              <a:gd name="connsiteX598" fmla="*/ 8865844 w 9142431"/>
              <a:gd name="connsiteY598" fmla="*/ 847644 h 1310296"/>
              <a:gd name="connsiteX599" fmla="*/ 9142431 w 9142431"/>
              <a:gd name="connsiteY599" fmla="*/ 897591 h 1310296"/>
              <a:gd name="connsiteX600" fmla="*/ 9142431 w 9142431"/>
              <a:gd name="connsiteY600" fmla="*/ 1310296 h 1310296"/>
              <a:gd name="connsiteX601" fmla="*/ 0 w 9142431"/>
              <a:gd name="connsiteY601" fmla="*/ 1310296 h 1310296"/>
              <a:gd name="connsiteX602" fmla="*/ 0 w 9142431"/>
              <a:gd name="connsiteY602" fmla="*/ 897591 h 1310296"/>
              <a:gd name="connsiteX603" fmla="*/ 276586 w 9142431"/>
              <a:gd name="connsiteY603" fmla="*/ 847644 h 1310296"/>
              <a:gd name="connsiteX604" fmla="*/ 273797 w 9142431"/>
              <a:gd name="connsiteY604" fmla="*/ 831430 h 1310296"/>
              <a:gd name="connsiteX605" fmla="*/ 293323 w 9142431"/>
              <a:gd name="connsiteY605" fmla="*/ 828118 h 1310296"/>
              <a:gd name="connsiteX606" fmla="*/ 224547 w 9142431"/>
              <a:gd name="connsiteY606" fmla="*/ 362288 h 1310296"/>
              <a:gd name="connsiteX607" fmla="*/ 234484 w 9142431"/>
              <a:gd name="connsiteY607" fmla="*/ 362288 h 1310296"/>
              <a:gd name="connsiteX608" fmla="*/ 243898 w 9142431"/>
              <a:gd name="connsiteY608" fmla="*/ 358976 h 1310296"/>
              <a:gd name="connsiteX609" fmla="*/ 334466 w 9142431"/>
              <a:gd name="connsiteY609" fmla="*/ 821057 h 1310296"/>
              <a:gd name="connsiteX610" fmla="*/ 353992 w 9142431"/>
              <a:gd name="connsiteY610" fmla="*/ 817745 h 1310296"/>
              <a:gd name="connsiteX611" fmla="*/ 356782 w 9142431"/>
              <a:gd name="connsiteY611" fmla="*/ 833871 h 1310296"/>
              <a:gd name="connsiteX612" fmla="*/ 629707 w 9142431"/>
              <a:gd name="connsiteY612" fmla="*/ 788630 h 1310296"/>
              <a:gd name="connsiteX613" fmla="*/ 627092 w 9142431"/>
              <a:gd name="connsiteY613" fmla="*/ 772766 h 1310296"/>
              <a:gd name="connsiteX614" fmla="*/ 646618 w 9142431"/>
              <a:gd name="connsiteY614" fmla="*/ 769540 h 1310296"/>
              <a:gd name="connsiteX615" fmla="*/ 580980 w 9142431"/>
              <a:gd name="connsiteY615" fmla="*/ 303275 h 1310296"/>
              <a:gd name="connsiteX616" fmla="*/ 590917 w 9142431"/>
              <a:gd name="connsiteY616" fmla="*/ 303275 h 1310296"/>
              <a:gd name="connsiteX617" fmla="*/ 600331 w 9142431"/>
              <a:gd name="connsiteY617" fmla="*/ 300050 h 1310296"/>
              <a:gd name="connsiteX618" fmla="*/ 687761 w 9142431"/>
              <a:gd name="connsiteY618" fmla="*/ 762741 h 1310296"/>
              <a:gd name="connsiteX619" fmla="*/ 707287 w 9142431"/>
              <a:gd name="connsiteY619" fmla="*/ 759516 h 1310296"/>
              <a:gd name="connsiteX620" fmla="*/ 709989 w 9142431"/>
              <a:gd name="connsiteY620" fmla="*/ 775817 h 1310296"/>
              <a:gd name="connsiteX621" fmla="*/ 912831 w 9142431"/>
              <a:gd name="connsiteY621" fmla="*/ 744959 h 1310296"/>
              <a:gd name="connsiteX622" fmla="*/ 916056 w 9142431"/>
              <a:gd name="connsiteY622" fmla="*/ 714363 h 1310296"/>
              <a:gd name="connsiteX623" fmla="*/ 915795 w 9142431"/>
              <a:gd name="connsiteY623" fmla="*/ 680803 h 1310296"/>
              <a:gd name="connsiteX624" fmla="*/ 914226 w 9142431"/>
              <a:gd name="connsiteY624" fmla="*/ 658575 h 1310296"/>
              <a:gd name="connsiteX625" fmla="*/ 905509 w 9142431"/>
              <a:gd name="connsiteY625" fmla="*/ 658313 h 1310296"/>
              <a:gd name="connsiteX626" fmla="*/ 892172 w 9142431"/>
              <a:gd name="connsiteY626" fmla="*/ 655349 h 1310296"/>
              <a:gd name="connsiteX627" fmla="*/ 878748 w 9142431"/>
              <a:gd name="connsiteY627" fmla="*/ 652822 h 1310296"/>
              <a:gd name="connsiteX628" fmla="*/ 865847 w 9142431"/>
              <a:gd name="connsiteY628" fmla="*/ 648289 h 1310296"/>
              <a:gd name="connsiteX629" fmla="*/ 855561 w 9142431"/>
              <a:gd name="connsiteY629" fmla="*/ 638787 h 1310296"/>
              <a:gd name="connsiteX630" fmla="*/ 845014 w 9142431"/>
              <a:gd name="connsiteY630" fmla="*/ 630768 h 1310296"/>
              <a:gd name="connsiteX631" fmla="*/ 835512 w 9142431"/>
              <a:gd name="connsiteY631" fmla="*/ 621702 h 1310296"/>
              <a:gd name="connsiteX632" fmla="*/ 825837 w 9142431"/>
              <a:gd name="connsiteY632" fmla="*/ 612811 h 1310296"/>
              <a:gd name="connsiteX633" fmla="*/ 813633 w 9142431"/>
              <a:gd name="connsiteY633" fmla="*/ 605315 h 1310296"/>
              <a:gd name="connsiteX634" fmla="*/ 806485 w 9142431"/>
              <a:gd name="connsiteY634" fmla="*/ 593547 h 1310296"/>
              <a:gd name="connsiteX635" fmla="*/ 805003 w 9142431"/>
              <a:gd name="connsiteY635" fmla="*/ 579426 h 1310296"/>
              <a:gd name="connsiteX636" fmla="*/ 798030 w 9142431"/>
              <a:gd name="connsiteY636" fmla="*/ 567658 h 1310296"/>
              <a:gd name="connsiteX637" fmla="*/ 798727 w 9142431"/>
              <a:gd name="connsiteY637" fmla="*/ 553885 h 1310296"/>
              <a:gd name="connsiteX638" fmla="*/ 796984 w 9142431"/>
              <a:gd name="connsiteY638" fmla="*/ 540635 h 1310296"/>
              <a:gd name="connsiteX639" fmla="*/ 798378 w 9142431"/>
              <a:gd name="connsiteY639" fmla="*/ 527211 h 1310296"/>
              <a:gd name="connsiteX640" fmla="*/ 800035 w 9142431"/>
              <a:gd name="connsiteY640" fmla="*/ 513613 h 1310296"/>
              <a:gd name="connsiteX641" fmla="*/ 803870 w 9142431"/>
              <a:gd name="connsiteY641" fmla="*/ 500538 h 1310296"/>
              <a:gd name="connsiteX642" fmla="*/ 810321 w 9142431"/>
              <a:gd name="connsiteY642" fmla="*/ 488421 h 1310296"/>
              <a:gd name="connsiteX643" fmla="*/ 815638 w 9142431"/>
              <a:gd name="connsiteY643" fmla="*/ 475956 h 1310296"/>
              <a:gd name="connsiteX644" fmla="*/ 822175 w 9142431"/>
              <a:gd name="connsiteY644" fmla="*/ 464014 h 1310296"/>
              <a:gd name="connsiteX645" fmla="*/ 825488 w 9142431"/>
              <a:gd name="connsiteY645" fmla="*/ 450416 h 1310296"/>
              <a:gd name="connsiteX646" fmla="*/ 830805 w 9142431"/>
              <a:gd name="connsiteY646" fmla="*/ 437776 h 1310296"/>
              <a:gd name="connsiteX647" fmla="*/ 837953 w 9142431"/>
              <a:gd name="connsiteY647" fmla="*/ 426096 h 1310296"/>
              <a:gd name="connsiteX648" fmla="*/ 844578 w 9142431"/>
              <a:gd name="connsiteY648" fmla="*/ 414154 h 1310296"/>
              <a:gd name="connsiteX649" fmla="*/ 854515 w 9142431"/>
              <a:gd name="connsiteY649" fmla="*/ 404216 h 1310296"/>
              <a:gd name="connsiteX650" fmla="*/ 860355 w 9142431"/>
              <a:gd name="connsiteY650" fmla="*/ 391838 h 1310296"/>
              <a:gd name="connsiteX651" fmla="*/ 867416 w 9142431"/>
              <a:gd name="connsiteY651" fmla="*/ 380158 h 1310296"/>
              <a:gd name="connsiteX652" fmla="*/ 874302 w 9142431"/>
              <a:gd name="connsiteY652" fmla="*/ 368390 h 1310296"/>
              <a:gd name="connsiteX653" fmla="*/ 882671 w 9142431"/>
              <a:gd name="connsiteY653" fmla="*/ 357581 h 1310296"/>
              <a:gd name="connsiteX654" fmla="*/ 891649 w 9142431"/>
              <a:gd name="connsiteY654" fmla="*/ 358278 h 1310296"/>
              <a:gd name="connsiteX655" fmla="*/ 903504 w 9142431"/>
              <a:gd name="connsiteY655" fmla="*/ 365252 h 1310296"/>
              <a:gd name="connsiteX656" fmla="*/ 913441 w 9142431"/>
              <a:gd name="connsiteY656" fmla="*/ 374579 h 1310296"/>
              <a:gd name="connsiteX657" fmla="*/ 926081 w 9142431"/>
              <a:gd name="connsiteY657" fmla="*/ 380681 h 1310296"/>
              <a:gd name="connsiteX658" fmla="*/ 935582 w 9142431"/>
              <a:gd name="connsiteY658" fmla="*/ 390531 h 1310296"/>
              <a:gd name="connsiteX659" fmla="*/ 942817 w 9142431"/>
              <a:gd name="connsiteY659" fmla="*/ 402735 h 1310296"/>
              <a:gd name="connsiteX660" fmla="*/ 953887 w 9142431"/>
              <a:gd name="connsiteY660" fmla="*/ 410754 h 1310296"/>
              <a:gd name="connsiteX661" fmla="*/ 963302 w 9142431"/>
              <a:gd name="connsiteY661" fmla="*/ 420517 h 1310296"/>
              <a:gd name="connsiteX662" fmla="*/ 972629 w 9142431"/>
              <a:gd name="connsiteY662" fmla="*/ 430367 h 1310296"/>
              <a:gd name="connsiteX663" fmla="*/ 983263 w 9142431"/>
              <a:gd name="connsiteY663" fmla="*/ 438997 h 1310296"/>
              <a:gd name="connsiteX664" fmla="*/ 993201 w 9142431"/>
              <a:gd name="connsiteY664" fmla="*/ 448411 h 1310296"/>
              <a:gd name="connsiteX665" fmla="*/ 1003486 w 9142431"/>
              <a:gd name="connsiteY665" fmla="*/ 457738 h 1310296"/>
              <a:gd name="connsiteX666" fmla="*/ 1008455 w 9142431"/>
              <a:gd name="connsiteY666" fmla="*/ 471162 h 1310296"/>
              <a:gd name="connsiteX667" fmla="*/ 1015167 w 9142431"/>
              <a:gd name="connsiteY667" fmla="*/ 482930 h 1310296"/>
              <a:gd name="connsiteX668" fmla="*/ 1022664 w 9142431"/>
              <a:gd name="connsiteY668" fmla="*/ 494174 h 1310296"/>
              <a:gd name="connsiteX669" fmla="*/ 1026761 w 9142431"/>
              <a:gd name="connsiteY669" fmla="*/ 506988 h 1310296"/>
              <a:gd name="connsiteX670" fmla="*/ 1032862 w 9142431"/>
              <a:gd name="connsiteY670" fmla="*/ 519192 h 1310296"/>
              <a:gd name="connsiteX671" fmla="*/ 1036349 w 9142431"/>
              <a:gd name="connsiteY671" fmla="*/ 532442 h 1310296"/>
              <a:gd name="connsiteX672" fmla="*/ 1033996 w 9142431"/>
              <a:gd name="connsiteY672" fmla="*/ 545953 h 1310296"/>
              <a:gd name="connsiteX673" fmla="*/ 1029550 w 9142431"/>
              <a:gd name="connsiteY673" fmla="*/ 558767 h 1310296"/>
              <a:gd name="connsiteX674" fmla="*/ 1030945 w 9142431"/>
              <a:gd name="connsiteY674" fmla="*/ 572888 h 1310296"/>
              <a:gd name="connsiteX675" fmla="*/ 1022664 w 9142431"/>
              <a:gd name="connsiteY675" fmla="*/ 584133 h 1310296"/>
              <a:gd name="connsiteX676" fmla="*/ 1015864 w 9142431"/>
              <a:gd name="connsiteY676" fmla="*/ 595465 h 1310296"/>
              <a:gd name="connsiteX677" fmla="*/ 1009675 w 9142431"/>
              <a:gd name="connsiteY677" fmla="*/ 607145 h 1310296"/>
              <a:gd name="connsiteX678" fmla="*/ 1004097 w 9142431"/>
              <a:gd name="connsiteY678" fmla="*/ 620046 h 1310296"/>
              <a:gd name="connsiteX679" fmla="*/ 992503 w 9142431"/>
              <a:gd name="connsiteY679" fmla="*/ 627543 h 1310296"/>
              <a:gd name="connsiteX680" fmla="*/ 982392 w 9142431"/>
              <a:gd name="connsiteY680" fmla="*/ 636434 h 1310296"/>
              <a:gd name="connsiteX681" fmla="*/ 969927 w 9142431"/>
              <a:gd name="connsiteY681" fmla="*/ 641664 h 1310296"/>
              <a:gd name="connsiteX682" fmla="*/ 957723 w 9142431"/>
              <a:gd name="connsiteY682" fmla="*/ 646720 h 1310296"/>
              <a:gd name="connsiteX683" fmla="*/ 945432 w 9142431"/>
              <a:gd name="connsiteY683" fmla="*/ 651253 h 1310296"/>
              <a:gd name="connsiteX684" fmla="*/ 951011 w 9142431"/>
              <a:gd name="connsiteY684" fmla="*/ 675834 h 1310296"/>
              <a:gd name="connsiteX685" fmla="*/ 960599 w 9142431"/>
              <a:gd name="connsiteY685" fmla="*/ 707999 h 1310296"/>
              <a:gd name="connsiteX686" fmla="*/ 972629 w 9142431"/>
              <a:gd name="connsiteY686" fmla="*/ 736416 h 1310296"/>
              <a:gd name="connsiteX687" fmla="*/ 1102074 w 9142431"/>
              <a:gd name="connsiteY687" fmla="*/ 717937 h 1310296"/>
              <a:gd name="connsiteX688" fmla="*/ 1065028 w 9142431"/>
              <a:gd name="connsiteY688" fmla="*/ 443268 h 1310296"/>
              <a:gd name="connsiteX689" fmla="*/ 1061977 w 9142431"/>
              <a:gd name="connsiteY689" fmla="*/ 420517 h 1310296"/>
              <a:gd name="connsiteX690" fmla="*/ 1056136 w 9142431"/>
              <a:gd name="connsiteY690" fmla="*/ 426009 h 1310296"/>
              <a:gd name="connsiteX691" fmla="*/ 1050732 w 9142431"/>
              <a:gd name="connsiteY691" fmla="*/ 425834 h 1310296"/>
              <a:gd name="connsiteX692" fmla="*/ 1034431 w 9142431"/>
              <a:gd name="connsiteY692" fmla="*/ 408488 h 1310296"/>
              <a:gd name="connsiteX693" fmla="*/ 1034606 w 9142431"/>
              <a:gd name="connsiteY693" fmla="*/ 403083 h 1310296"/>
              <a:gd name="connsiteX694" fmla="*/ 1175209 w 9142431"/>
              <a:gd name="connsiteY694" fmla="*/ 271110 h 1310296"/>
              <a:gd name="connsiteX695" fmla="*/ 1179567 w 9142431"/>
              <a:gd name="connsiteY695" fmla="*/ 270500 h 1310296"/>
              <a:gd name="connsiteX696" fmla="*/ 1350157 w 9142431"/>
              <a:gd name="connsiteY696" fmla="*/ 360458 h 1310296"/>
              <a:gd name="connsiteX697" fmla="*/ 1351726 w 9142431"/>
              <a:gd name="connsiteY697" fmla="*/ 365601 h 1310296"/>
              <a:gd name="connsiteX698" fmla="*/ 1340655 w 9142431"/>
              <a:gd name="connsiteY698" fmla="*/ 386696 h 1310296"/>
              <a:gd name="connsiteX699" fmla="*/ 1335512 w 9142431"/>
              <a:gd name="connsiteY699" fmla="*/ 388265 h 1310296"/>
              <a:gd name="connsiteX700" fmla="*/ 1328452 w 9142431"/>
              <a:gd name="connsiteY700" fmla="*/ 384516 h 1310296"/>
              <a:gd name="connsiteX701" fmla="*/ 1330369 w 9142431"/>
              <a:gd name="connsiteY701" fmla="*/ 398638 h 1310296"/>
              <a:gd name="connsiteX702" fmla="*/ 1368636 w 9142431"/>
              <a:gd name="connsiteY702" fmla="*/ 682110 h 1310296"/>
              <a:gd name="connsiteX703" fmla="*/ 1454323 w 9142431"/>
              <a:gd name="connsiteY703" fmla="*/ 671214 h 1310296"/>
              <a:gd name="connsiteX704" fmla="*/ 1421809 w 9142431"/>
              <a:gd name="connsiteY704" fmla="*/ 377456 h 1310296"/>
              <a:gd name="connsiteX705" fmla="*/ 1421635 w 9142431"/>
              <a:gd name="connsiteY705" fmla="*/ 377456 h 1310296"/>
              <a:gd name="connsiteX706" fmla="*/ 1419630 w 9142431"/>
              <a:gd name="connsiteY706" fmla="*/ 359499 h 1310296"/>
              <a:gd name="connsiteX707" fmla="*/ 1417799 w 9142431"/>
              <a:gd name="connsiteY707" fmla="*/ 358191 h 1310296"/>
              <a:gd name="connsiteX708" fmla="*/ 1399930 w 9142431"/>
              <a:gd name="connsiteY708" fmla="*/ 360196 h 1310296"/>
              <a:gd name="connsiteX709" fmla="*/ 1397925 w 9142431"/>
              <a:gd name="connsiteY709" fmla="*/ 358540 h 1310296"/>
              <a:gd name="connsiteX710" fmla="*/ 1385809 w 9142431"/>
              <a:gd name="connsiteY710" fmla="*/ 249230 h 1310296"/>
              <a:gd name="connsiteX711" fmla="*/ 1381625 w 9142431"/>
              <a:gd name="connsiteY711" fmla="*/ 249666 h 1310296"/>
              <a:gd name="connsiteX712" fmla="*/ 1378574 w 9142431"/>
              <a:gd name="connsiteY712" fmla="*/ 247226 h 1310296"/>
              <a:gd name="connsiteX713" fmla="*/ 1374477 w 9142431"/>
              <a:gd name="connsiteY713" fmla="*/ 210092 h 1310296"/>
              <a:gd name="connsiteX714" fmla="*/ 1376917 w 9142431"/>
              <a:gd name="connsiteY714" fmla="*/ 207041 h 1310296"/>
              <a:gd name="connsiteX715" fmla="*/ 2232391 w 9142431"/>
              <a:gd name="connsiteY715" fmla="*/ 112288 h 1310296"/>
              <a:gd name="connsiteX716" fmla="*/ 2235442 w 9142431"/>
              <a:gd name="connsiteY716" fmla="*/ 114729 h 1310296"/>
              <a:gd name="connsiteX717" fmla="*/ 2239539 w 9142431"/>
              <a:gd name="connsiteY717" fmla="*/ 151863 h 1310296"/>
              <a:gd name="connsiteX718" fmla="*/ 2237098 w 9142431"/>
              <a:gd name="connsiteY718" fmla="*/ 154914 h 1310296"/>
              <a:gd name="connsiteX719" fmla="*/ 2232914 w 9142431"/>
              <a:gd name="connsiteY719" fmla="*/ 155350 h 1310296"/>
              <a:gd name="connsiteX720" fmla="*/ 2245031 w 9142431"/>
              <a:gd name="connsiteY720" fmla="*/ 264659 h 1310296"/>
              <a:gd name="connsiteX721" fmla="*/ 2243375 w 9142431"/>
              <a:gd name="connsiteY721" fmla="*/ 266664 h 1310296"/>
              <a:gd name="connsiteX722" fmla="*/ 2225505 w 9142431"/>
              <a:gd name="connsiteY722" fmla="*/ 268669 h 1310296"/>
              <a:gd name="connsiteX723" fmla="*/ 2224023 w 9142431"/>
              <a:gd name="connsiteY723" fmla="*/ 270325 h 1310296"/>
              <a:gd name="connsiteX724" fmla="*/ 2226028 w 9142431"/>
              <a:gd name="connsiteY724" fmla="*/ 288282 h 1310296"/>
              <a:gd name="connsiteX725" fmla="*/ 2225854 w 9142431"/>
              <a:gd name="connsiteY725" fmla="*/ 288282 h 1310296"/>
              <a:gd name="connsiteX726" fmla="*/ 2258542 w 9142431"/>
              <a:gd name="connsiteY726" fmla="*/ 583348 h 1310296"/>
              <a:gd name="connsiteX727" fmla="*/ 2347628 w 9142431"/>
              <a:gd name="connsiteY727" fmla="*/ 575329 h 1310296"/>
              <a:gd name="connsiteX728" fmla="*/ 2347628 w 9142431"/>
              <a:gd name="connsiteY728" fmla="*/ 568006 h 1310296"/>
              <a:gd name="connsiteX729" fmla="*/ 2357653 w 9142431"/>
              <a:gd name="connsiteY729" fmla="*/ 558069 h 1310296"/>
              <a:gd name="connsiteX730" fmla="*/ 2357391 w 9142431"/>
              <a:gd name="connsiteY730" fmla="*/ 556762 h 1310296"/>
              <a:gd name="connsiteX731" fmla="*/ 2354079 w 9142431"/>
              <a:gd name="connsiteY731" fmla="*/ 519192 h 1310296"/>
              <a:gd name="connsiteX732" fmla="*/ 2362360 w 9142431"/>
              <a:gd name="connsiteY732" fmla="*/ 504286 h 1310296"/>
              <a:gd name="connsiteX733" fmla="*/ 2339348 w 9142431"/>
              <a:gd name="connsiteY733" fmla="*/ 244523 h 1310296"/>
              <a:gd name="connsiteX734" fmla="*/ 2331415 w 9142431"/>
              <a:gd name="connsiteY734" fmla="*/ 235109 h 1310296"/>
              <a:gd name="connsiteX735" fmla="*/ 2311192 w 9142431"/>
              <a:gd name="connsiteY735" fmla="*/ 209046 h 1310296"/>
              <a:gd name="connsiteX736" fmla="*/ 2311453 w 9142431"/>
              <a:gd name="connsiteY736" fmla="*/ 202247 h 1310296"/>
              <a:gd name="connsiteX737" fmla="*/ 2299860 w 9142431"/>
              <a:gd name="connsiteY737" fmla="*/ 203293 h 1310296"/>
              <a:gd name="connsiteX738" fmla="*/ 2297071 w 9142431"/>
              <a:gd name="connsiteY738" fmla="*/ 197278 h 1310296"/>
              <a:gd name="connsiteX739" fmla="*/ 2333769 w 9142431"/>
              <a:gd name="connsiteY739" fmla="*/ 160754 h 1310296"/>
              <a:gd name="connsiteX740" fmla="*/ 2333943 w 9142431"/>
              <a:gd name="connsiteY740" fmla="*/ 147330 h 1310296"/>
              <a:gd name="connsiteX741" fmla="*/ 2339086 w 9142431"/>
              <a:gd name="connsiteY741" fmla="*/ 146894 h 1310296"/>
              <a:gd name="connsiteX742" fmla="*/ 2341614 w 9142431"/>
              <a:gd name="connsiteY742" fmla="*/ 160057 h 1310296"/>
              <a:gd name="connsiteX743" fmla="*/ 2384239 w 9142431"/>
              <a:gd name="connsiteY743" fmla="*/ 189520 h 1310296"/>
              <a:gd name="connsiteX744" fmla="*/ 2382583 w 9142431"/>
              <a:gd name="connsiteY744" fmla="*/ 195883 h 1310296"/>
              <a:gd name="connsiteX745" fmla="*/ 2370990 w 9142431"/>
              <a:gd name="connsiteY745" fmla="*/ 196929 h 1310296"/>
              <a:gd name="connsiteX746" fmla="*/ 2372384 w 9142431"/>
              <a:gd name="connsiteY746" fmla="*/ 203554 h 1310296"/>
              <a:gd name="connsiteX747" fmla="*/ 2357043 w 9142431"/>
              <a:gd name="connsiteY747" fmla="*/ 232843 h 1310296"/>
              <a:gd name="connsiteX748" fmla="*/ 2350941 w 9142431"/>
              <a:gd name="connsiteY748" fmla="*/ 243477 h 1310296"/>
              <a:gd name="connsiteX749" fmla="*/ 2373953 w 9142431"/>
              <a:gd name="connsiteY749" fmla="*/ 503240 h 1310296"/>
              <a:gd name="connsiteX750" fmla="*/ 2384675 w 9142431"/>
              <a:gd name="connsiteY750" fmla="*/ 516490 h 1310296"/>
              <a:gd name="connsiteX751" fmla="*/ 2387988 w 9142431"/>
              <a:gd name="connsiteY751" fmla="*/ 554059 h 1310296"/>
              <a:gd name="connsiteX752" fmla="*/ 2387988 w 9142431"/>
              <a:gd name="connsiteY752" fmla="*/ 555367 h 1310296"/>
              <a:gd name="connsiteX753" fmla="*/ 2399581 w 9142431"/>
              <a:gd name="connsiteY753" fmla="*/ 563386 h 1310296"/>
              <a:gd name="connsiteX754" fmla="*/ 2400976 w 9142431"/>
              <a:gd name="connsiteY754" fmla="*/ 570534 h 1310296"/>
              <a:gd name="connsiteX755" fmla="*/ 2516387 w 9142431"/>
              <a:gd name="connsiteY755" fmla="*/ 560859 h 1310296"/>
              <a:gd name="connsiteX756" fmla="*/ 2522053 w 9142431"/>
              <a:gd name="connsiteY756" fmla="*/ 528781 h 1310296"/>
              <a:gd name="connsiteX757" fmla="*/ 2524058 w 9142431"/>
              <a:gd name="connsiteY757" fmla="*/ 495221 h 1310296"/>
              <a:gd name="connsiteX758" fmla="*/ 2523971 w 9142431"/>
              <a:gd name="connsiteY758" fmla="*/ 470029 h 1310296"/>
              <a:gd name="connsiteX759" fmla="*/ 2508803 w 9142431"/>
              <a:gd name="connsiteY759" fmla="*/ 474387 h 1310296"/>
              <a:gd name="connsiteX760" fmla="*/ 2484745 w 9142431"/>
              <a:gd name="connsiteY760" fmla="*/ 468198 h 1310296"/>
              <a:gd name="connsiteX761" fmla="*/ 2465742 w 9142431"/>
              <a:gd name="connsiteY761" fmla="*/ 452334 h 1310296"/>
              <a:gd name="connsiteX762" fmla="*/ 2456938 w 9142431"/>
              <a:gd name="connsiteY762" fmla="*/ 428711 h 1310296"/>
              <a:gd name="connsiteX763" fmla="*/ 2457112 w 9142431"/>
              <a:gd name="connsiteY763" fmla="*/ 419297 h 1310296"/>
              <a:gd name="connsiteX764" fmla="*/ 2435059 w 9142431"/>
              <a:gd name="connsiteY764" fmla="*/ 416943 h 1310296"/>
              <a:gd name="connsiteX765" fmla="*/ 2416143 w 9142431"/>
              <a:gd name="connsiteY765" fmla="*/ 400294 h 1310296"/>
              <a:gd name="connsiteX766" fmla="*/ 2408036 w 9142431"/>
              <a:gd name="connsiteY766" fmla="*/ 376410 h 1310296"/>
              <a:gd name="connsiteX767" fmla="*/ 2415010 w 9142431"/>
              <a:gd name="connsiteY767" fmla="*/ 352787 h 1310296"/>
              <a:gd name="connsiteX768" fmla="*/ 2428608 w 9142431"/>
              <a:gd name="connsiteY768" fmla="*/ 332738 h 1310296"/>
              <a:gd name="connsiteX769" fmla="*/ 2434797 w 9142431"/>
              <a:gd name="connsiteY769" fmla="*/ 328815 h 1310296"/>
              <a:gd name="connsiteX770" fmla="*/ 2426603 w 9142431"/>
              <a:gd name="connsiteY770" fmla="*/ 318965 h 1310296"/>
              <a:gd name="connsiteX771" fmla="*/ 2417974 w 9142431"/>
              <a:gd name="connsiteY771" fmla="*/ 295691 h 1310296"/>
              <a:gd name="connsiteX772" fmla="*/ 2421286 w 9142431"/>
              <a:gd name="connsiteY772" fmla="*/ 270674 h 1310296"/>
              <a:gd name="connsiteX773" fmla="*/ 2439156 w 9142431"/>
              <a:gd name="connsiteY773" fmla="*/ 253502 h 1310296"/>
              <a:gd name="connsiteX774" fmla="*/ 2461296 w 9142431"/>
              <a:gd name="connsiteY774" fmla="*/ 245482 h 1310296"/>
              <a:gd name="connsiteX775" fmla="*/ 2477248 w 9142431"/>
              <a:gd name="connsiteY775" fmla="*/ 246790 h 1310296"/>
              <a:gd name="connsiteX776" fmla="*/ 2482827 w 9142431"/>
              <a:gd name="connsiteY776" fmla="*/ 224126 h 1310296"/>
              <a:gd name="connsiteX777" fmla="*/ 2498256 w 9142431"/>
              <a:gd name="connsiteY777" fmla="*/ 206082 h 1310296"/>
              <a:gd name="connsiteX778" fmla="*/ 2520223 w 9142431"/>
              <a:gd name="connsiteY778" fmla="*/ 197278 h 1310296"/>
              <a:gd name="connsiteX779" fmla="*/ 2544107 w 9142431"/>
              <a:gd name="connsiteY779" fmla="*/ 200765 h 1310296"/>
              <a:gd name="connsiteX780" fmla="*/ 2561976 w 9142431"/>
              <a:gd name="connsiteY780" fmla="*/ 217327 h 1310296"/>
              <a:gd name="connsiteX781" fmla="*/ 2570955 w 9142431"/>
              <a:gd name="connsiteY781" fmla="*/ 237986 h 1310296"/>
              <a:gd name="connsiteX782" fmla="*/ 2586035 w 9142431"/>
              <a:gd name="connsiteY782" fmla="*/ 233802 h 1310296"/>
              <a:gd name="connsiteX783" fmla="*/ 2610529 w 9142431"/>
              <a:gd name="connsiteY783" fmla="*/ 237288 h 1310296"/>
              <a:gd name="connsiteX784" fmla="*/ 2628486 w 9142431"/>
              <a:gd name="connsiteY784" fmla="*/ 254548 h 1310296"/>
              <a:gd name="connsiteX785" fmla="*/ 2636854 w 9142431"/>
              <a:gd name="connsiteY785" fmla="*/ 277909 h 1310296"/>
              <a:gd name="connsiteX786" fmla="*/ 2633106 w 9142431"/>
              <a:gd name="connsiteY786" fmla="*/ 302578 h 1310296"/>
              <a:gd name="connsiteX787" fmla="*/ 2623517 w 9142431"/>
              <a:gd name="connsiteY787" fmla="*/ 314171 h 1310296"/>
              <a:gd name="connsiteX788" fmla="*/ 2631973 w 9142431"/>
              <a:gd name="connsiteY788" fmla="*/ 317222 h 1310296"/>
              <a:gd name="connsiteX789" fmla="*/ 2650801 w 9142431"/>
              <a:gd name="connsiteY789" fmla="*/ 332651 h 1310296"/>
              <a:gd name="connsiteX790" fmla="*/ 2659257 w 9142431"/>
              <a:gd name="connsiteY790" fmla="*/ 355925 h 1310296"/>
              <a:gd name="connsiteX791" fmla="*/ 2656119 w 9142431"/>
              <a:gd name="connsiteY791" fmla="*/ 380942 h 1310296"/>
              <a:gd name="connsiteX792" fmla="*/ 2639731 w 9142431"/>
              <a:gd name="connsiteY792" fmla="*/ 400119 h 1310296"/>
              <a:gd name="connsiteX793" fmla="*/ 2616718 w 9142431"/>
              <a:gd name="connsiteY793" fmla="*/ 409098 h 1310296"/>
              <a:gd name="connsiteX794" fmla="*/ 2617503 w 9142431"/>
              <a:gd name="connsiteY794" fmla="*/ 415548 h 1310296"/>
              <a:gd name="connsiteX795" fmla="*/ 2612883 w 9142431"/>
              <a:gd name="connsiteY795" fmla="*/ 438997 h 1310296"/>
              <a:gd name="connsiteX796" fmla="*/ 2598587 w 9142431"/>
              <a:gd name="connsiteY796" fmla="*/ 458000 h 1310296"/>
              <a:gd name="connsiteX797" fmla="*/ 2576359 w 9142431"/>
              <a:gd name="connsiteY797" fmla="*/ 469070 h 1310296"/>
              <a:gd name="connsiteX798" fmla="*/ 2554916 w 9142431"/>
              <a:gd name="connsiteY798" fmla="*/ 462358 h 1310296"/>
              <a:gd name="connsiteX799" fmla="*/ 2559623 w 9142431"/>
              <a:gd name="connsiteY799" fmla="*/ 492170 h 1310296"/>
              <a:gd name="connsiteX800" fmla="*/ 2567032 w 9142431"/>
              <a:gd name="connsiteY800" fmla="*/ 524945 h 1310296"/>
              <a:gd name="connsiteX801" fmla="*/ 2577841 w 9142431"/>
              <a:gd name="connsiteY801" fmla="*/ 555716 h 1310296"/>
              <a:gd name="connsiteX802" fmla="*/ 2694124 w 9142431"/>
              <a:gd name="connsiteY802" fmla="*/ 546650 h 1310296"/>
              <a:gd name="connsiteX803" fmla="*/ 2671635 w 9142431"/>
              <a:gd name="connsiteY803" fmla="*/ 217937 h 1310296"/>
              <a:gd name="connsiteX804" fmla="*/ 2670065 w 9142431"/>
              <a:gd name="connsiteY804" fmla="*/ 194663 h 1310296"/>
              <a:gd name="connsiteX805" fmla="*/ 2663441 w 9142431"/>
              <a:gd name="connsiteY805" fmla="*/ 199980 h 1310296"/>
              <a:gd name="connsiteX806" fmla="*/ 2660216 w 9142431"/>
              <a:gd name="connsiteY806" fmla="*/ 199631 h 1310296"/>
              <a:gd name="connsiteX807" fmla="*/ 2643479 w 9142431"/>
              <a:gd name="connsiteY807" fmla="*/ 178711 h 1310296"/>
              <a:gd name="connsiteX808" fmla="*/ 2643828 w 9142431"/>
              <a:gd name="connsiteY808" fmla="*/ 175486 h 1310296"/>
              <a:gd name="connsiteX809" fmla="*/ 2782077 w 9142431"/>
              <a:gd name="connsiteY809" fmla="*/ 65130 h 1310296"/>
              <a:gd name="connsiteX810" fmla="*/ 2784693 w 9142431"/>
              <a:gd name="connsiteY810" fmla="*/ 64956 h 1310296"/>
              <a:gd name="connsiteX811" fmla="*/ 2936715 w 9142431"/>
              <a:gd name="connsiteY811" fmla="*/ 155437 h 1310296"/>
              <a:gd name="connsiteX812" fmla="*/ 2937499 w 9142431"/>
              <a:gd name="connsiteY812" fmla="*/ 158575 h 1310296"/>
              <a:gd name="connsiteX813" fmla="*/ 2923814 w 9142431"/>
              <a:gd name="connsiteY813" fmla="*/ 181588 h 1310296"/>
              <a:gd name="connsiteX814" fmla="*/ 2920676 w 9142431"/>
              <a:gd name="connsiteY814" fmla="*/ 182372 h 1310296"/>
              <a:gd name="connsiteX815" fmla="*/ 2913353 w 9142431"/>
              <a:gd name="connsiteY815" fmla="*/ 178014 h 1310296"/>
              <a:gd name="connsiteX816" fmla="*/ 2921809 w 9142431"/>
              <a:gd name="connsiteY816" fmla="*/ 301619 h 1310296"/>
              <a:gd name="connsiteX817" fmla="*/ 3124825 w 9142431"/>
              <a:gd name="connsiteY817" fmla="*/ 287672 h 1310296"/>
              <a:gd name="connsiteX818" fmla="*/ 3126307 w 9142431"/>
              <a:gd name="connsiteY818" fmla="*/ 288979 h 1310296"/>
              <a:gd name="connsiteX819" fmla="*/ 3128225 w 9142431"/>
              <a:gd name="connsiteY819" fmla="*/ 317484 h 1310296"/>
              <a:gd name="connsiteX820" fmla="*/ 3126917 w 9142431"/>
              <a:gd name="connsiteY820" fmla="*/ 318965 h 1310296"/>
              <a:gd name="connsiteX821" fmla="*/ 3120728 w 9142431"/>
              <a:gd name="connsiteY821" fmla="*/ 319401 h 1310296"/>
              <a:gd name="connsiteX822" fmla="*/ 3134326 w 9142431"/>
              <a:gd name="connsiteY822" fmla="*/ 517536 h 1310296"/>
              <a:gd name="connsiteX823" fmla="*/ 3264033 w 9142431"/>
              <a:gd name="connsiteY823" fmla="*/ 510388 h 1310296"/>
              <a:gd name="connsiteX824" fmla="*/ 3245031 w 9142431"/>
              <a:gd name="connsiteY824" fmla="*/ 487114 h 1310296"/>
              <a:gd name="connsiteX825" fmla="*/ 3269176 w 9142431"/>
              <a:gd name="connsiteY825" fmla="*/ 460353 h 1310296"/>
              <a:gd name="connsiteX826" fmla="*/ 3295937 w 9142431"/>
              <a:gd name="connsiteY826" fmla="*/ 484499 h 1310296"/>
              <a:gd name="connsiteX827" fmla="*/ 3279288 w 9142431"/>
              <a:gd name="connsiteY827" fmla="*/ 509603 h 1310296"/>
              <a:gd name="connsiteX828" fmla="*/ 3436453 w 9142431"/>
              <a:gd name="connsiteY828" fmla="*/ 502020 h 1310296"/>
              <a:gd name="connsiteX829" fmla="*/ 3415620 w 9142431"/>
              <a:gd name="connsiteY829" fmla="*/ 478310 h 1310296"/>
              <a:gd name="connsiteX830" fmla="*/ 3439766 w 9142431"/>
              <a:gd name="connsiteY830" fmla="*/ 451549 h 1310296"/>
              <a:gd name="connsiteX831" fmla="*/ 3466526 w 9142431"/>
              <a:gd name="connsiteY831" fmla="*/ 475695 h 1310296"/>
              <a:gd name="connsiteX832" fmla="*/ 3447959 w 9142431"/>
              <a:gd name="connsiteY832" fmla="*/ 501497 h 1310296"/>
              <a:gd name="connsiteX833" fmla="*/ 3687760 w 9142431"/>
              <a:gd name="connsiteY833" fmla="*/ 491908 h 1310296"/>
              <a:gd name="connsiteX834" fmla="*/ 3687760 w 9142431"/>
              <a:gd name="connsiteY834" fmla="*/ 491821 h 1310296"/>
              <a:gd name="connsiteX835" fmla="*/ 3687499 w 9142431"/>
              <a:gd name="connsiteY835" fmla="*/ 485196 h 1310296"/>
              <a:gd name="connsiteX836" fmla="*/ 3691945 w 9142431"/>
              <a:gd name="connsiteY836" fmla="*/ 480315 h 1310296"/>
              <a:gd name="connsiteX837" fmla="*/ 3695693 w 9142431"/>
              <a:gd name="connsiteY837" fmla="*/ 480140 h 1310296"/>
              <a:gd name="connsiteX838" fmla="*/ 3688632 w 9142431"/>
              <a:gd name="connsiteY838" fmla="*/ 316438 h 1310296"/>
              <a:gd name="connsiteX839" fmla="*/ 3692729 w 9142431"/>
              <a:gd name="connsiteY839" fmla="*/ 311905 h 1310296"/>
              <a:gd name="connsiteX840" fmla="*/ 3760111 w 9142431"/>
              <a:gd name="connsiteY840" fmla="*/ 309028 h 1310296"/>
              <a:gd name="connsiteX841" fmla="*/ 3764643 w 9142431"/>
              <a:gd name="connsiteY841" fmla="*/ 313125 h 1310296"/>
              <a:gd name="connsiteX842" fmla="*/ 3771704 w 9142431"/>
              <a:gd name="connsiteY842" fmla="*/ 476828 h 1310296"/>
              <a:gd name="connsiteX843" fmla="*/ 3775452 w 9142431"/>
              <a:gd name="connsiteY843" fmla="*/ 476654 h 1310296"/>
              <a:gd name="connsiteX844" fmla="*/ 3780334 w 9142431"/>
              <a:gd name="connsiteY844" fmla="*/ 481099 h 1310296"/>
              <a:gd name="connsiteX845" fmla="*/ 3780595 w 9142431"/>
              <a:gd name="connsiteY845" fmla="*/ 487724 h 1310296"/>
              <a:gd name="connsiteX846" fmla="*/ 3780421 w 9142431"/>
              <a:gd name="connsiteY846" fmla="*/ 488857 h 1310296"/>
              <a:gd name="connsiteX847" fmla="*/ 4571216 w 9142431"/>
              <a:gd name="connsiteY847" fmla="*/ 476392 h 1310296"/>
              <a:gd name="connsiteX848" fmla="*/ 5089434 w 9142431"/>
              <a:gd name="connsiteY848" fmla="*/ 481797 h 1310296"/>
              <a:gd name="connsiteX849" fmla="*/ 5151062 w 9142431"/>
              <a:gd name="connsiteY849" fmla="*/ 483017 h 1310296"/>
              <a:gd name="connsiteX850" fmla="*/ 5285302 w 9142431"/>
              <a:gd name="connsiteY850" fmla="*/ 486504 h 1310296"/>
              <a:gd name="connsiteX851" fmla="*/ 5346756 w 9142431"/>
              <a:gd name="connsiteY851" fmla="*/ 488334 h 1310296"/>
              <a:gd name="connsiteX852" fmla="*/ 5433663 w 9142431"/>
              <a:gd name="connsiteY852" fmla="*/ 491124 h 1310296"/>
              <a:gd name="connsiteX853" fmla="*/ 5411958 w 9142431"/>
              <a:gd name="connsiteY853" fmla="*/ 464276 h 1310296"/>
              <a:gd name="connsiteX854" fmla="*/ 5439329 w 9142431"/>
              <a:gd name="connsiteY854" fmla="*/ 438910 h 1310296"/>
              <a:gd name="connsiteX855" fmla="*/ 5444123 w 9142431"/>
              <a:gd name="connsiteY855" fmla="*/ 439607 h 1310296"/>
              <a:gd name="connsiteX856" fmla="*/ 5463475 w 9142431"/>
              <a:gd name="connsiteY856" fmla="*/ 383906 h 1310296"/>
              <a:gd name="connsiteX857" fmla="*/ 5440724 w 9142431"/>
              <a:gd name="connsiteY857" fmla="*/ 383034 h 1310296"/>
              <a:gd name="connsiteX858" fmla="*/ 5437760 w 9142431"/>
              <a:gd name="connsiteY858" fmla="*/ 379896 h 1310296"/>
              <a:gd name="connsiteX859" fmla="*/ 5440898 w 9142431"/>
              <a:gd name="connsiteY859" fmla="*/ 376933 h 1310296"/>
              <a:gd name="connsiteX860" fmla="*/ 5467746 w 9142431"/>
              <a:gd name="connsiteY860" fmla="*/ 377891 h 1310296"/>
              <a:gd name="connsiteX861" fmla="*/ 5470187 w 9142431"/>
              <a:gd name="connsiteY861" fmla="*/ 379199 h 1310296"/>
              <a:gd name="connsiteX862" fmla="*/ 5470535 w 9142431"/>
              <a:gd name="connsiteY862" fmla="*/ 381901 h 1310296"/>
              <a:gd name="connsiteX863" fmla="*/ 5458506 w 9142431"/>
              <a:gd name="connsiteY863" fmla="*/ 416507 h 1310296"/>
              <a:gd name="connsiteX864" fmla="*/ 5507669 w 9142431"/>
              <a:gd name="connsiteY864" fmla="*/ 418338 h 1310296"/>
              <a:gd name="connsiteX865" fmla="*/ 5514033 w 9142431"/>
              <a:gd name="connsiteY865" fmla="*/ 407180 h 1310296"/>
              <a:gd name="connsiteX866" fmla="*/ 5506798 w 9142431"/>
              <a:gd name="connsiteY866" fmla="*/ 406919 h 1310296"/>
              <a:gd name="connsiteX867" fmla="*/ 5501219 w 9142431"/>
              <a:gd name="connsiteY867" fmla="*/ 400991 h 1310296"/>
              <a:gd name="connsiteX868" fmla="*/ 5507146 w 9142431"/>
              <a:gd name="connsiteY868" fmla="*/ 395412 h 1310296"/>
              <a:gd name="connsiteX869" fmla="*/ 5531728 w 9142431"/>
              <a:gd name="connsiteY869" fmla="*/ 396284 h 1310296"/>
              <a:gd name="connsiteX870" fmla="*/ 5537307 w 9142431"/>
              <a:gd name="connsiteY870" fmla="*/ 402212 h 1310296"/>
              <a:gd name="connsiteX871" fmla="*/ 5531379 w 9142431"/>
              <a:gd name="connsiteY871" fmla="*/ 407790 h 1310296"/>
              <a:gd name="connsiteX872" fmla="*/ 5520919 w 9142431"/>
              <a:gd name="connsiteY872" fmla="*/ 407442 h 1310296"/>
              <a:gd name="connsiteX873" fmla="*/ 5513248 w 9142431"/>
              <a:gd name="connsiteY873" fmla="*/ 421040 h 1310296"/>
              <a:gd name="connsiteX874" fmla="*/ 5530944 w 9142431"/>
              <a:gd name="connsiteY874" fmla="*/ 446057 h 1310296"/>
              <a:gd name="connsiteX875" fmla="*/ 5544455 w 9142431"/>
              <a:gd name="connsiteY875" fmla="*/ 442745 h 1310296"/>
              <a:gd name="connsiteX876" fmla="*/ 5569821 w 9142431"/>
              <a:gd name="connsiteY876" fmla="*/ 470116 h 1310296"/>
              <a:gd name="connsiteX877" fmla="*/ 5545936 w 9142431"/>
              <a:gd name="connsiteY877" fmla="*/ 495308 h 1310296"/>
              <a:gd name="connsiteX878" fmla="*/ 5621250 w 9142431"/>
              <a:gd name="connsiteY878" fmla="*/ 498271 h 1310296"/>
              <a:gd name="connsiteX879" fmla="*/ 5639556 w 9142431"/>
              <a:gd name="connsiteY879" fmla="*/ 146371 h 1310296"/>
              <a:gd name="connsiteX880" fmla="*/ 5640689 w 9142431"/>
              <a:gd name="connsiteY880" fmla="*/ 124754 h 1310296"/>
              <a:gd name="connsiteX881" fmla="*/ 5617676 w 9142431"/>
              <a:gd name="connsiteY881" fmla="*/ 123533 h 1310296"/>
              <a:gd name="connsiteX882" fmla="*/ 5614538 w 9142431"/>
              <a:gd name="connsiteY882" fmla="*/ 118390 h 1310296"/>
              <a:gd name="connsiteX883" fmla="*/ 5655769 w 9142431"/>
              <a:gd name="connsiteY883" fmla="*/ 27560 h 1310296"/>
              <a:gd name="connsiteX884" fmla="*/ 5659256 w 9142431"/>
              <a:gd name="connsiteY884" fmla="*/ 25381 h 1310296"/>
              <a:gd name="connsiteX885" fmla="*/ 6033123 w 9142431"/>
              <a:gd name="connsiteY885" fmla="*/ 44820 h 1310296"/>
              <a:gd name="connsiteX886" fmla="*/ 6036435 w 9142431"/>
              <a:gd name="connsiteY886" fmla="*/ 47348 h 1310296"/>
              <a:gd name="connsiteX887" fmla="*/ 6067990 w 9142431"/>
              <a:gd name="connsiteY887" fmla="*/ 142013 h 1310296"/>
              <a:gd name="connsiteX888" fmla="*/ 6064329 w 9142431"/>
              <a:gd name="connsiteY888" fmla="*/ 146807 h 1310296"/>
              <a:gd name="connsiteX889" fmla="*/ 6041317 w 9142431"/>
              <a:gd name="connsiteY889" fmla="*/ 145587 h 1310296"/>
              <a:gd name="connsiteX890" fmla="*/ 6040183 w 9142431"/>
              <a:gd name="connsiteY890" fmla="*/ 167205 h 1310296"/>
              <a:gd name="connsiteX891" fmla="*/ 6035389 w 9142431"/>
              <a:gd name="connsiteY891" fmla="*/ 258993 h 1310296"/>
              <a:gd name="connsiteX892" fmla="*/ 6184883 w 9142431"/>
              <a:gd name="connsiteY892" fmla="*/ 266751 h 1310296"/>
              <a:gd name="connsiteX893" fmla="*/ 6188196 w 9142431"/>
              <a:gd name="connsiteY893" fmla="*/ 269279 h 1310296"/>
              <a:gd name="connsiteX894" fmla="*/ 6219751 w 9142431"/>
              <a:gd name="connsiteY894" fmla="*/ 363944 h 1310296"/>
              <a:gd name="connsiteX895" fmla="*/ 6216090 w 9142431"/>
              <a:gd name="connsiteY895" fmla="*/ 368739 h 1310296"/>
              <a:gd name="connsiteX896" fmla="*/ 6199092 w 9142431"/>
              <a:gd name="connsiteY896" fmla="*/ 367867 h 1310296"/>
              <a:gd name="connsiteX897" fmla="*/ 6190723 w 9142431"/>
              <a:gd name="connsiteY897" fmla="*/ 528519 h 1310296"/>
              <a:gd name="connsiteX898" fmla="*/ 6338126 w 9142431"/>
              <a:gd name="connsiteY898" fmla="*/ 538456 h 1310296"/>
              <a:gd name="connsiteX899" fmla="*/ 6348151 w 9142431"/>
              <a:gd name="connsiteY899" fmla="*/ 508034 h 1310296"/>
              <a:gd name="connsiteX900" fmla="*/ 6354949 w 9142431"/>
              <a:gd name="connsiteY900" fmla="*/ 475172 h 1310296"/>
              <a:gd name="connsiteX901" fmla="*/ 6358436 w 9142431"/>
              <a:gd name="connsiteY901" fmla="*/ 450241 h 1310296"/>
              <a:gd name="connsiteX902" fmla="*/ 6342746 w 9142431"/>
              <a:gd name="connsiteY902" fmla="*/ 452334 h 1310296"/>
              <a:gd name="connsiteX903" fmla="*/ 6319821 w 9142431"/>
              <a:gd name="connsiteY903" fmla="*/ 442745 h 1310296"/>
              <a:gd name="connsiteX904" fmla="*/ 6303258 w 9142431"/>
              <a:gd name="connsiteY904" fmla="*/ 424352 h 1310296"/>
              <a:gd name="connsiteX905" fmla="*/ 6297941 w 9142431"/>
              <a:gd name="connsiteY905" fmla="*/ 399771 h 1310296"/>
              <a:gd name="connsiteX906" fmla="*/ 6299510 w 9142431"/>
              <a:gd name="connsiteY906" fmla="*/ 390531 h 1310296"/>
              <a:gd name="connsiteX907" fmla="*/ 6278067 w 9142431"/>
              <a:gd name="connsiteY907" fmla="*/ 385039 h 1310296"/>
              <a:gd name="connsiteX908" fmla="*/ 6261766 w 9142431"/>
              <a:gd name="connsiteY908" fmla="*/ 365862 h 1310296"/>
              <a:gd name="connsiteX909" fmla="*/ 6257233 w 9142431"/>
              <a:gd name="connsiteY909" fmla="*/ 341019 h 1310296"/>
              <a:gd name="connsiteX910" fmla="*/ 6267606 w 9142431"/>
              <a:gd name="connsiteY910" fmla="*/ 318704 h 1310296"/>
              <a:gd name="connsiteX911" fmla="*/ 6283907 w 9142431"/>
              <a:gd name="connsiteY911" fmla="*/ 300834 h 1310296"/>
              <a:gd name="connsiteX912" fmla="*/ 6290619 w 9142431"/>
              <a:gd name="connsiteY912" fmla="*/ 297871 h 1310296"/>
              <a:gd name="connsiteX913" fmla="*/ 6283907 w 9142431"/>
              <a:gd name="connsiteY913" fmla="*/ 286887 h 1310296"/>
              <a:gd name="connsiteX914" fmla="*/ 6278764 w 9142431"/>
              <a:gd name="connsiteY914" fmla="*/ 262654 h 1310296"/>
              <a:gd name="connsiteX915" fmla="*/ 6285563 w 9142431"/>
              <a:gd name="connsiteY915" fmla="*/ 238422 h 1310296"/>
              <a:gd name="connsiteX916" fmla="*/ 6305699 w 9142431"/>
              <a:gd name="connsiteY916" fmla="*/ 223952 h 1310296"/>
              <a:gd name="connsiteX917" fmla="*/ 6328799 w 9142431"/>
              <a:gd name="connsiteY917" fmla="*/ 219244 h 1310296"/>
              <a:gd name="connsiteX918" fmla="*/ 6344402 w 9142431"/>
              <a:gd name="connsiteY918" fmla="*/ 222818 h 1310296"/>
              <a:gd name="connsiteX919" fmla="*/ 6353206 w 9142431"/>
              <a:gd name="connsiteY919" fmla="*/ 201200 h 1310296"/>
              <a:gd name="connsiteX920" fmla="*/ 6371075 w 9142431"/>
              <a:gd name="connsiteY920" fmla="*/ 185597 h 1310296"/>
              <a:gd name="connsiteX921" fmla="*/ 6394001 w 9142431"/>
              <a:gd name="connsiteY921" fmla="*/ 180018 h 1310296"/>
              <a:gd name="connsiteX922" fmla="*/ 6417101 w 9142431"/>
              <a:gd name="connsiteY922" fmla="*/ 186905 h 1310296"/>
              <a:gd name="connsiteX923" fmla="*/ 6432443 w 9142431"/>
              <a:gd name="connsiteY923" fmla="*/ 205908 h 1310296"/>
              <a:gd name="connsiteX924" fmla="*/ 6438370 w 9142431"/>
              <a:gd name="connsiteY924" fmla="*/ 227613 h 1310296"/>
              <a:gd name="connsiteX925" fmla="*/ 6453886 w 9142431"/>
              <a:gd name="connsiteY925" fmla="*/ 225608 h 1310296"/>
              <a:gd name="connsiteX926" fmla="*/ 6477596 w 9142431"/>
              <a:gd name="connsiteY926" fmla="*/ 232494 h 1310296"/>
              <a:gd name="connsiteX927" fmla="*/ 6492938 w 9142431"/>
              <a:gd name="connsiteY927" fmla="*/ 252107 h 1310296"/>
              <a:gd name="connsiteX928" fmla="*/ 6497819 w 9142431"/>
              <a:gd name="connsiteY928" fmla="*/ 276427 h 1310296"/>
              <a:gd name="connsiteX929" fmla="*/ 6490584 w 9142431"/>
              <a:gd name="connsiteY929" fmla="*/ 300311 h 1310296"/>
              <a:gd name="connsiteX930" fmla="*/ 6479427 w 9142431"/>
              <a:gd name="connsiteY930" fmla="*/ 310423 h 1310296"/>
              <a:gd name="connsiteX931" fmla="*/ 6487359 w 9142431"/>
              <a:gd name="connsiteY931" fmla="*/ 314607 h 1310296"/>
              <a:gd name="connsiteX932" fmla="*/ 6503834 w 9142431"/>
              <a:gd name="connsiteY932" fmla="*/ 332564 h 1310296"/>
              <a:gd name="connsiteX933" fmla="*/ 6508803 w 9142431"/>
              <a:gd name="connsiteY933" fmla="*/ 356797 h 1310296"/>
              <a:gd name="connsiteX934" fmla="*/ 6502090 w 9142431"/>
              <a:gd name="connsiteY934" fmla="*/ 381030 h 1310296"/>
              <a:gd name="connsiteX935" fmla="*/ 6483175 w 9142431"/>
              <a:gd name="connsiteY935" fmla="*/ 397679 h 1310296"/>
              <a:gd name="connsiteX936" fmla="*/ 6459116 w 9142431"/>
              <a:gd name="connsiteY936" fmla="*/ 403258 h 1310296"/>
              <a:gd name="connsiteX937" fmla="*/ 6458942 w 9142431"/>
              <a:gd name="connsiteY937" fmla="*/ 409708 h 1310296"/>
              <a:gd name="connsiteX938" fmla="*/ 6451010 w 9142431"/>
              <a:gd name="connsiteY938" fmla="*/ 432198 h 1310296"/>
              <a:gd name="connsiteX939" fmla="*/ 6434099 w 9142431"/>
              <a:gd name="connsiteY939" fmla="*/ 448934 h 1310296"/>
              <a:gd name="connsiteX940" fmla="*/ 6410563 w 9142431"/>
              <a:gd name="connsiteY940" fmla="*/ 456692 h 1310296"/>
              <a:gd name="connsiteX941" fmla="*/ 6390253 w 9142431"/>
              <a:gd name="connsiteY941" fmla="*/ 447016 h 1310296"/>
              <a:gd name="connsiteX942" fmla="*/ 6390602 w 9142431"/>
              <a:gd name="connsiteY942" fmla="*/ 477177 h 1310296"/>
              <a:gd name="connsiteX943" fmla="*/ 6393217 w 9142431"/>
              <a:gd name="connsiteY943" fmla="*/ 510649 h 1310296"/>
              <a:gd name="connsiteX944" fmla="*/ 6399493 w 9142431"/>
              <a:gd name="connsiteY944" fmla="*/ 542640 h 1310296"/>
              <a:gd name="connsiteX945" fmla="*/ 6512376 w 9142431"/>
              <a:gd name="connsiteY945" fmla="*/ 551096 h 1310296"/>
              <a:gd name="connsiteX946" fmla="*/ 6513945 w 9142431"/>
              <a:gd name="connsiteY946" fmla="*/ 544471 h 1310296"/>
              <a:gd name="connsiteX947" fmla="*/ 6525451 w 9142431"/>
              <a:gd name="connsiteY947" fmla="*/ 536364 h 1310296"/>
              <a:gd name="connsiteX948" fmla="*/ 6525451 w 9142431"/>
              <a:gd name="connsiteY948" fmla="*/ 535057 h 1310296"/>
              <a:gd name="connsiteX949" fmla="*/ 6528415 w 9142431"/>
              <a:gd name="connsiteY949" fmla="*/ 497400 h 1310296"/>
              <a:gd name="connsiteX950" fmla="*/ 6539050 w 9142431"/>
              <a:gd name="connsiteY950" fmla="*/ 484063 h 1310296"/>
              <a:gd name="connsiteX951" fmla="*/ 6559621 w 9142431"/>
              <a:gd name="connsiteY951" fmla="*/ 224126 h 1310296"/>
              <a:gd name="connsiteX952" fmla="*/ 6553346 w 9142431"/>
              <a:gd name="connsiteY952" fmla="*/ 213491 h 1310296"/>
              <a:gd name="connsiteX953" fmla="*/ 6537743 w 9142431"/>
              <a:gd name="connsiteY953" fmla="*/ 184377 h 1310296"/>
              <a:gd name="connsiteX954" fmla="*/ 6539137 w 9142431"/>
              <a:gd name="connsiteY954" fmla="*/ 177752 h 1310296"/>
              <a:gd name="connsiteX955" fmla="*/ 6527456 w 9142431"/>
              <a:gd name="connsiteY955" fmla="*/ 176793 h 1310296"/>
              <a:gd name="connsiteX956" fmla="*/ 6525713 w 9142431"/>
              <a:gd name="connsiteY956" fmla="*/ 170430 h 1310296"/>
              <a:gd name="connsiteX957" fmla="*/ 6567990 w 9142431"/>
              <a:gd name="connsiteY957" fmla="*/ 140531 h 1310296"/>
              <a:gd name="connsiteX958" fmla="*/ 6570344 w 9142431"/>
              <a:gd name="connsiteY958" fmla="*/ 127281 h 1310296"/>
              <a:gd name="connsiteX959" fmla="*/ 6575486 w 9142431"/>
              <a:gd name="connsiteY959" fmla="*/ 127717 h 1310296"/>
              <a:gd name="connsiteX960" fmla="*/ 6575748 w 9142431"/>
              <a:gd name="connsiteY960" fmla="*/ 141141 h 1310296"/>
              <a:gd name="connsiteX961" fmla="*/ 6612795 w 9142431"/>
              <a:gd name="connsiteY961" fmla="*/ 177316 h 1310296"/>
              <a:gd name="connsiteX962" fmla="*/ 6610093 w 9142431"/>
              <a:gd name="connsiteY962" fmla="*/ 183331 h 1310296"/>
              <a:gd name="connsiteX963" fmla="*/ 6598412 w 9142431"/>
              <a:gd name="connsiteY963" fmla="*/ 182372 h 1310296"/>
              <a:gd name="connsiteX964" fmla="*/ 6598673 w 9142431"/>
              <a:gd name="connsiteY964" fmla="*/ 189171 h 1310296"/>
              <a:gd name="connsiteX965" fmla="*/ 6578624 w 9142431"/>
              <a:gd name="connsiteY965" fmla="*/ 215496 h 1310296"/>
              <a:gd name="connsiteX966" fmla="*/ 6570779 w 9142431"/>
              <a:gd name="connsiteY966" fmla="*/ 224998 h 1310296"/>
              <a:gd name="connsiteX967" fmla="*/ 6550208 w 9142431"/>
              <a:gd name="connsiteY967" fmla="*/ 484935 h 1310296"/>
              <a:gd name="connsiteX968" fmla="*/ 6558576 w 9142431"/>
              <a:gd name="connsiteY968" fmla="*/ 499753 h 1310296"/>
              <a:gd name="connsiteX969" fmla="*/ 6555612 w 9142431"/>
              <a:gd name="connsiteY969" fmla="*/ 537410 h 1310296"/>
              <a:gd name="connsiteX970" fmla="*/ 6555350 w 9142431"/>
              <a:gd name="connsiteY970" fmla="*/ 538718 h 1310296"/>
              <a:gd name="connsiteX971" fmla="*/ 6565462 w 9142431"/>
              <a:gd name="connsiteY971" fmla="*/ 548568 h 1310296"/>
              <a:gd name="connsiteX972" fmla="*/ 6565985 w 9142431"/>
              <a:gd name="connsiteY972" fmla="*/ 555280 h 1310296"/>
              <a:gd name="connsiteX973" fmla="*/ 6677474 w 9142431"/>
              <a:gd name="connsiteY973" fmla="*/ 564433 h 1310296"/>
              <a:gd name="connsiteX974" fmla="*/ 6687324 w 9142431"/>
              <a:gd name="connsiteY974" fmla="*/ 535580 h 1310296"/>
              <a:gd name="connsiteX975" fmla="*/ 6694646 w 9142431"/>
              <a:gd name="connsiteY975" fmla="*/ 502804 h 1310296"/>
              <a:gd name="connsiteX976" fmla="*/ 6698133 w 9142431"/>
              <a:gd name="connsiteY976" fmla="*/ 480838 h 1310296"/>
              <a:gd name="connsiteX977" fmla="*/ 6689678 w 9142431"/>
              <a:gd name="connsiteY977" fmla="*/ 478658 h 1310296"/>
              <a:gd name="connsiteX978" fmla="*/ 6677387 w 9142431"/>
              <a:gd name="connsiteY978" fmla="*/ 472731 h 1310296"/>
              <a:gd name="connsiteX979" fmla="*/ 6664921 w 9142431"/>
              <a:gd name="connsiteY979" fmla="*/ 467239 h 1310296"/>
              <a:gd name="connsiteX980" fmla="*/ 6653328 w 9142431"/>
              <a:gd name="connsiteY980" fmla="*/ 459917 h 1310296"/>
              <a:gd name="connsiteX981" fmla="*/ 6645396 w 9142431"/>
              <a:gd name="connsiteY981" fmla="*/ 448411 h 1310296"/>
              <a:gd name="connsiteX982" fmla="*/ 6636940 w 9142431"/>
              <a:gd name="connsiteY982" fmla="*/ 438299 h 1310296"/>
              <a:gd name="connsiteX983" fmla="*/ 6629705 w 9142431"/>
              <a:gd name="connsiteY983" fmla="*/ 427316 h 1310296"/>
              <a:gd name="connsiteX984" fmla="*/ 6622296 w 9142431"/>
              <a:gd name="connsiteY984" fmla="*/ 416507 h 1310296"/>
              <a:gd name="connsiteX985" fmla="*/ 6612010 w 9142431"/>
              <a:gd name="connsiteY985" fmla="*/ 406396 h 1310296"/>
              <a:gd name="connsiteX986" fmla="*/ 6607739 w 9142431"/>
              <a:gd name="connsiteY986" fmla="*/ 393407 h 1310296"/>
              <a:gd name="connsiteX987" fmla="*/ 6609482 w 9142431"/>
              <a:gd name="connsiteY987" fmla="*/ 379286 h 1310296"/>
              <a:gd name="connsiteX988" fmla="*/ 6605385 w 9142431"/>
              <a:gd name="connsiteY988" fmla="*/ 366211 h 1310296"/>
              <a:gd name="connsiteX989" fmla="*/ 6609133 w 9142431"/>
              <a:gd name="connsiteY989" fmla="*/ 352961 h 1310296"/>
              <a:gd name="connsiteX990" fmla="*/ 6610354 w 9142431"/>
              <a:gd name="connsiteY990" fmla="*/ 339712 h 1310296"/>
              <a:gd name="connsiteX991" fmla="*/ 6614712 w 9142431"/>
              <a:gd name="connsiteY991" fmla="*/ 326985 h 1310296"/>
              <a:gd name="connsiteX992" fmla="*/ 6619332 w 9142431"/>
              <a:gd name="connsiteY992" fmla="*/ 314084 h 1310296"/>
              <a:gd name="connsiteX993" fmla="*/ 6626044 w 9142431"/>
              <a:gd name="connsiteY993" fmla="*/ 302142 h 1310296"/>
              <a:gd name="connsiteX994" fmla="*/ 6635023 w 9142431"/>
              <a:gd name="connsiteY994" fmla="*/ 291769 h 1310296"/>
              <a:gd name="connsiteX995" fmla="*/ 6642955 w 9142431"/>
              <a:gd name="connsiteY995" fmla="*/ 280786 h 1310296"/>
              <a:gd name="connsiteX996" fmla="*/ 6652021 w 9142431"/>
              <a:gd name="connsiteY996" fmla="*/ 270674 h 1310296"/>
              <a:gd name="connsiteX997" fmla="*/ 6658297 w 9142431"/>
              <a:gd name="connsiteY997" fmla="*/ 258209 h 1310296"/>
              <a:gd name="connsiteX998" fmla="*/ 6666316 w 9142431"/>
              <a:gd name="connsiteY998" fmla="*/ 247051 h 1310296"/>
              <a:gd name="connsiteX999" fmla="*/ 6675905 w 9142431"/>
              <a:gd name="connsiteY999" fmla="*/ 237201 h 1310296"/>
              <a:gd name="connsiteX1000" fmla="*/ 6685057 w 9142431"/>
              <a:gd name="connsiteY1000" fmla="*/ 227002 h 1310296"/>
              <a:gd name="connsiteX1001" fmla="*/ 6696912 w 9142431"/>
              <a:gd name="connsiteY1001" fmla="*/ 219506 h 1310296"/>
              <a:gd name="connsiteX1002" fmla="*/ 6705368 w 9142431"/>
              <a:gd name="connsiteY1002" fmla="*/ 208697 h 1310296"/>
              <a:gd name="connsiteX1003" fmla="*/ 6714869 w 9142431"/>
              <a:gd name="connsiteY1003" fmla="*/ 198847 h 1310296"/>
              <a:gd name="connsiteX1004" fmla="*/ 6724283 w 9142431"/>
              <a:gd name="connsiteY1004" fmla="*/ 188910 h 1310296"/>
              <a:gd name="connsiteX1005" fmla="*/ 6734831 w 9142431"/>
              <a:gd name="connsiteY1005" fmla="*/ 180280 h 1310296"/>
              <a:gd name="connsiteX1006" fmla="*/ 6743373 w 9142431"/>
              <a:gd name="connsiteY1006" fmla="*/ 182982 h 1310296"/>
              <a:gd name="connsiteX1007" fmla="*/ 6753311 w 9142431"/>
              <a:gd name="connsiteY1007" fmla="*/ 192396 h 1310296"/>
              <a:gd name="connsiteX1008" fmla="*/ 6760982 w 9142431"/>
              <a:gd name="connsiteY1008" fmla="*/ 203641 h 1310296"/>
              <a:gd name="connsiteX1009" fmla="*/ 6771965 w 9142431"/>
              <a:gd name="connsiteY1009" fmla="*/ 212445 h 1310296"/>
              <a:gd name="connsiteX1010" fmla="*/ 6779026 w 9142431"/>
              <a:gd name="connsiteY1010" fmla="*/ 224213 h 1310296"/>
              <a:gd name="connsiteX1011" fmla="*/ 6783384 w 9142431"/>
              <a:gd name="connsiteY1011" fmla="*/ 237811 h 1310296"/>
              <a:gd name="connsiteX1012" fmla="*/ 6792362 w 9142431"/>
              <a:gd name="connsiteY1012" fmla="*/ 248097 h 1310296"/>
              <a:gd name="connsiteX1013" fmla="*/ 6799423 w 9142431"/>
              <a:gd name="connsiteY1013" fmla="*/ 259778 h 1310296"/>
              <a:gd name="connsiteX1014" fmla="*/ 6806309 w 9142431"/>
              <a:gd name="connsiteY1014" fmla="*/ 271458 h 1310296"/>
              <a:gd name="connsiteX1015" fmla="*/ 6814765 w 9142431"/>
              <a:gd name="connsiteY1015" fmla="*/ 282267 h 1310296"/>
              <a:gd name="connsiteX1016" fmla="*/ 6822348 w 9142431"/>
              <a:gd name="connsiteY1016" fmla="*/ 293686 h 1310296"/>
              <a:gd name="connsiteX1017" fmla="*/ 6830281 w 9142431"/>
              <a:gd name="connsiteY1017" fmla="*/ 305018 h 1310296"/>
              <a:gd name="connsiteX1018" fmla="*/ 6832111 w 9142431"/>
              <a:gd name="connsiteY1018" fmla="*/ 319227 h 1310296"/>
              <a:gd name="connsiteX1019" fmla="*/ 6836034 w 9142431"/>
              <a:gd name="connsiteY1019" fmla="*/ 332215 h 1310296"/>
              <a:gd name="connsiteX1020" fmla="*/ 6840828 w 9142431"/>
              <a:gd name="connsiteY1020" fmla="*/ 344855 h 1310296"/>
              <a:gd name="connsiteX1021" fmla="*/ 6841961 w 9142431"/>
              <a:gd name="connsiteY1021" fmla="*/ 358191 h 1310296"/>
              <a:gd name="connsiteX1022" fmla="*/ 6845186 w 9142431"/>
              <a:gd name="connsiteY1022" fmla="*/ 371441 h 1310296"/>
              <a:gd name="connsiteX1023" fmla="*/ 6845535 w 9142431"/>
              <a:gd name="connsiteY1023" fmla="*/ 385126 h 1310296"/>
              <a:gd name="connsiteX1024" fmla="*/ 6840218 w 9142431"/>
              <a:gd name="connsiteY1024" fmla="*/ 397766 h 1310296"/>
              <a:gd name="connsiteX1025" fmla="*/ 6833070 w 9142431"/>
              <a:gd name="connsiteY1025" fmla="*/ 409185 h 1310296"/>
              <a:gd name="connsiteX1026" fmla="*/ 6831240 w 9142431"/>
              <a:gd name="connsiteY1026" fmla="*/ 423219 h 1310296"/>
              <a:gd name="connsiteX1027" fmla="*/ 6820605 w 9142431"/>
              <a:gd name="connsiteY1027" fmla="*/ 432285 h 1310296"/>
              <a:gd name="connsiteX1028" fmla="*/ 6811452 w 9142431"/>
              <a:gd name="connsiteY1028" fmla="*/ 441786 h 1310296"/>
              <a:gd name="connsiteX1029" fmla="*/ 6802735 w 9142431"/>
              <a:gd name="connsiteY1029" fmla="*/ 451723 h 1310296"/>
              <a:gd name="connsiteX1030" fmla="*/ 6794454 w 9142431"/>
              <a:gd name="connsiteY1030" fmla="*/ 463055 h 1310296"/>
              <a:gd name="connsiteX1031" fmla="*/ 6781466 w 9142431"/>
              <a:gd name="connsiteY1031" fmla="*/ 467762 h 1310296"/>
              <a:gd name="connsiteX1032" fmla="*/ 6769611 w 9142431"/>
              <a:gd name="connsiteY1032" fmla="*/ 474126 h 1310296"/>
              <a:gd name="connsiteX1033" fmla="*/ 6756274 w 9142431"/>
              <a:gd name="connsiteY1033" fmla="*/ 476392 h 1310296"/>
              <a:gd name="connsiteX1034" fmla="*/ 6743199 w 9142431"/>
              <a:gd name="connsiteY1034" fmla="*/ 478658 h 1310296"/>
              <a:gd name="connsiteX1035" fmla="*/ 6730211 w 9142431"/>
              <a:gd name="connsiteY1035" fmla="*/ 480315 h 1310296"/>
              <a:gd name="connsiteX1036" fmla="*/ 6730211 w 9142431"/>
              <a:gd name="connsiteY1036" fmla="*/ 505506 h 1310296"/>
              <a:gd name="connsiteX1037" fmla="*/ 6732303 w 9142431"/>
              <a:gd name="connsiteY1037" fmla="*/ 539066 h 1310296"/>
              <a:gd name="connsiteX1038" fmla="*/ 6737620 w 9142431"/>
              <a:gd name="connsiteY1038" fmla="*/ 569401 h 1310296"/>
              <a:gd name="connsiteX1039" fmla="*/ 6804479 w 9142431"/>
              <a:gd name="connsiteY1039" fmla="*/ 575329 h 1310296"/>
              <a:gd name="connsiteX1040" fmla="*/ 6795413 w 9142431"/>
              <a:gd name="connsiteY1040" fmla="*/ 553624 h 1310296"/>
              <a:gd name="connsiteX1041" fmla="*/ 6823656 w 9142431"/>
              <a:gd name="connsiteY1041" fmla="*/ 529216 h 1310296"/>
              <a:gd name="connsiteX1042" fmla="*/ 6828450 w 9142431"/>
              <a:gd name="connsiteY1042" fmla="*/ 530088 h 1310296"/>
              <a:gd name="connsiteX1043" fmla="*/ 6849807 w 9142431"/>
              <a:gd name="connsiteY1043" fmla="*/ 475085 h 1310296"/>
              <a:gd name="connsiteX1044" fmla="*/ 6827142 w 9142431"/>
              <a:gd name="connsiteY1044" fmla="*/ 473428 h 1310296"/>
              <a:gd name="connsiteX1045" fmla="*/ 6824266 w 9142431"/>
              <a:gd name="connsiteY1045" fmla="*/ 470116 h 1310296"/>
              <a:gd name="connsiteX1046" fmla="*/ 6827579 w 9142431"/>
              <a:gd name="connsiteY1046" fmla="*/ 467239 h 1310296"/>
              <a:gd name="connsiteX1047" fmla="*/ 6854426 w 9142431"/>
              <a:gd name="connsiteY1047" fmla="*/ 469244 h 1310296"/>
              <a:gd name="connsiteX1048" fmla="*/ 6856780 w 9142431"/>
              <a:gd name="connsiteY1048" fmla="*/ 470639 h 1310296"/>
              <a:gd name="connsiteX1049" fmla="*/ 6857041 w 9142431"/>
              <a:gd name="connsiteY1049" fmla="*/ 473428 h 1310296"/>
              <a:gd name="connsiteX1050" fmla="*/ 6843792 w 9142431"/>
              <a:gd name="connsiteY1050" fmla="*/ 507598 h 1310296"/>
              <a:gd name="connsiteX1051" fmla="*/ 6892868 w 9142431"/>
              <a:gd name="connsiteY1051" fmla="*/ 511172 h 1310296"/>
              <a:gd name="connsiteX1052" fmla="*/ 6899580 w 9142431"/>
              <a:gd name="connsiteY1052" fmla="*/ 500189 h 1310296"/>
              <a:gd name="connsiteX1053" fmla="*/ 6892345 w 9142431"/>
              <a:gd name="connsiteY1053" fmla="*/ 499666 h 1310296"/>
              <a:gd name="connsiteX1054" fmla="*/ 6887027 w 9142431"/>
              <a:gd name="connsiteY1054" fmla="*/ 493477 h 1310296"/>
              <a:gd name="connsiteX1055" fmla="*/ 6893216 w 9142431"/>
              <a:gd name="connsiteY1055" fmla="*/ 488160 h 1310296"/>
              <a:gd name="connsiteX1056" fmla="*/ 6917798 w 9142431"/>
              <a:gd name="connsiteY1056" fmla="*/ 489990 h 1310296"/>
              <a:gd name="connsiteX1057" fmla="*/ 6923115 w 9142431"/>
              <a:gd name="connsiteY1057" fmla="*/ 496179 h 1310296"/>
              <a:gd name="connsiteX1058" fmla="*/ 6916927 w 9142431"/>
              <a:gd name="connsiteY1058" fmla="*/ 501497 h 1310296"/>
              <a:gd name="connsiteX1059" fmla="*/ 6906466 w 9142431"/>
              <a:gd name="connsiteY1059" fmla="*/ 500712 h 1310296"/>
              <a:gd name="connsiteX1060" fmla="*/ 6898272 w 9142431"/>
              <a:gd name="connsiteY1060" fmla="*/ 514049 h 1310296"/>
              <a:gd name="connsiteX1061" fmla="*/ 6915009 w 9142431"/>
              <a:gd name="connsiteY1061" fmla="*/ 539764 h 1310296"/>
              <a:gd name="connsiteX1062" fmla="*/ 6928607 w 9142431"/>
              <a:gd name="connsiteY1062" fmla="*/ 536974 h 1310296"/>
              <a:gd name="connsiteX1063" fmla="*/ 6953014 w 9142431"/>
              <a:gd name="connsiteY1063" fmla="*/ 565217 h 1310296"/>
              <a:gd name="connsiteX1064" fmla="*/ 6936801 w 9142431"/>
              <a:gd name="connsiteY1064" fmla="*/ 587532 h 1310296"/>
              <a:gd name="connsiteX1065" fmla="*/ 6992763 w 9142431"/>
              <a:gd name="connsiteY1065" fmla="*/ 592850 h 1310296"/>
              <a:gd name="connsiteX1066" fmla="*/ 7026410 w 9142431"/>
              <a:gd name="connsiteY1066" fmla="*/ 272679 h 1310296"/>
              <a:gd name="connsiteX1067" fmla="*/ 7013858 w 9142431"/>
              <a:gd name="connsiteY1067" fmla="*/ 271371 h 1310296"/>
              <a:gd name="connsiteX1068" fmla="*/ 7011156 w 9142431"/>
              <a:gd name="connsiteY1068" fmla="*/ 266316 h 1310296"/>
              <a:gd name="connsiteX1069" fmla="*/ 7062149 w 9142431"/>
              <a:gd name="connsiteY1069" fmla="*/ 113247 h 1310296"/>
              <a:gd name="connsiteX1070" fmla="*/ 7065636 w 9142431"/>
              <a:gd name="connsiteY1070" fmla="*/ 111417 h 1310296"/>
              <a:gd name="connsiteX1071" fmla="*/ 7550556 w 9142431"/>
              <a:gd name="connsiteY1071" fmla="*/ 162323 h 1310296"/>
              <a:gd name="connsiteX1072" fmla="*/ 7553520 w 9142431"/>
              <a:gd name="connsiteY1072" fmla="*/ 164851 h 1310296"/>
              <a:gd name="connsiteX1073" fmla="*/ 7571564 w 9142431"/>
              <a:gd name="connsiteY1073" fmla="*/ 325154 h 1310296"/>
              <a:gd name="connsiteX1074" fmla="*/ 7567815 w 9142431"/>
              <a:gd name="connsiteY1074" fmla="*/ 329513 h 1310296"/>
              <a:gd name="connsiteX1075" fmla="*/ 7555524 w 9142431"/>
              <a:gd name="connsiteY1075" fmla="*/ 328205 h 1310296"/>
              <a:gd name="connsiteX1076" fmla="*/ 7553258 w 9142431"/>
              <a:gd name="connsiteY1076" fmla="*/ 349562 h 1310296"/>
              <a:gd name="connsiteX1077" fmla="*/ 7552997 w 9142431"/>
              <a:gd name="connsiteY1077" fmla="*/ 349562 h 1310296"/>
              <a:gd name="connsiteX1078" fmla="*/ 7521442 w 9142431"/>
              <a:gd name="connsiteY1078" fmla="*/ 649858 h 1310296"/>
              <a:gd name="connsiteX1079" fmla="*/ 7590043 w 9142431"/>
              <a:gd name="connsiteY1079" fmla="*/ 658052 h 1310296"/>
              <a:gd name="connsiteX1080" fmla="*/ 7661434 w 9142431"/>
              <a:gd name="connsiteY1080" fmla="*/ 121267 h 1310296"/>
              <a:gd name="connsiteX1081" fmla="*/ 7653938 w 9142431"/>
              <a:gd name="connsiteY1081" fmla="*/ 125189 h 1310296"/>
              <a:gd name="connsiteX1082" fmla="*/ 7648534 w 9142431"/>
              <a:gd name="connsiteY1082" fmla="*/ 123533 h 1310296"/>
              <a:gd name="connsiteX1083" fmla="*/ 7636766 w 9142431"/>
              <a:gd name="connsiteY1083" fmla="*/ 101305 h 1310296"/>
              <a:gd name="connsiteX1084" fmla="*/ 7638422 w 9142431"/>
              <a:gd name="connsiteY1084" fmla="*/ 95901 h 131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</a:cxnLst>
            <a:rect l="l" t="t" r="r" b="b"/>
            <a:pathLst>
              <a:path w="9142431" h="1310296">
                <a:moveTo>
                  <a:pt x="1201359" y="629286"/>
                </a:moveTo>
                <a:lnTo>
                  <a:pt x="1144874" y="636870"/>
                </a:lnTo>
                <a:lnTo>
                  <a:pt x="1149930" y="674265"/>
                </a:lnTo>
                <a:lnTo>
                  <a:pt x="1206415" y="666681"/>
                </a:lnTo>
                <a:close/>
                <a:moveTo>
                  <a:pt x="1195083" y="583174"/>
                </a:moveTo>
                <a:lnTo>
                  <a:pt x="1138598" y="590757"/>
                </a:lnTo>
                <a:lnTo>
                  <a:pt x="1143654" y="628153"/>
                </a:lnTo>
                <a:lnTo>
                  <a:pt x="1200139" y="620569"/>
                </a:lnTo>
                <a:close/>
                <a:moveTo>
                  <a:pt x="7772836" y="576200"/>
                </a:moveTo>
                <a:lnTo>
                  <a:pt x="7767606" y="615688"/>
                </a:lnTo>
                <a:lnTo>
                  <a:pt x="7827316" y="623620"/>
                </a:lnTo>
                <a:lnTo>
                  <a:pt x="7832547" y="584133"/>
                </a:lnTo>
                <a:close/>
                <a:moveTo>
                  <a:pt x="7656989" y="560859"/>
                </a:moveTo>
                <a:lnTo>
                  <a:pt x="7651759" y="600346"/>
                </a:lnTo>
                <a:lnTo>
                  <a:pt x="7711469" y="608278"/>
                </a:lnTo>
                <a:lnTo>
                  <a:pt x="7716700" y="568791"/>
                </a:lnTo>
                <a:close/>
                <a:moveTo>
                  <a:pt x="6916229" y="552752"/>
                </a:moveTo>
                <a:cubicBezTo>
                  <a:pt x="6915270" y="553798"/>
                  <a:pt x="6914398" y="554844"/>
                  <a:pt x="6913701" y="556064"/>
                </a:cubicBezTo>
                <a:lnTo>
                  <a:pt x="6919542" y="557808"/>
                </a:lnTo>
                <a:close/>
                <a:moveTo>
                  <a:pt x="6927823" y="548481"/>
                </a:moveTo>
                <a:cubicBezTo>
                  <a:pt x="6925556" y="548306"/>
                  <a:pt x="6923377" y="548742"/>
                  <a:pt x="6921372" y="549527"/>
                </a:cubicBezTo>
                <a:lnTo>
                  <a:pt x="6929304" y="561643"/>
                </a:lnTo>
                <a:cubicBezTo>
                  <a:pt x="6930002" y="562689"/>
                  <a:pt x="6930002" y="564084"/>
                  <a:pt x="6929217" y="565130"/>
                </a:cubicBezTo>
                <a:cubicBezTo>
                  <a:pt x="6928520" y="566002"/>
                  <a:pt x="6927561" y="566350"/>
                  <a:pt x="6926515" y="566350"/>
                </a:cubicBezTo>
                <a:cubicBezTo>
                  <a:pt x="6926253" y="566350"/>
                  <a:pt x="6925817" y="566263"/>
                  <a:pt x="6925817" y="566263"/>
                </a:cubicBezTo>
                <a:lnTo>
                  <a:pt x="6911871" y="561992"/>
                </a:lnTo>
                <a:cubicBezTo>
                  <a:pt x="6911871" y="561992"/>
                  <a:pt x="6911871" y="562166"/>
                  <a:pt x="6911871" y="562166"/>
                </a:cubicBezTo>
                <a:cubicBezTo>
                  <a:pt x="6911260" y="570360"/>
                  <a:pt x="6917450" y="577508"/>
                  <a:pt x="6925643" y="578118"/>
                </a:cubicBezTo>
                <a:lnTo>
                  <a:pt x="6925643" y="578205"/>
                </a:lnTo>
                <a:cubicBezTo>
                  <a:pt x="6933837" y="578815"/>
                  <a:pt x="6940985" y="572626"/>
                  <a:pt x="6941595" y="564433"/>
                </a:cubicBezTo>
                <a:cubicBezTo>
                  <a:pt x="6942205" y="556239"/>
                  <a:pt x="6936016" y="549091"/>
                  <a:pt x="6927823" y="548481"/>
                </a:cubicBezTo>
                <a:close/>
                <a:moveTo>
                  <a:pt x="7409343" y="544209"/>
                </a:moveTo>
                <a:lnTo>
                  <a:pt x="7405420" y="581692"/>
                </a:lnTo>
                <a:lnTo>
                  <a:pt x="7462080" y="587619"/>
                </a:lnTo>
                <a:lnTo>
                  <a:pt x="7466002" y="550137"/>
                </a:lnTo>
                <a:close/>
                <a:moveTo>
                  <a:pt x="6822784" y="540635"/>
                </a:moveTo>
                <a:cubicBezTo>
                  <a:pt x="6814590" y="540025"/>
                  <a:pt x="6807442" y="546214"/>
                  <a:pt x="6806832" y="554408"/>
                </a:cubicBezTo>
                <a:cubicBezTo>
                  <a:pt x="6806527" y="558505"/>
                  <a:pt x="6807922" y="562341"/>
                  <a:pt x="6810417" y="565228"/>
                </a:cubicBezTo>
                <a:lnTo>
                  <a:pt x="6820570" y="570343"/>
                </a:lnTo>
                <a:lnTo>
                  <a:pt x="6820517" y="570360"/>
                </a:lnTo>
                <a:lnTo>
                  <a:pt x="6820605" y="570360"/>
                </a:lnTo>
                <a:lnTo>
                  <a:pt x="6820570" y="570343"/>
                </a:lnTo>
                <a:lnTo>
                  <a:pt x="6831337" y="566775"/>
                </a:lnTo>
                <a:cubicBezTo>
                  <a:pt x="6834225" y="564280"/>
                  <a:pt x="6836164" y="560684"/>
                  <a:pt x="6836469" y="556587"/>
                </a:cubicBezTo>
                <a:cubicBezTo>
                  <a:pt x="6836905" y="551096"/>
                  <a:pt x="6834203" y="546040"/>
                  <a:pt x="6829845" y="543163"/>
                </a:cubicBezTo>
                <a:lnTo>
                  <a:pt x="6824615" y="556674"/>
                </a:lnTo>
                <a:cubicBezTo>
                  <a:pt x="6824179" y="557895"/>
                  <a:pt x="6822871" y="558679"/>
                  <a:pt x="6821564" y="558592"/>
                </a:cubicBezTo>
                <a:cubicBezTo>
                  <a:pt x="6821302" y="558592"/>
                  <a:pt x="6820954" y="558505"/>
                  <a:pt x="6820692" y="558418"/>
                </a:cubicBezTo>
                <a:cubicBezTo>
                  <a:pt x="6819123" y="557808"/>
                  <a:pt x="6818338" y="555977"/>
                  <a:pt x="6818948" y="554408"/>
                </a:cubicBezTo>
                <a:lnTo>
                  <a:pt x="6824179" y="540897"/>
                </a:lnTo>
                <a:cubicBezTo>
                  <a:pt x="6823743" y="540810"/>
                  <a:pt x="6823220" y="540635"/>
                  <a:pt x="6822784" y="540635"/>
                </a:cubicBezTo>
                <a:close/>
                <a:moveTo>
                  <a:pt x="7295413" y="532267"/>
                </a:moveTo>
                <a:lnTo>
                  <a:pt x="7291490" y="569750"/>
                </a:lnTo>
                <a:lnTo>
                  <a:pt x="7348150" y="575677"/>
                </a:lnTo>
                <a:lnTo>
                  <a:pt x="7352073" y="538195"/>
                </a:lnTo>
                <a:close/>
                <a:moveTo>
                  <a:pt x="6835772" y="527909"/>
                </a:moveTo>
                <a:lnTo>
                  <a:pt x="6834116" y="532267"/>
                </a:lnTo>
                <a:cubicBezTo>
                  <a:pt x="6843007" y="537062"/>
                  <a:pt x="6848761" y="546737"/>
                  <a:pt x="6847976" y="557459"/>
                </a:cubicBezTo>
                <a:cubicBezTo>
                  <a:pt x="6847366" y="566350"/>
                  <a:pt x="6842310" y="573847"/>
                  <a:pt x="6835249" y="578118"/>
                </a:cubicBezTo>
                <a:lnTo>
                  <a:pt x="6835336" y="578031"/>
                </a:lnTo>
                <a:cubicBezTo>
                  <a:pt x="6860964" y="580384"/>
                  <a:pt x="6886679" y="582651"/>
                  <a:pt x="6912306" y="585092"/>
                </a:cubicBezTo>
                <a:cubicBezTo>
                  <a:pt x="6904635" y="579949"/>
                  <a:pt x="6899754" y="571057"/>
                  <a:pt x="6900452" y="561207"/>
                </a:cubicBezTo>
                <a:cubicBezTo>
                  <a:pt x="6900452" y="560248"/>
                  <a:pt x="6900713" y="559377"/>
                  <a:pt x="6900887" y="558505"/>
                </a:cubicBezTo>
                <a:lnTo>
                  <a:pt x="6873342" y="550137"/>
                </a:lnTo>
                <a:cubicBezTo>
                  <a:pt x="6873080" y="550137"/>
                  <a:pt x="6872645" y="549875"/>
                  <a:pt x="6872645" y="549875"/>
                </a:cubicBezTo>
                <a:close/>
                <a:moveTo>
                  <a:pt x="7779287" y="527386"/>
                </a:moveTo>
                <a:lnTo>
                  <a:pt x="7774056" y="566873"/>
                </a:lnTo>
                <a:lnTo>
                  <a:pt x="7833767" y="574806"/>
                </a:lnTo>
                <a:lnTo>
                  <a:pt x="7838997" y="535318"/>
                </a:lnTo>
                <a:close/>
                <a:moveTo>
                  <a:pt x="7181483" y="520325"/>
                </a:moveTo>
                <a:lnTo>
                  <a:pt x="7177561" y="557808"/>
                </a:lnTo>
                <a:lnTo>
                  <a:pt x="7234220" y="563735"/>
                </a:lnTo>
                <a:lnTo>
                  <a:pt x="7238143" y="526253"/>
                </a:lnTo>
                <a:close/>
                <a:moveTo>
                  <a:pt x="6894698" y="519802"/>
                </a:moveTo>
                <a:lnTo>
                  <a:pt x="6878921" y="545430"/>
                </a:lnTo>
                <a:lnTo>
                  <a:pt x="6902631" y="552665"/>
                </a:lnTo>
                <a:cubicBezTo>
                  <a:pt x="6904287" y="548916"/>
                  <a:pt x="6906727" y="545604"/>
                  <a:pt x="6909865" y="542989"/>
                </a:cubicBezTo>
                <a:close/>
                <a:moveTo>
                  <a:pt x="6841264" y="513439"/>
                </a:moveTo>
                <a:lnTo>
                  <a:pt x="6837951" y="522068"/>
                </a:lnTo>
                <a:lnTo>
                  <a:pt x="6873080" y="542989"/>
                </a:lnTo>
                <a:lnTo>
                  <a:pt x="6889120" y="517013"/>
                </a:lnTo>
                <a:lnTo>
                  <a:pt x="6841351" y="513526"/>
                </a:lnTo>
                <a:close/>
                <a:moveTo>
                  <a:pt x="7663526" y="512044"/>
                </a:moveTo>
                <a:lnTo>
                  <a:pt x="7658297" y="551532"/>
                </a:lnTo>
                <a:lnTo>
                  <a:pt x="7718007" y="559464"/>
                </a:lnTo>
                <a:lnTo>
                  <a:pt x="7723237" y="519976"/>
                </a:lnTo>
                <a:close/>
                <a:moveTo>
                  <a:pt x="7414224" y="497923"/>
                </a:moveTo>
                <a:lnTo>
                  <a:pt x="7410301" y="535405"/>
                </a:lnTo>
                <a:lnTo>
                  <a:pt x="7466961" y="541333"/>
                </a:lnTo>
                <a:lnTo>
                  <a:pt x="7470884" y="503850"/>
                </a:lnTo>
                <a:close/>
                <a:moveTo>
                  <a:pt x="7950486" y="497051"/>
                </a:moveTo>
                <a:lnTo>
                  <a:pt x="7945256" y="536539"/>
                </a:lnTo>
                <a:lnTo>
                  <a:pt x="8004966" y="544471"/>
                </a:lnTo>
                <a:lnTo>
                  <a:pt x="8010197" y="504983"/>
                </a:lnTo>
                <a:close/>
                <a:moveTo>
                  <a:pt x="7300294" y="485893"/>
                </a:moveTo>
                <a:lnTo>
                  <a:pt x="7296372" y="523376"/>
                </a:lnTo>
                <a:lnTo>
                  <a:pt x="7353031" y="529304"/>
                </a:lnTo>
                <a:lnTo>
                  <a:pt x="7356954" y="491821"/>
                </a:lnTo>
                <a:close/>
                <a:moveTo>
                  <a:pt x="1181485" y="481884"/>
                </a:moveTo>
                <a:lnTo>
                  <a:pt x="1125000" y="489467"/>
                </a:lnTo>
                <a:lnTo>
                  <a:pt x="1130056" y="526863"/>
                </a:lnTo>
                <a:lnTo>
                  <a:pt x="1186541" y="519279"/>
                </a:lnTo>
                <a:close/>
                <a:moveTo>
                  <a:pt x="7186365" y="473951"/>
                </a:moveTo>
                <a:lnTo>
                  <a:pt x="7182442" y="511434"/>
                </a:lnTo>
                <a:lnTo>
                  <a:pt x="7239102" y="517361"/>
                </a:lnTo>
                <a:lnTo>
                  <a:pt x="7243025" y="479879"/>
                </a:lnTo>
                <a:close/>
                <a:moveTo>
                  <a:pt x="1285913" y="467762"/>
                </a:moveTo>
                <a:lnTo>
                  <a:pt x="1229428" y="475346"/>
                </a:lnTo>
                <a:lnTo>
                  <a:pt x="1234484" y="512741"/>
                </a:lnTo>
                <a:lnTo>
                  <a:pt x="1290969" y="505158"/>
                </a:lnTo>
                <a:close/>
                <a:moveTo>
                  <a:pt x="5532513" y="458610"/>
                </a:moveTo>
                <a:cubicBezTo>
                  <a:pt x="5531641" y="459656"/>
                  <a:pt x="5530769" y="460789"/>
                  <a:pt x="5530159" y="462009"/>
                </a:cubicBezTo>
                <a:lnTo>
                  <a:pt x="5535999" y="463578"/>
                </a:lnTo>
                <a:close/>
                <a:moveTo>
                  <a:pt x="1576708" y="457128"/>
                </a:moveTo>
                <a:lnTo>
                  <a:pt x="1476900" y="468198"/>
                </a:lnTo>
                <a:cubicBezTo>
                  <a:pt x="1475854" y="468285"/>
                  <a:pt x="1475069" y="469331"/>
                  <a:pt x="1475157" y="470377"/>
                </a:cubicBezTo>
                <a:lnTo>
                  <a:pt x="1495031" y="649771"/>
                </a:lnTo>
                <a:cubicBezTo>
                  <a:pt x="1495118" y="650817"/>
                  <a:pt x="1496164" y="651601"/>
                  <a:pt x="1497210" y="651514"/>
                </a:cubicBezTo>
                <a:lnTo>
                  <a:pt x="1597018" y="640444"/>
                </a:lnTo>
                <a:close/>
                <a:moveTo>
                  <a:pt x="5543932" y="453903"/>
                </a:moveTo>
                <a:cubicBezTo>
                  <a:pt x="5541578" y="453815"/>
                  <a:pt x="5539486" y="454251"/>
                  <a:pt x="5537481" y="455123"/>
                </a:cubicBezTo>
                <a:lnTo>
                  <a:pt x="5545849" y="466978"/>
                </a:lnTo>
                <a:cubicBezTo>
                  <a:pt x="5546547" y="468024"/>
                  <a:pt x="5546547" y="469419"/>
                  <a:pt x="5545849" y="470465"/>
                </a:cubicBezTo>
                <a:cubicBezTo>
                  <a:pt x="5545239" y="471336"/>
                  <a:pt x="5544280" y="471772"/>
                  <a:pt x="5543234" y="471772"/>
                </a:cubicBezTo>
                <a:cubicBezTo>
                  <a:pt x="5542973" y="471772"/>
                  <a:pt x="5542537" y="471685"/>
                  <a:pt x="5542537" y="471685"/>
                </a:cubicBezTo>
                <a:lnTo>
                  <a:pt x="5528503" y="467937"/>
                </a:lnTo>
                <a:cubicBezTo>
                  <a:pt x="5528503" y="467937"/>
                  <a:pt x="5528503" y="468111"/>
                  <a:pt x="5528503" y="468111"/>
                </a:cubicBezTo>
                <a:lnTo>
                  <a:pt x="5528503" y="468198"/>
                </a:lnTo>
                <a:cubicBezTo>
                  <a:pt x="5528154" y="476392"/>
                  <a:pt x="5534605" y="483366"/>
                  <a:pt x="5542799" y="483627"/>
                </a:cubicBezTo>
                <a:cubicBezTo>
                  <a:pt x="5550992" y="483976"/>
                  <a:pt x="5557966" y="477525"/>
                  <a:pt x="5558227" y="469331"/>
                </a:cubicBezTo>
                <a:cubicBezTo>
                  <a:pt x="5558576" y="461138"/>
                  <a:pt x="5552126" y="454164"/>
                  <a:pt x="5543932" y="453903"/>
                </a:cubicBezTo>
                <a:close/>
                <a:moveTo>
                  <a:pt x="5438719" y="449980"/>
                </a:moveTo>
                <a:cubicBezTo>
                  <a:pt x="5430525" y="449631"/>
                  <a:pt x="5423552" y="456082"/>
                  <a:pt x="5423290" y="464276"/>
                </a:cubicBezTo>
                <a:cubicBezTo>
                  <a:pt x="5422942" y="472470"/>
                  <a:pt x="5429392" y="479443"/>
                  <a:pt x="5437586" y="479704"/>
                </a:cubicBezTo>
                <a:cubicBezTo>
                  <a:pt x="5445780" y="480053"/>
                  <a:pt x="5452753" y="473603"/>
                  <a:pt x="5453015" y="465409"/>
                </a:cubicBezTo>
                <a:cubicBezTo>
                  <a:pt x="5453189" y="459830"/>
                  <a:pt x="5450313" y="454949"/>
                  <a:pt x="5445867" y="452246"/>
                </a:cubicBezTo>
                <a:lnTo>
                  <a:pt x="5441160" y="465932"/>
                </a:lnTo>
                <a:cubicBezTo>
                  <a:pt x="5440637" y="467239"/>
                  <a:pt x="5439417" y="468024"/>
                  <a:pt x="5438109" y="468024"/>
                </a:cubicBezTo>
                <a:cubicBezTo>
                  <a:pt x="5437847" y="468024"/>
                  <a:pt x="5437499" y="467937"/>
                  <a:pt x="5437237" y="467850"/>
                </a:cubicBezTo>
                <a:cubicBezTo>
                  <a:pt x="5435581" y="467239"/>
                  <a:pt x="5434796" y="465496"/>
                  <a:pt x="5435319" y="463927"/>
                </a:cubicBezTo>
                <a:lnTo>
                  <a:pt x="5440114" y="450154"/>
                </a:lnTo>
                <a:cubicBezTo>
                  <a:pt x="5439678" y="450154"/>
                  <a:pt x="5439155" y="449980"/>
                  <a:pt x="5438719" y="449980"/>
                </a:cubicBezTo>
                <a:close/>
                <a:moveTo>
                  <a:pt x="7956937" y="448237"/>
                </a:moveTo>
                <a:lnTo>
                  <a:pt x="7951706" y="487724"/>
                </a:lnTo>
                <a:lnTo>
                  <a:pt x="8011417" y="495656"/>
                </a:lnTo>
                <a:lnTo>
                  <a:pt x="8016647" y="456169"/>
                </a:lnTo>
                <a:close/>
                <a:moveTo>
                  <a:pt x="1833856" y="446493"/>
                </a:moveTo>
                <a:lnTo>
                  <a:pt x="1727771" y="458261"/>
                </a:lnTo>
                <a:lnTo>
                  <a:pt x="1746164" y="623882"/>
                </a:lnTo>
                <a:lnTo>
                  <a:pt x="1852248" y="612114"/>
                </a:lnTo>
                <a:close/>
                <a:moveTo>
                  <a:pt x="5908384" y="445622"/>
                </a:moveTo>
                <a:lnTo>
                  <a:pt x="5906466" y="483278"/>
                </a:lnTo>
                <a:lnTo>
                  <a:pt x="5963300" y="486238"/>
                </a:lnTo>
                <a:lnTo>
                  <a:pt x="5963300" y="486242"/>
                </a:lnTo>
                <a:lnTo>
                  <a:pt x="5963388" y="486242"/>
                </a:lnTo>
                <a:lnTo>
                  <a:pt x="5963300" y="486238"/>
                </a:lnTo>
                <a:lnTo>
                  <a:pt x="5965305" y="448585"/>
                </a:lnTo>
                <a:close/>
                <a:moveTo>
                  <a:pt x="1691074" y="444401"/>
                </a:moveTo>
                <a:lnTo>
                  <a:pt x="1591265" y="455472"/>
                </a:lnTo>
                <a:lnTo>
                  <a:pt x="1611576" y="638787"/>
                </a:lnTo>
                <a:lnTo>
                  <a:pt x="1711384" y="627717"/>
                </a:lnTo>
                <a:cubicBezTo>
                  <a:pt x="1712430" y="627630"/>
                  <a:pt x="1713214" y="626584"/>
                  <a:pt x="1713127" y="625538"/>
                </a:cubicBezTo>
                <a:lnTo>
                  <a:pt x="1693253" y="446145"/>
                </a:lnTo>
                <a:cubicBezTo>
                  <a:pt x="1693165" y="445099"/>
                  <a:pt x="1692119" y="444314"/>
                  <a:pt x="1691074" y="444401"/>
                </a:cubicBezTo>
                <a:close/>
                <a:moveTo>
                  <a:pt x="5796459" y="439781"/>
                </a:moveTo>
                <a:lnTo>
                  <a:pt x="5794455" y="477438"/>
                </a:lnTo>
                <a:lnTo>
                  <a:pt x="5851376" y="480402"/>
                </a:lnTo>
                <a:lnTo>
                  <a:pt x="5853381" y="442745"/>
                </a:lnTo>
                <a:close/>
                <a:moveTo>
                  <a:pt x="5451184" y="436730"/>
                </a:moveTo>
                <a:lnTo>
                  <a:pt x="5449702" y="441089"/>
                </a:lnTo>
                <a:cubicBezTo>
                  <a:pt x="5458768" y="445534"/>
                  <a:pt x="5464957" y="455036"/>
                  <a:pt x="5464521" y="465758"/>
                </a:cubicBezTo>
                <a:cubicBezTo>
                  <a:pt x="5464085" y="478833"/>
                  <a:pt x="5453974" y="489293"/>
                  <a:pt x="5441334" y="490862"/>
                </a:cubicBezTo>
                <a:cubicBezTo>
                  <a:pt x="5473935" y="491995"/>
                  <a:pt x="5506449" y="493303"/>
                  <a:pt x="5538963" y="494523"/>
                </a:cubicBezTo>
                <a:cubicBezTo>
                  <a:pt x="5526149" y="492344"/>
                  <a:pt x="5516561" y="481012"/>
                  <a:pt x="5517084" y="467675"/>
                </a:cubicBezTo>
                <a:cubicBezTo>
                  <a:pt x="5517084" y="466804"/>
                  <a:pt x="5517345" y="465845"/>
                  <a:pt x="5517432" y="464973"/>
                </a:cubicBezTo>
                <a:lnTo>
                  <a:pt x="5489539" y="457564"/>
                </a:lnTo>
                <a:cubicBezTo>
                  <a:pt x="5489277" y="457476"/>
                  <a:pt x="5488841" y="457302"/>
                  <a:pt x="5488841" y="457302"/>
                </a:cubicBezTo>
                <a:close/>
                <a:moveTo>
                  <a:pt x="1175209" y="435684"/>
                </a:moveTo>
                <a:lnTo>
                  <a:pt x="1118724" y="443268"/>
                </a:lnTo>
                <a:lnTo>
                  <a:pt x="1123779" y="480663"/>
                </a:lnTo>
                <a:lnTo>
                  <a:pt x="1180265" y="473080"/>
                </a:lnTo>
                <a:close/>
                <a:moveTo>
                  <a:pt x="5684448" y="433941"/>
                </a:moveTo>
                <a:lnTo>
                  <a:pt x="5682442" y="471598"/>
                </a:lnTo>
                <a:lnTo>
                  <a:pt x="5739364" y="474562"/>
                </a:lnTo>
                <a:lnTo>
                  <a:pt x="5741369" y="436905"/>
                </a:lnTo>
                <a:close/>
                <a:moveTo>
                  <a:pt x="1954497" y="433156"/>
                </a:moveTo>
                <a:lnTo>
                  <a:pt x="1848413" y="444924"/>
                </a:lnTo>
                <a:lnTo>
                  <a:pt x="1866806" y="610545"/>
                </a:lnTo>
                <a:lnTo>
                  <a:pt x="1972890" y="598777"/>
                </a:lnTo>
                <a:close/>
                <a:moveTo>
                  <a:pt x="5509761" y="426444"/>
                </a:moveTo>
                <a:lnTo>
                  <a:pt x="5494943" y="452682"/>
                </a:lnTo>
                <a:lnTo>
                  <a:pt x="5518914" y="459046"/>
                </a:lnTo>
                <a:cubicBezTo>
                  <a:pt x="5520396" y="455210"/>
                  <a:pt x="5522663" y="451811"/>
                  <a:pt x="5525713" y="449108"/>
                </a:cubicBezTo>
                <a:close/>
                <a:moveTo>
                  <a:pt x="5456153" y="422173"/>
                </a:moveTo>
                <a:lnTo>
                  <a:pt x="5453102" y="430890"/>
                </a:lnTo>
                <a:lnTo>
                  <a:pt x="5489015" y="450503"/>
                </a:lnTo>
                <a:lnTo>
                  <a:pt x="5504096" y="423917"/>
                </a:lnTo>
                <a:lnTo>
                  <a:pt x="5456240" y="422173"/>
                </a:lnTo>
                <a:close/>
                <a:moveTo>
                  <a:pt x="1279724" y="421650"/>
                </a:moveTo>
                <a:lnTo>
                  <a:pt x="1223239" y="429234"/>
                </a:lnTo>
                <a:lnTo>
                  <a:pt x="1228295" y="466629"/>
                </a:lnTo>
                <a:lnTo>
                  <a:pt x="1284780" y="459046"/>
                </a:lnTo>
                <a:close/>
                <a:moveTo>
                  <a:pt x="2075139" y="419820"/>
                </a:moveTo>
                <a:lnTo>
                  <a:pt x="1969055" y="431587"/>
                </a:lnTo>
                <a:lnTo>
                  <a:pt x="1987447" y="597208"/>
                </a:lnTo>
                <a:lnTo>
                  <a:pt x="2093532" y="585440"/>
                </a:lnTo>
                <a:close/>
                <a:moveTo>
                  <a:pt x="2195780" y="406396"/>
                </a:moveTo>
                <a:lnTo>
                  <a:pt x="2089696" y="418163"/>
                </a:lnTo>
                <a:lnTo>
                  <a:pt x="2108089" y="583784"/>
                </a:lnTo>
                <a:lnTo>
                  <a:pt x="2214173" y="572016"/>
                </a:lnTo>
                <a:close/>
                <a:moveTo>
                  <a:pt x="7423812" y="406308"/>
                </a:moveTo>
                <a:lnTo>
                  <a:pt x="7419890" y="443791"/>
                </a:lnTo>
                <a:lnTo>
                  <a:pt x="7476549" y="449718"/>
                </a:lnTo>
                <a:lnTo>
                  <a:pt x="7480472" y="412236"/>
                </a:lnTo>
                <a:close/>
                <a:moveTo>
                  <a:pt x="7796284" y="400032"/>
                </a:moveTo>
                <a:lnTo>
                  <a:pt x="7791054" y="439520"/>
                </a:lnTo>
                <a:lnTo>
                  <a:pt x="7850765" y="447452"/>
                </a:lnTo>
                <a:lnTo>
                  <a:pt x="7855995" y="407965"/>
                </a:lnTo>
                <a:close/>
                <a:moveTo>
                  <a:pt x="5910912" y="399073"/>
                </a:moveTo>
                <a:lnTo>
                  <a:pt x="5908907" y="436730"/>
                </a:lnTo>
                <a:lnTo>
                  <a:pt x="5965828" y="439694"/>
                </a:lnTo>
                <a:lnTo>
                  <a:pt x="5967833" y="402037"/>
                </a:lnTo>
                <a:close/>
                <a:moveTo>
                  <a:pt x="7309883" y="394279"/>
                </a:moveTo>
                <a:lnTo>
                  <a:pt x="7305960" y="431762"/>
                </a:lnTo>
                <a:lnTo>
                  <a:pt x="7362620" y="437689"/>
                </a:lnTo>
                <a:lnTo>
                  <a:pt x="7366543" y="400207"/>
                </a:lnTo>
                <a:close/>
                <a:moveTo>
                  <a:pt x="5798900" y="393233"/>
                </a:moveTo>
                <a:lnTo>
                  <a:pt x="5796895" y="430890"/>
                </a:lnTo>
                <a:lnTo>
                  <a:pt x="5853817" y="433854"/>
                </a:lnTo>
                <a:lnTo>
                  <a:pt x="5855821" y="396197"/>
                </a:lnTo>
                <a:close/>
                <a:moveTo>
                  <a:pt x="5686801" y="387393"/>
                </a:moveTo>
                <a:lnTo>
                  <a:pt x="5684796" y="425050"/>
                </a:lnTo>
                <a:lnTo>
                  <a:pt x="5741718" y="428013"/>
                </a:lnTo>
                <a:lnTo>
                  <a:pt x="5743722" y="390357"/>
                </a:lnTo>
                <a:close/>
                <a:moveTo>
                  <a:pt x="2903242" y="386957"/>
                </a:moveTo>
                <a:lnTo>
                  <a:pt x="2864277" y="389659"/>
                </a:lnTo>
                <a:lnTo>
                  <a:pt x="2869769" y="470290"/>
                </a:lnTo>
                <a:lnTo>
                  <a:pt x="2908733" y="467588"/>
                </a:lnTo>
                <a:close/>
                <a:moveTo>
                  <a:pt x="7680437" y="384603"/>
                </a:moveTo>
                <a:lnTo>
                  <a:pt x="7675207" y="424091"/>
                </a:lnTo>
                <a:lnTo>
                  <a:pt x="7734918" y="432023"/>
                </a:lnTo>
                <a:lnTo>
                  <a:pt x="7740148" y="392536"/>
                </a:lnTo>
                <a:close/>
                <a:moveTo>
                  <a:pt x="2953102" y="383470"/>
                </a:moveTo>
                <a:lnTo>
                  <a:pt x="2914138" y="386172"/>
                </a:lnTo>
                <a:lnTo>
                  <a:pt x="2919630" y="466804"/>
                </a:lnTo>
                <a:lnTo>
                  <a:pt x="2958594" y="464101"/>
                </a:lnTo>
                <a:close/>
                <a:moveTo>
                  <a:pt x="7195953" y="382337"/>
                </a:moveTo>
                <a:lnTo>
                  <a:pt x="7192031" y="419820"/>
                </a:lnTo>
                <a:lnTo>
                  <a:pt x="7248691" y="425747"/>
                </a:lnTo>
                <a:lnTo>
                  <a:pt x="7252613" y="388265"/>
                </a:lnTo>
                <a:close/>
                <a:moveTo>
                  <a:pt x="3024058" y="378676"/>
                </a:moveTo>
                <a:lnTo>
                  <a:pt x="2985093" y="381378"/>
                </a:lnTo>
                <a:lnTo>
                  <a:pt x="2990585" y="462009"/>
                </a:lnTo>
                <a:lnTo>
                  <a:pt x="3029549" y="459307"/>
                </a:lnTo>
                <a:close/>
                <a:moveTo>
                  <a:pt x="3073918" y="375189"/>
                </a:moveTo>
                <a:lnTo>
                  <a:pt x="3034954" y="377891"/>
                </a:lnTo>
                <a:lnTo>
                  <a:pt x="3040446" y="458522"/>
                </a:lnTo>
                <a:lnTo>
                  <a:pt x="3079410" y="455820"/>
                </a:lnTo>
                <a:close/>
                <a:moveTo>
                  <a:pt x="7082024" y="370395"/>
                </a:moveTo>
                <a:lnTo>
                  <a:pt x="7078101" y="407878"/>
                </a:lnTo>
                <a:lnTo>
                  <a:pt x="7134761" y="413805"/>
                </a:lnTo>
                <a:lnTo>
                  <a:pt x="7138683" y="376322"/>
                </a:lnTo>
                <a:close/>
                <a:moveTo>
                  <a:pt x="7428694" y="359935"/>
                </a:moveTo>
                <a:lnTo>
                  <a:pt x="7424771" y="397417"/>
                </a:lnTo>
                <a:lnTo>
                  <a:pt x="7481431" y="403345"/>
                </a:lnTo>
                <a:lnTo>
                  <a:pt x="7485354" y="365862"/>
                </a:lnTo>
                <a:close/>
                <a:moveTo>
                  <a:pt x="3395311" y="358889"/>
                </a:moveTo>
                <a:lnTo>
                  <a:pt x="3343010" y="361591"/>
                </a:lnTo>
                <a:lnTo>
                  <a:pt x="3283908" y="401515"/>
                </a:lnTo>
                <a:cubicBezTo>
                  <a:pt x="3281730" y="402996"/>
                  <a:pt x="3282862" y="406396"/>
                  <a:pt x="3285477" y="406222"/>
                </a:cubicBezTo>
                <a:lnTo>
                  <a:pt x="3397489" y="400468"/>
                </a:lnTo>
                <a:close/>
                <a:moveTo>
                  <a:pt x="247473" y="356100"/>
                </a:moveTo>
                <a:lnTo>
                  <a:pt x="247601" y="356138"/>
                </a:lnTo>
                <a:lnTo>
                  <a:pt x="247560" y="356187"/>
                </a:lnTo>
                <a:close/>
                <a:moveTo>
                  <a:pt x="3472018" y="354966"/>
                </a:moveTo>
                <a:cubicBezTo>
                  <a:pt x="3472018" y="354879"/>
                  <a:pt x="3409171" y="358192"/>
                  <a:pt x="3409171" y="358192"/>
                </a:cubicBezTo>
                <a:lnTo>
                  <a:pt x="3411349" y="399771"/>
                </a:lnTo>
                <a:lnTo>
                  <a:pt x="3489801" y="395761"/>
                </a:lnTo>
                <a:cubicBezTo>
                  <a:pt x="3489801" y="395761"/>
                  <a:pt x="3485879" y="371528"/>
                  <a:pt x="3472018" y="354966"/>
                </a:cubicBezTo>
                <a:close/>
                <a:moveTo>
                  <a:pt x="7802735" y="351218"/>
                </a:moveTo>
                <a:lnTo>
                  <a:pt x="7797505" y="390705"/>
                </a:lnTo>
                <a:lnTo>
                  <a:pt x="7857216" y="398638"/>
                </a:lnTo>
                <a:lnTo>
                  <a:pt x="7862446" y="359150"/>
                </a:lnTo>
                <a:close/>
                <a:moveTo>
                  <a:pt x="7314764" y="347993"/>
                </a:moveTo>
                <a:lnTo>
                  <a:pt x="7310842" y="385475"/>
                </a:lnTo>
                <a:lnTo>
                  <a:pt x="7367501" y="391403"/>
                </a:lnTo>
                <a:lnTo>
                  <a:pt x="7371424" y="353920"/>
                </a:lnTo>
                <a:close/>
                <a:moveTo>
                  <a:pt x="3473240" y="339102"/>
                </a:moveTo>
                <a:cubicBezTo>
                  <a:pt x="3476028" y="338927"/>
                  <a:pt x="3478731" y="339712"/>
                  <a:pt x="3480823" y="341542"/>
                </a:cubicBezTo>
                <a:cubicBezTo>
                  <a:pt x="3501307" y="359325"/>
                  <a:pt x="3509589" y="386696"/>
                  <a:pt x="3513511" y="416856"/>
                </a:cubicBezTo>
                <a:lnTo>
                  <a:pt x="3521880" y="416420"/>
                </a:lnTo>
                <a:cubicBezTo>
                  <a:pt x="3532862" y="415810"/>
                  <a:pt x="3542278" y="424353"/>
                  <a:pt x="3542887" y="435336"/>
                </a:cubicBezTo>
                <a:lnTo>
                  <a:pt x="3543584" y="448324"/>
                </a:lnTo>
                <a:cubicBezTo>
                  <a:pt x="3543847" y="453816"/>
                  <a:pt x="3548553" y="458000"/>
                  <a:pt x="3554045" y="457738"/>
                </a:cubicBezTo>
                <a:lnTo>
                  <a:pt x="3575401" y="456605"/>
                </a:lnTo>
                <a:cubicBezTo>
                  <a:pt x="3580893" y="456344"/>
                  <a:pt x="3585076" y="451637"/>
                  <a:pt x="3584815" y="446145"/>
                </a:cubicBezTo>
                <a:lnTo>
                  <a:pt x="3584118" y="433157"/>
                </a:lnTo>
                <a:cubicBezTo>
                  <a:pt x="3583507" y="422173"/>
                  <a:pt x="3592050" y="412672"/>
                  <a:pt x="3603033" y="412149"/>
                </a:cubicBezTo>
                <a:lnTo>
                  <a:pt x="3632758" y="410580"/>
                </a:lnTo>
                <a:cubicBezTo>
                  <a:pt x="3634501" y="401427"/>
                  <a:pt x="3642346" y="394279"/>
                  <a:pt x="3652023" y="393756"/>
                </a:cubicBezTo>
                <a:lnTo>
                  <a:pt x="3669281" y="392885"/>
                </a:lnTo>
                <a:lnTo>
                  <a:pt x="3669718" y="401776"/>
                </a:lnTo>
                <a:lnTo>
                  <a:pt x="3684100" y="400991"/>
                </a:lnTo>
                <a:lnTo>
                  <a:pt x="3684536" y="409098"/>
                </a:lnTo>
                <a:lnTo>
                  <a:pt x="3670153" y="409883"/>
                </a:lnTo>
                <a:lnTo>
                  <a:pt x="3670503" y="417379"/>
                </a:lnTo>
                <a:lnTo>
                  <a:pt x="3684886" y="416595"/>
                </a:lnTo>
                <a:lnTo>
                  <a:pt x="3685320" y="424701"/>
                </a:lnTo>
                <a:lnTo>
                  <a:pt x="3670938" y="425486"/>
                </a:lnTo>
                <a:lnTo>
                  <a:pt x="3671375" y="434377"/>
                </a:lnTo>
                <a:lnTo>
                  <a:pt x="3654115" y="435249"/>
                </a:lnTo>
                <a:cubicBezTo>
                  <a:pt x="3644526" y="435772"/>
                  <a:pt x="3636070" y="429496"/>
                  <a:pt x="3633282" y="420604"/>
                </a:cubicBezTo>
                <a:lnTo>
                  <a:pt x="3603556" y="422173"/>
                </a:lnTo>
                <a:cubicBezTo>
                  <a:pt x="3598065" y="422435"/>
                  <a:pt x="3593881" y="427142"/>
                  <a:pt x="3594143" y="432634"/>
                </a:cubicBezTo>
                <a:lnTo>
                  <a:pt x="3594839" y="445622"/>
                </a:lnTo>
                <a:cubicBezTo>
                  <a:pt x="3595449" y="456605"/>
                  <a:pt x="3586907" y="466019"/>
                  <a:pt x="3575924" y="466630"/>
                </a:cubicBezTo>
                <a:lnTo>
                  <a:pt x="3554568" y="467763"/>
                </a:lnTo>
                <a:cubicBezTo>
                  <a:pt x="3543584" y="468373"/>
                  <a:pt x="3534170" y="459830"/>
                  <a:pt x="3533560" y="448847"/>
                </a:cubicBezTo>
                <a:lnTo>
                  <a:pt x="3532862" y="435859"/>
                </a:lnTo>
                <a:cubicBezTo>
                  <a:pt x="3532601" y="430367"/>
                  <a:pt x="3527894" y="426183"/>
                  <a:pt x="3522403" y="426445"/>
                </a:cubicBezTo>
                <a:lnTo>
                  <a:pt x="3514644" y="426881"/>
                </a:lnTo>
                <a:cubicBezTo>
                  <a:pt x="3515777" y="438648"/>
                  <a:pt x="3516475" y="450678"/>
                  <a:pt x="3517086" y="462620"/>
                </a:cubicBezTo>
                <a:cubicBezTo>
                  <a:pt x="3517435" y="468634"/>
                  <a:pt x="3512815" y="473690"/>
                  <a:pt x="3506799" y="474039"/>
                </a:cubicBezTo>
                <a:lnTo>
                  <a:pt x="3474895" y="475695"/>
                </a:lnTo>
                <a:cubicBezTo>
                  <a:pt x="3474895" y="475434"/>
                  <a:pt x="3474895" y="474736"/>
                  <a:pt x="3474895" y="474736"/>
                </a:cubicBezTo>
                <a:cubicBezTo>
                  <a:pt x="3473936" y="455995"/>
                  <a:pt x="3457810" y="441438"/>
                  <a:pt x="3439069" y="442397"/>
                </a:cubicBezTo>
                <a:cubicBezTo>
                  <a:pt x="3420328" y="443355"/>
                  <a:pt x="3405771" y="459482"/>
                  <a:pt x="3406729" y="478223"/>
                </a:cubicBezTo>
                <a:cubicBezTo>
                  <a:pt x="3406816" y="478572"/>
                  <a:pt x="3406816" y="479182"/>
                  <a:pt x="3406816" y="479182"/>
                </a:cubicBezTo>
                <a:lnTo>
                  <a:pt x="3304220" y="484499"/>
                </a:lnTo>
                <a:cubicBezTo>
                  <a:pt x="3304220" y="484238"/>
                  <a:pt x="3304220" y="483889"/>
                  <a:pt x="3304220" y="483540"/>
                </a:cubicBezTo>
                <a:cubicBezTo>
                  <a:pt x="3303260" y="464799"/>
                  <a:pt x="3287134" y="450242"/>
                  <a:pt x="3268392" y="451201"/>
                </a:cubicBezTo>
                <a:cubicBezTo>
                  <a:pt x="3249651" y="452160"/>
                  <a:pt x="3235094" y="468286"/>
                  <a:pt x="3236054" y="487027"/>
                </a:cubicBezTo>
                <a:cubicBezTo>
                  <a:pt x="3236140" y="487376"/>
                  <a:pt x="3236140" y="487986"/>
                  <a:pt x="3236140" y="487986"/>
                </a:cubicBezTo>
                <a:lnTo>
                  <a:pt x="3194735" y="490078"/>
                </a:lnTo>
                <a:cubicBezTo>
                  <a:pt x="3188721" y="490427"/>
                  <a:pt x="3183664" y="485807"/>
                  <a:pt x="3183229" y="479792"/>
                </a:cubicBezTo>
                <a:lnTo>
                  <a:pt x="3183229" y="477874"/>
                </a:lnTo>
                <a:lnTo>
                  <a:pt x="3183229" y="477787"/>
                </a:lnTo>
                <a:cubicBezTo>
                  <a:pt x="3178957" y="476741"/>
                  <a:pt x="3175732" y="473080"/>
                  <a:pt x="3175470" y="468460"/>
                </a:cubicBezTo>
                <a:cubicBezTo>
                  <a:pt x="3175210" y="463927"/>
                  <a:pt x="3178085" y="459918"/>
                  <a:pt x="3182096" y="458436"/>
                </a:cubicBezTo>
                <a:lnTo>
                  <a:pt x="3182096" y="456082"/>
                </a:lnTo>
                <a:cubicBezTo>
                  <a:pt x="3181922" y="452247"/>
                  <a:pt x="3183752" y="448673"/>
                  <a:pt x="3186891" y="446494"/>
                </a:cubicBezTo>
                <a:lnTo>
                  <a:pt x="3332374" y="347906"/>
                </a:lnTo>
                <a:cubicBezTo>
                  <a:pt x="3334031" y="346860"/>
                  <a:pt x="3335948" y="346162"/>
                  <a:pt x="3337954" y="346075"/>
                </a:cubicBezTo>
                <a:close/>
                <a:moveTo>
                  <a:pt x="7200835" y="335963"/>
                </a:moveTo>
                <a:lnTo>
                  <a:pt x="7196912" y="373446"/>
                </a:lnTo>
                <a:lnTo>
                  <a:pt x="7253572" y="379373"/>
                </a:lnTo>
                <a:lnTo>
                  <a:pt x="7257494" y="341891"/>
                </a:lnTo>
                <a:close/>
                <a:moveTo>
                  <a:pt x="7686975" y="335789"/>
                </a:moveTo>
                <a:lnTo>
                  <a:pt x="7681745" y="375276"/>
                </a:lnTo>
                <a:lnTo>
                  <a:pt x="7741455" y="383209"/>
                </a:lnTo>
                <a:lnTo>
                  <a:pt x="7746685" y="343721"/>
                </a:lnTo>
                <a:close/>
                <a:moveTo>
                  <a:pt x="8946912" y="330385"/>
                </a:moveTo>
                <a:lnTo>
                  <a:pt x="9063979" y="441002"/>
                </a:lnTo>
                <a:cubicBezTo>
                  <a:pt x="9066769" y="443617"/>
                  <a:pt x="9067117" y="448063"/>
                  <a:pt x="9064589" y="451026"/>
                </a:cubicBezTo>
                <a:lnTo>
                  <a:pt x="9061799" y="454426"/>
                </a:lnTo>
                <a:cubicBezTo>
                  <a:pt x="9059272" y="457477"/>
                  <a:pt x="9054914" y="458000"/>
                  <a:pt x="9051775" y="455646"/>
                </a:cubicBezTo>
                <a:lnTo>
                  <a:pt x="8921807" y="360807"/>
                </a:lnTo>
                <a:cubicBezTo>
                  <a:pt x="8934272" y="357582"/>
                  <a:pt x="8944296" y="347383"/>
                  <a:pt x="8946650" y="333872"/>
                </a:cubicBezTo>
                <a:cubicBezTo>
                  <a:pt x="8946912" y="332739"/>
                  <a:pt x="8946912" y="331518"/>
                  <a:pt x="8946912" y="330385"/>
                </a:cubicBezTo>
                <a:close/>
                <a:moveTo>
                  <a:pt x="195172" y="330385"/>
                </a:moveTo>
                <a:cubicBezTo>
                  <a:pt x="195259" y="331518"/>
                  <a:pt x="195259" y="332739"/>
                  <a:pt x="195433" y="333872"/>
                </a:cubicBezTo>
                <a:cubicBezTo>
                  <a:pt x="197787" y="347383"/>
                  <a:pt x="207811" y="357582"/>
                  <a:pt x="220276" y="360807"/>
                </a:cubicBezTo>
                <a:lnTo>
                  <a:pt x="90308" y="455646"/>
                </a:lnTo>
                <a:cubicBezTo>
                  <a:pt x="87169" y="457913"/>
                  <a:pt x="82811" y="457390"/>
                  <a:pt x="80283" y="454426"/>
                </a:cubicBezTo>
                <a:lnTo>
                  <a:pt x="77494" y="451026"/>
                </a:lnTo>
                <a:cubicBezTo>
                  <a:pt x="74966" y="448063"/>
                  <a:pt x="75227" y="443617"/>
                  <a:pt x="78104" y="441002"/>
                </a:cubicBezTo>
                <a:close/>
                <a:moveTo>
                  <a:pt x="7086818" y="324021"/>
                </a:moveTo>
                <a:lnTo>
                  <a:pt x="7082896" y="361504"/>
                </a:lnTo>
                <a:lnTo>
                  <a:pt x="7139555" y="367431"/>
                </a:lnTo>
                <a:lnTo>
                  <a:pt x="7143478" y="329949"/>
                </a:lnTo>
                <a:close/>
                <a:moveTo>
                  <a:pt x="3753834" y="319488"/>
                </a:moveTo>
                <a:lnTo>
                  <a:pt x="3699267" y="321842"/>
                </a:lnTo>
                <a:lnTo>
                  <a:pt x="3702056" y="385562"/>
                </a:lnTo>
                <a:lnTo>
                  <a:pt x="3756624" y="383209"/>
                </a:lnTo>
                <a:close/>
                <a:moveTo>
                  <a:pt x="261071" y="319140"/>
                </a:moveTo>
                <a:lnTo>
                  <a:pt x="408299" y="384342"/>
                </a:lnTo>
                <a:cubicBezTo>
                  <a:pt x="411873" y="385911"/>
                  <a:pt x="413529" y="389921"/>
                  <a:pt x="412222" y="393582"/>
                </a:cubicBezTo>
                <a:lnTo>
                  <a:pt x="410740" y="397679"/>
                </a:lnTo>
                <a:cubicBezTo>
                  <a:pt x="409345" y="401340"/>
                  <a:pt x="405423" y="403258"/>
                  <a:pt x="401674" y="402125"/>
                </a:cubicBezTo>
                <a:lnTo>
                  <a:pt x="247601" y="356138"/>
                </a:lnTo>
                <a:lnTo>
                  <a:pt x="259699" y="341750"/>
                </a:lnTo>
                <a:cubicBezTo>
                  <a:pt x="262270" y="335920"/>
                  <a:pt x="263207" y="329296"/>
                  <a:pt x="262030" y="322540"/>
                </a:cubicBezTo>
                <a:cubicBezTo>
                  <a:pt x="261769" y="321319"/>
                  <a:pt x="261420" y="320273"/>
                  <a:pt x="261071" y="319140"/>
                </a:cubicBezTo>
                <a:close/>
                <a:moveTo>
                  <a:pt x="8881186" y="319053"/>
                </a:moveTo>
                <a:cubicBezTo>
                  <a:pt x="8880837" y="320186"/>
                  <a:pt x="8880402" y="321319"/>
                  <a:pt x="8880227" y="322453"/>
                </a:cubicBezTo>
                <a:cubicBezTo>
                  <a:pt x="8877961" y="335964"/>
                  <a:pt x="8884063" y="348865"/>
                  <a:pt x="8894697" y="356100"/>
                </a:cubicBezTo>
                <a:lnTo>
                  <a:pt x="8740495" y="402125"/>
                </a:lnTo>
                <a:cubicBezTo>
                  <a:pt x="8736747" y="403258"/>
                  <a:pt x="8732738" y="401340"/>
                  <a:pt x="8731430" y="397679"/>
                </a:cubicBezTo>
                <a:lnTo>
                  <a:pt x="8731517" y="397592"/>
                </a:lnTo>
                <a:lnTo>
                  <a:pt x="8730036" y="393495"/>
                </a:lnTo>
                <a:cubicBezTo>
                  <a:pt x="8728641" y="389834"/>
                  <a:pt x="8730384" y="385824"/>
                  <a:pt x="8733958" y="384255"/>
                </a:cubicBezTo>
                <a:close/>
                <a:moveTo>
                  <a:pt x="8917449" y="304670"/>
                </a:moveTo>
                <a:cubicBezTo>
                  <a:pt x="8930437" y="306849"/>
                  <a:pt x="8939241" y="319227"/>
                  <a:pt x="8936974" y="332302"/>
                </a:cubicBezTo>
                <a:cubicBezTo>
                  <a:pt x="8934795" y="345290"/>
                  <a:pt x="8922417" y="354094"/>
                  <a:pt x="8909341" y="351828"/>
                </a:cubicBezTo>
                <a:cubicBezTo>
                  <a:pt x="8896353" y="349649"/>
                  <a:pt x="8887549" y="337271"/>
                  <a:pt x="8889816" y="324196"/>
                </a:cubicBezTo>
                <a:cubicBezTo>
                  <a:pt x="8891995" y="311207"/>
                  <a:pt x="8904373" y="302403"/>
                  <a:pt x="8917449" y="304670"/>
                </a:cubicBezTo>
                <a:close/>
                <a:moveTo>
                  <a:pt x="224634" y="304583"/>
                </a:moveTo>
                <a:cubicBezTo>
                  <a:pt x="237622" y="302317"/>
                  <a:pt x="250000" y="311034"/>
                  <a:pt x="252267" y="324109"/>
                </a:cubicBezTo>
                <a:cubicBezTo>
                  <a:pt x="254533" y="337097"/>
                  <a:pt x="245816" y="349475"/>
                  <a:pt x="232741" y="351742"/>
                </a:cubicBezTo>
                <a:cubicBezTo>
                  <a:pt x="219753" y="354008"/>
                  <a:pt x="207375" y="345291"/>
                  <a:pt x="205108" y="332216"/>
                </a:cubicBezTo>
                <a:cubicBezTo>
                  <a:pt x="202842" y="319228"/>
                  <a:pt x="211559" y="306850"/>
                  <a:pt x="224634" y="304583"/>
                </a:cubicBezTo>
                <a:close/>
                <a:moveTo>
                  <a:pt x="8589606" y="271197"/>
                </a:moveTo>
                <a:lnTo>
                  <a:pt x="8707458" y="381030"/>
                </a:lnTo>
                <a:cubicBezTo>
                  <a:pt x="8710335" y="383645"/>
                  <a:pt x="8710596" y="388090"/>
                  <a:pt x="8708156" y="391054"/>
                </a:cubicBezTo>
                <a:lnTo>
                  <a:pt x="8705366" y="394454"/>
                </a:lnTo>
                <a:cubicBezTo>
                  <a:pt x="8702838" y="397504"/>
                  <a:pt x="8698480" y="398027"/>
                  <a:pt x="8695342" y="395761"/>
                </a:cubicBezTo>
                <a:lnTo>
                  <a:pt x="8564676" y="301793"/>
                </a:lnTo>
                <a:cubicBezTo>
                  <a:pt x="8577141" y="298481"/>
                  <a:pt x="8587078" y="288195"/>
                  <a:pt x="8589345" y="274684"/>
                </a:cubicBezTo>
                <a:cubicBezTo>
                  <a:pt x="8589606" y="273551"/>
                  <a:pt x="8589606" y="272330"/>
                  <a:pt x="8589606" y="271197"/>
                </a:cubicBezTo>
                <a:close/>
                <a:moveTo>
                  <a:pt x="551779" y="271197"/>
                </a:moveTo>
                <a:cubicBezTo>
                  <a:pt x="551866" y="272330"/>
                  <a:pt x="551866" y="273463"/>
                  <a:pt x="552040" y="274684"/>
                </a:cubicBezTo>
                <a:cubicBezTo>
                  <a:pt x="554307" y="288282"/>
                  <a:pt x="564244" y="298481"/>
                  <a:pt x="576709" y="301793"/>
                </a:cubicBezTo>
                <a:lnTo>
                  <a:pt x="446043" y="395761"/>
                </a:lnTo>
                <a:cubicBezTo>
                  <a:pt x="442905" y="398027"/>
                  <a:pt x="438460" y="397417"/>
                  <a:pt x="436019" y="394454"/>
                </a:cubicBezTo>
                <a:lnTo>
                  <a:pt x="433230" y="391054"/>
                </a:lnTo>
                <a:cubicBezTo>
                  <a:pt x="430789" y="388090"/>
                  <a:pt x="431050" y="383645"/>
                  <a:pt x="433927" y="381030"/>
                </a:cubicBezTo>
                <a:close/>
                <a:moveTo>
                  <a:pt x="8523707" y="260388"/>
                </a:moveTo>
                <a:cubicBezTo>
                  <a:pt x="8523446" y="261521"/>
                  <a:pt x="8523010" y="262567"/>
                  <a:pt x="8522836" y="263788"/>
                </a:cubicBezTo>
                <a:cubicBezTo>
                  <a:pt x="8520569" y="277299"/>
                  <a:pt x="8526758" y="290200"/>
                  <a:pt x="8537480" y="297348"/>
                </a:cubicBezTo>
                <a:lnTo>
                  <a:pt x="8383627" y="344419"/>
                </a:lnTo>
                <a:cubicBezTo>
                  <a:pt x="8379879" y="345552"/>
                  <a:pt x="8375956" y="343634"/>
                  <a:pt x="8374562" y="339973"/>
                </a:cubicBezTo>
                <a:lnTo>
                  <a:pt x="8374562" y="340060"/>
                </a:lnTo>
                <a:lnTo>
                  <a:pt x="8372993" y="335963"/>
                </a:lnTo>
                <a:cubicBezTo>
                  <a:pt x="8371685" y="332302"/>
                  <a:pt x="8373341" y="328205"/>
                  <a:pt x="8376915" y="326636"/>
                </a:cubicBezTo>
                <a:close/>
                <a:moveTo>
                  <a:pt x="617679" y="260214"/>
                </a:moveTo>
                <a:lnTo>
                  <a:pt x="764471" y="326462"/>
                </a:lnTo>
                <a:cubicBezTo>
                  <a:pt x="768045" y="328031"/>
                  <a:pt x="769788" y="332128"/>
                  <a:pt x="768393" y="335789"/>
                </a:cubicBezTo>
                <a:lnTo>
                  <a:pt x="766824" y="339886"/>
                </a:lnTo>
                <a:cubicBezTo>
                  <a:pt x="765430" y="343547"/>
                  <a:pt x="761507" y="345465"/>
                  <a:pt x="757759" y="344332"/>
                </a:cubicBezTo>
                <a:lnTo>
                  <a:pt x="603906" y="297261"/>
                </a:lnTo>
                <a:lnTo>
                  <a:pt x="603906" y="297174"/>
                </a:lnTo>
                <a:cubicBezTo>
                  <a:pt x="614628" y="290026"/>
                  <a:pt x="620817" y="277125"/>
                  <a:pt x="618550" y="263614"/>
                </a:cubicBezTo>
                <a:cubicBezTo>
                  <a:pt x="618376" y="262393"/>
                  <a:pt x="618027" y="261347"/>
                  <a:pt x="617679" y="260214"/>
                </a:cubicBezTo>
                <a:close/>
                <a:moveTo>
                  <a:pt x="8560056" y="245657"/>
                </a:moveTo>
                <a:cubicBezTo>
                  <a:pt x="8573044" y="247836"/>
                  <a:pt x="8581935" y="260127"/>
                  <a:pt x="8579756" y="273202"/>
                </a:cubicBezTo>
                <a:cubicBezTo>
                  <a:pt x="8577577" y="286190"/>
                  <a:pt x="8565286" y="295081"/>
                  <a:pt x="8552211" y="292902"/>
                </a:cubicBezTo>
                <a:cubicBezTo>
                  <a:pt x="8539223" y="290723"/>
                  <a:pt x="8530331" y="278432"/>
                  <a:pt x="8532511" y="265357"/>
                </a:cubicBezTo>
                <a:cubicBezTo>
                  <a:pt x="8534690" y="252369"/>
                  <a:pt x="8546981" y="243477"/>
                  <a:pt x="8560056" y="245657"/>
                </a:cubicBezTo>
                <a:close/>
                <a:moveTo>
                  <a:pt x="581416" y="245570"/>
                </a:moveTo>
                <a:cubicBezTo>
                  <a:pt x="594492" y="243391"/>
                  <a:pt x="606782" y="252195"/>
                  <a:pt x="608962" y="265270"/>
                </a:cubicBezTo>
                <a:cubicBezTo>
                  <a:pt x="611141" y="278346"/>
                  <a:pt x="602337" y="290636"/>
                  <a:pt x="589262" y="292816"/>
                </a:cubicBezTo>
                <a:cubicBezTo>
                  <a:pt x="576186" y="294995"/>
                  <a:pt x="563895" y="286191"/>
                  <a:pt x="561716" y="273115"/>
                </a:cubicBezTo>
                <a:cubicBezTo>
                  <a:pt x="559537" y="260040"/>
                  <a:pt x="568341" y="247749"/>
                  <a:pt x="581416" y="245570"/>
                </a:cubicBezTo>
                <a:close/>
                <a:moveTo>
                  <a:pt x="5919891" y="225869"/>
                </a:moveTo>
                <a:lnTo>
                  <a:pt x="5917885" y="263526"/>
                </a:lnTo>
                <a:lnTo>
                  <a:pt x="5974807" y="266490"/>
                </a:lnTo>
                <a:lnTo>
                  <a:pt x="5976811" y="228833"/>
                </a:lnTo>
                <a:close/>
                <a:moveTo>
                  <a:pt x="7819733" y="223777"/>
                </a:moveTo>
                <a:lnTo>
                  <a:pt x="7814503" y="263265"/>
                </a:lnTo>
                <a:lnTo>
                  <a:pt x="7874213" y="271197"/>
                </a:lnTo>
                <a:lnTo>
                  <a:pt x="7879444" y="231710"/>
                </a:lnTo>
                <a:close/>
                <a:moveTo>
                  <a:pt x="5807878" y="220116"/>
                </a:moveTo>
                <a:lnTo>
                  <a:pt x="5805874" y="257773"/>
                </a:lnTo>
                <a:lnTo>
                  <a:pt x="5862795" y="260737"/>
                </a:lnTo>
                <a:lnTo>
                  <a:pt x="5864800" y="223080"/>
                </a:lnTo>
                <a:close/>
                <a:moveTo>
                  <a:pt x="5695867" y="214276"/>
                </a:moveTo>
                <a:lnTo>
                  <a:pt x="5693862" y="251933"/>
                </a:lnTo>
                <a:lnTo>
                  <a:pt x="5750783" y="254896"/>
                </a:lnTo>
                <a:lnTo>
                  <a:pt x="5752788" y="217240"/>
                </a:lnTo>
                <a:close/>
                <a:moveTo>
                  <a:pt x="7703886" y="208348"/>
                </a:moveTo>
                <a:lnTo>
                  <a:pt x="7698656" y="247836"/>
                </a:lnTo>
                <a:lnTo>
                  <a:pt x="7758366" y="255768"/>
                </a:lnTo>
                <a:lnTo>
                  <a:pt x="7763596" y="216281"/>
                </a:lnTo>
                <a:close/>
                <a:moveTo>
                  <a:pt x="2787046" y="201462"/>
                </a:moveTo>
                <a:lnTo>
                  <a:pt x="2748082" y="204164"/>
                </a:lnTo>
                <a:lnTo>
                  <a:pt x="2753573" y="284795"/>
                </a:lnTo>
                <a:lnTo>
                  <a:pt x="2792538" y="282093"/>
                </a:lnTo>
                <a:close/>
                <a:moveTo>
                  <a:pt x="2836907" y="198062"/>
                </a:moveTo>
                <a:lnTo>
                  <a:pt x="2797942" y="200765"/>
                </a:lnTo>
                <a:lnTo>
                  <a:pt x="2803434" y="281396"/>
                </a:lnTo>
                <a:lnTo>
                  <a:pt x="2842398" y="278693"/>
                </a:lnTo>
                <a:close/>
                <a:moveTo>
                  <a:pt x="5922331" y="179321"/>
                </a:moveTo>
                <a:lnTo>
                  <a:pt x="5920326" y="216978"/>
                </a:lnTo>
                <a:lnTo>
                  <a:pt x="5977247" y="219942"/>
                </a:lnTo>
                <a:lnTo>
                  <a:pt x="5977334" y="219942"/>
                </a:lnTo>
                <a:lnTo>
                  <a:pt x="5979252" y="182285"/>
                </a:lnTo>
                <a:close/>
                <a:moveTo>
                  <a:pt x="7826184" y="174963"/>
                </a:moveTo>
                <a:lnTo>
                  <a:pt x="7820953" y="214450"/>
                </a:lnTo>
                <a:lnTo>
                  <a:pt x="7880664" y="222382"/>
                </a:lnTo>
                <a:lnTo>
                  <a:pt x="7885894" y="182895"/>
                </a:lnTo>
                <a:close/>
                <a:moveTo>
                  <a:pt x="5810319" y="173481"/>
                </a:moveTo>
                <a:lnTo>
                  <a:pt x="5808314" y="211138"/>
                </a:lnTo>
                <a:lnTo>
                  <a:pt x="5865236" y="214101"/>
                </a:lnTo>
                <a:lnTo>
                  <a:pt x="5865323" y="214101"/>
                </a:lnTo>
                <a:lnTo>
                  <a:pt x="5867240" y="176445"/>
                </a:lnTo>
                <a:close/>
                <a:moveTo>
                  <a:pt x="5698307" y="167728"/>
                </a:moveTo>
                <a:lnTo>
                  <a:pt x="5696303" y="205385"/>
                </a:lnTo>
                <a:lnTo>
                  <a:pt x="5753224" y="208348"/>
                </a:lnTo>
                <a:lnTo>
                  <a:pt x="5755229" y="170691"/>
                </a:lnTo>
                <a:close/>
                <a:moveTo>
                  <a:pt x="7710336" y="159534"/>
                </a:moveTo>
                <a:lnTo>
                  <a:pt x="7705106" y="199021"/>
                </a:lnTo>
                <a:lnTo>
                  <a:pt x="7764816" y="206954"/>
                </a:lnTo>
                <a:lnTo>
                  <a:pt x="7770047" y="167466"/>
                </a:lnTo>
                <a:close/>
                <a:moveTo>
                  <a:pt x="197874" y="135825"/>
                </a:moveTo>
                <a:cubicBezTo>
                  <a:pt x="201710" y="135127"/>
                  <a:pt x="205371" y="137655"/>
                  <a:pt x="206242" y="141404"/>
                </a:cubicBezTo>
                <a:lnTo>
                  <a:pt x="243464" y="297959"/>
                </a:lnTo>
                <a:cubicBezTo>
                  <a:pt x="237362" y="294908"/>
                  <a:pt x="230214" y="293687"/>
                  <a:pt x="222979" y="294908"/>
                </a:cubicBezTo>
                <a:lnTo>
                  <a:pt x="222979" y="294995"/>
                </a:lnTo>
                <a:cubicBezTo>
                  <a:pt x="215744" y="296215"/>
                  <a:pt x="209468" y="299789"/>
                  <a:pt x="204673" y="304671"/>
                </a:cubicBezTo>
                <a:lnTo>
                  <a:pt x="187588" y="144629"/>
                </a:lnTo>
                <a:cubicBezTo>
                  <a:pt x="187153" y="140793"/>
                  <a:pt x="189768" y="137307"/>
                  <a:pt x="193603" y="136609"/>
                </a:cubicBezTo>
                <a:close/>
                <a:moveTo>
                  <a:pt x="8944209" y="135737"/>
                </a:moveTo>
                <a:lnTo>
                  <a:pt x="8948480" y="136521"/>
                </a:lnTo>
                <a:cubicBezTo>
                  <a:pt x="8952316" y="137131"/>
                  <a:pt x="8954931" y="140705"/>
                  <a:pt x="8954495" y="144541"/>
                </a:cubicBezTo>
                <a:lnTo>
                  <a:pt x="8937410" y="304583"/>
                </a:lnTo>
                <a:cubicBezTo>
                  <a:pt x="8932616" y="299701"/>
                  <a:pt x="8926340" y="296127"/>
                  <a:pt x="8919104" y="294907"/>
                </a:cubicBezTo>
                <a:lnTo>
                  <a:pt x="8919104" y="294820"/>
                </a:lnTo>
                <a:cubicBezTo>
                  <a:pt x="8911870" y="293599"/>
                  <a:pt x="8904809" y="294820"/>
                  <a:pt x="8898620" y="297871"/>
                </a:cubicBezTo>
                <a:lnTo>
                  <a:pt x="8935841" y="141316"/>
                </a:lnTo>
                <a:cubicBezTo>
                  <a:pt x="8936713" y="137567"/>
                  <a:pt x="8940374" y="135039"/>
                  <a:pt x="8944209" y="135737"/>
                </a:cubicBezTo>
                <a:close/>
                <a:moveTo>
                  <a:pt x="8585510" y="76724"/>
                </a:moveTo>
                <a:lnTo>
                  <a:pt x="8589869" y="77422"/>
                </a:lnTo>
                <a:cubicBezTo>
                  <a:pt x="8593704" y="78032"/>
                  <a:pt x="8596406" y="81606"/>
                  <a:pt x="8595970" y="85441"/>
                </a:cubicBezTo>
                <a:lnTo>
                  <a:pt x="8579931" y="245570"/>
                </a:lnTo>
                <a:cubicBezTo>
                  <a:pt x="8575137" y="240689"/>
                  <a:pt x="8568861" y="237202"/>
                  <a:pt x="8561539" y="235981"/>
                </a:cubicBezTo>
                <a:lnTo>
                  <a:pt x="8561451" y="236069"/>
                </a:lnTo>
                <a:cubicBezTo>
                  <a:pt x="8554216" y="234848"/>
                  <a:pt x="8547068" y="236156"/>
                  <a:pt x="8540967" y="239207"/>
                </a:cubicBezTo>
                <a:lnTo>
                  <a:pt x="8577142" y="82390"/>
                </a:lnTo>
                <a:cubicBezTo>
                  <a:pt x="8578014" y="78555"/>
                  <a:pt x="8581675" y="76114"/>
                  <a:pt x="8585510" y="76724"/>
                </a:cubicBezTo>
                <a:close/>
                <a:moveTo>
                  <a:pt x="555701" y="76637"/>
                </a:moveTo>
                <a:cubicBezTo>
                  <a:pt x="559537" y="76027"/>
                  <a:pt x="563198" y="78468"/>
                  <a:pt x="564070" y="82303"/>
                </a:cubicBezTo>
                <a:lnTo>
                  <a:pt x="600245" y="239120"/>
                </a:lnTo>
                <a:cubicBezTo>
                  <a:pt x="594143" y="236069"/>
                  <a:pt x="587082" y="234761"/>
                  <a:pt x="579760" y="235982"/>
                </a:cubicBezTo>
                <a:lnTo>
                  <a:pt x="579673" y="235894"/>
                </a:lnTo>
                <a:cubicBezTo>
                  <a:pt x="572351" y="237115"/>
                  <a:pt x="566074" y="240602"/>
                  <a:pt x="561280" y="245483"/>
                </a:cubicBezTo>
                <a:lnTo>
                  <a:pt x="545241" y="85354"/>
                </a:lnTo>
                <a:cubicBezTo>
                  <a:pt x="544805" y="81519"/>
                  <a:pt x="547507" y="77945"/>
                  <a:pt x="551343" y="77335"/>
                </a:cubicBezTo>
                <a:close/>
                <a:moveTo>
                  <a:pt x="7818513" y="451"/>
                </a:moveTo>
                <a:cubicBezTo>
                  <a:pt x="7819994" y="-334"/>
                  <a:pt x="7821912" y="-72"/>
                  <a:pt x="7823132" y="1061"/>
                </a:cubicBezTo>
                <a:lnTo>
                  <a:pt x="7971842" y="140270"/>
                </a:lnTo>
                <a:cubicBezTo>
                  <a:pt x="7973411" y="141751"/>
                  <a:pt x="7973498" y="144279"/>
                  <a:pt x="7972017" y="145936"/>
                </a:cubicBezTo>
                <a:lnTo>
                  <a:pt x="7954844" y="164328"/>
                </a:lnTo>
                <a:cubicBezTo>
                  <a:pt x="7953362" y="165897"/>
                  <a:pt x="7950835" y="165984"/>
                  <a:pt x="7949179" y="164502"/>
                </a:cubicBezTo>
                <a:lnTo>
                  <a:pt x="7942989" y="158749"/>
                </a:lnTo>
                <a:lnTo>
                  <a:pt x="7940810" y="174963"/>
                </a:lnTo>
                <a:lnTo>
                  <a:pt x="7939764" y="182808"/>
                </a:lnTo>
                <a:lnTo>
                  <a:pt x="7917449" y="350608"/>
                </a:lnTo>
                <a:lnTo>
                  <a:pt x="8120204" y="377543"/>
                </a:lnTo>
                <a:cubicBezTo>
                  <a:pt x="8121075" y="377630"/>
                  <a:pt x="8121598" y="378414"/>
                  <a:pt x="8121511" y="379199"/>
                </a:cubicBezTo>
                <a:lnTo>
                  <a:pt x="8117501" y="409098"/>
                </a:lnTo>
                <a:cubicBezTo>
                  <a:pt x="8117414" y="409970"/>
                  <a:pt x="8116629" y="410493"/>
                  <a:pt x="8115845" y="410405"/>
                </a:cubicBezTo>
                <a:lnTo>
                  <a:pt x="8100068" y="408313"/>
                </a:lnTo>
                <a:lnTo>
                  <a:pt x="8097016" y="430977"/>
                </a:lnTo>
                <a:lnTo>
                  <a:pt x="8095970" y="430803"/>
                </a:lnTo>
                <a:lnTo>
                  <a:pt x="8057616" y="719418"/>
                </a:lnTo>
                <a:cubicBezTo>
                  <a:pt x="8105210" y="726130"/>
                  <a:pt x="8152717" y="732930"/>
                  <a:pt x="8200137" y="739903"/>
                </a:cubicBezTo>
                <a:cubicBezTo>
                  <a:pt x="8204757" y="730750"/>
                  <a:pt x="8208331" y="721510"/>
                  <a:pt x="8211556" y="712271"/>
                </a:cubicBezTo>
                <a:cubicBezTo>
                  <a:pt x="8215304" y="701636"/>
                  <a:pt x="8218268" y="690827"/>
                  <a:pt x="8220883" y="680018"/>
                </a:cubicBezTo>
                <a:cubicBezTo>
                  <a:pt x="8222714" y="671650"/>
                  <a:pt x="8224632" y="663195"/>
                  <a:pt x="8226462" y="654826"/>
                </a:cubicBezTo>
                <a:cubicBezTo>
                  <a:pt x="8222540" y="653780"/>
                  <a:pt x="8218704" y="652560"/>
                  <a:pt x="8214956" y="650991"/>
                </a:cubicBezTo>
                <a:cubicBezTo>
                  <a:pt x="8206326" y="647504"/>
                  <a:pt x="8196999" y="644976"/>
                  <a:pt x="8189590" y="639485"/>
                </a:cubicBezTo>
                <a:cubicBezTo>
                  <a:pt x="8182180" y="633993"/>
                  <a:pt x="8174945" y="627630"/>
                  <a:pt x="8168931" y="620482"/>
                </a:cubicBezTo>
                <a:cubicBezTo>
                  <a:pt x="8163003" y="613508"/>
                  <a:pt x="8160388" y="604007"/>
                  <a:pt x="8156030" y="595726"/>
                </a:cubicBezTo>
                <a:cubicBezTo>
                  <a:pt x="8151759" y="587532"/>
                  <a:pt x="8148533" y="579164"/>
                  <a:pt x="8146092" y="570098"/>
                </a:cubicBezTo>
                <a:cubicBezTo>
                  <a:pt x="8143739" y="561294"/>
                  <a:pt x="8143826" y="552316"/>
                  <a:pt x="8143303" y="542902"/>
                </a:cubicBezTo>
                <a:cubicBezTo>
                  <a:pt x="8142780" y="533836"/>
                  <a:pt x="8137986" y="524422"/>
                  <a:pt x="8139294" y="515008"/>
                </a:cubicBezTo>
                <a:cubicBezTo>
                  <a:pt x="8140688" y="505594"/>
                  <a:pt x="8141037" y="495482"/>
                  <a:pt x="8144088" y="486940"/>
                </a:cubicBezTo>
                <a:cubicBezTo>
                  <a:pt x="8147226" y="478048"/>
                  <a:pt x="8152369" y="469331"/>
                  <a:pt x="8157163" y="461573"/>
                </a:cubicBezTo>
                <a:cubicBezTo>
                  <a:pt x="8162044" y="453554"/>
                  <a:pt x="8167798" y="445273"/>
                  <a:pt x="8174161" y="438648"/>
                </a:cubicBezTo>
                <a:cubicBezTo>
                  <a:pt x="8180611" y="431849"/>
                  <a:pt x="8191508" y="429931"/>
                  <a:pt x="8199178" y="424875"/>
                </a:cubicBezTo>
                <a:cubicBezTo>
                  <a:pt x="8206937" y="419732"/>
                  <a:pt x="8213823" y="413020"/>
                  <a:pt x="8222540" y="409795"/>
                </a:cubicBezTo>
                <a:cubicBezTo>
                  <a:pt x="8231256" y="406570"/>
                  <a:pt x="8240409" y="403606"/>
                  <a:pt x="8249736" y="402560"/>
                </a:cubicBezTo>
                <a:cubicBezTo>
                  <a:pt x="8258802" y="401601"/>
                  <a:pt x="8268739" y="400294"/>
                  <a:pt x="8278153" y="401601"/>
                </a:cubicBezTo>
                <a:cubicBezTo>
                  <a:pt x="8287480" y="402909"/>
                  <a:pt x="8296807" y="406657"/>
                  <a:pt x="8305263" y="410144"/>
                </a:cubicBezTo>
                <a:cubicBezTo>
                  <a:pt x="8313979" y="413631"/>
                  <a:pt x="8319558" y="422522"/>
                  <a:pt x="8326968" y="428013"/>
                </a:cubicBezTo>
                <a:cubicBezTo>
                  <a:pt x="8334464" y="433505"/>
                  <a:pt x="8343094" y="437428"/>
                  <a:pt x="8349109" y="444576"/>
                </a:cubicBezTo>
                <a:cubicBezTo>
                  <a:pt x="8355036" y="451636"/>
                  <a:pt x="8358872" y="460179"/>
                  <a:pt x="8363230" y="468460"/>
                </a:cubicBezTo>
                <a:cubicBezTo>
                  <a:pt x="8367501" y="476566"/>
                  <a:pt x="8376479" y="483453"/>
                  <a:pt x="8378920" y="492518"/>
                </a:cubicBezTo>
                <a:cubicBezTo>
                  <a:pt x="8381361" y="501322"/>
                  <a:pt x="8380925" y="511608"/>
                  <a:pt x="8381448" y="521022"/>
                </a:cubicBezTo>
                <a:cubicBezTo>
                  <a:pt x="8382058" y="530088"/>
                  <a:pt x="8374126" y="538805"/>
                  <a:pt x="8372818" y="548219"/>
                </a:cubicBezTo>
                <a:cubicBezTo>
                  <a:pt x="8371511" y="557633"/>
                  <a:pt x="8370814" y="566176"/>
                  <a:pt x="8367762" y="574718"/>
                </a:cubicBezTo>
                <a:cubicBezTo>
                  <a:pt x="8364624" y="583610"/>
                  <a:pt x="8368373" y="595900"/>
                  <a:pt x="8363579" y="603658"/>
                </a:cubicBezTo>
                <a:cubicBezTo>
                  <a:pt x="8358697" y="611678"/>
                  <a:pt x="8352421" y="619959"/>
                  <a:pt x="8346058" y="626584"/>
                </a:cubicBezTo>
                <a:cubicBezTo>
                  <a:pt x="8339607" y="633296"/>
                  <a:pt x="8327317" y="633644"/>
                  <a:pt x="8319646" y="638700"/>
                </a:cubicBezTo>
                <a:cubicBezTo>
                  <a:pt x="8311888" y="643843"/>
                  <a:pt x="8305873" y="652473"/>
                  <a:pt x="8297156" y="655698"/>
                </a:cubicBezTo>
                <a:cubicBezTo>
                  <a:pt x="8288439" y="658923"/>
                  <a:pt x="8278241" y="655262"/>
                  <a:pt x="8268913" y="656308"/>
                </a:cubicBezTo>
                <a:cubicBezTo>
                  <a:pt x="8265339" y="656657"/>
                  <a:pt x="8261765" y="657180"/>
                  <a:pt x="8258192" y="657616"/>
                </a:cubicBezTo>
                <a:cubicBezTo>
                  <a:pt x="8257494" y="666769"/>
                  <a:pt x="8256971" y="675921"/>
                  <a:pt x="8256361" y="685074"/>
                </a:cubicBezTo>
                <a:cubicBezTo>
                  <a:pt x="8255838" y="696144"/>
                  <a:pt x="8255664" y="707302"/>
                  <a:pt x="8256361" y="718634"/>
                </a:cubicBezTo>
                <a:cubicBezTo>
                  <a:pt x="8256884" y="728571"/>
                  <a:pt x="8257756" y="738596"/>
                  <a:pt x="8259674" y="748707"/>
                </a:cubicBezTo>
                <a:cubicBezTo>
                  <a:pt x="8317031" y="757250"/>
                  <a:pt x="8374300" y="765967"/>
                  <a:pt x="8431570" y="774945"/>
                </a:cubicBezTo>
                <a:lnTo>
                  <a:pt x="8434272" y="758732"/>
                </a:lnTo>
                <a:lnTo>
                  <a:pt x="8453798" y="761957"/>
                </a:lnTo>
                <a:lnTo>
                  <a:pt x="8541228" y="299265"/>
                </a:lnTo>
                <a:cubicBezTo>
                  <a:pt x="8544105" y="300747"/>
                  <a:pt x="8547243" y="301968"/>
                  <a:pt x="8550643" y="302491"/>
                </a:cubicBezTo>
                <a:cubicBezTo>
                  <a:pt x="8554042" y="303101"/>
                  <a:pt x="8557354" y="302926"/>
                  <a:pt x="8560580" y="302491"/>
                </a:cubicBezTo>
                <a:lnTo>
                  <a:pt x="8494942" y="768756"/>
                </a:lnTo>
                <a:lnTo>
                  <a:pt x="8514467" y="771981"/>
                </a:lnTo>
                <a:lnTo>
                  <a:pt x="8511852" y="787759"/>
                </a:lnTo>
                <a:cubicBezTo>
                  <a:pt x="8603205" y="802403"/>
                  <a:pt x="8694471" y="817483"/>
                  <a:pt x="8785475" y="833086"/>
                </a:cubicBezTo>
                <a:lnTo>
                  <a:pt x="8788265" y="816960"/>
                </a:lnTo>
                <a:lnTo>
                  <a:pt x="8807790" y="820273"/>
                </a:lnTo>
                <a:lnTo>
                  <a:pt x="8898359" y="358191"/>
                </a:lnTo>
                <a:cubicBezTo>
                  <a:pt x="8901235" y="359673"/>
                  <a:pt x="8904373" y="360981"/>
                  <a:pt x="8907773" y="361504"/>
                </a:cubicBezTo>
                <a:cubicBezTo>
                  <a:pt x="8911172" y="362027"/>
                  <a:pt x="8914485" y="361940"/>
                  <a:pt x="8917710" y="361504"/>
                </a:cubicBezTo>
                <a:lnTo>
                  <a:pt x="8848934" y="827333"/>
                </a:lnTo>
                <a:lnTo>
                  <a:pt x="8868459" y="830646"/>
                </a:lnTo>
                <a:lnTo>
                  <a:pt x="8865670" y="846859"/>
                </a:lnTo>
                <a:lnTo>
                  <a:pt x="8865844" y="847644"/>
                </a:lnTo>
                <a:cubicBezTo>
                  <a:pt x="8958243" y="863770"/>
                  <a:pt x="9050381" y="880419"/>
                  <a:pt x="9142431" y="897591"/>
                </a:cubicBezTo>
                <a:lnTo>
                  <a:pt x="9142431" y="1310296"/>
                </a:lnTo>
                <a:lnTo>
                  <a:pt x="0" y="1310296"/>
                </a:lnTo>
                <a:lnTo>
                  <a:pt x="0" y="897591"/>
                </a:lnTo>
                <a:cubicBezTo>
                  <a:pt x="91963" y="880419"/>
                  <a:pt x="184188" y="863770"/>
                  <a:pt x="276586" y="847644"/>
                </a:cubicBezTo>
                <a:lnTo>
                  <a:pt x="273797" y="831430"/>
                </a:lnTo>
                <a:lnTo>
                  <a:pt x="293323" y="828118"/>
                </a:lnTo>
                <a:lnTo>
                  <a:pt x="224547" y="362288"/>
                </a:lnTo>
                <a:cubicBezTo>
                  <a:pt x="227772" y="362724"/>
                  <a:pt x="231084" y="362898"/>
                  <a:pt x="234484" y="362288"/>
                </a:cubicBezTo>
                <a:cubicBezTo>
                  <a:pt x="237883" y="361678"/>
                  <a:pt x="240934" y="360458"/>
                  <a:pt x="243898" y="358976"/>
                </a:cubicBezTo>
                <a:lnTo>
                  <a:pt x="334466" y="821057"/>
                </a:lnTo>
                <a:lnTo>
                  <a:pt x="353992" y="817745"/>
                </a:lnTo>
                <a:lnTo>
                  <a:pt x="356782" y="833871"/>
                </a:lnTo>
                <a:cubicBezTo>
                  <a:pt x="447611" y="818268"/>
                  <a:pt x="538528" y="803188"/>
                  <a:pt x="629707" y="788630"/>
                </a:cubicBezTo>
                <a:lnTo>
                  <a:pt x="627092" y="772766"/>
                </a:lnTo>
                <a:lnTo>
                  <a:pt x="646618" y="769540"/>
                </a:lnTo>
                <a:lnTo>
                  <a:pt x="580980" y="303275"/>
                </a:lnTo>
                <a:cubicBezTo>
                  <a:pt x="584205" y="303711"/>
                  <a:pt x="587517" y="303798"/>
                  <a:pt x="590917" y="303275"/>
                </a:cubicBezTo>
                <a:cubicBezTo>
                  <a:pt x="594316" y="302665"/>
                  <a:pt x="597367" y="301532"/>
                  <a:pt x="600331" y="300050"/>
                </a:cubicBezTo>
                <a:lnTo>
                  <a:pt x="687761" y="762741"/>
                </a:lnTo>
                <a:lnTo>
                  <a:pt x="707287" y="759516"/>
                </a:lnTo>
                <a:lnTo>
                  <a:pt x="709989" y="775817"/>
                </a:lnTo>
                <a:cubicBezTo>
                  <a:pt x="777458" y="765182"/>
                  <a:pt x="845101" y="754983"/>
                  <a:pt x="912831" y="744959"/>
                </a:cubicBezTo>
                <a:cubicBezTo>
                  <a:pt x="914749" y="734673"/>
                  <a:pt x="915620" y="724474"/>
                  <a:pt x="916056" y="714363"/>
                </a:cubicBezTo>
                <a:cubicBezTo>
                  <a:pt x="916579" y="703118"/>
                  <a:pt x="916405" y="691960"/>
                  <a:pt x="915795" y="680803"/>
                </a:cubicBezTo>
                <a:cubicBezTo>
                  <a:pt x="915272" y="673393"/>
                  <a:pt x="914749" y="665984"/>
                  <a:pt x="914226" y="658575"/>
                </a:cubicBezTo>
                <a:cubicBezTo>
                  <a:pt x="911262" y="658575"/>
                  <a:pt x="908298" y="658488"/>
                  <a:pt x="905509" y="658313"/>
                </a:cubicBezTo>
                <a:cubicBezTo>
                  <a:pt x="901063" y="658052"/>
                  <a:pt x="896530" y="656221"/>
                  <a:pt x="892172" y="655349"/>
                </a:cubicBezTo>
                <a:cubicBezTo>
                  <a:pt x="887726" y="654478"/>
                  <a:pt x="883019" y="654129"/>
                  <a:pt x="878748" y="652822"/>
                </a:cubicBezTo>
                <a:cubicBezTo>
                  <a:pt x="874477" y="651514"/>
                  <a:pt x="869944" y="650119"/>
                  <a:pt x="865847" y="648289"/>
                </a:cubicBezTo>
                <a:cubicBezTo>
                  <a:pt x="861750" y="646458"/>
                  <a:pt x="859397" y="641054"/>
                  <a:pt x="855561" y="638787"/>
                </a:cubicBezTo>
                <a:cubicBezTo>
                  <a:pt x="851726" y="636521"/>
                  <a:pt x="848588" y="633383"/>
                  <a:pt x="845014" y="630768"/>
                </a:cubicBezTo>
                <a:cubicBezTo>
                  <a:pt x="841440" y="628066"/>
                  <a:pt x="838825" y="624753"/>
                  <a:pt x="835512" y="621702"/>
                </a:cubicBezTo>
                <a:cubicBezTo>
                  <a:pt x="832287" y="618651"/>
                  <a:pt x="828713" y="616211"/>
                  <a:pt x="825837" y="612811"/>
                </a:cubicBezTo>
                <a:cubicBezTo>
                  <a:pt x="822960" y="609499"/>
                  <a:pt x="816161" y="608976"/>
                  <a:pt x="813633" y="605315"/>
                </a:cubicBezTo>
                <a:cubicBezTo>
                  <a:pt x="811105" y="601654"/>
                  <a:pt x="808577" y="597557"/>
                  <a:pt x="806485" y="593547"/>
                </a:cubicBezTo>
                <a:cubicBezTo>
                  <a:pt x="804393" y="589624"/>
                  <a:pt x="806659" y="583610"/>
                  <a:pt x="805003" y="579426"/>
                </a:cubicBezTo>
                <a:cubicBezTo>
                  <a:pt x="803347" y="575329"/>
                  <a:pt x="799163" y="572016"/>
                  <a:pt x="798030" y="567658"/>
                </a:cubicBezTo>
                <a:cubicBezTo>
                  <a:pt x="796897" y="563386"/>
                  <a:pt x="799425" y="558331"/>
                  <a:pt x="798727" y="553885"/>
                </a:cubicBezTo>
                <a:cubicBezTo>
                  <a:pt x="798117" y="549614"/>
                  <a:pt x="796722" y="545430"/>
                  <a:pt x="796984" y="540635"/>
                </a:cubicBezTo>
                <a:cubicBezTo>
                  <a:pt x="797158" y="536277"/>
                  <a:pt x="797507" y="531919"/>
                  <a:pt x="798378" y="527211"/>
                </a:cubicBezTo>
                <a:cubicBezTo>
                  <a:pt x="799163" y="522853"/>
                  <a:pt x="798814" y="518146"/>
                  <a:pt x="800035" y="513613"/>
                </a:cubicBezTo>
                <a:cubicBezTo>
                  <a:pt x="801168" y="509429"/>
                  <a:pt x="802388" y="504983"/>
                  <a:pt x="803870" y="500538"/>
                </a:cubicBezTo>
                <a:cubicBezTo>
                  <a:pt x="805352" y="496354"/>
                  <a:pt x="808577" y="492693"/>
                  <a:pt x="810321" y="488421"/>
                </a:cubicBezTo>
                <a:cubicBezTo>
                  <a:pt x="811977" y="484324"/>
                  <a:pt x="813807" y="480140"/>
                  <a:pt x="815638" y="475956"/>
                </a:cubicBezTo>
                <a:cubicBezTo>
                  <a:pt x="817468" y="471859"/>
                  <a:pt x="820171" y="468111"/>
                  <a:pt x="822175" y="464014"/>
                </a:cubicBezTo>
                <a:cubicBezTo>
                  <a:pt x="824093" y="459917"/>
                  <a:pt x="823396" y="454426"/>
                  <a:pt x="825488" y="450416"/>
                </a:cubicBezTo>
                <a:cubicBezTo>
                  <a:pt x="827580" y="446406"/>
                  <a:pt x="828626" y="441786"/>
                  <a:pt x="830805" y="437776"/>
                </a:cubicBezTo>
                <a:cubicBezTo>
                  <a:pt x="833072" y="433767"/>
                  <a:pt x="835687" y="430018"/>
                  <a:pt x="837953" y="426096"/>
                </a:cubicBezTo>
                <a:cubicBezTo>
                  <a:pt x="840219" y="422086"/>
                  <a:pt x="842312" y="417989"/>
                  <a:pt x="844578" y="414154"/>
                </a:cubicBezTo>
                <a:cubicBezTo>
                  <a:pt x="847019" y="410144"/>
                  <a:pt x="852162" y="407965"/>
                  <a:pt x="854515" y="404216"/>
                </a:cubicBezTo>
                <a:cubicBezTo>
                  <a:pt x="856956" y="400207"/>
                  <a:pt x="858002" y="395500"/>
                  <a:pt x="860355" y="391838"/>
                </a:cubicBezTo>
                <a:cubicBezTo>
                  <a:pt x="862970" y="387829"/>
                  <a:pt x="865063" y="383732"/>
                  <a:pt x="867416" y="380158"/>
                </a:cubicBezTo>
                <a:cubicBezTo>
                  <a:pt x="870118" y="376061"/>
                  <a:pt x="872036" y="371702"/>
                  <a:pt x="874302" y="368390"/>
                </a:cubicBezTo>
                <a:cubicBezTo>
                  <a:pt x="877528" y="363770"/>
                  <a:pt x="880666" y="360371"/>
                  <a:pt x="882671" y="357581"/>
                </a:cubicBezTo>
                <a:cubicBezTo>
                  <a:pt x="884763" y="354617"/>
                  <a:pt x="888772" y="356099"/>
                  <a:pt x="891649" y="358278"/>
                </a:cubicBezTo>
                <a:cubicBezTo>
                  <a:pt x="894351" y="360371"/>
                  <a:pt x="899145" y="361765"/>
                  <a:pt x="903504" y="365252"/>
                </a:cubicBezTo>
                <a:cubicBezTo>
                  <a:pt x="906642" y="367867"/>
                  <a:pt x="909606" y="371441"/>
                  <a:pt x="913441" y="374579"/>
                </a:cubicBezTo>
                <a:cubicBezTo>
                  <a:pt x="916666" y="377281"/>
                  <a:pt x="922420" y="377543"/>
                  <a:pt x="926081" y="380681"/>
                </a:cubicBezTo>
                <a:cubicBezTo>
                  <a:pt x="929393" y="383470"/>
                  <a:pt x="932008" y="387393"/>
                  <a:pt x="935582" y="390531"/>
                </a:cubicBezTo>
                <a:cubicBezTo>
                  <a:pt x="938894" y="393407"/>
                  <a:pt x="939417" y="399596"/>
                  <a:pt x="942817" y="402735"/>
                </a:cubicBezTo>
                <a:cubicBezTo>
                  <a:pt x="946129" y="405698"/>
                  <a:pt x="950575" y="407616"/>
                  <a:pt x="953887" y="410754"/>
                </a:cubicBezTo>
                <a:cubicBezTo>
                  <a:pt x="957113" y="413805"/>
                  <a:pt x="959989" y="417292"/>
                  <a:pt x="963302" y="420517"/>
                </a:cubicBezTo>
                <a:cubicBezTo>
                  <a:pt x="966527" y="423655"/>
                  <a:pt x="969491" y="427055"/>
                  <a:pt x="972629" y="430367"/>
                </a:cubicBezTo>
                <a:cubicBezTo>
                  <a:pt x="975767" y="433592"/>
                  <a:pt x="980212" y="435684"/>
                  <a:pt x="983263" y="438997"/>
                </a:cubicBezTo>
                <a:cubicBezTo>
                  <a:pt x="986401" y="442309"/>
                  <a:pt x="990237" y="445011"/>
                  <a:pt x="993201" y="448411"/>
                </a:cubicBezTo>
                <a:cubicBezTo>
                  <a:pt x="996251" y="451898"/>
                  <a:pt x="1000697" y="454251"/>
                  <a:pt x="1003486" y="457738"/>
                </a:cubicBezTo>
                <a:cubicBezTo>
                  <a:pt x="1006450" y="461312"/>
                  <a:pt x="1005840" y="467588"/>
                  <a:pt x="1008455" y="471162"/>
                </a:cubicBezTo>
                <a:cubicBezTo>
                  <a:pt x="1011157" y="474910"/>
                  <a:pt x="1012814" y="479182"/>
                  <a:pt x="1015167" y="482930"/>
                </a:cubicBezTo>
                <a:cubicBezTo>
                  <a:pt x="1017608" y="486940"/>
                  <a:pt x="1020659" y="490252"/>
                  <a:pt x="1022664" y="494174"/>
                </a:cubicBezTo>
                <a:cubicBezTo>
                  <a:pt x="1024843" y="498446"/>
                  <a:pt x="1025279" y="502891"/>
                  <a:pt x="1026761" y="506988"/>
                </a:cubicBezTo>
                <a:cubicBezTo>
                  <a:pt x="1028417" y="511521"/>
                  <a:pt x="1032252" y="514921"/>
                  <a:pt x="1032862" y="519192"/>
                </a:cubicBezTo>
                <a:cubicBezTo>
                  <a:pt x="1033560" y="523638"/>
                  <a:pt x="1036175" y="527996"/>
                  <a:pt x="1036349" y="532442"/>
                </a:cubicBezTo>
                <a:cubicBezTo>
                  <a:pt x="1036523" y="536974"/>
                  <a:pt x="1034344" y="541507"/>
                  <a:pt x="1033996" y="545953"/>
                </a:cubicBezTo>
                <a:cubicBezTo>
                  <a:pt x="1033647" y="550486"/>
                  <a:pt x="1030422" y="554408"/>
                  <a:pt x="1029550" y="558767"/>
                </a:cubicBezTo>
                <a:cubicBezTo>
                  <a:pt x="1028765" y="563212"/>
                  <a:pt x="1032252" y="568617"/>
                  <a:pt x="1030945" y="572888"/>
                </a:cubicBezTo>
                <a:cubicBezTo>
                  <a:pt x="1029637" y="577159"/>
                  <a:pt x="1024494" y="580036"/>
                  <a:pt x="1022664" y="584133"/>
                </a:cubicBezTo>
                <a:cubicBezTo>
                  <a:pt x="1020833" y="588230"/>
                  <a:pt x="1018131" y="591629"/>
                  <a:pt x="1015864" y="595465"/>
                </a:cubicBezTo>
                <a:cubicBezTo>
                  <a:pt x="1013685" y="599300"/>
                  <a:pt x="1012291" y="603571"/>
                  <a:pt x="1009675" y="607145"/>
                </a:cubicBezTo>
                <a:cubicBezTo>
                  <a:pt x="1006973" y="610719"/>
                  <a:pt x="1007148" y="616734"/>
                  <a:pt x="1004097" y="620046"/>
                </a:cubicBezTo>
                <a:cubicBezTo>
                  <a:pt x="1001046" y="623359"/>
                  <a:pt x="995903" y="624666"/>
                  <a:pt x="992503" y="627543"/>
                </a:cubicBezTo>
                <a:cubicBezTo>
                  <a:pt x="989104" y="630419"/>
                  <a:pt x="986140" y="633906"/>
                  <a:pt x="982392" y="636434"/>
                </a:cubicBezTo>
                <a:cubicBezTo>
                  <a:pt x="978731" y="638962"/>
                  <a:pt x="973936" y="639572"/>
                  <a:pt x="969927" y="641664"/>
                </a:cubicBezTo>
                <a:cubicBezTo>
                  <a:pt x="966004" y="643669"/>
                  <a:pt x="961907" y="645064"/>
                  <a:pt x="957723" y="646720"/>
                </a:cubicBezTo>
                <a:cubicBezTo>
                  <a:pt x="953626" y="648289"/>
                  <a:pt x="949703" y="650119"/>
                  <a:pt x="945432" y="651253"/>
                </a:cubicBezTo>
                <a:cubicBezTo>
                  <a:pt x="947263" y="659446"/>
                  <a:pt x="949180" y="667640"/>
                  <a:pt x="951011" y="675834"/>
                </a:cubicBezTo>
                <a:cubicBezTo>
                  <a:pt x="953713" y="686643"/>
                  <a:pt x="956764" y="697365"/>
                  <a:pt x="960599" y="707999"/>
                </a:cubicBezTo>
                <a:cubicBezTo>
                  <a:pt x="963999" y="717588"/>
                  <a:pt x="967747" y="727089"/>
                  <a:pt x="972629" y="736416"/>
                </a:cubicBezTo>
                <a:cubicBezTo>
                  <a:pt x="1015777" y="730140"/>
                  <a:pt x="1058926" y="723951"/>
                  <a:pt x="1102074" y="717937"/>
                </a:cubicBezTo>
                <a:lnTo>
                  <a:pt x="1065028" y="443268"/>
                </a:lnTo>
                <a:lnTo>
                  <a:pt x="1061977" y="420517"/>
                </a:lnTo>
                <a:lnTo>
                  <a:pt x="1056136" y="426009"/>
                </a:lnTo>
                <a:cubicBezTo>
                  <a:pt x="1054567" y="427403"/>
                  <a:pt x="1052127" y="427403"/>
                  <a:pt x="1050732" y="425834"/>
                </a:cubicBezTo>
                <a:lnTo>
                  <a:pt x="1034431" y="408488"/>
                </a:lnTo>
                <a:cubicBezTo>
                  <a:pt x="1033037" y="406919"/>
                  <a:pt x="1033037" y="404478"/>
                  <a:pt x="1034606" y="403083"/>
                </a:cubicBezTo>
                <a:lnTo>
                  <a:pt x="1175209" y="271110"/>
                </a:lnTo>
                <a:cubicBezTo>
                  <a:pt x="1176342" y="269977"/>
                  <a:pt x="1178173" y="269715"/>
                  <a:pt x="1179567" y="270500"/>
                </a:cubicBezTo>
                <a:lnTo>
                  <a:pt x="1350157" y="360458"/>
                </a:lnTo>
                <a:cubicBezTo>
                  <a:pt x="1351987" y="361417"/>
                  <a:pt x="1352684" y="363770"/>
                  <a:pt x="1351726" y="365601"/>
                </a:cubicBezTo>
                <a:lnTo>
                  <a:pt x="1340655" y="386696"/>
                </a:lnTo>
                <a:cubicBezTo>
                  <a:pt x="1339696" y="388526"/>
                  <a:pt x="1337343" y="389223"/>
                  <a:pt x="1335512" y="388265"/>
                </a:cubicBezTo>
                <a:lnTo>
                  <a:pt x="1328452" y="384516"/>
                </a:lnTo>
                <a:lnTo>
                  <a:pt x="1330369" y="398638"/>
                </a:lnTo>
                <a:lnTo>
                  <a:pt x="1368636" y="682110"/>
                </a:lnTo>
                <a:cubicBezTo>
                  <a:pt x="1397141" y="678449"/>
                  <a:pt x="1425732" y="674788"/>
                  <a:pt x="1454323" y="671214"/>
                </a:cubicBezTo>
                <a:cubicBezTo>
                  <a:pt x="1454323" y="671214"/>
                  <a:pt x="1421809" y="377456"/>
                  <a:pt x="1421809" y="377456"/>
                </a:cubicBezTo>
                <a:lnTo>
                  <a:pt x="1421635" y="377456"/>
                </a:lnTo>
                <a:lnTo>
                  <a:pt x="1419630" y="359499"/>
                </a:lnTo>
                <a:cubicBezTo>
                  <a:pt x="1419369" y="358714"/>
                  <a:pt x="1418671" y="358104"/>
                  <a:pt x="1417799" y="358191"/>
                </a:cubicBezTo>
                <a:lnTo>
                  <a:pt x="1399930" y="360196"/>
                </a:lnTo>
                <a:cubicBezTo>
                  <a:pt x="1398971" y="360283"/>
                  <a:pt x="1398012" y="359586"/>
                  <a:pt x="1397925" y="358540"/>
                </a:cubicBezTo>
                <a:lnTo>
                  <a:pt x="1385809" y="249230"/>
                </a:lnTo>
                <a:lnTo>
                  <a:pt x="1381625" y="249666"/>
                </a:lnTo>
                <a:cubicBezTo>
                  <a:pt x="1380055" y="249841"/>
                  <a:pt x="1378748" y="248707"/>
                  <a:pt x="1378574" y="247226"/>
                </a:cubicBezTo>
                <a:lnTo>
                  <a:pt x="1374477" y="210092"/>
                </a:lnTo>
                <a:cubicBezTo>
                  <a:pt x="1374302" y="208523"/>
                  <a:pt x="1375435" y="207215"/>
                  <a:pt x="1376917" y="207041"/>
                </a:cubicBezTo>
                <a:lnTo>
                  <a:pt x="2232391" y="112288"/>
                </a:lnTo>
                <a:cubicBezTo>
                  <a:pt x="2233960" y="112114"/>
                  <a:pt x="2235268" y="113247"/>
                  <a:pt x="2235442" y="114729"/>
                </a:cubicBezTo>
                <a:lnTo>
                  <a:pt x="2239539" y="151863"/>
                </a:lnTo>
                <a:cubicBezTo>
                  <a:pt x="2239713" y="153432"/>
                  <a:pt x="2238580" y="154740"/>
                  <a:pt x="2237098" y="154914"/>
                </a:cubicBezTo>
                <a:lnTo>
                  <a:pt x="2232914" y="155350"/>
                </a:lnTo>
                <a:lnTo>
                  <a:pt x="2245031" y="264659"/>
                </a:lnTo>
                <a:cubicBezTo>
                  <a:pt x="2245118" y="265618"/>
                  <a:pt x="2244421" y="266577"/>
                  <a:pt x="2243375" y="266664"/>
                </a:cubicBezTo>
                <a:lnTo>
                  <a:pt x="2225505" y="268669"/>
                </a:lnTo>
                <a:cubicBezTo>
                  <a:pt x="2224633" y="268756"/>
                  <a:pt x="2224023" y="269454"/>
                  <a:pt x="2224023" y="270325"/>
                </a:cubicBezTo>
                <a:cubicBezTo>
                  <a:pt x="2224023" y="270325"/>
                  <a:pt x="2226028" y="288282"/>
                  <a:pt x="2226028" y="288282"/>
                </a:cubicBezTo>
                <a:lnTo>
                  <a:pt x="2225854" y="288282"/>
                </a:lnTo>
                <a:lnTo>
                  <a:pt x="2258542" y="583348"/>
                </a:lnTo>
                <a:cubicBezTo>
                  <a:pt x="2288179" y="580559"/>
                  <a:pt x="2317904" y="577944"/>
                  <a:pt x="2347628" y="575329"/>
                </a:cubicBezTo>
                <a:cubicBezTo>
                  <a:pt x="2345798" y="573411"/>
                  <a:pt x="2345449" y="570186"/>
                  <a:pt x="2347628" y="568006"/>
                </a:cubicBezTo>
                <a:lnTo>
                  <a:pt x="2357653" y="558069"/>
                </a:lnTo>
                <a:cubicBezTo>
                  <a:pt x="2357566" y="557633"/>
                  <a:pt x="2357391" y="557197"/>
                  <a:pt x="2357391" y="556762"/>
                </a:cubicBezTo>
                <a:lnTo>
                  <a:pt x="2354079" y="519192"/>
                </a:lnTo>
                <a:cubicBezTo>
                  <a:pt x="2353556" y="512829"/>
                  <a:pt x="2356956" y="507075"/>
                  <a:pt x="2362360" y="504286"/>
                </a:cubicBezTo>
                <a:lnTo>
                  <a:pt x="2339348" y="244523"/>
                </a:lnTo>
                <a:cubicBezTo>
                  <a:pt x="2335338" y="242954"/>
                  <a:pt x="2332287" y="239468"/>
                  <a:pt x="2331415" y="235109"/>
                </a:cubicBezTo>
                <a:cubicBezTo>
                  <a:pt x="2320519" y="231274"/>
                  <a:pt x="2312325" y="221336"/>
                  <a:pt x="2311192" y="209046"/>
                </a:cubicBezTo>
                <a:cubicBezTo>
                  <a:pt x="2311018" y="206692"/>
                  <a:pt x="2311192" y="204426"/>
                  <a:pt x="2311453" y="202247"/>
                </a:cubicBezTo>
                <a:lnTo>
                  <a:pt x="2299860" y="203293"/>
                </a:lnTo>
                <a:cubicBezTo>
                  <a:pt x="2296548" y="203554"/>
                  <a:pt x="2294717" y="199631"/>
                  <a:pt x="2297071" y="197278"/>
                </a:cubicBezTo>
                <a:lnTo>
                  <a:pt x="2333769" y="160754"/>
                </a:lnTo>
                <a:lnTo>
                  <a:pt x="2333943" y="147330"/>
                </a:lnTo>
                <a:cubicBezTo>
                  <a:pt x="2333856" y="144279"/>
                  <a:pt x="2338563" y="143931"/>
                  <a:pt x="2339086" y="146894"/>
                </a:cubicBezTo>
                <a:cubicBezTo>
                  <a:pt x="2339086" y="146894"/>
                  <a:pt x="2340393" y="153519"/>
                  <a:pt x="2341614" y="160057"/>
                </a:cubicBezTo>
                <a:lnTo>
                  <a:pt x="2384239" y="189520"/>
                </a:lnTo>
                <a:cubicBezTo>
                  <a:pt x="2386942" y="191350"/>
                  <a:pt x="2385808" y="195622"/>
                  <a:pt x="2382583" y="195883"/>
                </a:cubicBezTo>
                <a:lnTo>
                  <a:pt x="2370990" y="196929"/>
                </a:lnTo>
                <a:cubicBezTo>
                  <a:pt x="2371687" y="199021"/>
                  <a:pt x="2372210" y="201200"/>
                  <a:pt x="2372384" y="203554"/>
                </a:cubicBezTo>
                <a:cubicBezTo>
                  <a:pt x="2373518" y="215932"/>
                  <a:pt x="2367067" y="227090"/>
                  <a:pt x="2357043" y="232843"/>
                </a:cubicBezTo>
                <a:cubicBezTo>
                  <a:pt x="2356956" y="237288"/>
                  <a:pt x="2354602" y="241211"/>
                  <a:pt x="2350941" y="243477"/>
                </a:cubicBezTo>
                <a:lnTo>
                  <a:pt x="2373953" y="503240"/>
                </a:lnTo>
                <a:cubicBezTo>
                  <a:pt x="2379706" y="504983"/>
                  <a:pt x="2384065" y="510126"/>
                  <a:pt x="2384675" y="516490"/>
                </a:cubicBezTo>
                <a:lnTo>
                  <a:pt x="2387988" y="554059"/>
                </a:lnTo>
                <a:cubicBezTo>
                  <a:pt x="2387988" y="554495"/>
                  <a:pt x="2387988" y="554931"/>
                  <a:pt x="2387988" y="555367"/>
                </a:cubicBezTo>
                <a:lnTo>
                  <a:pt x="2399581" y="563386"/>
                </a:lnTo>
                <a:cubicBezTo>
                  <a:pt x="2402109" y="565217"/>
                  <a:pt x="2402370" y="568355"/>
                  <a:pt x="2400976" y="570534"/>
                </a:cubicBezTo>
                <a:cubicBezTo>
                  <a:pt x="2439417" y="567222"/>
                  <a:pt x="2477858" y="563997"/>
                  <a:pt x="2516387" y="560859"/>
                </a:cubicBezTo>
                <a:cubicBezTo>
                  <a:pt x="2519264" y="550137"/>
                  <a:pt x="2520833" y="539415"/>
                  <a:pt x="2522053" y="528781"/>
                </a:cubicBezTo>
                <a:cubicBezTo>
                  <a:pt x="2523361" y="517536"/>
                  <a:pt x="2523884" y="506378"/>
                  <a:pt x="2524058" y="495221"/>
                </a:cubicBezTo>
                <a:cubicBezTo>
                  <a:pt x="2523971" y="486852"/>
                  <a:pt x="2523971" y="478397"/>
                  <a:pt x="2523971" y="470029"/>
                </a:cubicBezTo>
                <a:cubicBezTo>
                  <a:pt x="2519264" y="472295"/>
                  <a:pt x="2514121" y="473951"/>
                  <a:pt x="2508803" y="474387"/>
                </a:cubicBezTo>
                <a:cubicBezTo>
                  <a:pt x="2500261" y="475085"/>
                  <a:pt x="2491980" y="471859"/>
                  <a:pt x="2484745" y="468198"/>
                </a:cubicBezTo>
                <a:cubicBezTo>
                  <a:pt x="2477423" y="464450"/>
                  <a:pt x="2470362" y="459394"/>
                  <a:pt x="2465742" y="452334"/>
                </a:cubicBezTo>
                <a:cubicBezTo>
                  <a:pt x="2461384" y="445622"/>
                  <a:pt x="2457635" y="437340"/>
                  <a:pt x="2456938" y="428711"/>
                </a:cubicBezTo>
                <a:cubicBezTo>
                  <a:pt x="2456677" y="425573"/>
                  <a:pt x="2456764" y="422435"/>
                  <a:pt x="2457112" y="419297"/>
                </a:cubicBezTo>
                <a:cubicBezTo>
                  <a:pt x="2449267" y="419907"/>
                  <a:pt x="2441596" y="420255"/>
                  <a:pt x="2435059" y="416943"/>
                </a:cubicBezTo>
                <a:cubicBezTo>
                  <a:pt x="2427736" y="413195"/>
                  <a:pt x="2420763" y="407354"/>
                  <a:pt x="2416143" y="400294"/>
                </a:cubicBezTo>
                <a:cubicBezTo>
                  <a:pt x="2411697" y="393582"/>
                  <a:pt x="2408734" y="385039"/>
                  <a:pt x="2408036" y="376410"/>
                </a:cubicBezTo>
                <a:cubicBezTo>
                  <a:pt x="2407252" y="367780"/>
                  <a:pt x="2411785" y="360109"/>
                  <a:pt x="2415010" y="352787"/>
                </a:cubicBezTo>
                <a:cubicBezTo>
                  <a:pt x="2418409" y="345116"/>
                  <a:pt x="2421983" y="337620"/>
                  <a:pt x="2428608" y="332738"/>
                </a:cubicBezTo>
                <a:cubicBezTo>
                  <a:pt x="2430526" y="331256"/>
                  <a:pt x="2432618" y="330036"/>
                  <a:pt x="2434797" y="328815"/>
                </a:cubicBezTo>
                <a:cubicBezTo>
                  <a:pt x="2431746" y="325939"/>
                  <a:pt x="2428957" y="322539"/>
                  <a:pt x="2426603" y="318965"/>
                </a:cubicBezTo>
                <a:cubicBezTo>
                  <a:pt x="2422158" y="312253"/>
                  <a:pt x="2418671" y="304321"/>
                  <a:pt x="2417974" y="295691"/>
                </a:cubicBezTo>
                <a:cubicBezTo>
                  <a:pt x="2417276" y="287062"/>
                  <a:pt x="2418061" y="277996"/>
                  <a:pt x="2421286" y="270674"/>
                </a:cubicBezTo>
                <a:cubicBezTo>
                  <a:pt x="2424686" y="263003"/>
                  <a:pt x="2432531" y="258383"/>
                  <a:pt x="2439156" y="253502"/>
                </a:cubicBezTo>
                <a:cubicBezTo>
                  <a:pt x="2445693" y="248707"/>
                  <a:pt x="2452754" y="246180"/>
                  <a:pt x="2461296" y="245482"/>
                </a:cubicBezTo>
                <a:cubicBezTo>
                  <a:pt x="2466962" y="245046"/>
                  <a:pt x="2472280" y="245395"/>
                  <a:pt x="2477248" y="246790"/>
                </a:cubicBezTo>
                <a:cubicBezTo>
                  <a:pt x="2476900" y="238596"/>
                  <a:pt x="2479689" y="231099"/>
                  <a:pt x="2482827" y="224126"/>
                </a:cubicBezTo>
                <a:cubicBezTo>
                  <a:pt x="2486227" y="216455"/>
                  <a:pt x="2491631" y="210963"/>
                  <a:pt x="2498256" y="206082"/>
                </a:cubicBezTo>
                <a:cubicBezTo>
                  <a:pt x="2504794" y="201288"/>
                  <a:pt x="2511680" y="197975"/>
                  <a:pt x="2520223" y="197278"/>
                </a:cubicBezTo>
                <a:cubicBezTo>
                  <a:pt x="2528765" y="196581"/>
                  <a:pt x="2536872" y="197104"/>
                  <a:pt x="2544107" y="200765"/>
                </a:cubicBezTo>
                <a:cubicBezTo>
                  <a:pt x="2551429" y="204426"/>
                  <a:pt x="2557356" y="210266"/>
                  <a:pt x="2561976" y="217327"/>
                </a:cubicBezTo>
                <a:cubicBezTo>
                  <a:pt x="2565986" y="223428"/>
                  <a:pt x="2569734" y="230315"/>
                  <a:pt x="2570955" y="237986"/>
                </a:cubicBezTo>
                <a:cubicBezTo>
                  <a:pt x="2575575" y="235806"/>
                  <a:pt x="2580543" y="234237"/>
                  <a:pt x="2586035" y="233802"/>
                </a:cubicBezTo>
                <a:cubicBezTo>
                  <a:pt x="2594578" y="233191"/>
                  <a:pt x="2603294" y="233627"/>
                  <a:pt x="2610529" y="237288"/>
                </a:cubicBezTo>
                <a:cubicBezTo>
                  <a:pt x="2617851" y="241037"/>
                  <a:pt x="2623866" y="247487"/>
                  <a:pt x="2628486" y="254548"/>
                </a:cubicBezTo>
                <a:cubicBezTo>
                  <a:pt x="2632932" y="261260"/>
                  <a:pt x="2636157" y="269279"/>
                  <a:pt x="2636854" y="277909"/>
                </a:cubicBezTo>
                <a:cubicBezTo>
                  <a:pt x="2637552" y="286539"/>
                  <a:pt x="2636331" y="295256"/>
                  <a:pt x="2633106" y="302578"/>
                </a:cubicBezTo>
                <a:cubicBezTo>
                  <a:pt x="2631014" y="307285"/>
                  <a:pt x="2627440" y="310946"/>
                  <a:pt x="2623517" y="314171"/>
                </a:cubicBezTo>
                <a:cubicBezTo>
                  <a:pt x="2626394" y="314868"/>
                  <a:pt x="2629271" y="315827"/>
                  <a:pt x="2631973" y="317222"/>
                </a:cubicBezTo>
                <a:cubicBezTo>
                  <a:pt x="2639295" y="320970"/>
                  <a:pt x="2646181" y="325590"/>
                  <a:pt x="2650801" y="332651"/>
                </a:cubicBezTo>
                <a:cubicBezTo>
                  <a:pt x="2655247" y="339363"/>
                  <a:pt x="2658559" y="347295"/>
                  <a:pt x="2659257" y="355925"/>
                </a:cubicBezTo>
                <a:cubicBezTo>
                  <a:pt x="2659954" y="364555"/>
                  <a:pt x="2659344" y="373620"/>
                  <a:pt x="2656119" y="380942"/>
                </a:cubicBezTo>
                <a:cubicBezTo>
                  <a:pt x="2652719" y="388613"/>
                  <a:pt x="2646356" y="395238"/>
                  <a:pt x="2639731" y="400119"/>
                </a:cubicBezTo>
                <a:cubicBezTo>
                  <a:pt x="2633280" y="404827"/>
                  <a:pt x="2625174" y="408313"/>
                  <a:pt x="2616718" y="409098"/>
                </a:cubicBezTo>
                <a:cubicBezTo>
                  <a:pt x="2617067" y="411190"/>
                  <a:pt x="2617328" y="413369"/>
                  <a:pt x="2617503" y="415548"/>
                </a:cubicBezTo>
                <a:cubicBezTo>
                  <a:pt x="2618200" y="424178"/>
                  <a:pt x="2616108" y="431675"/>
                  <a:pt x="2612883" y="438997"/>
                </a:cubicBezTo>
                <a:cubicBezTo>
                  <a:pt x="2609483" y="446668"/>
                  <a:pt x="2605212" y="453118"/>
                  <a:pt x="2598587" y="458000"/>
                </a:cubicBezTo>
                <a:cubicBezTo>
                  <a:pt x="2592050" y="462794"/>
                  <a:pt x="2584902" y="468373"/>
                  <a:pt x="2576359" y="469070"/>
                </a:cubicBezTo>
                <a:cubicBezTo>
                  <a:pt x="2568601" y="469680"/>
                  <a:pt x="2561541" y="465845"/>
                  <a:pt x="2554916" y="462358"/>
                </a:cubicBezTo>
                <a:cubicBezTo>
                  <a:pt x="2556485" y="472295"/>
                  <a:pt x="2558054" y="482232"/>
                  <a:pt x="2559623" y="492170"/>
                </a:cubicBezTo>
                <a:cubicBezTo>
                  <a:pt x="2561628" y="503153"/>
                  <a:pt x="2563894" y="514049"/>
                  <a:pt x="2567032" y="524945"/>
                </a:cubicBezTo>
                <a:cubicBezTo>
                  <a:pt x="2569909" y="535231"/>
                  <a:pt x="2573221" y="545517"/>
                  <a:pt x="2577841" y="555716"/>
                </a:cubicBezTo>
                <a:cubicBezTo>
                  <a:pt x="2616544" y="552578"/>
                  <a:pt x="2655334" y="549527"/>
                  <a:pt x="2694124" y="546650"/>
                </a:cubicBezTo>
                <a:cubicBezTo>
                  <a:pt x="2694124" y="546650"/>
                  <a:pt x="2671635" y="217937"/>
                  <a:pt x="2671635" y="217937"/>
                </a:cubicBezTo>
                <a:lnTo>
                  <a:pt x="2670065" y="194663"/>
                </a:lnTo>
                <a:lnTo>
                  <a:pt x="2663441" y="199980"/>
                </a:lnTo>
                <a:cubicBezTo>
                  <a:pt x="2662482" y="200765"/>
                  <a:pt x="2661000" y="200590"/>
                  <a:pt x="2660216" y="199631"/>
                </a:cubicBezTo>
                <a:lnTo>
                  <a:pt x="2643479" y="178711"/>
                </a:lnTo>
                <a:cubicBezTo>
                  <a:pt x="2642695" y="177752"/>
                  <a:pt x="2642869" y="176270"/>
                  <a:pt x="2643828" y="175486"/>
                </a:cubicBezTo>
                <a:lnTo>
                  <a:pt x="2782077" y="65130"/>
                </a:lnTo>
                <a:cubicBezTo>
                  <a:pt x="2782862" y="64520"/>
                  <a:pt x="2783908" y="64433"/>
                  <a:pt x="2784693" y="64956"/>
                </a:cubicBezTo>
                <a:lnTo>
                  <a:pt x="2936715" y="155437"/>
                </a:lnTo>
                <a:cubicBezTo>
                  <a:pt x="2937761" y="156047"/>
                  <a:pt x="2938109" y="157442"/>
                  <a:pt x="2937499" y="158575"/>
                </a:cubicBezTo>
                <a:lnTo>
                  <a:pt x="2923814" y="181588"/>
                </a:lnTo>
                <a:cubicBezTo>
                  <a:pt x="2923204" y="182634"/>
                  <a:pt x="2921809" y="182982"/>
                  <a:pt x="2920676" y="182372"/>
                </a:cubicBezTo>
                <a:lnTo>
                  <a:pt x="2913353" y="178014"/>
                </a:lnTo>
                <a:lnTo>
                  <a:pt x="2921809" y="301619"/>
                </a:lnTo>
                <a:lnTo>
                  <a:pt x="3124825" y="287672"/>
                </a:lnTo>
                <a:cubicBezTo>
                  <a:pt x="3125609" y="287585"/>
                  <a:pt x="3126307" y="288195"/>
                  <a:pt x="3126307" y="288979"/>
                </a:cubicBezTo>
                <a:lnTo>
                  <a:pt x="3128225" y="317484"/>
                </a:lnTo>
                <a:cubicBezTo>
                  <a:pt x="3128312" y="318268"/>
                  <a:pt x="3127701" y="318965"/>
                  <a:pt x="3126917" y="318965"/>
                </a:cubicBezTo>
                <a:lnTo>
                  <a:pt x="3120728" y="319401"/>
                </a:lnTo>
                <a:lnTo>
                  <a:pt x="3134326" y="517536"/>
                </a:lnTo>
                <a:cubicBezTo>
                  <a:pt x="3177562" y="515008"/>
                  <a:pt x="3220798" y="512654"/>
                  <a:pt x="3264033" y="510388"/>
                </a:cubicBezTo>
                <a:cubicBezTo>
                  <a:pt x="3253660" y="507598"/>
                  <a:pt x="3245641" y="498446"/>
                  <a:pt x="3245031" y="487114"/>
                </a:cubicBezTo>
                <a:cubicBezTo>
                  <a:pt x="3244246" y="473167"/>
                  <a:pt x="3255142" y="461050"/>
                  <a:pt x="3269176" y="460353"/>
                </a:cubicBezTo>
                <a:cubicBezTo>
                  <a:pt x="3283123" y="459569"/>
                  <a:pt x="3295240" y="470465"/>
                  <a:pt x="3295937" y="484499"/>
                </a:cubicBezTo>
                <a:cubicBezTo>
                  <a:pt x="3296460" y="495831"/>
                  <a:pt x="3289399" y="505768"/>
                  <a:pt x="3279288" y="509603"/>
                </a:cubicBezTo>
                <a:cubicBezTo>
                  <a:pt x="3331676" y="506901"/>
                  <a:pt x="3384065" y="504373"/>
                  <a:pt x="3436453" y="502020"/>
                </a:cubicBezTo>
                <a:cubicBezTo>
                  <a:pt x="3425121" y="499928"/>
                  <a:pt x="3416230" y="490252"/>
                  <a:pt x="3415620" y="478310"/>
                </a:cubicBezTo>
                <a:cubicBezTo>
                  <a:pt x="3414835" y="464363"/>
                  <a:pt x="3425731" y="452246"/>
                  <a:pt x="3439766" y="451549"/>
                </a:cubicBezTo>
                <a:cubicBezTo>
                  <a:pt x="3453713" y="450764"/>
                  <a:pt x="3465829" y="461661"/>
                  <a:pt x="3466526" y="475695"/>
                </a:cubicBezTo>
                <a:cubicBezTo>
                  <a:pt x="3467136" y="487724"/>
                  <a:pt x="3459117" y="498359"/>
                  <a:pt x="3447959" y="501497"/>
                </a:cubicBezTo>
                <a:cubicBezTo>
                  <a:pt x="3527806" y="497923"/>
                  <a:pt x="3607740" y="494698"/>
                  <a:pt x="3687760" y="491908"/>
                </a:cubicBezTo>
                <a:cubicBezTo>
                  <a:pt x="3687760" y="491821"/>
                  <a:pt x="3687760" y="491821"/>
                  <a:pt x="3687760" y="491821"/>
                </a:cubicBezTo>
                <a:lnTo>
                  <a:pt x="3687499" y="485196"/>
                </a:lnTo>
                <a:cubicBezTo>
                  <a:pt x="3687325" y="482581"/>
                  <a:pt x="3689330" y="480402"/>
                  <a:pt x="3691945" y="480315"/>
                </a:cubicBezTo>
                <a:lnTo>
                  <a:pt x="3695693" y="480140"/>
                </a:lnTo>
                <a:lnTo>
                  <a:pt x="3688632" y="316438"/>
                </a:lnTo>
                <a:cubicBezTo>
                  <a:pt x="3688458" y="313997"/>
                  <a:pt x="3690376" y="311992"/>
                  <a:pt x="3692729" y="311905"/>
                </a:cubicBezTo>
                <a:lnTo>
                  <a:pt x="3760111" y="309028"/>
                </a:lnTo>
                <a:cubicBezTo>
                  <a:pt x="3762551" y="308854"/>
                  <a:pt x="3764556" y="310772"/>
                  <a:pt x="3764643" y="313125"/>
                </a:cubicBezTo>
                <a:lnTo>
                  <a:pt x="3771704" y="476828"/>
                </a:lnTo>
                <a:lnTo>
                  <a:pt x="3775452" y="476654"/>
                </a:lnTo>
                <a:cubicBezTo>
                  <a:pt x="3778067" y="476479"/>
                  <a:pt x="3780247" y="478484"/>
                  <a:pt x="3780334" y="481099"/>
                </a:cubicBezTo>
                <a:lnTo>
                  <a:pt x="3780595" y="487724"/>
                </a:lnTo>
                <a:cubicBezTo>
                  <a:pt x="3780595" y="488160"/>
                  <a:pt x="3780421" y="488509"/>
                  <a:pt x="3780421" y="488857"/>
                </a:cubicBezTo>
                <a:cubicBezTo>
                  <a:pt x="4042973" y="480663"/>
                  <a:pt x="4306573" y="476392"/>
                  <a:pt x="4571216" y="476392"/>
                </a:cubicBezTo>
                <a:cubicBezTo>
                  <a:pt x="4744420" y="476392"/>
                  <a:pt x="4917101" y="478223"/>
                  <a:pt x="5089434" y="481797"/>
                </a:cubicBezTo>
                <a:lnTo>
                  <a:pt x="5151062" y="483017"/>
                </a:lnTo>
                <a:cubicBezTo>
                  <a:pt x="5195867" y="484063"/>
                  <a:pt x="5240584" y="485196"/>
                  <a:pt x="5285302" y="486504"/>
                </a:cubicBezTo>
                <a:lnTo>
                  <a:pt x="5346756" y="488334"/>
                </a:lnTo>
                <a:cubicBezTo>
                  <a:pt x="5375696" y="489206"/>
                  <a:pt x="5404723" y="490165"/>
                  <a:pt x="5433663" y="491124"/>
                </a:cubicBezTo>
                <a:cubicBezTo>
                  <a:pt x="5420936" y="488770"/>
                  <a:pt x="5411435" y="477525"/>
                  <a:pt x="5411958" y="464276"/>
                </a:cubicBezTo>
                <a:cubicBezTo>
                  <a:pt x="5412568" y="449806"/>
                  <a:pt x="5424772" y="438387"/>
                  <a:pt x="5439329" y="438910"/>
                </a:cubicBezTo>
                <a:cubicBezTo>
                  <a:pt x="5440986" y="438997"/>
                  <a:pt x="5442555" y="439258"/>
                  <a:pt x="5444123" y="439607"/>
                </a:cubicBezTo>
                <a:lnTo>
                  <a:pt x="5463475" y="383906"/>
                </a:lnTo>
                <a:lnTo>
                  <a:pt x="5440724" y="383034"/>
                </a:lnTo>
                <a:cubicBezTo>
                  <a:pt x="5438980" y="383034"/>
                  <a:pt x="5437760" y="381553"/>
                  <a:pt x="5437760" y="379896"/>
                </a:cubicBezTo>
                <a:cubicBezTo>
                  <a:pt x="5437760" y="378153"/>
                  <a:pt x="5439242" y="376933"/>
                  <a:pt x="5440898" y="376933"/>
                </a:cubicBezTo>
                <a:lnTo>
                  <a:pt x="5467746" y="377891"/>
                </a:lnTo>
                <a:cubicBezTo>
                  <a:pt x="5468705" y="377891"/>
                  <a:pt x="5469664" y="378414"/>
                  <a:pt x="5470187" y="379199"/>
                </a:cubicBezTo>
                <a:cubicBezTo>
                  <a:pt x="5470710" y="379984"/>
                  <a:pt x="5470884" y="380942"/>
                  <a:pt x="5470535" y="381901"/>
                </a:cubicBezTo>
                <a:lnTo>
                  <a:pt x="5458506" y="416507"/>
                </a:lnTo>
                <a:lnTo>
                  <a:pt x="5507669" y="418338"/>
                </a:lnTo>
                <a:lnTo>
                  <a:pt x="5514033" y="407180"/>
                </a:lnTo>
                <a:lnTo>
                  <a:pt x="5506798" y="406919"/>
                </a:lnTo>
                <a:cubicBezTo>
                  <a:pt x="5503573" y="406831"/>
                  <a:pt x="5501132" y="404129"/>
                  <a:pt x="5501219" y="400991"/>
                </a:cubicBezTo>
                <a:cubicBezTo>
                  <a:pt x="5501306" y="397766"/>
                  <a:pt x="5504008" y="395325"/>
                  <a:pt x="5507146" y="395412"/>
                </a:cubicBezTo>
                <a:lnTo>
                  <a:pt x="5531728" y="396284"/>
                </a:lnTo>
                <a:cubicBezTo>
                  <a:pt x="5534953" y="396371"/>
                  <a:pt x="5537394" y="399073"/>
                  <a:pt x="5537307" y="402212"/>
                </a:cubicBezTo>
                <a:cubicBezTo>
                  <a:pt x="5537220" y="405437"/>
                  <a:pt x="5534517" y="407878"/>
                  <a:pt x="5531379" y="407790"/>
                </a:cubicBezTo>
                <a:lnTo>
                  <a:pt x="5520919" y="407442"/>
                </a:lnTo>
                <a:lnTo>
                  <a:pt x="5513248" y="421040"/>
                </a:lnTo>
                <a:lnTo>
                  <a:pt x="5530944" y="446057"/>
                </a:lnTo>
                <a:cubicBezTo>
                  <a:pt x="5534953" y="443791"/>
                  <a:pt x="5539573" y="442571"/>
                  <a:pt x="5544455" y="442745"/>
                </a:cubicBezTo>
                <a:cubicBezTo>
                  <a:pt x="5558925" y="443355"/>
                  <a:pt x="5570344" y="455559"/>
                  <a:pt x="5569821" y="470116"/>
                </a:cubicBezTo>
                <a:cubicBezTo>
                  <a:pt x="5569298" y="483453"/>
                  <a:pt x="5558925" y="494087"/>
                  <a:pt x="5545936" y="495308"/>
                </a:cubicBezTo>
                <a:cubicBezTo>
                  <a:pt x="5571041" y="496267"/>
                  <a:pt x="5596146" y="497225"/>
                  <a:pt x="5621250" y="498271"/>
                </a:cubicBezTo>
                <a:lnTo>
                  <a:pt x="5639556" y="146371"/>
                </a:lnTo>
                <a:lnTo>
                  <a:pt x="5640689" y="124754"/>
                </a:lnTo>
                <a:lnTo>
                  <a:pt x="5617676" y="123533"/>
                </a:lnTo>
                <a:cubicBezTo>
                  <a:pt x="5615148" y="123446"/>
                  <a:pt x="5613492" y="120744"/>
                  <a:pt x="5614538" y="118390"/>
                </a:cubicBezTo>
                <a:lnTo>
                  <a:pt x="5655769" y="27560"/>
                </a:lnTo>
                <a:cubicBezTo>
                  <a:pt x="5656379" y="26166"/>
                  <a:pt x="5657774" y="25381"/>
                  <a:pt x="5659256" y="25381"/>
                </a:cubicBezTo>
                <a:lnTo>
                  <a:pt x="6033123" y="44820"/>
                </a:lnTo>
                <a:cubicBezTo>
                  <a:pt x="6034692" y="44907"/>
                  <a:pt x="6035999" y="45953"/>
                  <a:pt x="6036435" y="47348"/>
                </a:cubicBezTo>
                <a:lnTo>
                  <a:pt x="6067990" y="142013"/>
                </a:lnTo>
                <a:cubicBezTo>
                  <a:pt x="6068774" y="144454"/>
                  <a:pt x="6066944" y="146982"/>
                  <a:pt x="6064329" y="146807"/>
                </a:cubicBezTo>
                <a:lnTo>
                  <a:pt x="6041317" y="145587"/>
                </a:lnTo>
                <a:lnTo>
                  <a:pt x="6040183" y="167205"/>
                </a:lnTo>
                <a:lnTo>
                  <a:pt x="6035389" y="258993"/>
                </a:lnTo>
                <a:lnTo>
                  <a:pt x="6184883" y="266751"/>
                </a:lnTo>
                <a:cubicBezTo>
                  <a:pt x="6186452" y="266839"/>
                  <a:pt x="6187760" y="267885"/>
                  <a:pt x="6188196" y="269279"/>
                </a:cubicBezTo>
                <a:lnTo>
                  <a:pt x="6219751" y="363944"/>
                </a:lnTo>
                <a:cubicBezTo>
                  <a:pt x="6220535" y="366385"/>
                  <a:pt x="6218705" y="368913"/>
                  <a:pt x="6216090" y="368739"/>
                </a:cubicBezTo>
                <a:lnTo>
                  <a:pt x="6199092" y="367867"/>
                </a:lnTo>
                <a:lnTo>
                  <a:pt x="6190723" y="528519"/>
                </a:lnTo>
                <a:cubicBezTo>
                  <a:pt x="6239887" y="531657"/>
                  <a:pt x="6289050" y="534969"/>
                  <a:pt x="6338126" y="538456"/>
                </a:cubicBezTo>
                <a:cubicBezTo>
                  <a:pt x="6342397" y="528345"/>
                  <a:pt x="6345535" y="518233"/>
                  <a:pt x="6348151" y="508034"/>
                </a:cubicBezTo>
                <a:cubicBezTo>
                  <a:pt x="6351114" y="497138"/>
                  <a:pt x="6353206" y="486155"/>
                  <a:pt x="6354949" y="475172"/>
                </a:cubicBezTo>
                <a:cubicBezTo>
                  <a:pt x="6356083" y="466891"/>
                  <a:pt x="6357303" y="458522"/>
                  <a:pt x="6358436" y="450241"/>
                </a:cubicBezTo>
                <a:cubicBezTo>
                  <a:pt x="6353381" y="451811"/>
                  <a:pt x="6348063" y="452682"/>
                  <a:pt x="6342746" y="452334"/>
                </a:cubicBezTo>
                <a:cubicBezTo>
                  <a:pt x="6334203" y="451811"/>
                  <a:pt x="6326445" y="447452"/>
                  <a:pt x="6319821" y="442745"/>
                </a:cubicBezTo>
                <a:cubicBezTo>
                  <a:pt x="6313109" y="438038"/>
                  <a:pt x="6306832" y="431936"/>
                  <a:pt x="6303258" y="424352"/>
                </a:cubicBezTo>
                <a:cubicBezTo>
                  <a:pt x="6299946" y="417117"/>
                  <a:pt x="6297418" y="408400"/>
                  <a:pt x="6297941" y="399771"/>
                </a:cubicBezTo>
                <a:cubicBezTo>
                  <a:pt x="6298203" y="396720"/>
                  <a:pt x="6298726" y="393582"/>
                  <a:pt x="6299510" y="390531"/>
                </a:cubicBezTo>
                <a:cubicBezTo>
                  <a:pt x="6291752" y="390008"/>
                  <a:pt x="6284081" y="389311"/>
                  <a:pt x="6278067" y="385039"/>
                </a:cubicBezTo>
                <a:cubicBezTo>
                  <a:pt x="6271354" y="380332"/>
                  <a:pt x="6265340" y="373446"/>
                  <a:pt x="6261766" y="365862"/>
                </a:cubicBezTo>
                <a:cubicBezTo>
                  <a:pt x="6258454" y="358540"/>
                  <a:pt x="6256710" y="349649"/>
                  <a:pt x="6257233" y="341019"/>
                </a:cubicBezTo>
                <a:cubicBezTo>
                  <a:pt x="6257843" y="332389"/>
                  <a:pt x="6263335" y="325503"/>
                  <a:pt x="6267606" y="318704"/>
                </a:cubicBezTo>
                <a:cubicBezTo>
                  <a:pt x="6272052" y="311643"/>
                  <a:pt x="6276672" y="304670"/>
                  <a:pt x="6283907" y="300834"/>
                </a:cubicBezTo>
                <a:cubicBezTo>
                  <a:pt x="6286086" y="299701"/>
                  <a:pt x="6288352" y="298742"/>
                  <a:pt x="6290619" y="297871"/>
                </a:cubicBezTo>
                <a:cubicBezTo>
                  <a:pt x="6288004" y="294471"/>
                  <a:pt x="6285737" y="290810"/>
                  <a:pt x="6283907" y="286887"/>
                </a:cubicBezTo>
                <a:cubicBezTo>
                  <a:pt x="6280595" y="279652"/>
                  <a:pt x="6278241" y="271284"/>
                  <a:pt x="6278764" y="262654"/>
                </a:cubicBezTo>
                <a:cubicBezTo>
                  <a:pt x="6279287" y="254025"/>
                  <a:pt x="6281292" y="245221"/>
                  <a:pt x="6285563" y="238422"/>
                </a:cubicBezTo>
                <a:cubicBezTo>
                  <a:pt x="6290009" y="231274"/>
                  <a:pt x="6298464" y="227787"/>
                  <a:pt x="6305699" y="223952"/>
                </a:cubicBezTo>
                <a:cubicBezTo>
                  <a:pt x="6312847" y="220203"/>
                  <a:pt x="6320169" y="218721"/>
                  <a:pt x="6328799" y="219244"/>
                </a:cubicBezTo>
                <a:cubicBezTo>
                  <a:pt x="6334552" y="219593"/>
                  <a:pt x="6339608" y="220726"/>
                  <a:pt x="6344402" y="222818"/>
                </a:cubicBezTo>
                <a:cubicBezTo>
                  <a:pt x="6345274" y="214712"/>
                  <a:pt x="6349109" y="207651"/>
                  <a:pt x="6353206" y="201200"/>
                </a:cubicBezTo>
                <a:cubicBezTo>
                  <a:pt x="6357652" y="194140"/>
                  <a:pt x="6363841" y="189433"/>
                  <a:pt x="6371075" y="185597"/>
                </a:cubicBezTo>
                <a:cubicBezTo>
                  <a:pt x="6378223" y="181762"/>
                  <a:pt x="6385459" y="179495"/>
                  <a:pt x="6394001" y="180018"/>
                </a:cubicBezTo>
                <a:cubicBezTo>
                  <a:pt x="6402544" y="180541"/>
                  <a:pt x="6410476" y="182198"/>
                  <a:pt x="6417101" y="186905"/>
                </a:cubicBezTo>
                <a:cubicBezTo>
                  <a:pt x="6423900" y="191612"/>
                  <a:pt x="6428868" y="198324"/>
                  <a:pt x="6432443" y="205908"/>
                </a:cubicBezTo>
                <a:cubicBezTo>
                  <a:pt x="6435493" y="212445"/>
                  <a:pt x="6438370" y="219855"/>
                  <a:pt x="6438370" y="227613"/>
                </a:cubicBezTo>
                <a:cubicBezTo>
                  <a:pt x="6443251" y="226044"/>
                  <a:pt x="6448395" y="225259"/>
                  <a:pt x="6453886" y="225608"/>
                </a:cubicBezTo>
                <a:cubicBezTo>
                  <a:pt x="6462429" y="226131"/>
                  <a:pt x="6470971" y="227787"/>
                  <a:pt x="6477596" y="232494"/>
                </a:cubicBezTo>
                <a:cubicBezTo>
                  <a:pt x="6484395" y="237201"/>
                  <a:pt x="6489364" y="244523"/>
                  <a:pt x="6492938" y="252107"/>
                </a:cubicBezTo>
                <a:cubicBezTo>
                  <a:pt x="6496337" y="259429"/>
                  <a:pt x="6498342" y="267797"/>
                  <a:pt x="6497819" y="276427"/>
                </a:cubicBezTo>
                <a:cubicBezTo>
                  <a:pt x="6497296" y="285057"/>
                  <a:pt x="6494855" y="293512"/>
                  <a:pt x="6490584" y="300311"/>
                </a:cubicBezTo>
                <a:cubicBezTo>
                  <a:pt x="6487795" y="304670"/>
                  <a:pt x="6483785" y="307721"/>
                  <a:pt x="6479427" y="310423"/>
                </a:cubicBezTo>
                <a:cubicBezTo>
                  <a:pt x="6482216" y="311556"/>
                  <a:pt x="6484831" y="312864"/>
                  <a:pt x="6487359" y="314607"/>
                </a:cubicBezTo>
                <a:cubicBezTo>
                  <a:pt x="6494158" y="319314"/>
                  <a:pt x="6500260" y="324980"/>
                  <a:pt x="6503834" y="332564"/>
                </a:cubicBezTo>
                <a:cubicBezTo>
                  <a:pt x="6507234" y="339799"/>
                  <a:pt x="6509325" y="348167"/>
                  <a:pt x="6508803" y="356797"/>
                </a:cubicBezTo>
                <a:cubicBezTo>
                  <a:pt x="6508280" y="365426"/>
                  <a:pt x="6506362" y="374230"/>
                  <a:pt x="6502090" y="381030"/>
                </a:cubicBezTo>
                <a:cubicBezTo>
                  <a:pt x="6497645" y="388090"/>
                  <a:pt x="6490409" y="393843"/>
                  <a:pt x="6483175" y="397679"/>
                </a:cubicBezTo>
                <a:cubicBezTo>
                  <a:pt x="6476114" y="401427"/>
                  <a:pt x="6467571" y="403693"/>
                  <a:pt x="6459116" y="403258"/>
                </a:cubicBezTo>
                <a:cubicBezTo>
                  <a:pt x="6459116" y="405350"/>
                  <a:pt x="6459116" y="407529"/>
                  <a:pt x="6458942" y="409708"/>
                </a:cubicBezTo>
                <a:cubicBezTo>
                  <a:pt x="6458419" y="418338"/>
                  <a:pt x="6455281" y="425398"/>
                  <a:pt x="6451010" y="432198"/>
                </a:cubicBezTo>
                <a:cubicBezTo>
                  <a:pt x="6446564" y="439258"/>
                  <a:pt x="6441333" y="445099"/>
                  <a:pt x="6434099" y="448934"/>
                </a:cubicBezTo>
                <a:cubicBezTo>
                  <a:pt x="6426951" y="452769"/>
                  <a:pt x="6419193" y="457215"/>
                  <a:pt x="6410563" y="456692"/>
                </a:cubicBezTo>
                <a:cubicBezTo>
                  <a:pt x="6402718" y="456256"/>
                  <a:pt x="6396355" y="451375"/>
                  <a:pt x="6390253" y="447016"/>
                </a:cubicBezTo>
                <a:cubicBezTo>
                  <a:pt x="6390340" y="457041"/>
                  <a:pt x="6390427" y="467152"/>
                  <a:pt x="6390602" y="477177"/>
                </a:cubicBezTo>
                <a:cubicBezTo>
                  <a:pt x="6390950" y="488247"/>
                  <a:pt x="6391648" y="499405"/>
                  <a:pt x="6393217" y="510649"/>
                </a:cubicBezTo>
                <a:cubicBezTo>
                  <a:pt x="6394611" y="521284"/>
                  <a:pt x="6396442" y="531919"/>
                  <a:pt x="6399493" y="542640"/>
                </a:cubicBezTo>
                <a:cubicBezTo>
                  <a:pt x="6437150" y="545343"/>
                  <a:pt x="6474806" y="548219"/>
                  <a:pt x="6512376" y="551096"/>
                </a:cubicBezTo>
                <a:cubicBezTo>
                  <a:pt x="6511330" y="548916"/>
                  <a:pt x="6511592" y="546127"/>
                  <a:pt x="6513945" y="544471"/>
                </a:cubicBezTo>
                <a:lnTo>
                  <a:pt x="6525451" y="536364"/>
                </a:lnTo>
                <a:cubicBezTo>
                  <a:pt x="6525451" y="535928"/>
                  <a:pt x="6525451" y="535492"/>
                  <a:pt x="6525451" y="535057"/>
                </a:cubicBezTo>
                <a:lnTo>
                  <a:pt x="6528415" y="497400"/>
                </a:lnTo>
                <a:cubicBezTo>
                  <a:pt x="6528938" y="491036"/>
                  <a:pt x="6533297" y="485893"/>
                  <a:pt x="6539050" y="484063"/>
                </a:cubicBezTo>
                <a:lnTo>
                  <a:pt x="6559621" y="224126"/>
                </a:lnTo>
                <a:cubicBezTo>
                  <a:pt x="6555873" y="221859"/>
                  <a:pt x="6553520" y="217937"/>
                  <a:pt x="6553346" y="213491"/>
                </a:cubicBezTo>
                <a:cubicBezTo>
                  <a:pt x="6543234" y="207825"/>
                  <a:pt x="6536783" y="196668"/>
                  <a:pt x="6537743" y="184377"/>
                </a:cubicBezTo>
                <a:cubicBezTo>
                  <a:pt x="6538004" y="182111"/>
                  <a:pt x="6538440" y="179844"/>
                  <a:pt x="6539137" y="177752"/>
                </a:cubicBezTo>
                <a:lnTo>
                  <a:pt x="6527456" y="176793"/>
                </a:lnTo>
                <a:cubicBezTo>
                  <a:pt x="6524231" y="176532"/>
                  <a:pt x="6523011" y="172348"/>
                  <a:pt x="6525713" y="170430"/>
                </a:cubicBezTo>
                <a:lnTo>
                  <a:pt x="6567990" y="140531"/>
                </a:lnTo>
                <a:lnTo>
                  <a:pt x="6570344" y="127281"/>
                </a:lnTo>
                <a:cubicBezTo>
                  <a:pt x="6570779" y="124231"/>
                  <a:pt x="6575486" y="124666"/>
                  <a:pt x="6575486" y="127717"/>
                </a:cubicBezTo>
                <a:cubicBezTo>
                  <a:pt x="6575486" y="127717"/>
                  <a:pt x="6575574" y="134516"/>
                  <a:pt x="6575748" y="141141"/>
                </a:cubicBezTo>
                <a:lnTo>
                  <a:pt x="6612795" y="177316"/>
                </a:lnTo>
                <a:cubicBezTo>
                  <a:pt x="6615148" y="179583"/>
                  <a:pt x="6613318" y="183592"/>
                  <a:pt x="6610093" y="183331"/>
                </a:cubicBezTo>
                <a:lnTo>
                  <a:pt x="6598412" y="182372"/>
                </a:lnTo>
                <a:cubicBezTo>
                  <a:pt x="6598673" y="184638"/>
                  <a:pt x="6598847" y="186818"/>
                  <a:pt x="6598673" y="189171"/>
                </a:cubicBezTo>
                <a:cubicBezTo>
                  <a:pt x="6597627" y="201549"/>
                  <a:pt x="6589520" y="211486"/>
                  <a:pt x="6578624" y="215496"/>
                </a:cubicBezTo>
                <a:cubicBezTo>
                  <a:pt x="6577753" y="219855"/>
                  <a:pt x="6574789" y="223428"/>
                  <a:pt x="6570779" y="224998"/>
                </a:cubicBezTo>
                <a:lnTo>
                  <a:pt x="6550208" y="484935"/>
                </a:lnTo>
                <a:cubicBezTo>
                  <a:pt x="6555612" y="487637"/>
                  <a:pt x="6559098" y="493390"/>
                  <a:pt x="6558576" y="499753"/>
                </a:cubicBezTo>
                <a:lnTo>
                  <a:pt x="6555612" y="537410"/>
                </a:lnTo>
                <a:cubicBezTo>
                  <a:pt x="6555525" y="537846"/>
                  <a:pt x="6555350" y="538282"/>
                  <a:pt x="6555350" y="538718"/>
                </a:cubicBezTo>
                <a:lnTo>
                  <a:pt x="6565462" y="548568"/>
                </a:lnTo>
                <a:cubicBezTo>
                  <a:pt x="6567467" y="550573"/>
                  <a:pt x="6567380" y="553362"/>
                  <a:pt x="6565985" y="555280"/>
                </a:cubicBezTo>
                <a:cubicBezTo>
                  <a:pt x="6603206" y="558244"/>
                  <a:pt x="6640340" y="561294"/>
                  <a:pt x="6677474" y="564433"/>
                </a:cubicBezTo>
                <a:cubicBezTo>
                  <a:pt x="6681571" y="554844"/>
                  <a:pt x="6684622" y="545255"/>
                  <a:pt x="6687324" y="535580"/>
                </a:cubicBezTo>
                <a:cubicBezTo>
                  <a:pt x="6690462" y="524684"/>
                  <a:pt x="6692728" y="513787"/>
                  <a:pt x="6694646" y="502804"/>
                </a:cubicBezTo>
                <a:cubicBezTo>
                  <a:pt x="6695866" y="495482"/>
                  <a:pt x="6696999" y="488160"/>
                  <a:pt x="6698133" y="480838"/>
                </a:cubicBezTo>
                <a:cubicBezTo>
                  <a:pt x="6695256" y="480228"/>
                  <a:pt x="6692380" y="479530"/>
                  <a:pt x="6689678" y="478658"/>
                </a:cubicBezTo>
                <a:cubicBezTo>
                  <a:pt x="6685406" y="477351"/>
                  <a:pt x="6681484" y="474562"/>
                  <a:pt x="6677387" y="472731"/>
                </a:cubicBezTo>
                <a:cubicBezTo>
                  <a:pt x="6673290" y="470900"/>
                  <a:pt x="6668757" y="469506"/>
                  <a:pt x="6664921" y="467239"/>
                </a:cubicBezTo>
                <a:cubicBezTo>
                  <a:pt x="6660999" y="464973"/>
                  <a:pt x="6656902" y="462532"/>
                  <a:pt x="6653328" y="459917"/>
                </a:cubicBezTo>
                <a:cubicBezTo>
                  <a:pt x="6649667" y="457302"/>
                  <a:pt x="6648621" y="451462"/>
                  <a:pt x="6645396" y="448411"/>
                </a:cubicBezTo>
                <a:cubicBezTo>
                  <a:pt x="6642171" y="445360"/>
                  <a:pt x="6639817" y="441699"/>
                  <a:pt x="6636940" y="438299"/>
                </a:cubicBezTo>
                <a:cubicBezTo>
                  <a:pt x="6634064" y="434900"/>
                  <a:pt x="6632233" y="430977"/>
                  <a:pt x="6629705" y="427316"/>
                </a:cubicBezTo>
                <a:cubicBezTo>
                  <a:pt x="6627265" y="423655"/>
                  <a:pt x="6624388" y="420430"/>
                  <a:pt x="6622296" y="416507"/>
                </a:cubicBezTo>
                <a:cubicBezTo>
                  <a:pt x="6620204" y="412585"/>
                  <a:pt x="6613666" y="410580"/>
                  <a:pt x="6612010" y="406396"/>
                </a:cubicBezTo>
                <a:cubicBezTo>
                  <a:pt x="6610441" y="402299"/>
                  <a:pt x="6608872" y="397766"/>
                  <a:pt x="6607739" y="393407"/>
                </a:cubicBezTo>
                <a:cubicBezTo>
                  <a:pt x="6606606" y="389136"/>
                  <a:pt x="6610093" y="383732"/>
                  <a:pt x="6609482" y="379286"/>
                </a:cubicBezTo>
                <a:cubicBezTo>
                  <a:pt x="6608872" y="374928"/>
                  <a:pt x="6605560" y="370744"/>
                  <a:pt x="6605385" y="366211"/>
                </a:cubicBezTo>
                <a:cubicBezTo>
                  <a:pt x="6605211" y="361852"/>
                  <a:pt x="6608785" y="357494"/>
                  <a:pt x="6609133" y="352961"/>
                </a:cubicBezTo>
                <a:cubicBezTo>
                  <a:pt x="6609395" y="348690"/>
                  <a:pt x="6609047" y="344332"/>
                  <a:pt x="6610354" y="339712"/>
                </a:cubicBezTo>
                <a:cubicBezTo>
                  <a:pt x="6611487" y="335615"/>
                  <a:pt x="6612882" y="331343"/>
                  <a:pt x="6614712" y="326985"/>
                </a:cubicBezTo>
                <a:cubicBezTo>
                  <a:pt x="6616456" y="322975"/>
                  <a:pt x="6617153" y="318181"/>
                  <a:pt x="6619332" y="314084"/>
                </a:cubicBezTo>
                <a:cubicBezTo>
                  <a:pt x="6621424" y="310161"/>
                  <a:pt x="6623604" y="306064"/>
                  <a:pt x="6626044" y="302142"/>
                </a:cubicBezTo>
                <a:cubicBezTo>
                  <a:pt x="6628398" y="298394"/>
                  <a:pt x="6632408" y="295604"/>
                  <a:pt x="6635023" y="291769"/>
                </a:cubicBezTo>
                <a:cubicBezTo>
                  <a:pt x="6637550" y="288108"/>
                  <a:pt x="6640166" y="284447"/>
                  <a:pt x="6642955" y="280786"/>
                </a:cubicBezTo>
                <a:cubicBezTo>
                  <a:pt x="6645657" y="277212"/>
                  <a:pt x="6649144" y="274248"/>
                  <a:pt x="6652021" y="270674"/>
                </a:cubicBezTo>
                <a:cubicBezTo>
                  <a:pt x="6654810" y="267100"/>
                  <a:pt x="6655333" y="261696"/>
                  <a:pt x="6658297" y="258209"/>
                </a:cubicBezTo>
                <a:cubicBezTo>
                  <a:pt x="6661261" y="254722"/>
                  <a:pt x="6663352" y="250451"/>
                  <a:pt x="6666316" y="247051"/>
                </a:cubicBezTo>
                <a:cubicBezTo>
                  <a:pt x="6669367" y="243564"/>
                  <a:pt x="6672854" y="240514"/>
                  <a:pt x="6675905" y="237201"/>
                </a:cubicBezTo>
                <a:cubicBezTo>
                  <a:pt x="6679043" y="233802"/>
                  <a:pt x="6682007" y="230228"/>
                  <a:pt x="6685057" y="227002"/>
                </a:cubicBezTo>
                <a:cubicBezTo>
                  <a:pt x="6688283" y="223603"/>
                  <a:pt x="6693774" y="222644"/>
                  <a:pt x="6696912" y="219506"/>
                </a:cubicBezTo>
                <a:cubicBezTo>
                  <a:pt x="6700225" y="216106"/>
                  <a:pt x="6702230" y="211748"/>
                  <a:pt x="6705368" y="208697"/>
                </a:cubicBezTo>
                <a:cubicBezTo>
                  <a:pt x="6708854" y="205297"/>
                  <a:pt x="6711818" y="201811"/>
                  <a:pt x="6714869" y="198847"/>
                </a:cubicBezTo>
                <a:cubicBezTo>
                  <a:pt x="6718530" y="195447"/>
                  <a:pt x="6721320" y="191699"/>
                  <a:pt x="6724283" y="188910"/>
                </a:cubicBezTo>
                <a:cubicBezTo>
                  <a:pt x="6728381" y="185161"/>
                  <a:pt x="6732303" y="182546"/>
                  <a:pt x="6734831" y="180280"/>
                </a:cubicBezTo>
                <a:cubicBezTo>
                  <a:pt x="6737533" y="177926"/>
                  <a:pt x="6741107" y="180193"/>
                  <a:pt x="6743373" y="182982"/>
                </a:cubicBezTo>
                <a:cubicBezTo>
                  <a:pt x="6745553" y="185597"/>
                  <a:pt x="6749824" y="188038"/>
                  <a:pt x="6753311" y="192396"/>
                </a:cubicBezTo>
                <a:cubicBezTo>
                  <a:pt x="6755838" y="195535"/>
                  <a:pt x="6757930" y="199719"/>
                  <a:pt x="6760982" y="203641"/>
                </a:cubicBezTo>
                <a:cubicBezTo>
                  <a:pt x="6763597" y="207041"/>
                  <a:pt x="6769088" y="208610"/>
                  <a:pt x="6771965" y="212445"/>
                </a:cubicBezTo>
                <a:cubicBezTo>
                  <a:pt x="6774580" y="215932"/>
                  <a:pt x="6776236" y="220378"/>
                  <a:pt x="6779026" y="224213"/>
                </a:cubicBezTo>
                <a:cubicBezTo>
                  <a:pt x="6781641" y="227787"/>
                  <a:pt x="6780769" y="233976"/>
                  <a:pt x="6783384" y="237811"/>
                </a:cubicBezTo>
                <a:cubicBezTo>
                  <a:pt x="6785912" y="241472"/>
                  <a:pt x="6789834" y="244262"/>
                  <a:pt x="6792362" y="248097"/>
                </a:cubicBezTo>
                <a:cubicBezTo>
                  <a:pt x="6794890" y="251845"/>
                  <a:pt x="6796982" y="255942"/>
                  <a:pt x="6799423" y="259778"/>
                </a:cubicBezTo>
                <a:cubicBezTo>
                  <a:pt x="6801864" y="263526"/>
                  <a:pt x="6803956" y="267536"/>
                  <a:pt x="6806309" y="271458"/>
                </a:cubicBezTo>
                <a:cubicBezTo>
                  <a:pt x="6808663" y="275381"/>
                  <a:pt x="6812498" y="278345"/>
                  <a:pt x="6814765" y="282267"/>
                </a:cubicBezTo>
                <a:cubicBezTo>
                  <a:pt x="6817031" y="286277"/>
                  <a:pt x="6820256" y="289677"/>
                  <a:pt x="6822348" y="293686"/>
                </a:cubicBezTo>
                <a:cubicBezTo>
                  <a:pt x="6824527" y="297696"/>
                  <a:pt x="6828363" y="301009"/>
                  <a:pt x="6830281" y="305018"/>
                </a:cubicBezTo>
                <a:cubicBezTo>
                  <a:pt x="6832286" y="309203"/>
                  <a:pt x="6830368" y="315130"/>
                  <a:pt x="6832111" y="319227"/>
                </a:cubicBezTo>
                <a:cubicBezTo>
                  <a:pt x="6833942" y="323498"/>
                  <a:pt x="6834552" y="328031"/>
                  <a:pt x="6836034" y="332215"/>
                </a:cubicBezTo>
                <a:cubicBezTo>
                  <a:pt x="6837515" y="336661"/>
                  <a:pt x="6839782" y="340583"/>
                  <a:pt x="6840828" y="344855"/>
                </a:cubicBezTo>
                <a:cubicBezTo>
                  <a:pt x="6841961" y="349474"/>
                  <a:pt x="6841438" y="353920"/>
                  <a:pt x="6841961" y="358191"/>
                </a:cubicBezTo>
                <a:cubicBezTo>
                  <a:pt x="6842571" y="362986"/>
                  <a:pt x="6845535" y="367170"/>
                  <a:pt x="6845186" y="371441"/>
                </a:cubicBezTo>
                <a:cubicBezTo>
                  <a:pt x="6844751" y="375974"/>
                  <a:pt x="6846407" y="380768"/>
                  <a:pt x="6845535" y="385126"/>
                </a:cubicBezTo>
                <a:cubicBezTo>
                  <a:pt x="6844663" y="389572"/>
                  <a:pt x="6841525" y="393582"/>
                  <a:pt x="6840218" y="397766"/>
                </a:cubicBezTo>
                <a:cubicBezTo>
                  <a:pt x="6838910" y="402037"/>
                  <a:pt x="6834900" y="405088"/>
                  <a:pt x="6833070" y="409185"/>
                </a:cubicBezTo>
                <a:cubicBezTo>
                  <a:pt x="6831240" y="413282"/>
                  <a:pt x="6833506" y="419384"/>
                  <a:pt x="6831240" y="423219"/>
                </a:cubicBezTo>
                <a:cubicBezTo>
                  <a:pt x="6828973" y="427055"/>
                  <a:pt x="6823307" y="428711"/>
                  <a:pt x="6820605" y="432285"/>
                </a:cubicBezTo>
                <a:cubicBezTo>
                  <a:pt x="6817902" y="435859"/>
                  <a:pt x="6814503" y="438561"/>
                  <a:pt x="6811452" y="441786"/>
                </a:cubicBezTo>
                <a:cubicBezTo>
                  <a:pt x="6808401" y="445011"/>
                  <a:pt x="6806135" y="448847"/>
                  <a:pt x="6802735" y="451723"/>
                </a:cubicBezTo>
                <a:cubicBezTo>
                  <a:pt x="6799336" y="454600"/>
                  <a:pt x="6798116" y="460527"/>
                  <a:pt x="6794454" y="463055"/>
                </a:cubicBezTo>
                <a:cubicBezTo>
                  <a:pt x="6790793" y="465583"/>
                  <a:pt x="6785389" y="465670"/>
                  <a:pt x="6781466" y="467762"/>
                </a:cubicBezTo>
                <a:cubicBezTo>
                  <a:pt x="6777543" y="469767"/>
                  <a:pt x="6773795" y="472470"/>
                  <a:pt x="6769611" y="474126"/>
                </a:cubicBezTo>
                <a:cubicBezTo>
                  <a:pt x="6765427" y="475695"/>
                  <a:pt x="6760633" y="475259"/>
                  <a:pt x="6756274" y="476392"/>
                </a:cubicBezTo>
                <a:cubicBezTo>
                  <a:pt x="6752003" y="477525"/>
                  <a:pt x="6747645" y="478048"/>
                  <a:pt x="6743199" y="478658"/>
                </a:cubicBezTo>
                <a:cubicBezTo>
                  <a:pt x="6738928" y="479269"/>
                  <a:pt x="6734656" y="480140"/>
                  <a:pt x="6730211" y="480315"/>
                </a:cubicBezTo>
                <a:cubicBezTo>
                  <a:pt x="6730211" y="488683"/>
                  <a:pt x="6730211" y="497138"/>
                  <a:pt x="6730211" y="505506"/>
                </a:cubicBezTo>
                <a:cubicBezTo>
                  <a:pt x="6730385" y="516664"/>
                  <a:pt x="6730908" y="527822"/>
                  <a:pt x="6732303" y="539066"/>
                </a:cubicBezTo>
                <a:cubicBezTo>
                  <a:pt x="6733436" y="549091"/>
                  <a:pt x="6735005" y="559202"/>
                  <a:pt x="6737620" y="569401"/>
                </a:cubicBezTo>
                <a:cubicBezTo>
                  <a:pt x="6759936" y="571319"/>
                  <a:pt x="6782164" y="573324"/>
                  <a:pt x="6804479" y="575329"/>
                </a:cubicBezTo>
                <a:cubicBezTo>
                  <a:pt x="6798464" y="570098"/>
                  <a:pt x="6794803" y="562253"/>
                  <a:pt x="6795413" y="553624"/>
                </a:cubicBezTo>
                <a:cubicBezTo>
                  <a:pt x="6796459" y="539066"/>
                  <a:pt x="6809186" y="528170"/>
                  <a:pt x="6823656" y="529216"/>
                </a:cubicBezTo>
                <a:cubicBezTo>
                  <a:pt x="6825312" y="529391"/>
                  <a:pt x="6826881" y="529652"/>
                  <a:pt x="6828450" y="530088"/>
                </a:cubicBezTo>
                <a:lnTo>
                  <a:pt x="6849807" y="475085"/>
                </a:lnTo>
                <a:lnTo>
                  <a:pt x="6827142" y="473428"/>
                </a:lnTo>
                <a:cubicBezTo>
                  <a:pt x="6825399" y="473254"/>
                  <a:pt x="6824179" y="471772"/>
                  <a:pt x="6824266" y="470116"/>
                </a:cubicBezTo>
                <a:cubicBezTo>
                  <a:pt x="6824440" y="468373"/>
                  <a:pt x="6825922" y="467152"/>
                  <a:pt x="6827579" y="467239"/>
                </a:cubicBezTo>
                <a:lnTo>
                  <a:pt x="6854426" y="469244"/>
                </a:lnTo>
                <a:cubicBezTo>
                  <a:pt x="6855385" y="469331"/>
                  <a:pt x="6856257" y="469854"/>
                  <a:pt x="6856780" y="470639"/>
                </a:cubicBezTo>
                <a:cubicBezTo>
                  <a:pt x="6857303" y="471511"/>
                  <a:pt x="6857390" y="472557"/>
                  <a:pt x="6857041" y="473428"/>
                </a:cubicBezTo>
                <a:lnTo>
                  <a:pt x="6843792" y="507598"/>
                </a:lnTo>
                <a:lnTo>
                  <a:pt x="6892868" y="511172"/>
                </a:lnTo>
                <a:lnTo>
                  <a:pt x="6899580" y="500189"/>
                </a:lnTo>
                <a:lnTo>
                  <a:pt x="6892345" y="499666"/>
                </a:lnTo>
                <a:cubicBezTo>
                  <a:pt x="6889206" y="499405"/>
                  <a:pt x="6886766" y="496615"/>
                  <a:pt x="6887027" y="493477"/>
                </a:cubicBezTo>
                <a:cubicBezTo>
                  <a:pt x="6887289" y="490339"/>
                  <a:pt x="6890078" y="487898"/>
                  <a:pt x="6893216" y="488160"/>
                </a:cubicBezTo>
                <a:lnTo>
                  <a:pt x="6917798" y="489990"/>
                </a:lnTo>
                <a:cubicBezTo>
                  <a:pt x="6920936" y="490252"/>
                  <a:pt x="6923377" y="493041"/>
                  <a:pt x="6923115" y="496179"/>
                </a:cubicBezTo>
                <a:cubicBezTo>
                  <a:pt x="6922854" y="499317"/>
                  <a:pt x="6920065" y="501758"/>
                  <a:pt x="6916927" y="501497"/>
                </a:cubicBezTo>
                <a:lnTo>
                  <a:pt x="6906466" y="500712"/>
                </a:lnTo>
                <a:lnTo>
                  <a:pt x="6898272" y="514049"/>
                </a:lnTo>
                <a:lnTo>
                  <a:pt x="6915009" y="539764"/>
                </a:lnTo>
                <a:cubicBezTo>
                  <a:pt x="6919106" y="537672"/>
                  <a:pt x="6923725" y="536626"/>
                  <a:pt x="6928607" y="536974"/>
                </a:cubicBezTo>
                <a:cubicBezTo>
                  <a:pt x="6943164" y="538020"/>
                  <a:pt x="6954060" y="550747"/>
                  <a:pt x="6953014" y="565217"/>
                </a:cubicBezTo>
                <a:cubicBezTo>
                  <a:pt x="6952317" y="575416"/>
                  <a:pt x="6945692" y="583784"/>
                  <a:pt x="6936801" y="587532"/>
                </a:cubicBezTo>
                <a:cubicBezTo>
                  <a:pt x="6955455" y="589276"/>
                  <a:pt x="6974109" y="591019"/>
                  <a:pt x="6992763" y="592850"/>
                </a:cubicBezTo>
                <a:lnTo>
                  <a:pt x="7026410" y="272679"/>
                </a:lnTo>
                <a:lnTo>
                  <a:pt x="7013858" y="271371"/>
                </a:lnTo>
                <a:cubicBezTo>
                  <a:pt x="7011417" y="271110"/>
                  <a:pt x="7010023" y="268495"/>
                  <a:pt x="7011156" y="266316"/>
                </a:cubicBezTo>
                <a:lnTo>
                  <a:pt x="7062149" y="113247"/>
                </a:lnTo>
                <a:cubicBezTo>
                  <a:pt x="7062847" y="112027"/>
                  <a:pt x="7064241" y="111242"/>
                  <a:pt x="7065636" y="111417"/>
                </a:cubicBezTo>
                <a:lnTo>
                  <a:pt x="7550556" y="162323"/>
                </a:lnTo>
                <a:cubicBezTo>
                  <a:pt x="7551951" y="162498"/>
                  <a:pt x="7553171" y="163456"/>
                  <a:pt x="7553520" y="164851"/>
                </a:cubicBezTo>
                <a:lnTo>
                  <a:pt x="7571564" y="325154"/>
                </a:lnTo>
                <a:cubicBezTo>
                  <a:pt x="7572174" y="327508"/>
                  <a:pt x="7570256" y="329774"/>
                  <a:pt x="7567815" y="329513"/>
                </a:cubicBezTo>
                <a:lnTo>
                  <a:pt x="7555524" y="328205"/>
                </a:lnTo>
                <a:cubicBezTo>
                  <a:pt x="7555524" y="328205"/>
                  <a:pt x="7553258" y="349562"/>
                  <a:pt x="7553258" y="349562"/>
                </a:cubicBezTo>
                <a:lnTo>
                  <a:pt x="7552997" y="349562"/>
                </a:lnTo>
                <a:lnTo>
                  <a:pt x="7521442" y="649858"/>
                </a:lnTo>
                <a:cubicBezTo>
                  <a:pt x="7544280" y="652647"/>
                  <a:pt x="7567205" y="655262"/>
                  <a:pt x="7590043" y="658052"/>
                </a:cubicBezTo>
                <a:lnTo>
                  <a:pt x="7661434" y="121267"/>
                </a:lnTo>
                <a:lnTo>
                  <a:pt x="7653938" y="125189"/>
                </a:lnTo>
                <a:cubicBezTo>
                  <a:pt x="7652020" y="126235"/>
                  <a:pt x="7649580" y="125451"/>
                  <a:pt x="7648534" y="123533"/>
                </a:cubicBezTo>
                <a:lnTo>
                  <a:pt x="7636766" y="101305"/>
                </a:lnTo>
                <a:cubicBezTo>
                  <a:pt x="7635720" y="99387"/>
                  <a:pt x="7636504" y="96947"/>
                  <a:pt x="7638422" y="95901"/>
                </a:cubicBezTo>
                <a:close/>
              </a:path>
            </a:pathLst>
          </a:custGeom>
          <a:solidFill>
            <a:srgbClr val="DDE3E8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DD56D3D5-C84B-2294-5CDC-C9DE840696BE}"/>
              </a:ext>
            </a:extLst>
          </p:cNvPr>
          <p:cNvSpPr txBox="1">
            <a:spLocks/>
          </p:cNvSpPr>
          <p:nvPr userDrawn="1"/>
        </p:nvSpPr>
        <p:spPr>
          <a:xfrm>
            <a:off x="4420516" y="6469622"/>
            <a:ext cx="302967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ko-KR"/>
            </a:defPPr>
            <a:lvl1pPr marL="0" algn="ctr" defTabSz="914400" rtl="0" eaLnBrk="1" latinLnBrk="1" hangingPunct="1">
              <a:defRPr sz="900" kern="12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im jung chul Gothic Regular" panose="020B0503000000000000" pitchFamily="50" charset="-127"/>
                <a:ea typeface="Kim jung chul Gothic Regular" panose="020B0503000000000000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 latinLnBrk="0"/>
            <a:fld id="{E9382661-6E2E-4E87-BA8A-73F931A793D4}" type="slidenum">
              <a:rPr lang="ko-KR" altLang="en-US" sz="10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pPr defTabSz="457200" latinLnBrk="0"/>
              <a:t>‹#›</a:t>
            </a:fld>
            <a:endParaRPr lang="ko-KR" altLang="en-US" sz="10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014ACF-527D-4D72-97E9-91907D23B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20089" y="6448085"/>
            <a:ext cx="628650" cy="24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17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>
          <p15:clr>
            <a:srgbClr val="FBAE40"/>
          </p15:clr>
        </p15:guide>
        <p15:guide id="2" pos="2880">
          <p15:clr>
            <a:srgbClr val="FBAE40"/>
          </p15:clr>
        </p15:guide>
        <p15:guide id="3" pos="249">
          <p15:clr>
            <a:srgbClr val="FBAE40"/>
          </p15:clr>
        </p15:guide>
        <p15:guide id="4" pos="5511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0A2289A6-2164-6622-2420-0E1667863696}"/>
              </a:ext>
            </a:extLst>
          </p:cNvPr>
          <p:cNvSpPr/>
          <p:nvPr userDrawn="1"/>
        </p:nvSpPr>
        <p:spPr>
          <a:xfrm flipH="1">
            <a:off x="2491826" y="0"/>
            <a:ext cx="6652173" cy="6858000"/>
          </a:xfrm>
          <a:prstGeom prst="rect">
            <a:avLst/>
          </a:prstGeom>
          <a:solidFill>
            <a:schemeClr val="bg1">
              <a:lumMod val="85000"/>
              <a:alpha val="46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pic>
        <p:nvPicPr>
          <p:cNvPr id="9" name="그림 51" descr="004.png">
            <a:extLst>
              <a:ext uri="{FF2B5EF4-FFF2-40B4-BE49-F238E27FC236}">
                <a16:creationId xmlns:a16="http://schemas.microsoft.com/office/drawing/2014/main" id="{6354805B-874E-EB4F-6DCE-552190515E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0" t="-5720" b="-1727"/>
          <a:stretch/>
        </p:blipFill>
        <p:spPr bwMode="auto">
          <a:xfrm>
            <a:off x="2487705" y="0"/>
            <a:ext cx="2036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06D80EE-3CEE-AC41-B227-1529BA8DA48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20089" y="6448085"/>
            <a:ext cx="628650" cy="24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79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>
          <p15:clr>
            <a:srgbClr val="FBAE40"/>
          </p15:clr>
        </p15:guide>
        <p15:guide id="2" pos="2880">
          <p15:clr>
            <a:srgbClr val="FBAE40"/>
          </p15:clr>
        </p15:guide>
        <p15:guide id="3" pos="249">
          <p15:clr>
            <a:srgbClr val="FBAE40"/>
          </p15:clr>
        </p15:guide>
        <p15:guide id="4" pos="5511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빈 화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E3DCB1D-79CA-5FD1-AF48-B444003EC6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20089" y="6448085"/>
            <a:ext cx="628650" cy="24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2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>
          <p15:clr>
            <a:srgbClr val="FBAE40"/>
          </p15:clr>
        </p15:guide>
        <p15:guide id="2" pos="2880">
          <p15:clr>
            <a:srgbClr val="FBAE40"/>
          </p15:clr>
        </p15:guide>
        <p15:guide id="3" pos="249">
          <p15:clr>
            <a:srgbClr val="FBAE40"/>
          </p15:clr>
        </p15:guide>
        <p15:guide id="4" pos="5511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977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02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7" r:id="rId2"/>
    <p:sldLayoutId id="2147483677" r:id="rId3"/>
    <p:sldLayoutId id="2147483672" r:id="rId4"/>
    <p:sldLayoutId id="2147483678" r:id="rId5"/>
    <p:sldLayoutId id="2147483679" r:id="rId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583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7DC32C9-F0C4-93B9-B1D4-53A06ACE53D2}"/>
              </a:ext>
            </a:extLst>
          </p:cNvPr>
          <p:cNvGrpSpPr/>
          <p:nvPr/>
        </p:nvGrpSpPr>
        <p:grpSpPr>
          <a:xfrm>
            <a:off x="851986" y="922103"/>
            <a:ext cx="4150175" cy="1981498"/>
            <a:chOff x="730066" y="4036778"/>
            <a:chExt cx="4150175" cy="198149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13A0A4-FF82-F7AB-1E1B-FD4322C79180}"/>
                </a:ext>
              </a:extLst>
            </p:cNvPr>
            <p:cNvSpPr txBox="1"/>
            <p:nvPr/>
          </p:nvSpPr>
          <p:spPr>
            <a:xfrm>
              <a:off x="730066" y="4509324"/>
              <a:ext cx="2782813" cy="76944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5000" b="1" dirty="0">
                  <a:latin typeface="나눔바른고딕" panose="020B0600000101010101" charset="-127"/>
                  <a:ea typeface="나눔바른고딕" panose="020B0600000101010101" charset="-127"/>
                </a:rPr>
                <a:t>2022 </a:t>
              </a:r>
              <a:r>
                <a:rPr lang="ko-KR" altLang="en-US" sz="5000" b="1" dirty="0">
                  <a:latin typeface="나눔바른고딕" panose="020B0600000101010101" charset="-127"/>
                  <a:ea typeface="나눔바른고딕" panose="020B0600000101010101" charset="-127"/>
                </a:rPr>
                <a:t>개정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16C477-EF41-FE13-6324-C04227BB136A}"/>
                </a:ext>
              </a:extLst>
            </p:cNvPr>
            <p:cNvSpPr txBox="1"/>
            <p:nvPr/>
          </p:nvSpPr>
          <p:spPr>
            <a:xfrm>
              <a:off x="730066" y="5248835"/>
              <a:ext cx="4150175" cy="76944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5000" b="1" dirty="0">
                  <a:solidFill>
                    <a:srgbClr val="2063AA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사회과 </a:t>
              </a:r>
              <a:r>
                <a:rPr lang="ko-KR" altLang="en-US" sz="5000" b="1" dirty="0">
                  <a:latin typeface="나눔바른고딕" panose="020B0600000101010101" charset="-127"/>
                  <a:ea typeface="나눔바른고딕" panose="020B0600000101010101" charset="-127"/>
                </a:rPr>
                <a:t>교육과정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F0FEE5E8-A9AE-1A5A-789E-C83D36E2D702}"/>
                </a:ext>
              </a:extLst>
            </p:cNvPr>
            <p:cNvGrpSpPr/>
            <p:nvPr/>
          </p:nvGrpSpPr>
          <p:grpSpPr>
            <a:xfrm>
              <a:off x="730066" y="4036778"/>
              <a:ext cx="1122729" cy="400760"/>
              <a:chOff x="681427" y="3819440"/>
              <a:chExt cx="1122729" cy="400760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16A97D1E-8575-9420-386C-342947D9F3BC}"/>
                  </a:ext>
                </a:extLst>
              </p:cNvPr>
              <p:cNvSpPr/>
              <p:nvPr/>
            </p:nvSpPr>
            <p:spPr>
              <a:xfrm>
                <a:off x="681427" y="3819440"/>
                <a:ext cx="1122729" cy="400760"/>
              </a:xfrm>
              <a:prstGeom prst="roundRect">
                <a:avLst>
                  <a:gd name="adj" fmla="val 50000"/>
                </a:avLst>
              </a:prstGeom>
              <a:solidFill>
                <a:srgbClr val="2F7F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93DF54-B156-D399-6082-F0899A0791C9}"/>
                  </a:ext>
                </a:extLst>
              </p:cNvPr>
              <p:cNvSpPr txBox="1"/>
              <p:nvPr/>
            </p:nvSpPr>
            <p:spPr>
              <a:xfrm>
                <a:off x="898947" y="3887448"/>
                <a:ext cx="68768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중학교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3541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35D38A-F011-2BED-AED6-50F51D27B526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I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E2355B-5196-C829-68A5-B0AD92E2FB47}"/>
              </a:ext>
            </a:extLst>
          </p:cNvPr>
          <p:cNvSpPr txBox="1"/>
          <p:nvPr/>
        </p:nvSpPr>
        <p:spPr>
          <a:xfrm>
            <a:off x="994785" y="500003"/>
            <a:ext cx="3803926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 교육과정 개정의 방향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428221-40DE-4C8D-04D7-F4A9811CB340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91D0387-8EAC-E3AC-34BF-199F3F949C6E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72EB900-DF70-1C42-14C1-1D4475A750D4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BD5D8A00-D78E-14DA-613F-C366882D0D22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294632-7DEA-9781-518F-D9FF229A5E28}"/>
                </a:ext>
              </a:extLst>
            </p:cNvPr>
            <p:cNvSpPr txBox="1"/>
            <p:nvPr/>
          </p:nvSpPr>
          <p:spPr>
            <a:xfrm>
              <a:off x="1130775" y="1257374"/>
              <a:ext cx="441146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학습량의 적정화 및 초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중등 내용 간 계열성 확보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7833B-3B7F-D3F2-5E69-AB42A3C8AD74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CC02313-EFF8-5025-386F-B2FB2322BDD7}"/>
              </a:ext>
            </a:extLst>
          </p:cNvPr>
          <p:cNvGrpSpPr/>
          <p:nvPr/>
        </p:nvGrpSpPr>
        <p:grpSpPr>
          <a:xfrm>
            <a:off x="558261" y="1838325"/>
            <a:ext cx="8027478" cy="4389438"/>
            <a:chOff x="395287" y="1838325"/>
            <a:chExt cx="8353426" cy="4389438"/>
          </a:xfrm>
        </p:grpSpPr>
        <p:sp>
          <p:nvSpPr>
            <p:cNvPr id="13" name="사각형: 둥근 모서리 336">
              <a:extLst>
                <a:ext uri="{FF2B5EF4-FFF2-40B4-BE49-F238E27FC236}">
                  <a16:creationId xmlns:a16="http://schemas.microsoft.com/office/drawing/2014/main" id="{882D200F-4FC1-D145-98FD-EFA0D71723BA}"/>
                </a:ext>
              </a:extLst>
            </p:cNvPr>
            <p:cNvSpPr/>
            <p:nvPr/>
          </p:nvSpPr>
          <p:spPr>
            <a:xfrm>
              <a:off x="485775" y="1838325"/>
              <a:ext cx="8172450" cy="1044494"/>
            </a:xfrm>
            <a:prstGeom prst="round2SameRect">
              <a:avLst>
                <a:gd name="adj1" fmla="val 14708"/>
                <a:gd name="adj2" fmla="val 0"/>
              </a:avLst>
            </a:prstGeom>
            <a:solidFill>
              <a:srgbClr val="2467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 defTabSz="914400" latinLnBrk="1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4" name="사각형: 둥근 모서리 336">
              <a:extLst>
                <a:ext uri="{FF2B5EF4-FFF2-40B4-BE49-F238E27FC236}">
                  <a16:creationId xmlns:a16="http://schemas.microsoft.com/office/drawing/2014/main" id="{3FC0D7A7-CAA5-3B37-49D1-3BAD83DBA215}"/>
                </a:ext>
              </a:extLst>
            </p:cNvPr>
            <p:cNvSpPr/>
            <p:nvPr/>
          </p:nvSpPr>
          <p:spPr>
            <a:xfrm>
              <a:off x="579372" y="1926456"/>
              <a:ext cx="7985256" cy="816743"/>
            </a:xfrm>
            <a:prstGeom prst="round2SameRect">
              <a:avLst>
                <a:gd name="adj1" fmla="val 13805"/>
                <a:gd name="adj2" fmla="val 0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62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5D88A3-C475-3544-EDF5-329805CDDA63}"/>
                </a:ext>
              </a:extLst>
            </p:cNvPr>
            <p:cNvSpPr txBox="1"/>
            <p:nvPr/>
          </p:nvSpPr>
          <p:spPr>
            <a:xfrm>
              <a:off x="1454194" y="2293138"/>
              <a:ext cx="403678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구분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9AECD5C-9A26-68DA-8972-EB7D97CDD40D}"/>
                </a:ext>
              </a:extLst>
            </p:cNvPr>
            <p:cNvCxnSpPr>
              <a:cxnSpLocks/>
            </p:cNvCxnSpPr>
            <p:nvPr/>
          </p:nvCxnSpPr>
          <p:spPr>
            <a:xfrm>
              <a:off x="4514064" y="1981155"/>
              <a:ext cx="0" cy="857295"/>
            </a:xfrm>
            <a:prstGeom prst="line">
              <a:avLst/>
            </a:prstGeom>
            <a:ln w="19050">
              <a:solidFill>
                <a:schemeClr val="tx1">
                  <a:alpha val="26000"/>
                </a:schemeClr>
              </a:solidFill>
            </a:ln>
            <a:effectLst>
              <a:outerShdw dist="12700" algn="l" rotWithShape="0">
                <a:schemeClr val="bg1">
                  <a:alpha val="51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778DDAE2-9EDE-5F43-2346-2C981FA0CA4D}"/>
                </a:ext>
              </a:extLst>
            </p:cNvPr>
            <p:cNvCxnSpPr>
              <a:cxnSpLocks/>
            </p:cNvCxnSpPr>
            <p:nvPr/>
          </p:nvCxnSpPr>
          <p:spPr>
            <a:xfrm>
              <a:off x="6451262" y="1981155"/>
              <a:ext cx="0" cy="857295"/>
            </a:xfrm>
            <a:prstGeom prst="line">
              <a:avLst/>
            </a:prstGeom>
            <a:ln w="19050">
              <a:solidFill>
                <a:schemeClr val="tx1">
                  <a:alpha val="26000"/>
                </a:schemeClr>
              </a:solidFill>
            </a:ln>
            <a:effectLst>
              <a:outerShdw dist="12700" algn="l" rotWithShape="0">
                <a:schemeClr val="bg1">
                  <a:alpha val="51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9A4A1F2C-155F-D5C9-08C8-8789DC07A55C}"/>
                </a:ext>
              </a:extLst>
            </p:cNvPr>
            <p:cNvSpPr/>
            <p:nvPr/>
          </p:nvSpPr>
          <p:spPr>
            <a:xfrm>
              <a:off x="395287" y="2886075"/>
              <a:ext cx="8353426" cy="3341688"/>
            </a:xfrm>
            <a:prstGeom prst="roundRect">
              <a:avLst>
                <a:gd name="adj" fmla="val 2376"/>
              </a:avLst>
            </a:prstGeom>
            <a:noFill/>
            <a:ln w="15875">
              <a:solidFill>
                <a:srgbClr val="2467BE"/>
              </a:solidFill>
              <a:headEnd type="oval"/>
              <a:tail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D16BBAEE-0553-94DC-A084-A74DF9BC9945}"/>
                </a:ext>
              </a:extLst>
            </p:cNvPr>
            <p:cNvCxnSpPr>
              <a:cxnSpLocks/>
            </p:cNvCxnSpPr>
            <p:nvPr/>
          </p:nvCxnSpPr>
          <p:spPr>
            <a:xfrm>
              <a:off x="2611022" y="1981155"/>
              <a:ext cx="0" cy="857295"/>
            </a:xfrm>
            <a:prstGeom prst="line">
              <a:avLst/>
            </a:prstGeom>
            <a:ln w="19050">
              <a:solidFill>
                <a:schemeClr val="tx1">
                  <a:alpha val="26000"/>
                </a:schemeClr>
              </a:solidFill>
            </a:ln>
            <a:effectLst>
              <a:outerShdw dist="12700" algn="l" rotWithShape="0">
                <a:schemeClr val="bg1">
                  <a:alpha val="51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91CE89-2EC8-3770-CCF9-5EC01BED2AF0}"/>
                </a:ext>
              </a:extLst>
            </p:cNvPr>
            <p:cNvSpPr txBox="1"/>
            <p:nvPr/>
          </p:nvSpPr>
          <p:spPr>
            <a:xfrm>
              <a:off x="7336467" y="2285444"/>
              <a:ext cx="42703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비고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552F3E-5448-DFC7-BC11-1845F2CFEA91}"/>
                </a:ext>
              </a:extLst>
            </p:cNvPr>
            <p:cNvSpPr txBox="1"/>
            <p:nvPr/>
          </p:nvSpPr>
          <p:spPr>
            <a:xfrm>
              <a:off x="2839624" y="2031528"/>
              <a:ext cx="1462917" cy="78483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en-US" altLang="ko-KR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2015 </a:t>
              </a:r>
              <a:r>
                <a:rPr lang="ko-KR" altLang="en-US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</a:t>
              </a:r>
              <a:endParaRPr lang="en-US" altLang="ko-KR" sz="17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사회과 교육과정</a:t>
              </a:r>
              <a:endParaRPr lang="en-US" altLang="ko-KR" sz="17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성취기준 수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85132EE-FCF8-D979-DCA7-1DDF035ABB48}"/>
                </a:ext>
              </a:extLst>
            </p:cNvPr>
            <p:cNvSpPr txBox="1"/>
            <p:nvPr/>
          </p:nvSpPr>
          <p:spPr>
            <a:xfrm>
              <a:off x="4759745" y="2031528"/>
              <a:ext cx="1462917" cy="78483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en-US" altLang="ko-KR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2022 </a:t>
              </a:r>
              <a:r>
                <a:rPr lang="ko-KR" altLang="en-US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</a:t>
              </a:r>
              <a:endParaRPr lang="en-US" altLang="ko-KR" sz="17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사회과 교육과정</a:t>
              </a:r>
              <a:endParaRPr lang="en-US" altLang="ko-KR" sz="17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성취기준 수</a:t>
              </a: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93D58F2C-95B1-7F71-27C1-5B54FB65F658}"/>
                </a:ext>
              </a:extLst>
            </p:cNvPr>
            <p:cNvCxnSpPr>
              <a:cxnSpLocks/>
            </p:cNvCxnSpPr>
            <p:nvPr/>
          </p:nvCxnSpPr>
          <p:spPr>
            <a:xfrm>
              <a:off x="443103" y="4556920"/>
              <a:ext cx="537972" cy="0"/>
            </a:xfrm>
            <a:prstGeom prst="line">
              <a:avLst/>
            </a:prstGeom>
            <a:ln w="19050">
              <a:solidFill>
                <a:srgbClr val="DEDE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77C3E678-B019-4E4C-E89D-B6D07650696C}"/>
                </a:ext>
              </a:extLst>
            </p:cNvPr>
            <p:cNvGrpSpPr/>
            <p:nvPr/>
          </p:nvGrpSpPr>
          <p:grpSpPr>
            <a:xfrm>
              <a:off x="545279" y="2979268"/>
              <a:ext cx="8103421" cy="1542654"/>
              <a:chOff x="545279" y="2979268"/>
              <a:chExt cx="8103421" cy="1542654"/>
            </a:xfrm>
          </p:grpSpPr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FA681E73-7A5D-466A-6106-20D693A35A42}"/>
                  </a:ext>
                </a:extLst>
              </p:cNvPr>
              <p:cNvSpPr/>
              <p:nvPr/>
            </p:nvSpPr>
            <p:spPr>
              <a:xfrm>
                <a:off x="1024327" y="2979268"/>
                <a:ext cx="7624373" cy="1542654"/>
              </a:xfrm>
              <a:prstGeom prst="roundRect">
                <a:avLst>
                  <a:gd name="adj" fmla="val 5935"/>
                </a:avLst>
              </a:prstGeom>
              <a:solidFill>
                <a:srgbClr val="019E95">
                  <a:alpha val="1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914400" latinLnBrk="1"/>
                <a:endParaRPr lang="ko-KR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9C95EC4-C1A7-A980-9674-01DE4BC88FCB}"/>
                  </a:ext>
                </a:extLst>
              </p:cNvPr>
              <p:cNvSpPr txBox="1"/>
              <p:nvPr/>
            </p:nvSpPr>
            <p:spPr>
              <a:xfrm>
                <a:off x="545279" y="3642873"/>
                <a:ext cx="333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400" b="1" dirty="0">
                    <a:solidFill>
                      <a:srgbClr val="16965C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초등</a:t>
                </a:r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53CA480C-094C-3D6F-04D3-A8F6A5CEB181}"/>
                  </a:ext>
                </a:extLst>
              </p:cNvPr>
              <p:cNvGrpSpPr/>
              <p:nvPr/>
            </p:nvGrpSpPr>
            <p:grpSpPr>
              <a:xfrm>
                <a:off x="1380634" y="3249515"/>
                <a:ext cx="6728967" cy="230832"/>
                <a:chOff x="1380634" y="3308538"/>
                <a:chExt cx="6728967" cy="230832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E0D0D3B-598E-A9EF-F77A-946A88F1B629}"/>
                    </a:ext>
                  </a:extLst>
                </p:cNvPr>
                <p:cNvSpPr txBox="1"/>
                <p:nvPr/>
              </p:nvSpPr>
              <p:spPr>
                <a:xfrm>
                  <a:off x="6708405" y="3316232"/>
                  <a:ext cx="140119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현행 대비 </a:t>
                  </a:r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8% 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감소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A77C9AC-5BBD-622C-49EF-EFD5B5419F1A}"/>
                    </a:ext>
                  </a:extLst>
                </p:cNvPr>
                <p:cNvSpPr txBox="1"/>
                <p:nvPr/>
              </p:nvSpPr>
              <p:spPr>
                <a:xfrm>
                  <a:off x="1380634" y="3308538"/>
                  <a:ext cx="874080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3, 4</a:t>
                  </a: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학년군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715492DD-58A9-00C8-C3AF-05DAD9C42B8B}"/>
                    </a:ext>
                  </a:extLst>
                </p:cNvPr>
                <p:cNvSpPr txBox="1"/>
                <p:nvPr/>
              </p:nvSpPr>
              <p:spPr>
                <a:xfrm>
                  <a:off x="3379252" y="3316232"/>
                  <a:ext cx="38366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24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6F163014-EA7E-C949-CC8D-2781302626F0}"/>
                    </a:ext>
                  </a:extLst>
                </p:cNvPr>
                <p:cNvSpPr txBox="1"/>
                <p:nvPr/>
              </p:nvSpPr>
              <p:spPr>
                <a:xfrm>
                  <a:off x="5299372" y="3316232"/>
                  <a:ext cx="38366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22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</a:t>
                  </a: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577D99AA-EA9E-B342-B519-F6FDCCB2D8BF}"/>
                  </a:ext>
                </a:extLst>
              </p:cNvPr>
              <p:cNvGrpSpPr/>
              <p:nvPr/>
            </p:nvGrpSpPr>
            <p:grpSpPr>
              <a:xfrm>
                <a:off x="1380634" y="4020841"/>
                <a:ext cx="6837394" cy="230832"/>
                <a:chOff x="1380634" y="4070136"/>
                <a:chExt cx="6837394" cy="230832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7E523E36-72D8-FBAB-BBD1-8431AD2C94E8}"/>
                    </a:ext>
                  </a:extLst>
                </p:cNvPr>
                <p:cNvSpPr txBox="1"/>
                <p:nvPr/>
              </p:nvSpPr>
              <p:spPr>
                <a:xfrm>
                  <a:off x="6708405" y="4077830"/>
                  <a:ext cx="150962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현행 대비 </a:t>
                  </a:r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44% 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감소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639A3D33-C915-7211-0C45-0620108FE222}"/>
                    </a:ext>
                  </a:extLst>
                </p:cNvPr>
                <p:cNvSpPr txBox="1"/>
                <p:nvPr/>
              </p:nvSpPr>
              <p:spPr>
                <a:xfrm>
                  <a:off x="1380634" y="4070136"/>
                  <a:ext cx="874080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5, 6</a:t>
                  </a: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학년군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B1B4198F-1509-8A11-D98C-C1EAC059F778}"/>
                    </a:ext>
                  </a:extLst>
                </p:cNvPr>
                <p:cNvSpPr txBox="1"/>
                <p:nvPr/>
              </p:nvSpPr>
              <p:spPr>
                <a:xfrm>
                  <a:off x="3379252" y="4077830"/>
                  <a:ext cx="38366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48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0483870-780D-5563-E749-4F4CCDD2E508}"/>
                    </a:ext>
                  </a:extLst>
                </p:cNvPr>
                <p:cNvSpPr txBox="1"/>
                <p:nvPr/>
              </p:nvSpPr>
              <p:spPr>
                <a:xfrm>
                  <a:off x="5299372" y="4077830"/>
                  <a:ext cx="38366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27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</a:t>
                  </a:r>
                </a:p>
              </p:txBody>
            </p:sp>
          </p:grp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0A1B0066-EBCC-CC4E-DC7C-3B87BA2026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31142" y="3019053"/>
                <a:ext cx="0" cy="1463085"/>
              </a:xfrm>
              <a:prstGeom prst="line">
                <a:avLst/>
              </a:prstGeom>
              <a:ln w="12700">
                <a:solidFill>
                  <a:srgbClr val="16634F">
                    <a:alpha val="35000"/>
                  </a:srgbClr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26E18AD3-3AFB-6CE3-6A66-A4C10840B9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51262" y="3019053"/>
                <a:ext cx="0" cy="1463085"/>
              </a:xfrm>
              <a:prstGeom prst="line">
                <a:avLst/>
              </a:prstGeom>
              <a:ln w="12700">
                <a:solidFill>
                  <a:srgbClr val="16634F">
                    <a:alpha val="35000"/>
                  </a:srgbClr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7D4C4227-F171-94AB-AE49-EFF3325431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1022" y="3019053"/>
                <a:ext cx="0" cy="1463085"/>
              </a:xfrm>
              <a:prstGeom prst="line">
                <a:avLst/>
              </a:prstGeom>
              <a:ln w="12700">
                <a:solidFill>
                  <a:srgbClr val="16634F">
                    <a:alpha val="35000"/>
                  </a:srgbClr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id="{9B877BA1-AD94-BABE-E5D8-43825CDC9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803" y="3750594"/>
                <a:ext cx="7504557" cy="0"/>
              </a:xfrm>
              <a:prstGeom prst="line">
                <a:avLst/>
              </a:prstGeom>
              <a:ln w="15875">
                <a:solidFill>
                  <a:srgbClr val="16634F">
                    <a:alpha val="1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3393D6C6-D317-B774-0B5E-A4879A01D961}"/>
                </a:ext>
              </a:extLst>
            </p:cNvPr>
            <p:cNvGrpSpPr/>
            <p:nvPr/>
          </p:nvGrpSpPr>
          <p:grpSpPr>
            <a:xfrm>
              <a:off x="545280" y="4591917"/>
              <a:ext cx="8103420" cy="1542654"/>
              <a:chOff x="545280" y="4591917"/>
              <a:chExt cx="8103420" cy="1542654"/>
            </a:xfrm>
          </p:grpSpPr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268B60DC-D186-4F07-0C1E-5035E852B1F5}"/>
                  </a:ext>
                </a:extLst>
              </p:cNvPr>
              <p:cNvSpPr/>
              <p:nvPr/>
            </p:nvSpPr>
            <p:spPr>
              <a:xfrm>
                <a:off x="1024327" y="4591917"/>
                <a:ext cx="7624373" cy="1542654"/>
              </a:xfrm>
              <a:prstGeom prst="roundRect">
                <a:avLst>
                  <a:gd name="adj" fmla="val 5935"/>
                </a:avLst>
              </a:prstGeom>
              <a:solidFill>
                <a:srgbClr val="276DB5">
                  <a:alpha val="1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914400" latinLnBrk="1"/>
                <a:endParaRPr lang="ko-KR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9B6C43-C5A7-1C9D-8436-2A554F85122B}"/>
                  </a:ext>
                </a:extLst>
              </p:cNvPr>
              <p:cNvSpPr txBox="1"/>
              <p:nvPr/>
            </p:nvSpPr>
            <p:spPr>
              <a:xfrm>
                <a:off x="545280" y="5255522"/>
                <a:ext cx="333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400" b="1" dirty="0">
                    <a:solidFill>
                      <a:srgbClr val="3664C0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중등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FACB379-9F33-48BB-587E-9539DF80DAE9}"/>
                  </a:ext>
                </a:extLst>
              </p:cNvPr>
              <p:cNvSpPr txBox="1"/>
              <p:nvPr/>
            </p:nvSpPr>
            <p:spPr>
              <a:xfrm>
                <a:off x="6708405" y="4932357"/>
                <a:ext cx="1668091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성취기준에 들어 있는</a:t>
                </a:r>
              </a:p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지식</a:t>
                </a:r>
                <a:r>
                  <a:rPr lang="en-US" altLang="ko-KR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이해 학습 요소를</a:t>
                </a:r>
              </a:p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다소 줄이는 방식으로</a:t>
                </a:r>
              </a:p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학습량 질적 적정화</a:t>
                </a:r>
              </a:p>
            </p:txBody>
          </p: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C3F82F7F-EC22-27B3-D8A4-B3B020F0C427}"/>
                  </a:ext>
                </a:extLst>
              </p:cNvPr>
              <p:cNvGrpSpPr/>
              <p:nvPr/>
            </p:nvGrpSpPr>
            <p:grpSpPr>
              <a:xfrm>
                <a:off x="1438183" y="4862165"/>
                <a:ext cx="4244851" cy="230832"/>
                <a:chOff x="1438183" y="4831734"/>
                <a:chExt cx="4244851" cy="230832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8D42A9F-2EBF-EE1D-EC12-728DE71B4067}"/>
                    </a:ext>
                  </a:extLst>
                </p:cNvPr>
                <p:cNvSpPr txBox="1"/>
                <p:nvPr/>
              </p:nvSpPr>
              <p:spPr>
                <a:xfrm>
                  <a:off x="1438183" y="4831734"/>
                  <a:ext cx="758982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지리 영역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40BE2C3C-9B46-6CB5-770D-F9C96F9E9772}"/>
                    </a:ext>
                  </a:extLst>
                </p:cNvPr>
                <p:cNvSpPr txBox="1"/>
                <p:nvPr/>
              </p:nvSpPr>
              <p:spPr>
                <a:xfrm>
                  <a:off x="3379252" y="4839428"/>
                  <a:ext cx="38366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38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030EEA3-4526-9D16-5280-4268912E61B0}"/>
                    </a:ext>
                  </a:extLst>
                </p:cNvPr>
                <p:cNvSpPr txBox="1"/>
                <p:nvPr/>
              </p:nvSpPr>
              <p:spPr>
                <a:xfrm>
                  <a:off x="5299372" y="4839428"/>
                  <a:ext cx="38366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38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</a:t>
                  </a:r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13DC7122-E2E9-2359-7150-8F05239CC674}"/>
                  </a:ext>
                </a:extLst>
              </p:cNvPr>
              <p:cNvGrpSpPr/>
              <p:nvPr/>
            </p:nvGrpSpPr>
            <p:grpSpPr>
              <a:xfrm>
                <a:off x="1259698" y="5633493"/>
                <a:ext cx="4423336" cy="230832"/>
                <a:chOff x="1259698" y="5593332"/>
                <a:chExt cx="4423336" cy="230832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4EE6D73-6723-AE8D-3EC2-72AFBDC80354}"/>
                    </a:ext>
                  </a:extLst>
                </p:cNvPr>
                <p:cNvSpPr txBox="1"/>
                <p:nvPr/>
              </p:nvSpPr>
              <p:spPr>
                <a:xfrm>
                  <a:off x="1259698" y="5593332"/>
                  <a:ext cx="1115953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일반사회 영역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883CC28-DF0C-5236-A155-E28C065C53C9}"/>
                    </a:ext>
                  </a:extLst>
                </p:cNvPr>
                <p:cNvSpPr txBox="1"/>
                <p:nvPr/>
              </p:nvSpPr>
              <p:spPr>
                <a:xfrm>
                  <a:off x="3379252" y="5601026"/>
                  <a:ext cx="38366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36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701EA44-4EBB-9DF4-6A9C-F5BADC0C7F96}"/>
                    </a:ext>
                  </a:extLst>
                </p:cNvPr>
                <p:cNvSpPr txBox="1"/>
                <p:nvPr/>
              </p:nvSpPr>
              <p:spPr>
                <a:xfrm>
                  <a:off x="5299372" y="5601026"/>
                  <a:ext cx="38366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36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</a:t>
                  </a:r>
                </a:p>
              </p:txBody>
            </p:sp>
          </p:grp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9CA5D104-D918-D3AC-2E42-73F30D1FD9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14064" y="4631702"/>
                <a:ext cx="0" cy="1463085"/>
              </a:xfrm>
              <a:prstGeom prst="line">
                <a:avLst/>
              </a:prstGeom>
              <a:ln w="12700">
                <a:solidFill>
                  <a:srgbClr val="3664C0">
                    <a:alpha val="35000"/>
                  </a:srgbClr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>
                <a:extLst>
                  <a:ext uri="{FF2B5EF4-FFF2-40B4-BE49-F238E27FC236}">
                    <a16:creationId xmlns:a16="http://schemas.microsoft.com/office/drawing/2014/main" id="{73734B18-1F58-0348-8CB6-22932AF2CF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51262" y="4631702"/>
                <a:ext cx="0" cy="1463085"/>
              </a:xfrm>
              <a:prstGeom prst="line">
                <a:avLst/>
              </a:prstGeom>
              <a:ln w="12700">
                <a:solidFill>
                  <a:srgbClr val="3664C0">
                    <a:alpha val="35000"/>
                  </a:srgbClr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직선 연결선 32">
                <a:extLst>
                  <a:ext uri="{FF2B5EF4-FFF2-40B4-BE49-F238E27FC236}">
                    <a16:creationId xmlns:a16="http://schemas.microsoft.com/office/drawing/2014/main" id="{C1965223-CB1B-70B5-21BB-9E85523D42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1022" y="4631702"/>
                <a:ext cx="0" cy="1463085"/>
              </a:xfrm>
              <a:prstGeom prst="line">
                <a:avLst/>
              </a:prstGeom>
              <a:ln w="12700">
                <a:solidFill>
                  <a:srgbClr val="3664C0">
                    <a:alpha val="35000"/>
                  </a:srgbClr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294D9D53-7AC2-CF04-91E6-F8EB5EFEE5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803" y="5363245"/>
                <a:ext cx="5359158" cy="0"/>
              </a:xfrm>
              <a:prstGeom prst="line">
                <a:avLst/>
              </a:prstGeom>
              <a:ln w="15875">
                <a:solidFill>
                  <a:srgbClr val="3664C0">
                    <a:alpha val="1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모서리가 둥근 직사각형 4">
            <a:extLst>
              <a:ext uri="{FF2B5EF4-FFF2-40B4-BE49-F238E27FC236}">
                <a16:creationId xmlns:a16="http://schemas.microsoft.com/office/drawing/2014/main" id="{CD760484-3B12-6347-40C4-1A6034F2A9A3}"/>
              </a:ext>
            </a:extLst>
          </p:cNvPr>
          <p:cNvSpPr/>
          <p:nvPr/>
        </p:nvSpPr>
        <p:spPr>
          <a:xfrm>
            <a:off x="4523362" y="1835072"/>
            <a:ext cx="1853320" cy="4392684"/>
          </a:xfrm>
          <a:prstGeom prst="roundRect">
            <a:avLst>
              <a:gd name="adj" fmla="val 4860"/>
            </a:avLst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96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1949FE-0834-966F-A0D7-40AC2D5AE4CA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I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E6F24A-6273-CEB5-3AED-C20BBAD459A4}"/>
              </a:ext>
            </a:extLst>
          </p:cNvPr>
          <p:cNvSpPr txBox="1"/>
          <p:nvPr/>
        </p:nvSpPr>
        <p:spPr>
          <a:xfrm>
            <a:off x="994785" y="500003"/>
            <a:ext cx="3803926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 교육과정 개정의 방향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12FE43-329E-FACF-1FAB-80379169F59B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50DF95C-4919-DDF0-BFA3-4EE147509499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190E0B7C-EA8F-C021-2FA1-E5CD0325C77E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91F502D-A3F2-73E3-D059-299E2A8648B1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891F797-14B8-D083-84BF-7B2EE5475761}"/>
                </a:ext>
              </a:extLst>
            </p:cNvPr>
            <p:cNvSpPr txBox="1"/>
            <p:nvPr/>
          </p:nvSpPr>
          <p:spPr>
            <a:xfrm>
              <a:off x="1130775" y="1257374"/>
              <a:ext cx="200054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내용 및 과목 재구조화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F428D25-0041-0F82-8803-FD26105B32FD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77C9218-29E7-E4C6-F1DA-898DF2303815}"/>
              </a:ext>
            </a:extLst>
          </p:cNvPr>
          <p:cNvGrpSpPr/>
          <p:nvPr/>
        </p:nvGrpSpPr>
        <p:grpSpPr>
          <a:xfrm>
            <a:off x="565767" y="1838325"/>
            <a:ext cx="8012465" cy="576889"/>
            <a:chOff x="565767" y="1838325"/>
            <a:chExt cx="8012465" cy="576889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1AEBEDA2-FD83-B2A7-0B25-F5ED1E4B8F37}"/>
                </a:ext>
              </a:extLst>
            </p:cNvPr>
            <p:cNvSpPr/>
            <p:nvPr/>
          </p:nvSpPr>
          <p:spPr>
            <a:xfrm flipH="1">
              <a:off x="565767" y="1838325"/>
              <a:ext cx="1520207" cy="576888"/>
            </a:xfrm>
            <a:prstGeom prst="roundRect">
              <a:avLst>
                <a:gd name="adj" fmla="val 11905"/>
              </a:avLst>
            </a:prstGeom>
            <a:solidFill>
              <a:srgbClr val="2CB3B6"/>
            </a:solidFill>
            <a:ln w="15875" cap="flat">
              <a:solidFill>
                <a:srgbClr val="2CB3B6"/>
              </a:solidFill>
              <a:prstDash val="solid"/>
              <a:miter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000" b="1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324FCFD0-0A51-92C3-6750-693F350060BB}"/>
                </a:ext>
              </a:extLst>
            </p:cNvPr>
            <p:cNvSpPr/>
            <p:nvPr/>
          </p:nvSpPr>
          <p:spPr>
            <a:xfrm>
              <a:off x="1773075" y="1838325"/>
              <a:ext cx="6805157" cy="576889"/>
            </a:xfrm>
            <a:prstGeom prst="roundRect">
              <a:avLst>
                <a:gd name="adj" fmla="val 14393"/>
              </a:avLst>
            </a:prstGeom>
            <a:solidFill>
              <a:schemeClr val="bg1"/>
            </a:solidFill>
            <a:ln w="15875">
              <a:solidFill>
                <a:srgbClr val="2CB3B6"/>
              </a:solidFill>
              <a:headEnd type="oval"/>
              <a:tail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DB4DC4D-5E88-0D84-8084-57C406D32CB6}"/>
                </a:ext>
              </a:extLst>
            </p:cNvPr>
            <p:cNvSpPr txBox="1"/>
            <p:nvPr/>
          </p:nvSpPr>
          <p:spPr>
            <a:xfrm>
              <a:off x="1935546" y="2011353"/>
              <a:ext cx="6322244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ko-KR" altLang="en-US" sz="1500" dirty="0">
                  <a:latin typeface="나눔바른고딕" panose="020B0600000101010101" charset="-127"/>
                  <a:ea typeface="나눔바른고딕" panose="020B0600000101010101" charset="-127"/>
                </a:rPr>
                <a:t>탄력적인 환경확대법 적용 및 역사영역 내용 구성 방식 변화</a:t>
              </a:r>
              <a:r>
                <a:rPr lang="en-US" altLang="ko-KR" sz="1500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500" dirty="0">
                  <a:latin typeface="나눔바른고딕" panose="020B0600000101010101" charset="-127"/>
                  <a:ea typeface="나눔바른고딕" panose="020B0600000101010101" charset="-127"/>
                </a:rPr>
                <a:t>민주시민교육 요소 강화</a:t>
              </a:r>
            </a:p>
          </p:txBody>
        </p:sp>
        <p:sp>
          <p:nvSpPr>
            <p:cNvPr id="49" name="사각형: 둥근 모서리 336">
              <a:extLst>
                <a:ext uri="{FF2B5EF4-FFF2-40B4-BE49-F238E27FC236}">
                  <a16:creationId xmlns:a16="http://schemas.microsoft.com/office/drawing/2014/main" id="{A9FC5DA3-674E-89DC-0928-3C0D3D96103F}"/>
                </a:ext>
              </a:extLst>
            </p:cNvPr>
            <p:cNvSpPr/>
            <p:nvPr/>
          </p:nvSpPr>
          <p:spPr>
            <a:xfrm>
              <a:off x="623888" y="1894197"/>
              <a:ext cx="1134900" cy="465144"/>
            </a:xfrm>
            <a:prstGeom prst="roundRect">
              <a:avLst>
                <a:gd name="adj" fmla="val 11783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08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ADC4F9E-4706-36E3-9445-4BC2372E345B}"/>
                </a:ext>
              </a:extLst>
            </p:cNvPr>
            <p:cNvSpPr txBox="1"/>
            <p:nvPr/>
          </p:nvSpPr>
          <p:spPr>
            <a:xfrm>
              <a:off x="759054" y="1988270"/>
              <a:ext cx="82073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초등학교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3682BC51-1464-6AB2-E480-81D4BC4D3E1F}"/>
              </a:ext>
            </a:extLst>
          </p:cNvPr>
          <p:cNvGrpSpPr/>
          <p:nvPr/>
        </p:nvGrpSpPr>
        <p:grpSpPr>
          <a:xfrm>
            <a:off x="565767" y="2514600"/>
            <a:ext cx="8012465" cy="576889"/>
            <a:chOff x="565767" y="1838325"/>
            <a:chExt cx="8012465" cy="576889"/>
          </a:xfrm>
        </p:grpSpPr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5C45F23B-3A51-B82F-118F-6FDA2B0D886A}"/>
                </a:ext>
              </a:extLst>
            </p:cNvPr>
            <p:cNvSpPr/>
            <p:nvPr/>
          </p:nvSpPr>
          <p:spPr>
            <a:xfrm flipH="1">
              <a:off x="565767" y="1838325"/>
              <a:ext cx="1520207" cy="576888"/>
            </a:xfrm>
            <a:prstGeom prst="roundRect">
              <a:avLst>
                <a:gd name="adj" fmla="val 11905"/>
              </a:avLst>
            </a:prstGeom>
            <a:solidFill>
              <a:srgbClr val="2F7FCF"/>
            </a:solidFill>
            <a:ln w="15875" cap="flat">
              <a:solidFill>
                <a:srgbClr val="2F7FCF"/>
              </a:solidFill>
              <a:prstDash val="solid"/>
              <a:miter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000" b="1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9530939E-2E18-8EC9-C2F9-046CFE0BC5C9}"/>
                </a:ext>
              </a:extLst>
            </p:cNvPr>
            <p:cNvSpPr/>
            <p:nvPr/>
          </p:nvSpPr>
          <p:spPr>
            <a:xfrm>
              <a:off x="1773075" y="1838325"/>
              <a:ext cx="6805157" cy="576889"/>
            </a:xfrm>
            <a:prstGeom prst="roundRect">
              <a:avLst>
                <a:gd name="adj" fmla="val 14393"/>
              </a:avLst>
            </a:prstGeom>
            <a:solidFill>
              <a:schemeClr val="bg1"/>
            </a:solidFill>
            <a:ln w="15875">
              <a:solidFill>
                <a:srgbClr val="2F7FCF"/>
              </a:solidFill>
              <a:headEnd type="oval"/>
              <a:tail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26C537-2CCE-1CC0-AE23-FDD143C6DB33}"/>
                </a:ext>
              </a:extLst>
            </p:cNvPr>
            <p:cNvSpPr txBox="1"/>
            <p:nvPr/>
          </p:nvSpPr>
          <p:spPr>
            <a:xfrm>
              <a:off x="1935546" y="2011353"/>
              <a:ext cx="549349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ko-KR" altLang="en-US" sz="1500" dirty="0">
                  <a:latin typeface="나눔바른고딕" panose="020B0600000101010101" charset="-127"/>
                  <a:ea typeface="나눔바른고딕" panose="020B0600000101010101" charset="-127"/>
                </a:rPr>
                <a:t>지역 지리 중심의 내용 구성 및 생활 속 경험을 통한 사회과학적 개념 획득</a:t>
              </a:r>
            </a:p>
          </p:txBody>
        </p:sp>
        <p:sp>
          <p:nvSpPr>
            <p:cNvPr id="55" name="사각형: 둥근 모서리 336">
              <a:extLst>
                <a:ext uri="{FF2B5EF4-FFF2-40B4-BE49-F238E27FC236}">
                  <a16:creationId xmlns:a16="http://schemas.microsoft.com/office/drawing/2014/main" id="{DB5E3A1F-DB5A-75C7-6983-6C25185175CE}"/>
                </a:ext>
              </a:extLst>
            </p:cNvPr>
            <p:cNvSpPr/>
            <p:nvPr/>
          </p:nvSpPr>
          <p:spPr>
            <a:xfrm>
              <a:off x="623888" y="1894197"/>
              <a:ext cx="1134900" cy="465144"/>
            </a:xfrm>
            <a:prstGeom prst="roundRect">
              <a:avLst>
                <a:gd name="adj" fmla="val 11783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08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D81DE04-C470-4C9E-2A39-314B5CF41491}"/>
                </a:ext>
              </a:extLst>
            </p:cNvPr>
            <p:cNvSpPr txBox="1"/>
            <p:nvPr/>
          </p:nvSpPr>
          <p:spPr>
            <a:xfrm>
              <a:off x="861646" y="1988270"/>
              <a:ext cx="61555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중학교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D0175529-55C2-AE2F-53AD-51F5A74A5CFD}"/>
              </a:ext>
            </a:extLst>
          </p:cNvPr>
          <p:cNvGrpSpPr/>
          <p:nvPr/>
        </p:nvGrpSpPr>
        <p:grpSpPr>
          <a:xfrm>
            <a:off x="565767" y="3190875"/>
            <a:ext cx="8012465" cy="576889"/>
            <a:chOff x="565767" y="1838325"/>
            <a:chExt cx="8012465" cy="576889"/>
          </a:xfrm>
        </p:grpSpPr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9751F696-8B89-5EAB-D507-18EF759FC756}"/>
                </a:ext>
              </a:extLst>
            </p:cNvPr>
            <p:cNvSpPr/>
            <p:nvPr/>
          </p:nvSpPr>
          <p:spPr>
            <a:xfrm flipH="1">
              <a:off x="565767" y="1838325"/>
              <a:ext cx="1520207" cy="576888"/>
            </a:xfrm>
            <a:prstGeom prst="roundRect">
              <a:avLst>
                <a:gd name="adj" fmla="val 11905"/>
              </a:avLst>
            </a:prstGeom>
            <a:solidFill>
              <a:srgbClr val="9559B3"/>
            </a:solidFill>
            <a:ln w="15875" cap="flat">
              <a:solidFill>
                <a:srgbClr val="9559B3"/>
              </a:solidFill>
              <a:prstDash val="solid"/>
              <a:miter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000" b="1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899844AF-79F0-040F-959D-36FF2C6A6565}"/>
                </a:ext>
              </a:extLst>
            </p:cNvPr>
            <p:cNvSpPr/>
            <p:nvPr/>
          </p:nvSpPr>
          <p:spPr>
            <a:xfrm>
              <a:off x="1773075" y="1838325"/>
              <a:ext cx="6805157" cy="576889"/>
            </a:xfrm>
            <a:prstGeom prst="roundRect">
              <a:avLst>
                <a:gd name="adj" fmla="val 14393"/>
              </a:avLst>
            </a:prstGeom>
            <a:solidFill>
              <a:schemeClr val="bg1"/>
            </a:solidFill>
            <a:ln w="15875">
              <a:solidFill>
                <a:srgbClr val="9559B3"/>
              </a:solidFill>
              <a:headEnd type="oval"/>
              <a:tail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5758F3D-A178-7C9D-4DD0-7507D738792E}"/>
                </a:ext>
              </a:extLst>
            </p:cNvPr>
            <p:cNvSpPr txBox="1"/>
            <p:nvPr/>
          </p:nvSpPr>
          <p:spPr>
            <a:xfrm>
              <a:off x="1935546" y="2011353"/>
              <a:ext cx="4592604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ko-KR" altLang="en-US" sz="1500" dirty="0">
                  <a:latin typeface="나눔바른고딕" panose="020B0600000101010101" charset="-127"/>
                  <a:ea typeface="나눔바른고딕" panose="020B0600000101010101" charset="-127"/>
                </a:rPr>
                <a:t>학생 맞춤형 교육</a:t>
              </a:r>
              <a:r>
                <a:rPr lang="en-US" altLang="ko-KR" sz="1500" dirty="0">
                  <a:latin typeface="나눔바른고딕" panose="020B0600000101010101" charset="-127"/>
                  <a:ea typeface="나눔바른고딕" panose="020B0600000101010101" charset="-127"/>
                </a:rPr>
                <a:t>(</a:t>
              </a:r>
              <a:r>
                <a:rPr lang="ko-KR" altLang="en-US" sz="1500" dirty="0">
                  <a:latin typeface="나눔바른고딕" panose="020B0600000101010101" charset="-127"/>
                  <a:ea typeface="나눔바른고딕" panose="020B0600000101010101" charset="-127"/>
                </a:rPr>
                <a:t>고교학점제</a:t>
              </a:r>
              <a:r>
                <a:rPr lang="en-US" altLang="ko-KR" sz="1500" dirty="0">
                  <a:latin typeface="나눔바른고딕" panose="020B0600000101010101" charset="-127"/>
                  <a:ea typeface="나눔바른고딕" panose="020B0600000101010101" charset="-127"/>
                </a:rPr>
                <a:t>)</a:t>
              </a:r>
              <a:r>
                <a:rPr lang="ko-KR" altLang="en-US" sz="1500" dirty="0">
                  <a:latin typeface="나눔바른고딕" panose="020B0600000101010101" charset="-127"/>
                  <a:ea typeface="나눔바른고딕" panose="020B0600000101010101" charset="-127"/>
                </a:rPr>
                <a:t>을 위한 다양한 선택 과목 개발</a:t>
              </a:r>
            </a:p>
          </p:txBody>
        </p:sp>
        <p:sp>
          <p:nvSpPr>
            <p:cNvPr id="61" name="사각형: 둥근 모서리 336">
              <a:extLst>
                <a:ext uri="{FF2B5EF4-FFF2-40B4-BE49-F238E27FC236}">
                  <a16:creationId xmlns:a16="http://schemas.microsoft.com/office/drawing/2014/main" id="{7D3D2017-7B1D-11E9-4004-2633FBDC0B4D}"/>
                </a:ext>
              </a:extLst>
            </p:cNvPr>
            <p:cNvSpPr/>
            <p:nvPr/>
          </p:nvSpPr>
          <p:spPr>
            <a:xfrm>
              <a:off x="623888" y="1894197"/>
              <a:ext cx="1134900" cy="465144"/>
            </a:xfrm>
            <a:prstGeom prst="roundRect">
              <a:avLst>
                <a:gd name="adj" fmla="val 11783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08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4643A89-1FA5-8262-1F7C-9CE1D445E117}"/>
                </a:ext>
              </a:extLst>
            </p:cNvPr>
            <p:cNvSpPr txBox="1"/>
            <p:nvPr/>
          </p:nvSpPr>
          <p:spPr>
            <a:xfrm>
              <a:off x="759056" y="1988270"/>
              <a:ext cx="82073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고등학교</a:t>
              </a:r>
            </a:p>
          </p:txBody>
        </p:sp>
      </p:grp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84EBE7E7-9526-D0FB-8B41-E7EF7960DDA9}"/>
              </a:ext>
            </a:extLst>
          </p:cNvPr>
          <p:cNvSpPr/>
          <p:nvPr/>
        </p:nvSpPr>
        <p:spPr>
          <a:xfrm>
            <a:off x="565768" y="3983035"/>
            <a:ext cx="8012464" cy="316800"/>
          </a:xfrm>
          <a:prstGeom prst="round2SameRect">
            <a:avLst>
              <a:gd name="adj1" fmla="val 24705"/>
              <a:gd name="adj2" fmla="val 0"/>
            </a:avLst>
          </a:prstGeom>
          <a:solidFill>
            <a:srgbClr val="2063AA"/>
          </a:solidFill>
          <a:ln>
            <a:solidFill>
              <a:srgbClr val="2063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latinLnBrk="1"/>
            <a:endParaRPr lang="ko-KR" alt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1BE8397F-9640-CBB4-7AEE-DCD3D3864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918898"/>
              </p:ext>
            </p:extLst>
          </p:nvPr>
        </p:nvGraphicFramePr>
        <p:xfrm>
          <a:off x="565768" y="3983036"/>
          <a:ext cx="8012463" cy="2255032"/>
        </p:xfrm>
        <a:graphic>
          <a:graphicData uri="http://schemas.openxmlformats.org/drawingml/2006/table">
            <a:tbl>
              <a:tblPr/>
              <a:tblGrid>
                <a:gridCol w="1227686">
                  <a:extLst>
                    <a:ext uri="{9D8B030D-6E8A-4147-A177-3AD203B41FA5}">
                      <a16:colId xmlns:a16="http://schemas.microsoft.com/office/drawing/2014/main" val="370756653"/>
                    </a:ext>
                  </a:extLst>
                </a:gridCol>
                <a:gridCol w="1968344">
                  <a:extLst>
                    <a:ext uri="{9D8B030D-6E8A-4147-A177-3AD203B41FA5}">
                      <a16:colId xmlns:a16="http://schemas.microsoft.com/office/drawing/2014/main" val="1128003541"/>
                    </a:ext>
                  </a:extLst>
                </a:gridCol>
                <a:gridCol w="2374127">
                  <a:extLst>
                    <a:ext uri="{9D8B030D-6E8A-4147-A177-3AD203B41FA5}">
                      <a16:colId xmlns:a16="http://schemas.microsoft.com/office/drawing/2014/main" val="802439134"/>
                    </a:ext>
                  </a:extLst>
                </a:gridCol>
                <a:gridCol w="2442306">
                  <a:extLst>
                    <a:ext uri="{9D8B030D-6E8A-4147-A177-3AD203B41FA5}">
                      <a16:colId xmlns:a16="http://schemas.microsoft.com/office/drawing/2014/main" val="1329905913"/>
                    </a:ext>
                  </a:extLst>
                </a:gridCol>
              </a:tblGrid>
              <a:tr h="315059"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일반 선택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융합 선택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5957060"/>
                  </a:ext>
                </a:extLst>
              </a:tr>
              <a:tr h="969596"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일반사회 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사회와 문화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경제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법과 사회 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분리 신설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국제관계의 이해 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신설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063AA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사회문제 탐구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endParaRPr lang="ko-KR" altLang="en-US" sz="12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금융과 경제생활 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신설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063AA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265918"/>
                  </a:ext>
                </a:extLst>
              </a:tr>
              <a:tr h="969596"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지리 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세계시민과 지리 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변경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063AA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한국지리 탐구 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변경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도시의 미래 탐구 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신설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063AA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여행지리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  <a:endParaRPr lang="ko-KR" altLang="en-US" sz="12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기후변화와 지속가능한 세계 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신설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063AA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920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703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79B838-09B0-A1CC-97DD-5CE3D26B53FF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I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A31141-1A7C-7A6A-57E0-CFD764F0F003}"/>
              </a:ext>
            </a:extLst>
          </p:cNvPr>
          <p:cNvSpPr txBox="1"/>
          <p:nvPr/>
        </p:nvSpPr>
        <p:spPr>
          <a:xfrm>
            <a:off x="994785" y="500003"/>
            <a:ext cx="3803926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 교육과정 개정의 방향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A9FCF1-1571-4DA4-AECE-58176BA880D4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B9AD52E-3B3B-8B01-4A47-E4C929FB5EB0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E8147EA1-A22C-4593-A899-FD77316E6BA1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48CB751A-43C8-B55E-05A0-A6A0AA818385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53B288-B6BD-7D87-DF6F-859D27D397F8}"/>
                </a:ext>
              </a:extLst>
            </p:cNvPr>
            <p:cNvSpPr txBox="1"/>
            <p:nvPr/>
          </p:nvSpPr>
          <p:spPr>
            <a:xfrm>
              <a:off x="1130775" y="1257374"/>
              <a:ext cx="205184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국가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사회적 요구 반영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437211-D432-57E8-892A-B61223EF52ED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30D86569-72B5-8B9A-5F9C-1F572A21A38A}"/>
              </a:ext>
            </a:extLst>
          </p:cNvPr>
          <p:cNvGrpSpPr/>
          <p:nvPr/>
        </p:nvGrpSpPr>
        <p:grpSpPr>
          <a:xfrm>
            <a:off x="485775" y="1794490"/>
            <a:ext cx="8172450" cy="430923"/>
            <a:chOff x="485775" y="1838325"/>
            <a:chExt cx="8172450" cy="521417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948E9E0C-E6CD-C974-EEDA-8542DDFA3DA7}"/>
                </a:ext>
              </a:extLst>
            </p:cNvPr>
            <p:cNvGrpSpPr/>
            <p:nvPr/>
          </p:nvGrpSpPr>
          <p:grpSpPr>
            <a:xfrm>
              <a:off x="485775" y="1838325"/>
              <a:ext cx="8172450" cy="521417"/>
              <a:chOff x="485775" y="1838325"/>
              <a:chExt cx="8172450" cy="1419142"/>
            </a:xfrm>
          </p:grpSpPr>
          <p:sp>
            <p:nvSpPr>
              <p:cNvPr id="62" name="사각형: 둥근 모서리 336">
                <a:extLst>
                  <a:ext uri="{FF2B5EF4-FFF2-40B4-BE49-F238E27FC236}">
                    <a16:creationId xmlns:a16="http://schemas.microsoft.com/office/drawing/2014/main" id="{8BDF027D-BEEC-849C-B99B-8E11810175E9}"/>
                  </a:ext>
                </a:extLst>
              </p:cNvPr>
              <p:cNvSpPr/>
              <p:nvPr/>
            </p:nvSpPr>
            <p:spPr>
              <a:xfrm>
                <a:off x="485775" y="1838325"/>
                <a:ext cx="8172450" cy="1419142"/>
              </a:xfrm>
              <a:prstGeom prst="roundRect">
                <a:avLst>
                  <a:gd name="adj" fmla="val 18435"/>
                </a:avLst>
              </a:prstGeom>
              <a:solidFill>
                <a:srgbClr val="2467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914400" latinLnBrk="1"/>
                <a:endParaRPr lang="ko-KR" altLang="en-US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3" name="사각형: 둥근 모서리 336">
                <a:extLst>
                  <a:ext uri="{FF2B5EF4-FFF2-40B4-BE49-F238E27FC236}">
                    <a16:creationId xmlns:a16="http://schemas.microsoft.com/office/drawing/2014/main" id="{746CB938-85F2-7892-6021-3FC03B62F4AF}"/>
                  </a:ext>
                </a:extLst>
              </p:cNvPr>
              <p:cNvSpPr/>
              <p:nvPr/>
            </p:nvSpPr>
            <p:spPr>
              <a:xfrm>
                <a:off x="533400" y="1983762"/>
                <a:ext cx="8077200" cy="1128268"/>
              </a:xfrm>
              <a:prstGeom prst="roundRect">
                <a:avLst/>
              </a:prstGeom>
              <a:gradFill>
                <a:gsLst>
                  <a:gs pos="100000">
                    <a:schemeClr val="bg1">
                      <a:alpha val="20000"/>
                    </a:schemeClr>
                  </a:gs>
                  <a:gs pos="21000">
                    <a:srgbClr val="16634F">
                      <a:alpha val="0"/>
                    </a:srgbClr>
                  </a:gs>
                </a:gsLst>
                <a:lin ang="16200000" scaled="0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40114F7-7459-C691-C147-158C114EB339}"/>
                </a:ext>
              </a:extLst>
            </p:cNvPr>
            <p:cNvSpPr txBox="1"/>
            <p:nvPr/>
          </p:nvSpPr>
          <p:spPr>
            <a:xfrm>
              <a:off x="1827659" y="1931449"/>
              <a:ext cx="5488682" cy="33516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16634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dirty="0">
                  <a:solidFill>
                    <a:schemeClr val="bg1"/>
                  </a:solidFill>
                </a:rPr>
                <a:t>능동적인 사회 변화에 대응할 수 있는 국가</a:t>
              </a:r>
              <a:r>
                <a:rPr lang="en-US" altLang="ko-KR" dirty="0">
                  <a:solidFill>
                    <a:schemeClr val="bg1"/>
                  </a:solidFill>
                </a:rPr>
                <a:t>·</a:t>
              </a:r>
              <a:r>
                <a:rPr lang="ko-KR" altLang="en-US" dirty="0">
                  <a:solidFill>
                    <a:schemeClr val="bg1"/>
                  </a:solidFill>
                </a:rPr>
                <a:t>사회적 요구 반영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D486197C-145C-8875-D57E-A5C8F1FD1A5B}"/>
              </a:ext>
            </a:extLst>
          </p:cNvPr>
          <p:cNvGrpSpPr/>
          <p:nvPr/>
        </p:nvGrpSpPr>
        <p:grpSpPr>
          <a:xfrm>
            <a:off x="1212105" y="2367320"/>
            <a:ext cx="6522132" cy="3877360"/>
            <a:chOff x="1212105" y="2367320"/>
            <a:chExt cx="6522132" cy="3877360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505C7404-521E-33E1-1012-E910FF569067}"/>
                </a:ext>
              </a:extLst>
            </p:cNvPr>
            <p:cNvGrpSpPr/>
            <p:nvPr/>
          </p:nvGrpSpPr>
          <p:grpSpPr>
            <a:xfrm>
              <a:off x="1212105" y="2367320"/>
              <a:ext cx="6522132" cy="3877360"/>
              <a:chOff x="1245435" y="2396040"/>
              <a:chExt cx="6457559" cy="3838970"/>
            </a:xfrm>
          </p:grpSpPr>
          <p:grpSp>
            <p:nvGrpSpPr>
              <p:cNvPr id="71" name="그래픽 10">
                <a:extLst>
                  <a:ext uri="{FF2B5EF4-FFF2-40B4-BE49-F238E27FC236}">
                    <a16:creationId xmlns:a16="http://schemas.microsoft.com/office/drawing/2014/main" id="{D73D5D68-E280-6458-E79A-9DEF7A64026F}"/>
                  </a:ext>
                </a:extLst>
              </p:cNvPr>
              <p:cNvGrpSpPr/>
              <p:nvPr/>
            </p:nvGrpSpPr>
            <p:grpSpPr>
              <a:xfrm>
                <a:off x="2590499" y="2396040"/>
                <a:ext cx="3975475" cy="3838970"/>
                <a:chOff x="2938462" y="1852612"/>
                <a:chExt cx="3268408" cy="3156181"/>
              </a:xfrm>
            </p:grpSpPr>
            <p:grpSp>
              <p:nvGrpSpPr>
                <p:cNvPr id="77" name="그래픽 10">
                  <a:extLst>
                    <a:ext uri="{FF2B5EF4-FFF2-40B4-BE49-F238E27FC236}">
                      <a16:creationId xmlns:a16="http://schemas.microsoft.com/office/drawing/2014/main" id="{A9B3957C-C620-E9AE-474C-C970E66CA34C}"/>
                    </a:ext>
                  </a:extLst>
                </p:cNvPr>
                <p:cNvGrpSpPr/>
                <p:nvPr/>
              </p:nvGrpSpPr>
              <p:grpSpPr>
                <a:xfrm>
                  <a:off x="3264121" y="2316860"/>
                  <a:ext cx="2616898" cy="2489168"/>
                  <a:chOff x="3264121" y="2316860"/>
                  <a:chExt cx="2616898" cy="2489168"/>
                </a:xfrm>
              </p:grpSpPr>
              <p:sp>
                <p:nvSpPr>
                  <p:cNvPr id="96" name="자유형: 도형 95">
                    <a:extLst>
                      <a:ext uri="{FF2B5EF4-FFF2-40B4-BE49-F238E27FC236}">
                        <a16:creationId xmlns:a16="http://schemas.microsoft.com/office/drawing/2014/main" id="{D16AA307-1A6F-338A-B2A3-5BD28CAE6450}"/>
                      </a:ext>
                    </a:extLst>
                  </p:cNvPr>
                  <p:cNvSpPr/>
                  <p:nvPr/>
                </p:nvSpPr>
                <p:spPr>
                  <a:xfrm>
                    <a:off x="3488340" y="3436524"/>
                    <a:ext cx="1061561" cy="1369409"/>
                  </a:xfrm>
                  <a:custGeom>
                    <a:avLst/>
                    <a:gdLst>
                      <a:gd name="connsiteX0" fmla="*/ 0 w 1061561"/>
                      <a:gd name="connsiteY0" fmla="*/ 845153 h 1369409"/>
                      <a:gd name="connsiteX1" fmla="*/ 613982 w 1061561"/>
                      <a:gd name="connsiteY1" fmla="*/ 0 h 1369409"/>
                      <a:gd name="connsiteX2" fmla="*/ 698659 w 1061561"/>
                      <a:gd name="connsiteY2" fmla="*/ 401955 h 1369409"/>
                      <a:gd name="connsiteX3" fmla="*/ 1061561 w 1061561"/>
                      <a:gd name="connsiteY3" fmla="*/ 901446 h 1369409"/>
                      <a:gd name="connsiteX4" fmla="*/ 721614 w 1061561"/>
                      <a:gd name="connsiteY4" fmla="*/ 1369409 h 1369409"/>
                      <a:gd name="connsiteX5" fmla="*/ 95 w 1061561"/>
                      <a:gd name="connsiteY5" fmla="*/ 845153 h 1369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61561" h="1369409">
                        <a:moveTo>
                          <a:pt x="0" y="845153"/>
                        </a:moveTo>
                        <a:lnTo>
                          <a:pt x="613982" y="0"/>
                        </a:lnTo>
                        <a:cubicBezTo>
                          <a:pt x="581216" y="136684"/>
                          <a:pt x="609600" y="283750"/>
                          <a:pt x="698659" y="401955"/>
                        </a:cubicBezTo>
                        <a:lnTo>
                          <a:pt x="1061561" y="901446"/>
                        </a:lnTo>
                        <a:lnTo>
                          <a:pt x="721614" y="1369409"/>
                        </a:lnTo>
                        <a:lnTo>
                          <a:pt x="95" y="845153"/>
                        </a:ln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7" name="자유형: 도형 96">
                    <a:extLst>
                      <a:ext uri="{FF2B5EF4-FFF2-40B4-BE49-F238E27FC236}">
                        <a16:creationId xmlns:a16="http://schemas.microsoft.com/office/drawing/2014/main" id="{255F88BD-FA67-0CB7-000E-3F95D25B8B27}"/>
                      </a:ext>
                    </a:extLst>
                  </p:cNvPr>
                  <p:cNvSpPr/>
                  <p:nvPr/>
                </p:nvSpPr>
                <p:spPr>
                  <a:xfrm>
                    <a:off x="4320253" y="3813809"/>
                    <a:ext cx="1336643" cy="992219"/>
                  </a:xfrm>
                  <a:custGeom>
                    <a:avLst/>
                    <a:gdLst>
                      <a:gd name="connsiteX0" fmla="*/ 95 w 1336643"/>
                      <a:gd name="connsiteY0" fmla="*/ 145542 h 992219"/>
                      <a:gd name="connsiteX1" fmla="*/ 252698 w 1336643"/>
                      <a:gd name="connsiteY1" fmla="*/ 216979 h 992219"/>
                      <a:gd name="connsiteX2" fmla="*/ 252698 w 1336643"/>
                      <a:gd name="connsiteY2" fmla="*/ 216979 h 992219"/>
                      <a:gd name="connsiteX3" fmla="*/ 409575 w 1336643"/>
                      <a:gd name="connsiteY3" fmla="*/ 190786 h 992219"/>
                      <a:gd name="connsiteX4" fmla="*/ 996696 w 1336643"/>
                      <a:gd name="connsiteY4" fmla="*/ 0 h 992219"/>
                      <a:gd name="connsiteX5" fmla="*/ 1336643 w 1336643"/>
                      <a:gd name="connsiteY5" fmla="*/ 467963 h 992219"/>
                      <a:gd name="connsiteX6" fmla="*/ 615124 w 1336643"/>
                      <a:gd name="connsiteY6" fmla="*/ 992219 h 992219"/>
                      <a:gd name="connsiteX7" fmla="*/ 0 w 1336643"/>
                      <a:gd name="connsiteY7" fmla="*/ 145637 h 99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36643" h="992219">
                        <a:moveTo>
                          <a:pt x="95" y="145542"/>
                        </a:moveTo>
                        <a:cubicBezTo>
                          <a:pt x="75247" y="191548"/>
                          <a:pt x="162592" y="216979"/>
                          <a:pt x="252698" y="216979"/>
                        </a:cubicBezTo>
                        <a:lnTo>
                          <a:pt x="252698" y="216979"/>
                        </a:lnTo>
                        <a:cubicBezTo>
                          <a:pt x="306324" y="216979"/>
                          <a:pt x="359092" y="208121"/>
                          <a:pt x="409575" y="190786"/>
                        </a:cubicBezTo>
                        <a:lnTo>
                          <a:pt x="996696" y="0"/>
                        </a:lnTo>
                        <a:lnTo>
                          <a:pt x="1336643" y="467963"/>
                        </a:lnTo>
                        <a:lnTo>
                          <a:pt x="615124" y="992219"/>
                        </a:lnTo>
                        <a:lnTo>
                          <a:pt x="0" y="145637"/>
                        </a:lnTo>
                        <a:close/>
                      </a:path>
                    </a:pathLst>
                  </a:cu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8" name="자유형: 도형 97">
                    <a:extLst>
                      <a:ext uri="{FF2B5EF4-FFF2-40B4-BE49-F238E27FC236}">
                        <a16:creationId xmlns:a16="http://schemas.microsoft.com/office/drawing/2014/main" id="{A0A08CB4-437B-B3CE-4E90-E10C8AE07E57}"/>
                      </a:ext>
                    </a:extLst>
                  </p:cNvPr>
                  <p:cNvSpPr/>
                  <p:nvPr/>
                </p:nvSpPr>
                <p:spPr>
                  <a:xfrm>
                    <a:off x="4887562" y="2743485"/>
                    <a:ext cx="993457" cy="1171003"/>
                  </a:xfrm>
                  <a:custGeom>
                    <a:avLst/>
                    <a:gdLst>
                      <a:gd name="connsiteX0" fmla="*/ 95 w 993457"/>
                      <a:gd name="connsiteY0" fmla="*/ 1171004 h 1171003"/>
                      <a:gd name="connsiteX1" fmla="*/ 167830 w 993457"/>
                      <a:gd name="connsiteY1" fmla="*/ 796100 h 1171003"/>
                      <a:gd name="connsiteX2" fmla="*/ 167830 w 993457"/>
                      <a:gd name="connsiteY2" fmla="*/ 178784 h 1171003"/>
                      <a:gd name="connsiteX3" fmla="*/ 717899 w 993457"/>
                      <a:gd name="connsiteY3" fmla="*/ 0 h 1171003"/>
                      <a:gd name="connsiteX4" fmla="*/ 993457 w 993457"/>
                      <a:gd name="connsiteY4" fmla="*/ 848201 h 1171003"/>
                      <a:gd name="connsiteX5" fmla="*/ 0 w 993457"/>
                      <a:gd name="connsiteY5" fmla="*/ 1171004 h 1171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93457" h="1171003">
                        <a:moveTo>
                          <a:pt x="95" y="1171004"/>
                        </a:moveTo>
                        <a:cubicBezTo>
                          <a:pt x="106966" y="1079659"/>
                          <a:pt x="170497" y="944023"/>
                          <a:pt x="167830" y="796100"/>
                        </a:cubicBezTo>
                        <a:lnTo>
                          <a:pt x="167830" y="178784"/>
                        </a:lnTo>
                        <a:lnTo>
                          <a:pt x="717899" y="0"/>
                        </a:lnTo>
                        <a:lnTo>
                          <a:pt x="993457" y="848201"/>
                        </a:lnTo>
                        <a:lnTo>
                          <a:pt x="0" y="1171004"/>
                        </a:lnTo>
                        <a:close/>
                      </a:path>
                    </a:pathLst>
                  </a:custGeom>
                  <a:solidFill>
                    <a:srgbClr val="FDB24D"/>
                  </a:solidFill>
                  <a:ln w="2540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14400" latinLnBrk="1"/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A178BCD5-E3E9-9EAD-7617-28FB3DA0BE61}"/>
                      </a:ext>
                    </a:extLst>
                  </p:cNvPr>
                  <p:cNvSpPr/>
                  <p:nvPr/>
                </p:nvSpPr>
                <p:spPr>
                  <a:xfrm>
                    <a:off x="4126705" y="2316860"/>
                    <a:ext cx="891920" cy="1044701"/>
                  </a:xfrm>
                  <a:custGeom>
                    <a:avLst/>
                    <a:gdLst>
                      <a:gd name="connsiteX0" fmla="*/ 891921 w 891920"/>
                      <a:gd name="connsiteY0" fmla="*/ 1044702 h 1044701"/>
                      <a:gd name="connsiteX1" fmla="*/ 587121 w 891920"/>
                      <a:gd name="connsiteY1" fmla="*/ 769239 h 1044701"/>
                      <a:gd name="connsiteX2" fmla="*/ 0 w 891920"/>
                      <a:gd name="connsiteY2" fmla="*/ 578453 h 1044701"/>
                      <a:gd name="connsiteX3" fmla="*/ 0 w 891920"/>
                      <a:gd name="connsiteY3" fmla="*/ 0 h 1044701"/>
                      <a:gd name="connsiteX4" fmla="*/ 891921 w 891920"/>
                      <a:gd name="connsiteY4" fmla="*/ 0 h 1044701"/>
                      <a:gd name="connsiteX5" fmla="*/ 891921 w 891920"/>
                      <a:gd name="connsiteY5" fmla="*/ 1044607 h 1044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1920" h="1044701">
                        <a:moveTo>
                          <a:pt x="891921" y="1044702"/>
                        </a:moveTo>
                        <a:cubicBezTo>
                          <a:pt x="838105" y="914876"/>
                          <a:pt x="728663" y="812482"/>
                          <a:pt x="587121" y="769239"/>
                        </a:cubicBezTo>
                        <a:lnTo>
                          <a:pt x="0" y="578453"/>
                        </a:lnTo>
                        <a:lnTo>
                          <a:pt x="0" y="0"/>
                        </a:lnTo>
                        <a:lnTo>
                          <a:pt x="891921" y="0"/>
                        </a:lnTo>
                        <a:lnTo>
                          <a:pt x="891921" y="1044607"/>
                        </a:lnTo>
                        <a:close/>
                      </a:path>
                    </a:pathLst>
                  </a:custGeom>
                  <a:solidFill>
                    <a:srgbClr val="F7723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0" name="자유형: 도형 99">
                    <a:extLst>
                      <a:ext uri="{FF2B5EF4-FFF2-40B4-BE49-F238E27FC236}">
                        <a16:creationId xmlns:a16="http://schemas.microsoft.com/office/drawing/2014/main" id="{0B7C886D-45EE-F4D2-BC9E-54F50B497977}"/>
                      </a:ext>
                    </a:extLst>
                  </p:cNvPr>
                  <p:cNvSpPr/>
                  <p:nvPr/>
                </p:nvSpPr>
                <p:spPr>
                  <a:xfrm>
                    <a:off x="3264121" y="2743485"/>
                    <a:ext cx="1270063" cy="1026985"/>
                  </a:xfrm>
                  <a:custGeom>
                    <a:avLst/>
                    <a:gdLst>
                      <a:gd name="connsiteX0" fmla="*/ 0 w 1270063"/>
                      <a:gd name="connsiteY0" fmla="*/ 848201 h 1026985"/>
                      <a:gd name="connsiteX1" fmla="*/ 275558 w 1270063"/>
                      <a:gd name="connsiteY1" fmla="*/ 0 h 1026985"/>
                      <a:gd name="connsiteX2" fmla="*/ 1270064 w 1270063"/>
                      <a:gd name="connsiteY2" fmla="*/ 323088 h 1026985"/>
                      <a:gd name="connsiteX3" fmla="*/ 912971 w 1270063"/>
                      <a:gd name="connsiteY3" fmla="*/ 527495 h 1026985"/>
                      <a:gd name="connsiteX4" fmla="*/ 550069 w 1270063"/>
                      <a:gd name="connsiteY4" fmla="*/ 1026986 h 1026985"/>
                      <a:gd name="connsiteX5" fmla="*/ 0 w 1270063"/>
                      <a:gd name="connsiteY5" fmla="*/ 848201 h 1026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70063" h="1026985">
                        <a:moveTo>
                          <a:pt x="0" y="848201"/>
                        </a:moveTo>
                        <a:lnTo>
                          <a:pt x="275558" y="0"/>
                        </a:lnTo>
                        <a:lnTo>
                          <a:pt x="1270064" y="323088"/>
                        </a:lnTo>
                        <a:cubicBezTo>
                          <a:pt x="1127284" y="334518"/>
                          <a:pt x="995839" y="409099"/>
                          <a:pt x="912971" y="527495"/>
                        </a:cubicBezTo>
                        <a:lnTo>
                          <a:pt x="550069" y="1026986"/>
                        </a:lnTo>
                        <a:lnTo>
                          <a:pt x="0" y="848201"/>
                        </a:lnTo>
                        <a:close/>
                      </a:path>
                    </a:pathLst>
                  </a:custGeom>
                  <a:solidFill>
                    <a:srgbClr val="2AB8AA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78" name="그래픽 10">
                  <a:extLst>
                    <a:ext uri="{FF2B5EF4-FFF2-40B4-BE49-F238E27FC236}">
                      <a16:creationId xmlns:a16="http://schemas.microsoft.com/office/drawing/2014/main" id="{C392A816-5BC8-57FC-5871-2B99937564E1}"/>
                    </a:ext>
                  </a:extLst>
                </p:cNvPr>
                <p:cNvGrpSpPr/>
                <p:nvPr/>
              </p:nvGrpSpPr>
              <p:grpSpPr>
                <a:xfrm>
                  <a:off x="3401853" y="2316955"/>
                  <a:ext cx="2479357" cy="2488882"/>
                  <a:chOff x="3401853" y="2316955"/>
                  <a:chExt cx="2479357" cy="2488882"/>
                </a:xfrm>
                <a:solidFill>
                  <a:srgbClr val="D1D3D4"/>
                </a:solidFill>
              </p:grpSpPr>
              <p:sp>
                <p:nvSpPr>
                  <p:cNvPr id="91" name="자유형: 도형 90">
                    <a:extLst>
                      <a:ext uri="{FF2B5EF4-FFF2-40B4-BE49-F238E27FC236}">
                        <a16:creationId xmlns:a16="http://schemas.microsoft.com/office/drawing/2014/main" id="{E36E664E-728A-36E8-0F62-17AFD7076D64}"/>
                      </a:ext>
                    </a:extLst>
                  </p:cNvPr>
                  <p:cNvSpPr/>
                  <p:nvPr/>
                </p:nvSpPr>
                <p:spPr>
                  <a:xfrm>
                    <a:off x="3488340" y="3436524"/>
                    <a:ext cx="786003" cy="1107281"/>
                  </a:xfrm>
                  <a:custGeom>
                    <a:avLst/>
                    <a:gdLst>
                      <a:gd name="connsiteX0" fmla="*/ 698659 w 786003"/>
                      <a:gd name="connsiteY0" fmla="*/ 401955 h 1107281"/>
                      <a:gd name="connsiteX1" fmla="*/ 613982 w 786003"/>
                      <a:gd name="connsiteY1" fmla="*/ 0 h 1107281"/>
                      <a:gd name="connsiteX2" fmla="*/ 0 w 786003"/>
                      <a:gd name="connsiteY2" fmla="*/ 845153 h 1107281"/>
                      <a:gd name="connsiteX3" fmla="*/ 360807 w 786003"/>
                      <a:gd name="connsiteY3" fmla="*/ 1107281 h 1107281"/>
                      <a:gd name="connsiteX4" fmla="*/ 786003 w 786003"/>
                      <a:gd name="connsiteY4" fmla="*/ 522065 h 1107281"/>
                      <a:gd name="connsiteX5" fmla="*/ 698754 w 786003"/>
                      <a:gd name="connsiteY5" fmla="*/ 401955 h 1107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6003" h="1107281">
                        <a:moveTo>
                          <a:pt x="698659" y="401955"/>
                        </a:moveTo>
                        <a:cubicBezTo>
                          <a:pt x="609600" y="283750"/>
                          <a:pt x="581216" y="136684"/>
                          <a:pt x="613982" y="0"/>
                        </a:cubicBezTo>
                        <a:lnTo>
                          <a:pt x="0" y="845153"/>
                        </a:lnTo>
                        <a:lnTo>
                          <a:pt x="360807" y="1107281"/>
                        </a:lnTo>
                        <a:lnTo>
                          <a:pt x="786003" y="522065"/>
                        </a:lnTo>
                        <a:lnTo>
                          <a:pt x="698754" y="401955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tx1">
                          <a:alpha val="19000"/>
                        </a:schemeClr>
                      </a:gs>
                      <a:gs pos="0">
                        <a:schemeClr val="tx1">
                          <a:alpha val="0"/>
                        </a:schemeClr>
                      </a:gs>
                    </a:gsLst>
                    <a:lin ang="54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2" name="자유형: 도형 91">
                    <a:extLst>
                      <a:ext uri="{FF2B5EF4-FFF2-40B4-BE49-F238E27FC236}">
                        <a16:creationId xmlns:a16="http://schemas.microsoft.com/office/drawing/2014/main" id="{1937BB0B-F3C5-86FC-94DE-F503EDC24592}"/>
                      </a:ext>
                    </a:extLst>
                  </p:cNvPr>
                  <p:cNvSpPr/>
                  <p:nvPr/>
                </p:nvSpPr>
                <p:spPr>
                  <a:xfrm>
                    <a:off x="4320349" y="3958494"/>
                    <a:ext cx="975931" cy="847343"/>
                  </a:xfrm>
                  <a:custGeom>
                    <a:avLst/>
                    <a:gdLst>
                      <a:gd name="connsiteX0" fmla="*/ 409480 w 975931"/>
                      <a:gd name="connsiteY0" fmla="*/ 46006 h 847343"/>
                      <a:gd name="connsiteX1" fmla="*/ 252603 w 975931"/>
                      <a:gd name="connsiteY1" fmla="*/ 72200 h 847343"/>
                      <a:gd name="connsiteX2" fmla="*/ 252603 w 975931"/>
                      <a:gd name="connsiteY2" fmla="*/ 72200 h 847343"/>
                      <a:gd name="connsiteX3" fmla="*/ 0 w 975931"/>
                      <a:gd name="connsiteY3" fmla="*/ 762 h 847343"/>
                      <a:gd name="connsiteX4" fmla="*/ 615125 w 975931"/>
                      <a:gd name="connsiteY4" fmla="*/ 847344 h 847343"/>
                      <a:gd name="connsiteX5" fmla="*/ 975931 w 975931"/>
                      <a:gd name="connsiteY5" fmla="*/ 585216 h 847343"/>
                      <a:gd name="connsiteX6" fmla="*/ 550735 w 975931"/>
                      <a:gd name="connsiteY6" fmla="*/ 0 h 847343"/>
                      <a:gd name="connsiteX7" fmla="*/ 409575 w 975931"/>
                      <a:gd name="connsiteY7" fmla="*/ 45911 h 847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75931" h="847343">
                        <a:moveTo>
                          <a:pt x="409480" y="46006"/>
                        </a:moveTo>
                        <a:cubicBezTo>
                          <a:pt x="358997" y="63437"/>
                          <a:pt x="306229" y="72200"/>
                          <a:pt x="252603" y="72200"/>
                        </a:cubicBezTo>
                        <a:lnTo>
                          <a:pt x="252603" y="72200"/>
                        </a:lnTo>
                        <a:cubicBezTo>
                          <a:pt x="162496" y="72200"/>
                          <a:pt x="75057" y="46768"/>
                          <a:pt x="0" y="762"/>
                        </a:cubicBezTo>
                        <a:lnTo>
                          <a:pt x="615125" y="847344"/>
                        </a:lnTo>
                        <a:lnTo>
                          <a:pt x="975931" y="585216"/>
                        </a:lnTo>
                        <a:lnTo>
                          <a:pt x="550735" y="0"/>
                        </a:lnTo>
                        <a:lnTo>
                          <a:pt x="409575" y="45911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tx1">
                          <a:alpha val="19000"/>
                        </a:schemeClr>
                      </a:gs>
                      <a:gs pos="0">
                        <a:schemeClr val="tx1">
                          <a:alpha val="0"/>
                        </a:schemeClr>
                      </a:gs>
                    </a:gsLst>
                    <a:lin ang="54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3" name="자유형: 도형 92">
                    <a:extLst>
                      <a:ext uri="{FF2B5EF4-FFF2-40B4-BE49-F238E27FC236}">
                        <a16:creationId xmlns:a16="http://schemas.microsoft.com/office/drawing/2014/main" id="{51215D06-7370-F184-D735-E3518FB278D7}"/>
                      </a:ext>
                    </a:extLst>
                  </p:cNvPr>
                  <p:cNvSpPr/>
                  <p:nvPr/>
                </p:nvSpPr>
                <p:spPr>
                  <a:xfrm>
                    <a:off x="4887753" y="3167538"/>
                    <a:ext cx="993457" cy="746950"/>
                  </a:xfrm>
                  <a:custGeom>
                    <a:avLst/>
                    <a:gdLst>
                      <a:gd name="connsiteX0" fmla="*/ 167735 w 993457"/>
                      <a:gd name="connsiteY0" fmla="*/ 223552 h 746950"/>
                      <a:gd name="connsiteX1" fmla="*/ 167735 w 993457"/>
                      <a:gd name="connsiteY1" fmla="*/ 372046 h 746950"/>
                      <a:gd name="connsiteX2" fmla="*/ 0 w 993457"/>
                      <a:gd name="connsiteY2" fmla="*/ 746951 h 746950"/>
                      <a:gd name="connsiteX3" fmla="*/ 993458 w 993457"/>
                      <a:gd name="connsiteY3" fmla="*/ 424148 h 746950"/>
                      <a:gd name="connsiteX4" fmla="*/ 855631 w 993457"/>
                      <a:gd name="connsiteY4" fmla="*/ 0 h 746950"/>
                      <a:gd name="connsiteX5" fmla="*/ 167735 w 993457"/>
                      <a:gd name="connsiteY5" fmla="*/ 223552 h 746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93457" h="746950">
                        <a:moveTo>
                          <a:pt x="167735" y="223552"/>
                        </a:moveTo>
                        <a:lnTo>
                          <a:pt x="167735" y="372046"/>
                        </a:lnTo>
                        <a:cubicBezTo>
                          <a:pt x="170307" y="519970"/>
                          <a:pt x="106871" y="655606"/>
                          <a:pt x="0" y="746951"/>
                        </a:cubicBezTo>
                        <a:lnTo>
                          <a:pt x="993458" y="424148"/>
                        </a:lnTo>
                        <a:lnTo>
                          <a:pt x="855631" y="0"/>
                        </a:lnTo>
                        <a:lnTo>
                          <a:pt x="167735" y="223552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tx1">
                          <a:alpha val="19000"/>
                        </a:schemeClr>
                      </a:gs>
                      <a:gs pos="0">
                        <a:schemeClr val="tx1">
                          <a:alpha val="0"/>
                        </a:scheme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4" name="자유형: 도형 93">
                    <a:extLst>
                      <a:ext uri="{FF2B5EF4-FFF2-40B4-BE49-F238E27FC236}">
                        <a16:creationId xmlns:a16="http://schemas.microsoft.com/office/drawing/2014/main" id="{3AB88C39-6051-09A5-9B7D-AAAE0456790F}"/>
                      </a:ext>
                    </a:extLst>
                  </p:cNvPr>
                  <p:cNvSpPr/>
                  <p:nvPr/>
                </p:nvSpPr>
                <p:spPr>
                  <a:xfrm>
                    <a:off x="4572666" y="2316955"/>
                    <a:ext cx="445960" cy="1044701"/>
                  </a:xfrm>
                  <a:custGeom>
                    <a:avLst/>
                    <a:gdLst>
                      <a:gd name="connsiteX0" fmla="*/ 141160 w 445960"/>
                      <a:gd name="connsiteY0" fmla="*/ 769239 h 1044701"/>
                      <a:gd name="connsiteX1" fmla="*/ 445960 w 445960"/>
                      <a:gd name="connsiteY1" fmla="*/ 1044702 h 1044701"/>
                      <a:gd name="connsiteX2" fmla="*/ 445960 w 445960"/>
                      <a:gd name="connsiteY2" fmla="*/ 0 h 1044701"/>
                      <a:gd name="connsiteX3" fmla="*/ 0 w 445960"/>
                      <a:gd name="connsiteY3" fmla="*/ 0 h 1044701"/>
                      <a:gd name="connsiteX4" fmla="*/ 0 w 445960"/>
                      <a:gd name="connsiteY4" fmla="*/ 723329 h 1044701"/>
                      <a:gd name="connsiteX5" fmla="*/ 141160 w 445960"/>
                      <a:gd name="connsiteY5" fmla="*/ 769239 h 1044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5960" h="1044701">
                        <a:moveTo>
                          <a:pt x="141160" y="769239"/>
                        </a:moveTo>
                        <a:cubicBezTo>
                          <a:pt x="282702" y="812483"/>
                          <a:pt x="392049" y="914781"/>
                          <a:pt x="445960" y="1044702"/>
                        </a:cubicBezTo>
                        <a:lnTo>
                          <a:pt x="445960" y="0"/>
                        </a:lnTo>
                        <a:lnTo>
                          <a:pt x="0" y="0"/>
                        </a:lnTo>
                        <a:lnTo>
                          <a:pt x="0" y="723329"/>
                        </a:lnTo>
                        <a:lnTo>
                          <a:pt x="141160" y="769239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tx1">
                          <a:alpha val="19000"/>
                        </a:schemeClr>
                      </a:gs>
                      <a:gs pos="0">
                        <a:schemeClr val="tx1">
                          <a:alpha val="0"/>
                        </a:scheme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952503DA-B0CC-06A5-FAB5-3D321C191A94}"/>
                      </a:ext>
                    </a:extLst>
                  </p:cNvPr>
                  <p:cNvSpPr/>
                  <p:nvPr/>
                </p:nvSpPr>
                <p:spPr>
                  <a:xfrm>
                    <a:off x="3401853" y="2743485"/>
                    <a:ext cx="1132331" cy="647700"/>
                  </a:xfrm>
                  <a:custGeom>
                    <a:avLst/>
                    <a:gdLst>
                      <a:gd name="connsiteX0" fmla="*/ 775240 w 1132331"/>
                      <a:gd name="connsiteY0" fmla="*/ 527495 h 647700"/>
                      <a:gd name="connsiteX1" fmla="*/ 1132332 w 1132331"/>
                      <a:gd name="connsiteY1" fmla="*/ 323088 h 647700"/>
                      <a:gd name="connsiteX2" fmla="*/ 137827 w 1132331"/>
                      <a:gd name="connsiteY2" fmla="*/ 0 h 647700"/>
                      <a:gd name="connsiteX3" fmla="*/ 0 w 1132331"/>
                      <a:gd name="connsiteY3" fmla="*/ 424148 h 647700"/>
                      <a:gd name="connsiteX4" fmla="*/ 687896 w 1132331"/>
                      <a:gd name="connsiteY4" fmla="*/ 647700 h 647700"/>
                      <a:gd name="connsiteX5" fmla="*/ 775145 w 1132331"/>
                      <a:gd name="connsiteY5" fmla="*/ 527590 h 647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32331" h="647700">
                        <a:moveTo>
                          <a:pt x="775240" y="527495"/>
                        </a:moveTo>
                        <a:cubicBezTo>
                          <a:pt x="858107" y="409099"/>
                          <a:pt x="989552" y="334518"/>
                          <a:pt x="1132332" y="323088"/>
                        </a:cubicBezTo>
                        <a:lnTo>
                          <a:pt x="137827" y="0"/>
                        </a:lnTo>
                        <a:lnTo>
                          <a:pt x="0" y="424148"/>
                        </a:lnTo>
                        <a:lnTo>
                          <a:pt x="687896" y="647700"/>
                        </a:lnTo>
                        <a:lnTo>
                          <a:pt x="775145" y="527590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tx1">
                          <a:alpha val="19000"/>
                        </a:schemeClr>
                      </a:gs>
                      <a:gs pos="0">
                        <a:schemeClr val="tx1">
                          <a:alpha val="0"/>
                        </a:schemeClr>
                      </a:gs>
                    </a:gsLst>
                    <a:lin ang="54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79" name="그래픽 10">
                  <a:extLst>
                    <a:ext uri="{FF2B5EF4-FFF2-40B4-BE49-F238E27FC236}">
                      <a16:creationId xmlns:a16="http://schemas.microsoft.com/office/drawing/2014/main" id="{8674D2C1-19F2-CDE9-13A3-091E9FA46DEE}"/>
                    </a:ext>
                  </a:extLst>
                </p:cNvPr>
                <p:cNvGrpSpPr/>
                <p:nvPr/>
              </p:nvGrpSpPr>
              <p:grpSpPr>
                <a:xfrm>
                  <a:off x="2938462" y="1852612"/>
                  <a:ext cx="3268408" cy="3156181"/>
                  <a:chOff x="2938462" y="1852612"/>
                  <a:chExt cx="3268408" cy="3156181"/>
                </a:xfrm>
              </p:grpSpPr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841C5590-96B3-3BFC-F1D3-0E80A4D370F9}"/>
                      </a:ext>
                    </a:extLst>
                  </p:cNvPr>
                  <p:cNvSpPr/>
                  <p:nvPr/>
                </p:nvSpPr>
                <p:spPr>
                  <a:xfrm>
                    <a:off x="3392328" y="4112703"/>
                    <a:ext cx="891920" cy="891921"/>
                  </a:xfrm>
                  <a:custGeom>
                    <a:avLst/>
                    <a:gdLst>
                      <a:gd name="connsiteX0" fmla="*/ 445961 w 891920"/>
                      <a:gd name="connsiteY0" fmla="*/ 891921 h 891921"/>
                      <a:gd name="connsiteX1" fmla="*/ 0 w 891920"/>
                      <a:gd name="connsiteY1" fmla="*/ 445961 h 891921"/>
                      <a:gd name="connsiteX2" fmla="*/ 445961 w 891920"/>
                      <a:gd name="connsiteY2" fmla="*/ 0 h 891921"/>
                      <a:gd name="connsiteX3" fmla="*/ 891921 w 891920"/>
                      <a:gd name="connsiteY3" fmla="*/ 445961 h 891921"/>
                      <a:gd name="connsiteX4" fmla="*/ 445961 w 891920"/>
                      <a:gd name="connsiteY4" fmla="*/ 891921 h 891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1920" h="891921">
                        <a:moveTo>
                          <a:pt x="445961" y="891921"/>
                        </a:moveTo>
                        <a:cubicBezTo>
                          <a:pt x="200025" y="891921"/>
                          <a:pt x="0" y="691896"/>
                          <a:pt x="0" y="445961"/>
                        </a:cubicBezTo>
                        <a:cubicBezTo>
                          <a:pt x="0" y="200025"/>
                          <a:pt x="200025" y="0"/>
                          <a:pt x="445961" y="0"/>
                        </a:cubicBezTo>
                        <a:cubicBezTo>
                          <a:pt x="691896" y="0"/>
                          <a:pt x="891921" y="200025"/>
                          <a:pt x="891921" y="445961"/>
                        </a:cubicBezTo>
                        <a:cubicBezTo>
                          <a:pt x="891921" y="691896"/>
                          <a:pt x="691896" y="891921"/>
                          <a:pt x="445961" y="891921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B31071D3-D7E4-DED0-9BD1-3F8D93BD0C77}"/>
                      </a:ext>
                    </a:extLst>
                  </p:cNvPr>
                  <p:cNvSpPr/>
                  <p:nvPr/>
                </p:nvSpPr>
                <p:spPr>
                  <a:xfrm rot="-5367600">
                    <a:off x="4860998" y="4112689"/>
                    <a:ext cx="891921" cy="891921"/>
                  </a:xfrm>
                  <a:custGeom>
                    <a:avLst/>
                    <a:gdLst>
                      <a:gd name="connsiteX0" fmla="*/ 891921 w 891921"/>
                      <a:gd name="connsiteY0" fmla="*/ 445961 h 891921"/>
                      <a:gd name="connsiteX1" fmla="*/ 445961 w 891921"/>
                      <a:gd name="connsiteY1" fmla="*/ 891922 h 891921"/>
                      <a:gd name="connsiteX2" fmla="*/ 0 w 891921"/>
                      <a:gd name="connsiteY2" fmla="*/ 445961 h 891921"/>
                      <a:gd name="connsiteX3" fmla="*/ 445961 w 891921"/>
                      <a:gd name="connsiteY3" fmla="*/ 0 h 891921"/>
                      <a:gd name="connsiteX4" fmla="*/ 891921 w 891921"/>
                      <a:gd name="connsiteY4" fmla="*/ 445961 h 891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1921" h="891921">
                        <a:moveTo>
                          <a:pt x="891921" y="445961"/>
                        </a:moveTo>
                        <a:cubicBezTo>
                          <a:pt x="891921" y="692258"/>
                          <a:pt x="692258" y="891922"/>
                          <a:pt x="445961" y="891922"/>
                        </a:cubicBezTo>
                        <a:cubicBezTo>
                          <a:pt x="199663" y="891922"/>
                          <a:pt x="0" y="692258"/>
                          <a:pt x="0" y="445961"/>
                        </a:cubicBezTo>
                        <a:cubicBezTo>
                          <a:pt x="0" y="199663"/>
                          <a:pt x="199663" y="0"/>
                          <a:pt x="445961" y="0"/>
                        </a:cubicBezTo>
                        <a:cubicBezTo>
                          <a:pt x="692258" y="0"/>
                          <a:pt x="891921" y="199663"/>
                          <a:pt x="891921" y="445961"/>
                        </a:cubicBezTo>
                        <a:close/>
                      </a:path>
                    </a:pathLst>
                  </a:cu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09351E22-C72E-B343-002E-F36C0CE89C50}"/>
                      </a:ext>
                    </a:extLst>
                  </p:cNvPr>
                  <p:cNvSpPr/>
                  <p:nvPr/>
                </p:nvSpPr>
                <p:spPr>
                  <a:xfrm>
                    <a:off x="5314949" y="2715862"/>
                    <a:ext cx="891921" cy="891921"/>
                  </a:xfrm>
                  <a:custGeom>
                    <a:avLst/>
                    <a:gdLst>
                      <a:gd name="connsiteX0" fmla="*/ 445961 w 891921"/>
                      <a:gd name="connsiteY0" fmla="*/ 891921 h 891921"/>
                      <a:gd name="connsiteX1" fmla="*/ 0 w 891921"/>
                      <a:gd name="connsiteY1" fmla="*/ 445961 h 891921"/>
                      <a:gd name="connsiteX2" fmla="*/ 445961 w 891921"/>
                      <a:gd name="connsiteY2" fmla="*/ 0 h 891921"/>
                      <a:gd name="connsiteX3" fmla="*/ 891921 w 891921"/>
                      <a:gd name="connsiteY3" fmla="*/ 445961 h 891921"/>
                      <a:gd name="connsiteX4" fmla="*/ 445961 w 891921"/>
                      <a:gd name="connsiteY4" fmla="*/ 891921 h 891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1921" h="891921">
                        <a:moveTo>
                          <a:pt x="445961" y="891921"/>
                        </a:moveTo>
                        <a:cubicBezTo>
                          <a:pt x="200025" y="891921"/>
                          <a:pt x="0" y="691896"/>
                          <a:pt x="0" y="445961"/>
                        </a:cubicBezTo>
                        <a:cubicBezTo>
                          <a:pt x="0" y="200025"/>
                          <a:pt x="200025" y="0"/>
                          <a:pt x="445961" y="0"/>
                        </a:cubicBezTo>
                        <a:cubicBezTo>
                          <a:pt x="691896" y="0"/>
                          <a:pt x="891921" y="200025"/>
                          <a:pt x="891921" y="445961"/>
                        </a:cubicBezTo>
                        <a:cubicBezTo>
                          <a:pt x="891921" y="691896"/>
                          <a:pt x="691896" y="891921"/>
                          <a:pt x="445961" y="891921"/>
                        </a:cubicBezTo>
                        <a:close/>
                      </a:path>
                    </a:pathLst>
                  </a:custGeom>
                  <a:solidFill>
                    <a:srgbClr val="FDB24D"/>
                  </a:solidFill>
                  <a:ln w="2540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14400" latinLnBrk="1"/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9" name="자유형: 도형 88">
                    <a:extLst>
                      <a:ext uri="{FF2B5EF4-FFF2-40B4-BE49-F238E27FC236}">
                        <a16:creationId xmlns:a16="http://schemas.microsoft.com/office/drawing/2014/main" id="{46FB2252-73F1-B840-B944-03387EBD372C}"/>
                      </a:ext>
                    </a:extLst>
                  </p:cNvPr>
                  <p:cNvSpPr/>
                  <p:nvPr/>
                </p:nvSpPr>
                <p:spPr>
                  <a:xfrm>
                    <a:off x="4126705" y="1852612"/>
                    <a:ext cx="891920" cy="891920"/>
                  </a:xfrm>
                  <a:custGeom>
                    <a:avLst/>
                    <a:gdLst>
                      <a:gd name="connsiteX0" fmla="*/ 445961 w 891920"/>
                      <a:gd name="connsiteY0" fmla="*/ 891921 h 891920"/>
                      <a:gd name="connsiteX1" fmla="*/ 0 w 891920"/>
                      <a:gd name="connsiteY1" fmla="*/ 445961 h 891920"/>
                      <a:gd name="connsiteX2" fmla="*/ 445961 w 891920"/>
                      <a:gd name="connsiteY2" fmla="*/ 0 h 891920"/>
                      <a:gd name="connsiteX3" fmla="*/ 891921 w 891920"/>
                      <a:gd name="connsiteY3" fmla="*/ 445961 h 891920"/>
                      <a:gd name="connsiteX4" fmla="*/ 445961 w 891920"/>
                      <a:gd name="connsiteY4" fmla="*/ 891921 h 891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1920" h="891920">
                        <a:moveTo>
                          <a:pt x="445961" y="891921"/>
                        </a:moveTo>
                        <a:cubicBezTo>
                          <a:pt x="200025" y="891921"/>
                          <a:pt x="0" y="691896"/>
                          <a:pt x="0" y="445961"/>
                        </a:cubicBezTo>
                        <a:cubicBezTo>
                          <a:pt x="0" y="200025"/>
                          <a:pt x="200025" y="0"/>
                          <a:pt x="445961" y="0"/>
                        </a:cubicBezTo>
                        <a:cubicBezTo>
                          <a:pt x="691896" y="0"/>
                          <a:pt x="891921" y="200025"/>
                          <a:pt x="891921" y="445961"/>
                        </a:cubicBezTo>
                        <a:cubicBezTo>
                          <a:pt x="891921" y="691896"/>
                          <a:pt x="691896" y="891921"/>
                          <a:pt x="445961" y="891921"/>
                        </a:cubicBezTo>
                        <a:close/>
                      </a:path>
                    </a:pathLst>
                  </a:custGeom>
                  <a:solidFill>
                    <a:srgbClr val="F7723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0" name="자유형: 도형 89">
                    <a:extLst>
                      <a:ext uri="{FF2B5EF4-FFF2-40B4-BE49-F238E27FC236}">
                        <a16:creationId xmlns:a16="http://schemas.microsoft.com/office/drawing/2014/main" id="{12E76925-8347-06EC-DCB3-B35803D3F701}"/>
                      </a:ext>
                    </a:extLst>
                  </p:cNvPr>
                  <p:cNvSpPr/>
                  <p:nvPr/>
                </p:nvSpPr>
                <p:spPr>
                  <a:xfrm>
                    <a:off x="2938462" y="2715862"/>
                    <a:ext cx="891920" cy="891921"/>
                  </a:xfrm>
                  <a:custGeom>
                    <a:avLst/>
                    <a:gdLst>
                      <a:gd name="connsiteX0" fmla="*/ 445961 w 891920"/>
                      <a:gd name="connsiteY0" fmla="*/ 891921 h 891921"/>
                      <a:gd name="connsiteX1" fmla="*/ 0 w 891920"/>
                      <a:gd name="connsiteY1" fmla="*/ 445961 h 891921"/>
                      <a:gd name="connsiteX2" fmla="*/ 445961 w 891920"/>
                      <a:gd name="connsiteY2" fmla="*/ 0 h 891921"/>
                      <a:gd name="connsiteX3" fmla="*/ 891921 w 891920"/>
                      <a:gd name="connsiteY3" fmla="*/ 445961 h 891921"/>
                      <a:gd name="connsiteX4" fmla="*/ 445961 w 891920"/>
                      <a:gd name="connsiteY4" fmla="*/ 891921 h 891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1920" h="891921">
                        <a:moveTo>
                          <a:pt x="445961" y="891921"/>
                        </a:moveTo>
                        <a:cubicBezTo>
                          <a:pt x="200025" y="891921"/>
                          <a:pt x="0" y="691896"/>
                          <a:pt x="0" y="445961"/>
                        </a:cubicBezTo>
                        <a:cubicBezTo>
                          <a:pt x="0" y="200025"/>
                          <a:pt x="200025" y="0"/>
                          <a:pt x="445961" y="0"/>
                        </a:cubicBezTo>
                        <a:cubicBezTo>
                          <a:pt x="691896" y="0"/>
                          <a:pt x="891921" y="200025"/>
                          <a:pt x="891921" y="445961"/>
                        </a:cubicBezTo>
                        <a:cubicBezTo>
                          <a:pt x="891921" y="691896"/>
                          <a:pt x="691896" y="891921"/>
                          <a:pt x="445961" y="891921"/>
                        </a:cubicBezTo>
                        <a:close/>
                      </a:path>
                    </a:pathLst>
                  </a:custGeom>
                  <a:solidFill>
                    <a:srgbClr val="2AB8AA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80" name="그래픽 10">
                  <a:extLst>
                    <a:ext uri="{FF2B5EF4-FFF2-40B4-BE49-F238E27FC236}">
                      <a16:creationId xmlns:a16="http://schemas.microsoft.com/office/drawing/2014/main" id="{70ABA66B-55F3-1FE2-93B8-142ECC5A7A41}"/>
                    </a:ext>
                  </a:extLst>
                </p:cNvPr>
                <p:cNvGrpSpPr/>
                <p:nvPr/>
              </p:nvGrpSpPr>
              <p:grpSpPr>
                <a:xfrm>
                  <a:off x="3006154" y="1920187"/>
                  <a:ext cx="3132730" cy="3016972"/>
                  <a:chOff x="3006154" y="1920187"/>
                  <a:chExt cx="3132730" cy="3016972"/>
                </a:xfrm>
                <a:solidFill>
                  <a:srgbClr val="FFFFFF"/>
                </a:solidFill>
              </p:grpSpPr>
              <p:sp>
                <p:nvSpPr>
                  <p:cNvPr id="81" name="자유형: 도형 80">
                    <a:extLst>
                      <a:ext uri="{FF2B5EF4-FFF2-40B4-BE49-F238E27FC236}">
                        <a16:creationId xmlns:a16="http://schemas.microsoft.com/office/drawing/2014/main" id="{025CC57C-5D20-4A65-F57E-546BF1EB29BE}"/>
                      </a:ext>
                    </a:extLst>
                  </p:cNvPr>
                  <p:cNvSpPr/>
                  <p:nvPr/>
                </p:nvSpPr>
                <p:spPr>
                  <a:xfrm>
                    <a:off x="3460000" y="4180684"/>
                    <a:ext cx="756475" cy="756475"/>
                  </a:xfrm>
                  <a:custGeom>
                    <a:avLst/>
                    <a:gdLst>
                      <a:gd name="connsiteX0" fmla="*/ 756475 w 756475"/>
                      <a:gd name="connsiteY0" fmla="*/ 378238 h 756475"/>
                      <a:gd name="connsiteX1" fmla="*/ 378238 w 756475"/>
                      <a:gd name="connsiteY1" fmla="*/ 756475 h 756475"/>
                      <a:gd name="connsiteX2" fmla="*/ 0 w 756475"/>
                      <a:gd name="connsiteY2" fmla="*/ 378238 h 756475"/>
                      <a:gd name="connsiteX3" fmla="*/ 378238 w 756475"/>
                      <a:gd name="connsiteY3" fmla="*/ 0 h 756475"/>
                      <a:gd name="connsiteX4" fmla="*/ 756475 w 756475"/>
                      <a:gd name="connsiteY4" fmla="*/ 378238 h 756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6475" h="756475">
                        <a:moveTo>
                          <a:pt x="756475" y="378238"/>
                        </a:moveTo>
                        <a:cubicBezTo>
                          <a:pt x="756475" y="587132"/>
                          <a:pt x="587133" y="756475"/>
                          <a:pt x="378238" y="756475"/>
                        </a:cubicBezTo>
                        <a:cubicBezTo>
                          <a:pt x="169343" y="756475"/>
                          <a:pt x="0" y="587132"/>
                          <a:pt x="0" y="378238"/>
                        </a:cubicBezTo>
                        <a:cubicBezTo>
                          <a:pt x="0" y="169343"/>
                          <a:pt x="169343" y="0"/>
                          <a:pt x="378238" y="0"/>
                        </a:cubicBezTo>
                        <a:cubicBezTo>
                          <a:pt x="587133" y="0"/>
                          <a:pt x="756475" y="169342"/>
                          <a:pt x="756475" y="3782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2" name="자유형: 도형 81">
                    <a:extLst>
                      <a:ext uri="{FF2B5EF4-FFF2-40B4-BE49-F238E27FC236}">
                        <a16:creationId xmlns:a16="http://schemas.microsoft.com/office/drawing/2014/main" id="{BFDBAE54-6909-68D0-8EF8-80926F3D1579}"/>
                      </a:ext>
                    </a:extLst>
                  </p:cNvPr>
                  <p:cNvSpPr/>
                  <p:nvPr/>
                </p:nvSpPr>
                <p:spPr>
                  <a:xfrm>
                    <a:off x="4928839" y="4180356"/>
                    <a:ext cx="756475" cy="756475"/>
                  </a:xfrm>
                  <a:custGeom>
                    <a:avLst/>
                    <a:gdLst>
                      <a:gd name="connsiteX0" fmla="*/ 756475 w 756475"/>
                      <a:gd name="connsiteY0" fmla="*/ 378237 h 756475"/>
                      <a:gd name="connsiteX1" fmla="*/ 378238 w 756475"/>
                      <a:gd name="connsiteY1" fmla="*/ 756475 h 756475"/>
                      <a:gd name="connsiteX2" fmla="*/ 0 w 756475"/>
                      <a:gd name="connsiteY2" fmla="*/ 378237 h 756475"/>
                      <a:gd name="connsiteX3" fmla="*/ 378238 w 756475"/>
                      <a:gd name="connsiteY3" fmla="*/ 0 h 756475"/>
                      <a:gd name="connsiteX4" fmla="*/ 756475 w 756475"/>
                      <a:gd name="connsiteY4" fmla="*/ 378237 h 756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6475" h="756475">
                        <a:moveTo>
                          <a:pt x="756475" y="378237"/>
                        </a:moveTo>
                        <a:cubicBezTo>
                          <a:pt x="756475" y="587132"/>
                          <a:pt x="587132" y="756475"/>
                          <a:pt x="378238" y="756475"/>
                        </a:cubicBezTo>
                        <a:cubicBezTo>
                          <a:pt x="169343" y="756475"/>
                          <a:pt x="0" y="587132"/>
                          <a:pt x="0" y="378237"/>
                        </a:cubicBezTo>
                        <a:cubicBezTo>
                          <a:pt x="0" y="169343"/>
                          <a:pt x="169343" y="0"/>
                          <a:pt x="378238" y="0"/>
                        </a:cubicBezTo>
                        <a:cubicBezTo>
                          <a:pt x="587132" y="0"/>
                          <a:pt x="756475" y="169342"/>
                          <a:pt x="756475" y="37823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3" name="자유형: 도형 82">
                    <a:extLst>
                      <a:ext uri="{FF2B5EF4-FFF2-40B4-BE49-F238E27FC236}">
                        <a16:creationId xmlns:a16="http://schemas.microsoft.com/office/drawing/2014/main" id="{4BDF64A7-E8FB-4017-5303-B9C931E28126}"/>
                      </a:ext>
                    </a:extLst>
                  </p:cNvPr>
                  <p:cNvSpPr/>
                  <p:nvPr/>
                </p:nvSpPr>
                <p:spPr>
                  <a:xfrm>
                    <a:off x="5382409" y="2783460"/>
                    <a:ext cx="756475" cy="756475"/>
                  </a:xfrm>
                  <a:custGeom>
                    <a:avLst/>
                    <a:gdLst>
                      <a:gd name="connsiteX0" fmla="*/ 756475 w 756475"/>
                      <a:gd name="connsiteY0" fmla="*/ 378238 h 756475"/>
                      <a:gd name="connsiteX1" fmla="*/ 378238 w 756475"/>
                      <a:gd name="connsiteY1" fmla="*/ 756475 h 756475"/>
                      <a:gd name="connsiteX2" fmla="*/ 0 w 756475"/>
                      <a:gd name="connsiteY2" fmla="*/ 378238 h 756475"/>
                      <a:gd name="connsiteX3" fmla="*/ 378238 w 756475"/>
                      <a:gd name="connsiteY3" fmla="*/ 0 h 756475"/>
                      <a:gd name="connsiteX4" fmla="*/ 756475 w 756475"/>
                      <a:gd name="connsiteY4" fmla="*/ 378238 h 756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6475" h="756475">
                        <a:moveTo>
                          <a:pt x="756475" y="378238"/>
                        </a:moveTo>
                        <a:cubicBezTo>
                          <a:pt x="756475" y="587133"/>
                          <a:pt x="587132" y="756475"/>
                          <a:pt x="378238" y="756475"/>
                        </a:cubicBezTo>
                        <a:cubicBezTo>
                          <a:pt x="169343" y="756475"/>
                          <a:pt x="0" y="587133"/>
                          <a:pt x="0" y="378238"/>
                        </a:cubicBezTo>
                        <a:cubicBezTo>
                          <a:pt x="0" y="169343"/>
                          <a:pt x="169343" y="0"/>
                          <a:pt x="378238" y="0"/>
                        </a:cubicBezTo>
                        <a:cubicBezTo>
                          <a:pt x="587132" y="0"/>
                          <a:pt x="756475" y="169343"/>
                          <a:pt x="756475" y="3782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4" name="자유형: 도형 83">
                    <a:extLst>
                      <a:ext uri="{FF2B5EF4-FFF2-40B4-BE49-F238E27FC236}">
                        <a16:creationId xmlns:a16="http://schemas.microsoft.com/office/drawing/2014/main" id="{4AE1D7B6-4A0A-D402-DA4A-492306DF07AD}"/>
                      </a:ext>
                    </a:extLst>
                  </p:cNvPr>
                  <p:cNvSpPr/>
                  <p:nvPr/>
                </p:nvSpPr>
                <p:spPr>
                  <a:xfrm>
                    <a:off x="4194407" y="1920187"/>
                    <a:ext cx="756475" cy="756475"/>
                  </a:xfrm>
                  <a:custGeom>
                    <a:avLst/>
                    <a:gdLst>
                      <a:gd name="connsiteX0" fmla="*/ 756476 w 756475"/>
                      <a:gd name="connsiteY0" fmla="*/ 378238 h 756475"/>
                      <a:gd name="connsiteX1" fmla="*/ 378238 w 756475"/>
                      <a:gd name="connsiteY1" fmla="*/ 756476 h 756475"/>
                      <a:gd name="connsiteX2" fmla="*/ 0 w 756475"/>
                      <a:gd name="connsiteY2" fmla="*/ 378238 h 756475"/>
                      <a:gd name="connsiteX3" fmla="*/ 378238 w 756475"/>
                      <a:gd name="connsiteY3" fmla="*/ 0 h 756475"/>
                      <a:gd name="connsiteX4" fmla="*/ 756476 w 756475"/>
                      <a:gd name="connsiteY4" fmla="*/ 378238 h 756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6475" h="756475">
                        <a:moveTo>
                          <a:pt x="756476" y="378238"/>
                        </a:moveTo>
                        <a:cubicBezTo>
                          <a:pt x="756476" y="587133"/>
                          <a:pt x="587133" y="756476"/>
                          <a:pt x="378238" y="756476"/>
                        </a:cubicBezTo>
                        <a:cubicBezTo>
                          <a:pt x="169343" y="756476"/>
                          <a:pt x="0" y="587133"/>
                          <a:pt x="0" y="378238"/>
                        </a:cubicBezTo>
                        <a:cubicBezTo>
                          <a:pt x="0" y="169343"/>
                          <a:pt x="169343" y="0"/>
                          <a:pt x="378238" y="0"/>
                        </a:cubicBezTo>
                        <a:cubicBezTo>
                          <a:pt x="587133" y="0"/>
                          <a:pt x="756476" y="169343"/>
                          <a:pt x="756476" y="3782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01E4FFF1-5F24-AE2C-3DBA-93587B37DB7F}"/>
                      </a:ext>
                    </a:extLst>
                  </p:cNvPr>
                  <p:cNvSpPr/>
                  <p:nvPr/>
                </p:nvSpPr>
                <p:spPr>
                  <a:xfrm>
                    <a:off x="3006154" y="2783692"/>
                    <a:ext cx="756475" cy="756475"/>
                  </a:xfrm>
                  <a:custGeom>
                    <a:avLst/>
                    <a:gdLst>
                      <a:gd name="connsiteX0" fmla="*/ 756475 w 756475"/>
                      <a:gd name="connsiteY0" fmla="*/ 378238 h 756475"/>
                      <a:gd name="connsiteX1" fmla="*/ 378238 w 756475"/>
                      <a:gd name="connsiteY1" fmla="*/ 756475 h 756475"/>
                      <a:gd name="connsiteX2" fmla="*/ 0 w 756475"/>
                      <a:gd name="connsiteY2" fmla="*/ 378238 h 756475"/>
                      <a:gd name="connsiteX3" fmla="*/ 378238 w 756475"/>
                      <a:gd name="connsiteY3" fmla="*/ 0 h 756475"/>
                      <a:gd name="connsiteX4" fmla="*/ 756475 w 756475"/>
                      <a:gd name="connsiteY4" fmla="*/ 378238 h 756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6475" h="756475">
                        <a:moveTo>
                          <a:pt x="756475" y="378238"/>
                        </a:moveTo>
                        <a:cubicBezTo>
                          <a:pt x="756475" y="587133"/>
                          <a:pt x="587133" y="756475"/>
                          <a:pt x="378238" y="756475"/>
                        </a:cubicBezTo>
                        <a:cubicBezTo>
                          <a:pt x="169343" y="756475"/>
                          <a:pt x="0" y="587133"/>
                          <a:pt x="0" y="378238"/>
                        </a:cubicBezTo>
                        <a:cubicBezTo>
                          <a:pt x="0" y="169343"/>
                          <a:pt x="169343" y="0"/>
                          <a:pt x="378238" y="0"/>
                        </a:cubicBezTo>
                        <a:cubicBezTo>
                          <a:pt x="587133" y="0"/>
                          <a:pt x="756475" y="169343"/>
                          <a:pt x="756475" y="3782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DBF61BF-89D7-855F-E7EC-B9C17F55BD13}"/>
                  </a:ext>
                </a:extLst>
              </p:cNvPr>
              <p:cNvSpPr txBox="1"/>
              <p:nvPr/>
            </p:nvSpPr>
            <p:spPr>
              <a:xfrm>
                <a:off x="5260436" y="2801169"/>
                <a:ext cx="812612" cy="2742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800" dirty="0">
                    <a:solidFill>
                      <a:srgbClr val="F77237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인권교육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A32D873-6B10-A7B4-B49B-D6828E2E057B}"/>
                  </a:ext>
                </a:extLst>
              </p:cNvPr>
              <p:cNvSpPr txBox="1"/>
              <p:nvPr/>
            </p:nvSpPr>
            <p:spPr>
              <a:xfrm>
                <a:off x="6687229" y="3889298"/>
                <a:ext cx="1015765" cy="2742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800" dirty="0">
                    <a:solidFill>
                      <a:srgbClr val="FDB24D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다문화교육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020CDEB-E84C-2790-3AC8-98F01E402122}"/>
                  </a:ext>
                </a:extLst>
              </p:cNvPr>
              <p:cNvSpPr txBox="1"/>
              <p:nvPr/>
            </p:nvSpPr>
            <p:spPr>
              <a:xfrm>
                <a:off x="6152642" y="5597915"/>
                <a:ext cx="1320495" cy="2742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800" dirty="0">
                    <a:solidFill>
                      <a:srgbClr val="4EB5DA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경제</a:t>
                </a:r>
                <a:r>
                  <a:rPr lang="en-US" altLang="ko-KR" sz="1800" dirty="0">
                    <a:solidFill>
                      <a:srgbClr val="4EB5DA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800" dirty="0">
                    <a:solidFill>
                      <a:srgbClr val="4EB5DA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금융교육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BED4D07-3979-BFE7-716C-462ACB89B5B7}"/>
                  </a:ext>
                </a:extLst>
              </p:cNvPr>
              <p:cNvSpPr txBox="1"/>
              <p:nvPr/>
            </p:nvSpPr>
            <p:spPr>
              <a:xfrm>
                <a:off x="1791806" y="5598314"/>
                <a:ext cx="1218918" cy="2742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800" dirty="0">
                    <a:solidFill>
                      <a:srgbClr val="55B02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생태전환교육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413A40D-F61C-0ADC-7CFA-1C0CE21044CE}"/>
                  </a:ext>
                </a:extLst>
              </p:cNvPr>
              <p:cNvSpPr txBox="1"/>
              <p:nvPr/>
            </p:nvSpPr>
            <p:spPr>
              <a:xfrm>
                <a:off x="1245435" y="3889579"/>
                <a:ext cx="1218918" cy="2742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800" dirty="0">
                    <a:solidFill>
                      <a:srgbClr val="2AB8AA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민주시민교육</a:t>
                </a:r>
              </a:p>
            </p:txBody>
          </p:sp>
        </p:grp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BC6419A2-77ED-575F-D7AD-0C0C8C1C98CB}"/>
                </a:ext>
              </a:extLst>
            </p:cNvPr>
            <p:cNvSpPr/>
            <p:nvPr/>
          </p:nvSpPr>
          <p:spPr>
            <a:xfrm>
              <a:off x="4230889" y="2572450"/>
              <a:ext cx="694634" cy="685100"/>
            </a:xfrm>
            <a:custGeom>
              <a:avLst/>
              <a:gdLst>
                <a:gd name="connsiteX0" fmla="*/ 437046 w 682754"/>
                <a:gd name="connsiteY0" fmla="*/ 608566 h 673384"/>
                <a:gd name="connsiteX1" fmla="*/ 479875 w 682754"/>
                <a:gd name="connsiteY1" fmla="*/ 628524 h 673384"/>
                <a:gd name="connsiteX2" fmla="*/ 459917 w 682754"/>
                <a:gd name="connsiteY2" fmla="*/ 671353 h 673384"/>
                <a:gd name="connsiteX3" fmla="*/ 417088 w 682754"/>
                <a:gd name="connsiteY3" fmla="*/ 651395 h 673384"/>
                <a:gd name="connsiteX4" fmla="*/ 437046 w 682754"/>
                <a:gd name="connsiteY4" fmla="*/ 608566 h 673384"/>
                <a:gd name="connsiteX5" fmla="*/ 246019 w 682754"/>
                <a:gd name="connsiteY5" fmla="*/ 608473 h 673384"/>
                <a:gd name="connsiteX6" fmla="*/ 265977 w 682754"/>
                <a:gd name="connsiteY6" fmla="*/ 651302 h 673384"/>
                <a:gd name="connsiteX7" fmla="*/ 223148 w 682754"/>
                <a:gd name="connsiteY7" fmla="*/ 671260 h 673384"/>
                <a:gd name="connsiteX8" fmla="*/ 203190 w 682754"/>
                <a:gd name="connsiteY8" fmla="*/ 628431 h 673384"/>
                <a:gd name="connsiteX9" fmla="*/ 246019 w 682754"/>
                <a:gd name="connsiteY9" fmla="*/ 608473 h 673384"/>
                <a:gd name="connsiteX10" fmla="*/ 79389 w 682754"/>
                <a:gd name="connsiteY10" fmla="*/ 470304 h 673384"/>
                <a:gd name="connsiteX11" fmla="*/ 99680 w 682754"/>
                <a:gd name="connsiteY11" fmla="*/ 485873 h 673384"/>
                <a:gd name="connsiteX12" fmla="*/ 87438 w 682754"/>
                <a:gd name="connsiteY12" fmla="*/ 531522 h 673384"/>
                <a:gd name="connsiteX13" fmla="*/ 41789 w 682754"/>
                <a:gd name="connsiteY13" fmla="*/ 519281 h 673384"/>
                <a:gd name="connsiteX14" fmla="*/ 54031 w 682754"/>
                <a:gd name="connsiteY14" fmla="*/ 473632 h 673384"/>
                <a:gd name="connsiteX15" fmla="*/ 79389 w 682754"/>
                <a:gd name="connsiteY15" fmla="*/ 470304 h 673384"/>
                <a:gd name="connsiteX16" fmla="*/ 603645 w 682754"/>
                <a:gd name="connsiteY16" fmla="*/ 470226 h 673384"/>
                <a:gd name="connsiteX17" fmla="*/ 629003 w 682754"/>
                <a:gd name="connsiteY17" fmla="*/ 473569 h 673384"/>
                <a:gd name="connsiteX18" fmla="*/ 641244 w 682754"/>
                <a:gd name="connsiteY18" fmla="*/ 519219 h 673384"/>
                <a:gd name="connsiteX19" fmla="*/ 595595 w 682754"/>
                <a:gd name="connsiteY19" fmla="*/ 531429 h 673384"/>
                <a:gd name="connsiteX20" fmla="*/ 583353 w 682754"/>
                <a:gd name="connsiteY20" fmla="*/ 485780 h 673384"/>
                <a:gd name="connsiteX21" fmla="*/ 603645 w 682754"/>
                <a:gd name="connsiteY21" fmla="*/ 470226 h 673384"/>
                <a:gd name="connsiteX22" fmla="*/ 39217 w 682754"/>
                <a:gd name="connsiteY22" fmla="*/ 258990 h 673384"/>
                <a:gd name="connsiteX23" fmla="*/ 66303 w 682754"/>
                <a:gd name="connsiteY23" fmla="*/ 297697 h 673384"/>
                <a:gd name="connsiteX24" fmla="*/ 66334 w 682754"/>
                <a:gd name="connsiteY24" fmla="*/ 297697 h 673384"/>
                <a:gd name="connsiteX25" fmla="*/ 27627 w 682754"/>
                <a:gd name="connsiteY25" fmla="*/ 324783 h 673384"/>
                <a:gd name="connsiteX26" fmla="*/ 510 w 682754"/>
                <a:gd name="connsiteY26" fmla="*/ 286076 h 673384"/>
                <a:gd name="connsiteX27" fmla="*/ 39217 w 682754"/>
                <a:gd name="connsiteY27" fmla="*/ 258990 h 673384"/>
                <a:gd name="connsiteX28" fmla="*/ 643537 w 682754"/>
                <a:gd name="connsiteY28" fmla="*/ 258866 h 673384"/>
                <a:gd name="connsiteX29" fmla="*/ 682244 w 682754"/>
                <a:gd name="connsiteY29" fmla="*/ 285952 h 673384"/>
                <a:gd name="connsiteX30" fmla="*/ 655128 w 682754"/>
                <a:gd name="connsiteY30" fmla="*/ 324660 h 673384"/>
                <a:gd name="connsiteX31" fmla="*/ 616420 w 682754"/>
                <a:gd name="connsiteY31" fmla="*/ 297574 h 673384"/>
                <a:gd name="connsiteX32" fmla="*/ 643537 w 682754"/>
                <a:gd name="connsiteY32" fmla="*/ 258866 h 673384"/>
                <a:gd name="connsiteX33" fmla="*/ 304498 w 682754"/>
                <a:gd name="connsiteY33" fmla="*/ 107290 h 673384"/>
                <a:gd name="connsiteX34" fmla="*/ 301646 w 682754"/>
                <a:gd name="connsiteY34" fmla="*/ 113333 h 673384"/>
                <a:gd name="connsiteX35" fmla="*/ 292163 w 682754"/>
                <a:gd name="connsiteY35" fmla="*/ 179436 h 673384"/>
                <a:gd name="connsiteX36" fmla="*/ 288569 w 682754"/>
                <a:gd name="connsiteY36" fmla="*/ 189694 h 673384"/>
                <a:gd name="connsiteX37" fmla="*/ 288382 w 682754"/>
                <a:gd name="connsiteY37" fmla="*/ 189880 h 673384"/>
                <a:gd name="connsiteX38" fmla="*/ 273786 w 682754"/>
                <a:gd name="connsiteY38" fmla="*/ 189601 h 673384"/>
                <a:gd name="connsiteX39" fmla="*/ 272887 w 682754"/>
                <a:gd name="connsiteY39" fmla="*/ 188764 h 673384"/>
                <a:gd name="connsiteX40" fmla="*/ 272794 w 682754"/>
                <a:gd name="connsiteY40" fmla="*/ 188671 h 673384"/>
                <a:gd name="connsiteX41" fmla="*/ 272360 w 682754"/>
                <a:gd name="connsiteY41" fmla="*/ 188175 h 673384"/>
                <a:gd name="connsiteX42" fmla="*/ 232289 w 682754"/>
                <a:gd name="connsiteY42" fmla="*/ 149282 h 673384"/>
                <a:gd name="connsiteX43" fmla="*/ 215740 w 682754"/>
                <a:gd name="connsiteY43" fmla="*/ 139923 h 673384"/>
                <a:gd name="connsiteX44" fmla="*/ 260553 w 682754"/>
                <a:gd name="connsiteY44" fmla="*/ 193351 h 673384"/>
                <a:gd name="connsiteX45" fmla="*/ 204739 w 682754"/>
                <a:gd name="connsiteY45" fmla="*/ 240209 h 673384"/>
                <a:gd name="connsiteX46" fmla="*/ 159864 w 682754"/>
                <a:gd name="connsiteY46" fmla="*/ 186750 h 673384"/>
                <a:gd name="connsiteX47" fmla="*/ 161568 w 682754"/>
                <a:gd name="connsiteY47" fmla="*/ 193227 h 673384"/>
                <a:gd name="connsiteX48" fmla="*/ 197611 w 682754"/>
                <a:gd name="connsiteY48" fmla="*/ 250932 h 673384"/>
                <a:gd name="connsiteX49" fmla="*/ 197704 w 682754"/>
                <a:gd name="connsiteY49" fmla="*/ 251025 h 673384"/>
                <a:gd name="connsiteX50" fmla="*/ 197828 w 682754"/>
                <a:gd name="connsiteY50" fmla="*/ 251180 h 673384"/>
                <a:gd name="connsiteX51" fmla="*/ 198850 w 682754"/>
                <a:gd name="connsiteY51" fmla="*/ 252605 h 673384"/>
                <a:gd name="connsiteX52" fmla="*/ 199129 w 682754"/>
                <a:gd name="connsiteY52" fmla="*/ 253070 h 673384"/>
                <a:gd name="connsiteX53" fmla="*/ 199780 w 682754"/>
                <a:gd name="connsiteY53" fmla="*/ 254527 h 673384"/>
                <a:gd name="connsiteX54" fmla="*/ 199997 w 682754"/>
                <a:gd name="connsiteY54" fmla="*/ 255116 h 673384"/>
                <a:gd name="connsiteX55" fmla="*/ 200307 w 682754"/>
                <a:gd name="connsiteY55" fmla="*/ 256541 h 673384"/>
                <a:gd name="connsiteX56" fmla="*/ 200431 w 682754"/>
                <a:gd name="connsiteY56" fmla="*/ 257285 h 673384"/>
                <a:gd name="connsiteX57" fmla="*/ 200462 w 682754"/>
                <a:gd name="connsiteY57" fmla="*/ 258586 h 673384"/>
                <a:gd name="connsiteX58" fmla="*/ 200400 w 682754"/>
                <a:gd name="connsiteY58" fmla="*/ 259547 h 673384"/>
                <a:gd name="connsiteX59" fmla="*/ 200400 w 682754"/>
                <a:gd name="connsiteY59" fmla="*/ 260074 h 673384"/>
                <a:gd name="connsiteX60" fmla="*/ 200369 w 682754"/>
                <a:gd name="connsiteY60" fmla="*/ 260322 h 673384"/>
                <a:gd name="connsiteX61" fmla="*/ 200245 w 682754"/>
                <a:gd name="connsiteY61" fmla="*/ 260787 h 673384"/>
                <a:gd name="connsiteX62" fmla="*/ 199966 w 682754"/>
                <a:gd name="connsiteY62" fmla="*/ 261841 h 673384"/>
                <a:gd name="connsiteX63" fmla="*/ 199594 w 682754"/>
                <a:gd name="connsiteY63" fmla="*/ 262832 h 673384"/>
                <a:gd name="connsiteX64" fmla="*/ 199067 w 682754"/>
                <a:gd name="connsiteY64" fmla="*/ 263855 h 673384"/>
                <a:gd name="connsiteX65" fmla="*/ 198540 w 682754"/>
                <a:gd name="connsiteY65" fmla="*/ 264692 h 673384"/>
                <a:gd name="connsiteX66" fmla="*/ 197797 w 682754"/>
                <a:gd name="connsiteY66" fmla="*/ 265652 h 673384"/>
                <a:gd name="connsiteX67" fmla="*/ 197146 w 682754"/>
                <a:gd name="connsiteY67" fmla="*/ 266334 h 673384"/>
                <a:gd name="connsiteX68" fmla="*/ 196712 w 682754"/>
                <a:gd name="connsiteY68" fmla="*/ 266799 h 673384"/>
                <a:gd name="connsiteX69" fmla="*/ 196495 w 682754"/>
                <a:gd name="connsiteY69" fmla="*/ 266985 h 673384"/>
                <a:gd name="connsiteX70" fmla="*/ 196061 w 682754"/>
                <a:gd name="connsiteY70" fmla="*/ 267295 h 673384"/>
                <a:gd name="connsiteX71" fmla="*/ 195472 w 682754"/>
                <a:gd name="connsiteY71" fmla="*/ 267698 h 673384"/>
                <a:gd name="connsiteX72" fmla="*/ 194171 w 682754"/>
                <a:gd name="connsiteY72" fmla="*/ 268442 h 673384"/>
                <a:gd name="connsiteX73" fmla="*/ 193737 w 682754"/>
                <a:gd name="connsiteY73" fmla="*/ 268627 h 673384"/>
                <a:gd name="connsiteX74" fmla="*/ 192156 w 682754"/>
                <a:gd name="connsiteY74" fmla="*/ 269185 h 673384"/>
                <a:gd name="connsiteX75" fmla="*/ 191815 w 682754"/>
                <a:gd name="connsiteY75" fmla="*/ 269247 h 673384"/>
                <a:gd name="connsiteX76" fmla="*/ 190018 w 682754"/>
                <a:gd name="connsiteY76" fmla="*/ 269495 h 673384"/>
                <a:gd name="connsiteX77" fmla="*/ 189739 w 682754"/>
                <a:gd name="connsiteY77" fmla="*/ 269495 h 673384"/>
                <a:gd name="connsiteX78" fmla="*/ 187756 w 682754"/>
                <a:gd name="connsiteY78" fmla="*/ 269403 h 673384"/>
                <a:gd name="connsiteX79" fmla="*/ 187663 w 682754"/>
                <a:gd name="connsiteY79" fmla="*/ 269403 h 673384"/>
                <a:gd name="connsiteX80" fmla="*/ 187012 w 682754"/>
                <a:gd name="connsiteY80" fmla="*/ 269309 h 673384"/>
                <a:gd name="connsiteX81" fmla="*/ 131321 w 682754"/>
                <a:gd name="connsiteY81" fmla="*/ 265250 h 673384"/>
                <a:gd name="connsiteX82" fmla="*/ 112634 w 682754"/>
                <a:gd name="connsiteY82" fmla="*/ 268721 h 673384"/>
                <a:gd name="connsiteX83" fmla="*/ 181310 w 682754"/>
                <a:gd name="connsiteY83" fmla="*/ 280838 h 673384"/>
                <a:gd name="connsiteX84" fmla="*/ 168665 w 682754"/>
                <a:gd name="connsiteY84" fmla="*/ 352613 h 673384"/>
                <a:gd name="connsiteX85" fmla="*/ 99928 w 682754"/>
                <a:gd name="connsiteY85" fmla="*/ 340495 h 673384"/>
                <a:gd name="connsiteX86" fmla="*/ 105382 w 682754"/>
                <a:gd name="connsiteY86" fmla="*/ 344369 h 673384"/>
                <a:gd name="connsiteX87" fmla="*/ 170091 w 682754"/>
                <a:gd name="connsiteY87" fmla="*/ 365412 h 673384"/>
                <a:gd name="connsiteX88" fmla="*/ 170215 w 682754"/>
                <a:gd name="connsiteY88" fmla="*/ 365412 h 673384"/>
                <a:gd name="connsiteX89" fmla="*/ 170897 w 682754"/>
                <a:gd name="connsiteY89" fmla="*/ 365598 h 673384"/>
                <a:gd name="connsiteX90" fmla="*/ 171981 w 682754"/>
                <a:gd name="connsiteY90" fmla="*/ 365877 h 673384"/>
                <a:gd name="connsiteX91" fmla="*/ 172725 w 682754"/>
                <a:gd name="connsiteY91" fmla="*/ 366125 h 673384"/>
                <a:gd name="connsiteX92" fmla="*/ 178303 w 682754"/>
                <a:gd name="connsiteY92" fmla="*/ 370711 h 673384"/>
                <a:gd name="connsiteX93" fmla="*/ 178427 w 682754"/>
                <a:gd name="connsiteY93" fmla="*/ 370928 h 673384"/>
                <a:gd name="connsiteX94" fmla="*/ 174553 w 682754"/>
                <a:gd name="connsiteY94" fmla="*/ 386083 h 673384"/>
                <a:gd name="connsiteX95" fmla="*/ 173996 w 682754"/>
                <a:gd name="connsiteY95" fmla="*/ 386424 h 673384"/>
                <a:gd name="connsiteX96" fmla="*/ 128718 w 682754"/>
                <a:gd name="connsiteY96" fmla="*/ 419119 h 673384"/>
                <a:gd name="connsiteX97" fmla="*/ 116632 w 682754"/>
                <a:gd name="connsiteY97" fmla="*/ 433778 h 673384"/>
                <a:gd name="connsiteX98" fmla="*/ 177033 w 682754"/>
                <a:gd name="connsiteY98" fmla="*/ 398913 h 673384"/>
                <a:gd name="connsiteX99" fmla="*/ 213478 w 682754"/>
                <a:gd name="connsiteY99" fmla="*/ 462041 h 673384"/>
                <a:gd name="connsiteX100" fmla="*/ 153046 w 682754"/>
                <a:gd name="connsiteY100" fmla="*/ 496937 h 673384"/>
                <a:gd name="connsiteX101" fmla="*/ 159709 w 682754"/>
                <a:gd name="connsiteY101" fmla="*/ 496379 h 673384"/>
                <a:gd name="connsiteX102" fmla="*/ 221876 w 682754"/>
                <a:gd name="connsiteY102" fmla="*/ 471431 h 673384"/>
                <a:gd name="connsiteX103" fmla="*/ 232351 w 682754"/>
                <a:gd name="connsiteY103" fmla="*/ 469603 h 673384"/>
                <a:gd name="connsiteX104" fmla="*/ 232599 w 682754"/>
                <a:gd name="connsiteY104" fmla="*/ 469696 h 673384"/>
                <a:gd name="connsiteX105" fmla="*/ 239882 w 682754"/>
                <a:gd name="connsiteY105" fmla="*/ 480915 h 673384"/>
                <a:gd name="connsiteX106" fmla="*/ 239882 w 682754"/>
                <a:gd name="connsiteY106" fmla="*/ 481162 h 673384"/>
                <a:gd name="connsiteX107" fmla="*/ 239696 w 682754"/>
                <a:gd name="connsiteY107" fmla="*/ 482433 h 673384"/>
                <a:gd name="connsiteX108" fmla="*/ 239417 w 682754"/>
                <a:gd name="connsiteY108" fmla="*/ 483642 h 673384"/>
                <a:gd name="connsiteX109" fmla="*/ 239386 w 682754"/>
                <a:gd name="connsiteY109" fmla="*/ 483828 h 673384"/>
                <a:gd name="connsiteX110" fmla="*/ 239169 w 682754"/>
                <a:gd name="connsiteY110" fmla="*/ 484447 h 673384"/>
                <a:gd name="connsiteX111" fmla="*/ 225502 w 682754"/>
                <a:gd name="connsiteY111" fmla="*/ 538588 h 673384"/>
                <a:gd name="connsiteX112" fmla="*/ 225657 w 682754"/>
                <a:gd name="connsiteY112" fmla="*/ 557617 h 673384"/>
                <a:gd name="connsiteX113" fmla="*/ 249520 w 682754"/>
                <a:gd name="connsiteY113" fmla="*/ 492102 h 673384"/>
                <a:gd name="connsiteX114" fmla="*/ 318010 w 682754"/>
                <a:gd name="connsiteY114" fmla="*/ 517019 h 673384"/>
                <a:gd name="connsiteX115" fmla="*/ 294147 w 682754"/>
                <a:gd name="connsiteY115" fmla="*/ 582595 h 673384"/>
                <a:gd name="connsiteX116" fmla="*/ 298888 w 682754"/>
                <a:gd name="connsiteY116" fmla="*/ 577885 h 673384"/>
                <a:gd name="connsiteX117" fmla="*/ 330840 w 682754"/>
                <a:gd name="connsiteY117" fmla="*/ 517825 h 673384"/>
                <a:gd name="connsiteX118" fmla="*/ 330871 w 682754"/>
                <a:gd name="connsiteY118" fmla="*/ 517701 h 673384"/>
                <a:gd name="connsiteX119" fmla="*/ 345065 w 682754"/>
                <a:gd name="connsiteY119" fmla="*/ 510697 h 673384"/>
                <a:gd name="connsiteX120" fmla="*/ 345313 w 682754"/>
                <a:gd name="connsiteY120" fmla="*/ 510790 h 673384"/>
                <a:gd name="connsiteX121" fmla="*/ 350829 w 682754"/>
                <a:gd name="connsiteY121" fmla="*/ 515252 h 673384"/>
                <a:gd name="connsiteX122" fmla="*/ 350984 w 682754"/>
                <a:gd name="connsiteY122" fmla="*/ 515531 h 673384"/>
                <a:gd name="connsiteX123" fmla="*/ 351790 w 682754"/>
                <a:gd name="connsiteY123" fmla="*/ 517081 h 673384"/>
                <a:gd name="connsiteX124" fmla="*/ 351914 w 682754"/>
                <a:gd name="connsiteY124" fmla="*/ 517329 h 673384"/>
                <a:gd name="connsiteX125" fmla="*/ 352162 w 682754"/>
                <a:gd name="connsiteY125" fmla="*/ 517949 h 673384"/>
                <a:gd name="connsiteX126" fmla="*/ 376490 w 682754"/>
                <a:gd name="connsiteY126" fmla="*/ 568216 h 673384"/>
                <a:gd name="connsiteX127" fmla="*/ 388855 w 682754"/>
                <a:gd name="connsiteY127" fmla="*/ 582688 h 673384"/>
                <a:gd name="connsiteX128" fmla="*/ 364992 w 682754"/>
                <a:gd name="connsiteY128" fmla="*/ 517174 h 673384"/>
                <a:gd name="connsiteX129" fmla="*/ 433482 w 682754"/>
                <a:gd name="connsiteY129" fmla="*/ 492257 h 673384"/>
                <a:gd name="connsiteX130" fmla="*/ 457345 w 682754"/>
                <a:gd name="connsiteY130" fmla="*/ 557834 h 673384"/>
                <a:gd name="connsiteX131" fmla="*/ 457964 w 682754"/>
                <a:gd name="connsiteY131" fmla="*/ 551171 h 673384"/>
                <a:gd name="connsiteX132" fmla="*/ 443833 w 682754"/>
                <a:gd name="connsiteY132" fmla="*/ 484603 h 673384"/>
                <a:gd name="connsiteX133" fmla="*/ 443802 w 682754"/>
                <a:gd name="connsiteY133" fmla="*/ 484479 h 673384"/>
                <a:gd name="connsiteX134" fmla="*/ 443647 w 682754"/>
                <a:gd name="connsiteY134" fmla="*/ 483983 h 673384"/>
                <a:gd name="connsiteX135" fmla="*/ 443368 w 682754"/>
                <a:gd name="connsiteY135" fmla="*/ 482991 h 673384"/>
                <a:gd name="connsiteX136" fmla="*/ 443151 w 682754"/>
                <a:gd name="connsiteY136" fmla="*/ 481813 h 673384"/>
                <a:gd name="connsiteX137" fmla="*/ 443089 w 682754"/>
                <a:gd name="connsiteY137" fmla="*/ 480852 h 673384"/>
                <a:gd name="connsiteX138" fmla="*/ 443089 w 682754"/>
                <a:gd name="connsiteY138" fmla="*/ 479644 h 673384"/>
                <a:gd name="connsiteX139" fmla="*/ 443213 w 682754"/>
                <a:gd name="connsiteY139" fmla="*/ 478714 h 673384"/>
                <a:gd name="connsiteX140" fmla="*/ 443461 w 682754"/>
                <a:gd name="connsiteY140" fmla="*/ 477505 h 673384"/>
                <a:gd name="connsiteX141" fmla="*/ 443740 w 682754"/>
                <a:gd name="connsiteY141" fmla="*/ 476607 h 673384"/>
                <a:gd name="connsiteX142" fmla="*/ 444236 w 682754"/>
                <a:gd name="connsiteY142" fmla="*/ 475429 h 673384"/>
                <a:gd name="connsiteX143" fmla="*/ 444391 w 682754"/>
                <a:gd name="connsiteY143" fmla="*/ 475057 h 673384"/>
                <a:gd name="connsiteX144" fmla="*/ 444515 w 682754"/>
                <a:gd name="connsiteY144" fmla="*/ 474840 h 673384"/>
                <a:gd name="connsiteX145" fmla="*/ 444762 w 682754"/>
                <a:gd name="connsiteY145" fmla="*/ 474530 h 673384"/>
                <a:gd name="connsiteX146" fmla="*/ 445506 w 682754"/>
                <a:gd name="connsiteY146" fmla="*/ 473508 h 673384"/>
                <a:gd name="connsiteX147" fmla="*/ 446095 w 682754"/>
                <a:gd name="connsiteY147" fmla="*/ 472795 h 673384"/>
                <a:gd name="connsiteX148" fmla="*/ 446963 w 682754"/>
                <a:gd name="connsiteY148" fmla="*/ 471989 h 673384"/>
                <a:gd name="connsiteX149" fmla="*/ 447738 w 682754"/>
                <a:gd name="connsiteY149" fmla="*/ 471369 h 673384"/>
                <a:gd name="connsiteX150" fmla="*/ 448729 w 682754"/>
                <a:gd name="connsiteY150" fmla="*/ 470750 h 673384"/>
                <a:gd name="connsiteX151" fmla="*/ 449659 w 682754"/>
                <a:gd name="connsiteY151" fmla="*/ 470285 h 673384"/>
                <a:gd name="connsiteX152" fmla="*/ 450155 w 682754"/>
                <a:gd name="connsiteY152" fmla="*/ 470037 h 673384"/>
                <a:gd name="connsiteX153" fmla="*/ 450403 w 682754"/>
                <a:gd name="connsiteY153" fmla="*/ 469944 h 673384"/>
                <a:gd name="connsiteX154" fmla="*/ 450806 w 682754"/>
                <a:gd name="connsiteY154" fmla="*/ 469851 h 673384"/>
                <a:gd name="connsiteX155" fmla="*/ 451890 w 682754"/>
                <a:gd name="connsiteY155" fmla="*/ 469572 h 673384"/>
                <a:gd name="connsiteX156" fmla="*/ 452944 w 682754"/>
                <a:gd name="connsiteY156" fmla="*/ 469386 h 673384"/>
                <a:gd name="connsiteX157" fmla="*/ 453967 w 682754"/>
                <a:gd name="connsiteY157" fmla="*/ 469324 h 673384"/>
                <a:gd name="connsiteX158" fmla="*/ 455082 w 682754"/>
                <a:gd name="connsiteY158" fmla="*/ 469324 h 673384"/>
                <a:gd name="connsiteX159" fmla="*/ 456074 w 682754"/>
                <a:gd name="connsiteY159" fmla="*/ 469448 h 673384"/>
                <a:gd name="connsiteX160" fmla="*/ 457190 w 682754"/>
                <a:gd name="connsiteY160" fmla="*/ 469696 h 673384"/>
                <a:gd name="connsiteX161" fmla="*/ 458088 w 682754"/>
                <a:gd name="connsiteY161" fmla="*/ 470006 h 673384"/>
                <a:gd name="connsiteX162" fmla="*/ 459235 w 682754"/>
                <a:gd name="connsiteY162" fmla="*/ 470502 h 673384"/>
                <a:gd name="connsiteX163" fmla="*/ 459576 w 682754"/>
                <a:gd name="connsiteY163" fmla="*/ 470657 h 673384"/>
                <a:gd name="connsiteX164" fmla="*/ 460165 w 682754"/>
                <a:gd name="connsiteY164" fmla="*/ 470967 h 673384"/>
                <a:gd name="connsiteX165" fmla="*/ 511114 w 682754"/>
                <a:gd name="connsiteY165" fmla="*/ 493838 h 673384"/>
                <a:gd name="connsiteX166" fmla="*/ 510990 w 682754"/>
                <a:gd name="connsiteY166" fmla="*/ 493683 h 673384"/>
                <a:gd name="connsiteX167" fmla="*/ 529739 w 682754"/>
                <a:gd name="connsiteY167" fmla="*/ 496813 h 673384"/>
                <a:gd name="connsiteX168" fmla="*/ 469338 w 682754"/>
                <a:gd name="connsiteY168" fmla="*/ 461948 h 673384"/>
                <a:gd name="connsiteX169" fmla="*/ 505783 w 682754"/>
                <a:gd name="connsiteY169" fmla="*/ 398820 h 673384"/>
                <a:gd name="connsiteX170" fmla="*/ 566215 w 682754"/>
                <a:gd name="connsiteY170" fmla="*/ 433716 h 673384"/>
                <a:gd name="connsiteX171" fmla="*/ 562403 w 682754"/>
                <a:gd name="connsiteY171" fmla="*/ 428199 h 673384"/>
                <a:gd name="connsiteX172" fmla="*/ 508789 w 682754"/>
                <a:gd name="connsiteY172" fmla="*/ 386300 h 673384"/>
                <a:gd name="connsiteX173" fmla="*/ 508665 w 682754"/>
                <a:gd name="connsiteY173" fmla="*/ 386238 h 673384"/>
                <a:gd name="connsiteX174" fmla="*/ 507736 w 682754"/>
                <a:gd name="connsiteY174" fmla="*/ 385618 h 673384"/>
                <a:gd name="connsiteX175" fmla="*/ 506217 w 682754"/>
                <a:gd name="connsiteY175" fmla="*/ 384378 h 673384"/>
                <a:gd name="connsiteX176" fmla="*/ 505845 w 682754"/>
                <a:gd name="connsiteY176" fmla="*/ 384006 h 673384"/>
                <a:gd name="connsiteX177" fmla="*/ 504946 w 682754"/>
                <a:gd name="connsiteY177" fmla="*/ 382922 h 673384"/>
                <a:gd name="connsiteX178" fmla="*/ 504327 w 682754"/>
                <a:gd name="connsiteY178" fmla="*/ 381961 h 673384"/>
                <a:gd name="connsiteX179" fmla="*/ 503955 w 682754"/>
                <a:gd name="connsiteY179" fmla="*/ 381279 h 673384"/>
                <a:gd name="connsiteX180" fmla="*/ 503304 w 682754"/>
                <a:gd name="connsiteY180" fmla="*/ 379698 h 673384"/>
                <a:gd name="connsiteX181" fmla="*/ 503242 w 682754"/>
                <a:gd name="connsiteY181" fmla="*/ 379481 h 673384"/>
                <a:gd name="connsiteX182" fmla="*/ 502932 w 682754"/>
                <a:gd name="connsiteY182" fmla="*/ 378521 h 673384"/>
                <a:gd name="connsiteX183" fmla="*/ 502870 w 682754"/>
                <a:gd name="connsiteY183" fmla="*/ 378273 h 673384"/>
                <a:gd name="connsiteX184" fmla="*/ 511702 w 682754"/>
                <a:gd name="connsiteY184" fmla="*/ 365381 h 673384"/>
                <a:gd name="connsiteX185" fmla="*/ 512353 w 682754"/>
                <a:gd name="connsiteY185" fmla="*/ 365257 h 673384"/>
                <a:gd name="connsiteX186" fmla="*/ 566060 w 682754"/>
                <a:gd name="connsiteY186" fmla="*/ 350009 h 673384"/>
                <a:gd name="connsiteX187" fmla="*/ 582454 w 682754"/>
                <a:gd name="connsiteY187" fmla="*/ 340371 h 673384"/>
                <a:gd name="connsiteX188" fmla="*/ 513779 w 682754"/>
                <a:gd name="connsiteY188" fmla="*/ 352489 h 673384"/>
                <a:gd name="connsiteX189" fmla="*/ 501135 w 682754"/>
                <a:gd name="connsiteY189" fmla="*/ 280714 h 673384"/>
                <a:gd name="connsiteX190" fmla="*/ 569872 w 682754"/>
                <a:gd name="connsiteY190" fmla="*/ 268597 h 673384"/>
                <a:gd name="connsiteX191" fmla="*/ 563426 w 682754"/>
                <a:gd name="connsiteY191" fmla="*/ 266830 h 673384"/>
                <a:gd name="connsiteX192" fmla="*/ 495401 w 682754"/>
                <a:gd name="connsiteY192" fmla="*/ 269185 h 673384"/>
                <a:gd name="connsiteX193" fmla="*/ 495277 w 682754"/>
                <a:gd name="connsiteY193" fmla="*/ 269185 h 673384"/>
                <a:gd name="connsiteX194" fmla="*/ 486073 w 682754"/>
                <a:gd name="connsiteY194" fmla="*/ 267016 h 673384"/>
                <a:gd name="connsiteX195" fmla="*/ 485856 w 682754"/>
                <a:gd name="connsiteY195" fmla="*/ 266861 h 673384"/>
                <a:gd name="connsiteX196" fmla="*/ 481920 w 682754"/>
                <a:gd name="connsiteY196" fmla="*/ 257936 h 673384"/>
                <a:gd name="connsiteX197" fmla="*/ 482168 w 682754"/>
                <a:gd name="connsiteY197" fmla="*/ 255983 h 673384"/>
                <a:gd name="connsiteX198" fmla="*/ 482230 w 682754"/>
                <a:gd name="connsiteY198" fmla="*/ 255704 h 673384"/>
                <a:gd name="connsiteX199" fmla="*/ 482726 w 682754"/>
                <a:gd name="connsiteY199" fmla="*/ 254186 h 673384"/>
                <a:gd name="connsiteX200" fmla="*/ 482974 w 682754"/>
                <a:gd name="connsiteY200" fmla="*/ 253566 h 673384"/>
                <a:gd name="connsiteX201" fmla="*/ 483532 w 682754"/>
                <a:gd name="connsiteY201" fmla="*/ 252544 h 673384"/>
                <a:gd name="connsiteX202" fmla="*/ 484152 w 682754"/>
                <a:gd name="connsiteY202" fmla="*/ 251583 h 673384"/>
                <a:gd name="connsiteX203" fmla="*/ 484338 w 682754"/>
                <a:gd name="connsiteY203" fmla="*/ 251304 h 673384"/>
                <a:gd name="connsiteX204" fmla="*/ 484740 w 682754"/>
                <a:gd name="connsiteY204" fmla="*/ 250777 h 673384"/>
                <a:gd name="connsiteX205" fmla="*/ 516103 w 682754"/>
                <a:gd name="connsiteY205" fmla="*/ 204570 h 673384"/>
                <a:gd name="connsiteX206" fmla="*/ 522456 w 682754"/>
                <a:gd name="connsiteY206" fmla="*/ 186626 h 673384"/>
                <a:gd name="connsiteX207" fmla="*/ 477644 w 682754"/>
                <a:gd name="connsiteY207" fmla="*/ 240054 h 673384"/>
                <a:gd name="connsiteX208" fmla="*/ 421829 w 682754"/>
                <a:gd name="connsiteY208" fmla="*/ 193227 h 673384"/>
                <a:gd name="connsiteX209" fmla="*/ 466704 w 682754"/>
                <a:gd name="connsiteY209" fmla="*/ 139768 h 673384"/>
                <a:gd name="connsiteX210" fmla="*/ 460630 w 682754"/>
                <a:gd name="connsiteY210" fmla="*/ 142557 h 673384"/>
                <a:gd name="connsiteX211" fmla="*/ 410053 w 682754"/>
                <a:gd name="connsiteY211" fmla="*/ 188082 h 673384"/>
                <a:gd name="connsiteX212" fmla="*/ 409960 w 682754"/>
                <a:gd name="connsiteY212" fmla="*/ 188175 h 673384"/>
                <a:gd name="connsiteX213" fmla="*/ 399268 w 682754"/>
                <a:gd name="connsiteY213" fmla="*/ 192142 h 673384"/>
                <a:gd name="connsiteX214" fmla="*/ 398307 w 682754"/>
                <a:gd name="connsiteY214" fmla="*/ 191987 h 673384"/>
                <a:gd name="connsiteX215" fmla="*/ 398028 w 682754"/>
                <a:gd name="connsiteY215" fmla="*/ 191894 h 673384"/>
                <a:gd name="connsiteX216" fmla="*/ 389723 w 682754"/>
                <a:gd name="connsiteY216" fmla="*/ 181388 h 673384"/>
                <a:gd name="connsiteX217" fmla="*/ 389723 w 682754"/>
                <a:gd name="connsiteY217" fmla="*/ 180738 h 673384"/>
                <a:gd name="connsiteX218" fmla="*/ 384051 w 682754"/>
                <a:gd name="connsiteY218" fmla="*/ 125171 h 673384"/>
                <a:gd name="connsiteX219" fmla="*/ 377388 w 682754"/>
                <a:gd name="connsiteY219" fmla="*/ 107351 h 673384"/>
                <a:gd name="connsiteX220" fmla="*/ 377388 w 682754"/>
                <a:gd name="connsiteY220" fmla="*/ 177081 h 673384"/>
                <a:gd name="connsiteX221" fmla="*/ 304498 w 682754"/>
                <a:gd name="connsiteY221" fmla="*/ 177081 h 673384"/>
                <a:gd name="connsiteX222" fmla="*/ 315841 w 682754"/>
                <a:gd name="connsiteY222" fmla="*/ 74966 h 673384"/>
                <a:gd name="connsiteX223" fmla="*/ 316523 w 682754"/>
                <a:gd name="connsiteY223" fmla="*/ 75028 h 673384"/>
                <a:gd name="connsiteX224" fmla="*/ 365736 w 682754"/>
                <a:gd name="connsiteY224" fmla="*/ 75028 h 673384"/>
                <a:gd name="connsiteX225" fmla="*/ 366418 w 682754"/>
                <a:gd name="connsiteY225" fmla="*/ 74966 h 673384"/>
                <a:gd name="connsiteX226" fmla="*/ 367874 w 682754"/>
                <a:gd name="connsiteY226" fmla="*/ 75028 h 673384"/>
                <a:gd name="connsiteX227" fmla="*/ 367998 w 682754"/>
                <a:gd name="connsiteY227" fmla="*/ 75028 h 673384"/>
                <a:gd name="connsiteX228" fmla="*/ 368091 w 682754"/>
                <a:gd name="connsiteY228" fmla="*/ 75028 h 673384"/>
                <a:gd name="connsiteX229" fmla="*/ 387368 w 682754"/>
                <a:gd name="connsiteY229" fmla="*/ 83674 h 673384"/>
                <a:gd name="connsiteX230" fmla="*/ 401158 w 682754"/>
                <a:gd name="connsiteY230" fmla="*/ 105120 h 673384"/>
                <a:gd name="connsiteX231" fmla="*/ 411262 w 682754"/>
                <a:gd name="connsiteY231" fmla="*/ 153869 h 673384"/>
                <a:gd name="connsiteX232" fmla="*/ 437294 w 682754"/>
                <a:gd name="connsiteY232" fmla="*/ 131152 h 673384"/>
                <a:gd name="connsiteX233" fmla="*/ 474699 w 682754"/>
                <a:gd name="connsiteY233" fmla="*/ 115409 h 673384"/>
                <a:gd name="connsiteX234" fmla="*/ 494998 w 682754"/>
                <a:gd name="connsiteY234" fmla="*/ 121143 h 673384"/>
                <a:gd name="connsiteX235" fmla="*/ 495122 w 682754"/>
                <a:gd name="connsiteY235" fmla="*/ 121235 h 673384"/>
                <a:gd name="connsiteX236" fmla="*/ 495246 w 682754"/>
                <a:gd name="connsiteY236" fmla="*/ 121328 h 673384"/>
                <a:gd name="connsiteX237" fmla="*/ 496362 w 682754"/>
                <a:gd name="connsiteY237" fmla="*/ 122196 h 673384"/>
                <a:gd name="connsiteX238" fmla="*/ 496827 w 682754"/>
                <a:gd name="connsiteY238" fmla="*/ 122692 h 673384"/>
                <a:gd name="connsiteX239" fmla="*/ 534512 w 682754"/>
                <a:gd name="connsiteY239" fmla="*/ 154333 h 673384"/>
                <a:gd name="connsiteX240" fmla="*/ 535101 w 682754"/>
                <a:gd name="connsiteY240" fmla="*/ 154737 h 673384"/>
                <a:gd name="connsiteX241" fmla="*/ 536185 w 682754"/>
                <a:gd name="connsiteY241" fmla="*/ 155790 h 673384"/>
                <a:gd name="connsiteX242" fmla="*/ 536247 w 682754"/>
                <a:gd name="connsiteY242" fmla="*/ 155790 h 673384"/>
                <a:gd name="connsiteX243" fmla="*/ 536278 w 682754"/>
                <a:gd name="connsiteY243" fmla="*/ 155821 h 673384"/>
                <a:gd name="connsiteX244" fmla="*/ 545513 w 682754"/>
                <a:gd name="connsiteY244" fmla="*/ 174880 h 673384"/>
                <a:gd name="connsiteX245" fmla="*/ 542290 w 682754"/>
                <a:gd name="connsiteY245" fmla="*/ 200169 h 673384"/>
                <a:gd name="connsiteX246" fmla="*/ 518954 w 682754"/>
                <a:gd name="connsiteY246" fmla="*/ 243618 h 673384"/>
                <a:gd name="connsiteX247" fmla="*/ 553044 w 682754"/>
                <a:gd name="connsiteY247" fmla="*/ 242998 h 673384"/>
                <a:gd name="connsiteX248" fmla="*/ 591813 w 682754"/>
                <a:gd name="connsiteY248" fmla="*/ 254992 h 673384"/>
                <a:gd name="connsiteX249" fmla="*/ 603683 w 682754"/>
                <a:gd name="connsiteY249" fmla="*/ 272470 h 673384"/>
                <a:gd name="connsiteX250" fmla="*/ 603745 w 682754"/>
                <a:gd name="connsiteY250" fmla="*/ 272563 h 673384"/>
                <a:gd name="connsiteX251" fmla="*/ 603745 w 682754"/>
                <a:gd name="connsiteY251" fmla="*/ 272687 h 673384"/>
                <a:gd name="connsiteX252" fmla="*/ 604055 w 682754"/>
                <a:gd name="connsiteY252" fmla="*/ 274082 h 673384"/>
                <a:gd name="connsiteX253" fmla="*/ 604117 w 682754"/>
                <a:gd name="connsiteY253" fmla="*/ 274764 h 673384"/>
                <a:gd name="connsiteX254" fmla="*/ 612670 w 682754"/>
                <a:gd name="connsiteY254" fmla="*/ 323203 h 673384"/>
                <a:gd name="connsiteX255" fmla="*/ 612856 w 682754"/>
                <a:gd name="connsiteY255" fmla="*/ 323884 h 673384"/>
                <a:gd name="connsiteX256" fmla="*/ 613042 w 682754"/>
                <a:gd name="connsiteY256" fmla="*/ 325372 h 673384"/>
                <a:gd name="connsiteX257" fmla="*/ 613042 w 682754"/>
                <a:gd name="connsiteY257" fmla="*/ 325434 h 673384"/>
                <a:gd name="connsiteX258" fmla="*/ 613042 w 682754"/>
                <a:gd name="connsiteY258" fmla="*/ 325496 h 673384"/>
                <a:gd name="connsiteX259" fmla="*/ 607867 w 682754"/>
                <a:gd name="connsiteY259" fmla="*/ 346012 h 673384"/>
                <a:gd name="connsiteX260" fmla="*/ 589148 w 682754"/>
                <a:gd name="connsiteY260" fmla="*/ 363304 h 673384"/>
                <a:gd name="connsiteX261" fmla="*/ 543189 w 682754"/>
                <a:gd name="connsiteY261" fmla="*/ 381620 h 673384"/>
                <a:gd name="connsiteX262" fmla="*/ 569872 w 682754"/>
                <a:gd name="connsiteY262" fmla="*/ 403190 h 673384"/>
                <a:gd name="connsiteX263" fmla="*/ 591876 w 682754"/>
                <a:gd name="connsiteY263" fmla="*/ 437280 h 673384"/>
                <a:gd name="connsiteX264" fmla="*/ 589737 w 682754"/>
                <a:gd name="connsiteY264" fmla="*/ 458291 h 673384"/>
                <a:gd name="connsiteX265" fmla="*/ 589675 w 682754"/>
                <a:gd name="connsiteY265" fmla="*/ 458415 h 673384"/>
                <a:gd name="connsiteX266" fmla="*/ 589613 w 682754"/>
                <a:gd name="connsiteY266" fmla="*/ 458539 h 673384"/>
                <a:gd name="connsiteX267" fmla="*/ 588962 w 682754"/>
                <a:gd name="connsiteY267" fmla="*/ 459810 h 673384"/>
                <a:gd name="connsiteX268" fmla="*/ 588560 w 682754"/>
                <a:gd name="connsiteY268" fmla="*/ 460368 h 673384"/>
                <a:gd name="connsiteX269" fmla="*/ 563970 w 682754"/>
                <a:gd name="connsiteY269" fmla="*/ 502951 h 673384"/>
                <a:gd name="connsiteX270" fmla="*/ 563984 w 682754"/>
                <a:gd name="connsiteY270" fmla="*/ 502918 h 673384"/>
                <a:gd name="connsiteX271" fmla="*/ 563953 w 682754"/>
                <a:gd name="connsiteY271" fmla="*/ 502980 h 673384"/>
                <a:gd name="connsiteX272" fmla="*/ 563970 w 682754"/>
                <a:gd name="connsiteY272" fmla="*/ 502951 h 673384"/>
                <a:gd name="connsiteX273" fmla="*/ 563705 w 682754"/>
                <a:gd name="connsiteY273" fmla="*/ 503569 h 673384"/>
                <a:gd name="connsiteX274" fmla="*/ 562868 w 682754"/>
                <a:gd name="connsiteY274" fmla="*/ 504809 h 673384"/>
                <a:gd name="connsiteX275" fmla="*/ 562868 w 682754"/>
                <a:gd name="connsiteY275" fmla="*/ 504870 h 673384"/>
                <a:gd name="connsiteX276" fmla="*/ 562837 w 682754"/>
                <a:gd name="connsiteY276" fmla="*/ 504932 h 673384"/>
                <a:gd name="connsiteX277" fmla="*/ 545668 w 682754"/>
                <a:gd name="connsiteY277" fmla="*/ 517329 h 673384"/>
                <a:gd name="connsiteX278" fmla="*/ 520194 w 682754"/>
                <a:gd name="connsiteY278" fmla="*/ 518537 h 673384"/>
                <a:gd name="connsiteX279" fmla="*/ 473274 w 682754"/>
                <a:gd name="connsiteY279" fmla="*/ 503073 h 673384"/>
                <a:gd name="connsiteX280" fmla="*/ 479813 w 682754"/>
                <a:gd name="connsiteY280" fmla="*/ 536543 h 673384"/>
                <a:gd name="connsiteX281" fmla="*/ 474761 w 682754"/>
                <a:gd name="connsiteY281" fmla="*/ 576831 h 673384"/>
                <a:gd name="connsiteX282" fmla="*/ 459638 w 682754"/>
                <a:gd name="connsiteY282" fmla="*/ 591552 h 673384"/>
                <a:gd name="connsiteX283" fmla="*/ 459514 w 682754"/>
                <a:gd name="connsiteY283" fmla="*/ 591614 h 673384"/>
                <a:gd name="connsiteX284" fmla="*/ 459359 w 682754"/>
                <a:gd name="connsiteY284" fmla="*/ 591675 h 673384"/>
                <a:gd name="connsiteX285" fmla="*/ 458057 w 682754"/>
                <a:gd name="connsiteY285" fmla="*/ 592233 h 673384"/>
                <a:gd name="connsiteX286" fmla="*/ 457407 w 682754"/>
                <a:gd name="connsiteY286" fmla="*/ 592388 h 673384"/>
                <a:gd name="connsiteX287" fmla="*/ 411168 w 682754"/>
                <a:gd name="connsiteY287" fmla="*/ 609216 h 673384"/>
                <a:gd name="connsiteX288" fmla="*/ 410518 w 682754"/>
                <a:gd name="connsiteY288" fmla="*/ 609526 h 673384"/>
                <a:gd name="connsiteX289" fmla="*/ 409123 w 682754"/>
                <a:gd name="connsiteY289" fmla="*/ 609991 h 673384"/>
                <a:gd name="connsiteX290" fmla="*/ 409030 w 682754"/>
                <a:gd name="connsiteY290" fmla="*/ 609991 h 673384"/>
                <a:gd name="connsiteX291" fmla="*/ 408937 w 682754"/>
                <a:gd name="connsiteY291" fmla="*/ 609991 h 673384"/>
                <a:gd name="connsiteX292" fmla="*/ 387833 w 682754"/>
                <a:gd name="connsiteY292" fmla="*/ 608442 h 673384"/>
                <a:gd name="connsiteX293" fmla="*/ 367533 w 682754"/>
                <a:gd name="connsiteY293" fmla="*/ 593008 h 673384"/>
                <a:gd name="connsiteX294" fmla="*/ 341501 w 682754"/>
                <a:gd name="connsiteY294" fmla="*/ 550923 h 673384"/>
                <a:gd name="connsiteX295" fmla="*/ 324983 w 682754"/>
                <a:gd name="connsiteY295" fmla="*/ 580736 h 673384"/>
                <a:gd name="connsiteX296" fmla="*/ 295232 w 682754"/>
                <a:gd name="connsiteY296" fmla="*/ 608317 h 673384"/>
                <a:gd name="connsiteX297" fmla="*/ 274189 w 682754"/>
                <a:gd name="connsiteY297" fmla="*/ 609867 h 673384"/>
                <a:gd name="connsiteX298" fmla="*/ 274065 w 682754"/>
                <a:gd name="connsiteY298" fmla="*/ 609867 h 673384"/>
                <a:gd name="connsiteX299" fmla="*/ 273941 w 682754"/>
                <a:gd name="connsiteY299" fmla="*/ 609805 h 673384"/>
                <a:gd name="connsiteX300" fmla="*/ 272577 w 682754"/>
                <a:gd name="connsiteY300" fmla="*/ 609371 h 673384"/>
                <a:gd name="connsiteX301" fmla="*/ 271958 w 682754"/>
                <a:gd name="connsiteY301" fmla="*/ 609062 h 673384"/>
                <a:gd name="connsiteX302" fmla="*/ 225719 w 682754"/>
                <a:gd name="connsiteY302" fmla="*/ 592233 h 673384"/>
                <a:gd name="connsiteX303" fmla="*/ 225037 w 682754"/>
                <a:gd name="connsiteY303" fmla="*/ 592047 h 673384"/>
                <a:gd name="connsiteX304" fmla="*/ 223705 w 682754"/>
                <a:gd name="connsiteY304" fmla="*/ 591459 h 673384"/>
                <a:gd name="connsiteX305" fmla="*/ 223612 w 682754"/>
                <a:gd name="connsiteY305" fmla="*/ 591459 h 673384"/>
                <a:gd name="connsiteX306" fmla="*/ 223519 w 682754"/>
                <a:gd name="connsiteY306" fmla="*/ 591428 h 673384"/>
                <a:gd name="connsiteX307" fmla="*/ 208364 w 682754"/>
                <a:gd name="connsiteY307" fmla="*/ 576707 h 673384"/>
                <a:gd name="connsiteX308" fmla="*/ 202755 w 682754"/>
                <a:gd name="connsiteY308" fmla="*/ 551852 h 673384"/>
                <a:gd name="connsiteX309" fmla="*/ 209852 w 682754"/>
                <a:gd name="connsiteY309" fmla="*/ 503135 h 673384"/>
                <a:gd name="connsiteX310" fmla="*/ 177963 w 682754"/>
                <a:gd name="connsiteY310" fmla="*/ 515407 h 673384"/>
                <a:gd name="connsiteX311" fmla="*/ 137427 w 682754"/>
                <a:gd name="connsiteY311" fmla="*/ 517422 h 673384"/>
                <a:gd name="connsiteX312" fmla="*/ 120320 w 682754"/>
                <a:gd name="connsiteY312" fmla="*/ 505087 h 673384"/>
                <a:gd name="connsiteX313" fmla="*/ 120227 w 682754"/>
                <a:gd name="connsiteY313" fmla="*/ 504963 h 673384"/>
                <a:gd name="connsiteX314" fmla="*/ 120165 w 682754"/>
                <a:gd name="connsiteY314" fmla="*/ 504839 h 673384"/>
                <a:gd name="connsiteX315" fmla="*/ 119390 w 682754"/>
                <a:gd name="connsiteY315" fmla="*/ 503662 h 673384"/>
                <a:gd name="connsiteX316" fmla="*/ 119111 w 682754"/>
                <a:gd name="connsiteY316" fmla="*/ 503042 h 673384"/>
                <a:gd name="connsiteX317" fmla="*/ 94504 w 682754"/>
                <a:gd name="connsiteY317" fmla="*/ 460430 h 673384"/>
                <a:gd name="connsiteX318" fmla="*/ 94101 w 682754"/>
                <a:gd name="connsiteY318" fmla="*/ 459872 h 673384"/>
                <a:gd name="connsiteX319" fmla="*/ 93451 w 682754"/>
                <a:gd name="connsiteY319" fmla="*/ 458570 h 673384"/>
                <a:gd name="connsiteX320" fmla="*/ 93389 w 682754"/>
                <a:gd name="connsiteY320" fmla="*/ 458477 h 673384"/>
                <a:gd name="connsiteX321" fmla="*/ 93358 w 682754"/>
                <a:gd name="connsiteY321" fmla="*/ 458384 h 673384"/>
                <a:gd name="connsiteX322" fmla="*/ 91219 w 682754"/>
                <a:gd name="connsiteY322" fmla="*/ 437341 h 673384"/>
                <a:gd name="connsiteX323" fmla="*/ 102903 w 682754"/>
                <a:gd name="connsiteY323" fmla="*/ 414687 h 673384"/>
                <a:gd name="connsiteX324" fmla="*/ 139751 w 682754"/>
                <a:gd name="connsiteY324" fmla="*/ 381806 h 673384"/>
                <a:gd name="connsiteX325" fmla="*/ 107304 w 682754"/>
                <a:gd name="connsiteY325" fmla="*/ 370680 h 673384"/>
                <a:gd name="connsiteX326" fmla="*/ 74949 w 682754"/>
                <a:gd name="connsiteY326" fmla="*/ 346167 h 673384"/>
                <a:gd name="connsiteX327" fmla="*/ 69774 w 682754"/>
                <a:gd name="connsiteY327" fmla="*/ 325681 h 673384"/>
                <a:gd name="connsiteX328" fmla="*/ 69774 w 682754"/>
                <a:gd name="connsiteY328" fmla="*/ 325558 h 673384"/>
                <a:gd name="connsiteX329" fmla="*/ 69774 w 682754"/>
                <a:gd name="connsiteY329" fmla="*/ 325434 h 673384"/>
                <a:gd name="connsiteX330" fmla="*/ 69960 w 682754"/>
                <a:gd name="connsiteY330" fmla="*/ 324008 h 673384"/>
                <a:gd name="connsiteX331" fmla="*/ 70146 w 682754"/>
                <a:gd name="connsiteY331" fmla="*/ 323357 h 673384"/>
                <a:gd name="connsiteX332" fmla="*/ 78699 w 682754"/>
                <a:gd name="connsiteY332" fmla="*/ 274888 h 673384"/>
                <a:gd name="connsiteX333" fmla="*/ 78761 w 682754"/>
                <a:gd name="connsiteY333" fmla="*/ 274206 h 673384"/>
                <a:gd name="connsiteX334" fmla="*/ 79102 w 682754"/>
                <a:gd name="connsiteY334" fmla="*/ 272811 h 673384"/>
                <a:gd name="connsiteX335" fmla="*/ 79102 w 682754"/>
                <a:gd name="connsiteY335" fmla="*/ 272687 h 673384"/>
                <a:gd name="connsiteX336" fmla="*/ 79102 w 682754"/>
                <a:gd name="connsiteY336" fmla="*/ 272594 h 673384"/>
                <a:gd name="connsiteX337" fmla="*/ 90972 w 682754"/>
                <a:gd name="connsiteY337" fmla="*/ 255116 h 673384"/>
                <a:gd name="connsiteX338" fmla="*/ 114494 w 682754"/>
                <a:gd name="connsiteY338" fmla="*/ 245261 h 673384"/>
                <a:gd name="connsiteX339" fmla="*/ 163831 w 682754"/>
                <a:gd name="connsiteY339" fmla="*/ 243742 h 673384"/>
                <a:gd name="connsiteX340" fmla="*/ 146259 w 682754"/>
                <a:gd name="connsiteY340" fmla="*/ 214549 h 673384"/>
                <a:gd name="connsiteX341" fmla="*/ 137241 w 682754"/>
                <a:gd name="connsiteY341" fmla="*/ 174973 h 673384"/>
                <a:gd name="connsiteX342" fmla="*/ 146445 w 682754"/>
                <a:gd name="connsiteY342" fmla="*/ 155945 h 673384"/>
                <a:gd name="connsiteX343" fmla="*/ 146507 w 682754"/>
                <a:gd name="connsiteY343" fmla="*/ 155883 h 673384"/>
                <a:gd name="connsiteX344" fmla="*/ 146600 w 682754"/>
                <a:gd name="connsiteY344" fmla="*/ 155821 h 673384"/>
                <a:gd name="connsiteX345" fmla="*/ 147654 w 682754"/>
                <a:gd name="connsiteY345" fmla="*/ 154829 h 673384"/>
                <a:gd name="connsiteX346" fmla="*/ 148242 w 682754"/>
                <a:gd name="connsiteY346" fmla="*/ 154427 h 673384"/>
                <a:gd name="connsiteX347" fmla="*/ 185927 w 682754"/>
                <a:gd name="connsiteY347" fmla="*/ 122785 h 673384"/>
                <a:gd name="connsiteX348" fmla="*/ 186423 w 682754"/>
                <a:gd name="connsiteY348" fmla="*/ 122289 h 673384"/>
                <a:gd name="connsiteX349" fmla="*/ 187570 w 682754"/>
                <a:gd name="connsiteY349" fmla="*/ 121421 h 673384"/>
                <a:gd name="connsiteX350" fmla="*/ 187663 w 682754"/>
                <a:gd name="connsiteY350" fmla="*/ 121359 h 673384"/>
                <a:gd name="connsiteX351" fmla="*/ 187756 w 682754"/>
                <a:gd name="connsiteY351" fmla="*/ 121297 h 673384"/>
                <a:gd name="connsiteX352" fmla="*/ 208086 w 682754"/>
                <a:gd name="connsiteY352" fmla="*/ 115533 h 673384"/>
                <a:gd name="connsiteX353" fmla="*/ 232444 w 682754"/>
                <a:gd name="connsiteY353" fmla="*/ 123095 h 673384"/>
                <a:gd name="connsiteX354" fmla="*/ 271059 w 682754"/>
                <a:gd name="connsiteY354" fmla="*/ 153466 h 673384"/>
                <a:gd name="connsiteX355" fmla="*/ 276358 w 682754"/>
                <a:gd name="connsiteY355" fmla="*/ 119779 h 673384"/>
                <a:gd name="connsiteX356" fmla="*/ 294891 w 682754"/>
                <a:gd name="connsiteY356" fmla="*/ 83674 h 673384"/>
                <a:gd name="connsiteX357" fmla="*/ 314167 w 682754"/>
                <a:gd name="connsiteY357" fmla="*/ 75028 h 673384"/>
                <a:gd name="connsiteX358" fmla="*/ 314291 w 682754"/>
                <a:gd name="connsiteY358" fmla="*/ 75028 h 673384"/>
                <a:gd name="connsiteX359" fmla="*/ 314415 w 682754"/>
                <a:gd name="connsiteY359" fmla="*/ 75028 h 673384"/>
                <a:gd name="connsiteX360" fmla="*/ 315841 w 682754"/>
                <a:gd name="connsiteY360" fmla="*/ 74966 h 673384"/>
                <a:gd name="connsiteX361" fmla="*/ 143218 w 682754"/>
                <a:gd name="connsiteY361" fmla="*/ 73444 h 673384"/>
                <a:gd name="connsiteX362" fmla="*/ 165907 w 682754"/>
                <a:gd name="connsiteY362" fmla="*/ 85255 h 673384"/>
                <a:gd name="connsiteX363" fmla="*/ 161785 w 682754"/>
                <a:gd name="connsiteY363" fmla="*/ 132330 h 673384"/>
                <a:gd name="connsiteX364" fmla="*/ 114710 w 682754"/>
                <a:gd name="connsiteY364" fmla="*/ 128208 h 673384"/>
                <a:gd name="connsiteX365" fmla="*/ 118832 w 682754"/>
                <a:gd name="connsiteY365" fmla="*/ 81134 h 673384"/>
                <a:gd name="connsiteX366" fmla="*/ 143218 w 682754"/>
                <a:gd name="connsiteY366" fmla="*/ 73444 h 673384"/>
                <a:gd name="connsiteX367" fmla="*/ 539473 w 682754"/>
                <a:gd name="connsiteY367" fmla="*/ 73320 h 673384"/>
                <a:gd name="connsiteX368" fmla="*/ 563859 w 682754"/>
                <a:gd name="connsiteY368" fmla="*/ 81010 h 673384"/>
                <a:gd name="connsiteX369" fmla="*/ 567981 w 682754"/>
                <a:gd name="connsiteY369" fmla="*/ 128084 h 673384"/>
                <a:gd name="connsiteX370" fmla="*/ 520906 w 682754"/>
                <a:gd name="connsiteY370" fmla="*/ 132206 h 673384"/>
                <a:gd name="connsiteX371" fmla="*/ 516785 w 682754"/>
                <a:gd name="connsiteY371" fmla="*/ 85131 h 673384"/>
                <a:gd name="connsiteX372" fmla="*/ 539473 w 682754"/>
                <a:gd name="connsiteY372" fmla="*/ 73320 h 673384"/>
                <a:gd name="connsiteX373" fmla="*/ 341067 w 682754"/>
                <a:gd name="connsiteY373" fmla="*/ 0 h 673384"/>
                <a:gd name="connsiteX374" fmla="*/ 374506 w 682754"/>
                <a:gd name="connsiteY374" fmla="*/ 33408 h 673384"/>
                <a:gd name="connsiteX375" fmla="*/ 341098 w 682754"/>
                <a:gd name="connsiteY375" fmla="*/ 66816 h 673384"/>
                <a:gd name="connsiteX376" fmla="*/ 307690 w 682754"/>
                <a:gd name="connsiteY376" fmla="*/ 33408 h 673384"/>
                <a:gd name="connsiteX377" fmla="*/ 307659 w 682754"/>
                <a:gd name="connsiteY377" fmla="*/ 33408 h 673384"/>
                <a:gd name="connsiteX378" fmla="*/ 341067 w 682754"/>
                <a:gd name="connsiteY378" fmla="*/ 0 h 6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</a:cxnLst>
              <a:rect l="l" t="t" r="r" b="b"/>
              <a:pathLst>
                <a:path w="682754" h="673384">
                  <a:moveTo>
                    <a:pt x="437046" y="608566"/>
                  </a:moveTo>
                  <a:cubicBezTo>
                    <a:pt x="454401" y="602244"/>
                    <a:pt x="473553" y="611169"/>
                    <a:pt x="479875" y="628524"/>
                  </a:cubicBezTo>
                  <a:cubicBezTo>
                    <a:pt x="486197" y="645879"/>
                    <a:pt x="477241" y="665031"/>
                    <a:pt x="459917" y="671353"/>
                  </a:cubicBezTo>
                  <a:cubicBezTo>
                    <a:pt x="442562" y="677675"/>
                    <a:pt x="423410" y="668750"/>
                    <a:pt x="417088" y="651395"/>
                  </a:cubicBezTo>
                  <a:cubicBezTo>
                    <a:pt x="410766" y="634040"/>
                    <a:pt x="419691" y="614888"/>
                    <a:pt x="437046" y="608566"/>
                  </a:cubicBezTo>
                  <a:close/>
                  <a:moveTo>
                    <a:pt x="246019" y="608473"/>
                  </a:moveTo>
                  <a:cubicBezTo>
                    <a:pt x="263343" y="614795"/>
                    <a:pt x="272299" y="633948"/>
                    <a:pt x="265977" y="651302"/>
                  </a:cubicBezTo>
                  <a:cubicBezTo>
                    <a:pt x="259655" y="668626"/>
                    <a:pt x="240472" y="677583"/>
                    <a:pt x="223148" y="671260"/>
                  </a:cubicBezTo>
                  <a:cubicBezTo>
                    <a:pt x="205824" y="664938"/>
                    <a:pt x="196868" y="645786"/>
                    <a:pt x="203190" y="628431"/>
                  </a:cubicBezTo>
                  <a:cubicBezTo>
                    <a:pt x="209512" y="611107"/>
                    <a:pt x="228664" y="602151"/>
                    <a:pt x="246019" y="608473"/>
                  </a:cubicBezTo>
                  <a:close/>
                  <a:moveTo>
                    <a:pt x="79389" y="470304"/>
                  </a:moveTo>
                  <a:cubicBezTo>
                    <a:pt x="87648" y="472516"/>
                    <a:pt x="95062" y="477877"/>
                    <a:pt x="99680" y="485873"/>
                  </a:cubicBezTo>
                  <a:cubicBezTo>
                    <a:pt x="108884" y="501864"/>
                    <a:pt x="103429" y="522287"/>
                    <a:pt x="87438" y="531522"/>
                  </a:cubicBezTo>
                  <a:cubicBezTo>
                    <a:pt x="71447" y="540726"/>
                    <a:pt x="51024" y="535272"/>
                    <a:pt x="41789" y="519281"/>
                  </a:cubicBezTo>
                  <a:cubicBezTo>
                    <a:pt x="32585" y="503289"/>
                    <a:pt x="38039" y="482867"/>
                    <a:pt x="54031" y="473632"/>
                  </a:cubicBezTo>
                  <a:cubicBezTo>
                    <a:pt x="62026" y="469030"/>
                    <a:pt x="71130" y="468092"/>
                    <a:pt x="79389" y="470304"/>
                  </a:cubicBezTo>
                  <a:close/>
                  <a:moveTo>
                    <a:pt x="603645" y="470226"/>
                  </a:moveTo>
                  <a:cubicBezTo>
                    <a:pt x="611903" y="468014"/>
                    <a:pt x="621007" y="468952"/>
                    <a:pt x="629003" y="473569"/>
                  </a:cubicBezTo>
                  <a:cubicBezTo>
                    <a:pt x="644994" y="482805"/>
                    <a:pt x="650480" y="503228"/>
                    <a:pt x="641244" y="519219"/>
                  </a:cubicBezTo>
                  <a:cubicBezTo>
                    <a:pt x="632009" y="535179"/>
                    <a:pt x="611586" y="540664"/>
                    <a:pt x="595595" y="531429"/>
                  </a:cubicBezTo>
                  <a:cubicBezTo>
                    <a:pt x="579604" y="522194"/>
                    <a:pt x="574118" y="501771"/>
                    <a:pt x="583353" y="485780"/>
                  </a:cubicBezTo>
                  <a:cubicBezTo>
                    <a:pt x="587971" y="477799"/>
                    <a:pt x="595385" y="472438"/>
                    <a:pt x="603645" y="470226"/>
                  </a:cubicBezTo>
                  <a:close/>
                  <a:moveTo>
                    <a:pt x="39217" y="258990"/>
                  </a:moveTo>
                  <a:cubicBezTo>
                    <a:pt x="57378" y="262182"/>
                    <a:pt x="69495" y="279537"/>
                    <a:pt x="66303" y="297697"/>
                  </a:cubicBezTo>
                  <a:lnTo>
                    <a:pt x="66334" y="297697"/>
                  </a:lnTo>
                  <a:cubicBezTo>
                    <a:pt x="63111" y="315858"/>
                    <a:pt x="45787" y="327975"/>
                    <a:pt x="27627" y="324783"/>
                  </a:cubicBezTo>
                  <a:cubicBezTo>
                    <a:pt x="9435" y="321560"/>
                    <a:pt x="-2682" y="304236"/>
                    <a:pt x="510" y="286076"/>
                  </a:cubicBezTo>
                  <a:cubicBezTo>
                    <a:pt x="3702" y="267916"/>
                    <a:pt x="21057" y="255798"/>
                    <a:pt x="39217" y="258990"/>
                  </a:cubicBezTo>
                  <a:close/>
                  <a:moveTo>
                    <a:pt x="643537" y="258866"/>
                  </a:moveTo>
                  <a:cubicBezTo>
                    <a:pt x="661728" y="255643"/>
                    <a:pt x="679052" y="267792"/>
                    <a:pt x="682244" y="285952"/>
                  </a:cubicBezTo>
                  <a:cubicBezTo>
                    <a:pt x="685437" y="304144"/>
                    <a:pt x="673319" y="321468"/>
                    <a:pt x="655128" y="324660"/>
                  </a:cubicBezTo>
                  <a:cubicBezTo>
                    <a:pt x="636936" y="327883"/>
                    <a:pt x="619613" y="315734"/>
                    <a:pt x="616420" y="297574"/>
                  </a:cubicBezTo>
                  <a:cubicBezTo>
                    <a:pt x="613228" y="279413"/>
                    <a:pt x="625377" y="262089"/>
                    <a:pt x="643537" y="258866"/>
                  </a:cubicBezTo>
                  <a:close/>
                  <a:moveTo>
                    <a:pt x="304498" y="107290"/>
                  </a:moveTo>
                  <a:cubicBezTo>
                    <a:pt x="303537" y="109056"/>
                    <a:pt x="302576" y="111039"/>
                    <a:pt x="301646" y="113333"/>
                  </a:cubicBezTo>
                  <a:cubicBezTo>
                    <a:pt x="296192" y="126659"/>
                    <a:pt x="292225" y="148786"/>
                    <a:pt x="292163" y="179436"/>
                  </a:cubicBezTo>
                  <a:cubicBezTo>
                    <a:pt x="292814" y="183124"/>
                    <a:pt x="291575" y="187029"/>
                    <a:pt x="288569" y="189694"/>
                  </a:cubicBezTo>
                  <a:cubicBezTo>
                    <a:pt x="288506" y="189756"/>
                    <a:pt x="288445" y="189818"/>
                    <a:pt x="288382" y="189880"/>
                  </a:cubicBezTo>
                  <a:cubicBezTo>
                    <a:pt x="284106" y="193475"/>
                    <a:pt x="277877" y="193258"/>
                    <a:pt x="273786" y="189601"/>
                  </a:cubicBezTo>
                  <a:cubicBezTo>
                    <a:pt x="273476" y="189322"/>
                    <a:pt x="273166" y="189074"/>
                    <a:pt x="272887" y="188764"/>
                  </a:cubicBezTo>
                  <a:cubicBezTo>
                    <a:pt x="272856" y="188733"/>
                    <a:pt x="272794" y="188671"/>
                    <a:pt x="272794" y="188671"/>
                  </a:cubicBezTo>
                  <a:cubicBezTo>
                    <a:pt x="272515" y="188392"/>
                    <a:pt x="272360" y="188175"/>
                    <a:pt x="272360" y="188175"/>
                  </a:cubicBezTo>
                  <a:cubicBezTo>
                    <a:pt x="257268" y="170201"/>
                    <a:pt x="243632" y="157402"/>
                    <a:pt x="232289" y="149282"/>
                  </a:cubicBezTo>
                  <a:cubicBezTo>
                    <a:pt x="225967" y="144726"/>
                    <a:pt x="220358" y="141720"/>
                    <a:pt x="215740" y="139923"/>
                  </a:cubicBezTo>
                  <a:lnTo>
                    <a:pt x="260553" y="193351"/>
                  </a:lnTo>
                  <a:lnTo>
                    <a:pt x="204739" y="240209"/>
                  </a:lnTo>
                  <a:lnTo>
                    <a:pt x="159864" y="186750"/>
                  </a:lnTo>
                  <a:cubicBezTo>
                    <a:pt x="160267" y="188733"/>
                    <a:pt x="160794" y="190872"/>
                    <a:pt x="161568" y="193227"/>
                  </a:cubicBezTo>
                  <a:cubicBezTo>
                    <a:pt x="166031" y="207111"/>
                    <a:pt x="177467" y="226976"/>
                    <a:pt x="197611" y="250932"/>
                  </a:cubicBezTo>
                  <a:cubicBezTo>
                    <a:pt x="197642" y="250963"/>
                    <a:pt x="197704" y="251025"/>
                    <a:pt x="197704" y="251025"/>
                  </a:cubicBezTo>
                  <a:cubicBezTo>
                    <a:pt x="197765" y="251056"/>
                    <a:pt x="197797" y="251118"/>
                    <a:pt x="197828" y="251180"/>
                  </a:cubicBezTo>
                  <a:cubicBezTo>
                    <a:pt x="198200" y="251645"/>
                    <a:pt x="198540" y="252109"/>
                    <a:pt x="198850" y="252605"/>
                  </a:cubicBezTo>
                  <a:cubicBezTo>
                    <a:pt x="198943" y="252760"/>
                    <a:pt x="199036" y="252915"/>
                    <a:pt x="199129" y="253070"/>
                  </a:cubicBezTo>
                  <a:cubicBezTo>
                    <a:pt x="199377" y="253535"/>
                    <a:pt x="199594" y="254031"/>
                    <a:pt x="199780" y="254527"/>
                  </a:cubicBezTo>
                  <a:cubicBezTo>
                    <a:pt x="199842" y="254713"/>
                    <a:pt x="199935" y="254899"/>
                    <a:pt x="199997" y="255116"/>
                  </a:cubicBezTo>
                  <a:cubicBezTo>
                    <a:pt x="200121" y="255580"/>
                    <a:pt x="200214" y="256045"/>
                    <a:pt x="200307" y="256541"/>
                  </a:cubicBezTo>
                  <a:cubicBezTo>
                    <a:pt x="200369" y="256789"/>
                    <a:pt x="200431" y="257037"/>
                    <a:pt x="200431" y="257285"/>
                  </a:cubicBezTo>
                  <a:cubicBezTo>
                    <a:pt x="200462" y="257719"/>
                    <a:pt x="200462" y="258153"/>
                    <a:pt x="200462" y="258586"/>
                  </a:cubicBezTo>
                  <a:cubicBezTo>
                    <a:pt x="200431" y="258897"/>
                    <a:pt x="200431" y="259206"/>
                    <a:pt x="200400" y="259547"/>
                  </a:cubicBezTo>
                  <a:cubicBezTo>
                    <a:pt x="200400" y="259733"/>
                    <a:pt x="200400" y="259888"/>
                    <a:pt x="200400" y="260074"/>
                  </a:cubicBezTo>
                  <a:cubicBezTo>
                    <a:pt x="200369" y="260136"/>
                    <a:pt x="200369" y="260229"/>
                    <a:pt x="200369" y="260322"/>
                  </a:cubicBezTo>
                  <a:cubicBezTo>
                    <a:pt x="200338" y="260477"/>
                    <a:pt x="200276" y="260632"/>
                    <a:pt x="200245" y="260787"/>
                  </a:cubicBezTo>
                  <a:cubicBezTo>
                    <a:pt x="200183" y="261159"/>
                    <a:pt x="200090" y="261500"/>
                    <a:pt x="199966" y="261841"/>
                  </a:cubicBezTo>
                  <a:cubicBezTo>
                    <a:pt x="199842" y="262181"/>
                    <a:pt x="199749" y="262522"/>
                    <a:pt x="199594" y="262832"/>
                  </a:cubicBezTo>
                  <a:cubicBezTo>
                    <a:pt x="199439" y="263204"/>
                    <a:pt x="199253" y="263514"/>
                    <a:pt x="199067" y="263855"/>
                  </a:cubicBezTo>
                  <a:cubicBezTo>
                    <a:pt x="198881" y="264134"/>
                    <a:pt x="198726" y="264413"/>
                    <a:pt x="198540" y="264692"/>
                  </a:cubicBezTo>
                  <a:cubicBezTo>
                    <a:pt x="198323" y="265033"/>
                    <a:pt x="198045" y="265343"/>
                    <a:pt x="197797" y="265652"/>
                  </a:cubicBezTo>
                  <a:cubicBezTo>
                    <a:pt x="197580" y="265869"/>
                    <a:pt x="197363" y="266117"/>
                    <a:pt x="197146" y="266334"/>
                  </a:cubicBezTo>
                  <a:cubicBezTo>
                    <a:pt x="196991" y="266489"/>
                    <a:pt x="196867" y="266644"/>
                    <a:pt x="196712" y="266799"/>
                  </a:cubicBezTo>
                  <a:cubicBezTo>
                    <a:pt x="196619" y="266861"/>
                    <a:pt x="196557" y="266923"/>
                    <a:pt x="196495" y="266985"/>
                  </a:cubicBezTo>
                  <a:cubicBezTo>
                    <a:pt x="196371" y="267109"/>
                    <a:pt x="196216" y="267171"/>
                    <a:pt x="196061" y="267295"/>
                  </a:cubicBezTo>
                  <a:cubicBezTo>
                    <a:pt x="195875" y="267450"/>
                    <a:pt x="195689" y="267574"/>
                    <a:pt x="195472" y="267698"/>
                  </a:cubicBezTo>
                  <a:cubicBezTo>
                    <a:pt x="195038" y="267977"/>
                    <a:pt x="194605" y="268225"/>
                    <a:pt x="194171" y="268442"/>
                  </a:cubicBezTo>
                  <a:cubicBezTo>
                    <a:pt x="194047" y="268504"/>
                    <a:pt x="193892" y="268566"/>
                    <a:pt x="193737" y="268627"/>
                  </a:cubicBezTo>
                  <a:cubicBezTo>
                    <a:pt x="193241" y="268845"/>
                    <a:pt x="192714" y="269031"/>
                    <a:pt x="192156" y="269185"/>
                  </a:cubicBezTo>
                  <a:cubicBezTo>
                    <a:pt x="192063" y="269216"/>
                    <a:pt x="191939" y="269247"/>
                    <a:pt x="191815" y="269247"/>
                  </a:cubicBezTo>
                  <a:cubicBezTo>
                    <a:pt x="191227" y="269371"/>
                    <a:pt x="190638" y="269464"/>
                    <a:pt x="190018" y="269495"/>
                  </a:cubicBezTo>
                  <a:cubicBezTo>
                    <a:pt x="189925" y="269495"/>
                    <a:pt x="189832" y="269495"/>
                    <a:pt x="189739" y="269495"/>
                  </a:cubicBezTo>
                  <a:cubicBezTo>
                    <a:pt x="189057" y="269526"/>
                    <a:pt x="188406" y="269495"/>
                    <a:pt x="187756" y="269403"/>
                  </a:cubicBezTo>
                  <a:cubicBezTo>
                    <a:pt x="187724" y="269403"/>
                    <a:pt x="187663" y="269403"/>
                    <a:pt x="187663" y="269403"/>
                  </a:cubicBezTo>
                  <a:cubicBezTo>
                    <a:pt x="187260" y="269371"/>
                    <a:pt x="187043" y="269309"/>
                    <a:pt x="187012" y="269309"/>
                  </a:cubicBezTo>
                  <a:cubicBezTo>
                    <a:pt x="163893" y="265250"/>
                    <a:pt x="145236" y="264165"/>
                    <a:pt x="131321" y="265250"/>
                  </a:cubicBezTo>
                  <a:cubicBezTo>
                    <a:pt x="123543" y="265807"/>
                    <a:pt x="117345" y="267140"/>
                    <a:pt x="112634" y="268721"/>
                  </a:cubicBezTo>
                  <a:lnTo>
                    <a:pt x="181310" y="280838"/>
                  </a:lnTo>
                  <a:lnTo>
                    <a:pt x="168665" y="352613"/>
                  </a:lnTo>
                  <a:lnTo>
                    <a:pt x="99928" y="340495"/>
                  </a:lnTo>
                  <a:cubicBezTo>
                    <a:pt x="101477" y="341766"/>
                    <a:pt x="103275" y="343068"/>
                    <a:pt x="105382" y="344369"/>
                  </a:cubicBezTo>
                  <a:cubicBezTo>
                    <a:pt x="117748" y="352148"/>
                    <a:pt x="139255" y="360020"/>
                    <a:pt x="170091" y="365412"/>
                  </a:cubicBezTo>
                  <a:cubicBezTo>
                    <a:pt x="170153" y="365412"/>
                    <a:pt x="170215" y="365412"/>
                    <a:pt x="170215" y="365412"/>
                  </a:cubicBezTo>
                  <a:cubicBezTo>
                    <a:pt x="170463" y="365474"/>
                    <a:pt x="170680" y="365536"/>
                    <a:pt x="170897" y="365598"/>
                  </a:cubicBezTo>
                  <a:cubicBezTo>
                    <a:pt x="171269" y="365660"/>
                    <a:pt x="171609" y="365753"/>
                    <a:pt x="171981" y="365877"/>
                  </a:cubicBezTo>
                  <a:cubicBezTo>
                    <a:pt x="172229" y="365939"/>
                    <a:pt x="172477" y="366032"/>
                    <a:pt x="172725" y="366125"/>
                  </a:cubicBezTo>
                  <a:cubicBezTo>
                    <a:pt x="174956" y="366992"/>
                    <a:pt x="176971" y="368511"/>
                    <a:pt x="178303" y="370711"/>
                  </a:cubicBezTo>
                  <a:cubicBezTo>
                    <a:pt x="178335" y="370773"/>
                    <a:pt x="178396" y="370866"/>
                    <a:pt x="178427" y="370928"/>
                  </a:cubicBezTo>
                  <a:cubicBezTo>
                    <a:pt x="181465" y="376197"/>
                    <a:pt x="179760" y="382922"/>
                    <a:pt x="174553" y="386083"/>
                  </a:cubicBezTo>
                  <a:cubicBezTo>
                    <a:pt x="174244" y="386300"/>
                    <a:pt x="174027" y="386424"/>
                    <a:pt x="173996" y="386424"/>
                  </a:cubicBezTo>
                  <a:cubicBezTo>
                    <a:pt x="153635" y="398169"/>
                    <a:pt x="138697" y="409357"/>
                    <a:pt x="128718" y="419119"/>
                  </a:cubicBezTo>
                  <a:cubicBezTo>
                    <a:pt x="123140" y="424542"/>
                    <a:pt x="119204" y="429532"/>
                    <a:pt x="116632" y="433778"/>
                  </a:cubicBezTo>
                  <a:lnTo>
                    <a:pt x="177033" y="398913"/>
                  </a:lnTo>
                  <a:lnTo>
                    <a:pt x="213478" y="462041"/>
                  </a:lnTo>
                  <a:lnTo>
                    <a:pt x="153046" y="496937"/>
                  </a:lnTo>
                  <a:cubicBezTo>
                    <a:pt x="155060" y="496875"/>
                    <a:pt x="157261" y="496720"/>
                    <a:pt x="159709" y="496379"/>
                  </a:cubicBezTo>
                  <a:cubicBezTo>
                    <a:pt x="174027" y="494396"/>
                    <a:pt x="195224" y="486772"/>
                    <a:pt x="221876" y="471431"/>
                  </a:cubicBezTo>
                  <a:cubicBezTo>
                    <a:pt x="224728" y="469169"/>
                    <a:pt x="228632" y="468363"/>
                    <a:pt x="232351" y="469603"/>
                  </a:cubicBezTo>
                  <a:cubicBezTo>
                    <a:pt x="232444" y="469634"/>
                    <a:pt x="232506" y="469696"/>
                    <a:pt x="232599" y="469696"/>
                  </a:cubicBezTo>
                  <a:cubicBezTo>
                    <a:pt x="237341" y="471431"/>
                    <a:pt x="240192" y="476080"/>
                    <a:pt x="239882" y="480915"/>
                  </a:cubicBezTo>
                  <a:cubicBezTo>
                    <a:pt x="239882" y="481008"/>
                    <a:pt x="239882" y="481069"/>
                    <a:pt x="239882" y="481162"/>
                  </a:cubicBezTo>
                  <a:cubicBezTo>
                    <a:pt x="239851" y="481596"/>
                    <a:pt x="239789" y="481999"/>
                    <a:pt x="239696" y="482433"/>
                  </a:cubicBezTo>
                  <a:cubicBezTo>
                    <a:pt x="239634" y="482836"/>
                    <a:pt x="239541" y="483239"/>
                    <a:pt x="239417" y="483642"/>
                  </a:cubicBezTo>
                  <a:cubicBezTo>
                    <a:pt x="239386" y="483704"/>
                    <a:pt x="239386" y="483766"/>
                    <a:pt x="239386" y="483828"/>
                  </a:cubicBezTo>
                  <a:cubicBezTo>
                    <a:pt x="239262" y="484199"/>
                    <a:pt x="239169" y="484416"/>
                    <a:pt x="239169" y="484447"/>
                  </a:cubicBezTo>
                  <a:cubicBezTo>
                    <a:pt x="231112" y="506513"/>
                    <a:pt x="226866" y="524704"/>
                    <a:pt x="225502" y="538588"/>
                  </a:cubicBezTo>
                  <a:cubicBezTo>
                    <a:pt x="224697" y="546367"/>
                    <a:pt x="224913" y="552689"/>
                    <a:pt x="225657" y="557617"/>
                  </a:cubicBezTo>
                  <a:lnTo>
                    <a:pt x="249520" y="492102"/>
                  </a:lnTo>
                  <a:lnTo>
                    <a:pt x="318010" y="517019"/>
                  </a:lnTo>
                  <a:lnTo>
                    <a:pt x="294147" y="582595"/>
                  </a:lnTo>
                  <a:cubicBezTo>
                    <a:pt x="295634" y="581263"/>
                    <a:pt x="297246" y="579713"/>
                    <a:pt x="298888" y="577885"/>
                  </a:cubicBezTo>
                  <a:cubicBezTo>
                    <a:pt x="308682" y="567069"/>
                    <a:pt x="320180" y="547266"/>
                    <a:pt x="330840" y="517825"/>
                  </a:cubicBezTo>
                  <a:cubicBezTo>
                    <a:pt x="330871" y="517763"/>
                    <a:pt x="330871" y="517701"/>
                    <a:pt x="330871" y="517701"/>
                  </a:cubicBezTo>
                  <a:cubicBezTo>
                    <a:pt x="332855" y="511874"/>
                    <a:pt x="339208" y="508713"/>
                    <a:pt x="345065" y="510697"/>
                  </a:cubicBezTo>
                  <a:cubicBezTo>
                    <a:pt x="345158" y="510728"/>
                    <a:pt x="345220" y="510790"/>
                    <a:pt x="345313" y="510790"/>
                  </a:cubicBezTo>
                  <a:cubicBezTo>
                    <a:pt x="347668" y="511657"/>
                    <a:pt x="349559" y="513269"/>
                    <a:pt x="350829" y="515252"/>
                  </a:cubicBezTo>
                  <a:cubicBezTo>
                    <a:pt x="350860" y="515345"/>
                    <a:pt x="350922" y="515438"/>
                    <a:pt x="350984" y="515531"/>
                  </a:cubicBezTo>
                  <a:cubicBezTo>
                    <a:pt x="351294" y="516027"/>
                    <a:pt x="351573" y="516523"/>
                    <a:pt x="351790" y="517081"/>
                  </a:cubicBezTo>
                  <a:cubicBezTo>
                    <a:pt x="351821" y="517174"/>
                    <a:pt x="351883" y="517236"/>
                    <a:pt x="351914" y="517329"/>
                  </a:cubicBezTo>
                  <a:cubicBezTo>
                    <a:pt x="352069" y="517701"/>
                    <a:pt x="352162" y="517917"/>
                    <a:pt x="352162" y="517949"/>
                  </a:cubicBezTo>
                  <a:cubicBezTo>
                    <a:pt x="360189" y="540045"/>
                    <a:pt x="368587" y="556687"/>
                    <a:pt x="376490" y="568216"/>
                  </a:cubicBezTo>
                  <a:cubicBezTo>
                    <a:pt x="380891" y="574693"/>
                    <a:pt x="385136" y="579403"/>
                    <a:pt x="388855" y="582688"/>
                  </a:cubicBezTo>
                  <a:lnTo>
                    <a:pt x="364992" y="517174"/>
                  </a:lnTo>
                  <a:lnTo>
                    <a:pt x="433482" y="492257"/>
                  </a:lnTo>
                  <a:lnTo>
                    <a:pt x="457345" y="557834"/>
                  </a:lnTo>
                  <a:cubicBezTo>
                    <a:pt x="457655" y="555850"/>
                    <a:pt x="457872" y="553650"/>
                    <a:pt x="457964" y="551171"/>
                  </a:cubicBezTo>
                  <a:cubicBezTo>
                    <a:pt x="458522" y="536574"/>
                    <a:pt x="454586" y="514013"/>
                    <a:pt x="443833" y="484603"/>
                  </a:cubicBezTo>
                  <a:cubicBezTo>
                    <a:pt x="443802" y="484540"/>
                    <a:pt x="443802" y="484479"/>
                    <a:pt x="443802" y="484479"/>
                  </a:cubicBezTo>
                  <a:cubicBezTo>
                    <a:pt x="443740" y="484323"/>
                    <a:pt x="443709" y="484138"/>
                    <a:pt x="443647" y="483983"/>
                  </a:cubicBezTo>
                  <a:cubicBezTo>
                    <a:pt x="443523" y="483673"/>
                    <a:pt x="443461" y="483332"/>
                    <a:pt x="443368" y="482991"/>
                  </a:cubicBezTo>
                  <a:cubicBezTo>
                    <a:pt x="443275" y="482588"/>
                    <a:pt x="443213" y="482216"/>
                    <a:pt x="443151" y="481813"/>
                  </a:cubicBezTo>
                  <a:cubicBezTo>
                    <a:pt x="443089" y="481472"/>
                    <a:pt x="443089" y="481162"/>
                    <a:pt x="443089" y="480852"/>
                  </a:cubicBezTo>
                  <a:cubicBezTo>
                    <a:pt x="443089" y="480450"/>
                    <a:pt x="443089" y="480047"/>
                    <a:pt x="443089" y="479644"/>
                  </a:cubicBezTo>
                  <a:cubicBezTo>
                    <a:pt x="443120" y="479334"/>
                    <a:pt x="443151" y="479024"/>
                    <a:pt x="443213" y="478714"/>
                  </a:cubicBezTo>
                  <a:cubicBezTo>
                    <a:pt x="443275" y="478311"/>
                    <a:pt x="443368" y="477909"/>
                    <a:pt x="443461" y="477505"/>
                  </a:cubicBezTo>
                  <a:cubicBezTo>
                    <a:pt x="443523" y="477196"/>
                    <a:pt x="443647" y="476886"/>
                    <a:pt x="443740" y="476607"/>
                  </a:cubicBezTo>
                  <a:cubicBezTo>
                    <a:pt x="443895" y="476204"/>
                    <a:pt x="444050" y="475801"/>
                    <a:pt x="444236" y="475429"/>
                  </a:cubicBezTo>
                  <a:cubicBezTo>
                    <a:pt x="444297" y="475305"/>
                    <a:pt x="444328" y="475181"/>
                    <a:pt x="444391" y="475057"/>
                  </a:cubicBezTo>
                  <a:cubicBezTo>
                    <a:pt x="444421" y="474995"/>
                    <a:pt x="444484" y="474902"/>
                    <a:pt x="444515" y="474840"/>
                  </a:cubicBezTo>
                  <a:cubicBezTo>
                    <a:pt x="444608" y="474747"/>
                    <a:pt x="444700" y="474654"/>
                    <a:pt x="444762" y="474530"/>
                  </a:cubicBezTo>
                  <a:cubicBezTo>
                    <a:pt x="444979" y="474190"/>
                    <a:pt x="445258" y="473849"/>
                    <a:pt x="445506" y="473508"/>
                  </a:cubicBezTo>
                  <a:cubicBezTo>
                    <a:pt x="445692" y="473260"/>
                    <a:pt x="445878" y="473012"/>
                    <a:pt x="446095" y="472795"/>
                  </a:cubicBezTo>
                  <a:cubicBezTo>
                    <a:pt x="446343" y="472516"/>
                    <a:pt x="446653" y="472237"/>
                    <a:pt x="446963" y="471989"/>
                  </a:cubicBezTo>
                  <a:cubicBezTo>
                    <a:pt x="447211" y="471772"/>
                    <a:pt x="447459" y="471555"/>
                    <a:pt x="447738" y="471369"/>
                  </a:cubicBezTo>
                  <a:cubicBezTo>
                    <a:pt x="448047" y="471152"/>
                    <a:pt x="448388" y="470935"/>
                    <a:pt x="448729" y="470750"/>
                  </a:cubicBezTo>
                  <a:cubicBezTo>
                    <a:pt x="449039" y="470595"/>
                    <a:pt x="449349" y="470409"/>
                    <a:pt x="449659" y="470285"/>
                  </a:cubicBezTo>
                  <a:cubicBezTo>
                    <a:pt x="449845" y="470223"/>
                    <a:pt x="449969" y="470099"/>
                    <a:pt x="450155" y="470037"/>
                  </a:cubicBezTo>
                  <a:cubicBezTo>
                    <a:pt x="450248" y="470006"/>
                    <a:pt x="450310" y="469944"/>
                    <a:pt x="450403" y="469944"/>
                  </a:cubicBezTo>
                  <a:cubicBezTo>
                    <a:pt x="450527" y="469913"/>
                    <a:pt x="450682" y="469882"/>
                    <a:pt x="450806" y="469851"/>
                  </a:cubicBezTo>
                  <a:cubicBezTo>
                    <a:pt x="451178" y="469727"/>
                    <a:pt x="451518" y="469665"/>
                    <a:pt x="451890" y="469572"/>
                  </a:cubicBezTo>
                  <a:cubicBezTo>
                    <a:pt x="452231" y="469510"/>
                    <a:pt x="452603" y="469417"/>
                    <a:pt x="452944" y="469386"/>
                  </a:cubicBezTo>
                  <a:cubicBezTo>
                    <a:pt x="453285" y="469324"/>
                    <a:pt x="453626" y="469324"/>
                    <a:pt x="453967" y="469324"/>
                  </a:cubicBezTo>
                  <a:cubicBezTo>
                    <a:pt x="454338" y="469324"/>
                    <a:pt x="454710" y="469324"/>
                    <a:pt x="455082" y="469324"/>
                  </a:cubicBezTo>
                  <a:cubicBezTo>
                    <a:pt x="455423" y="469324"/>
                    <a:pt x="455733" y="469386"/>
                    <a:pt x="456074" y="469448"/>
                  </a:cubicBezTo>
                  <a:cubicBezTo>
                    <a:pt x="456446" y="469541"/>
                    <a:pt x="456818" y="469603"/>
                    <a:pt x="457190" y="469696"/>
                  </a:cubicBezTo>
                  <a:cubicBezTo>
                    <a:pt x="457500" y="469789"/>
                    <a:pt x="457779" y="469882"/>
                    <a:pt x="458088" y="470006"/>
                  </a:cubicBezTo>
                  <a:cubicBezTo>
                    <a:pt x="458460" y="470161"/>
                    <a:pt x="458863" y="470316"/>
                    <a:pt x="459235" y="470502"/>
                  </a:cubicBezTo>
                  <a:cubicBezTo>
                    <a:pt x="459328" y="470563"/>
                    <a:pt x="459452" y="470595"/>
                    <a:pt x="459576" y="470657"/>
                  </a:cubicBezTo>
                  <a:cubicBezTo>
                    <a:pt x="459948" y="470842"/>
                    <a:pt x="460134" y="470967"/>
                    <a:pt x="460165" y="470967"/>
                  </a:cubicBezTo>
                  <a:cubicBezTo>
                    <a:pt x="480495" y="482743"/>
                    <a:pt x="497664" y="490088"/>
                    <a:pt x="511114" y="493838"/>
                  </a:cubicBezTo>
                  <a:lnTo>
                    <a:pt x="510990" y="493683"/>
                  </a:lnTo>
                  <a:cubicBezTo>
                    <a:pt x="518490" y="495790"/>
                    <a:pt x="524780" y="496689"/>
                    <a:pt x="529739" y="496813"/>
                  </a:cubicBezTo>
                  <a:lnTo>
                    <a:pt x="469338" y="461948"/>
                  </a:lnTo>
                  <a:lnTo>
                    <a:pt x="505783" y="398820"/>
                  </a:lnTo>
                  <a:lnTo>
                    <a:pt x="566215" y="433716"/>
                  </a:lnTo>
                  <a:cubicBezTo>
                    <a:pt x="565192" y="431980"/>
                    <a:pt x="563922" y="430151"/>
                    <a:pt x="562403" y="428199"/>
                  </a:cubicBezTo>
                  <a:cubicBezTo>
                    <a:pt x="553447" y="416671"/>
                    <a:pt x="535937" y="401919"/>
                    <a:pt x="508789" y="386300"/>
                  </a:cubicBezTo>
                  <a:cubicBezTo>
                    <a:pt x="508727" y="386269"/>
                    <a:pt x="508665" y="386238"/>
                    <a:pt x="508665" y="386238"/>
                  </a:cubicBezTo>
                  <a:cubicBezTo>
                    <a:pt x="508325" y="386052"/>
                    <a:pt x="508045" y="385835"/>
                    <a:pt x="507736" y="385618"/>
                  </a:cubicBezTo>
                  <a:cubicBezTo>
                    <a:pt x="507178" y="385246"/>
                    <a:pt x="506682" y="384843"/>
                    <a:pt x="506217" y="384378"/>
                  </a:cubicBezTo>
                  <a:cubicBezTo>
                    <a:pt x="506093" y="384254"/>
                    <a:pt x="505969" y="384130"/>
                    <a:pt x="505845" y="384006"/>
                  </a:cubicBezTo>
                  <a:cubicBezTo>
                    <a:pt x="505535" y="383665"/>
                    <a:pt x="505225" y="383293"/>
                    <a:pt x="504946" y="382922"/>
                  </a:cubicBezTo>
                  <a:cubicBezTo>
                    <a:pt x="504730" y="382612"/>
                    <a:pt x="504513" y="382302"/>
                    <a:pt x="504327" y="381961"/>
                  </a:cubicBezTo>
                  <a:cubicBezTo>
                    <a:pt x="504203" y="381744"/>
                    <a:pt x="504079" y="381527"/>
                    <a:pt x="503955" y="381279"/>
                  </a:cubicBezTo>
                  <a:cubicBezTo>
                    <a:pt x="503676" y="380783"/>
                    <a:pt x="503490" y="380256"/>
                    <a:pt x="503304" y="379698"/>
                  </a:cubicBezTo>
                  <a:cubicBezTo>
                    <a:pt x="503273" y="379637"/>
                    <a:pt x="503242" y="379544"/>
                    <a:pt x="503242" y="379481"/>
                  </a:cubicBezTo>
                  <a:cubicBezTo>
                    <a:pt x="503149" y="379172"/>
                    <a:pt x="502994" y="378862"/>
                    <a:pt x="502932" y="378521"/>
                  </a:cubicBezTo>
                  <a:cubicBezTo>
                    <a:pt x="502901" y="378428"/>
                    <a:pt x="502870" y="378366"/>
                    <a:pt x="502870" y="378273"/>
                  </a:cubicBezTo>
                  <a:cubicBezTo>
                    <a:pt x="501816" y="372323"/>
                    <a:pt x="505721" y="366558"/>
                    <a:pt x="511702" y="365381"/>
                  </a:cubicBezTo>
                  <a:cubicBezTo>
                    <a:pt x="512105" y="365288"/>
                    <a:pt x="512322" y="365257"/>
                    <a:pt x="512353" y="365257"/>
                  </a:cubicBezTo>
                  <a:cubicBezTo>
                    <a:pt x="535472" y="361166"/>
                    <a:pt x="553354" y="355774"/>
                    <a:pt x="566060" y="350009"/>
                  </a:cubicBezTo>
                  <a:cubicBezTo>
                    <a:pt x="573188" y="346817"/>
                    <a:pt x="578580" y="343470"/>
                    <a:pt x="582454" y="340371"/>
                  </a:cubicBezTo>
                  <a:lnTo>
                    <a:pt x="513779" y="352489"/>
                  </a:lnTo>
                  <a:lnTo>
                    <a:pt x="501135" y="280714"/>
                  </a:lnTo>
                  <a:lnTo>
                    <a:pt x="569872" y="268597"/>
                  </a:lnTo>
                  <a:cubicBezTo>
                    <a:pt x="567982" y="267946"/>
                    <a:pt x="565843" y="267357"/>
                    <a:pt x="563426" y="266830"/>
                  </a:cubicBezTo>
                  <a:cubicBezTo>
                    <a:pt x="549139" y="263762"/>
                    <a:pt x="526237" y="263700"/>
                    <a:pt x="495401" y="269185"/>
                  </a:cubicBezTo>
                  <a:cubicBezTo>
                    <a:pt x="495339" y="269185"/>
                    <a:pt x="495277" y="269185"/>
                    <a:pt x="495277" y="269185"/>
                  </a:cubicBezTo>
                  <a:cubicBezTo>
                    <a:pt x="492147" y="269836"/>
                    <a:pt x="488769" y="269185"/>
                    <a:pt x="486073" y="267016"/>
                  </a:cubicBezTo>
                  <a:cubicBezTo>
                    <a:pt x="485980" y="266954"/>
                    <a:pt x="485918" y="266923"/>
                    <a:pt x="485856" y="266861"/>
                  </a:cubicBezTo>
                  <a:cubicBezTo>
                    <a:pt x="483160" y="264568"/>
                    <a:pt x="481827" y="261252"/>
                    <a:pt x="481920" y="257936"/>
                  </a:cubicBezTo>
                  <a:cubicBezTo>
                    <a:pt x="481951" y="257285"/>
                    <a:pt x="482044" y="256634"/>
                    <a:pt x="482168" y="255983"/>
                  </a:cubicBezTo>
                  <a:cubicBezTo>
                    <a:pt x="482199" y="255891"/>
                    <a:pt x="482230" y="255797"/>
                    <a:pt x="482230" y="255704"/>
                  </a:cubicBezTo>
                  <a:cubicBezTo>
                    <a:pt x="482354" y="255178"/>
                    <a:pt x="482540" y="254682"/>
                    <a:pt x="482726" y="254186"/>
                  </a:cubicBezTo>
                  <a:cubicBezTo>
                    <a:pt x="482819" y="253969"/>
                    <a:pt x="482881" y="253752"/>
                    <a:pt x="482974" y="253566"/>
                  </a:cubicBezTo>
                  <a:cubicBezTo>
                    <a:pt x="483129" y="253225"/>
                    <a:pt x="483315" y="252884"/>
                    <a:pt x="483532" y="252544"/>
                  </a:cubicBezTo>
                  <a:cubicBezTo>
                    <a:pt x="483718" y="252203"/>
                    <a:pt x="483935" y="251892"/>
                    <a:pt x="484152" y="251583"/>
                  </a:cubicBezTo>
                  <a:cubicBezTo>
                    <a:pt x="484214" y="251490"/>
                    <a:pt x="484276" y="251397"/>
                    <a:pt x="484338" y="251304"/>
                  </a:cubicBezTo>
                  <a:cubicBezTo>
                    <a:pt x="484555" y="250994"/>
                    <a:pt x="484740" y="250808"/>
                    <a:pt x="484740" y="250777"/>
                  </a:cubicBezTo>
                  <a:cubicBezTo>
                    <a:pt x="499864" y="232771"/>
                    <a:pt x="510060" y="217152"/>
                    <a:pt x="516103" y="204570"/>
                  </a:cubicBezTo>
                  <a:cubicBezTo>
                    <a:pt x="519512" y="197535"/>
                    <a:pt x="521465" y="191491"/>
                    <a:pt x="522456" y="186626"/>
                  </a:cubicBezTo>
                  <a:lnTo>
                    <a:pt x="477644" y="240054"/>
                  </a:lnTo>
                  <a:lnTo>
                    <a:pt x="421829" y="193227"/>
                  </a:lnTo>
                  <a:lnTo>
                    <a:pt x="466704" y="139768"/>
                  </a:lnTo>
                  <a:cubicBezTo>
                    <a:pt x="464844" y="140481"/>
                    <a:pt x="462799" y="141410"/>
                    <a:pt x="460630" y="142557"/>
                  </a:cubicBezTo>
                  <a:cubicBezTo>
                    <a:pt x="447707" y="149375"/>
                    <a:pt x="430166" y="164065"/>
                    <a:pt x="410053" y="188082"/>
                  </a:cubicBezTo>
                  <a:cubicBezTo>
                    <a:pt x="409991" y="188114"/>
                    <a:pt x="409960" y="188175"/>
                    <a:pt x="409960" y="188175"/>
                  </a:cubicBezTo>
                  <a:cubicBezTo>
                    <a:pt x="407326" y="191491"/>
                    <a:pt x="403173" y="192824"/>
                    <a:pt x="399268" y="192142"/>
                  </a:cubicBezTo>
                  <a:cubicBezTo>
                    <a:pt x="398927" y="192111"/>
                    <a:pt x="398617" y="192049"/>
                    <a:pt x="398307" y="191987"/>
                  </a:cubicBezTo>
                  <a:cubicBezTo>
                    <a:pt x="398214" y="191956"/>
                    <a:pt x="398121" y="191894"/>
                    <a:pt x="398028" y="191894"/>
                  </a:cubicBezTo>
                  <a:cubicBezTo>
                    <a:pt x="393349" y="190655"/>
                    <a:pt x="389847" y="186471"/>
                    <a:pt x="389723" y="181388"/>
                  </a:cubicBezTo>
                  <a:cubicBezTo>
                    <a:pt x="389723" y="181017"/>
                    <a:pt x="389723" y="180769"/>
                    <a:pt x="389723" y="180738"/>
                  </a:cubicBezTo>
                  <a:cubicBezTo>
                    <a:pt x="389723" y="157247"/>
                    <a:pt x="387522" y="138683"/>
                    <a:pt x="384051" y="125171"/>
                  </a:cubicBezTo>
                  <a:cubicBezTo>
                    <a:pt x="382130" y="117609"/>
                    <a:pt x="379775" y="111721"/>
                    <a:pt x="377388" y="107351"/>
                  </a:cubicBezTo>
                  <a:lnTo>
                    <a:pt x="377388" y="177081"/>
                  </a:lnTo>
                  <a:lnTo>
                    <a:pt x="304498" y="177081"/>
                  </a:lnTo>
                  <a:close/>
                  <a:moveTo>
                    <a:pt x="315841" y="74966"/>
                  </a:moveTo>
                  <a:cubicBezTo>
                    <a:pt x="316058" y="74966"/>
                    <a:pt x="316275" y="75028"/>
                    <a:pt x="316523" y="75028"/>
                  </a:cubicBezTo>
                  <a:lnTo>
                    <a:pt x="365736" y="75028"/>
                  </a:lnTo>
                  <a:cubicBezTo>
                    <a:pt x="365953" y="75028"/>
                    <a:pt x="366170" y="74966"/>
                    <a:pt x="366418" y="74966"/>
                  </a:cubicBezTo>
                  <a:cubicBezTo>
                    <a:pt x="366914" y="74966"/>
                    <a:pt x="367379" y="75028"/>
                    <a:pt x="367874" y="75028"/>
                  </a:cubicBezTo>
                  <a:lnTo>
                    <a:pt x="367998" y="75028"/>
                  </a:lnTo>
                  <a:cubicBezTo>
                    <a:pt x="368029" y="75028"/>
                    <a:pt x="368060" y="75028"/>
                    <a:pt x="368091" y="75028"/>
                  </a:cubicBezTo>
                  <a:cubicBezTo>
                    <a:pt x="375250" y="75431"/>
                    <a:pt x="382099" y="78685"/>
                    <a:pt x="387368" y="83674"/>
                  </a:cubicBezTo>
                  <a:cubicBezTo>
                    <a:pt x="393132" y="89067"/>
                    <a:pt x="397563" y="96257"/>
                    <a:pt x="401158" y="105120"/>
                  </a:cubicBezTo>
                  <a:cubicBezTo>
                    <a:pt x="406210" y="117672"/>
                    <a:pt x="409650" y="133786"/>
                    <a:pt x="411262" y="153869"/>
                  </a:cubicBezTo>
                  <a:cubicBezTo>
                    <a:pt x="420404" y="144572"/>
                    <a:pt x="429112" y="137041"/>
                    <a:pt x="437294" y="131152"/>
                  </a:cubicBezTo>
                  <a:cubicBezTo>
                    <a:pt x="450744" y="121607"/>
                    <a:pt x="462892" y="116122"/>
                    <a:pt x="474699" y="115409"/>
                  </a:cubicBezTo>
                  <a:cubicBezTo>
                    <a:pt x="481920" y="114975"/>
                    <a:pt x="489234" y="116866"/>
                    <a:pt x="494998" y="121143"/>
                  </a:cubicBezTo>
                  <a:cubicBezTo>
                    <a:pt x="495029" y="121173"/>
                    <a:pt x="495122" y="121235"/>
                    <a:pt x="495122" y="121235"/>
                  </a:cubicBezTo>
                  <a:lnTo>
                    <a:pt x="495246" y="121328"/>
                  </a:lnTo>
                  <a:cubicBezTo>
                    <a:pt x="495618" y="121638"/>
                    <a:pt x="495990" y="121886"/>
                    <a:pt x="496362" y="122196"/>
                  </a:cubicBezTo>
                  <a:cubicBezTo>
                    <a:pt x="496517" y="122351"/>
                    <a:pt x="496672" y="122537"/>
                    <a:pt x="496827" y="122692"/>
                  </a:cubicBezTo>
                  <a:lnTo>
                    <a:pt x="534512" y="154333"/>
                  </a:lnTo>
                  <a:cubicBezTo>
                    <a:pt x="534697" y="154488"/>
                    <a:pt x="534914" y="154581"/>
                    <a:pt x="535101" y="154737"/>
                  </a:cubicBezTo>
                  <a:cubicBezTo>
                    <a:pt x="535472" y="155046"/>
                    <a:pt x="535813" y="155418"/>
                    <a:pt x="536185" y="155790"/>
                  </a:cubicBezTo>
                  <a:lnTo>
                    <a:pt x="536247" y="155790"/>
                  </a:lnTo>
                  <a:cubicBezTo>
                    <a:pt x="536278" y="155821"/>
                    <a:pt x="536278" y="155821"/>
                    <a:pt x="536278" y="155821"/>
                  </a:cubicBezTo>
                  <a:cubicBezTo>
                    <a:pt x="541515" y="160749"/>
                    <a:pt x="544677" y="167660"/>
                    <a:pt x="545513" y="174880"/>
                  </a:cubicBezTo>
                  <a:cubicBezTo>
                    <a:pt x="546443" y="182721"/>
                    <a:pt x="545234" y="191058"/>
                    <a:pt x="542290" y="200169"/>
                  </a:cubicBezTo>
                  <a:cubicBezTo>
                    <a:pt x="538107" y="212937"/>
                    <a:pt x="530483" y="227348"/>
                    <a:pt x="518954" y="243618"/>
                  </a:cubicBezTo>
                  <a:cubicBezTo>
                    <a:pt x="531754" y="242409"/>
                    <a:pt x="543096" y="242254"/>
                    <a:pt x="553044" y="242998"/>
                  </a:cubicBezTo>
                  <a:cubicBezTo>
                    <a:pt x="569500" y="244331"/>
                    <a:pt x="582299" y="247926"/>
                    <a:pt x="591813" y="254992"/>
                  </a:cubicBezTo>
                  <a:cubicBezTo>
                    <a:pt x="597640" y="259299"/>
                    <a:pt x="602041" y="265467"/>
                    <a:pt x="603683" y="272470"/>
                  </a:cubicBezTo>
                  <a:cubicBezTo>
                    <a:pt x="603714" y="272502"/>
                    <a:pt x="603745" y="272563"/>
                    <a:pt x="603745" y="272563"/>
                  </a:cubicBezTo>
                  <a:lnTo>
                    <a:pt x="603745" y="272687"/>
                  </a:lnTo>
                  <a:cubicBezTo>
                    <a:pt x="603838" y="273152"/>
                    <a:pt x="603962" y="273617"/>
                    <a:pt x="604055" y="274082"/>
                  </a:cubicBezTo>
                  <a:cubicBezTo>
                    <a:pt x="604117" y="274299"/>
                    <a:pt x="604117" y="274547"/>
                    <a:pt x="604117" y="274764"/>
                  </a:cubicBezTo>
                  <a:lnTo>
                    <a:pt x="612670" y="323203"/>
                  </a:lnTo>
                  <a:cubicBezTo>
                    <a:pt x="612732" y="323419"/>
                    <a:pt x="612825" y="323636"/>
                    <a:pt x="612856" y="323884"/>
                  </a:cubicBezTo>
                  <a:cubicBezTo>
                    <a:pt x="612918" y="324380"/>
                    <a:pt x="612980" y="324876"/>
                    <a:pt x="613042" y="325372"/>
                  </a:cubicBezTo>
                  <a:lnTo>
                    <a:pt x="613042" y="325434"/>
                  </a:lnTo>
                  <a:cubicBezTo>
                    <a:pt x="613042" y="325465"/>
                    <a:pt x="613042" y="325496"/>
                    <a:pt x="613042" y="325496"/>
                  </a:cubicBezTo>
                  <a:cubicBezTo>
                    <a:pt x="613910" y="332624"/>
                    <a:pt x="611865" y="339938"/>
                    <a:pt x="607867" y="346012"/>
                  </a:cubicBezTo>
                  <a:cubicBezTo>
                    <a:pt x="603559" y="352613"/>
                    <a:pt x="597237" y="358222"/>
                    <a:pt x="589148" y="363304"/>
                  </a:cubicBezTo>
                  <a:cubicBezTo>
                    <a:pt x="577713" y="370401"/>
                    <a:pt x="562558" y="376568"/>
                    <a:pt x="543189" y="381620"/>
                  </a:cubicBezTo>
                  <a:cubicBezTo>
                    <a:pt x="553850" y="388996"/>
                    <a:pt x="562713" y="396186"/>
                    <a:pt x="569872" y="403190"/>
                  </a:cubicBezTo>
                  <a:cubicBezTo>
                    <a:pt x="581618" y="414780"/>
                    <a:pt x="589148" y="425782"/>
                    <a:pt x="591876" y="437280"/>
                  </a:cubicBezTo>
                  <a:cubicBezTo>
                    <a:pt x="593549" y="444345"/>
                    <a:pt x="592960" y="451876"/>
                    <a:pt x="589737" y="458291"/>
                  </a:cubicBezTo>
                  <a:cubicBezTo>
                    <a:pt x="589706" y="458322"/>
                    <a:pt x="589675" y="458415"/>
                    <a:pt x="589675" y="458415"/>
                  </a:cubicBezTo>
                  <a:lnTo>
                    <a:pt x="589613" y="458539"/>
                  </a:lnTo>
                  <a:cubicBezTo>
                    <a:pt x="589396" y="458973"/>
                    <a:pt x="589210" y="459407"/>
                    <a:pt x="588962" y="459810"/>
                  </a:cubicBezTo>
                  <a:cubicBezTo>
                    <a:pt x="588838" y="460027"/>
                    <a:pt x="588683" y="460182"/>
                    <a:pt x="588560" y="460368"/>
                  </a:cubicBezTo>
                  <a:lnTo>
                    <a:pt x="563970" y="502951"/>
                  </a:lnTo>
                  <a:lnTo>
                    <a:pt x="563984" y="502918"/>
                  </a:lnTo>
                  <a:lnTo>
                    <a:pt x="563953" y="502980"/>
                  </a:lnTo>
                  <a:lnTo>
                    <a:pt x="563970" y="502951"/>
                  </a:lnTo>
                  <a:lnTo>
                    <a:pt x="563705" y="503569"/>
                  </a:lnTo>
                  <a:cubicBezTo>
                    <a:pt x="563457" y="504003"/>
                    <a:pt x="563178" y="504405"/>
                    <a:pt x="562868" y="504809"/>
                  </a:cubicBezTo>
                  <a:lnTo>
                    <a:pt x="562868" y="504870"/>
                  </a:lnTo>
                  <a:cubicBezTo>
                    <a:pt x="562837" y="504901"/>
                    <a:pt x="562837" y="504932"/>
                    <a:pt x="562837" y="504932"/>
                  </a:cubicBezTo>
                  <a:cubicBezTo>
                    <a:pt x="558901" y="510945"/>
                    <a:pt x="552641" y="515252"/>
                    <a:pt x="545668" y="517329"/>
                  </a:cubicBezTo>
                  <a:cubicBezTo>
                    <a:pt x="538107" y="519622"/>
                    <a:pt x="529677" y="519839"/>
                    <a:pt x="520194" y="518537"/>
                  </a:cubicBezTo>
                  <a:cubicBezTo>
                    <a:pt x="506899" y="516647"/>
                    <a:pt x="491310" y="511627"/>
                    <a:pt x="473274" y="503073"/>
                  </a:cubicBezTo>
                  <a:cubicBezTo>
                    <a:pt x="476683" y="515469"/>
                    <a:pt x="478821" y="526626"/>
                    <a:pt x="479813" y="536543"/>
                  </a:cubicBezTo>
                  <a:cubicBezTo>
                    <a:pt x="481362" y="552999"/>
                    <a:pt x="480061" y="566263"/>
                    <a:pt x="474761" y="576831"/>
                  </a:cubicBezTo>
                  <a:cubicBezTo>
                    <a:pt x="471508" y="583308"/>
                    <a:pt x="466208" y="588700"/>
                    <a:pt x="459638" y="591552"/>
                  </a:cubicBezTo>
                  <a:cubicBezTo>
                    <a:pt x="459607" y="591583"/>
                    <a:pt x="459514" y="591614"/>
                    <a:pt x="459514" y="591614"/>
                  </a:cubicBezTo>
                  <a:lnTo>
                    <a:pt x="459359" y="591675"/>
                  </a:lnTo>
                  <a:cubicBezTo>
                    <a:pt x="458925" y="591862"/>
                    <a:pt x="458491" y="592079"/>
                    <a:pt x="458057" y="592233"/>
                  </a:cubicBezTo>
                  <a:cubicBezTo>
                    <a:pt x="457840" y="592295"/>
                    <a:pt x="457624" y="592327"/>
                    <a:pt x="457407" y="592388"/>
                  </a:cubicBezTo>
                  <a:lnTo>
                    <a:pt x="411168" y="609216"/>
                  </a:lnTo>
                  <a:cubicBezTo>
                    <a:pt x="410951" y="609310"/>
                    <a:pt x="410734" y="609433"/>
                    <a:pt x="410518" y="609526"/>
                  </a:cubicBezTo>
                  <a:cubicBezTo>
                    <a:pt x="410053" y="609712"/>
                    <a:pt x="409588" y="609805"/>
                    <a:pt x="409123" y="609991"/>
                  </a:cubicBezTo>
                  <a:lnTo>
                    <a:pt x="409030" y="609991"/>
                  </a:lnTo>
                  <a:cubicBezTo>
                    <a:pt x="408999" y="609991"/>
                    <a:pt x="408937" y="609991"/>
                    <a:pt x="408937" y="609991"/>
                  </a:cubicBezTo>
                  <a:cubicBezTo>
                    <a:pt x="402057" y="612068"/>
                    <a:pt x="394495" y="611324"/>
                    <a:pt x="387833" y="608442"/>
                  </a:cubicBezTo>
                  <a:cubicBezTo>
                    <a:pt x="380581" y="605343"/>
                    <a:pt x="373949" y="600105"/>
                    <a:pt x="367533" y="593008"/>
                  </a:cubicBezTo>
                  <a:cubicBezTo>
                    <a:pt x="358546" y="582967"/>
                    <a:pt x="349838" y="569114"/>
                    <a:pt x="341501" y="550923"/>
                  </a:cubicBezTo>
                  <a:cubicBezTo>
                    <a:pt x="336109" y="562575"/>
                    <a:pt x="330593" y="572523"/>
                    <a:pt x="324983" y="580736"/>
                  </a:cubicBezTo>
                  <a:cubicBezTo>
                    <a:pt x="315624" y="594310"/>
                    <a:pt x="306078" y="603607"/>
                    <a:pt x="295232" y="608317"/>
                  </a:cubicBezTo>
                  <a:cubicBezTo>
                    <a:pt x="288599" y="611200"/>
                    <a:pt x="281069" y="611944"/>
                    <a:pt x="274189" y="609867"/>
                  </a:cubicBezTo>
                  <a:cubicBezTo>
                    <a:pt x="274158" y="609867"/>
                    <a:pt x="274065" y="609867"/>
                    <a:pt x="274065" y="609867"/>
                  </a:cubicBezTo>
                  <a:lnTo>
                    <a:pt x="273941" y="609805"/>
                  </a:lnTo>
                  <a:cubicBezTo>
                    <a:pt x="273476" y="609650"/>
                    <a:pt x="273011" y="609526"/>
                    <a:pt x="272577" y="609371"/>
                  </a:cubicBezTo>
                  <a:cubicBezTo>
                    <a:pt x="272360" y="609278"/>
                    <a:pt x="272175" y="609154"/>
                    <a:pt x="271958" y="609062"/>
                  </a:cubicBezTo>
                  <a:lnTo>
                    <a:pt x="225719" y="592233"/>
                  </a:lnTo>
                  <a:cubicBezTo>
                    <a:pt x="225502" y="592140"/>
                    <a:pt x="225254" y="592140"/>
                    <a:pt x="225037" y="592047"/>
                  </a:cubicBezTo>
                  <a:cubicBezTo>
                    <a:pt x="224604" y="591893"/>
                    <a:pt x="224139" y="591675"/>
                    <a:pt x="223705" y="591459"/>
                  </a:cubicBezTo>
                  <a:lnTo>
                    <a:pt x="223612" y="591459"/>
                  </a:lnTo>
                  <a:cubicBezTo>
                    <a:pt x="223581" y="591428"/>
                    <a:pt x="223519" y="591428"/>
                    <a:pt x="223519" y="591428"/>
                  </a:cubicBezTo>
                  <a:cubicBezTo>
                    <a:pt x="216918" y="588607"/>
                    <a:pt x="211618" y="583215"/>
                    <a:pt x="208364" y="576707"/>
                  </a:cubicBezTo>
                  <a:cubicBezTo>
                    <a:pt x="204800" y="569672"/>
                    <a:pt x="203127" y="561398"/>
                    <a:pt x="202755" y="551852"/>
                  </a:cubicBezTo>
                  <a:cubicBezTo>
                    <a:pt x="202321" y="538495"/>
                    <a:pt x="204615" y="522287"/>
                    <a:pt x="209852" y="503135"/>
                  </a:cubicBezTo>
                  <a:cubicBezTo>
                    <a:pt x="198200" y="508651"/>
                    <a:pt x="187570" y="512711"/>
                    <a:pt x="177963" y="515407"/>
                  </a:cubicBezTo>
                  <a:cubicBezTo>
                    <a:pt x="162033" y="519808"/>
                    <a:pt x="148769" y="520800"/>
                    <a:pt x="137427" y="517422"/>
                  </a:cubicBezTo>
                  <a:cubicBezTo>
                    <a:pt x="130485" y="515376"/>
                    <a:pt x="124255" y="511069"/>
                    <a:pt x="120320" y="505087"/>
                  </a:cubicBezTo>
                  <a:cubicBezTo>
                    <a:pt x="120289" y="505025"/>
                    <a:pt x="120227" y="504963"/>
                    <a:pt x="120227" y="504963"/>
                  </a:cubicBezTo>
                  <a:lnTo>
                    <a:pt x="120165" y="504839"/>
                  </a:lnTo>
                  <a:cubicBezTo>
                    <a:pt x="119886" y="504437"/>
                    <a:pt x="119638" y="504064"/>
                    <a:pt x="119390" y="503662"/>
                  </a:cubicBezTo>
                  <a:cubicBezTo>
                    <a:pt x="119266" y="503445"/>
                    <a:pt x="119204" y="503259"/>
                    <a:pt x="119111" y="503042"/>
                  </a:cubicBezTo>
                  <a:lnTo>
                    <a:pt x="94504" y="460430"/>
                  </a:lnTo>
                  <a:cubicBezTo>
                    <a:pt x="94380" y="460244"/>
                    <a:pt x="94225" y="460089"/>
                    <a:pt x="94101" y="459872"/>
                  </a:cubicBezTo>
                  <a:cubicBezTo>
                    <a:pt x="93884" y="459438"/>
                    <a:pt x="93668" y="459004"/>
                    <a:pt x="93451" y="458570"/>
                  </a:cubicBezTo>
                  <a:lnTo>
                    <a:pt x="93389" y="458477"/>
                  </a:lnTo>
                  <a:cubicBezTo>
                    <a:pt x="93358" y="458446"/>
                    <a:pt x="93358" y="458384"/>
                    <a:pt x="93358" y="458384"/>
                  </a:cubicBezTo>
                  <a:cubicBezTo>
                    <a:pt x="90135" y="451969"/>
                    <a:pt x="89546" y="444407"/>
                    <a:pt x="91219" y="437341"/>
                  </a:cubicBezTo>
                  <a:cubicBezTo>
                    <a:pt x="93017" y="429656"/>
                    <a:pt x="97046" y="422249"/>
                    <a:pt x="102903" y="414687"/>
                  </a:cubicBezTo>
                  <a:cubicBezTo>
                    <a:pt x="111208" y="404119"/>
                    <a:pt x="123326" y="393149"/>
                    <a:pt x="139751" y="381806"/>
                  </a:cubicBezTo>
                  <a:cubicBezTo>
                    <a:pt x="127231" y="378552"/>
                    <a:pt x="116446" y="374802"/>
                    <a:pt x="107304" y="370680"/>
                  </a:cubicBezTo>
                  <a:cubicBezTo>
                    <a:pt x="92273" y="363800"/>
                    <a:pt x="81457" y="356053"/>
                    <a:pt x="74949" y="346167"/>
                  </a:cubicBezTo>
                  <a:cubicBezTo>
                    <a:pt x="70951" y="340092"/>
                    <a:pt x="68937" y="332809"/>
                    <a:pt x="69774" y="325681"/>
                  </a:cubicBezTo>
                  <a:cubicBezTo>
                    <a:pt x="69774" y="325651"/>
                    <a:pt x="69774" y="325558"/>
                    <a:pt x="69774" y="325558"/>
                  </a:cubicBezTo>
                  <a:lnTo>
                    <a:pt x="69774" y="325434"/>
                  </a:lnTo>
                  <a:cubicBezTo>
                    <a:pt x="69836" y="324938"/>
                    <a:pt x="69867" y="324473"/>
                    <a:pt x="69960" y="324008"/>
                  </a:cubicBezTo>
                  <a:cubicBezTo>
                    <a:pt x="69991" y="323791"/>
                    <a:pt x="70084" y="323574"/>
                    <a:pt x="70146" y="323357"/>
                  </a:cubicBezTo>
                  <a:lnTo>
                    <a:pt x="78699" y="274888"/>
                  </a:lnTo>
                  <a:cubicBezTo>
                    <a:pt x="78761" y="274671"/>
                    <a:pt x="78730" y="274454"/>
                    <a:pt x="78761" y="274206"/>
                  </a:cubicBezTo>
                  <a:cubicBezTo>
                    <a:pt x="78854" y="273741"/>
                    <a:pt x="78978" y="273276"/>
                    <a:pt x="79102" y="272811"/>
                  </a:cubicBezTo>
                  <a:lnTo>
                    <a:pt x="79102" y="272687"/>
                  </a:lnTo>
                  <a:cubicBezTo>
                    <a:pt x="79102" y="272656"/>
                    <a:pt x="79102" y="272626"/>
                    <a:pt x="79102" y="272594"/>
                  </a:cubicBezTo>
                  <a:cubicBezTo>
                    <a:pt x="80744" y="265621"/>
                    <a:pt x="85145" y="259423"/>
                    <a:pt x="90972" y="255116"/>
                  </a:cubicBezTo>
                  <a:cubicBezTo>
                    <a:pt x="97294" y="250374"/>
                    <a:pt x="105134" y="247275"/>
                    <a:pt x="114494" y="245261"/>
                  </a:cubicBezTo>
                  <a:cubicBezTo>
                    <a:pt x="127634" y="242503"/>
                    <a:pt x="143966" y="241883"/>
                    <a:pt x="163831" y="243742"/>
                  </a:cubicBezTo>
                  <a:cubicBezTo>
                    <a:pt x="156393" y="233267"/>
                    <a:pt x="150567" y="223536"/>
                    <a:pt x="146259" y="214549"/>
                  </a:cubicBezTo>
                  <a:cubicBezTo>
                    <a:pt x="139162" y="199611"/>
                    <a:pt x="135877" y="186719"/>
                    <a:pt x="137241" y="174973"/>
                  </a:cubicBezTo>
                  <a:cubicBezTo>
                    <a:pt x="138077" y="167753"/>
                    <a:pt x="141207" y="160873"/>
                    <a:pt x="146445" y="155945"/>
                  </a:cubicBezTo>
                  <a:cubicBezTo>
                    <a:pt x="146476" y="155945"/>
                    <a:pt x="146507" y="155883"/>
                    <a:pt x="146507" y="155883"/>
                  </a:cubicBezTo>
                  <a:lnTo>
                    <a:pt x="146600" y="155821"/>
                  </a:lnTo>
                  <a:cubicBezTo>
                    <a:pt x="146941" y="155480"/>
                    <a:pt x="147282" y="155139"/>
                    <a:pt x="147654" y="154829"/>
                  </a:cubicBezTo>
                  <a:cubicBezTo>
                    <a:pt x="147840" y="154674"/>
                    <a:pt x="148056" y="154550"/>
                    <a:pt x="148242" y="154427"/>
                  </a:cubicBezTo>
                  <a:lnTo>
                    <a:pt x="185927" y="122785"/>
                  </a:lnTo>
                  <a:cubicBezTo>
                    <a:pt x="186113" y="122630"/>
                    <a:pt x="186237" y="122444"/>
                    <a:pt x="186423" y="122289"/>
                  </a:cubicBezTo>
                  <a:cubicBezTo>
                    <a:pt x="186795" y="121979"/>
                    <a:pt x="187198" y="121700"/>
                    <a:pt x="187570" y="121421"/>
                  </a:cubicBezTo>
                  <a:lnTo>
                    <a:pt x="187663" y="121359"/>
                  </a:lnTo>
                  <a:cubicBezTo>
                    <a:pt x="187694" y="121328"/>
                    <a:pt x="187756" y="121297"/>
                    <a:pt x="187756" y="121297"/>
                  </a:cubicBezTo>
                  <a:cubicBezTo>
                    <a:pt x="193489" y="116990"/>
                    <a:pt x="200834" y="115099"/>
                    <a:pt x="208086" y="115533"/>
                  </a:cubicBezTo>
                  <a:cubicBezTo>
                    <a:pt x="215957" y="115967"/>
                    <a:pt x="223984" y="118632"/>
                    <a:pt x="232444" y="123095"/>
                  </a:cubicBezTo>
                  <a:cubicBezTo>
                    <a:pt x="244252" y="129386"/>
                    <a:pt x="257113" y="139365"/>
                    <a:pt x="271059" y="153466"/>
                  </a:cubicBezTo>
                  <a:cubicBezTo>
                    <a:pt x="272081" y="140636"/>
                    <a:pt x="273879" y="129448"/>
                    <a:pt x="276358" y="119779"/>
                  </a:cubicBezTo>
                  <a:cubicBezTo>
                    <a:pt x="280511" y="103788"/>
                    <a:pt x="286306" y="91794"/>
                    <a:pt x="294891" y="83674"/>
                  </a:cubicBezTo>
                  <a:cubicBezTo>
                    <a:pt x="300159" y="78685"/>
                    <a:pt x="307008" y="75431"/>
                    <a:pt x="314167" y="75028"/>
                  </a:cubicBezTo>
                  <a:cubicBezTo>
                    <a:pt x="314229" y="75028"/>
                    <a:pt x="314291" y="75028"/>
                    <a:pt x="314291" y="75028"/>
                  </a:cubicBezTo>
                  <a:lnTo>
                    <a:pt x="314415" y="75028"/>
                  </a:lnTo>
                  <a:cubicBezTo>
                    <a:pt x="314880" y="74997"/>
                    <a:pt x="315345" y="74966"/>
                    <a:pt x="315841" y="74966"/>
                  </a:cubicBezTo>
                  <a:close/>
                  <a:moveTo>
                    <a:pt x="143218" y="73444"/>
                  </a:moveTo>
                  <a:cubicBezTo>
                    <a:pt x="151736" y="74192"/>
                    <a:pt x="159972" y="78189"/>
                    <a:pt x="165907" y="85255"/>
                  </a:cubicBezTo>
                  <a:cubicBezTo>
                    <a:pt x="177776" y="99387"/>
                    <a:pt x="175916" y="120461"/>
                    <a:pt x="161785" y="132330"/>
                  </a:cubicBezTo>
                  <a:cubicBezTo>
                    <a:pt x="147653" y="144199"/>
                    <a:pt x="126579" y="142340"/>
                    <a:pt x="114710" y="128208"/>
                  </a:cubicBezTo>
                  <a:cubicBezTo>
                    <a:pt x="102841" y="114076"/>
                    <a:pt x="104700" y="93003"/>
                    <a:pt x="118832" y="81134"/>
                  </a:cubicBezTo>
                  <a:cubicBezTo>
                    <a:pt x="125898" y="75199"/>
                    <a:pt x="134699" y="72696"/>
                    <a:pt x="143218" y="73444"/>
                  </a:cubicBezTo>
                  <a:close/>
                  <a:moveTo>
                    <a:pt x="539473" y="73320"/>
                  </a:moveTo>
                  <a:cubicBezTo>
                    <a:pt x="547992" y="72572"/>
                    <a:pt x="556793" y="75075"/>
                    <a:pt x="563859" y="81010"/>
                  </a:cubicBezTo>
                  <a:cubicBezTo>
                    <a:pt x="577991" y="92879"/>
                    <a:pt x="579850" y="113952"/>
                    <a:pt x="567981" y="128084"/>
                  </a:cubicBezTo>
                  <a:cubicBezTo>
                    <a:pt x="556112" y="142216"/>
                    <a:pt x="535038" y="144075"/>
                    <a:pt x="520906" y="132206"/>
                  </a:cubicBezTo>
                  <a:cubicBezTo>
                    <a:pt x="506775" y="120337"/>
                    <a:pt x="504915" y="99263"/>
                    <a:pt x="516785" y="85131"/>
                  </a:cubicBezTo>
                  <a:cubicBezTo>
                    <a:pt x="522719" y="78065"/>
                    <a:pt x="530955" y="74068"/>
                    <a:pt x="539473" y="73320"/>
                  </a:cubicBezTo>
                  <a:close/>
                  <a:moveTo>
                    <a:pt x="341067" y="0"/>
                  </a:moveTo>
                  <a:cubicBezTo>
                    <a:pt x="359538" y="0"/>
                    <a:pt x="374506" y="14969"/>
                    <a:pt x="374506" y="33408"/>
                  </a:cubicBezTo>
                  <a:cubicBezTo>
                    <a:pt x="374506" y="51848"/>
                    <a:pt x="359538" y="66816"/>
                    <a:pt x="341098" y="66816"/>
                  </a:cubicBezTo>
                  <a:cubicBezTo>
                    <a:pt x="322659" y="66816"/>
                    <a:pt x="307690" y="51848"/>
                    <a:pt x="307690" y="33408"/>
                  </a:cubicBezTo>
                  <a:lnTo>
                    <a:pt x="307659" y="33408"/>
                  </a:lnTo>
                  <a:cubicBezTo>
                    <a:pt x="307659" y="14969"/>
                    <a:pt x="322597" y="0"/>
                    <a:pt x="341067" y="0"/>
                  </a:cubicBezTo>
                  <a:close/>
                </a:path>
              </a:pathLst>
            </a:custGeom>
            <a:solidFill>
              <a:srgbClr val="F772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dirty="0">
                <a:solidFill>
                  <a:schemeClr val="lt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EB13A6E1-8BA7-9298-327A-75050100EFAF}"/>
                </a:ext>
              </a:extLst>
            </p:cNvPr>
            <p:cNvSpPr/>
            <p:nvPr/>
          </p:nvSpPr>
          <p:spPr>
            <a:xfrm>
              <a:off x="5134251" y="5416668"/>
              <a:ext cx="666475" cy="563981"/>
            </a:xfrm>
            <a:custGeom>
              <a:avLst/>
              <a:gdLst>
                <a:gd name="connsiteX0" fmla="*/ 20997 w 666475"/>
                <a:gd name="connsiteY0" fmla="*/ 361110 h 563981"/>
                <a:gd name="connsiteX1" fmla="*/ 22186 w 666475"/>
                <a:gd name="connsiteY1" fmla="*/ 387173 h 563981"/>
                <a:gd name="connsiteX2" fmla="*/ 214612 w 666475"/>
                <a:gd name="connsiteY2" fmla="*/ 546944 h 563981"/>
                <a:gd name="connsiteX3" fmla="*/ 214641 w 666475"/>
                <a:gd name="connsiteY3" fmla="*/ 546915 h 563981"/>
                <a:gd name="connsiteX4" fmla="*/ 399879 w 666475"/>
                <a:gd name="connsiteY4" fmla="*/ 473312 h 563981"/>
                <a:gd name="connsiteX5" fmla="*/ 399879 w 666475"/>
                <a:gd name="connsiteY5" fmla="*/ 444590 h 563981"/>
                <a:gd name="connsiteX6" fmla="*/ 215433 w 666475"/>
                <a:gd name="connsiteY6" fmla="*/ 517796 h 563981"/>
                <a:gd name="connsiteX7" fmla="*/ 211386 w 666475"/>
                <a:gd name="connsiteY7" fmla="*/ 519155 h 563981"/>
                <a:gd name="connsiteX8" fmla="*/ 18847 w 666475"/>
                <a:gd name="connsiteY8" fmla="*/ 314447 h 563981"/>
                <a:gd name="connsiteX9" fmla="*/ 20036 w 666475"/>
                <a:gd name="connsiteY9" fmla="*/ 340510 h 563981"/>
                <a:gd name="connsiteX10" fmla="*/ 214528 w 666475"/>
                <a:gd name="connsiteY10" fmla="*/ 501979 h 563981"/>
                <a:gd name="connsiteX11" fmla="*/ 399852 w 666475"/>
                <a:gd name="connsiteY11" fmla="*/ 427724 h 563981"/>
                <a:gd name="connsiteX12" fmla="*/ 399852 w 666475"/>
                <a:gd name="connsiteY12" fmla="*/ 401747 h 563981"/>
                <a:gd name="connsiteX13" fmla="*/ 215320 w 666475"/>
                <a:gd name="connsiteY13" fmla="*/ 472945 h 563981"/>
                <a:gd name="connsiteX14" fmla="*/ 211330 w 666475"/>
                <a:gd name="connsiteY14" fmla="*/ 474246 h 563981"/>
                <a:gd name="connsiteX15" fmla="*/ 18875 w 666475"/>
                <a:gd name="connsiteY15" fmla="*/ 314475 h 563981"/>
                <a:gd name="connsiteX16" fmla="*/ 651251 w 666475"/>
                <a:gd name="connsiteY16" fmla="*/ 286658 h 563981"/>
                <a:gd name="connsiteX17" fmla="*/ 564716 w 666475"/>
                <a:gd name="connsiteY17" fmla="*/ 353640 h 563981"/>
                <a:gd name="connsiteX18" fmla="*/ 531833 w 666475"/>
                <a:gd name="connsiteY18" fmla="*/ 374580 h 563981"/>
                <a:gd name="connsiteX19" fmla="*/ 531833 w 666475"/>
                <a:gd name="connsiteY19" fmla="*/ 401181 h 563981"/>
                <a:gd name="connsiteX20" fmla="*/ 651251 w 666475"/>
                <a:gd name="connsiteY20" fmla="*/ 317022 h 563981"/>
                <a:gd name="connsiteX21" fmla="*/ 16668 w 666475"/>
                <a:gd name="connsiteY21" fmla="*/ 266029 h 563981"/>
                <a:gd name="connsiteX22" fmla="*/ 18083 w 666475"/>
                <a:gd name="connsiteY22" fmla="*/ 297044 h 563981"/>
                <a:gd name="connsiteX23" fmla="*/ 19583 w 666475"/>
                <a:gd name="connsiteY23" fmla="*/ 295233 h 563981"/>
                <a:gd name="connsiteX24" fmla="*/ 214584 w 666475"/>
                <a:gd name="connsiteY24" fmla="*/ 457126 h 563981"/>
                <a:gd name="connsiteX25" fmla="*/ 399880 w 666475"/>
                <a:gd name="connsiteY25" fmla="*/ 384938 h 563981"/>
                <a:gd name="connsiteX26" fmla="*/ 399851 w 666475"/>
                <a:gd name="connsiteY26" fmla="*/ 384938 h 563981"/>
                <a:gd name="connsiteX27" fmla="*/ 399851 w 666475"/>
                <a:gd name="connsiteY27" fmla="*/ 365271 h 563981"/>
                <a:gd name="connsiteX28" fmla="*/ 216197 w 666475"/>
                <a:gd name="connsiteY28" fmla="*/ 426734 h 563981"/>
                <a:gd name="connsiteX29" fmla="*/ 212518 w 666475"/>
                <a:gd name="connsiteY29" fmla="*/ 427583 h 563981"/>
                <a:gd name="connsiteX30" fmla="*/ 651251 w 666475"/>
                <a:gd name="connsiteY30" fmla="*/ 240419 h 563981"/>
                <a:gd name="connsiteX31" fmla="*/ 571026 w 666475"/>
                <a:gd name="connsiteY31" fmla="*/ 306608 h 563981"/>
                <a:gd name="connsiteX32" fmla="*/ 531833 w 666475"/>
                <a:gd name="connsiteY32" fmla="*/ 332190 h 563981"/>
                <a:gd name="connsiteX33" fmla="*/ 531833 w 666475"/>
                <a:gd name="connsiteY33" fmla="*/ 356413 h 563981"/>
                <a:gd name="connsiteX34" fmla="*/ 651251 w 666475"/>
                <a:gd name="connsiteY34" fmla="*/ 265180 h 563981"/>
                <a:gd name="connsiteX35" fmla="*/ 211868 w 666475"/>
                <a:gd name="connsiteY35" fmla="*/ 202868 h 563981"/>
                <a:gd name="connsiteX36" fmla="*/ 177401 w 666475"/>
                <a:gd name="connsiteY36" fmla="*/ 215404 h 563981"/>
                <a:gd name="connsiteX37" fmla="*/ 20460 w 666475"/>
                <a:gd name="connsiteY37" fmla="*/ 249447 h 563981"/>
                <a:gd name="connsiteX38" fmla="*/ 216339 w 666475"/>
                <a:gd name="connsiteY38" fmla="*/ 411029 h 563981"/>
                <a:gd name="connsiteX39" fmla="*/ 396512 w 666475"/>
                <a:gd name="connsiteY39" fmla="*/ 350046 h 563981"/>
                <a:gd name="connsiteX40" fmla="*/ 337143 w 666475"/>
                <a:gd name="connsiteY40" fmla="*/ 302732 h 563981"/>
                <a:gd name="connsiteX41" fmla="*/ 293083 w 666475"/>
                <a:gd name="connsiteY41" fmla="*/ 311561 h 563981"/>
                <a:gd name="connsiteX42" fmla="*/ 293112 w 666475"/>
                <a:gd name="connsiteY42" fmla="*/ 311533 h 563981"/>
                <a:gd name="connsiteX43" fmla="*/ 234365 w 666475"/>
                <a:gd name="connsiteY43" fmla="*/ 247749 h 563981"/>
                <a:gd name="connsiteX44" fmla="*/ 241779 w 666475"/>
                <a:gd name="connsiteY44" fmla="*/ 226695 h 563981"/>
                <a:gd name="connsiteX45" fmla="*/ 211868 w 666475"/>
                <a:gd name="connsiteY45" fmla="*/ 202868 h 563981"/>
                <a:gd name="connsiteX46" fmla="*/ 651251 w 666475"/>
                <a:gd name="connsiteY46" fmla="*/ 184587 h 563981"/>
                <a:gd name="connsiteX47" fmla="*/ 563697 w 666475"/>
                <a:gd name="connsiteY47" fmla="*/ 268010 h 563981"/>
                <a:gd name="connsiteX48" fmla="*/ 531833 w 666475"/>
                <a:gd name="connsiteY48" fmla="*/ 291384 h 563981"/>
                <a:gd name="connsiteX49" fmla="*/ 531833 w 666475"/>
                <a:gd name="connsiteY49" fmla="*/ 313938 h 563981"/>
                <a:gd name="connsiteX50" fmla="*/ 651251 w 666475"/>
                <a:gd name="connsiteY50" fmla="*/ 217639 h 563981"/>
                <a:gd name="connsiteX51" fmla="*/ 651251 w 666475"/>
                <a:gd name="connsiteY51" fmla="*/ 217611 h 563981"/>
                <a:gd name="connsiteX52" fmla="*/ 319457 w 666475"/>
                <a:gd name="connsiteY52" fmla="*/ 147998 h 563981"/>
                <a:gd name="connsiteX53" fmla="*/ 228054 w 666475"/>
                <a:gd name="connsiteY53" fmla="*/ 196218 h 563981"/>
                <a:gd name="connsiteX54" fmla="*/ 412020 w 666475"/>
                <a:gd name="connsiteY54" fmla="*/ 342830 h 563981"/>
                <a:gd name="connsiteX55" fmla="*/ 510751 w 666475"/>
                <a:gd name="connsiteY55" fmla="*/ 287253 h 563981"/>
                <a:gd name="connsiteX56" fmla="*/ 319457 w 666475"/>
                <a:gd name="connsiteY56" fmla="*/ 147998 h 563981"/>
                <a:gd name="connsiteX57" fmla="*/ 452683 w 666475"/>
                <a:gd name="connsiteY57" fmla="*/ 21449 h 563981"/>
                <a:gd name="connsiteX58" fmla="*/ 452627 w 666475"/>
                <a:gd name="connsiteY58" fmla="*/ 21506 h 563981"/>
                <a:gd name="connsiteX59" fmla="*/ 332954 w 666475"/>
                <a:gd name="connsiteY59" fmla="*/ 138971 h 563981"/>
                <a:gd name="connsiteX60" fmla="*/ 370874 w 666475"/>
                <a:gd name="connsiteY60" fmla="*/ 166562 h 563981"/>
                <a:gd name="connsiteX61" fmla="*/ 407916 w 666475"/>
                <a:gd name="connsiteY61" fmla="*/ 153601 h 563981"/>
                <a:gd name="connsiteX62" fmla="*/ 477189 w 666475"/>
                <a:gd name="connsiteY62" fmla="*/ 205754 h 563981"/>
                <a:gd name="connsiteX63" fmla="*/ 468530 w 666475"/>
                <a:gd name="connsiteY63" fmla="*/ 237618 h 563981"/>
                <a:gd name="connsiteX64" fmla="*/ 524164 w 666475"/>
                <a:gd name="connsiteY64" fmla="*/ 278113 h 563981"/>
                <a:gd name="connsiteX65" fmla="*/ 553679 w 666475"/>
                <a:gd name="connsiteY65" fmla="*/ 256464 h 563981"/>
                <a:gd name="connsiteX66" fmla="*/ 648308 w 666475"/>
                <a:gd name="connsiteY66" fmla="*/ 163619 h 563981"/>
                <a:gd name="connsiteX67" fmla="*/ 452683 w 666475"/>
                <a:gd name="connsiteY67" fmla="*/ 21449 h 563981"/>
                <a:gd name="connsiteX68" fmla="*/ 448948 w 666475"/>
                <a:gd name="connsiteY68" fmla="*/ 0 h 563981"/>
                <a:gd name="connsiteX69" fmla="*/ 666475 w 666475"/>
                <a:gd name="connsiteY69" fmla="*/ 158102 h 563981"/>
                <a:gd name="connsiteX70" fmla="*/ 666475 w 666475"/>
                <a:gd name="connsiteY70" fmla="*/ 324041 h 563981"/>
                <a:gd name="connsiteX71" fmla="*/ 663871 w 666475"/>
                <a:gd name="connsiteY71" fmla="*/ 326305 h 563981"/>
                <a:gd name="connsiteX72" fmla="*/ 531804 w 666475"/>
                <a:gd name="connsiteY72" fmla="*/ 419066 h 563981"/>
                <a:gd name="connsiteX73" fmla="*/ 531804 w 666475"/>
                <a:gd name="connsiteY73" fmla="*/ 437601 h 563981"/>
                <a:gd name="connsiteX74" fmla="*/ 399851 w 666475"/>
                <a:gd name="connsiteY74" fmla="*/ 500197 h 563981"/>
                <a:gd name="connsiteX75" fmla="*/ 399851 w 666475"/>
                <a:gd name="connsiteY75" fmla="*/ 490236 h 563981"/>
                <a:gd name="connsiteX76" fmla="*/ 215235 w 666475"/>
                <a:gd name="connsiteY76" fmla="*/ 562735 h 563981"/>
                <a:gd name="connsiteX77" fmla="*/ 211273 w 666475"/>
                <a:gd name="connsiteY77" fmla="*/ 563981 h 563981"/>
                <a:gd name="connsiteX78" fmla="*/ 7216 w 666475"/>
                <a:gd name="connsiteY78" fmla="*/ 394588 h 563981"/>
                <a:gd name="connsiteX79" fmla="*/ 0 w 666475"/>
                <a:gd name="connsiteY79" fmla="*/ 235525 h 563981"/>
                <a:gd name="connsiteX80" fmla="*/ 7584 w 666475"/>
                <a:gd name="connsiteY80" fmla="*/ 235129 h 563981"/>
                <a:gd name="connsiteX81" fmla="*/ 172986 w 666475"/>
                <a:gd name="connsiteY81" fmla="*/ 200775 h 563981"/>
                <a:gd name="connsiteX82" fmla="*/ 444533 w 666475"/>
                <a:gd name="connsiteY82" fmla="*/ 6594 h 563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66475" h="563981">
                  <a:moveTo>
                    <a:pt x="20997" y="361110"/>
                  </a:moveTo>
                  <a:cubicBezTo>
                    <a:pt x="21648" y="375287"/>
                    <a:pt x="22101" y="385503"/>
                    <a:pt x="22186" y="387173"/>
                  </a:cubicBezTo>
                  <a:cubicBezTo>
                    <a:pt x="27138" y="391304"/>
                    <a:pt x="208443" y="541822"/>
                    <a:pt x="214612" y="546944"/>
                  </a:cubicBezTo>
                  <a:lnTo>
                    <a:pt x="214641" y="546915"/>
                  </a:lnTo>
                  <a:cubicBezTo>
                    <a:pt x="283348" y="525126"/>
                    <a:pt x="345434" y="499488"/>
                    <a:pt x="399879" y="473312"/>
                  </a:cubicBezTo>
                  <a:lnTo>
                    <a:pt x="399879" y="444590"/>
                  </a:lnTo>
                  <a:cubicBezTo>
                    <a:pt x="348122" y="468643"/>
                    <a:pt x="286914" y="493630"/>
                    <a:pt x="215433" y="517796"/>
                  </a:cubicBezTo>
                  <a:lnTo>
                    <a:pt x="211386" y="519155"/>
                  </a:lnTo>
                  <a:close/>
                  <a:moveTo>
                    <a:pt x="18847" y="314447"/>
                  </a:moveTo>
                  <a:cubicBezTo>
                    <a:pt x="19243" y="323248"/>
                    <a:pt x="19668" y="332133"/>
                    <a:pt x="20036" y="340510"/>
                  </a:cubicBezTo>
                  <a:cubicBezTo>
                    <a:pt x="30223" y="348971"/>
                    <a:pt x="208331" y="496828"/>
                    <a:pt x="214528" y="501979"/>
                  </a:cubicBezTo>
                  <a:cubicBezTo>
                    <a:pt x="286235" y="477585"/>
                    <a:pt x="347642" y="452315"/>
                    <a:pt x="399852" y="427724"/>
                  </a:cubicBezTo>
                  <a:lnTo>
                    <a:pt x="399852" y="401747"/>
                  </a:lnTo>
                  <a:cubicBezTo>
                    <a:pt x="348406" y="425206"/>
                    <a:pt x="287310" y="449457"/>
                    <a:pt x="215320" y="472945"/>
                  </a:cubicBezTo>
                  <a:lnTo>
                    <a:pt x="211330" y="474246"/>
                  </a:lnTo>
                  <a:lnTo>
                    <a:pt x="18875" y="314475"/>
                  </a:lnTo>
                  <a:close/>
                  <a:moveTo>
                    <a:pt x="651251" y="286658"/>
                  </a:moveTo>
                  <a:cubicBezTo>
                    <a:pt x="636480" y="300581"/>
                    <a:pt x="608776" y="324295"/>
                    <a:pt x="564716" y="353640"/>
                  </a:cubicBezTo>
                  <a:cubicBezTo>
                    <a:pt x="554896" y="360176"/>
                    <a:pt x="543945" y="367194"/>
                    <a:pt x="531833" y="374580"/>
                  </a:cubicBezTo>
                  <a:lnTo>
                    <a:pt x="531833" y="401181"/>
                  </a:lnTo>
                  <a:cubicBezTo>
                    <a:pt x="599239" y="359526"/>
                    <a:pt x="640866" y="325710"/>
                    <a:pt x="651251" y="317022"/>
                  </a:cubicBezTo>
                  <a:close/>
                  <a:moveTo>
                    <a:pt x="16668" y="266029"/>
                  </a:moveTo>
                  <a:cubicBezTo>
                    <a:pt x="17064" y="274490"/>
                    <a:pt x="17546" y="285328"/>
                    <a:pt x="18083" y="297044"/>
                  </a:cubicBezTo>
                  <a:lnTo>
                    <a:pt x="19583" y="295233"/>
                  </a:lnTo>
                  <a:cubicBezTo>
                    <a:pt x="19583" y="295233"/>
                    <a:pt x="208274" y="451891"/>
                    <a:pt x="214584" y="457126"/>
                  </a:cubicBezTo>
                  <a:cubicBezTo>
                    <a:pt x="286829" y="433413"/>
                    <a:pt x="348094" y="408878"/>
                    <a:pt x="399880" y="384938"/>
                  </a:cubicBezTo>
                  <a:lnTo>
                    <a:pt x="399851" y="384938"/>
                  </a:lnTo>
                  <a:lnTo>
                    <a:pt x="399851" y="365271"/>
                  </a:lnTo>
                  <a:cubicBezTo>
                    <a:pt x="348151" y="388503"/>
                    <a:pt x="287169" y="410123"/>
                    <a:pt x="216197" y="426734"/>
                  </a:cubicBezTo>
                  <a:lnTo>
                    <a:pt x="212518" y="427583"/>
                  </a:lnTo>
                  <a:close/>
                  <a:moveTo>
                    <a:pt x="651251" y="240419"/>
                  </a:moveTo>
                  <a:cubicBezTo>
                    <a:pt x="637385" y="254795"/>
                    <a:pt x="612087" y="278112"/>
                    <a:pt x="571026" y="306608"/>
                  </a:cubicBezTo>
                  <a:cubicBezTo>
                    <a:pt x="559650" y="314503"/>
                    <a:pt x="546633" y="323077"/>
                    <a:pt x="531833" y="332190"/>
                  </a:cubicBezTo>
                  <a:lnTo>
                    <a:pt x="531833" y="356413"/>
                  </a:lnTo>
                  <a:cubicBezTo>
                    <a:pt x="606710" y="309664"/>
                    <a:pt x="642960" y="273839"/>
                    <a:pt x="651251" y="265180"/>
                  </a:cubicBezTo>
                  <a:close/>
                  <a:moveTo>
                    <a:pt x="211868" y="202868"/>
                  </a:moveTo>
                  <a:cubicBezTo>
                    <a:pt x="199955" y="207566"/>
                    <a:pt x="188409" y="211725"/>
                    <a:pt x="177401" y="215404"/>
                  </a:cubicBezTo>
                  <a:cubicBezTo>
                    <a:pt x="105496" y="239373"/>
                    <a:pt x="45221" y="247098"/>
                    <a:pt x="20460" y="249447"/>
                  </a:cubicBezTo>
                  <a:cubicBezTo>
                    <a:pt x="53710" y="276868"/>
                    <a:pt x="211189" y="406784"/>
                    <a:pt x="216339" y="411029"/>
                  </a:cubicBezTo>
                  <a:cubicBezTo>
                    <a:pt x="286065" y="394446"/>
                    <a:pt x="345887" y="372996"/>
                    <a:pt x="396512" y="350046"/>
                  </a:cubicBezTo>
                  <a:cubicBezTo>
                    <a:pt x="387995" y="343255"/>
                    <a:pt x="364564" y="324578"/>
                    <a:pt x="337143" y="302732"/>
                  </a:cubicBezTo>
                  <a:cubicBezTo>
                    <a:pt x="324777" y="309948"/>
                    <a:pt x="309326" y="313400"/>
                    <a:pt x="293083" y="311561"/>
                  </a:cubicBezTo>
                  <a:lnTo>
                    <a:pt x="293112" y="311533"/>
                  </a:lnTo>
                  <a:cubicBezTo>
                    <a:pt x="257116" y="307430"/>
                    <a:pt x="230828" y="278877"/>
                    <a:pt x="234365" y="247749"/>
                  </a:cubicBezTo>
                  <a:cubicBezTo>
                    <a:pt x="235242" y="240080"/>
                    <a:pt x="237846" y="233006"/>
                    <a:pt x="241779" y="226695"/>
                  </a:cubicBezTo>
                  <a:cubicBezTo>
                    <a:pt x="225932" y="214074"/>
                    <a:pt x="214584" y="205047"/>
                    <a:pt x="211868" y="202868"/>
                  </a:cubicBezTo>
                  <a:close/>
                  <a:moveTo>
                    <a:pt x="651251" y="184587"/>
                  </a:moveTo>
                  <a:cubicBezTo>
                    <a:pt x="636055" y="203066"/>
                    <a:pt x="607842" y="233599"/>
                    <a:pt x="563697" y="268010"/>
                  </a:cubicBezTo>
                  <a:cubicBezTo>
                    <a:pt x="554132" y="275452"/>
                    <a:pt x="543492" y="283319"/>
                    <a:pt x="531833" y="291384"/>
                  </a:cubicBezTo>
                  <a:lnTo>
                    <a:pt x="531833" y="313938"/>
                  </a:lnTo>
                  <a:cubicBezTo>
                    <a:pt x="610106" y="264473"/>
                    <a:pt x="644064" y="226327"/>
                    <a:pt x="651251" y="217639"/>
                  </a:cubicBezTo>
                  <a:lnTo>
                    <a:pt x="651251" y="217611"/>
                  </a:lnTo>
                  <a:close/>
                  <a:moveTo>
                    <a:pt x="319457" y="147998"/>
                  </a:moveTo>
                  <a:cubicBezTo>
                    <a:pt x="288668" y="167892"/>
                    <a:pt x="257484" y="183710"/>
                    <a:pt x="228054" y="196218"/>
                  </a:cubicBezTo>
                  <a:lnTo>
                    <a:pt x="412020" y="342830"/>
                  </a:lnTo>
                  <a:cubicBezTo>
                    <a:pt x="450590" y="324465"/>
                    <a:pt x="483359" y="305392"/>
                    <a:pt x="510751" y="287253"/>
                  </a:cubicBezTo>
                  <a:cubicBezTo>
                    <a:pt x="480218" y="265011"/>
                    <a:pt x="342293" y="164638"/>
                    <a:pt x="319457" y="147998"/>
                  </a:cubicBezTo>
                  <a:close/>
                  <a:moveTo>
                    <a:pt x="452683" y="21449"/>
                  </a:moveTo>
                  <a:lnTo>
                    <a:pt x="452627" y="21506"/>
                  </a:lnTo>
                  <a:cubicBezTo>
                    <a:pt x="418443" y="70631"/>
                    <a:pt x="376448" y="109004"/>
                    <a:pt x="332954" y="138971"/>
                  </a:cubicBezTo>
                  <a:lnTo>
                    <a:pt x="370874" y="166562"/>
                  </a:lnTo>
                  <a:cubicBezTo>
                    <a:pt x="381089" y="159317"/>
                    <a:pt x="393852" y="154563"/>
                    <a:pt x="407916" y="153601"/>
                  </a:cubicBezTo>
                  <a:cubicBezTo>
                    <a:pt x="444052" y="151139"/>
                    <a:pt x="475067" y="174485"/>
                    <a:pt x="477189" y="205754"/>
                  </a:cubicBezTo>
                  <a:cubicBezTo>
                    <a:pt x="477982" y="217243"/>
                    <a:pt x="474728" y="228223"/>
                    <a:pt x="468530" y="237618"/>
                  </a:cubicBezTo>
                  <a:lnTo>
                    <a:pt x="524164" y="278113"/>
                  </a:lnTo>
                  <a:cubicBezTo>
                    <a:pt x="534917" y="270642"/>
                    <a:pt x="544793" y="263369"/>
                    <a:pt x="553679" y="256464"/>
                  </a:cubicBezTo>
                  <a:cubicBezTo>
                    <a:pt x="607955" y="214272"/>
                    <a:pt x="637922" y="177485"/>
                    <a:pt x="648308" y="163619"/>
                  </a:cubicBezTo>
                  <a:cubicBezTo>
                    <a:pt x="623830" y="145847"/>
                    <a:pt x="463493" y="29316"/>
                    <a:pt x="452683" y="21449"/>
                  </a:cubicBezTo>
                  <a:close/>
                  <a:moveTo>
                    <a:pt x="448948" y="0"/>
                  </a:moveTo>
                  <a:lnTo>
                    <a:pt x="666475" y="158102"/>
                  </a:lnTo>
                  <a:lnTo>
                    <a:pt x="666475" y="324041"/>
                  </a:lnTo>
                  <a:lnTo>
                    <a:pt x="663871" y="326305"/>
                  </a:lnTo>
                  <a:cubicBezTo>
                    <a:pt x="662994" y="327069"/>
                    <a:pt x="615793" y="367932"/>
                    <a:pt x="531804" y="419066"/>
                  </a:cubicBezTo>
                  <a:lnTo>
                    <a:pt x="531804" y="437601"/>
                  </a:lnTo>
                  <a:lnTo>
                    <a:pt x="399851" y="500197"/>
                  </a:lnTo>
                  <a:lnTo>
                    <a:pt x="399851" y="490236"/>
                  </a:lnTo>
                  <a:cubicBezTo>
                    <a:pt x="345349" y="516100"/>
                    <a:pt x="283461" y="541342"/>
                    <a:pt x="215235" y="562735"/>
                  </a:cubicBezTo>
                  <a:lnTo>
                    <a:pt x="211273" y="563981"/>
                  </a:lnTo>
                  <a:lnTo>
                    <a:pt x="7216" y="394588"/>
                  </a:lnTo>
                  <a:lnTo>
                    <a:pt x="0" y="235525"/>
                  </a:lnTo>
                  <a:lnTo>
                    <a:pt x="7584" y="235129"/>
                  </a:lnTo>
                  <a:cubicBezTo>
                    <a:pt x="8320" y="235100"/>
                    <a:pt x="82376" y="231026"/>
                    <a:pt x="172986" y="200775"/>
                  </a:cubicBezTo>
                  <a:cubicBezTo>
                    <a:pt x="256182" y="172986"/>
                    <a:pt x="370845" y="116758"/>
                    <a:pt x="444533" y="6594"/>
                  </a:cubicBezTo>
                  <a:close/>
                </a:path>
              </a:pathLst>
            </a:custGeom>
            <a:solidFill>
              <a:srgbClr val="4EB5D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8" name="그래픽 95">
              <a:extLst>
                <a:ext uri="{FF2B5EF4-FFF2-40B4-BE49-F238E27FC236}">
                  <a16:creationId xmlns:a16="http://schemas.microsoft.com/office/drawing/2014/main" id="{1D46E2B3-6556-3CB3-FAFF-4415866BA838}"/>
                </a:ext>
              </a:extLst>
            </p:cNvPr>
            <p:cNvSpPr/>
            <p:nvPr/>
          </p:nvSpPr>
          <p:spPr>
            <a:xfrm>
              <a:off x="5765723" y="3708044"/>
              <a:ext cx="543878" cy="534971"/>
            </a:xfrm>
            <a:custGeom>
              <a:avLst/>
              <a:gdLst>
                <a:gd name="connsiteX0" fmla="*/ 49530 w 756094"/>
                <a:gd name="connsiteY0" fmla="*/ 341471 h 743712"/>
                <a:gd name="connsiteX1" fmla="*/ 208883 w 756094"/>
                <a:gd name="connsiteY1" fmla="*/ 341471 h 743712"/>
                <a:gd name="connsiteX2" fmla="*/ 352711 w 756094"/>
                <a:gd name="connsiteY2" fmla="*/ 246983 h 743712"/>
                <a:gd name="connsiteX3" fmla="*/ 403479 w 756094"/>
                <a:gd name="connsiteY3" fmla="*/ 246983 h 743712"/>
                <a:gd name="connsiteX4" fmla="*/ 547307 w 756094"/>
                <a:gd name="connsiteY4" fmla="*/ 341471 h 743712"/>
                <a:gd name="connsiteX5" fmla="*/ 755333 w 756094"/>
                <a:gd name="connsiteY5" fmla="*/ 341471 h 743712"/>
                <a:gd name="connsiteX6" fmla="*/ 756095 w 756094"/>
                <a:gd name="connsiteY6" fmla="*/ 365760 h 743712"/>
                <a:gd name="connsiteX7" fmla="*/ 645414 w 756094"/>
                <a:gd name="connsiteY7" fmla="*/ 633032 h 743712"/>
                <a:gd name="connsiteX8" fmla="*/ 378143 w 756094"/>
                <a:gd name="connsiteY8" fmla="*/ 743712 h 743712"/>
                <a:gd name="connsiteX9" fmla="*/ 110871 w 756094"/>
                <a:gd name="connsiteY9" fmla="*/ 633032 h 743712"/>
                <a:gd name="connsiteX10" fmla="*/ 0 w 756094"/>
                <a:gd name="connsiteY10" fmla="*/ 365760 h 743712"/>
                <a:gd name="connsiteX11" fmla="*/ 762 w 756094"/>
                <a:gd name="connsiteY11" fmla="*/ 341471 h 743712"/>
                <a:gd name="connsiteX12" fmla="*/ 49530 w 756094"/>
                <a:gd name="connsiteY12" fmla="*/ 341471 h 743712"/>
                <a:gd name="connsiteX13" fmla="*/ 378047 w 756094"/>
                <a:gd name="connsiteY13" fmla="*/ 0 h 743712"/>
                <a:gd name="connsiteX14" fmla="*/ 481965 w 756094"/>
                <a:gd name="connsiteY14" fmla="*/ 103918 h 743712"/>
                <a:gd name="connsiteX15" fmla="*/ 378047 w 756094"/>
                <a:gd name="connsiteY15" fmla="*/ 207836 h 743712"/>
                <a:gd name="connsiteX16" fmla="*/ 274130 w 756094"/>
                <a:gd name="connsiteY16" fmla="*/ 103918 h 743712"/>
                <a:gd name="connsiteX17" fmla="*/ 378047 w 756094"/>
                <a:gd name="connsiteY17" fmla="*/ 0 h 743712"/>
                <a:gd name="connsiteX18" fmla="*/ 378047 w 756094"/>
                <a:gd name="connsiteY18" fmla="*/ 0 h 743712"/>
                <a:gd name="connsiteX19" fmla="*/ 256889 w 756094"/>
                <a:gd name="connsiteY19" fmla="*/ 224885 h 743712"/>
                <a:gd name="connsiteX20" fmla="*/ 186119 w 756094"/>
                <a:gd name="connsiteY20" fmla="*/ 288036 h 743712"/>
                <a:gd name="connsiteX21" fmla="*/ 183356 w 756094"/>
                <a:gd name="connsiteY21" fmla="*/ 289465 h 743712"/>
                <a:gd name="connsiteX22" fmla="*/ 35147 w 756094"/>
                <a:gd name="connsiteY22" fmla="*/ 289465 h 743712"/>
                <a:gd name="connsiteX23" fmla="*/ 26956 w 756094"/>
                <a:gd name="connsiteY23" fmla="*/ 281273 h 743712"/>
                <a:gd name="connsiteX24" fmla="*/ 134684 w 756094"/>
                <a:gd name="connsiteY24" fmla="*/ 173546 h 743712"/>
                <a:gd name="connsiteX25" fmla="*/ 169545 w 756094"/>
                <a:gd name="connsiteY25" fmla="*/ 173546 h 743712"/>
                <a:gd name="connsiteX26" fmla="*/ 258032 w 756094"/>
                <a:gd name="connsiteY26" fmla="*/ 220028 h 743712"/>
                <a:gd name="connsiteX27" fmla="*/ 258509 w 756094"/>
                <a:gd name="connsiteY27" fmla="*/ 222694 h 743712"/>
                <a:gd name="connsiteX28" fmla="*/ 256889 w 756094"/>
                <a:gd name="connsiteY28" fmla="*/ 224885 h 743712"/>
                <a:gd name="connsiteX29" fmla="*/ 256889 w 756094"/>
                <a:gd name="connsiteY29" fmla="*/ 224885 h 743712"/>
                <a:gd name="connsiteX30" fmla="*/ 152114 w 756094"/>
                <a:gd name="connsiteY30" fmla="*/ 3905 h 743712"/>
                <a:gd name="connsiteX31" fmla="*/ 223456 w 756094"/>
                <a:gd name="connsiteY31" fmla="*/ 75248 h 743712"/>
                <a:gd name="connsiteX32" fmla="*/ 152114 w 756094"/>
                <a:gd name="connsiteY32" fmla="*/ 146590 h 743712"/>
                <a:gd name="connsiteX33" fmla="*/ 80772 w 756094"/>
                <a:gd name="connsiteY33" fmla="*/ 75248 h 743712"/>
                <a:gd name="connsiteX34" fmla="*/ 152114 w 756094"/>
                <a:gd name="connsiteY34" fmla="*/ 3905 h 743712"/>
                <a:gd name="connsiteX35" fmla="*/ 152114 w 756094"/>
                <a:gd name="connsiteY35" fmla="*/ 3905 h 743712"/>
                <a:gd name="connsiteX36" fmla="*/ 603885 w 756094"/>
                <a:gd name="connsiteY36" fmla="*/ 3905 h 743712"/>
                <a:gd name="connsiteX37" fmla="*/ 675227 w 756094"/>
                <a:gd name="connsiteY37" fmla="*/ 75248 h 743712"/>
                <a:gd name="connsiteX38" fmla="*/ 603885 w 756094"/>
                <a:gd name="connsiteY38" fmla="*/ 146590 h 743712"/>
                <a:gd name="connsiteX39" fmla="*/ 532543 w 756094"/>
                <a:gd name="connsiteY39" fmla="*/ 75248 h 743712"/>
                <a:gd name="connsiteX40" fmla="*/ 603885 w 756094"/>
                <a:gd name="connsiteY40" fmla="*/ 3905 h 743712"/>
                <a:gd name="connsiteX41" fmla="*/ 603885 w 756094"/>
                <a:gd name="connsiteY41" fmla="*/ 3905 h 743712"/>
                <a:gd name="connsiteX42" fmla="*/ 497967 w 756094"/>
                <a:gd name="connsiteY42" fmla="*/ 220028 h 743712"/>
                <a:gd name="connsiteX43" fmla="*/ 586454 w 756094"/>
                <a:gd name="connsiteY43" fmla="*/ 173546 h 743712"/>
                <a:gd name="connsiteX44" fmla="*/ 621316 w 756094"/>
                <a:gd name="connsiteY44" fmla="*/ 173546 h 743712"/>
                <a:gd name="connsiteX45" fmla="*/ 729044 w 756094"/>
                <a:gd name="connsiteY45" fmla="*/ 281273 h 743712"/>
                <a:gd name="connsiteX46" fmla="*/ 720852 w 756094"/>
                <a:gd name="connsiteY46" fmla="*/ 289465 h 743712"/>
                <a:gd name="connsiteX47" fmla="*/ 572738 w 756094"/>
                <a:gd name="connsiteY47" fmla="*/ 289465 h 743712"/>
                <a:gd name="connsiteX48" fmla="*/ 569976 w 756094"/>
                <a:gd name="connsiteY48" fmla="*/ 288036 h 743712"/>
                <a:gd name="connsiteX49" fmla="*/ 499205 w 756094"/>
                <a:gd name="connsiteY49" fmla="*/ 224885 h 743712"/>
                <a:gd name="connsiteX50" fmla="*/ 497491 w 756094"/>
                <a:gd name="connsiteY50" fmla="*/ 222694 h 743712"/>
                <a:gd name="connsiteX51" fmla="*/ 497967 w 756094"/>
                <a:gd name="connsiteY51" fmla="*/ 220028 h 743712"/>
                <a:gd name="connsiteX52" fmla="*/ 497967 w 756094"/>
                <a:gd name="connsiteY52" fmla="*/ 220028 h 743712"/>
                <a:gd name="connsiteX53" fmla="*/ 706469 w 756094"/>
                <a:gd name="connsiteY53" fmla="*/ 390049 h 743712"/>
                <a:gd name="connsiteX54" fmla="*/ 578739 w 756094"/>
                <a:gd name="connsiteY54" fmla="*/ 390049 h 743712"/>
                <a:gd name="connsiteX55" fmla="*/ 562451 w 756094"/>
                <a:gd name="connsiteY55" fmla="*/ 518255 h 743712"/>
                <a:gd name="connsiteX56" fmla="*/ 669988 w 756094"/>
                <a:gd name="connsiteY56" fmla="*/ 518255 h 743712"/>
                <a:gd name="connsiteX57" fmla="*/ 706469 w 756094"/>
                <a:gd name="connsiteY57" fmla="*/ 390049 h 743712"/>
                <a:gd name="connsiteX58" fmla="*/ 706469 w 756094"/>
                <a:gd name="connsiteY58" fmla="*/ 390049 h 743712"/>
                <a:gd name="connsiteX59" fmla="*/ 530066 w 756094"/>
                <a:gd name="connsiteY59" fmla="*/ 390049 h 743712"/>
                <a:gd name="connsiteX60" fmla="*/ 402241 w 756094"/>
                <a:gd name="connsiteY60" fmla="*/ 390049 h 743712"/>
                <a:gd name="connsiteX61" fmla="*/ 402241 w 756094"/>
                <a:gd name="connsiteY61" fmla="*/ 518255 h 743712"/>
                <a:gd name="connsiteX62" fmla="*/ 512540 w 756094"/>
                <a:gd name="connsiteY62" fmla="*/ 518255 h 743712"/>
                <a:gd name="connsiteX63" fmla="*/ 529971 w 756094"/>
                <a:gd name="connsiteY63" fmla="*/ 390049 h 743712"/>
                <a:gd name="connsiteX64" fmla="*/ 529971 w 756094"/>
                <a:gd name="connsiteY64" fmla="*/ 390049 h 743712"/>
                <a:gd name="connsiteX65" fmla="*/ 353663 w 756094"/>
                <a:gd name="connsiteY65" fmla="*/ 390049 h 743712"/>
                <a:gd name="connsiteX66" fmla="*/ 225838 w 756094"/>
                <a:gd name="connsiteY66" fmla="*/ 390049 h 743712"/>
                <a:gd name="connsiteX67" fmla="*/ 243269 w 756094"/>
                <a:gd name="connsiteY67" fmla="*/ 518255 h 743712"/>
                <a:gd name="connsiteX68" fmla="*/ 353568 w 756094"/>
                <a:gd name="connsiteY68" fmla="*/ 518255 h 743712"/>
                <a:gd name="connsiteX69" fmla="*/ 353568 w 756094"/>
                <a:gd name="connsiteY69" fmla="*/ 390049 h 743712"/>
                <a:gd name="connsiteX70" fmla="*/ 353568 w 756094"/>
                <a:gd name="connsiteY70" fmla="*/ 390049 h 743712"/>
                <a:gd name="connsiteX71" fmla="*/ 177260 w 756094"/>
                <a:gd name="connsiteY71" fmla="*/ 390049 h 743712"/>
                <a:gd name="connsiteX72" fmla="*/ 49530 w 756094"/>
                <a:gd name="connsiteY72" fmla="*/ 390049 h 743712"/>
                <a:gd name="connsiteX73" fmla="*/ 86011 w 756094"/>
                <a:gd name="connsiteY73" fmla="*/ 518255 h 743712"/>
                <a:gd name="connsiteX74" fmla="*/ 193548 w 756094"/>
                <a:gd name="connsiteY74" fmla="*/ 518255 h 743712"/>
                <a:gd name="connsiteX75" fmla="*/ 177260 w 756094"/>
                <a:gd name="connsiteY75" fmla="*/ 390049 h 743712"/>
                <a:gd name="connsiteX76" fmla="*/ 177260 w 756094"/>
                <a:gd name="connsiteY76" fmla="*/ 390049 h 743712"/>
                <a:gd name="connsiteX77" fmla="*/ 638842 w 756094"/>
                <a:gd name="connsiteY77" fmla="*/ 566928 h 743712"/>
                <a:gd name="connsiteX78" fmla="*/ 549021 w 756094"/>
                <a:gd name="connsiteY78" fmla="*/ 566928 h 743712"/>
                <a:gd name="connsiteX79" fmla="*/ 524732 w 756094"/>
                <a:gd name="connsiteY79" fmla="*/ 626650 h 743712"/>
                <a:gd name="connsiteX80" fmla="*/ 496538 w 756094"/>
                <a:gd name="connsiteY80" fmla="*/ 673132 h 743712"/>
                <a:gd name="connsiteX81" fmla="*/ 610934 w 756094"/>
                <a:gd name="connsiteY81" fmla="*/ 598646 h 743712"/>
                <a:gd name="connsiteX82" fmla="*/ 638842 w 756094"/>
                <a:gd name="connsiteY82" fmla="*/ 566928 h 743712"/>
                <a:gd name="connsiteX83" fmla="*/ 638842 w 756094"/>
                <a:gd name="connsiteY83" fmla="*/ 566928 h 743712"/>
                <a:gd name="connsiteX84" fmla="*/ 497776 w 756094"/>
                <a:gd name="connsiteY84" fmla="*/ 566928 h 743712"/>
                <a:gd name="connsiteX85" fmla="*/ 402336 w 756094"/>
                <a:gd name="connsiteY85" fmla="*/ 566928 h 743712"/>
                <a:gd name="connsiteX86" fmla="*/ 402336 w 756094"/>
                <a:gd name="connsiteY86" fmla="*/ 690658 h 743712"/>
                <a:gd name="connsiteX87" fmla="*/ 481394 w 756094"/>
                <a:gd name="connsiteY87" fmla="*/ 605028 h 743712"/>
                <a:gd name="connsiteX88" fmla="*/ 497776 w 756094"/>
                <a:gd name="connsiteY88" fmla="*/ 566928 h 743712"/>
                <a:gd name="connsiteX89" fmla="*/ 497776 w 756094"/>
                <a:gd name="connsiteY89" fmla="*/ 566928 h 743712"/>
                <a:gd name="connsiteX90" fmla="*/ 353663 w 756094"/>
                <a:gd name="connsiteY90" fmla="*/ 566928 h 743712"/>
                <a:gd name="connsiteX91" fmla="*/ 258223 w 756094"/>
                <a:gd name="connsiteY91" fmla="*/ 566928 h 743712"/>
                <a:gd name="connsiteX92" fmla="*/ 274606 w 756094"/>
                <a:gd name="connsiteY92" fmla="*/ 605028 h 743712"/>
                <a:gd name="connsiteX93" fmla="*/ 353663 w 756094"/>
                <a:gd name="connsiteY93" fmla="*/ 690658 h 743712"/>
                <a:gd name="connsiteX94" fmla="*/ 353663 w 756094"/>
                <a:gd name="connsiteY94" fmla="*/ 566928 h 743712"/>
                <a:gd name="connsiteX95" fmla="*/ 353663 w 756094"/>
                <a:gd name="connsiteY95" fmla="*/ 566928 h 743712"/>
                <a:gd name="connsiteX96" fmla="*/ 206978 w 756094"/>
                <a:gd name="connsiteY96" fmla="*/ 566928 h 743712"/>
                <a:gd name="connsiteX97" fmla="*/ 117158 w 756094"/>
                <a:gd name="connsiteY97" fmla="*/ 566928 h 743712"/>
                <a:gd name="connsiteX98" fmla="*/ 145066 w 756094"/>
                <a:gd name="connsiteY98" fmla="*/ 598646 h 743712"/>
                <a:gd name="connsiteX99" fmla="*/ 259461 w 756094"/>
                <a:gd name="connsiteY99" fmla="*/ 673132 h 743712"/>
                <a:gd name="connsiteX100" fmla="*/ 231267 w 756094"/>
                <a:gd name="connsiteY100" fmla="*/ 626650 h 743712"/>
                <a:gd name="connsiteX101" fmla="*/ 206978 w 756094"/>
                <a:gd name="connsiteY101" fmla="*/ 566928 h 743712"/>
                <a:gd name="connsiteX102" fmla="*/ 206978 w 756094"/>
                <a:gd name="connsiteY102" fmla="*/ 566928 h 743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756094" h="743712">
                  <a:moveTo>
                    <a:pt x="49530" y="341471"/>
                  </a:moveTo>
                  <a:lnTo>
                    <a:pt x="208883" y="341471"/>
                  </a:lnTo>
                  <a:cubicBezTo>
                    <a:pt x="233077" y="286036"/>
                    <a:pt x="288512" y="246983"/>
                    <a:pt x="352711" y="246983"/>
                  </a:cubicBezTo>
                  <a:lnTo>
                    <a:pt x="403479" y="246983"/>
                  </a:lnTo>
                  <a:cubicBezTo>
                    <a:pt x="467582" y="246983"/>
                    <a:pt x="523113" y="286036"/>
                    <a:pt x="547307" y="341471"/>
                  </a:cubicBezTo>
                  <a:lnTo>
                    <a:pt x="755333" y="341471"/>
                  </a:lnTo>
                  <a:cubicBezTo>
                    <a:pt x="755809" y="349472"/>
                    <a:pt x="756095" y="357664"/>
                    <a:pt x="756095" y="365760"/>
                  </a:cubicBezTo>
                  <a:cubicBezTo>
                    <a:pt x="756095" y="470154"/>
                    <a:pt x="713804" y="564642"/>
                    <a:pt x="645414" y="633032"/>
                  </a:cubicBezTo>
                  <a:cubicBezTo>
                    <a:pt x="577025" y="701421"/>
                    <a:pt x="482537" y="743712"/>
                    <a:pt x="378143" y="743712"/>
                  </a:cubicBezTo>
                  <a:cubicBezTo>
                    <a:pt x="273749" y="743712"/>
                    <a:pt x="179261" y="701421"/>
                    <a:pt x="110871" y="633032"/>
                  </a:cubicBezTo>
                  <a:cubicBezTo>
                    <a:pt x="42291" y="564642"/>
                    <a:pt x="0" y="470154"/>
                    <a:pt x="0" y="365760"/>
                  </a:cubicBezTo>
                  <a:cubicBezTo>
                    <a:pt x="0" y="357569"/>
                    <a:pt x="286" y="349472"/>
                    <a:pt x="762" y="341471"/>
                  </a:cubicBezTo>
                  <a:lnTo>
                    <a:pt x="49530" y="341471"/>
                  </a:lnTo>
                  <a:close/>
                  <a:moveTo>
                    <a:pt x="378047" y="0"/>
                  </a:moveTo>
                  <a:cubicBezTo>
                    <a:pt x="435388" y="0"/>
                    <a:pt x="481965" y="46482"/>
                    <a:pt x="481965" y="103918"/>
                  </a:cubicBezTo>
                  <a:cubicBezTo>
                    <a:pt x="481965" y="161354"/>
                    <a:pt x="435483" y="207836"/>
                    <a:pt x="378047" y="207836"/>
                  </a:cubicBezTo>
                  <a:cubicBezTo>
                    <a:pt x="320612" y="207836"/>
                    <a:pt x="274130" y="161354"/>
                    <a:pt x="274130" y="103918"/>
                  </a:cubicBezTo>
                  <a:cubicBezTo>
                    <a:pt x="274130" y="46482"/>
                    <a:pt x="320612" y="0"/>
                    <a:pt x="378047" y="0"/>
                  </a:cubicBezTo>
                  <a:lnTo>
                    <a:pt x="378047" y="0"/>
                  </a:lnTo>
                  <a:close/>
                  <a:moveTo>
                    <a:pt x="256889" y="224885"/>
                  </a:moveTo>
                  <a:cubicBezTo>
                    <a:pt x="228695" y="240030"/>
                    <a:pt x="204406" y="261747"/>
                    <a:pt x="186119" y="288036"/>
                  </a:cubicBezTo>
                  <a:cubicBezTo>
                    <a:pt x="185452" y="288989"/>
                    <a:pt x="184499" y="289465"/>
                    <a:pt x="183356" y="289465"/>
                  </a:cubicBezTo>
                  <a:lnTo>
                    <a:pt x="35147" y="289465"/>
                  </a:lnTo>
                  <a:cubicBezTo>
                    <a:pt x="30671" y="289465"/>
                    <a:pt x="26956" y="285750"/>
                    <a:pt x="26956" y="281273"/>
                  </a:cubicBezTo>
                  <a:cubicBezTo>
                    <a:pt x="26956" y="222028"/>
                    <a:pt x="75438" y="173546"/>
                    <a:pt x="134684" y="173546"/>
                  </a:cubicBezTo>
                  <a:lnTo>
                    <a:pt x="169545" y="173546"/>
                  </a:lnTo>
                  <a:cubicBezTo>
                    <a:pt x="204883" y="173546"/>
                    <a:pt x="237839" y="190976"/>
                    <a:pt x="258032" y="220028"/>
                  </a:cubicBezTo>
                  <a:cubicBezTo>
                    <a:pt x="258604" y="220885"/>
                    <a:pt x="258794" y="221742"/>
                    <a:pt x="258509" y="222694"/>
                  </a:cubicBezTo>
                  <a:cubicBezTo>
                    <a:pt x="258318" y="223647"/>
                    <a:pt x="257747" y="224409"/>
                    <a:pt x="256889" y="224885"/>
                  </a:cubicBezTo>
                  <a:lnTo>
                    <a:pt x="256889" y="224885"/>
                  </a:lnTo>
                  <a:close/>
                  <a:moveTo>
                    <a:pt x="152114" y="3905"/>
                  </a:moveTo>
                  <a:cubicBezTo>
                    <a:pt x="191548" y="3905"/>
                    <a:pt x="223456" y="35814"/>
                    <a:pt x="223456" y="75248"/>
                  </a:cubicBezTo>
                  <a:cubicBezTo>
                    <a:pt x="223456" y="114681"/>
                    <a:pt x="191548" y="146590"/>
                    <a:pt x="152114" y="146590"/>
                  </a:cubicBezTo>
                  <a:cubicBezTo>
                    <a:pt x="112681" y="146590"/>
                    <a:pt x="80772" y="114681"/>
                    <a:pt x="80772" y="75248"/>
                  </a:cubicBezTo>
                  <a:cubicBezTo>
                    <a:pt x="80772" y="35814"/>
                    <a:pt x="112681" y="3905"/>
                    <a:pt x="152114" y="3905"/>
                  </a:cubicBezTo>
                  <a:lnTo>
                    <a:pt x="152114" y="3905"/>
                  </a:lnTo>
                  <a:close/>
                  <a:moveTo>
                    <a:pt x="603885" y="3905"/>
                  </a:moveTo>
                  <a:cubicBezTo>
                    <a:pt x="643319" y="3905"/>
                    <a:pt x="675227" y="35814"/>
                    <a:pt x="675227" y="75248"/>
                  </a:cubicBezTo>
                  <a:cubicBezTo>
                    <a:pt x="675227" y="114681"/>
                    <a:pt x="643319" y="146590"/>
                    <a:pt x="603885" y="146590"/>
                  </a:cubicBezTo>
                  <a:cubicBezTo>
                    <a:pt x="564452" y="146590"/>
                    <a:pt x="532543" y="114681"/>
                    <a:pt x="532543" y="75248"/>
                  </a:cubicBezTo>
                  <a:cubicBezTo>
                    <a:pt x="532543" y="35814"/>
                    <a:pt x="564452" y="3905"/>
                    <a:pt x="603885" y="3905"/>
                  </a:cubicBezTo>
                  <a:lnTo>
                    <a:pt x="603885" y="3905"/>
                  </a:lnTo>
                  <a:close/>
                  <a:moveTo>
                    <a:pt x="497967" y="220028"/>
                  </a:moveTo>
                  <a:cubicBezTo>
                    <a:pt x="518160" y="191072"/>
                    <a:pt x="551021" y="173546"/>
                    <a:pt x="586454" y="173546"/>
                  </a:cubicBezTo>
                  <a:lnTo>
                    <a:pt x="621316" y="173546"/>
                  </a:lnTo>
                  <a:cubicBezTo>
                    <a:pt x="680561" y="173546"/>
                    <a:pt x="729044" y="222028"/>
                    <a:pt x="729044" y="281273"/>
                  </a:cubicBezTo>
                  <a:cubicBezTo>
                    <a:pt x="729044" y="285750"/>
                    <a:pt x="725329" y="289465"/>
                    <a:pt x="720852" y="289465"/>
                  </a:cubicBezTo>
                  <a:lnTo>
                    <a:pt x="572738" y="289465"/>
                  </a:lnTo>
                  <a:cubicBezTo>
                    <a:pt x="571595" y="289465"/>
                    <a:pt x="570643" y="288989"/>
                    <a:pt x="569976" y="288036"/>
                  </a:cubicBezTo>
                  <a:cubicBezTo>
                    <a:pt x="551688" y="261747"/>
                    <a:pt x="527304" y="240030"/>
                    <a:pt x="499205" y="224885"/>
                  </a:cubicBezTo>
                  <a:cubicBezTo>
                    <a:pt x="498348" y="224409"/>
                    <a:pt x="497776" y="223647"/>
                    <a:pt x="497491" y="222694"/>
                  </a:cubicBezTo>
                  <a:cubicBezTo>
                    <a:pt x="497300" y="221742"/>
                    <a:pt x="497491" y="220790"/>
                    <a:pt x="497967" y="220028"/>
                  </a:cubicBezTo>
                  <a:lnTo>
                    <a:pt x="497967" y="220028"/>
                  </a:lnTo>
                  <a:close/>
                  <a:moveTo>
                    <a:pt x="706469" y="390049"/>
                  </a:moveTo>
                  <a:lnTo>
                    <a:pt x="578739" y="390049"/>
                  </a:lnTo>
                  <a:cubicBezTo>
                    <a:pt x="577215" y="435388"/>
                    <a:pt x="571595" y="478631"/>
                    <a:pt x="562451" y="518255"/>
                  </a:cubicBezTo>
                  <a:lnTo>
                    <a:pt x="669988" y="518255"/>
                  </a:lnTo>
                  <a:cubicBezTo>
                    <a:pt x="690277" y="479393"/>
                    <a:pt x="703136" y="436055"/>
                    <a:pt x="706469" y="390049"/>
                  </a:cubicBezTo>
                  <a:lnTo>
                    <a:pt x="706469" y="390049"/>
                  </a:lnTo>
                  <a:close/>
                  <a:moveTo>
                    <a:pt x="530066" y="390049"/>
                  </a:moveTo>
                  <a:lnTo>
                    <a:pt x="402241" y="390049"/>
                  </a:lnTo>
                  <a:lnTo>
                    <a:pt x="402241" y="518255"/>
                  </a:lnTo>
                  <a:lnTo>
                    <a:pt x="512540" y="518255"/>
                  </a:lnTo>
                  <a:cubicBezTo>
                    <a:pt x="522256" y="479393"/>
                    <a:pt x="528352" y="436055"/>
                    <a:pt x="529971" y="390049"/>
                  </a:cubicBezTo>
                  <a:lnTo>
                    <a:pt x="529971" y="390049"/>
                  </a:lnTo>
                  <a:close/>
                  <a:moveTo>
                    <a:pt x="353663" y="390049"/>
                  </a:moveTo>
                  <a:lnTo>
                    <a:pt x="225838" y="390049"/>
                  </a:lnTo>
                  <a:cubicBezTo>
                    <a:pt x="227457" y="436055"/>
                    <a:pt x="233553" y="479393"/>
                    <a:pt x="243269" y="518255"/>
                  </a:cubicBezTo>
                  <a:lnTo>
                    <a:pt x="353568" y="518255"/>
                  </a:lnTo>
                  <a:lnTo>
                    <a:pt x="353568" y="390049"/>
                  </a:lnTo>
                  <a:lnTo>
                    <a:pt x="353568" y="390049"/>
                  </a:lnTo>
                  <a:close/>
                  <a:moveTo>
                    <a:pt x="177260" y="390049"/>
                  </a:moveTo>
                  <a:lnTo>
                    <a:pt x="49530" y="390049"/>
                  </a:lnTo>
                  <a:cubicBezTo>
                    <a:pt x="52864" y="436055"/>
                    <a:pt x="65723" y="479393"/>
                    <a:pt x="86011" y="518255"/>
                  </a:cubicBezTo>
                  <a:lnTo>
                    <a:pt x="193548" y="518255"/>
                  </a:lnTo>
                  <a:cubicBezTo>
                    <a:pt x="184499" y="478631"/>
                    <a:pt x="178784" y="435388"/>
                    <a:pt x="177260" y="390049"/>
                  </a:cubicBezTo>
                  <a:lnTo>
                    <a:pt x="177260" y="390049"/>
                  </a:lnTo>
                  <a:close/>
                  <a:moveTo>
                    <a:pt x="638842" y="566928"/>
                  </a:moveTo>
                  <a:lnTo>
                    <a:pt x="549021" y="566928"/>
                  </a:lnTo>
                  <a:cubicBezTo>
                    <a:pt x="541973" y="588455"/>
                    <a:pt x="533781" y="608457"/>
                    <a:pt x="524732" y="626650"/>
                  </a:cubicBezTo>
                  <a:cubicBezTo>
                    <a:pt x="516160" y="643795"/>
                    <a:pt x="506730" y="659321"/>
                    <a:pt x="496538" y="673132"/>
                  </a:cubicBezTo>
                  <a:cubicBezTo>
                    <a:pt x="539782" y="656463"/>
                    <a:pt x="578644" y="630841"/>
                    <a:pt x="610934" y="598646"/>
                  </a:cubicBezTo>
                  <a:cubicBezTo>
                    <a:pt x="620935" y="588645"/>
                    <a:pt x="630269" y="578072"/>
                    <a:pt x="638842" y="566928"/>
                  </a:cubicBezTo>
                  <a:lnTo>
                    <a:pt x="638842" y="566928"/>
                  </a:lnTo>
                  <a:close/>
                  <a:moveTo>
                    <a:pt x="497776" y="566928"/>
                  </a:moveTo>
                  <a:lnTo>
                    <a:pt x="402336" y="566928"/>
                  </a:lnTo>
                  <a:lnTo>
                    <a:pt x="402336" y="690658"/>
                  </a:lnTo>
                  <a:cubicBezTo>
                    <a:pt x="432054" y="679609"/>
                    <a:pt x="459486" y="648938"/>
                    <a:pt x="481394" y="605028"/>
                  </a:cubicBezTo>
                  <a:cubicBezTo>
                    <a:pt x="487299" y="593217"/>
                    <a:pt x="492824" y="580454"/>
                    <a:pt x="497776" y="566928"/>
                  </a:cubicBezTo>
                  <a:lnTo>
                    <a:pt x="497776" y="566928"/>
                  </a:lnTo>
                  <a:close/>
                  <a:moveTo>
                    <a:pt x="353663" y="566928"/>
                  </a:moveTo>
                  <a:lnTo>
                    <a:pt x="258223" y="566928"/>
                  </a:lnTo>
                  <a:cubicBezTo>
                    <a:pt x="263176" y="580454"/>
                    <a:pt x="268700" y="593217"/>
                    <a:pt x="274606" y="605028"/>
                  </a:cubicBezTo>
                  <a:cubicBezTo>
                    <a:pt x="296513" y="648938"/>
                    <a:pt x="323945" y="679609"/>
                    <a:pt x="353663" y="690658"/>
                  </a:cubicBezTo>
                  <a:lnTo>
                    <a:pt x="353663" y="566928"/>
                  </a:lnTo>
                  <a:lnTo>
                    <a:pt x="353663" y="566928"/>
                  </a:lnTo>
                  <a:close/>
                  <a:moveTo>
                    <a:pt x="206978" y="566928"/>
                  </a:moveTo>
                  <a:lnTo>
                    <a:pt x="117158" y="566928"/>
                  </a:lnTo>
                  <a:cubicBezTo>
                    <a:pt x="125825" y="578072"/>
                    <a:pt x="135065" y="588740"/>
                    <a:pt x="145066" y="598646"/>
                  </a:cubicBezTo>
                  <a:cubicBezTo>
                    <a:pt x="177260" y="630841"/>
                    <a:pt x="216122" y="656463"/>
                    <a:pt x="259461" y="673132"/>
                  </a:cubicBezTo>
                  <a:cubicBezTo>
                    <a:pt x="249269" y="659321"/>
                    <a:pt x="239840" y="643795"/>
                    <a:pt x="231267" y="626650"/>
                  </a:cubicBezTo>
                  <a:cubicBezTo>
                    <a:pt x="222123" y="608457"/>
                    <a:pt x="214027" y="588455"/>
                    <a:pt x="206978" y="566928"/>
                  </a:cubicBezTo>
                  <a:lnTo>
                    <a:pt x="206978" y="566928"/>
                  </a:lnTo>
                  <a:close/>
                </a:path>
              </a:pathLst>
            </a:custGeom>
            <a:solidFill>
              <a:srgbClr val="FDB24D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400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269DADE4-64E4-6E53-DF20-AAF8AA125001}"/>
                </a:ext>
              </a:extLst>
            </p:cNvPr>
            <p:cNvSpPr/>
            <p:nvPr/>
          </p:nvSpPr>
          <p:spPr>
            <a:xfrm>
              <a:off x="3417591" y="5429221"/>
              <a:ext cx="521949" cy="540476"/>
            </a:xfrm>
            <a:custGeom>
              <a:avLst/>
              <a:gdLst>
                <a:gd name="connsiteX0" fmla="*/ 939429 w 947811"/>
                <a:gd name="connsiteY0" fmla="*/ 459771 h 981455"/>
                <a:gd name="connsiteX1" fmla="*/ 947811 w 947811"/>
                <a:gd name="connsiteY1" fmla="*/ 459866 h 981455"/>
                <a:gd name="connsiteX2" fmla="*/ 426317 w 947811"/>
                <a:gd name="connsiteY2" fmla="*/ 981455 h 981455"/>
                <a:gd name="connsiteX3" fmla="*/ 426222 w 947811"/>
                <a:gd name="connsiteY3" fmla="*/ 981360 h 981455"/>
                <a:gd name="connsiteX4" fmla="*/ 426222 w 947811"/>
                <a:gd name="connsiteY4" fmla="*/ 980693 h 981455"/>
                <a:gd name="connsiteX5" fmla="*/ 736451 w 947811"/>
                <a:gd name="connsiteY5" fmla="*/ 606075 h 981455"/>
                <a:gd name="connsiteX6" fmla="*/ 425746 w 947811"/>
                <a:gd name="connsiteY6" fmla="*/ 974312 h 981455"/>
                <a:gd name="connsiteX7" fmla="*/ 939429 w 947811"/>
                <a:gd name="connsiteY7" fmla="*/ 459771 h 981455"/>
                <a:gd name="connsiteX8" fmla="*/ 313923 w 947811"/>
                <a:gd name="connsiteY8" fmla="*/ 0 h 981455"/>
                <a:gd name="connsiteX9" fmla="*/ 628438 w 947811"/>
                <a:gd name="connsiteY9" fmla="*/ 503015 h 981455"/>
                <a:gd name="connsiteX10" fmla="*/ 499279 w 947811"/>
                <a:gd name="connsiteY10" fmla="*/ 600361 h 981455"/>
                <a:gd name="connsiteX11" fmla="*/ 393837 w 947811"/>
                <a:gd name="connsiteY11" fmla="*/ 927068 h 981455"/>
                <a:gd name="connsiteX12" fmla="*/ 336783 w 947811"/>
                <a:gd name="connsiteY12" fmla="*/ 962501 h 981455"/>
                <a:gd name="connsiteX13" fmla="*/ 313923 w 947811"/>
                <a:gd name="connsiteY13" fmla="*/ 271082 h 981455"/>
                <a:gd name="connsiteX14" fmla="*/ 296778 w 947811"/>
                <a:gd name="connsiteY14" fmla="*/ 963930 h 981455"/>
                <a:gd name="connsiteX15" fmla="*/ 313923 w 947811"/>
                <a:gd name="connsiteY15" fmla="*/ 0 h 9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7811" h="981455">
                  <a:moveTo>
                    <a:pt x="939429" y="459771"/>
                  </a:moveTo>
                  <a:cubicBezTo>
                    <a:pt x="944858" y="459771"/>
                    <a:pt x="947811" y="459866"/>
                    <a:pt x="947811" y="459866"/>
                  </a:cubicBezTo>
                  <a:cubicBezTo>
                    <a:pt x="929618" y="981455"/>
                    <a:pt x="426317" y="981455"/>
                    <a:pt x="426317" y="981455"/>
                  </a:cubicBezTo>
                  <a:lnTo>
                    <a:pt x="426222" y="981360"/>
                  </a:lnTo>
                  <a:cubicBezTo>
                    <a:pt x="426222" y="981074"/>
                    <a:pt x="426222" y="980884"/>
                    <a:pt x="426222" y="980693"/>
                  </a:cubicBezTo>
                  <a:cubicBezTo>
                    <a:pt x="531092" y="809148"/>
                    <a:pt x="736451" y="606075"/>
                    <a:pt x="736451" y="606075"/>
                  </a:cubicBezTo>
                  <a:cubicBezTo>
                    <a:pt x="522139" y="708850"/>
                    <a:pt x="443272" y="919066"/>
                    <a:pt x="425746" y="974312"/>
                  </a:cubicBezTo>
                  <a:cubicBezTo>
                    <a:pt x="373168" y="477488"/>
                    <a:pt x="868563" y="459771"/>
                    <a:pt x="939429" y="459771"/>
                  </a:cubicBezTo>
                  <a:close/>
                  <a:moveTo>
                    <a:pt x="313923" y="0"/>
                  </a:moveTo>
                  <a:cubicBezTo>
                    <a:pt x="531760" y="197263"/>
                    <a:pt x="616151" y="365093"/>
                    <a:pt x="628438" y="503015"/>
                  </a:cubicBezTo>
                  <a:cubicBezTo>
                    <a:pt x="581956" y="526733"/>
                    <a:pt x="537093" y="558356"/>
                    <a:pt x="499279" y="600361"/>
                  </a:cubicBezTo>
                  <a:cubicBezTo>
                    <a:pt x="424317" y="683705"/>
                    <a:pt x="389075" y="793433"/>
                    <a:pt x="393837" y="927068"/>
                  </a:cubicBezTo>
                  <a:cubicBezTo>
                    <a:pt x="370977" y="942785"/>
                    <a:pt x="351070" y="954596"/>
                    <a:pt x="336783" y="962501"/>
                  </a:cubicBezTo>
                  <a:cubicBezTo>
                    <a:pt x="349832" y="706565"/>
                    <a:pt x="313923" y="271082"/>
                    <a:pt x="313923" y="271082"/>
                  </a:cubicBezTo>
                  <a:cubicBezTo>
                    <a:pt x="277251" y="565785"/>
                    <a:pt x="284967" y="813911"/>
                    <a:pt x="296778" y="963930"/>
                  </a:cubicBezTo>
                  <a:cubicBezTo>
                    <a:pt x="-380831" y="548926"/>
                    <a:pt x="313923" y="0"/>
                    <a:pt x="313923" y="0"/>
                  </a:cubicBezTo>
                  <a:close/>
                </a:path>
              </a:pathLst>
            </a:custGeom>
            <a:solidFill>
              <a:srgbClr val="55B0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dirty="0">
                <a:solidFill>
                  <a:schemeClr val="lt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70" name="그래픽 116">
              <a:extLst>
                <a:ext uri="{FF2B5EF4-FFF2-40B4-BE49-F238E27FC236}">
                  <a16:creationId xmlns:a16="http://schemas.microsoft.com/office/drawing/2014/main" id="{F0C3F1D7-6B8E-BCAE-1D61-60ECAC1EE62B}"/>
                </a:ext>
              </a:extLst>
            </p:cNvPr>
            <p:cNvSpPr/>
            <p:nvPr/>
          </p:nvSpPr>
          <p:spPr>
            <a:xfrm>
              <a:off x="2877934" y="3650068"/>
              <a:ext cx="481014" cy="594342"/>
            </a:xfrm>
            <a:custGeom>
              <a:avLst/>
              <a:gdLst>
                <a:gd name="connsiteX0" fmla="*/ 93059 w 699039"/>
                <a:gd name="connsiteY0" fmla="*/ 451019 h 863737"/>
                <a:gd name="connsiteX1" fmla="*/ 606552 w 699039"/>
                <a:gd name="connsiteY1" fmla="*/ 451019 h 863737"/>
                <a:gd name="connsiteX2" fmla="*/ 523970 w 699039"/>
                <a:gd name="connsiteY2" fmla="*/ 319955 h 863737"/>
                <a:gd name="connsiteX3" fmla="*/ 484346 w 699039"/>
                <a:gd name="connsiteY3" fmla="*/ 319955 h 863737"/>
                <a:gd name="connsiteX4" fmla="*/ 458438 w 699039"/>
                <a:gd name="connsiteY4" fmla="*/ 361389 h 863737"/>
                <a:gd name="connsiteX5" fmla="*/ 501110 w 699039"/>
                <a:gd name="connsiteY5" fmla="*/ 361389 h 863737"/>
                <a:gd name="connsiteX6" fmla="*/ 531495 w 699039"/>
                <a:gd name="connsiteY6" fmla="*/ 409585 h 863737"/>
                <a:gd name="connsiteX7" fmla="*/ 168116 w 699039"/>
                <a:gd name="connsiteY7" fmla="*/ 409585 h 863737"/>
                <a:gd name="connsiteX8" fmla="*/ 198501 w 699039"/>
                <a:gd name="connsiteY8" fmla="*/ 361389 h 863737"/>
                <a:gd name="connsiteX9" fmla="*/ 267462 w 699039"/>
                <a:gd name="connsiteY9" fmla="*/ 361389 h 863737"/>
                <a:gd name="connsiteX10" fmla="*/ 201168 w 699039"/>
                <a:gd name="connsiteY10" fmla="*/ 319955 h 863737"/>
                <a:gd name="connsiteX11" fmla="*/ 175641 w 699039"/>
                <a:gd name="connsiteY11" fmla="*/ 319955 h 863737"/>
                <a:gd name="connsiteX12" fmla="*/ 93059 w 699039"/>
                <a:gd name="connsiteY12" fmla="*/ 451019 h 863737"/>
                <a:gd name="connsiteX13" fmla="*/ 93059 w 699039"/>
                <a:gd name="connsiteY13" fmla="*/ 451019 h 863737"/>
                <a:gd name="connsiteX14" fmla="*/ 525875 w 699039"/>
                <a:gd name="connsiteY14" fmla="*/ 253661 h 863737"/>
                <a:gd name="connsiteX15" fmla="*/ 542258 w 699039"/>
                <a:gd name="connsiteY15" fmla="*/ 253661 h 863737"/>
                <a:gd name="connsiteX16" fmla="*/ 570262 w 699039"/>
                <a:gd name="connsiteY16" fmla="*/ 269187 h 863737"/>
                <a:gd name="connsiteX17" fmla="*/ 693230 w 699039"/>
                <a:gd name="connsiteY17" fmla="*/ 464354 h 863737"/>
                <a:gd name="connsiteX18" fmla="*/ 693230 w 699039"/>
                <a:gd name="connsiteY18" fmla="*/ 464354 h 863737"/>
                <a:gd name="connsiteX19" fmla="*/ 693420 w 699039"/>
                <a:gd name="connsiteY19" fmla="*/ 464640 h 863737"/>
                <a:gd name="connsiteX20" fmla="*/ 693611 w 699039"/>
                <a:gd name="connsiteY20" fmla="*/ 464925 h 863737"/>
                <a:gd name="connsiteX21" fmla="*/ 693611 w 699039"/>
                <a:gd name="connsiteY21" fmla="*/ 464925 h 863737"/>
                <a:gd name="connsiteX22" fmla="*/ 693706 w 699039"/>
                <a:gd name="connsiteY22" fmla="*/ 465211 h 863737"/>
                <a:gd name="connsiteX23" fmla="*/ 693896 w 699039"/>
                <a:gd name="connsiteY23" fmla="*/ 465497 h 863737"/>
                <a:gd name="connsiteX24" fmla="*/ 693896 w 699039"/>
                <a:gd name="connsiteY24" fmla="*/ 465687 h 863737"/>
                <a:gd name="connsiteX25" fmla="*/ 694087 w 699039"/>
                <a:gd name="connsiteY25" fmla="*/ 465687 h 863737"/>
                <a:gd name="connsiteX26" fmla="*/ 694277 w 699039"/>
                <a:gd name="connsiteY26" fmla="*/ 465973 h 863737"/>
                <a:gd name="connsiteX27" fmla="*/ 694468 w 699039"/>
                <a:gd name="connsiteY27" fmla="*/ 466259 h 863737"/>
                <a:gd name="connsiteX28" fmla="*/ 694468 w 699039"/>
                <a:gd name="connsiteY28" fmla="*/ 466259 h 863737"/>
                <a:gd name="connsiteX29" fmla="*/ 694563 w 699039"/>
                <a:gd name="connsiteY29" fmla="*/ 466545 h 863737"/>
                <a:gd name="connsiteX30" fmla="*/ 694754 w 699039"/>
                <a:gd name="connsiteY30" fmla="*/ 466830 h 863737"/>
                <a:gd name="connsiteX31" fmla="*/ 694754 w 699039"/>
                <a:gd name="connsiteY31" fmla="*/ 467021 h 863737"/>
                <a:gd name="connsiteX32" fmla="*/ 694944 w 699039"/>
                <a:gd name="connsiteY32" fmla="*/ 467021 h 863737"/>
                <a:gd name="connsiteX33" fmla="*/ 695135 w 699039"/>
                <a:gd name="connsiteY33" fmla="*/ 467307 h 863737"/>
                <a:gd name="connsiteX34" fmla="*/ 695325 w 699039"/>
                <a:gd name="connsiteY34" fmla="*/ 467592 h 863737"/>
                <a:gd name="connsiteX35" fmla="*/ 695325 w 699039"/>
                <a:gd name="connsiteY35" fmla="*/ 467592 h 863737"/>
                <a:gd name="connsiteX36" fmla="*/ 695420 w 699039"/>
                <a:gd name="connsiteY36" fmla="*/ 467878 h 863737"/>
                <a:gd name="connsiteX37" fmla="*/ 695611 w 699039"/>
                <a:gd name="connsiteY37" fmla="*/ 468164 h 863737"/>
                <a:gd name="connsiteX38" fmla="*/ 695611 w 699039"/>
                <a:gd name="connsiteY38" fmla="*/ 468354 h 863737"/>
                <a:gd name="connsiteX39" fmla="*/ 695801 w 699039"/>
                <a:gd name="connsiteY39" fmla="*/ 468450 h 863737"/>
                <a:gd name="connsiteX40" fmla="*/ 695992 w 699039"/>
                <a:gd name="connsiteY40" fmla="*/ 468735 h 863737"/>
                <a:gd name="connsiteX41" fmla="*/ 696182 w 699039"/>
                <a:gd name="connsiteY41" fmla="*/ 469021 h 863737"/>
                <a:gd name="connsiteX42" fmla="*/ 696182 w 699039"/>
                <a:gd name="connsiteY42" fmla="*/ 469021 h 863737"/>
                <a:gd name="connsiteX43" fmla="*/ 696278 w 699039"/>
                <a:gd name="connsiteY43" fmla="*/ 469307 h 863737"/>
                <a:gd name="connsiteX44" fmla="*/ 696468 w 699039"/>
                <a:gd name="connsiteY44" fmla="*/ 469593 h 863737"/>
                <a:gd name="connsiteX45" fmla="*/ 696468 w 699039"/>
                <a:gd name="connsiteY45" fmla="*/ 469783 h 863737"/>
                <a:gd name="connsiteX46" fmla="*/ 696563 w 699039"/>
                <a:gd name="connsiteY46" fmla="*/ 469878 h 863737"/>
                <a:gd name="connsiteX47" fmla="*/ 696563 w 699039"/>
                <a:gd name="connsiteY47" fmla="*/ 470164 h 863737"/>
                <a:gd name="connsiteX48" fmla="*/ 696849 w 699039"/>
                <a:gd name="connsiteY48" fmla="*/ 470450 h 863737"/>
                <a:gd name="connsiteX49" fmla="*/ 696849 w 699039"/>
                <a:gd name="connsiteY49" fmla="*/ 470736 h 863737"/>
                <a:gd name="connsiteX50" fmla="*/ 697135 w 699039"/>
                <a:gd name="connsiteY50" fmla="*/ 471021 h 863737"/>
                <a:gd name="connsiteX51" fmla="*/ 697135 w 699039"/>
                <a:gd name="connsiteY51" fmla="*/ 471021 h 863737"/>
                <a:gd name="connsiteX52" fmla="*/ 697135 w 699039"/>
                <a:gd name="connsiteY52" fmla="*/ 471307 h 863737"/>
                <a:gd name="connsiteX53" fmla="*/ 697135 w 699039"/>
                <a:gd name="connsiteY53" fmla="*/ 471593 h 863737"/>
                <a:gd name="connsiteX54" fmla="*/ 697421 w 699039"/>
                <a:gd name="connsiteY54" fmla="*/ 471879 h 863737"/>
                <a:gd name="connsiteX55" fmla="*/ 697421 w 699039"/>
                <a:gd name="connsiteY55" fmla="*/ 471879 h 863737"/>
                <a:gd name="connsiteX56" fmla="*/ 697516 w 699039"/>
                <a:gd name="connsiteY56" fmla="*/ 472164 h 863737"/>
                <a:gd name="connsiteX57" fmla="*/ 697516 w 699039"/>
                <a:gd name="connsiteY57" fmla="*/ 472450 h 863737"/>
                <a:gd name="connsiteX58" fmla="*/ 697706 w 699039"/>
                <a:gd name="connsiteY58" fmla="*/ 472545 h 863737"/>
                <a:gd name="connsiteX59" fmla="*/ 697706 w 699039"/>
                <a:gd name="connsiteY59" fmla="*/ 472736 h 863737"/>
                <a:gd name="connsiteX60" fmla="*/ 697897 w 699039"/>
                <a:gd name="connsiteY60" fmla="*/ 473022 h 863737"/>
                <a:gd name="connsiteX61" fmla="*/ 697897 w 699039"/>
                <a:gd name="connsiteY61" fmla="*/ 473307 h 863737"/>
                <a:gd name="connsiteX62" fmla="*/ 697992 w 699039"/>
                <a:gd name="connsiteY62" fmla="*/ 473307 h 863737"/>
                <a:gd name="connsiteX63" fmla="*/ 697992 w 699039"/>
                <a:gd name="connsiteY63" fmla="*/ 473593 h 863737"/>
                <a:gd name="connsiteX64" fmla="*/ 698183 w 699039"/>
                <a:gd name="connsiteY64" fmla="*/ 473879 h 863737"/>
                <a:gd name="connsiteX65" fmla="*/ 698183 w 699039"/>
                <a:gd name="connsiteY65" fmla="*/ 473879 h 863737"/>
                <a:gd name="connsiteX66" fmla="*/ 698183 w 699039"/>
                <a:gd name="connsiteY66" fmla="*/ 474165 h 863737"/>
                <a:gd name="connsiteX67" fmla="*/ 698183 w 699039"/>
                <a:gd name="connsiteY67" fmla="*/ 474450 h 863737"/>
                <a:gd name="connsiteX68" fmla="*/ 698373 w 699039"/>
                <a:gd name="connsiteY68" fmla="*/ 474736 h 863737"/>
                <a:gd name="connsiteX69" fmla="*/ 698373 w 699039"/>
                <a:gd name="connsiteY69" fmla="*/ 474736 h 863737"/>
                <a:gd name="connsiteX70" fmla="*/ 698563 w 699039"/>
                <a:gd name="connsiteY70" fmla="*/ 475403 h 863737"/>
                <a:gd name="connsiteX71" fmla="*/ 698563 w 699039"/>
                <a:gd name="connsiteY71" fmla="*/ 475403 h 863737"/>
                <a:gd name="connsiteX72" fmla="*/ 698563 w 699039"/>
                <a:gd name="connsiteY72" fmla="*/ 475689 h 863737"/>
                <a:gd name="connsiteX73" fmla="*/ 698563 w 699039"/>
                <a:gd name="connsiteY73" fmla="*/ 475974 h 863737"/>
                <a:gd name="connsiteX74" fmla="*/ 698659 w 699039"/>
                <a:gd name="connsiteY74" fmla="*/ 476260 h 863737"/>
                <a:gd name="connsiteX75" fmla="*/ 698659 w 699039"/>
                <a:gd name="connsiteY75" fmla="*/ 476260 h 863737"/>
                <a:gd name="connsiteX76" fmla="*/ 698659 w 699039"/>
                <a:gd name="connsiteY76" fmla="*/ 476355 h 863737"/>
                <a:gd name="connsiteX77" fmla="*/ 698945 w 699039"/>
                <a:gd name="connsiteY77" fmla="*/ 477879 h 863737"/>
                <a:gd name="connsiteX78" fmla="*/ 698945 w 699039"/>
                <a:gd name="connsiteY78" fmla="*/ 477879 h 863737"/>
                <a:gd name="connsiteX79" fmla="*/ 698945 w 699039"/>
                <a:gd name="connsiteY79" fmla="*/ 477975 h 863737"/>
                <a:gd name="connsiteX80" fmla="*/ 698945 w 699039"/>
                <a:gd name="connsiteY80" fmla="*/ 478260 h 863737"/>
                <a:gd name="connsiteX81" fmla="*/ 699040 w 699039"/>
                <a:gd name="connsiteY81" fmla="*/ 478546 h 863737"/>
                <a:gd name="connsiteX82" fmla="*/ 699040 w 699039"/>
                <a:gd name="connsiteY82" fmla="*/ 478546 h 863737"/>
                <a:gd name="connsiteX83" fmla="*/ 699040 w 699039"/>
                <a:gd name="connsiteY83" fmla="*/ 478927 h 863737"/>
                <a:gd name="connsiteX84" fmla="*/ 699040 w 699039"/>
                <a:gd name="connsiteY84" fmla="*/ 479308 h 863737"/>
                <a:gd name="connsiteX85" fmla="*/ 699040 w 699039"/>
                <a:gd name="connsiteY85" fmla="*/ 479499 h 863737"/>
                <a:gd name="connsiteX86" fmla="*/ 699040 w 699039"/>
                <a:gd name="connsiteY86" fmla="*/ 479499 h 863737"/>
                <a:gd name="connsiteX87" fmla="*/ 699040 w 699039"/>
                <a:gd name="connsiteY87" fmla="*/ 479975 h 863737"/>
                <a:gd name="connsiteX88" fmla="*/ 699040 w 699039"/>
                <a:gd name="connsiteY88" fmla="*/ 480356 h 863737"/>
                <a:gd name="connsiteX89" fmla="*/ 699040 w 699039"/>
                <a:gd name="connsiteY89" fmla="*/ 480356 h 863737"/>
                <a:gd name="connsiteX90" fmla="*/ 699040 w 699039"/>
                <a:gd name="connsiteY90" fmla="*/ 480642 h 863737"/>
                <a:gd name="connsiteX91" fmla="*/ 699040 w 699039"/>
                <a:gd name="connsiteY91" fmla="*/ 481023 h 863737"/>
                <a:gd name="connsiteX92" fmla="*/ 699040 w 699039"/>
                <a:gd name="connsiteY92" fmla="*/ 481213 h 863737"/>
                <a:gd name="connsiteX93" fmla="*/ 699040 w 699039"/>
                <a:gd name="connsiteY93" fmla="*/ 481308 h 863737"/>
                <a:gd name="connsiteX94" fmla="*/ 699040 w 699039"/>
                <a:gd name="connsiteY94" fmla="*/ 481689 h 863737"/>
                <a:gd name="connsiteX95" fmla="*/ 699040 w 699039"/>
                <a:gd name="connsiteY95" fmla="*/ 482070 h 863737"/>
                <a:gd name="connsiteX96" fmla="*/ 699040 w 699039"/>
                <a:gd name="connsiteY96" fmla="*/ 482070 h 863737"/>
                <a:gd name="connsiteX97" fmla="*/ 699040 w 699039"/>
                <a:gd name="connsiteY97" fmla="*/ 482451 h 863737"/>
                <a:gd name="connsiteX98" fmla="*/ 699040 w 699039"/>
                <a:gd name="connsiteY98" fmla="*/ 482832 h 863737"/>
                <a:gd name="connsiteX99" fmla="*/ 699040 w 699039"/>
                <a:gd name="connsiteY99" fmla="*/ 483023 h 863737"/>
                <a:gd name="connsiteX100" fmla="*/ 699040 w 699039"/>
                <a:gd name="connsiteY100" fmla="*/ 483213 h 863737"/>
                <a:gd name="connsiteX101" fmla="*/ 699040 w 699039"/>
                <a:gd name="connsiteY101" fmla="*/ 483880 h 863737"/>
                <a:gd name="connsiteX102" fmla="*/ 699040 w 699039"/>
                <a:gd name="connsiteY102" fmla="*/ 830590 h 863737"/>
                <a:gd name="connsiteX103" fmla="*/ 665893 w 699039"/>
                <a:gd name="connsiteY103" fmla="*/ 863737 h 863737"/>
                <a:gd name="connsiteX104" fmla="*/ 33147 w 699039"/>
                <a:gd name="connsiteY104" fmla="*/ 863737 h 863737"/>
                <a:gd name="connsiteX105" fmla="*/ 0 w 699039"/>
                <a:gd name="connsiteY105" fmla="*/ 830590 h 863737"/>
                <a:gd name="connsiteX106" fmla="*/ 0 w 699039"/>
                <a:gd name="connsiteY106" fmla="*/ 483880 h 863737"/>
                <a:gd name="connsiteX107" fmla="*/ 6572 w 699039"/>
                <a:gd name="connsiteY107" fmla="*/ 464068 h 863737"/>
                <a:gd name="connsiteX108" fmla="*/ 128111 w 699039"/>
                <a:gd name="connsiteY108" fmla="*/ 271092 h 863737"/>
                <a:gd name="connsiteX109" fmla="*/ 157448 w 699039"/>
                <a:gd name="connsiteY109" fmla="*/ 253375 h 863737"/>
                <a:gd name="connsiteX110" fmla="*/ 163640 w 699039"/>
                <a:gd name="connsiteY110" fmla="*/ 253375 h 863737"/>
                <a:gd name="connsiteX111" fmla="*/ 169450 w 699039"/>
                <a:gd name="connsiteY111" fmla="*/ 239945 h 863737"/>
                <a:gd name="connsiteX112" fmla="*/ 304800 w 699039"/>
                <a:gd name="connsiteY112" fmla="*/ 23823 h 863737"/>
                <a:gd name="connsiteX113" fmla="*/ 374809 w 699039"/>
                <a:gd name="connsiteY113" fmla="*/ 7630 h 863737"/>
                <a:gd name="connsiteX114" fmla="*/ 550926 w 699039"/>
                <a:gd name="connsiteY114" fmla="*/ 117644 h 863737"/>
                <a:gd name="connsiteX115" fmla="*/ 567119 w 699039"/>
                <a:gd name="connsiteY115" fmla="*/ 187653 h 863737"/>
                <a:gd name="connsiteX116" fmla="*/ 525875 w 699039"/>
                <a:gd name="connsiteY116" fmla="*/ 253661 h 863737"/>
                <a:gd name="connsiteX117" fmla="*/ 525875 w 699039"/>
                <a:gd name="connsiteY117" fmla="*/ 253661 h 863737"/>
                <a:gd name="connsiteX118" fmla="*/ 351092 w 699039"/>
                <a:gd name="connsiteY118" fmla="*/ 45730 h 863737"/>
                <a:gd name="connsiteX119" fmla="*/ 342995 w 699039"/>
                <a:gd name="connsiteY119" fmla="*/ 47635 h 863737"/>
                <a:gd name="connsiteX120" fmla="*/ 207645 w 699039"/>
                <a:gd name="connsiteY120" fmla="*/ 264138 h 863737"/>
                <a:gd name="connsiteX121" fmla="*/ 209550 w 699039"/>
                <a:gd name="connsiteY121" fmla="*/ 272235 h 863737"/>
                <a:gd name="connsiteX122" fmla="*/ 385667 w 699039"/>
                <a:gd name="connsiteY122" fmla="*/ 382248 h 863737"/>
                <a:gd name="connsiteX123" fmla="*/ 393764 w 699039"/>
                <a:gd name="connsiteY123" fmla="*/ 380343 h 863737"/>
                <a:gd name="connsiteX124" fmla="*/ 529114 w 699039"/>
                <a:gd name="connsiteY124" fmla="*/ 163840 h 863737"/>
                <a:gd name="connsiteX125" fmla="*/ 527209 w 699039"/>
                <a:gd name="connsiteY125" fmla="*/ 155744 h 863737"/>
                <a:gd name="connsiteX126" fmla="*/ 351092 w 699039"/>
                <a:gd name="connsiteY126" fmla="*/ 45730 h 863737"/>
                <a:gd name="connsiteX127" fmla="*/ 351092 w 699039"/>
                <a:gd name="connsiteY127" fmla="*/ 45730 h 863737"/>
                <a:gd name="connsiteX128" fmla="*/ 633413 w 699039"/>
                <a:gd name="connsiteY128" fmla="*/ 517313 h 863737"/>
                <a:gd name="connsiteX129" fmla="*/ 66294 w 699039"/>
                <a:gd name="connsiteY129" fmla="*/ 517313 h 863737"/>
                <a:gd name="connsiteX130" fmla="*/ 66294 w 699039"/>
                <a:gd name="connsiteY130" fmla="*/ 797729 h 863737"/>
                <a:gd name="connsiteX131" fmla="*/ 633413 w 699039"/>
                <a:gd name="connsiteY131" fmla="*/ 797729 h 863737"/>
                <a:gd name="connsiteX132" fmla="*/ 633413 w 699039"/>
                <a:gd name="connsiteY132" fmla="*/ 517313 h 863737"/>
                <a:gd name="connsiteX133" fmla="*/ 633413 w 699039"/>
                <a:gd name="connsiteY133" fmla="*/ 517313 h 86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699039" h="863737">
                  <a:moveTo>
                    <a:pt x="93059" y="451019"/>
                  </a:moveTo>
                  <a:lnTo>
                    <a:pt x="606552" y="451019"/>
                  </a:lnTo>
                  <a:lnTo>
                    <a:pt x="523970" y="319955"/>
                  </a:lnTo>
                  <a:lnTo>
                    <a:pt x="484346" y="319955"/>
                  </a:lnTo>
                  <a:lnTo>
                    <a:pt x="458438" y="361389"/>
                  </a:lnTo>
                  <a:lnTo>
                    <a:pt x="501110" y="361389"/>
                  </a:lnTo>
                  <a:lnTo>
                    <a:pt x="531495" y="409585"/>
                  </a:lnTo>
                  <a:lnTo>
                    <a:pt x="168116" y="409585"/>
                  </a:lnTo>
                  <a:lnTo>
                    <a:pt x="198501" y="361389"/>
                  </a:lnTo>
                  <a:lnTo>
                    <a:pt x="267462" y="361389"/>
                  </a:lnTo>
                  <a:lnTo>
                    <a:pt x="201168" y="319955"/>
                  </a:lnTo>
                  <a:lnTo>
                    <a:pt x="175641" y="319955"/>
                  </a:lnTo>
                  <a:lnTo>
                    <a:pt x="93059" y="451019"/>
                  </a:lnTo>
                  <a:lnTo>
                    <a:pt x="93059" y="451019"/>
                  </a:lnTo>
                  <a:close/>
                  <a:moveTo>
                    <a:pt x="525875" y="253661"/>
                  </a:moveTo>
                  <a:lnTo>
                    <a:pt x="542258" y="253661"/>
                  </a:lnTo>
                  <a:cubicBezTo>
                    <a:pt x="553212" y="253756"/>
                    <a:pt x="563975" y="259281"/>
                    <a:pt x="570262" y="269187"/>
                  </a:cubicBezTo>
                  <a:lnTo>
                    <a:pt x="693230" y="464354"/>
                  </a:lnTo>
                  <a:lnTo>
                    <a:pt x="693230" y="464354"/>
                  </a:lnTo>
                  <a:cubicBezTo>
                    <a:pt x="693230" y="464354"/>
                    <a:pt x="693420" y="464640"/>
                    <a:pt x="693420" y="464640"/>
                  </a:cubicBezTo>
                  <a:lnTo>
                    <a:pt x="693611" y="464925"/>
                  </a:lnTo>
                  <a:lnTo>
                    <a:pt x="693611" y="464925"/>
                  </a:lnTo>
                  <a:cubicBezTo>
                    <a:pt x="693611" y="464925"/>
                    <a:pt x="693706" y="465211"/>
                    <a:pt x="693706" y="465211"/>
                  </a:cubicBezTo>
                  <a:lnTo>
                    <a:pt x="693896" y="465497"/>
                  </a:lnTo>
                  <a:lnTo>
                    <a:pt x="693896" y="465687"/>
                  </a:lnTo>
                  <a:cubicBezTo>
                    <a:pt x="693896" y="465687"/>
                    <a:pt x="694087" y="465687"/>
                    <a:pt x="694087" y="465687"/>
                  </a:cubicBezTo>
                  <a:lnTo>
                    <a:pt x="694277" y="465973"/>
                  </a:lnTo>
                  <a:lnTo>
                    <a:pt x="694468" y="466259"/>
                  </a:lnTo>
                  <a:lnTo>
                    <a:pt x="694468" y="466259"/>
                  </a:lnTo>
                  <a:cubicBezTo>
                    <a:pt x="694468" y="466259"/>
                    <a:pt x="694563" y="466545"/>
                    <a:pt x="694563" y="466545"/>
                  </a:cubicBezTo>
                  <a:lnTo>
                    <a:pt x="694754" y="466830"/>
                  </a:lnTo>
                  <a:lnTo>
                    <a:pt x="694754" y="467021"/>
                  </a:lnTo>
                  <a:cubicBezTo>
                    <a:pt x="694754" y="467021"/>
                    <a:pt x="694944" y="467021"/>
                    <a:pt x="694944" y="467021"/>
                  </a:cubicBezTo>
                  <a:lnTo>
                    <a:pt x="695135" y="467307"/>
                  </a:lnTo>
                  <a:lnTo>
                    <a:pt x="695325" y="467592"/>
                  </a:lnTo>
                  <a:lnTo>
                    <a:pt x="695325" y="467592"/>
                  </a:lnTo>
                  <a:cubicBezTo>
                    <a:pt x="695325" y="467592"/>
                    <a:pt x="695420" y="467878"/>
                    <a:pt x="695420" y="467878"/>
                  </a:cubicBezTo>
                  <a:lnTo>
                    <a:pt x="695611" y="468164"/>
                  </a:lnTo>
                  <a:lnTo>
                    <a:pt x="695611" y="468354"/>
                  </a:lnTo>
                  <a:cubicBezTo>
                    <a:pt x="695611" y="468354"/>
                    <a:pt x="695801" y="468450"/>
                    <a:pt x="695801" y="468450"/>
                  </a:cubicBezTo>
                  <a:lnTo>
                    <a:pt x="695992" y="468735"/>
                  </a:lnTo>
                  <a:lnTo>
                    <a:pt x="696182" y="469021"/>
                  </a:lnTo>
                  <a:lnTo>
                    <a:pt x="696182" y="469021"/>
                  </a:lnTo>
                  <a:cubicBezTo>
                    <a:pt x="696182" y="469021"/>
                    <a:pt x="696278" y="469307"/>
                    <a:pt x="696278" y="469307"/>
                  </a:cubicBezTo>
                  <a:lnTo>
                    <a:pt x="696468" y="469593"/>
                  </a:lnTo>
                  <a:lnTo>
                    <a:pt x="696468" y="469783"/>
                  </a:lnTo>
                  <a:cubicBezTo>
                    <a:pt x="696468" y="469783"/>
                    <a:pt x="696563" y="469878"/>
                    <a:pt x="696563" y="469878"/>
                  </a:cubicBezTo>
                  <a:lnTo>
                    <a:pt x="696563" y="470164"/>
                  </a:lnTo>
                  <a:cubicBezTo>
                    <a:pt x="696563" y="470164"/>
                    <a:pt x="696849" y="470450"/>
                    <a:pt x="696849" y="470450"/>
                  </a:cubicBezTo>
                  <a:lnTo>
                    <a:pt x="696849" y="470736"/>
                  </a:lnTo>
                  <a:cubicBezTo>
                    <a:pt x="696849" y="470736"/>
                    <a:pt x="697135" y="471021"/>
                    <a:pt x="697135" y="471021"/>
                  </a:cubicBezTo>
                  <a:lnTo>
                    <a:pt x="697135" y="471021"/>
                  </a:lnTo>
                  <a:cubicBezTo>
                    <a:pt x="697135" y="471021"/>
                    <a:pt x="697135" y="471307"/>
                    <a:pt x="697135" y="471307"/>
                  </a:cubicBezTo>
                  <a:lnTo>
                    <a:pt x="697135" y="471593"/>
                  </a:lnTo>
                  <a:cubicBezTo>
                    <a:pt x="697135" y="471593"/>
                    <a:pt x="697421" y="471879"/>
                    <a:pt x="697421" y="471879"/>
                  </a:cubicBezTo>
                  <a:lnTo>
                    <a:pt x="697421" y="471879"/>
                  </a:lnTo>
                  <a:cubicBezTo>
                    <a:pt x="697421" y="471879"/>
                    <a:pt x="697516" y="472164"/>
                    <a:pt x="697516" y="472164"/>
                  </a:cubicBezTo>
                  <a:lnTo>
                    <a:pt x="697516" y="472450"/>
                  </a:lnTo>
                  <a:cubicBezTo>
                    <a:pt x="697516" y="472450"/>
                    <a:pt x="697706" y="472545"/>
                    <a:pt x="697706" y="472545"/>
                  </a:cubicBezTo>
                  <a:lnTo>
                    <a:pt x="697706" y="472736"/>
                  </a:lnTo>
                  <a:cubicBezTo>
                    <a:pt x="697706" y="472736"/>
                    <a:pt x="697897" y="473022"/>
                    <a:pt x="697897" y="473022"/>
                  </a:cubicBezTo>
                  <a:lnTo>
                    <a:pt x="697897" y="473307"/>
                  </a:lnTo>
                  <a:cubicBezTo>
                    <a:pt x="697897" y="473307"/>
                    <a:pt x="697992" y="473307"/>
                    <a:pt x="697992" y="473307"/>
                  </a:cubicBezTo>
                  <a:lnTo>
                    <a:pt x="697992" y="473593"/>
                  </a:lnTo>
                  <a:cubicBezTo>
                    <a:pt x="697992" y="473593"/>
                    <a:pt x="698183" y="473879"/>
                    <a:pt x="698183" y="473879"/>
                  </a:cubicBezTo>
                  <a:lnTo>
                    <a:pt x="698183" y="473879"/>
                  </a:lnTo>
                  <a:cubicBezTo>
                    <a:pt x="698183" y="473879"/>
                    <a:pt x="698183" y="474165"/>
                    <a:pt x="698183" y="474165"/>
                  </a:cubicBezTo>
                  <a:lnTo>
                    <a:pt x="698183" y="474450"/>
                  </a:lnTo>
                  <a:cubicBezTo>
                    <a:pt x="698183" y="474450"/>
                    <a:pt x="698373" y="474736"/>
                    <a:pt x="698373" y="474736"/>
                  </a:cubicBezTo>
                  <a:lnTo>
                    <a:pt x="698373" y="474736"/>
                  </a:lnTo>
                  <a:cubicBezTo>
                    <a:pt x="698373" y="474736"/>
                    <a:pt x="698563" y="475403"/>
                    <a:pt x="698563" y="475403"/>
                  </a:cubicBezTo>
                  <a:lnTo>
                    <a:pt x="698563" y="475403"/>
                  </a:lnTo>
                  <a:cubicBezTo>
                    <a:pt x="698563" y="475403"/>
                    <a:pt x="698563" y="475689"/>
                    <a:pt x="698563" y="475689"/>
                  </a:cubicBezTo>
                  <a:lnTo>
                    <a:pt x="698563" y="475974"/>
                  </a:lnTo>
                  <a:cubicBezTo>
                    <a:pt x="698563" y="475974"/>
                    <a:pt x="698659" y="476260"/>
                    <a:pt x="698659" y="476260"/>
                  </a:cubicBezTo>
                  <a:lnTo>
                    <a:pt x="698659" y="476260"/>
                  </a:lnTo>
                  <a:cubicBezTo>
                    <a:pt x="698659" y="476260"/>
                    <a:pt x="698659" y="476355"/>
                    <a:pt x="698659" y="476355"/>
                  </a:cubicBezTo>
                  <a:cubicBezTo>
                    <a:pt x="698754" y="476832"/>
                    <a:pt x="698849" y="477403"/>
                    <a:pt x="698945" y="477879"/>
                  </a:cubicBezTo>
                  <a:lnTo>
                    <a:pt x="698945" y="477879"/>
                  </a:lnTo>
                  <a:cubicBezTo>
                    <a:pt x="698945" y="477879"/>
                    <a:pt x="698945" y="477975"/>
                    <a:pt x="698945" y="477975"/>
                  </a:cubicBezTo>
                  <a:lnTo>
                    <a:pt x="698945" y="478260"/>
                  </a:lnTo>
                  <a:cubicBezTo>
                    <a:pt x="698945" y="478260"/>
                    <a:pt x="699040" y="478546"/>
                    <a:pt x="699040" y="478546"/>
                  </a:cubicBezTo>
                  <a:lnTo>
                    <a:pt x="699040" y="478546"/>
                  </a:lnTo>
                  <a:cubicBezTo>
                    <a:pt x="699040" y="478546"/>
                    <a:pt x="699040" y="478927"/>
                    <a:pt x="699040" y="478927"/>
                  </a:cubicBezTo>
                  <a:lnTo>
                    <a:pt x="699040" y="479308"/>
                  </a:lnTo>
                  <a:cubicBezTo>
                    <a:pt x="699040" y="479308"/>
                    <a:pt x="699040" y="479499"/>
                    <a:pt x="699040" y="479499"/>
                  </a:cubicBezTo>
                  <a:lnTo>
                    <a:pt x="699040" y="479499"/>
                  </a:lnTo>
                  <a:cubicBezTo>
                    <a:pt x="699040" y="479499"/>
                    <a:pt x="699040" y="479975"/>
                    <a:pt x="699040" y="479975"/>
                  </a:cubicBezTo>
                  <a:lnTo>
                    <a:pt x="699040" y="480356"/>
                  </a:lnTo>
                  <a:cubicBezTo>
                    <a:pt x="699040" y="480356"/>
                    <a:pt x="699040" y="480356"/>
                    <a:pt x="699040" y="480356"/>
                  </a:cubicBezTo>
                  <a:lnTo>
                    <a:pt x="699040" y="480642"/>
                  </a:lnTo>
                  <a:cubicBezTo>
                    <a:pt x="699040" y="480642"/>
                    <a:pt x="699040" y="481023"/>
                    <a:pt x="699040" y="481023"/>
                  </a:cubicBezTo>
                  <a:lnTo>
                    <a:pt x="699040" y="481213"/>
                  </a:lnTo>
                  <a:cubicBezTo>
                    <a:pt x="699040" y="481213"/>
                    <a:pt x="699040" y="481308"/>
                    <a:pt x="699040" y="481308"/>
                  </a:cubicBezTo>
                  <a:lnTo>
                    <a:pt x="699040" y="481689"/>
                  </a:lnTo>
                  <a:cubicBezTo>
                    <a:pt x="699040" y="481689"/>
                    <a:pt x="699040" y="482070"/>
                    <a:pt x="699040" y="482070"/>
                  </a:cubicBezTo>
                  <a:lnTo>
                    <a:pt x="699040" y="482070"/>
                  </a:lnTo>
                  <a:cubicBezTo>
                    <a:pt x="699040" y="482070"/>
                    <a:pt x="699040" y="482451"/>
                    <a:pt x="699040" y="482451"/>
                  </a:cubicBezTo>
                  <a:lnTo>
                    <a:pt x="699040" y="482832"/>
                  </a:lnTo>
                  <a:cubicBezTo>
                    <a:pt x="699040" y="482832"/>
                    <a:pt x="699040" y="483023"/>
                    <a:pt x="699040" y="483023"/>
                  </a:cubicBezTo>
                  <a:lnTo>
                    <a:pt x="699040" y="483213"/>
                  </a:lnTo>
                  <a:cubicBezTo>
                    <a:pt x="699040" y="483213"/>
                    <a:pt x="699040" y="483880"/>
                    <a:pt x="699040" y="483880"/>
                  </a:cubicBezTo>
                  <a:lnTo>
                    <a:pt x="699040" y="830590"/>
                  </a:lnTo>
                  <a:cubicBezTo>
                    <a:pt x="699040" y="848878"/>
                    <a:pt x="684181" y="863737"/>
                    <a:pt x="665893" y="863737"/>
                  </a:cubicBezTo>
                  <a:lnTo>
                    <a:pt x="33147" y="863737"/>
                  </a:lnTo>
                  <a:cubicBezTo>
                    <a:pt x="14859" y="863737"/>
                    <a:pt x="0" y="848878"/>
                    <a:pt x="0" y="830590"/>
                  </a:cubicBezTo>
                  <a:lnTo>
                    <a:pt x="0" y="483880"/>
                  </a:lnTo>
                  <a:cubicBezTo>
                    <a:pt x="0" y="476451"/>
                    <a:pt x="2477" y="469593"/>
                    <a:pt x="6572" y="464068"/>
                  </a:cubicBezTo>
                  <a:lnTo>
                    <a:pt x="128111" y="271092"/>
                  </a:lnTo>
                  <a:cubicBezTo>
                    <a:pt x="133636" y="260519"/>
                    <a:pt x="144685" y="253375"/>
                    <a:pt x="157448" y="253375"/>
                  </a:cubicBezTo>
                  <a:lnTo>
                    <a:pt x="163640" y="253375"/>
                  </a:lnTo>
                  <a:cubicBezTo>
                    <a:pt x="164878" y="248708"/>
                    <a:pt x="166878" y="244231"/>
                    <a:pt x="169450" y="239945"/>
                  </a:cubicBezTo>
                  <a:lnTo>
                    <a:pt x="304800" y="23823"/>
                  </a:lnTo>
                  <a:cubicBezTo>
                    <a:pt x="319564" y="201"/>
                    <a:pt x="351187" y="-7134"/>
                    <a:pt x="374809" y="7630"/>
                  </a:cubicBezTo>
                  <a:lnTo>
                    <a:pt x="550926" y="117644"/>
                  </a:lnTo>
                  <a:cubicBezTo>
                    <a:pt x="574548" y="132408"/>
                    <a:pt x="581882" y="164031"/>
                    <a:pt x="567119" y="187653"/>
                  </a:cubicBezTo>
                  <a:lnTo>
                    <a:pt x="525875" y="253661"/>
                  </a:lnTo>
                  <a:lnTo>
                    <a:pt x="525875" y="253661"/>
                  </a:lnTo>
                  <a:close/>
                  <a:moveTo>
                    <a:pt x="351092" y="45730"/>
                  </a:moveTo>
                  <a:cubicBezTo>
                    <a:pt x="348425" y="44016"/>
                    <a:pt x="344615" y="44968"/>
                    <a:pt x="342995" y="47635"/>
                  </a:cubicBezTo>
                  <a:lnTo>
                    <a:pt x="207645" y="264138"/>
                  </a:lnTo>
                  <a:cubicBezTo>
                    <a:pt x="205931" y="266805"/>
                    <a:pt x="206883" y="270615"/>
                    <a:pt x="209550" y="272235"/>
                  </a:cubicBezTo>
                  <a:lnTo>
                    <a:pt x="385667" y="382248"/>
                  </a:lnTo>
                  <a:cubicBezTo>
                    <a:pt x="388334" y="383963"/>
                    <a:pt x="392144" y="383010"/>
                    <a:pt x="393764" y="380343"/>
                  </a:cubicBezTo>
                  <a:lnTo>
                    <a:pt x="529114" y="163840"/>
                  </a:lnTo>
                  <a:cubicBezTo>
                    <a:pt x="530828" y="161173"/>
                    <a:pt x="529876" y="157363"/>
                    <a:pt x="527209" y="155744"/>
                  </a:cubicBezTo>
                  <a:lnTo>
                    <a:pt x="351092" y="45730"/>
                  </a:lnTo>
                  <a:lnTo>
                    <a:pt x="351092" y="45730"/>
                  </a:lnTo>
                  <a:close/>
                  <a:moveTo>
                    <a:pt x="633413" y="517313"/>
                  </a:moveTo>
                  <a:lnTo>
                    <a:pt x="66294" y="517313"/>
                  </a:lnTo>
                  <a:lnTo>
                    <a:pt x="66294" y="797729"/>
                  </a:lnTo>
                  <a:lnTo>
                    <a:pt x="633413" y="797729"/>
                  </a:lnTo>
                  <a:lnTo>
                    <a:pt x="633413" y="517313"/>
                  </a:lnTo>
                  <a:lnTo>
                    <a:pt x="633413" y="517313"/>
                  </a:lnTo>
                  <a:close/>
                </a:path>
              </a:pathLst>
            </a:custGeom>
            <a:solidFill>
              <a:srgbClr val="2AB8AA"/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236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269A36-3D28-14FC-0460-8A8C4F4A7B48}"/>
              </a:ext>
            </a:extLst>
          </p:cNvPr>
          <p:cNvSpPr txBox="1"/>
          <p:nvPr/>
        </p:nvSpPr>
        <p:spPr>
          <a:xfrm>
            <a:off x="402432" y="778251"/>
            <a:ext cx="1683153" cy="86177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800" b="1" dirty="0">
                <a:solidFill>
                  <a:srgbClr val="2467B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역량 교육</a:t>
            </a:r>
            <a:r>
              <a:rPr lang="ko-KR" altLang="en-US" sz="28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</a:t>
            </a:r>
          </a:p>
          <a:p>
            <a:r>
              <a:rPr lang="ko-KR" altLang="en-US" sz="28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95A1D3-F9A3-8307-BE8B-208BE6021E0F}"/>
              </a:ext>
            </a:extLst>
          </p:cNvPr>
          <p:cNvSpPr txBox="1"/>
          <p:nvPr/>
        </p:nvSpPr>
        <p:spPr>
          <a:xfrm>
            <a:off x="6469199" y="459049"/>
            <a:ext cx="1753685" cy="67710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14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  <a:cs typeface="Interop" panose="02000503000000020004" pitchFamily="2" charset="0"/>
              </a:defRPr>
            </a:lvl1pPr>
          </a:lstStyle>
          <a:p>
            <a:pPr algn="l"/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학생의 삶과 연계한</a:t>
            </a:r>
            <a:endParaRPr lang="en-US" altLang="ko-KR" sz="1100" b="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실생활 맥락 속에서</a:t>
            </a:r>
            <a:r>
              <a:rPr lang="en-US" altLang="ko-KR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학습 내용을</a:t>
            </a:r>
            <a:endParaRPr lang="en-US" altLang="ko-KR" sz="1100" b="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습득하고 적용 및</a:t>
            </a:r>
            <a:r>
              <a:rPr lang="en-US" altLang="ko-KR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실천하는</a:t>
            </a:r>
            <a:endParaRPr lang="en-US" altLang="ko-KR" sz="1100" b="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교과 교육과정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3DD2E3-7A6E-CA47-EDB0-9CAFFF7D85DF}"/>
              </a:ext>
            </a:extLst>
          </p:cNvPr>
          <p:cNvSpPr txBox="1"/>
          <p:nvPr/>
        </p:nvSpPr>
        <p:spPr>
          <a:xfrm>
            <a:off x="6223075" y="3601420"/>
            <a:ext cx="1471557" cy="50783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14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여러 교과에서 배운 내용을</a:t>
            </a:r>
            <a:endParaRPr lang="en-US" altLang="ko-KR" sz="1100" b="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서로 연결하고 통합하여</a:t>
            </a:r>
            <a:endParaRPr lang="en-US" altLang="ko-KR" sz="1100" b="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창의적으로</a:t>
            </a:r>
            <a:r>
              <a:rPr lang="en-US" altLang="ko-KR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문제를 해결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94B1E-FFD7-5E65-60FF-70F8CF3DC001}"/>
              </a:ext>
            </a:extLst>
          </p:cNvPr>
          <p:cNvSpPr txBox="1"/>
          <p:nvPr/>
        </p:nvSpPr>
        <p:spPr>
          <a:xfrm>
            <a:off x="3545814" y="3601420"/>
            <a:ext cx="1878719" cy="50783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14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학생 스스로 자신이 어떻게 배우고</a:t>
            </a:r>
            <a:endParaRPr lang="en-US" altLang="ko-KR" sz="1100" b="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문제를 해결하는지 학습의 과정을</a:t>
            </a:r>
            <a:endParaRPr lang="en-US" altLang="ko-KR" sz="1100" b="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1100" b="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되돌아 보는 과정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BB3C04AC-0880-99FF-0378-57033BA84626}"/>
              </a:ext>
            </a:extLst>
          </p:cNvPr>
          <p:cNvGrpSpPr/>
          <p:nvPr/>
        </p:nvGrpSpPr>
        <p:grpSpPr>
          <a:xfrm>
            <a:off x="4050873" y="710888"/>
            <a:ext cx="3320947" cy="2319559"/>
            <a:chOff x="4286693" y="710888"/>
            <a:chExt cx="3320947" cy="2319559"/>
          </a:xfrm>
        </p:grpSpPr>
        <p:sp>
          <p:nvSpPr>
            <p:cNvPr id="7" name="이등변 삼각형 6">
              <a:extLst>
                <a:ext uri="{FF2B5EF4-FFF2-40B4-BE49-F238E27FC236}">
                  <a16:creationId xmlns:a16="http://schemas.microsoft.com/office/drawing/2014/main" id="{D6FFEE74-AF9E-423B-2205-BC7ED667A21C}"/>
                </a:ext>
              </a:extLst>
            </p:cNvPr>
            <p:cNvSpPr/>
            <p:nvPr/>
          </p:nvSpPr>
          <p:spPr>
            <a:xfrm>
              <a:off x="4286693" y="710888"/>
              <a:ext cx="3320947" cy="2319559"/>
            </a:xfrm>
            <a:prstGeom prst="triangle">
              <a:avLst/>
            </a:prstGeom>
            <a:solidFill>
              <a:schemeClr val="bg1">
                <a:alpha val="51000"/>
              </a:schemeClr>
            </a:solidFill>
            <a:ln w="476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7CF65F-F074-B214-6F6D-0979C8C49D18}"/>
                </a:ext>
              </a:extLst>
            </p:cNvPr>
            <p:cNvSpPr txBox="1"/>
            <p:nvPr/>
          </p:nvSpPr>
          <p:spPr>
            <a:xfrm>
              <a:off x="5398939" y="1870667"/>
              <a:ext cx="1096455" cy="738664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24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깊이있는</a:t>
              </a:r>
              <a:endParaRPr lang="en-US" altLang="ko-KR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24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학습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6575A3C-10CF-7646-CBAD-3FCCD0316C96}"/>
              </a:ext>
            </a:extLst>
          </p:cNvPr>
          <p:cNvGrpSpPr/>
          <p:nvPr/>
        </p:nvGrpSpPr>
        <p:grpSpPr>
          <a:xfrm>
            <a:off x="5068935" y="327896"/>
            <a:ext cx="1284822" cy="1285106"/>
            <a:chOff x="5304756" y="327896"/>
            <a:chExt cx="1284822" cy="1285106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FC8F7C48-ACAF-BF99-B9F9-E91F0BCB23C3}"/>
                </a:ext>
              </a:extLst>
            </p:cNvPr>
            <p:cNvGrpSpPr/>
            <p:nvPr/>
          </p:nvGrpSpPr>
          <p:grpSpPr>
            <a:xfrm>
              <a:off x="5304756" y="327896"/>
              <a:ext cx="1284822" cy="1285106"/>
              <a:chOff x="5245020" y="597990"/>
              <a:chExt cx="1413818" cy="1414130"/>
            </a:xfrm>
          </p:grpSpPr>
          <p:sp>
            <p:nvSpPr>
              <p:cNvPr id="105" name="타원 104">
                <a:extLst>
                  <a:ext uri="{FF2B5EF4-FFF2-40B4-BE49-F238E27FC236}">
                    <a16:creationId xmlns:a16="http://schemas.microsoft.com/office/drawing/2014/main" id="{F6617BE2-994B-081D-AC95-E6C2F8BE1006}"/>
                  </a:ext>
                </a:extLst>
              </p:cNvPr>
              <p:cNvSpPr/>
              <p:nvPr/>
            </p:nvSpPr>
            <p:spPr>
              <a:xfrm>
                <a:off x="5245020" y="597990"/>
                <a:ext cx="1413818" cy="1414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A9AC2C33-9B79-DDBB-108F-1A176C4F4C78}"/>
                  </a:ext>
                </a:extLst>
              </p:cNvPr>
              <p:cNvSpPr/>
              <p:nvPr/>
            </p:nvSpPr>
            <p:spPr>
              <a:xfrm>
                <a:off x="5334361" y="687350"/>
                <a:ext cx="1235137" cy="1235411"/>
              </a:xfrm>
              <a:prstGeom prst="ellipse">
                <a:avLst/>
              </a:prstGeom>
              <a:solidFill>
                <a:srgbClr val="4EA32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FA1D32E-FB4A-E38D-E624-09BC20C4EA20}"/>
                </a:ext>
              </a:extLst>
            </p:cNvPr>
            <p:cNvSpPr txBox="1"/>
            <p:nvPr/>
          </p:nvSpPr>
          <p:spPr>
            <a:xfrm>
              <a:off x="5576072" y="1070134"/>
              <a:ext cx="74219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2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삶과 연계한</a:t>
              </a:r>
            </a:p>
            <a:p>
              <a:r>
                <a:rPr lang="ko-KR" altLang="en-US" sz="12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학습</a:t>
              </a:r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A98E55E9-7FF7-5684-8FF3-62ADC16C167F}"/>
                </a:ext>
              </a:extLst>
            </p:cNvPr>
            <p:cNvGrpSpPr/>
            <p:nvPr/>
          </p:nvGrpSpPr>
          <p:grpSpPr>
            <a:xfrm>
              <a:off x="5736421" y="497958"/>
              <a:ext cx="421492" cy="537216"/>
              <a:chOff x="4167167" y="2909857"/>
              <a:chExt cx="813855" cy="1037302"/>
            </a:xfrm>
            <a:solidFill>
              <a:schemeClr val="bg1"/>
            </a:solidFill>
          </p:grpSpPr>
          <p:grpSp>
            <p:nvGrpSpPr>
              <p:cNvPr id="90" name="그래픽 2096">
                <a:extLst>
                  <a:ext uri="{FF2B5EF4-FFF2-40B4-BE49-F238E27FC236}">
                    <a16:creationId xmlns:a16="http://schemas.microsoft.com/office/drawing/2014/main" id="{F074DE7A-4007-9E77-8FFF-197630B55F48}"/>
                  </a:ext>
                </a:extLst>
              </p:cNvPr>
              <p:cNvGrpSpPr/>
              <p:nvPr/>
            </p:nvGrpSpPr>
            <p:grpSpPr>
              <a:xfrm>
                <a:off x="4167167" y="2909857"/>
                <a:ext cx="813855" cy="1037302"/>
                <a:chOff x="4167167" y="2909857"/>
                <a:chExt cx="813855" cy="1037302"/>
              </a:xfrm>
              <a:grpFill/>
            </p:grpSpPr>
            <p:sp>
              <p:nvSpPr>
                <p:cNvPr id="94" name="자유형: 도형 93">
                  <a:extLst>
                    <a:ext uri="{FF2B5EF4-FFF2-40B4-BE49-F238E27FC236}">
                      <a16:creationId xmlns:a16="http://schemas.microsoft.com/office/drawing/2014/main" id="{49485F35-954A-7524-C510-EC940840CB64}"/>
                    </a:ext>
                  </a:extLst>
                </p:cNvPr>
                <p:cNvSpPr/>
                <p:nvPr/>
              </p:nvSpPr>
              <p:spPr>
                <a:xfrm>
                  <a:off x="4285026" y="2909857"/>
                  <a:ext cx="578451" cy="232725"/>
                </a:xfrm>
                <a:custGeom>
                  <a:avLst/>
                  <a:gdLst>
                    <a:gd name="connsiteX0" fmla="*/ 569675 w 578451"/>
                    <a:gd name="connsiteY0" fmla="*/ 26509 h 232725"/>
                    <a:gd name="connsiteX1" fmla="*/ 489665 w 578451"/>
                    <a:gd name="connsiteY1" fmla="*/ 3268 h 232725"/>
                    <a:gd name="connsiteX2" fmla="*/ 404130 w 578451"/>
                    <a:gd name="connsiteY2" fmla="*/ 3744 h 232725"/>
                    <a:gd name="connsiteX3" fmla="*/ 320977 w 578451"/>
                    <a:gd name="connsiteY3" fmla="*/ 42987 h 232725"/>
                    <a:gd name="connsiteX4" fmla="*/ 289069 w 578451"/>
                    <a:gd name="connsiteY4" fmla="*/ 94518 h 232725"/>
                    <a:gd name="connsiteX5" fmla="*/ 257255 w 578451"/>
                    <a:gd name="connsiteY5" fmla="*/ 42987 h 232725"/>
                    <a:gd name="connsiteX6" fmla="*/ 174102 w 578451"/>
                    <a:gd name="connsiteY6" fmla="*/ 3744 h 232725"/>
                    <a:gd name="connsiteX7" fmla="*/ 88662 w 578451"/>
                    <a:gd name="connsiteY7" fmla="*/ 3268 h 232725"/>
                    <a:gd name="connsiteX8" fmla="*/ 8557 w 578451"/>
                    <a:gd name="connsiteY8" fmla="*/ 26509 h 232725"/>
                    <a:gd name="connsiteX9" fmla="*/ 1604 w 578451"/>
                    <a:gd name="connsiteY9" fmla="*/ 46797 h 232725"/>
                    <a:gd name="connsiteX10" fmla="*/ 31893 w 578451"/>
                    <a:gd name="connsiteY10" fmla="*/ 93946 h 232725"/>
                    <a:gd name="connsiteX11" fmla="*/ 122762 w 578451"/>
                    <a:gd name="connsiteY11" fmla="*/ 168432 h 232725"/>
                    <a:gd name="connsiteX12" fmla="*/ 216298 w 578451"/>
                    <a:gd name="connsiteY12" fmla="*/ 184243 h 232725"/>
                    <a:gd name="connsiteX13" fmla="*/ 263542 w 578451"/>
                    <a:gd name="connsiteY13" fmla="*/ 165384 h 232725"/>
                    <a:gd name="connsiteX14" fmla="*/ 270876 w 578451"/>
                    <a:gd name="connsiteY14" fmla="*/ 158240 h 232725"/>
                    <a:gd name="connsiteX15" fmla="*/ 278686 w 578451"/>
                    <a:gd name="connsiteY15" fmla="*/ 232725 h 232725"/>
                    <a:gd name="connsiteX16" fmla="*/ 299737 w 578451"/>
                    <a:gd name="connsiteY16" fmla="*/ 232725 h 232725"/>
                    <a:gd name="connsiteX17" fmla="*/ 307547 w 578451"/>
                    <a:gd name="connsiteY17" fmla="*/ 158240 h 232725"/>
                    <a:gd name="connsiteX18" fmla="*/ 314881 w 578451"/>
                    <a:gd name="connsiteY18" fmla="*/ 165384 h 232725"/>
                    <a:gd name="connsiteX19" fmla="*/ 362221 w 578451"/>
                    <a:gd name="connsiteY19" fmla="*/ 184243 h 232725"/>
                    <a:gd name="connsiteX20" fmla="*/ 455661 w 578451"/>
                    <a:gd name="connsiteY20" fmla="*/ 168432 h 232725"/>
                    <a:gd name="connsiteX21" fmla="*/ 546529 w 578451"/>
                    <a:gd name="connsiteY21" fmla="*/ 93946 h 232725"/>
                    <a:gd name="connsiteX22" fmla="*/ 577009 w 578451"/>
                    <a:gd name="connsiteY22" fmla="*/ 46797 h 232725"/>
                    <a:gd name="connsiteX23" fmla="*/ 569865 w 578451"/>
                    <a:gd name="connsiteY23" fmla="*/ 26509 h 23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578451" h="232725">
                      <a:moveTo>
                        <a:pt x="569675" y="26509"/>
                      </a:moveTo>
                      <a:cubicBezTo>
                        <a:pt x="568723" y="26033"/>
                        <a:pt x="536147" y="10412"/>
                        <a:pt x="489665" y="3268"/>
                      </a:cubicBezTo>
                      <a:cubicBezTo>
                        <a:pt x="464328" y="-542"/>
                        <a:pt x="434896" y="-1780"/>
                        <a:pt x="404130" y="3744"/>
                      </a:cubicBezTo>
                      <a:cubicBezTo>
                        <a:pt x="368317" y="10126"/>
                        <a:pt x="340503" y="24890"/>
                        <a:pt x="320977" y="42987"/>
                      </a:cubicBezTo>
                      <a:cubicBezTo>
                        <a:pt x="304118" y="58608"/>
                        <a:pt x="293736" y="76706"/>
                        <a:pt x="289069" y="94518"/>
                      </a:cubicBezTo>
                      <a:cubicBezTo>
                        <a:pt x="284401" y="76706"/>
                        <a:pt x="274019" y="58608"/>
                        <a:pt x="257255" y="42987"/>
                      </a:cubicBezTo>
                      <a:cubicBezTo>
                        <a:pt x="237729" y="24890"/>
                        <a:pt x="209916" y="10221"/>
                        <a:pt x="174102" y="3744"/>
                      </a:cubicBezTo>
                      <a:cubicBezTo>
                        <a:pt x="143431" y="-1780"/>
                        <a:pt x="113904" y="-542"/>
                        <a:pt x="88662" y="3268"/>
                      </a:cubicBezTo>
                      <a:cubicBezTo>
                        <a:pt x="42180" y="10317"/>
                        <a:pt x="9510" y="26033"/>
                        <a:pt x="8557" y="26509"/>
                      </a:cubicBezTo>
                      <a:cubicBezTo>
                        <a:pt x="1032" y="30129"/>
                        <a:pt x="-2206" y="39177"/>
                        <a:pt x="1604" y="46797"/>
                      </a:cubicBezTo>
                      <a:cubicBezTo>
                        <a:pt x="1890" y="47464"/>
                        <a:pt x="11891" y="68324"/>
                        <a:pt x="31893" y="93946"/>
                      </a:cubicBezTo>
                      <a:cubicBezTo>
                        <a:pt x="51991" y="119378"/>
                        <a:pt x="81900" y="149858"/>
                        <a:pt x="122762" y="168432"/>
                      </a:cubicBezTo>
                      <a:cubicBezTo>
                        <a:pt x="157719" y="184338"/>
                        <a:pt x="189627" y="188339"/>
                        <a:pt x="216298" y="184243"/>
                      </a:cubicBezTo>
                      <a:cubicBezTo>
                        <a:pt x="234966" y="181386"/>
                        <a:pt x="251064" y="174623"/>
                        <a:pt x="263542" y="165384"/>
                      </a:cubicBezTo>
                      <a:cubicBezTo>
                        <a:pt x="266399" y="163288"/>
                        <a:pt x="268399" y="160621"/>
                        <a:pt x="270876" y="158240"/>
                      </a:cubicBezTo>
                      <a:lnTo>
                        <a:pt x="278686" y="232725"/>
                      </a:lnTo>
                      <a:lnTo>
                        <a:pt x="299737" y="232725"/>
                      </a:lnTo>
                      <a:lnTo>
                        <a:pt x="307547" y="158240"/>
                      </a:lnTo>
                      <a:cubicBezTo>
                        <a:pt x="310023" y="160526"/>
                        <a:pt x="312024" y="163288"/>
                        <a:pt x="314881" y="165384"/>
                      </a:cubicBezTo>
                      <a:cubicBezTo>
                        <a:pt x="327454" y="174623"/>
                        <a:pt x="343456" y="181386"/>
                        <a:pt x="362221" y="184243"/>
                      </a:cubicBezTo>
                      <a:cubicBezTo>
                        <a:pt x="388795" y="188244"/>
                        <a:pt x="420704" y="184243"/>
                        <a:pt x="455661" y="168432"/>
                      </a:cubicBezTo>
                      <a:cubicBezTo>
                        <a:pt x="496428" y="149763"/>
                        <a:pt x="526527" y="119378"/>
                        <a:pt x="546529" y="93946"/>
                      </a:cubicBezTo>
                      <a:cubicBezTo>
                        <a:pt x="566532" y="68419"/>
                        <a:pt x="576628" y="47464"/>
                        <a:pt x="577009" y="46797"/>
                      </a:cubicBezTo>
                      <a:cubicBezTo>
                        <a:pt x="580534" y="39177"/>
                        <a:pt x="577390" y="30129"/>
                        <a:pt x="569865" y="2650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95" name="자유형: 도형 94">
                  <a:extLst>
                    <a:ext uri="{FF2B5EF4-FFF2-40B4-BE49-F238E27FC236}">
                      <a16:creationId xmlns:a16="http://schemas.microsoft.com/office/drawing/2014/main" id="{5DD9691C-AA71-27D4-FEC3-2B7316313416}"/>
                    </a:ext>
                  </a:extLst>
                </p:cNvPr>
                <p:cNvSpPr/>
                <p:nvPr/>
              </p:nvSpPr>
              <p:spPr>
                <a:xfrm>
                  <a:off x="4338444" y="2957690"/>
                  <a:ext cx="194491" cy="78119"/>
                </a:xfrm>
                <a:custGeom>
                  <a:avLst/>
                  <a:gdLst>
                    <a:gd name="connsiteX0" fmla="*/ 185072 w 194490"/>
                    <a:gd name="connsiteY0" fmla="*/ 78118 h 78118"/>
                    <a:gd name="connsiteX1" fmla="*/ 178310 w 194490"/>
                    <a:gd name="connsiteY1" fmla="*/ 75261 h 78118"/>
                    <a:gd name="connsiteX2" fmla="*/ 9812 w 194490"/>
                    <a:gd name="connsiteY2" fmla="*/ 19063 h 78118"/>
                    <a:gd name="connsiteX3" fmla="*/ 9527 w 194490"/>
                    <a:gd name="connsiteY3" fmla="*/ 19063 h 78118"/>
                    <a:gd name="connsiteX4" fmla="*/ 2 w 194490"/>
                    <a:gd name="connsiteY4" fmla="*/ 9824 h 78118"/>
                    <a:gd name="connsiteX5" fmla="*/ 9241 w 194490"/>
                    <a:gd name="connsiteY5" fmla="*/ 108 h 78118"/>
                    <a:gd name="connsiteX6" fmla="*/ 191740 w 194490"/>
                    <a:gd name="connsiteY6" fmla="*/ 61926 h 78118"/>
                    <a:gd name="connsiteX7" fmla="*/ 191740 w 194490"/>
                    <a:gd name="connsiteY7" fmla="*/ 75356 h 78118"/>
                    <a:gd name="connsiteX8" fmla="*/ 185072 w 194490"/>
                    <a:gd name="connsiteY8" fmla="*/ 78118 h 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4490" h="78118">
                      <a:moveTo>
                        <a:pt x="185072" y="78118"/>
                      </a:moveTo>
                      <a:cubicBezTo>
                        <a:pt x="182596" y="78118"/>
                        <a:pt x="180119" y="77166"/>
                        <a:pt x="178310" y="75261"/>
                      </a:cubicBezTo>
                      <a:cubicBezTo>
                        <a:pt x="177452" y="74403"/>
                        <a:pt x="118207" y="16396"/>
                        <a:pt x="9812" y="19063"/>
                      </a:cubicBezTo>
                      <a:cubicBezTo>
                        <a:pt x="9812" y="19063"/>
                        <a:pt x="9622" y="19063"/>
                        <a:pt x="9527" y="19063"/>
                      </a:cubicBezTo>
                      <a:cubicBezTo>
                        <a:pt x="4383" y="19063"/>
                        <a:pt x="97" y="14967"/>
                        <a:pt x="2" y="9824"/>
                      </a:cubicBezTo>
                      <a:cubicBezTo>
                        <a:pt x="-94" y="4585"/>
                        <a:pt x="4002" y="204"/>
                        <a:pt x="9241" y="108"/>
                      </a:cubicBezTo>
                      <a:cubicBezTo>
                        <a:pt x="126684" y="-2940"/>
                        <a:pt x="189168" y="59259"/>
                        <a:pt x="191740" y="61926"/>
                      </a:cubicBezTo>
                      <a:cubicBezTo>
                        <a:pt x="195455" y="65640"/>
                        <a:pt x="195359" y="71736"/>
                        <a:pt x="191740" y="75356"/>
                      </a:cubicBezTo>
                      <a:cubicBezTo>
                        <a:pt x="189930" y="77166"/>
                        <a:pt x="187454" y="78118"/>
                        <a:pt x="185072" y="78118"/>
                      </a:cubicBezTo>
                      <a:close/>
                    </a:path>
                  </a:pathLst>
                </a:custGeom>
                <a:solidFill>
                  <a:srgbClr val="4EA32B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96" name="그래픽 2096">
                  <a:extLst>
                    <a:ext uri="{FF2B5EF4-FFF2-40B4-BE49-F238E27FC236}">
                      <a16:creationId xmlns:a16="http://schemas.microsoft.com/office/drawing/2014/main" id="{8C6D74E3-D0C3-49D2-493C-517F386AE2E8}"/>
                    </a:ext>
                  </a:extLst>
                </p:cNvPr>
                <p:cNvGrpSpPr/>
                <p:nvPr/>
              </p:nvGrpSpPr>
              <p:grpSpPr>
                <a:xfrm>
                  <a:off x="4167167" y="3133153"/>
                  <a:ext cx="813855" cy="814006"/>
                  <a:chOff x="4167167" y="3133153"/>
                  <a:chExt cx="813855" cy="814006"/>
                </a:xfrm>
                <a:grpFill/>
              </p:grpSpPr>
              <p:grpSp>
                <p:nvGrpSpPr>
                  <p:cNvPr id="97" name="그래픽 2096">
                    <a:extLst>
                      <a:ext uri="{FF2B5EF4-FFF2-40B4-BE49-F238E27FC236}">
                        <a16:creationId xmlns:a16="http://schemas.microsoft.com/office/drawing/2014/main" id="{D9B4855C-B278-B468-CA18-D989A66D96BC}"/>
                      </a:ext>
                    </a:extLst>
                  </p:cNvPr>
                  <p:cNvGrpSpPr/>
                  <p:nvPr/>
                </p:nvGrpSpPr>
                <p:grpSpPr>
                  <a:xfrm>
                    <a:off x="4167167" y="3133221"/>
                    <a:ext cx="813855" cy="813938"/>
                    <a:chOff x="4167167" y="3133221"/>
                    <a:chExt cx="813855" cy="813938"/>
                  </a:xfrm>
                  <a:grpFill/>
                </p:grpSpPr>
                <p:sp>
                  <p:nvSpPr>
                    <p:cNvPr id="103" name="자유형: 도형 102">
                      <a:extLst>
                        <a:ext uri="{FF2B5EF4-FFF2-40B4-BE49-F238E27FC236}">
                          <a16:creationId xmlns:a16="http://schemas.microsoft.com/office/drawing/2014/main" id="{E414DE68-5255-4F79-6E2A-EA4B844AE5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6692" y="3142657"/>
                      <a:ext cx="794803" cy="794806"/>
                    </a:xfrm>
                    <a:custGeom>
                      <a:avLst/>
                      <a:gdLst>
                        <a:gd name="connsiteX0" fmla="*/ 794785 w 794803"/>
                        <a:gd name="connsiteY0" fmla="*/ 401308 h 794806"/>
                        <a:gd name="connsiteX1" fmla="*/ 393496 w 794803"/>
                        <a:gd name="connsiteY1" fmla="*/ 794786 h 794806"/>
                        <a:gd name="connsiteX2" fmla="*/ 19 w 794803"/>
                        <a:gd name="connsiteY2" fmla="*/ 393498 h 794806"/>
                        <a:gd name="connsiteX3" fmla="*/ 401307 w 794803"/>
                        <a:gd name="connsiteY3" fmla="*/ 20 h 794806"/>
                        <a:gd name="connsiteX4" fmla="*/ 794785 w 794803"/>
                        <a:gd name="connsiteY4" fmla="*/ 401308 h 7948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94803" h="794806">
                          <a:moveTo>
                            <a:pt x="794785" y="401308"/>
                          </a:moveTo>
                          <a:cubicBezTo>
                            <a:pt x="792594" y="620764"/>
                            <a:pt x="612952" y="796977"/>
                            <a:pt x="393496" y="794786"/>
                          </a:cubicBezTo>
                          <a:cubicBezTo>
                            <a:pt x="174040" y="792595"/>
                            <a:pt x="-2077" y="613049"/>
                            <a:pt x="19" y="393498"/>
                          </a:cubicBezTo>
                          <a:cubicBezTo>
                            <a:pt x="2209" y="174042"/>
                            <a:pt x="181851" y="-2171"/>
                            <a:pt x="401307" y="20"/>
                          </a:cubicBezTo>
                          <a:cubicBezTo>
                            <a:pt x="620763" y="2211"/>
                            <a:pt x="796880" y="181852"/>
                            <a:pt x="794785" y="401308"/>
                          </a:cubicBez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04" name="자유형: 도형 103">
                      <a:extLst>
                        <a:ext uri="{FF2B5EF4-FFF2-40B4-BE49-F238E27FC236}">
                          <a16:creationId xmlns:a16="http://schemas.microsoft.com/office/drawing/2014/main" id="{09D56F90-9DCD-742C-8AF5-13B44CBE5D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67167" y="3133221"/>
                      <a:ext cx="813855" cy="813938"/>
                    </a:xfrm>
                    <a:custGeom>
                      <a:avLst/>
                      <a:gdLst>
                        <a:gd name="connsiteX0" fmla="*/ 407118 w 813855"/>
                        <a:gd name="connsiteY0" fmla="*/ 813748 h 813938"/>
                        <a:gd name="connsiteX1" fmla="*/ 403022 w 813855"/>
                        <a:gd name="connsiteY1" fmla="*/ 813748 h 813938"/>
                        <a:gd name="connsiteX2" fmla="*/ 20 w 813855"/>
                        <a:gd name="connsiteY2" fmla="*/ 402839 h 813938"/>
                        <a:gd name="connsiteX3" fmla="*/ 122035 w 813855"/>
                        <a:gd name="connsiteY3" fmla="*/ 116327 h 813938"/>
                        <a:gd name="connsiteX4" fmla="*/ 410928 w 813855"/>
                        <a:gd name="connsiteY4" fmla="*/ 27 h 813938"/>
                        <a:gd name="connsiteX5" fmla="*/ 813836 w 813855"/>
                        <a:gd name="connsiteY5" fmla="*/ 410935 h 813938"/>
                        <a:gd name="connsiteX6" fmla="*/ 804311 w 813855"/>
                        <a:gd name="connsiteY6" fmla="*/ 410935 h 813938"/>
                        <a:gd name="connsiteX7" fmla="*/ 813836 w 813855"/>
                        <a:gd name="connsiteY7" fmla="*/ 410935 h 813938"/>
                        <a:gd name="connsiteX8" fmla="*/ 691820 w 813855"/>
                        <a:gd name="connsiteY8" fmla="*/ 697543 h 813938"/>
                        <a:gd name="connsiteX9" fmla="*/ 407023 w 813855"/>
                        <a:gd name="connsiteY9" fmla="*/ 813938 h 813938"/>
                        <a:gd name="connsiteX10" fmla="*/ 406928 w 813855"/>
                        <a:gd name="connsiteY10" fmla="*/ 18982 h 813938"/>
                        <a:gd name="connsiteX11" fmla="*/ 135465 w 813855"/>
                        <a:gd name="connsiteY11" fmla="*/ 129948 h 813938"/>
                        <a:gd name="connsiteX12" fmla="*/ 19165 w 813855"/>
                        <a:gd name="connsiteY12" fmla="*/ 403125 h 813938"/>
                        <a:gd name="connsiteX13" fmla="*/ 403213 w 813855"/>
                        <a:gd name="connsiteY13" fmla="*/ 794793 h 813938"/>
                        <a:gd name="connsiteX14" fmla="*/ 407118 w 813855"/>
                        <a:gd name="connsiteY14" fmla="*/ 794793 h 813938"/>
                        <a:gd name="connsiteX15" fmla="*/ 678581 w 813855"/>
                        <a:gd name="connsiteY15" fmla="*/ 683922 h 813938"/>
                        <a:gd name="connsiteX16" fmla="*/ 794881 w 813855"/>
                        <a:gd name="connsiteY16" fmla="*/ 410745 h 813938"/>
                        <a:gd name="connsiteX17" fmla="*/ 794881 w 813855"/>
                        <a:gd name="connsiteY17" fmla="*/ 410745 h 813938"/>
                        <a:gd name="connsiteX18" fmla="*/ 410833 w 813855"/>
                        <a:gd name="connsiteY18" fmla="*/ 19077 h 813938"/>
                        <a:gd name="connsiteX19" fmla="*/ 406928 w 813855"/>
                        <a:gd name="connsiteY19" fmla="*/ 19077 h 8139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813855" h="813938">
                          <a:moveTo>
                            <a:pt x="407118" y="813748"/>
                          </a:moveTo>
                          <a:cubicBezTo>
                            <a:pt x="405785" y="813748"/>
                            <a:pt x="404356" y="813748"/>
                            <a:pt x="403022" y="813748"/>
                          </a:cubicBezTo>
                          <a:cubicBezTo>
                            <a:pt x="178613" y="811557"/>
                            <a:pt x="-2171" y="627248"/>
                            <a:pt x="20" y="402839"/>
                          </a:cubicBezTo>
                          <a:cubicBezTo>
                            <a:pt x="1067" y="294159"/>
                            <a:pt x="44406" y="192337"/>
                            <a:pt x="122035" y="116327"/>
                          </a:cubicBezTo>
                          <a:cubicBezTo>
                            <a:pt x="199664" y="40222"/>
                            <a:pt x="302343" y="-1211"/>
                            <a:pt x="410928" y="27"/>
                          </a:cubicBezTo>
                          <a:cubicBezTo>
                            <a:pt x="635242" y="2218"/>
                            <a:pt x="816026" y="186622"/>
                            <a:pt x="813836" y="410935"/>
                          </a:cubicBezTo>
                          <a:lnTo>
                            <a:pt x="804311" y="410935"/>
                          </a:lnTo>
                          <a:cubicBezTo>
                            <a:pt x="804311" y="410935"/>
                            <a:pt x="813836" y="410935"/>
                            <a:pt x="813836" y="410935"/>
                          </a:cubicBezTo>
                          <a:cubicBezTo>
                            <a:pt x="812788" y="519616"/>
                            <a:pt x="769449" y="621438"/>
                            <a:pt x="691820" y="697543"/>
                          </a:cubicBezTo>
                          <a:cubicBezTo>
                            <a:pt x="615239" y="772695"/>
                            <a:pt x="514179" y="813938"/>
                            <a:pt x="407023" y="813938"/>
                          </a:cubicBezTo>
                          <a:close/>
                          <a:moveTo>
                            <a:pt x="406928" y="18982"/>
                          </a:moveTo>
                          <a:cubicBezTo>
                            <a:pt x="304724" y="18982"/>
                            <a:pt x="208522" y="58320"/>
                            <a:pt x="135465" y="129948"/>
                          </a:cubicBezTo>
                          <a:cubicBezTo>
                            <a:pt x="61456" y="202433"/>
                            <a:pt x="20213" y="299493"/>
                            <a:pt x="19165" y="403125"/>
                          </a:cubicBezTo>
                          <a:cubicBezTo>
                            <a:pt x="17069" y="616961"/>
                            <a:pt x="189377" y="792697"/>
                            <a:pt x="403213" y="794793"/>
                          </a:cubicBezTo>
                          <a:cubicBezTo>
                            <a:pt x="404546" y="794793"/>
                            <a:pt x="405880" y="794793"/>
                            <a:pt x="407118" y="794793"/>
                          </a:cubicBezTo>
                          <a:cubicBezTo>
                            <a:pt x="509226" y="794793"/>
                            <a:pt x="605524" y="755550"/>
                            <a:pt x="678581" y="683922"/>
                          </a:cubicBezTo>
                          <a:cubicBezTo>
                            <a:pt x="752590" y="611341"/>
                            <a:pt x="793833" y="514377"/>
                            <a:pt x="794881" y="410745"/>
                          </a:cubicBezTo>
                          <a:lnTo>
                            <a:pt x="794881" y="410745"/>
                          </a:lnTo>
                          <a:cubicBezTo>
                            <a:pt x="796976" y="196909"/>
                            <a:pt x="624669" y="21172"/>
                            <a:pt x="410833" y="19077"/>
                          </a:cubicBezTo>
                          <a:cubicBezTo>
                            <a:pt x="409499" y="19077"/>
                            <a:pt x="408166" y="19077"/>
                            <a:pt x="406928" y="19077"/>
                          </a:cubicBezTo>
                          <a:close/>
                        </a:path>
                      </a:pathLst>
                    </a:custGeom>
                    <a:solidFill>
                      <a:srgbClr val="4EA32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98" name="그래픽 2096">
                    <a:extLst>
                      <a:ext uri="{FF2B5EF4-FFF2-40B4-BE49-F238E27FC236}">
                        <a16:creationId xmlns:a16="http://schemas.microsoft.com/office/drawing/2014/main" id="{F78F74BB-084D-53A9-5F57-E8BEB645B590}"/>
                      </a:ext>
                    </a:extLst>
                  </p:cNvPr>
                  <p:cNvGrpSpPr/>
                  <p:nvPr/>
                </p:nvGrpSpPr>
                <p:grpSpPr>
                  <a:xfrm>
                    <a:off x="4368979" y="3133153"/>
                    <a:ext cx="410609" cy="813815"/>
                    <a:chOff x="4368979" y="3133153"/>
                    <a:chExt cx="410609" cy="813815"/>
                  </a:xfrm>
                  <a:grpFill/>
                </p:grpSpPr>
                <p:sp>
                  <p:nvSpPr>
                    <p:cNvPr id="101" name="자유형: 도형 100">
                      <a:extLst>
                        <a:ext uri="{FF2B5EF4-FFF2-40B4-BE49-F238E27FC236}">
                          <a16:creationId xmlns:a16="http://schemas.microsoft.com/office/drawing/2014/main" id="{14AE99A7-76C8-FA25-B678-061C9B6FB3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8411" y="3142672"/>
                      <a:ext cx="391554" cy="794775"/>
                    </a:xfrm>
                    <a:custGeom>
                      <a:avLst/>
                      <a:gdLst>
                        <a:gd name="connsiteX0" fmla="*/ 391423 w 391556"/>
                        <a:gd name="connsiteY0" fmla="*/ 399293 h 794775"/>
                        <a:gd name="connsiteX1" fmla="*/ 191779 w 391556"/>
                        <a:gd name="connsiteY1" fmla="*/ 794771 h 794775"/>
                        <a:gd name="connsiteX2" fmla="*/ 41 w 391556"/>
                        <a:gd name="connsiteY2" fmla="*/ 395483 h 794775"/>
                        <a:gd name="connsiteX3" fmla="*/ 199685 w 391556"/>
                        <a:gd name="connsiteY3" fmla="*/ 5 h 794775"/>
                        <a:gd name="connsiteX4" fmla="*/ 391519 w 391556"/>
                        <a:gd name="connsiteY4" fmla="*/ 399293 h 7947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91556" h="794775">
                          <a:moveTo>
                            <a:pt x="391423" y="399293"/>
                          </a:moveTo>
                          <a:cubicBezTo>
                            <a:pt x="389233" y="618749"/>
                            <a:pt x="299888" y="795818"/>
                            <a:pt x="191779" y="794771"/>
                          </a:cubicBezTo>
                          <a:cubicBezTo>
                            <a:pt x="83671" y="793723"/>
                            <a:pt x="-2150" y="614939"/>
                            <a:pt x="41" y="395483"/>
                          </a:cubicBezTo>
                          <a:cubicBezTo>
                            <a:pt x="2137" y="176027"/>
                            <a:pt x="91481" y="-1043"/>
                            <a:pt x="199685" y="5"/>
                          </a:cubicBezTo>
                          <a:cubicBezTo>
                            <a:pt x="307699" y="1052"/>
                            <a:pt x="393614" y="179837"/>
                            <a:pt x="391519" y="399293"/>
                          </a:cubicBezTo>
                          <a:close/>
                        </a:path>
                      </a:pathLst>
                    </a:custGeom>
                    <a:grpFill/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102" name="자유형: 도형 101">
                      <a:extLst>
                        <a:ext uri="{FF2B5EF4-FFF2-40B4-BE49-F238E27FC236}">
                          <a16:creationId xmlns:a16="http://schemas.microsoft.com/office/drawing/2014/main" id="{AD6839D2-D749-575C-31E1-2670575D7D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8979" y="3133153"/>
                      <a:ext cx="410609" cy="813815"/>
                    </a:xfrm>
                    <a:custGeom>
                      <a:avLst/>
                      <a:gdLst>
                        <a:gd name="connsiteX0" fmla="*/ 202258 w 410609"/>
                        <a:gd name="connsiteY0" fmla="*/ 813816 h 813815"/>
                        <a:gd name="connsiteX1" fmla="*/ 201210 w 410609"/>
                        <a:gd name="connsiteY1" fmla="*/ 813816 h 813815"/>
                        <a:gd name="connsiteX2" fmla="*/ 42 w 410609"/>
                        <a:gd name="connsiteY2" fmla="*/ 404908 h 813815"/>
                        <a:gd name="connsiteX3" fmla="*/ 208259 w 410609"/>
                        <a:gd name="connsiteY3" fmla="*/ 0 h 813815"/>
                        <a:gd name="connsiteX4" fmla="*/ 209307 w 410609"/>
                        <a:gd name="connsiteY4" fmla="*/ 0 h 813815"/>
                        <a:gd name="connsiteX5" fmla="*/ 355039 w 410609"/>
                        <a:gd name="connsiteY5" fmla="*/ 123158 h 813815"/>
                        <a:gd name="connsiteX6" fmla="*/ 410570 w 410609"/>
                        <a:gd name="connsiteY6" fmla="*/ 408908 h 813815"/>
                        <a:gd name="connsiteX7" fmla="*/ 349419 w 410609"/>
                        <a:gd name="connsiteY7" fmla="*/ 693515 h 813815"/>
                        <a:gd name="connsiteX8" fmla="*/ 202353 w 410609"/>
                        <a:gd name="connsiteY8" fmla="*/ 813816 h 813815"/>
                        <a:gd name="connsiteX9" fmla="*/ 208164 w 410609"/>
                        <a:gd name="connsiteY9" fmla="*/ 19050 h 813815"/>
                        <a:gd name="connsiteX10" fmla="*/ 18997 w 410609"/>
                        <a:gd name="connsiteY10" fmla="*/ 405098 h 813815"/>
                        <a:gd name="connsiteX11" fmla="*/ 201306 w 410609"/>
                        <a:gd name="connsiteY11" fmla="*/ 794766 h 813815"/>
                        <a:gd name="connsiteX12" fmla="*/ 202163 w 410609"/>
                        <a:gd name="connsiteY12" fmla="*/ 794766 h 813815"/>
                        <a:gd name="connsiteX13" fmla="*/ 332274 w 410609"/>
                        <a:gd name="connsiteY13" fmla="*/ 684943 h 813815"/>
                        <a:gd name="connsiteX14" fmla="*/ 391329 w 410609"/>
                        <a:gd name="connsiteY14" fmla="*/ 408718 h 813815"/>
                        <a:gd name="connsiteX15" fmla="*/ 337704 w 410609"/>
                        <a:gd name="connsiteY15" fmla="*/ 131350 h 813815"/>
                        <a:gd name="connsiteX16" fmla="*/ 208926 w 410609"/>
                        <a:gd name="connsiteY16" fmla="*/ 19050 h 813815"/>
                        <a:gd name="connsiteX17" fmla="*/ 208068 w 410609"/>
                        <a:gd name="connsiteY17" fmla="*/ 19050 h 8138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410609" h="813815">
                          <a:moveTo>
                            <a:pt x="202258" y="813816"/>
                          </a:moveTo>
                          <a:cubicBezTo>
                            <a:pt x="202258" y="813816"/>
                            <a:pt x="201496" y="813816"/>
                            <a:pt x="201210" y="813816"/>
                          </a:cubicBezTo>
                          <a:cubicBezTo>
                            <a:pt x="88053" y="812673"/>
                            <a:pt x="-2244" y="629222"/>
                            <a:pt x="42" y="404908"/>
                          </a:cubicBezTo>
                          <a:cubicBezTo>
                            <a:pt x="2233" y="181261"/>
                            <a:pt x="95483" y="0"/>
                            <a:pt x="208259" y="0"/>
                          </a:cubicBezTo>
                          <a:cubicBezTo>
                            <a:pt x="208640" y="0"/>
                            <a:pt x="208926" y="0"/>
                            <a:pt x="209307" y="0"/>
                          </a:cubicBezTo>
                          <a:cubicBezTo>
                            <a:pt x="265409" y="571"/>
                            <a:pt x="317130" y="44291"/>
                            <a:pt x="355039" y="123158"/>
                          </a:cubicBezTo>
                          <a:cubicBezTo>
                            <a:pt x="391901" y="199834"/>
                            <a:pt x="411618" y="301371"/>
                            <a:pt x="410570" y="408908"/>
                          </a:cubicBezTo>
                          <a:cubicBezTo>
                            <a:pt x="409522" y="516446"/>
                            <a:pt x="387805" y="617601"/>
                            <a:pt x="349419" y="693515"/>
                          </a:cubicBezTo>
                          <a:cubicBezTo>
                            <a:pt x="310272" y="771144"/>
                            <a:pt x="258075" y="813816"/>
                            <a:pt x="202353" y="813816"/>
                          </a:cubicBezTo>
                          <a:close/>
                          <a:moveTo>
                            <a:pt x="208164" y="19050"/>
                          </a:moveTo>
                          <a:cubicBezTo>
                            <a:pt x="105865" y="19050"/>
                            <a:pt x="21093" y="191834"/>
                            <a:pt x="18997" y="405098"/>
                          </a:cubicBezTo>
                          <a:cubicBezTo>
                            <a:pt x="16902" y="618935"/>
                            <a:pt x="98721" y="793718"/>
                            <a:pt x="201306" y="794766"/>
                          </a:cubicBezTo>
                          <a:cubicBezTo>
                            <a:pt x="201591" y="794766"/>
                            <a:pt x="201877" y="794766"/>
                            <a:pt x="202163" y="794766"/>
                          </a:cubicBezTo>
                          <a:cubicBezTo>
                            <a:pt x="250359" y="794766"/>
                            <a:pt x="296460" y="755809"/>
                            <a:pt x="332274" y="684943"/>
                          </a:cubicBezTo>
                          <a:cubicBezTo>
                            <a:pt x="369327" y="611505"/>
                            <a:pt x="390282" y="513397"/>
                            <a:pt x="391329" y="408718"/>
                          </a:cubicBezTo>
                          <a:cubicBezTo>
                            <a:pt x="392377" y="304038"/>
                            <a:pt x="373327" y="205550"/>
                            <a:pt x="337704" y="131350"/>
                          </a:cubicBezTo>
                          <a:cubicBezTo>
                            <a:pt x="303128" y="59341"/>
                            <a:pt x="257408" y="19431"/>
                            <a:pt x="208926" y="19050"/>
                          </a:cubicBezTo>
                          <a:cubicBezTo>
                            <a:pt x="208640" y="19050"/>
                            <a:pt x="208354" y="19050"/>
                            <a:pt x="208068" y="19050"/>
                          </a:cubicBezTo>
                          <a:close/>
                        </a:path>
                      </a:pathLst>
                    </a:custGeom>
                    <a:solidFill>
                      <a:srgbClr val="4EA32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EFF380C9-E4D1-998F-1740-1EF5965F5134}"/>
                      </a:ext>
                    </a:extLst>
                  </p:cNvPr>
                  <p:cNvSpPr/>
                  <p:nvPr/>
                </p:nvSpPr>
                <p:spPr>
                  <a:xfrm>
                    <a:off x="4167423" y="3371467"/>
                    <a:ext cx="813595" cy="180878"/>
                  </a:xfrm>
                  <a:custGeom>
                    <a:avLst/>
                    <a:gdLst>
                      <a:gd name="connsiteX0" fmla="*/ 804055 w 813596"/>
                      <a:gd name="connsiteY0" fmla="*/ 180880 h 180879"/>
                      <a:gd name="connsiteX1" fmla="*/ 795292 w 813596"/>
                      <a:gd name="connsiteY1" fmla="*/ 175069 h 180879"/>
                      <a:gd name="connsiteX2" fmla="*/ 408100 w 813596"/>
                      <a:gd name="connsiteY2" fmla="*/ 19050 h 180879"/>
                      <a:gd name="connsiteX3" fmla="*/ 18242 w 813596"/>
                      <a:gd name="connsiteY3" fmla="*/ 166783 h 180879"/>
                      <a:gd name="connsiteX4" fmla="*/ 5574 w 813596"/>
                      <a:gd name="connsiteY4" fmla="*/ 171545 h 180879"/>
                      <a:gd name="connsiteX5" fmla="*/ 811 w 813596"/>
                      <a:gd name="connsiteY5" fmla="*/ 158877 h 180879"/>
                      <a:gd name="connsiteX6" fmla="*/ 399814 w 813596"/>
                      <a:gd name="connsiteY6" fmla="*/ 0 h 180879"/>
                      <a:gd name="connsiteX7" fmla="*/ 408291 w 813596"/>
                      <a:gd name="connsiteY7" fmla="*/ 0 h 180879"/>
                      <a:gd name="connsiteX8" fmla="*/ 812818 w 813596"/>
                      <a:gd name="connsiteY8" fmla="*/ 167545 h 180879"/>
                      <a:gd name="connsiteX9" fmla="*/ 807769 w 813596"/>
                      <a:gd name="connsiteY9" fmla="*/ 180023 h 180879"/>
                      <a:gd name="connsiteX10" fmla="*/ 804055 w 813596"/>
                      <a:gd name="connsiteY10" fmla="*/ 180785 h 180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13596" h="180879">
                        <a:moveTo>
                          <a:pt x="804055" y="180880"/>
                        </a:moveTo>
                        <a:cubicBezTo>
                          <a:pt x="800340" y="180880"/>
                          <a:pt x="796816" y="178689"/>
                          <a:pt x="795292" y="175069"/>
                        </a:cubicBezTo>
                        <a:cubicBezTo>
                          <a:pt x="757668" y="86487"/>
                          <a:pt x="594790" y="20955"/>
                          <a:pt x="408100" y="19050"/>
                        </a:cubicBezTo>
                        <a:cubicBezTo>
                          <a:pt x="221982" y="17050"/>
                          <a:pt x="58057" y="79343"/>
                          <a:pt x="18242" y="166783"/>
                        </a:cubicBezTo>
                        <a:cubicBezTo>
                          <a:pt x="16051" y="171545"/>
                          <a:pt x="10432" y="173641"/>
                          <a:pt x="5574" y="171545"/>
                        </a:cubicBezTo>
                        <a:cubicBezTo>
                          <a:pt x="811" y="169354"/>
                          <a:pt x="-1284" y="163735"/>
                          <a:pt x="811" y="158877"/>
                        </a:cubicBezTo>
                        <a:cubicBezTo>
                          <a:pt x="43769" y="64770"/>
                          <a:pt x="207123" y="0"/>
                          <a:pt x="399814" y="0"/>
                        </a:cubicBezTo>
                        <a:cubicBezTo>
                          <a:pt x="402576" y="0"/>
                          <a:pt x="405433" y="0"/>
                          <a:pt x="408291" y="0"/>
                        </a:cubicBezTo>
                        <a:cubicBezTo>
                          <a:pt x="605363" y="1905"/>
                          <a:pt x="771670" y="70866"/>
                          <a:pt x="812818" y="167545"/>
                        </a:cubicBezTo>
                        <a:cubicBezTo>
                          <a:pt x="814913" y="172402"/>
                          <a:pt x="812627" y="178022"/>
                          <a:pt x="807769" y="180023"/>
                        </a:cubicBezTo>
                        <a:cubicBezTo>
                          <a:pt x="806531" y="180499"/>
                          <a:pt x="805293" y="180785"/>
                          <a:pt x="804055" y="180785"/>
                        </a:cubicBezTo>
                        <a:close/>
                      </a:path>
                    </a:pathLst>
                  </a:custGeom>
                  <a:solidFill>
                    <a:srgbClr val="4EA32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0" name="자유형: 도형 99">
                    <a:extLst>
                      <a:ext uri="{FF2B5EF4-FFF2-40B4-BE49-F238E27FC236}">
                        <a16:creationId xmlns:a16="http://schemas.microsoft.com/office/drawing/2014/main" id="{EEB8AE13-3D4B-6ABC-1819-A67444E1A407}"/>
                      </a:ext>
                    </a:extLst>
                  </p:cNvPr>
                  <p:cNvSpPr/>
                  <p:nvPr/>
                </p:nvSpPr>
                <p:spPr>
                  <a:xfrm>
                    <a:off x="4225188" y="3648305"/>
                    <a:ext cx="693839" cy="114640"/>
                  </a:xfrm>
                  <a:custGeom>
                    <a:avLst/>
                    <a:gdLst>
                      <a:gd name="connsiteX0" fmla="*/ 684186 w 693838"/>
                      <a:gd name="connsiteY0" fmla="*/ 114641 h 114640"/>
                      <a:gd name="connsiteX1" fmla="*/ 678186 w 693838"/>
                      <a:gd name="connsiteY1" fmla="*/ 112545 h 114640"/>
                      <a:gd name="connsiteX2" fmla="*/ 347668 w 693838"/>
                      <a:gd name="connsiteY2" fmla="*/ 19105 h 114640"/>
                      <a:gd name="connsiteX3" fmla="*/ 15341 w 693838"/>
                      <a:gd name="connsiteY3" fmla="*/ 106068 h 114640"/>
                      <a:gd name="connsiteX4" fmla="*/ 2006 w 693838"/>
                      <a:gd name="connsiteY4" fmla="*/ 104354 h 114640"/>
                      <a:gd name="connsiteX5" fmla="*/ 3720 w 693838"/>
                      <a:gd name="connsiteY5" fmla="*/ 91019 h 114640"/>
                      <a:gd name="connsiteX6" fmla="*/ 347954 w 693838"/>
                      <a:gd name="connsiteY6" fmla="*/ 55 h 114640"/>
                      <a:gd name="connsiteX7" fmla="*/ 690282 w 693838"/>
                      <a:gd name="connsiteY7" fmla="*/ 97686 h 114640"/>
                      <a:gd name="connsiteX8" fmla="*/ 691711 w 693838"/>
                      <a:gd name="connsiteY8" fmla="*/ 111116 h 114640"/>
                      <a:gd name="connsiteX9" fmla="*/ 684282 w 693838"/>
                      <a:gd name="connsiteY9" fmla="*/ 114641 h 114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93838" h="114640">
                        <a:moveTo>
                          <a:pt x="684186" y="114641"/>
                        </a:moveTo>
                        <a:cubicBezTo>
                          <a:pt x="682091" y="114641"/>
                          <a:pt x="679995" y="113974"/>
                          <a:pt x="678186" y="112545"/>
                        </a:cubicBezTo>
                        <a:cubicBezTo>
                          <a:pt x="607224" y="55395"/>
                          <a:pt x="483685" y="20438"/>
                          <a:pt x="347668" y="19105"/>
                        </a:cubicBezTo>
                        <a:cubicBezTo>
                          <a:pt x="211175" y="17676"/>
                          <a:pt x="87445" y="50347"/>
                          <a:pt x="15341" y="106068"/>
                        </a:cubicBezTo>
                        <a:cubicBezTo>
                          <a:pt x="11150" y="109307"/>
                          <a:pt x="5149" y="108545"/>
                          <a:pt x="2006" y="104354"/>
                        </a:cubicBezTo>
                        <a:cubicBezTo>
                          <a:pt x="-1233" y="100163"/>
                          <a:pt x="-471" y="94257"/>
                          <a:pt x="3720" y="91019"/>
                        </a:cubicBezTo>
                        <a:cubicBezTo>
                          <a:pt x="79063" y="32726"/>
                          <a:pt x="207841" y="-1564"/>
                          <a:pt x="347954" y="55"/>
                        </a:cubicBezTo>
                        <a:cubicBezTo>
                          <a:pt x="488067" y="1484"/>
                          <a:pt x="616083" y="37964"/>
                          <a:pt x="690282" y="97686"/>
                        </a:cubicBezTo>
                        <a:cubicBezTo>
                          <a:pt x="694378" y="101020"/>
                          <a:pt x="695045" y="107021"/>
                          <a:pt x="691711" y="111116"/>
                        </a:cubicBezTo>
                        <a:cubicBezTo>
                          <a:pt x="689806" y="113498"/>
                          <a:pt x="687044" y="114641"/>
                          <a:pt x="684282" y="114641"/>
                        </a:cubicBezTo>
                        <a:close/>
                      </a:path>
                    </a:pathLst>
                  </a:custGeom>
                  <a:solidFill>
                    <a:srgbClr val="4EA32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sp>
            <p:nvSpPr>
              <p:cNvPr id="91" name="자유형: 도형 90">
                <a:extLst>
                  <a:ext uri="{FF2B5EF4-FFF2-40B4-BE49-F238E27FC236}">
                    <a16:creationId xmlns:a16="http://schemas.microsoft.com/office/drawing/2014/main" id="{3262084B-E9F5-2BBA-6125-6FA0BA613281}"/>
                  </a:ext>
                </a:extLst>
              </p:cNvPr>
              <p:cNvSpPr/>
              <p:nvPr/>
            </p:nvSpPr>
            <p:spPr>
              <a:xfrm>
                <a:off x="4181856" y="3339655"/>
                <a:ext cx="784480" cy="599693"/>
              </a:xfrm>
              <a:custGeom>
                <a:avLst/>
                <a:gdLst>
                  <a:gd name="connsiteX0" fmla="*/ 648367 w 784479"/>
                  <a:gd name="connsiteY0" fmla="*/ 362426 h 599694"/>
                  <a:gd name="connsiteX1" fmla="*/ 648367 w 784479"/>
                  <a:gd name="connsiteY1" fmla="*/ 360140 h 599694"/>
                  <a:gd name="connsiteX2" fmla="*/ 712089 w 784479"/>
                  <a:gd name="connsiteY2" fmla="*/ 248412 h 599694"/>
                  <a:gd name="connsiteX3" fmla="*/ 590074 w 784479"/>
                  <a:gd name="connsiteY3" fmla="*/ 126397 h 599694"/>
                  <a:gd name="connsiteX4" fmla="*/ 468059 w 784479"/>
                  <a:gd name="connsiteY4" fmla="*/ 248412 h 599694"/>
                  <a:gd name="connsiteX5" fmla="*/ 531876 w 784479"/>
                  <a:gd name="connsiteY5" fmla="*/ 360140 h 599694"/>
                  <a:gd name="connsiteX6" fmla="*/ 531876 w 784479"/>
                  <a:gd name="connsiteY6" fmla="*/ 362426 h 599694"/>
                  <a:gd name="connsiteX7" fmla="*/ 455105 w 784479"/>
                  <a:gd name="connsiteY7" fmla="*/ 405098 h 599694"/>
                  <a:gd name="connsiteX8" fmla="*/ 316135 w 784479"/>
                  <a:gd name="connsiteY8" fmla="*/ 302514 h 599694"/>
                  <a:gd name="connsiteX9" fmla="*/ 316135 w 784479"/>
                  <a:gd name="connsiteY9" fmla="*/ 293275 h 599694"/>
                  <a:gd name="connsiteX10" fmla="*/ 398050 w 784479"/>
                  <a:gd name="connsiteY10" fmla="*/ 152495 h 599694"/>
                  <a:gd name="connsiteX11" fmla="*/ 245555 w 784479"/>
                  <a:gd name="connsiteY11" fmla="*/ 0 h 599694"/>
                  <a:gd name="connsiteX12" fmla="*/ 93059 w 784479"/>
                  <a:gd name="connsiteY12" fmla="*/ 152495 h 599694"/>
                  <a:gd name="connsiteX13" fmla="*/ 175070 w 784479"/>
                  <a:gd name="connsiteY13" fmla="*/ 293275 h 599694"/>
                  <a:gd name="connsiteX14" fmla="*/ 175070 w 784479"/>
                  <a:gd name="connsiteY14" fmla="*/ 302514 h 599694"/>
                  <a:gd name="connsiteX15" fmla="*/ 0 w 784479"/>
                  <a:gd name="connsiteY15" fmla="*/ 541020 h 599694"/>
                  <a:gd name="connsiteX16" fmla="*/ 0 w 784479"/>
                  <a:gd name="connsiteY16" fmla="*/ 584359 h 599694"/>
                  <a:gd name="connsiteX17" fmla="*/ 15335 w 784479"/>
                  <a:gd name="connsiteY17" fmla="*/ 599694 h 599694"/>
                  <a:gd name="connsiteX18" fmla="*/ 769144 w 784479"/>
                  <a:gd name="connsiteY18" fmla="*/ 599694 h 599694"/>
                  <a:gd name="connsiteX19" fmla="*/ 784479 w 784479"/>
                  <a:gd name="connsiteY19" fmla="*/ 584359 h 599694"/>
                  <a:gd name="connsiteX20" fmla="*/ 784479 w 784479"/>
                  <a:gd name="connsiteY20" fmla="*/ 550640 h 599694"/>
                  <a:gd name="connsiteX21" fmla="*/ 648367 w 784479"/>
                  <a:gd name="connsiteY21" fmla="*/ 362426 h 599694"/>
                  <a:gd name="connsiteX22" fmla="*/ 460343 w 784479"/>
                  <a:gd name="connsiteY22" fmla="*/ 568928 h 599694"/>
                  <a:gd name="connsiteX23" fmla="*/ 30766 w 784479"/>
                  <a:gd name="connsiteY23" fmla="*/ 568928 h 599694"/>
                  <a:gd name="connsiteX24" fmla="*/ 30766 w 784479"/>
                  <a:gd name="connsiteY24" fmla="*/ 541020 h 599694"/>
                  <a:gd name="connsiteX25" fmla="*/ 193358 w 784479"/>
                  <a:gd name="connsiteY25" fmla="*/ 330041 h 599694"/>
                  <a:gd name="connsiteX26" fmla="*/ 205835 w 784479"/>
                  <a:gd name="connsiteY26" fmla="*/ 314897 h 599694"/>
                  <a:gd name="connsiteX27" fmla="*/ 205835 w 784479"/>
                  <a:gd name="connsiteY27" fmla="*/ 282702 h 599694"/>
                  <a:gd name="connsiteX28" fmla="*/ 195263 w 784479"/>
                  <a:gd name="connsiteY28" fmla="*/ 268129 h 599694"/>
                  <a:gd name="connsiteX29" fmla="*/ 123825 w 784479"/>
                  <a:gd name="connsiteY29" fmla="*/ 152591 h 599694"/>
                  <a:gd name="connsiteX30" fmla="*/ 245555 w 784479"/>
                  <a:gd name="connsiteY30" fmla="*/ 30861 h 599694"/>
                  <a:gd name="connsiteX31" fmla="*/ 367284 w 784479"/>
                  <a:gd name="connsiteY31" fmla="*/ 152591 h 599694"/>
                  <a:gd name="connsiteX32" fmla="*/ 295847 w 784479"/>
                  <a:gd name="connsiteY32" fmla="*/ 268129 h 599694"/>
                  <a:gd name="connsiteX33" fmla="*/ 285274 w 784479"/>
                  <a:gd name="connsiteY33" fmla="*/ 282702 h 599694"/>
                  <a:gd name="connsiteX34" fmla="*/ 285274 w 784479"/>
                  <a:gd name="connsiteY34" fmla="*/ 314897 h 599694"/>
                  <a:gd name="connsiteX35" fmla="*/ 297752 w 784479"/>
                  <a:gd name="connsiteY35" fmla="*/ 330041 h 599694"/>
                  <a:gd name="connsiteX36" fmla="*/ 460248 w 784479"/>
                  <a:gd name="connsiteY36" fmla="*/ 541020 h 599694"/>
                  <a:gd name="connsiteX37" fmla="*/ 460248 w 784479"/>
                  <a:gd name="connsiteY37" fmla="*/ 568928 h 599694"/>
                  <a:gd name="connsiteX38" fmla="*/ 551974 w 784479"/>
                  <a:gd name="connsiteY38" fmla="*/ 334994 h 599694"/>
                  <a:gd name="connsiteX39" fmla="*/ 498729 w 784479"/>
                  <a:gd name="connsiteY39" fmla="*/ 248317 h 599694"/>
                  <a:gd name="connsiteX40" fmla="*/ 589979 w 784479"/>
                  <a:gd name="connsiteY40" fmla="*/ 156972 h 599694"/>
                  <a:gd name="connsiteX41" fmla="*/ 681228 w 784479"/>
                  <a:gd name="connsiteY41" fmla="*/ 248317 h 599694"/>
                  <a:gd name="connsiteX42" fmla="*/ 627983 w 784479"/>
                  <a:gd name="connsiteY42" fmla="*/ 334994 h 599694"/>
                  <a:gd name="connsiteX43" fmla="*/ 617411 w 784479"/>
                  <a:gd name="connsiteY43" fmla="*/ 349568 h 599694"/>
                  <a:gd name="connsiteX44" fmla="*/ 617411 w 784479"/>
                  <a:gd name="connsiteY44" fmla="*/ 374618 h 599694"/>
                  <a:gd name="connsiteX45" fmla="*/ 629888 w 784479"/>
                  <a:gd name="connsiteY45" fmla="*/ 389763 h 599694"/>
                  <a:gd name="connsiteX46" fmla="*/ 753523 w 784479"/>
                  <a:gd name="connsiteY46" fmla="*/ 550545 h 599694"/>
                  <a:gd name="connsiteX47" fmla="*/ 753523 w 784479"/>
                  <a:gd name="connsiteY47" fmla="*/ 568833 h 599694"/>
                  <a:gd name="connsiteX48" fmla="*/ 490919 w 784479"/>
                  <a:gd name="connsiteY48" fmla="*/ 568833 h 599694"/>
                  <a:gd name="connsiteX49" fmla="*/ 490919 w 784479"/>
                  <a:gd name="connsiteY49" fmla="*/ 540925 h 599694"/>
                  <a:gd name="connsiteX50" fmla="*/ 469487 w 784479"/>
                  <a:gd name="connsiteY50" fmla="*/ 433864 h 599694"/>
                  <a:gd name="connsiteX51" fmla="*/ 549783 w 784479"/>
                  <a:gd name="connsiteY51" fmla="*/ 389763 h 599694"/>
                  <a:gd name="connsiteX52" fmla="*/ 562356 w 784479"/>
                  <a:gd name="connsiteY52" fmla="*/ 374618 h 599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84479" h="599694">
                    <a:moveTo>
                      <a:pt x="648367" y="362426"/>
                    </a:moveTo>
                    <a:lnTo>
                      <a:pt x="648367" y="360140"/>
                    </a:lnTo>
                    <a:cubicBezTo>
                      <a:pt x="688467" y="341947"/>
                      <a:pt x="712089" y="301085"/>
                      <a:pt x="712089" y="248412"/>
                    </a:cubicBezTo>
                    <a:cubicBezTo>
                      <a:pt x="712089" y="181070"/>
                      <a:pt x="657320" y="126397"/>
                      <a:pt x="590074" y="126397"/>
                    </a:cubicBezTo>
                    <a:cubicBezTo>
                      <a:pt x="522827" y="126397"/>
                      <a:pt x="468059" y="181166"/>
                      <a:pt x="468059" y="248412"/>
                    </a:cubicBezTo>
                    <a:cubicBezTo>
                      <a:pt x="468059" y="301085"/>
                      <a:pt x="491681" y="342043"/>
                      <a:pt x="531876" y="360140"/>
                    </a:cubicBezTo>
                    <a:lnTo>
                      <a:pt x="531876" y="362426"/>
                    </a:lnTo>
                    <a:cubicBezTo>
                      <a:pt x="502634" y="370046"/>
                      <a:pt x="476631" y="384620"/>
                      <a:pt x="455105" y="405098"/>
                    </a:cubicBezTo>
                    <a:cubicBezTo>
                      <a:pt x="424529" y="354140"/>
                      <a:pt x="376142" y="317183"/>
                      <a:pt x="316135" y="302514"/>
                    </a:cubicBezTo>
                    <a:lnTo>
                      <a:pt x="316135" y="293275"/>
                    </a:lnTo>
                    <a:cubicBezTo>
                      <a:pt x="367665" y="271272"/>
                      <a:pt x="398050" y="219551"/>
                      <a:pt x="398050" y="152495"/>
                    </a:cubicBezTo>
                    <a:cubicBezTo>
                      <a:pt x="398050" y="68390"/>
                      <a:pt x="329660" y="0"/>
                      <a:pt x="245555" y="0"/>
                    </a:cubicBezTo>
                    <a:cubicBezTo>
                      <a:pt x="161449" y="0"/>
                      <a:pt x="93059" y="68390"/>
                      <a:pt x="93059" y="152495"/>
                    </a:cubicBezTo>
                    <a:cubicBezTo>
                      <a:pt x="93059" y="219551"/>
                      <a:pt x="123444" y="271272"/>
                      <a:pt x="175070" y="293275"/>
                    </a:cubicBezTo>
                    <a:lnTo>
                      <a:pt x="175070" y="302514"/>
                    </a:lnTo>
                    <a:cubicBezTo>
                      <a:pt x="69818" y="328327"/>
                      <a:pt x="0" y="422529"/>
                      <a:pt x="0" y="541020"/>
                    </a:cubicBezTo>
                    <a:lnTo>
                      <a:pt x="0" y="584359"/>
                    </a:lnTo>
                    <a:cubicBezTo>
                      <a:pt x="0" y="592836"/>
                      <a:pt x="6858" y="599694"/>
                      <a:pt x="15335" y="599694"/>
                    </a:cubicBezTo>
                    <a:lnTo>
                      <a:pt x="769144" y="599694"/>
                    </a:lnTo>
                    <a:cubicBezTo>
                      <a:pt x="777621" y="599694"/>
                      <a:pt x="784479" y="592836"/>
                      <a:pt x="784479" y="584359"/>
                    </a:cubicBezTo>
                    <a:lnTo>
                      <a:pt x="784479" y="550640"/>
                    </a:lnTo>
                    <a:cubicBezTo>
                      <a:pt x="784479" y="457867"/>
                      <a:pt x="730282" y="383762"/>
                      <a:pt x="648367" y="362426"/>
                    </a:cubicBezTo>
                    <a:close/>
                    <a:moveTo>
                      <a:pt x="460343" y="568928"/>
                    </a:moveTo>
                    <a:lnTo>
                      <a:pt x="30766" y="568928"/>
                    </a:lnTo>
                    <a:lnTo>
                      <a:pt x="30766" y="541020"/>
                    </a:lnTo>
                    <a:cubicBezTo>
                      <a:pt x="30766" y="433197"/>
                      <a:pt x="96107" y="348424"/>
                      <a:pt x="193358" y="330041"/>
                    </a:cubicBezTo>
                    <a:cubicBezTo>
                      <a:pt x="200597" y="328708"/>
                      <a:pt x="205835" y="322326"/>
                      <a:pt x="205835" y="314897"/>
                    </a:cubicBezTo>
                    <a:lnTo>
                      <a:pt x="205835" y="282702"/>
                    </a:lnTo>
                    <a:cubicBezTo>
                      <a:pt x="205835" y="276035"/>
                      <a:pt x="201549" y="270224"/>
                      <a:pt x="195263" y="268129"/>
                    </a:cubicBezTo>
                    <a:cubicBezTo>
                      <a:pt x="149828" y="253079"/>
                      <a:pt x="123825" y="210979"/>
                      <a:pt x="123825" y="152591"/>
                    </a:cubicBezTo>
                    <a:cubicBezTo>
                      <a:pt x="123825" y="85439"/>
                      <a:pt x="178403" y="30861"/>
                      <a:pt x="245555" y="30861"/>
                    </a:cubicBezTo>
                    <a:cubicBezTo>
                      <a:pt x="312706" y="30861"/>
                      <a:pt x="367284" y="85439"/>
                      <a:pt x="367284" y="152591"/>
                    </a:cubicBezTo>
                    <a:cubicBezTo>
                      <a:pt x="367284" y="210979"/>
                      <a:pt x="341281" y="253079"/>
                      <a:pt x="295847" y="268129"/>
                    </a:cubicBezTo>
                    <a:cubicBezTo>
                      <a:pt x="289560" y="270224"/>
                      <a:pt x="285274" y="276130"/>
                      <a:pt x="285274" y="282702"/>
                    </a:cubicBezTo>
                    <a:lnTo>
                      <a:pt x="285274" y="314897"/>
                    </a:lnTo>
                    <a:cubicBezTo>
                      <a:pt x="285274" y="322326"/>
                      <a:pt x="290513" y="328613"/>
                      <a:pt x="297752" y="330041"/>
                    </a:cubicBezTo>
                    <a:cubicBezTo>
                      <a:pt x="394907" y="348424"/>
                      <a:pt x="460248" y="433197"/>
                      <a:pt x="460248" y="541020"/>
                    </a:cubicBezTo>
                    <a:lnTo>
                      <a:pt x="460248" y="568928"/>
                    </a:lnTo>
                    <a:close/>
                    <a:moveTo>
                      <a:pt x="551974" y="334994"/>
                    </a:moveTo>
                    <a:cubicBezTo>
                      <a:pt x="518160" y="323755"/>
                      <a:pt x="498729" y="292227"/>
                      <a:pt x="498729" y="248317"/>
                    </a:cubicBezTo>
                    <a:cubicBezTo>
                      <a:pt x="498729" y="197930"/>
                      <a:pt x="539687" y="156972"/>
                      <a:pt x="589979" y="156972"/>
                    </a:cubicBezTo>
                    <a:cubicBezTo>
                      <a:pt x="640271" y="156972"/>
                      <a:pt x="681228" y="197930"/>
                      <a:pt x="681228" y="248317"/>
                    </a:cubicBezTo>
                    <a:cubicBezTo>
                      <a:pt x="681228" y="292227"/>
                      <a:pt x="661797" y="323755"/>
                      <a:pt x="627983" y="334994"/>
                    </a:cubicBezTo>
                    <a:cubicBezTo>
                      <a:pt x="621697" y="337090"/>
                      <a:pt x="617411" y="342995"/>
                      <a:pt x="617411" y="349568"/>
                    </a:cubicBezTo>
                    <a:lnTo>
                      <a:pt x="617411" y="374618"/>
                    </a:lnTo>
                    <a:cubicBezTo>
                      <a:pt x="617411" y="382048"/>
                      <a:pt x="622649" y="388334"/>
                      <a:pt x="629888" y="389763"/>
                    </a:cubicBezTo>
                    <a:cubicBezTo>
                      <a:pt x="703802" y="403765"/>
                      <a:pt x="753523" y="468344"/>
                      <a:pt x="753523" y="550545"/>
                    </a:cubicBezTo>
                    <a:lnTo>
                      <a:pt x="753523" y="568833"/>
                    </a:lnTo>
                    <a:lnTo>
                      <a:pt x="490919" y="568833"/>
                    </a:lnTo>
                    <a:lnTo>
                      <a:pt x="490919" y="540925"/>
                    </a:lnTo>
                    <a:cubicBezTo>
                      <a:pt x="490919" y="502063"/>
                      <a:pt x="483299" y="465963"/>
                      <a:pt x="469487" y="433864"/>
                    </a:cubicBezTo>
                    <a:cubicBezTo>
                      <a:pt x="490823" y="410909"/>
                      <a:pt x="518351" y="395669"/>
                      <a:pt x="549783" y="389763"/>
                    </a:cubicBezTo>
                    <a:cubicBezTo>
                      <a:pt x="557022" y="388430"/>
                      <a:pt x="562356" y="382048"/>
                      <a:pt x="562356" y="374618"/>
                    </a:cubicBezTo>
                  </a:path>
                </a:pathLst>
              </a:custGeom>
              <a:solidFill>
                <a:srgbClr val="4EA32B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826BA9A2-339C-79BA-1602-34340A642556}"/>
                  </a:ext>
                </a:extLst>
              </p:cNvPr>
              <p:cNvSpPr/>
              <p:nvPr/>
            </p:nvSpPr>
            <p:spPr>
              <a:xfrm>
                <a:off x="4651819" y="3496626"/>
                <a:ext cx="284035" cy="411860"/>
              </a:xfrm>
              <a:custGeom>
                <a:avLst/>
                <a:gdLst>
                  <a:gd name="connsiteX0" fmla="*/ 160210 w 284035"/>
                  <a:gd name="connsiteY0" fmla="*/ 232791 h 411860"/>
                  <a:gd name="connsiteX1" fmla="*/ 147733 w 284035"/>
                  <a:gd name="connsiteY1" fmla="*/ 217646 h 411860"/>
                  <a:gd name="connsiteX2" fmla="*/ 147733 w 284035"/>
                  <a:gd name="connsiteY2" fmla="*/ 192596 h 411860"/>
                  <a:gd name="connsiteX3" fmla="*/ 158305 w 284035"/>
                  <a:gd name="connsiteY3" fmla="*/ 178022 h 411860"/>
                  <a:gd name="connsiteX4" fmla="*/ 211550 w 284035"/>
                  <a:gd name="connsiteY4" fmla="*/ 91345 h 411860"/>
                  <a:gd name="connsiteX5" fmla="*/ 120301 w 284035"/>
                  <a:gd name="connsiteY5" fmla="*/ 0 h 411860"/>
                  <a:gd name="connsiteX6" fmla="*/ 29051 w 284035"/>
                  <a:gd name="connsiteY6" fmla="*/ 91345 h 411860"/>
                  <a:gd name="connsiteX7" fmla="*/ 82296 w 284035"/>
                  <a:gd name="connsiteY7" fmla="*/ 178022 h 411860"/>
                  <a:gd name="connsiteX8" fmla="*/ 92869 w 284035"/>
                  <a:gd name="connsiteY8" fmla="*/ 217646 h 411860"/>
                  <a:gd name="connsiteX9" fmla="*/ 80296 w 284035"/>
                  <a:gd name="connsiteY9" fmla="*/ 232791 h 411860"/>
                  <a:gd name="connsiteX10" fmla="*/ 0 w 284035"/>
                  <a:gd name="connsiteY10" fmla="*/ 276892 h 411860"/>
                  <a:gd name="connsiteX11" fmla="*/ 21431 w 284035"/>
                  <a:gd name="connsiteY11" fmla="*/ 383953 h 411860"/>
                  <a:gd name="connsiteX12" fmla="*/ 21431 w 284035"/>
                  <a:gd name="connsiteY12" fmla="*/ 411861 h 411860"/>
                  <a:gd name="connsiteX13" fmla="*/ 284035 w 284035"/>
                  <a:gd name="connsiteY13" fmla="*/ 411861 h 411860"/>
                  <a:gd name="connsiteX14" fmla="*/ 284035 w 284035"/>
                  <a:gd name="connsiteY14" fmla="*/ 393573 h 411860"/>
                  <a:gd name="connsiteX15" fmla="*/ 160401 w 284035"/>
                  <a:gd name="connsiteY15" fmla="*/ 232791 h 41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84035" h="411860">
                    <a:moveTo>
                      <a:pt x="160210" y="232791"/>
                    </a:moveTo>
                    <a:cubicBezTo>
                      <a:pt x="152972" y="231458"/>
                      <a:pt x="147733" y="225076"/>
                      <a:pt x="147733" y="217646"/>
                    </a:cubicBezTo>
                    <a:lnTo>
                      <a:pt x="147733" y="192596"/>
                    </a:lnTo>
                    <a:cubicBezTo>
                      <a:pt x="147733" y="185928"/>
                      <a:pt x="152019" y="180118"/>
                      <a:pt x="158305" y="178022"/>
                    </a:cubicBezTo>
                    <a:cubicBezTo>
                      <a:pt x="192119" y="166783"/>
                      <a:pt x="211550" y="135255"/>
                      <a:pt x="211550" y="91345"/>
                    </a:cubicBezTo>
                    <a:cubicBezTo>
                      <a:pt x="211550" y="40958"/>
                      <a:pt x="170593" y="0"/>
                      <a:pt x="120301" y="0"/>
                    </a:cubicBezTo>
                    <a:cubicBezTo>
                      <a:pt x="70009" y="0"/>
                      <a:pt x="29051" y="40958"/>
                      <a:pt x="29051" y="91345"/>
                    </a:cubicBezTo>
                    <a:cubicBezTo>
                      <a:pt x="29051" y="135255"/>
                      <a:pt x="48482" y="166783"/>
                      <a:pt x="82296" y="178022"/>
                    </a:cubicBezTo>
                    <a:lnTo>
                      <a:pt x="92869" y="217646"/>
                    </a:lnTo>
                    <a:cubicBezTo>
                      <a:pt x="92869" y="225076"/>
                      <a:pt x="87630" y="231362"/>
                      <a:pt x="80296" y="232791"/>
                    </a:cubicBezTo>
                    <a:cubicBezTo>
                      <a:pt x="48768" y="238697"/>
                      <a:pt x="21241" y="253937"/>
                      <a:pt x="0" y="276892"/>
                    </a:cubicBezTo>
                    <a:cubicBezTo>
                      <a:pt x="13811" y="308991"/>
                      <a:pt x="21431" y="345091"/>
                      <a:pt x="21431" y="383953"/>
                    </a:cubicBezTo>
                    <a:lnTo>
                      <a:pt x="21431" y="411861"/>
                    </a:lnTo>
                    <a:lnTo>
                      <a:pt x="284035" y="411861"/>
                    </a:lnTo>
                    <a:lnTo>
                      <a:pt x="284035" y="393573"/>
                    </a:lnTo>
                    <a:cubicBezTo>
                      <a:pt x="284035" y="311372"/>
                      <a:pt x="234315" y="246698"/>
                      <a:pt x="160401" y="232791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3" name="자유형: 도형 92">
                <a:extLst>
                  <a:ext uri="{FF2B5EF4-FFF2-40B4-BE49-F238E27FC236}">
                    <a16:creationId xmlns:a16="http://schemas.microsoft.com/office/drawing/2014/main" id="{1ACEDAC2-2D8D-E786-E848-236165AB10CF}"/>
                  </a:ext>
                </a:extLst>
              </p:cNvPr>
              <p:cNvSpPr/>
              <p:nvPr/>
            </p:nvSpPr>
            <p:spPr>
              <a:xfrm>
                <a:off x="4212716" y="3370420"/>
                <a:ext cx="429672" cy="538067"/>
              </a:xfrm>
              <a:custGeom>
                <a:avLst/>
                <a:gdLst>
                  <a:gd name="connsiteX0" fmla="*/ 429482 w 429672"/>
                  <a:gd name="connsiteY0" fmla="*/ 510159 h 538067"/>
                  <a:gd name="connsiteX1" fmla="*/ 266986 w 429672"/>
                  <a:gd name="connsiteY1" fmla="*/ 299180 h 538067"/>
                  <a:gd name="connsiteX2" fmla="*/ 254508 w 429672"/>
                  <a:gd name="connsiteY2" fmla="*/ 284036 h 538067"/>
                  <a:gd name="connsiteX3" fmla="*/ 254508 w 429672"/>
                  <a:gd name="connsiteY3" fmla="*/ 251841 h 538067"/>
                  <a:gd name="connsiteX4" fmla="*/ 265081 w 429672"/>
                  <a:gd name="connsiteY4" fmla="*/ 237268 h 538067"/>
                  <a:gd name="connsiteX5" fmla="*/ 336518 w 429672"/>
                  <a:gd name="connsiteY5" fmla="*/ 121730 h 538067"/>
                  <a:gd name="connsiteX6" fmla="*/ 214789 w 429672"/>
                  <a:gd name="connsiteY6" fmla="*/ 0 h 538067"/>
                  <a:gd name="connsiteX7" fmla="*/ 93059 w 429672"/>
                  <a:gd name="connsiteY7" fmla="*/ 121730 h 538067"/>
                  <a:gd name="connsiteX8" fmla="*/ 164497 w 429672"/>
                  <a:gd name="connsiteY8" fmla="*/ 237268 h 538067"/>
                  <a:gd name="connsiteX9" fmla="*/ 175070 w 429672"/>
                  <a:gd name="connsiteY9" fmla="*/ 251841 h 538067"/>
                  <a:gd name="connsiteX10" fmla="*/ 175070 w 429672"/>
                  <a:gd name="connsiteY10" fmla="*/ 284036 h 538067"/>
                  <a:gd name="connsiteX11" fmla="*/ 162592 w 429672"/>
                  <a:gd name="connsiteY11" fmla="*/ 299180 h 538067"/>
                  <a:gd name="connsiteX12" fmla="*/ 0 w 429672"/>
                  <a:gd name="connsiteY12" fmla="*/ 510159 h 538067"/>
                  <a:gd name="connsiteX13" fmla="*/ 0 w 429672"/>
                  <a:gd name="connsiteY13" fmla="*/ 538067 h 538067"/>
                  <a:gd name="connsiteX14" fmla="*/ 429673 w 429672"/>
                  <a:gd name="connsiteY14" fmla="*/ 538067 h 538067"/>
                  <a:gd name="connsiteX15" fmla="*/ 429673 w 429672"/>
                  <a:gd name="connsiteY15" fmla="*/ 510159 h 538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29672" h="538067">
                    <a:moveTo>
                      <a:pt x="429482" y="510159"/>
                    </a:moveTo>
                    <a:cubicBezTo>
                      <a:pt x="429482" y="402336"/>
                      <a:pt x="364141" y="317564"/>
                      <a:pt x="266986" y="299180"/>
                    </a:cubicBezTo>
                    <a:cubicBezTo>
                      <a:pt x="259747" y="297847"/>
                      <a:pt x="254508" y="291465"/>
                      <a:pt x="254508" y="284036"/>
                    </a:cubicBezTo>
                    <a:lnTo>
                      <a:pt x="254508" y="251841"/>
                    </a:lnTo>
                    <a:cubicBezTo>
                      <a:pt x="254508" y="245173"/>
                      <a:pt x="258794" y="239363"/>
                      <a:pt x="265081" y="237268"/>
                    </a:cubicBezTo>
                    <a:cubicBezTo>
                      <a:pt x="310420" y="222218"/>
                      <a:pt x="336518" y="180118"/>
                      <a:pt x="336518" y="121730"/>
                    </a:cubicBezTo>
                    <a:cubicBezTo>
                      <a:pt x="336518" y="54578"/>
                      <a:pt x="281940" y="0"/>
                      <a:pt x="214789" y="0"/>
                    </a:cubicBezTo>
                    <a:cubicBezTo>
                      <a:pt x="147638" y="0"/>
                      <a:pt x="93059" y="54578"/>
                      <a:pt x="93059" y="121730"/>
                    </a:cubicBezTo>
                    <a:cubicBezTo>
                      <a:pt x="93059" y="180118"/>
                      <a:pt x="119063" y="222314"/>
                      <a:pt x="164497" y="237268"/>
                    </a:cubicBezTo>
                    <a:cubicBezTo>
                      <a:pt x="170783" y="239363"/>
                      <a:pt x="175070" y="245269"/>
                      <a:pt x="175070" y="251841"/>
                    </a:cubicBezTo>
                    <a:lnTo>
                      <a:pt x="175070" y="284036"/>
                    </a:lnTo>
                    <a:cubicBezTo>
                      <a:pt x="175070" y="291465"/>
                      <a:pt x="169831" y="297752"/>
                      <a:pt x="162592" y="299180"/>
                    </a:cubicBezTo>
                    <a:cubicBezTo>
                      <a:pt x="65342" y="317564"/>
                      <a:pt x="0" y="402336"/>
                      <a:pt x="0" y="510159"/>
                    </a:cubicBezTo>
                    <a:lnTo>
                      <a:pt x="0" y="538067"/>
                    </a:lnTo>
                    <a:lnTo>
                      <a:pt x="429673" y="538067"/>
                    </a:lnTo>
                    <a:lnTo>
                      <a:pt x="429673" y="51015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05CC3F35-70D5-467D-1CA4-504AA80662FF}"/>
              </a:ext>
            </a:extLst>
          </p:cNvPr>
          <p:cNvGrpSpPr/>
          <p:nvPr/>
        </p:nvGrpSpPr>
        <p:grpSpPr>
          <a:xfrm>
            <a:off x="3842762" y="2223548"/>
            <a:ext cx="1284822" cy="1285106"/>
            <a:chOff x="4067916" y="2223548"/>
            <a:chExt cx="1284822" cy="1285106"/>
          </a:xfrm>
        </p:grpSpPr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6F48C11C-DC08-B1C3-90F5-21DF951F345F}"/>
                </a:ext>
              </a:extLst>
            </p:cNvPr>
            <p:cNvGrpSpPr/>
            <p:nvPr/>
          </p:nvGrpSpPr>
          <p:grpSpPr>
            <a:xfrm>
              <a:off x="4067916" y="2223548"/>
              <a:ext cx="1284822" cy="1285106"/>
              <a:chOff x="3906758" y="2502990"/>
              <a:chExt cx="1413818" cy="1414130"/>
            </a:xfrm>
          </p:grpSpPr>
          <p:sp>
            <p:nvSpPr>
              <p:cNvPr id="126" name="타원 125">
                <a:extLst>
                  <a:ext uri="{FF2B5EF4-FFF2-40B4-BE49-F238E27FC236}">
                    <a16:creationId xmlns:a16="http://schemas.microsoft.com/office/drawing/2014/main" id="{4E581320-A4A7-5598-0578-6CAEEB7E3965}"/>
                  </a:ext>
                </a:extLst>
              </p:cNvPr>
              <p:cNvSpPr/>
              <p:nvPr/>
            </p:nvSpPr>
            <p:spPr>
              <a:xfrm>
                <a:off x="3906758" y="2502990"/>
                <a:ext cx="1413818" cy="1414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7" name="타원 126">
                <a:extLst>
                  <a:ext uri="{FF2B5EF4-FFF2-40B4-BE49-F238E27FC236}">
                    <a16:creationId xmlns:a16="http://schemas.microsoft.com/office/drawing/2014/main" id="{C69FA231-4D03-AA12-79DB-A645D7F453BC}"/>
                  </a:ext>
                </a:extLst>
              </p:cNvPr>
              <p:cNvSpPr/>
              <p:nvPr/>
            </p:nvSpPr>
            <p:spPr>
              <a:xfrm>
                <a:off x="3996099" y="2592350"/>
                <a:ext cx="1235137" cy="1235411"/>
              </a:xfrm>
              <a:prstGeom prst="ellipse">
                <a:avLst/>
              </a:prstGeom>
              <a:solidFill>
                <a:srgbClr val="39A6BD"/>
              </a:solidFill>
              <a:ln w="28575" cap="flat">
                <a:noFill/>
                <a:prstDash val="solid"/>
                <a:miter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811DEAD-ABED-8BB8-2FDF-344FC82D77D1}"/>
                </a:ext>
              </a:extLst>
            </p:cNvPr>
            <p:cNvSpPr txBox="1"/>
            <p:nvPr/>
          </p:nvSpPr>
          <p:spPr>
            <a:xfrm>
              <a:off x="4339233" y="2935510"/>
              <a:ext cx="74219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2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학습 과정에</a:t>
              </a:r>
            </a:p>
            <a:p>
              <a:r>
                <a:rPr lang="ko-KR" altLang="en-US" sz="12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대한 성찰</a:t>
              </a:r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BB7989D6-307E-203B-E8FA-56A3BBBB8BC1}"/>
                </a:ext>
              </a:extLst>
            </p:cNvPr>
            <p:cNvGrpSpPr/>
            <p:nvPr/>
          </p:nvGrpSpPr>
          <p:grpSpPr>
            <a:xfrm>
              <a:off x="4468242" y="2414120"/>
              <a:ext cx="484170" cy="469985"/>
              <a:chOff x="4143375" y="3009901"/>
              <a:chExt cx="861631" cy="836389"/>
            </a:xfrm>
          </p:grpSpPr>
          <p:sp>
            <p:nvSpPr>
              <p:cNvPr id="111" name="자유형: 도형 110">
                <a:extLst>
                  <a:ext uri="{FF2B5EF4-FFF2-40B4-BE49-F238E27FC236}">
                    <a16:creationId xmlns:a16="http://schemas.microsoft.com/office/drawing/2014/main" id="{8F08AF2C-C0E4-D050-8225-38F29AC983E6}"/>
                  </a:ext>
                </a:extLst>
              </p:cNvPr>
              <p:cNvSpPr/>
              <p:nvPr/>
            </p:nvSpPr>
            <p:spPr>
              <a:xfrm>
                <a:off x="4359592" y="3009901"/>
                <a:ext cx="429595" cy="271938"/>
              </a:xfrm>
              <a:custGeom>
                <a:avLst/>
                <a:gdLst>
                  <a:gd name="connsiteX0" fmla="*/ 429387 w 429595"/>
                  <a:gd name="connsiteY0" fmla="*/ 29432 h 271938"/>
                  <a:gd name="connsiteX1" fmla="*/ 423005 w 429595"/>
                  <a:gd name="connsiteY1" fmla="*/ 19622 h 271938"/>
                  <a:gd name="connsiteX2" fmla="*/ 421767 w 429595"/>
                  <a:gd name="connsiteY2" fmla="*/ 19050 h 271938"/>
                  <a:gd name="connsiteX3" fmla="*/ 363569 w 429595"/>
                  <a:gd name="connsiteY3" fmla="*/ 2381 h 271938"/>
                  <a:gd name="connsiteX4" fmla="*/ 333280 w 429595"/>
                  <a:gd name="connsiteY4" fmla="*/ 0 h 271938"/>
                  <a:gd name="connsiteX5" fmla="*/ 300038 w 429595"/>
                  <a:gd name="connsiteY5" fmla="*/ 2762 h 271938"/>
                  <a:gd name="connsiteX6" fmla="*/ 278225 w 429595"/>
                  <a:gd name="connsiteY6" fmla="*/ 8477 h 271938"/>
                  <a:gd name="connsiteX7" fmla="*/ 238316 w 429595"/>
                  <a:gd name="connsiteY7" fmla="*/ 31814 h 271938"/>
                  <a:gd name="connsiteX8" fmla="*/ 214598 w 429595"/>
                  <a:gd name="connsiteY8" fmla="*/ 71819 h 271938"/>
                  <a:gd name="connsiteX9" fmla="*/ 190881 w 429595"/>
                  <a:gd name="connsiteY9" fmla="*/ 31814 h 271938"/>
                  <a:gd name="connsiteX10" fmla="*/ 150971 w 429595"/>
                  <a:gd name="connsiteY10" fmla="*/ 8477 h 271938"/>
                  <a:gd name="connsiteX11" fmla="*/ 129159 w 429595"/>
                  <a:gd name="connsiteY11" fmla="*/ 2762 h 271938"/>
                  <a:gd name="connsiteX12" fmla="*/ 95917 w 429595"/>
                  <a:gd name="connsiteY12" fmla="*/ 0 h 271938"/>
                  <a:gd name="connsiteX13" fmla="*/ 65627 w 429595"/>
                  <a:gd name="connsiteY13" fmla="*/ 2381 h 271938"/>
                  <a:gd name="connsiteX14" fmla="*/ 7525 w 429595"/>
                  <a:gd name="connsiteY14" fmla="*/ 19050 h 271938"/>
                  <a:gd name="connsiteX15" fmla="*/ 6286 w 429595"/>
                  <a:gd name="connsiteY15" fmla="*/ 19622 h 271938"/>
                  <a:gd name="connsiteX16" fmla="*/ 0 w 429595"/>
                  <a:gd name="connsiteY16" fmla="*/ 29432 h 271938"/>
                  <a:gd name="connsiteX17" fmla="*/ 1048 w 429595"/>
                  <a:gd name="connsiteY17" fmla="*/ 34766 h 271938"/>
                  <a:gd name="connsiteX18" fmla="*/ 23622 w 429595"/>
                  <a:gd name="connsiteY18" fmla="*/ 69723 h 271938"/>
                  <a:gd name="connsiteX19" fmla="*/ 23717 w 429595"/>
                  <a:gd name="connsiteY19" fmla="*/ 69723 h 271938"/>
                  <a:gd name="connsiteX20" fmla="*/ 91154 w 429595"/>
                  <a:gd name="connsiteY20" fmla="*/ 125063 h 271938"/>
                  <a:gd name="connsiteX21" fmla="*/ 129540 w 429595"/>
                  <a:gd name="connsiteY21" fmla="*/ 137541 h 271938"/>
                  <a:gd name="connsiteX22" fmla="*/ 135922 w 429595"/>
                  <a:gd name="connsiteY22" fmla="*/ 137922 h 271938"/>
                  <a:gd name="connsiteX23" fmla="*/ 149828 w 429595"/>
                  <a:gd name="connsiteY23" fmla="*/ 136874 h 271938"/>
                  <a:gd name="connsiteX24" fmla="*/ 161068 w 429595"/>
                  <a:gd name="connsiteY24" fmla="*/ 134303 h 271938"/>
                  <a:gd name="connsiteX25" fmla="*/ 184975 w 429595"/>
                  <a:gd name="connsiteY25" fmla="*/ 122873 h 271938"/>
                  <a:gd name="connsiteX26" fmla="*/ 188404 w 429595"/>
                  <a:gd name="connsiteY26" fmla="*/ 119634 h 271938"/>
                  <a:gd name="connsiteX27" fmla="*/ 190405 w 429595"/>
                  <a:gd name="connsiteY27" fmla="*/ 117634 h 271938"/>
                  <a:gd name="connsiteX28" fmla="*/ 190405 w 429595"/>
                  <a:gd name="connsiteY28" fmla="*/ 271939 h 271938"/>
                  <a:gd name="connsiteX29" fmla="*/ 239173 w 429595"/>
                  <a:gd name="connsiteY29" fmla="*/ 271939 h 271938"/>
                  <a:gd name="connsiteX30" fmla="*/ 239173 w 429595"/>
                  <a:gd name="connsiteY30" fmla="*/ 117539 h 271938"/>
                  <a:gd name="connsiteX31" fmla="*/ 241173 w 429595"/>
                  <a:gd name="connsiteY31" fmla="*/ 119539 h 271938"/>
                  <a:gd name="connsiteX32" fmla="*/ 244602 w 429595"/>
                  <a:gd name="connsiteY32" fmla="*/ 122777 h 271938"/>
                  <a:gd name="connsiteX33" fmla="*/ 268510 w 429595"/>
                  <a:gd name="connsiteY33" fmla="*/ 134207 h 271938"/>
                  <a:gd name="connsiteX34" fmla="*/ 279845 w 429595"/>
                  <a:gd name="connsiteY34" fmla="*/ 136779 h 271938"/>
                  <a:gd name="connsiteX35" fmla="*/ 293751 w 429595"/>
                  <a:gd name="connsiteY35" fmla="*/ 137827 h 271938"/>
                  <a:gd name="connsiteX36" fmla="*/ 300133 w 429595"/>
                  <a:gd name="connsiteY36" fmla="*/ 137446 h 271938"/>
                  <a:gd name="connsiteX37" fmla="*/ 338519 w 429595"/>
                  <a:gd name="connsiteY37" fmla="*/ 124968 h 271938"/>
                  <a:gd name="connsiteX38" fmla="*/ 405956 w 429595"/>
                  <a:gd name="connsiteY38" fmla="*/ 69723 h 271938"/>
                  <a:gd name="connsiteX39" fmla="*/ 405956 w 429595"/>
                  <a:gd name="connsiteY39" fmla="*/ 69723 h 271938"/>
                  <a:gd name="connsiteX40" fmla="*/ 428530 w 429595"/>
                  <a:gd name="connsiteY40" fmla="*/ 34671 h 271938"/>
                  <a:gd name="connsiteX41" fmla="*/ 429578 w 429595"/>
                  <a:gd name="connsiteY41" fmla="*/ 29337 h 271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29595" h="271938">
                    <a:moveTo>
                      <a:pt x="429387" y="29432"/>
                    </a:moveTo>
                    <a:cubicBezTo>
                      <a:pt x="429292" y="25337"/>
                      <a:pt x="426910" y="21527"/>
                      <a:pt x="423005" y="19622"/>
                    </a:cubicBezTo>
                    <a:cubicBezTo>
                      <a:pt x="423005" y="19622"/>
                      <a:pt x="422529" y="19431"/>
                      <a:pt x="421767" y="19050"/>
                    </a:cubicBezTo>
                    <a:cubicBezTo>
                      <a:pt x="416433" y="16669"/>
                      <a:pt x="394049" y="7049"/>
                      <a:pt x="363569" y="2381"/>
                    </a:cubicBezTo>
                    <a:cubicBezTo>
                      <a:pt x="354140" y="1048"/>
                      <a:pt x="343948" y="0"/>
                      <a:pt x="333280" y="0"/>
                    </a:cubicBezTo>
                    <a:cubicBezTo>
                      <a:pt x="322612" y="0"/>
                      <a:pt x="311468" y="762"/>
                      <a:pt x="300038" y="2762"/>
                    </a:cubicBezTo>
                    <a:cubicBezTo>
                      <a:pt x="292227" y="4191"/>
                      <a:pt x="284988" y="6096"/>
                      <a:pt x="278225" y="8477"/>
                    </a:cubicBezTo>
                    <a:cubicBezTo>
                      <a:pt x="261938" y="14192"/>
                      <a:pt x="248507" y="22384"/>
                      <a:pt x="238316" y="31814"/>
                    </a:cubicBezTo>
                    <a:cubicBezTo>
                      <a:pt x="225266" y="44006"/>
                      <a:pt x="217742" y="58103"/>
                      <a:pt x="214598" y="71819"/>
                    </a:cubicBezTo>
                    <a:cubicBezTo>
                      <a:pt x="211455" y="58103"/>
                      <a:pt x="204025" y="43910"/>
                      <a:pt x="190881" y="31814"/>
                    </a:cubicBezTo>
                    <a:cubicBezTo>
                      <a:pt x="180689" y="22289"/>
                      <a:pt x="167354" y="14097"/>
                      <a:pt x="150971" y="8477"/>
                    </a:cubicBezTo>
                    <a:cubicBezTo>
                      <a:pt x="144209" y="6096"/>
                      <a:pt x="136970" y="4096"/>
                      <a:pt x="129159" y="2762"/>
                    </a:cubicBezTo>
                    <a:cubicBezTo>
                      <a:pt x="117729" y="762"/>
                      <a:pt x="106585" y="0"/>
                      <a:pt x="95917" y="0"/>
                    </a:cubicBezTo>
                    <a:cubicBezTo>
                      <a:pt x="85249" y="0"/>
                      <a:pt x="75057" y="1048"/>
                      <a:pt x="65627" y="2381"/>
                    </a:cubicBezTo>
                    <a:cubicBezTo>
                      <a:pt x="35147" y="7049"/>
                      <a:pt x="12764" y="16669"/>
                      <a:pt x="7525" y="19050"/>
                    </a:cubicBezTo>
                    <a:cubicBezTo>
                      <a:pt x="6763" y="19336"/>
                      <a:pt x="6382" y="19526"/>
                      <a:pt x="6286" y="19622"/>
                    </a:cubicBezTo>
                    <a:cubicBezTo>
                      <a:pt x="2381" y="21527"/>
                      <a:pt x="95" y="25337"/>
                      <a:pt x="0" y="29432"/>
                    </a:cubicBezTo>
                    <a:cubicBezTo>
                      <a:pt x="0" y="31242"/>
                      <a:pt x="190" y="33052"/>
                      <a:pt x="1048" y="34766"/>
                    </a:cubicBezTo>
                    <a:cubicBezTo>
                      <a:pt x="1333" y="35243"/>
                      <a:pt x="8858" y="50768"/>
                      <a:pt x="23622" y="69723"/>
                    </a:cubicBezTo>
                    <a:lnTo>
                      <a:pt x="23717" y="69723"/>
                    </a:lnTo>
                    <a:cubicBezTo>
                      <a:pt x="38576" y="88678"/>
                      <a:pt x="60865" y="111157"/>
                      <a:pt x="91154" y="125063"/>
                    </a:cubicBezTo>
                    <a:cubicBezTo>
                      <a:pt x="107442" y="132493"/>
                      <a:pt x="118586" y="136398"/>
                      <a:pt x="129540" y="137541"/>
                    </a:cubicBezTo>
                    <a:cubicBezTo>
                      <a:pt x="131636" y="137732"/>
                      <a:pt x="133731" y="137922"/>
                      <a:pt x="135922" y="137922"/>
                    </a:cubicBezTo>
                    <a:cubicBezTo>
                      <a:pt x="140303" y="137922"/>
                      <a:pt x="144875" y="137636"/>
                      <a:pt x="149828" y="136874"/>
                    </a:cubicBezTo>
                    <a:cubicBezTo>
                      <a:pt x="153734" y="136303"/>
                      <a:pt x="157544" y="135350"/>
                      <a:pt x="161068" y="134303"/>
                    </a:cubicBezTo>
                    <a:cubicBezTo>
                      <a:pt x="170212" y="131636"/>
                      <a:pt x="178308" y="127730"/>
                      <a:pt x="184975" y="122873"/>
                    </a:cubicBezTo>
                    <a:cubicBezTo>
                      <a:pt x="186309" y="121920"/>
                      <a:pt x="187357" y="120777"/>
                      <a:pt x="188404" y="119634"/>
                    </a:cubicBezTo>
                    <a:cubicBezTo>
                      <a:pt x="189071" y="118967"/>
                      <a:pt x="189643" y="118301"/>
                      <a:pt x="190405" y="117634"/>
                    </a:cubicBezTo>
                    <a:lnTo>
                      <a:pt x="190405" y="271939"/>
                    </a:lnTo>
                    <a:lnTo>
                      <a:pt x="239173" y="271939"/>
                    </a:lnTo>
                    <a:lnTo>
                      <a:pt x="239173" y="117539"/>
                    </a:lnTo>
                    <a:cubicBezTo>
                      <a:pt x="239840" y="118205"/>
                      <a:pt x="240506" y="118872"/>
                      <a:pt x="241173" y="119539"/>
                    </a:cubicBezTo>
                    <a:cubicBezTo>
                      <a:pt x="242221" y="120682"/>
                      <a:pt x="243269" y="121825"/>
                      <a:pt x="244602" y="122777"/>
                    </a:cubicBezTo>
                    <a:cubicBezTo>
                      <a:pt x="251270" y="127635"/>
                      <a:pt x="259270" y="131636"/>
                      <a:pt x="268510" y="134207"/>
                    </a:cubicBezTo>
                    <a:cubicBezTo>
                      <a:pt x="272129" y="135255"/>
                      <a:pt x="275844" y="136208"/>
                      <a:pt x="279845" y="136779"/>
                    </a:cubicBezTo>
                    <a:cubicBezTo>
                      <a:pt x="284797" y="137541"/>
                      <a:pt x="289274" y="137922"/>
                      <a:pt x="293751" y="137827"/>
                    </a:cubicBezTo>
                    <a:cubicBezTo>
                      <a:pt x="295846" y="137827"/>
                      <a:pt x="298037" y="137732"/>
                      <a:pt x="300133" y="137446"/>
                    </a:cubicBezTo>
                    <a:cubicBezTo>
                      <a:pt x="311087" y="136303"/>
                      <a:pt x="322231" y="132398"/>
                      <a:pt x="338519" y="124968"/>
                    </a:cubicBezTo>
                    <a:cubicBezTo>
                      <a:pt x="368808" y="111062"/>
                      <a:pt x="391001" y="88583"/>
                      <a:pt x="405956" y="69723"/>
                    </a:cubicBezTo>
                    <a:lnTo>
                      <a:pt x="405956" y="69723"/>
                    </a:lnTo>
                    <a:cubicBezTo>
                      <a:pt x="420814" y="50673"/>
                      <a:pt x="428339" y="35147"/>
                      <a:pt x="428530" y="34671"/>
                    </a:cubicBezTo>
                    <a:cubicBezTo>
                      <a:pt x="429387" y="32957"/>
                      <a:pt x="429673" y="31147"/>
                      <a:pt x="429578" y="2933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2" name="자유형: 도형 111">
                <a:extLst>
                  <a:ext uri="{FF2B5EF4-FFF2-40B4-BE49-F238E27FC236}">
                    <a16:creationId xmlns:a16="http://schemas.microsoft.com/office/drawing/2014/main" id="{7C1B12A6-0F27-BA0C-DFCD-253832B86D4F}"/>
                  </a:ext>
                </a:extLst>
              </p:cNvPr>
              <p:cNvSpPr/>
              <p:nvPr/>
            </p:nvSpPr>
            <p:spPr>
              <a:xfrm>
                <a:off x="4143375" y="3293364"/>
                <a:ext cx="861631" cy="552926"/>
              </a:xfrm>
              <a:custGeom>
                <a:avLst/>
                <a:gdLst>
                  <a:gd name="connsiteX0" fmla="*/ 364998 w 861631"/>
                  <a:gd name="connsiteY0" fmla="*/ 552926 h 552926"/>
                  <a:gd name="connsiteX1" fmla="*/ 21622 w 861631"/>
                  <a:gd name="connsiteY1" fmla="*/ 552926 h 552926"/>
                  <a:gd name="connsiteX2" fmla="*/ 0 w 861631"/>
                  <a:gd name="connsiteY2" fmla="*/ 531305 h 552926"/>
                  <a:gd name="connsiteX3" fmla="*/ 0 w 861631"/>
                  <a:gd name="connsiteY3" fmla="*/ 21622 h 552926"/>
                  <a:gd name="connsiteX4" fmla="*/ 21622 w 861631"/>
                  <a:gd name="connsiteY4" fmla="*/ 0 h 552926"/>
                  <a:gd name="connsiteX5" fmla="*/ 840010 w 861631"/>
                  <a:gd name="connsiteY5" fmla="*/ 0 h 552926"/>
                  <a:gd name="connsiteX6" fmla="*/ 861632 w 861631"/>
                  <a:gd name="connsiteY6" fmla="*/ 21622 h 552926"/>
                  <a:gd name="connsiteX7" fmla="*/ 861632 w 861631"/>
                  <a:gd name="connsiteY7" fmla="*/ 531305 h 552926"/>
                  <a:gd name="connsiteX8" fmla="*/ 840010 w 861631"/>
                  <a:gd name="connsiteY8" fmla="*/ 552926 h 552926"/>
                  <a:gd name="connsiteX9" fmla="*/ 364998 w 861631"/>
                  <a:gd name="connsiteY9" fmla="*/ 552926 h 552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1631" h="552926">
                    <a:moveTo>
                      <a:pt x="364998" y="552926"/>
                    </a:moveTo>
                    <a:lnTo>
                      <a:pt x="21622" y="552926"/>
                    </a:lnTo>
                    <a:cubicBezTo>
                      <a:pt x="9716" y="552926"/>
                      <a:pt x="0" y="543211"/>
                      <a:pt x="0" y="531305"/>
                    </a:cubicBezTo>
                    <a:lnTo>
                      <a:pt x="0" y="21622"/>
                    </a:lnTo>
                    <a:cubicBezTo>
                      <a:pt x="0" y="9716"/>
                      <a:pt x="9716" y="0"/>
                      <a:pt x="21622" y="0"/>
                    </a:cubicBezTo>
                    <a:lnTo>
                      <a:pt x="840010" y="0"/>
                    </a:lnTo>
                    <a:cubicBezTo>
                      <a:pt x="851916" y="0"/>
                      <a:pt x="861632" y="9716"/>
                      <a:pt x="861632" y="21622"/>
                    </a:cubicBezTo>
                    <a:lnTo>
                      <a:pt x="861632" y="531305"/>
                    </a:lnTo>
                    <a:cubicBezTo>
                      <a:pt x="861632" y="543211"/>
                      <a:pt x="851916" y="552926"/>
                      <a:pt x="840010" y="552926"/>
                    </a:cubicBezTo>
                    <a:lnTo>
                      <a:pt x="364998" y="5529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13" name="그래픽 2117">
                <a:extLst>
                  <a:ext uri="{FF2B5EF4-FFF2-40B4-BE49-F238E27FC236}">
                    <a16:creationId xmlns:a16="http://schemas.microsoft.com/office/drawing/2014/main" id="{42D22CF2-F333-D168-E6D3-6D95EAE82B5A}"/>
                  </a:ext>
                </a:extLst>
              </p:cNvPr>
              <p:cNvGrpSpPr/>
              <p:nvPr/>
            </p:nvGrpSpPr>
            <p:grpSpPr>
              <a:xfrm>
                <a:off x="4206620" y="3202167"/>
                <a:ext cx="735425" cy="586877"/>
                <a:chOff x="4206620" y="3202167"/>
                <a:chExt cx="735425" cy="586877"/>
              </a:xfrm>
            </p:grpSpPr>
            <p:sp>
              <p:nvSpPr>
                <p:cNvPr id="124" name="자유형: 도형 123">
                  <a:extLst>
                    <a:ext uri="{FF2B5EF4-FFF2-40B4-BE49-F238E27FC236}">
                      <a16:creationId xmlns:a16="http://schemas.microsoft.com/office/drawing/2014/main" id="{CFFF1BBE-5DC9-F315-33BA-9C02E9A41CDA}"/>
                    </a:ext>
                  </a:extLst>
                </p:cNvPr>
                <p:cNvSpPr/>
                <p:nvPr/>
              </p:nvSpPr>
              <p:spPr>
                <a:xfrm>
                  <a:off x="4216050" y="3211577"/>
                  <a:ext cx="716280" cy="567942"/>
                </a:xfrm>
                <a:custGeom>
                  <a:avLst/>
                  <a:gdLst>
                    <a:gd name="connsiteX0" fmla="*/ 692372 w 716280"/>
                    <a:gd name="connsiteY0" fmla="*/ 18636 h 567942"/>
                    <a:gd name="connsiteX1" fmla="*/ 358140 w 716280"/>
                    <a:gd name="connsiteY1" fmla="*/ 53688 h 567942"/>
                    <a:gd name="connsiteX2" fmla="*/ 24003 w 716280"/>
                    <a:gd name="connsiteY2" fmla="*/ 18636 h 567942"/>
                    <a:gd name="connsiteX3" fmla="*/ 0 w 716280"/>
                    <a:gd name="connsiteY3" fmla="*/ 49497 h 567942"/>
                    <a:gd name="connsiteX4" fmla="*/ 0 w 716280"/>
                    <a:gd name="connsiteY4" fmla="*/ 497839 h 567942"/>
                    <a:gd name="connsiteX5" fmla="*/ 12287 w 716280"/>
                    <a:gd name="connsiteY5" fmla="*/ 522889 h 567942"/>
                    <a:gd name="connsiteX6" fmla="*/ 39434 w 716280"/>
                    <a:gd name="connsiteY6" fmla="*/ 528795 h 567942"/>
                    <a:gd name="connsiteX7" fmla="*/ 339471 w 716280"/>
                    <a:gd name="connsiteY7" fmla="*/ 561942 h 567942"/>
                    <a:gd name="connsiteX8" fmla="*/ 376809 w 716280"/>
                    <a:gd name="connsiteY8" fmla="*/ 561942 h 567942"/>
                    <a:gd name="connsiteX9" fmla="*/ 676847 w 716280"/>
                    <a:gd name="connsiteY9" fmla="*/ 528795 h 567942"/>
                    <a:gd name="connsiteX10" fmla="*/ 704183 w 716280"/>
                    <a:gd name="connsiteY10" fmla="*/ 522889 h 567942"/>
                    <a:gd name="connsiteX11" fmla="*/ 716280 w 716280"/>
                    <a:gd name="connsiteY11" fmla="*/ 497934 h 567942"/>
                    <a:gd name="connsiteX12" fmla="*/ 716280 w 716280"/>
                    <a:gd name="connsiteY12" fmla="*/ 49497 h 567942"/>
                    <a:gd name="connsiteX13" fmla="*/ 692277 w 716280"/>
                    <a:gd name="connsiteY13" fmla="*/ 18636 h 567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16280" h="567942">
                      <a:moveTo>
                        <a:pt x="692372" y="18636"/>
                      </a:moveTo>
                      <a:cubicBezTo>
                        <a:pt x="508540" y="-28513"/>
                        <a:pt x="399574" y="25303"/>
                        <a:pt x="358140" y="53688"/>
                      </a:cubicBezTo>
                      <a:cubicBezTo>
                        <a:pt x="316611" y="25398"/>
                        <a:pt x="207455" y="-28418"/>
                        <a:pt x="24003" y="18636"/>
                      </a:cubicBezTo>
                      <a:cubicBezTo>
                        <a:pt x="9811" y="22160"/>
                        <a:pt x="0" y="34923"/>
                        <a:pt x="0" y="49497"/>
                      </a:cubicBezTo>
                      <a:lnTo>
                        <a:pt x="0" y="497839"/>
                      </a:lnTo>
                      <a:cubicBezTo>
                        <a:pt x="0" y="507649"/>
                        <a:pt x="4477" y="516793"/>
                        <a:pt x="12287" y="522889"/>
                      </a:cubicBezTo>
                      <a:cubicBezTo>
                        <a:pt x="20002" y="528985"/>
                        <a:pt x="29909" y="531081"/>
                        <a:pt x="39434" y="528795"/>
                      </a:cubicBezTo>
                      <a:cubicBezTo>
                        <a:pt x="210979" y="486885"/>
                        <a:pt x="306419" y="538034"/>
                        <a:pt x="339471" y="561942"/>
                      </a:cubicBezTo>
                      <a:cubicBezTo>
                        <a:pt x="350615" y="569943"/>
                        <a:pt x="365665" y="569943"/>
                        <a:pt x="376809" y="561942"/>
                      </a:cubicBezTo>
                      <a:cubicBezTo>
                        <a:pt x="409956" y="538034"/>
                        <a:pt x="505397" y="486885"/>
                        <a:pt x="676847" y="528795"/>
                      </a:cubicBezTo>
                      <a:cubicBezTo>
                        <a:pt x="686372" y="531176"/>
                        <a:pt x="696563" y="528890"/>
                        <a:pt x="704183" y="522889"/>
                      </a:cubicBezTo>
                      <a:cubicBezTo>
                        <a:pt x="711803" y="516889"/>
                        <a:pt x="716280" y="507745"/>
                        <a:pt x="716280" y="497934"/>
                      </a:cubicBezTo>
                      <a:lnTo>
                        <a:pt x="716280" y="49497"/>
                      </a:lnTo>
                      <a:cubicBezTo>
                        <a:pt x="716280" y="34923"/>
                        <a:pt x="706374" y="22160"/>
                        <a:pt x="692277" y="1863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5" name="자유형: 도형 124">
                  <a:extLst>
                    <a:ext uri="{FF2B5EF4-FFF2-40B4-BE49-F238E27FC236}">
                      <a16:creationId xmlns:a16="http://schemas.microsoft.com/office/drawing/2014/main" id="{7A0CA215-A4D4-38F6-D5FE-68C192F3F748}"/>
                    </a:ext>
                  </a:extLst>
                </p:cNvPr>
                <p:cNvSpPr/>
                <p:nvPr/>
              </p:nvSpPr>
              <p:spPr>
                <a:xfrm>
                  <a:off x="4206620" y="3202167"/>
                  <a:ext cx="735425" cy="586877"/>
                </a:xfrm>
                <a:custGeom>
                  <a:avLst/>
                  <a:gdLst>
                    <a:gd name="connsiteX0" fmla="*/ 367570 w 735425"/>
                    <a:gd name="connsiteY0" fmla="*/ 586878 h 586877"/>
                    <a:gd name="connsiteX1" fmla="*/ 343376 w 735425"/>
                    <a:gd name="connsiteY1" fmla="*/ 579067 h 586877"/>
                    <a:gd name="connsiteX2" fmla="*/ 51149 w 735425"/>
                    <a:gd name="connsiteY2" fmla="*/ 547444 h 586877"/>
                    <a:gd name="connsiteX3" fmla="*/ 15812 w 735425"/>
                    <a:gd name="connsiteY3" fmla="*/ 539824 h 586877"/>
                    <a:gd name="connsiteX4" fmla="*/ 0 w 735425"/>
                    <a:gd name="connsiteY4" fmla="*/ 507344 h 586877"/>
                    <a:gd name="connsiteX5" fmla="*/ 0 w 735425"/>
                    <a:gd name="connsiteY5" fmla="*/ 58907 h 586877"/>
                    <a:gd name="connsiteX6" fmla="*/ 31147 w 735425"/>
                    <a:gd name="connsiteY6" fmla="*/ 18807 h 586877"/>
                    <a:gd name="connsiteX7" fmla="*/ 367665 w 735425"/>
                    <a:gd name="connsiteY7" fmla="*/ 51668 h 586877"/>
                    <a:gd name="connsiteX8" fmla="*/ 704279 w 735425"/>
                    <a:gd name="connsiteY8" fmla="*/ 18807 h 586877"/>
                    <a:gd name="connsiteX9" fmla="*/ 704279 w 735425"/>
                    <a:gd name="connsiteY9" fmla="*/ 18807 h 586877"/>
                    <a:gd name="connsiteX10" fmla="*/ 735425 w 735425"/>
                    <a:gd name="connsiteY10" fmla="*/ 58907 h 586877"/>
                    <a:gd name="connsiteX11" fmla="*/ 735425 w 735425"/>
                    <a:gd name="connsiteY11" fmla="*/ 507249 h 586877"/>
                    <a:gd name="connsiteX12" fmla="*/ 719709 w 735425"/>
                    <a:gd name="connsiteY12" fmla="*/ 539729 h 586877"/>
                    <a:gd name="connsiteX13" fmla="*/ 684181 w 735425"/>
                    <a:gd name="connsiteY13" fmla="*/ 547444 h 586877"/>
                    <a:gd name="connsiteX14" fmla="*/ 391954 w 735425"/>
                    <a:gd name="connsiteY14" fmla="*/ 579067 h 586877"/>
                    <a:gd name="connsiteX15" fmla="*/ 367760 w 735425"/>
                    <a:gd name="connsiteY15" fmla="*/ 586878 h 586877"/>
                    <a:gd name="connsiteX16" fmla="*/ 172784 w 735425"/>
                    <a:gd name="connsiteY16" fmla="*/ 512678 h 586877"/>
                    <a:gd name="connsiteX17" fmla="*/ 354521 w 735425"/>
                    <a:gd name="connsiteY17" fmla="*/ 563542 h 586877"/>
                    <a:gd name="connsiteX18" fmla="*/ 380714 w 735425"/>
                    <a:gd name="connsiteY18" fmla="*/ 563542 h 586877"/>
                    <a:gd name="connsiteX19" fmla="*/ 688658 w 735425"/>
                    <a:gd name="connsiteY19" fmla="*/ 528871 h 586877"/>
                    <a:gd name="connsiteX20" fmla="*/ 707803 w 735425"/>
                    <a:gd name="connsiteY20" fmla="*/ 524680 h 586877"/>
                    <a:gd name="connsiteX21" fmla="*/ 716280 w 735425"/>
                    <a:gd name="connsiteY21" fmla="*/ 507154 h 586877"/>
                    <a:gd name="connsiteX22" fmla="*/ 716280 w 735425"/>
                    <a:gd name="connsiteY22" fmla="*/ 58907 h 586877"/>
                    <a:gd name="connsiteX23" fmla="*/ 699516 w 735425"/>
                    <a:gd name="connsiteY23" fmla="*/ 37285 h 586877"/>
                    <a:gd name="connsiteX24" fmla="*/ 699516 w 735425"/>
                    <a:gd name="connsiteY24" fmla="*/ 37285 h 586877"/>
                    <a:gd name="connsiteX25" fmla="*/ 372999 w 735425"/>
                    <a:gd name="connsiteY25" fmla="*/ 71004 h 586877"/>
                    <a:gd name="connsiteX26" fmla="*/ 367665 w 735425"/>
                    <a:gd name="connsiteY26" fmla="*/ 74719 h 586877"/>
                    <a:gd name="connsiteX27" fmla="*/ 362331 w 735425"/>
                    <a:gd name="connsiteY27" fmla="*/ 71099 h 586877"/>
                    <a:gd name="connsiteX28" fmla="*/ 35909 w 735425"/>
                    <a:gd name="connsiteY28" fmla="*/ 37381 h 586877"/>
                    <a:gd name="connsiteX29" fmla="*/ 19050 w 735425"/>
                    <a:gd name="connsiteY29" fmla="*/ 59002 h 586877"/>
                    <a:gd name="connsiteX30" fmla="*/ 19050 w 735425"/>
                    <a:gd name="connsiteY30" fmla="*/ 507344 h 586877"/>
                    <a:gd name="connsiteX31" fmla="*/ 27623 w 735425"/>
                    <a:gd name="connsiteY31" fmla="*/ 524870 h 586877"/>
                    <a:gd name="connsiteX32" fmla="*/ 46673 w 735425"/>
                    <a:gd name="connsiteY32" fmla="*/ 529061 h 586877"/>
                    <a:gd name="connsiteX33" fmla="*/ 172879 w 735425"/>
                    <a:gd name="connsiteY33" fmla="*/ 512869 h 586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735425" h="586877">
                      <a:moveTo>
                        <a:pt x="367570" y="586878"/>
                      </a:moveTo>
                      <a:cubicBezTo>
                        <a:pt x="359093" y="586878"/>
                        <a:pt x="350615" y="584306"/>
                        <a:pt x="343376" y="579067"/>
                      </a:cubicBezTo>
                      <a:cubicBezTo>
                        <a:pt x="311372" y="555922"/>
                        <a:pt x="218885" y="506487"/>
                        <a:pt x="51149" y="547444"/>
                      </a:cubicBezTo>
                      <a:cubicBezTo>
                        <a:pt x="38672" y="550492"/>
                        <a:pt x="25813" y="547730"/>
                        <a:pt x="15812" y="539824"/>
                      </a:cubicBezTo>
                      <a:cubicBezTo>
                        <a:pt x="5810" y="532014"/>
                        <a:pt x="0" y="520203"/>
                        <a:pt x="0" y="507344"/>
                      </a:cubicBezTo>
                      <a:lnTo>
                        <a:pt x="0" y="58907"/>
                      </a:lnTo>
                      <a:cubicBezTo>
                        <a:pt x="0" y="39857"/>
                        <a:pt x="12859" y="23379"/>
                        <a:pt x="31147" y="18807"/>
                      </a:cubicBezTo>
                      <a:cubicBezTo>
                        <a:pt x="212312" y="-27580"/>
                        <a:pt x="323660" y="23474"/>
                        <a:pt x="367665" y="51668"/>
                      </a:cubicBezTo>
                      <a:cubicBezTo>
                        <a:pt x="411575" y="23379"/>
                        <a:pt x="522637" y="-27770"/>
                        <a:pt x="704279" y="18807"/>
                      </a:cubicBezTo>
                      <a:lnTo>
                        <a:pt x="704279" y="18807"/>
                      </a:lnTo>
                      <a:cubicBezTo>
                        <a:pt x="722662" y="23379"/>
                        <a:pt x="735425" y="39952"/>
                        <a:pt x="735425" y="58907"/>
                      </a:cubicBezTo>
                      <a:lnTo>
                        <a:pt x="735425" y="507249"/>
                      </a:lnTo>
                      <a:cubicBezTo>
                        <a:pt x="735425" y="520012"/>
                        <a:pt x="729710" y="531919"/>
                        <a:pt x="719709" y="539729"/>
                      </a:cubicBezTo>
                      <a:cubicBezTo>
                        <a:pt x="709803" y="547540"/>
                        <a:pt x="696563" y="550492"/>
                        <a:pt x="684181" y="547444"/>
                      </a:cubicBezTo>
                      <a:cubicBezTo>
                        <a:pt x="516636" y="506487"/>
                        <a:pt x="424053" y="555922"/>
                        <a:pt x="391954" y="579067"/>
                      </a:cubicBezTo>
                      <a:cubicBezTo>
                        <a:pt x="384715" y="584306"/>
                        <a:pt x="376238" y="586878"/>
                        <a:pt x="367760" y="586878"/>
                      </a:cubicBezTo>
                      <a:close/>
                      <a:moveTo>
                        <a:pt x="172784" y="512678"/>
                      </a:moveTo>
                      <a:cubicBezTo>
                        <a:pt x="270796" y="512678"/>
                        <a:pt x="329660" y="545635"/>
                        <a:pt x="354521" y="563542"/>
                      </a:cubicBezTo>
                      <a:cubicBezTo>
                        <a:pt x="362331" y="569161"/>
                        <a:pt x="372904" y="569161"/>
                        <a:pt x="380714" y="563542"/>
                      </a:cubicBezTo>
                      <a:cubicBezTo>
                        <a:pt x="414909" y="538872"/>
                        <a:pt x="513302" y="486103"/>
                        <a:pt x="688658" y="528871"/>
                      </a:cubicBezTo>
                      <a:cubicBezTo>
                        <a:pt x="695325" y="530490"/>
                        <a:pt x="702469" y="528966"/>
                        <a:pt x="707803" y="524680"/>
                      </a:cubicBezTo>
                      <a:cubicBezTo>
                        <a:pt x="713232" y="520489"/>
                        <a:pt x="716280" y="514107"/>
                        <a:pt x="716280" y="507154"/>
                      </a:cubicBezTo>
                      <a:lnTo>
                        <a:pt x="716280" y="58907"/>
                      </a:lnTo>
                      <a:cubicBezTo>
                        <a:pt x="716280" y="48620"/>
                        <a:pt x="709422" y="39762"/>
                        <a:pt x="699516" y="37285"/>
                      </a:cubicBezTo>
                      <a:lnTo>
                        <a:pt x="699516" y="37285"/>
                      </a:lnTo>
                      <a:cubicBezTo>
                        <a:pt x="517493" y="-9387"/>
                        <a:pt x="410528" y="45286"/>
                        <a:pt x="372999" y="71004"/>
                      </a:cubicBezTo>
                      <a:lnTo>
                        <a:pt x="367665" y="74719"/>
                      </a:lnTo>
                      <a:lnTo>
                        <a:pt x="362331" y="71099"/>
                      </a:lnTo>
                      <a:cubicBezTo>
                        <a:pt x="324707" y="45477"/>
                        <a:pt x="217551" y="-9101"/>
                        <a:pt x="35909" y="37381"/>
                      </a:cubicBezTo>
                      <a:cubicBezTo>
                        <a:pt x="26003" y="39857"/>
                        <a:pt x="19050" y="48715"/>
                        <a:pt x="19050" y="59002"/>
                      </a:cubicBezTo>
                      <a:lnTo>
                        <a:pt x="19050" y="507344"/>
                      </a:lnTo>
                      <a:cubicBezTo>
                        <a:pt x="19050" y="514297"/>
                        <a:pt x="22193" y="520679"/>
                        <a:pt x="27623" y="524870"/>
                      </a:cubicBezTo>
                      <a:cubicBezTo>
                        <a:pt x="33052" y="529156"/>
                        <a:pt x="39910" y="530680"/>
                        <a:pt x="46673" y="529061"/>
                      </a:cubicBezTo>
                      <a:cubicBezTo>
                        <a:pt x="94298" y="517441"/>
                        <a:pt x="136303" y="512869"/>
                        <a:pt x="172879" y="512869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14" name="그래픽 2117">
                <a:extLst>
                  <a:ext uri="{FF2B5EF4-FFF2-40B4-BE49-F238E27FC236}">
                    <a16:creationId xmlns:a16="http://schemas.microsoft.com/office/drawing/2014/main" id="{75432E45-B551-F0EC-7090-FAA73436BB6F}"/>
                  </a:ext>
                </a:extLst>
              </p:cNvPr>
              <p:cNvGrpSpPr/>
              <p:nvPr/>
            </p:nvGrpSpPr>
            <p:grpSpPr>
              <a:xfrm>
                <a:off x="4307109" y="3357371"/>
                <a:ext cx="530923" cy="278225"/>
                <a:chOff x="4307109" y="3357371"/>
                <a:chExt cx="530923" cy="278225"/>
              </a:xfrm>
              <a:solidFill>
                <a:srgbClr val="FFFFFF"/>
              </a:solidFill>
            </p:grpSpPr>
            <p:sp>
              <p:nvSpPr>
                <p:cNvPr id="116" name="자유형: 도형 115">
                  <a:extLst>
                    <a:ext uri="{FF2B5EF4-FFF2-40B4-BE49-F238E27FC236}">
                      <a16:creationId xmlns:a16="http://schemas.microsoft.com/office/drawing/2014/main" id="{1E7CE8C4-19E2-A4F1-54EF-C4385AD4452D}"/>
                    </a:ext>
                  </a:extLst>
                </p:cNvPr>
                <p:cNvSpPr/>
                <p:nvPr/>
              </p:nvSpPr>
              <p:spPr>
                <a:xfrm>
                  <a:off x="4307109" y="3357371"/>
                  <a:ext cx="208788" cy="28575"/>
                </a:xfrm>
                <a:custGeom>
                  <a:avLst/>
                  <a:gdLst>
                    <a:gd name="connsiteX0" fmla="*/ 194501 w 208788"/>
                    <a:gd name="connsiteY0" fmla="*/ 28575 h 28575"/>
                    <a:gd name="connsiteX1" fmla="*/ 14288 w 208788"/>
                    <a:gd name="connsiteY1" fmla="*/ 28575 h 28575"/>
                    <a:gd name="connsiteX2" fmla="*/ 0 w 208788"/>
                    <a:gd name="connsiteY2" fmla="*/ 14288 h 28575"/>
                    <a:gd name="connsiteX3" fmla="*/ 14288 w 208788"/>
                    <a:gd name="connsiteY3" fmla="*/ 0 h 28575"/>
                    <a:gd name="connsiteX4" fmla="*/ 194501 w 208788"/>
                    <a:gd name="connsiteY4" fmla="*/ 0 h 28575"/>
                    <a:gd name="connsiteX5" fmla="*/ 208788 w 208788"/>
                    <a:gd name="connsiteY5" fmla="*/ 14288 h 28575"/>
                    <a:gd name="connsiteX6" fmla="*/ 194501 w 208788"/>
                    <a:gd name="connsiteY6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788" h="28575">
                      <a:moveTo>
                        <a:pt x="194501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94501" y="0"/>
                      </a:lnTo>
                      <a:cubicBezTo>
                        <a:pt x="202406" y="0"/>
                        <a:pt x="208788" y="6382"/>
                        <a:pt x="208788" y="14288"/>
                      </a:cubicBezTo>
                      <a:cubicBezTo>
                        <a:pt x="208788" y="22193"/>
                        <a:pt x="202406" y="28575"/>
                        <a:pt x="194501" y="28575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7" name="자유형: 도형 116">
                  <a:extLst>
                    <a:ext uri="{FF2B5EF4-FFF2-40B4-BE49-F238E27FC236}">
                      <a16:creationId xmlns:a16="http://schemas.microsoft.com/office/drawing/2014/main" id="{1A5121A3-A1D0-E638-B865-ADF85934055B}"/>
                    </a:ext>
                  </a:extLst>
                </p:cNvPr>
                <p:cNvSpPr/>
                <p:nvPr/>
              </p:nvSpPr>
              <p:spPr>
                <a:xfrm>
                  <a:off x="4307109" y="3440620"/>
                  <a:ext cx="208788" cy="28575"/>
                </a:xfrm>
                <a:custGeom>
                  <a:avLst/>
                  <a:gdLst>
                    <a:gd name="connsiteX0" fmla="*/ 194501 w 208788"/>
                    <a:gd name="connsiteY0" fmla="*/ 28575 h 28575"/>
                    <a:gd name="connsiteX1" fmla="*/ 14288 w 208788"/>
                    <a:gd name="connsiteY1" fmla="*/ 28575 h 28575"/>
                    <a:gd name="connsiteX2" fmla="*/ 0 w 208788"/>
                    <a:gd name="connsiteY2" fmla="*/ 14288 h 28575"/>
                    <a:gd name="connsiteX3" fmla="*/ 14288 w 208788"/>
                    <a:gd name="connsiteY3" fmla="*/ 0 h 28575"/>
                    <a:gd name="connsiteX4" fmla="*/ 194501 w 208788"/>
                    <a:gd name="connsiteY4" fmla="*/ 0 h 28575"/>
                    <a:gd name="connsiteX5" fmla="*/ 208788 w 208788"/>
                    <a:gd name="connsiteY5" fmla="*/ 14288 h 28575"/>
                    <a:gd name="connsiteX6" fmla="*/ 194501 w 208788"/>
                    <a:gd name="connsiteY6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788" h="28575">
                      <a:moveTo>
                        <a:pt x="194501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94501" y="0"/>
                      </a:lnTo>
                      <a:cubicBezTo>
                        <a:pt x="202406" y="0"/>
                        <a:pt x="208788" y="6382"/>
                        <a:pt x="208788" y="14288"/>
                      </a:cubicBezTo>
                      <a:cubicBezTo>
                        <a:pt x="208788" y="22193"/>
                        <a:pt x="202406" y="28575"/>
                        <a:pt x="194501" y="28575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8" name="자유형: 도형 117">
                  <a:extLst>
                    <a:ext uri="{FF2B5EF4-FFF2-40B4-BE49-F238E27FC236}">
                      <a16:creationId xmlns:a16="http://schemas.microsoft.com/office/drawing/2014/main" id="{2DEE1DCD-F950-A24D-9F87-3EEF6F252523}"/>
                    </a:ext>
                  </a:extLst>
                </p:cNvPr>
                <p:cNvSpPr/>
                <p:nvPr/>
              </p:nvSpPr>
              <p:spPr>
                <a:xfrm>
                  <a:off x="4307109" y="3523773"/>
                  <a:ext cx="208788" cy="28575"/>
                </a:xfrm>
                <a:custGeom>
                  <a:avLst/>
                  <a:gdLst>
                    <a:gd name="connsiteX0" fmla="*/ 194501 w 208788"/>
                    <a:gd name="connsiteY0" fmla="*/ 28575 h 28575"/>
                    <a:gd name="connsiteX1" fmla="*/ 14288 w 208788"/>
                    <a:gd name="connsiteY1" fmla="*/ 28575 h 28575"/>
                    <a:gd name="connsiteX2" fmla="*/ 0 w 208788"/>
                    <a:gd name="connsiteY2" fmla="*/ 14288 h 28575"/>
                    <a:gd name="connsiteX3" fmla="*/ 14288 w 208788"/>
                    <a:gd name="connsiteY3" fmla="*/ 0 h 28575"/>
                    <a:gd name="connsiteX4" fmla="*/ 194501 w 208788"/>
                    <a:gd name="connsiteY4" fmla="*/ 0 h 28575"/>
                    <a:gd name="connsiteX5" fmla="*/ 208788 w 208788"/>
                    <a:gd name="connsiteY5" fmla="*/ 14288 h 28575"/>
                    <a:gd name="connsiteX6" fmla="*/ 194501 w 208788"/>
                    <a:gd name="connsiteY6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788" h="28575">
                      <a:moveTo>
                        <a:pt x="194501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94501" y="0"/>
                      </a:lnTo>
                      <a:cubicBezTo>
                        <a:pt x="202406" y="0"/>
                        <a:pt x="208788" y="6382"/>
                        <a:pt x="208788" y="14288"/>
                      </a:cubicBezTo>
                      <a:cubicBezTo>
                        <a:pt x="208788" y="22193"/>
                        <a:pt x="202406" y="28575"/>
                        <a:pt x="194501" y="28575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9" name="자유형: 도형 118">
                  <a:extLst>
                    <a:ext uri="{FF2B5EF4-FFF2-40B4-BE49-F238E27FC236}">
                      <a16:creationId xmlns:a16="http://schemas.microsoft.com/office/drawing/2014/main" id="{DE68FA8C-52EC-B867-4222-B3B640199DE6}"/>
                    </a:ext>
                  </a:extLst>
                </p:cNvPr>
                <p:cNvSpPr/>
                <p:nvPr/>
              </p:nvSpPr>
              <p:spPr>
                <a:xfrm>
                  <a:off x="4307109" y="3607022"/>
                  <a:ext cx="208788" cy="28575"/>
                </a:xfrm>
                <a:custGeom>
                  <a:avLst/>
                  <a:gdLst>
                    <a:gd name="connsiteX0" fmla="*/ 194501 w 208788"/>
                    <a:gd name="connsiteY0" fmla="*/ 28575 h 28575"/>
                    <a:gd name="connsiteX1" fmla="*/ 14288 w 208788"/>
                    <a:gd name="connsiteY1" fmla="*/ 28575 h 28575"/>
                    <a:gd name="connsiteX2" fmla="*/ 0 w 208788"/>
                    <a:gd name="connsiteY2" fmla="*/ 14288 h 28575"/>
                    <a:gd name="connsiteX3" fmla="*/ 14288 w 208788"/>
                    <a:gd name="connsiteY3" fmla="*/ 0 h 28575"/>
                    <a:gd name="connsiteX4" fmla="*/ 194501 w 208788"/>
                    <a:gd name="connsiteY4" fmla="*/ 0 h 28575"/>
                    <a:gd name="connsiteX5" fmla="*/ 208788 w 208788"/>
                    <a:gd name="connsiteY5" fmla="*/ 14288 h 28575"/>
                    <a:gd name="connsiteX6" fmla="*/ 194501 w 208788"/>
                    <a:gd name="connsiteY6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788" h="28575">
                      <a:moveTo>
                        <a:pt x="194501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94501" y="0"/>
                      </a:lnTo>
                      <a:cubicBezTo>
                        <a:pt x="202406" y="0"/>
                        <a:pt x="208788" y="6382"/>
                        <a:pt x="208788" y="14288"/>
                      </a:cubicBezTo>
                      <a:cubicBezTo>
                        <a:pt x="208788" y="22193"/>
                        <a:pt x="202406" y="28575"/>
                        <a:pt x="194501" y="28575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0" name="자유형: 도형 119">
                  <a:extLst>
                    <a:ext uri="{FF2B5EF4-FFF2-40B4-BE49-F238E27FC236}">
                      <a16:creationId xmlns:a16="http://schemas.microsoft.com/office/drawing/2014/main" id="{5D1A0026-4F9F-7960-2876-C9F198747F77}"/>
                    </a:ext>
                  </a:extLst>
                </p:cNvPr>
                <p:cNvSpPr/>
                <p:nvPr/>
              </p:nvSpPr>
              <p:spPr>
                <a:xfrm>
                  <a:off x="4629245" y="3357371"/>
                  <a:ext cx="208788" cy="28575"/>
                </a:xfrm>
                <a:custGeom>
                  <a:avLst/>
                  <a:gdLst>
                    <a:gd name="connsiteX0" fmla="*/ 194501 w 208788"/>
                    <a:gd name="connsiteY0" fmla="*/ 28575 h 28575"/>
                    <a:gd name="connsiteX1" fmla="*/ 14288 w 208788"/>
                    <a:gd name="connsiteY1" fmla="*/ 28575 h 28575"/>
                    <a:gd name="connsiteX2" fmla="*/ 0 w 208788"/>
                    <a:gd name="connsiteY2" fmla="*/ 14288 h 28575"/>
                    <a:gd name="connsiteX3" fmla="*/ 14288 w 208788"/>
                    <a:gd name="connsiteY3" fmla="*/ 0 h 28575"/>
                    <a:gd name="connsiteX4" fmla="*/ 194501 w 208788"/>
                    <a:gd name="connsiteY4" fmla="*/ 0 h 28575"/>
                    <a:gd name="connsiteX5" fmla="*/ 208788 w 208788"/>
                    <a:gd name="connsiteY5" fmla="*/ 14288 h 28575"/>
                    <a:gd name="connsiteX6" fmla="*/ 194501 w 208788"/>
                    <a:gd name="connsiteY6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788" h="28575">
                      <a:moveTo>
                        <a:pt x="194501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94501" y="0"/>
                      </a:lnTo>
                      <a:cubicBezTo>
                        <a:pt x="202406" y="0"/>
                        <a:pt x="208788" y="6382"/>
                        <a:pt x="208788" y="14288"/>
                      </a:cubicBezTo>
                      <a:cubicBezTo>
                        <a:pt x="208788" y="22193"/>
                        <a:pt x="202406" y="28575"/>
                        <a:pt x="194501" y="28575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1" name="자유형: 도형 120">
                  <a:extLst>
                    <a:ext uri="{FF2B5EF4-FFF2-40B4-BE49-F238E27FC236}">
                      <a16:creationId xmlns:a16="http://schemas.microsoft.com/office/drawing/2014/main" id="{2EE9D6BD-FF8E-6CF4-7693-EA6CEE7CAEEE}"/>
                    </a:ext>
                  </a:extLst>
                </p:cNvPr>
                <p:cNvSpPr/>
                <p:nvPr/>
              </p:nvSpPr>
              <p:spPr>
                <a:xfrm>
                  <a:off x="4629245" y="3440620"/>
                  <a:ext cx="208788" cy="28575"/>
                </a:xfrm>
                <a:custGeom>
                  <a:avLst/>
                  <a:gdLst>
                    <a:gd name="connsiteX0" fmla="*/ 194501 w 208788"/>
                    <a:gd name="connsiteY0" fmla="*/ 28575 h 28575"/>
                    <a:gd name="connsiteX1" fmla="*/ 14288 w 208788"/>
                    <a:gd name="connsiteY1" fmla="*/ 28575 h 28575"/>
                    <a:gd name="connsiteX2" fmla="*/ 0 w 208788"/>
                    <a:gd name="connsiteY2" fmla="*/ 14288 h 28575"/>
                    <a:gd name="connsiteX3" fmla="*/ 14288 w 208788"/>
                    <a:gd name="connsiteY3" fmla="*/ 0 h 28575"/>
                    <a:gd name="connsiteX4" fmla="*/ 194501 w 208788"/>
                    <a:gd name="connsiteY4" fmla="*/ 0 h 28575"/>
                    <a:gd name="connsiteX5" fmla="*/ 208788 w 208788"/>
                    <a:gd name="connsiteY5" fmla="*/ 14288 h 28575"/>
                    <a:gd name="connsiteX6" fmla="*/ 194501 w 208788"/>
                    <a:gd name="connsiteY6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788" h="28575">
                      <a:moveTo>
                        <a:pt x="194501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94501" y="0"/>
                      </a:lnTo>
                      <a:cubicBezTo>
                        <a:pt x="202406" y="0"/>
                        <a:pt x="208788" y="6382"/>
                        <a:pt x="208788" y="14288"/>
                      </a:cubicBezTo>
                      <a:cubicBezTo>
                        <a:pt x="208788" y="22193"/>
                        <a:pt x="202406" y="28575"/>
                        <a:pt x="194501" y="28575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2" name="자유형: 도형 121">
                  <a:extLst>
                    <a:ext uri="{FF2B5EF4-FFF2-40B4-BE49-F238E27FC236}">
                      <a16:creationId xmlns:a16="http://schemas.microsoft.com/office/drawing/2014/main" id="{2DCB638A-3A67-998E-9183-F1109987E9FC}"/>
                    </a:ext>
                  </a:extLst>
                </p:cNvPr>
                <p:cNvSpPr/>
                <p:nvPr/>
              </p:nvSpPr>
              <p:spPr>
                <a:xfrm>
                  <a:off x="4629245" y="3523773"/>
                  <a:ext cx="208788" cy="28575"/>
                </a:xfrm>
                <a:custGeom>
                  <a:avLst/>
                  <a:gdLst>
                    <a:gd name="connsiteX0" fmla="*/ 194501 w 208788"/>
                    <a:gd name="connsiteY0" fmla="*/ 28575 h 28575"/>
                    <a:gd name="connsiteX1" fmla="*/ 14288 w 208788"/>
                    <a:gd name="connsiteY1" fmla="*/ 28575 h 28575"/>
                    <a:gd name="connsiteX2" fmla="*/ 0 w 208788"/>
                    <a:gd name="connsiteY2" fmla="*/ 14288 h 28575"/>
                    <a:gd name="connsiteX3" fmla="*/ 14288 w 208788"/>
                    <a:gd name="connsiteY3" fmla="*/ 0 h 28575"/>
                    <a:gd name="connsiteX4" fmla="*/ 194501 w 208788"/>
                    <a:gd name="connsiteY4" fmla="*/ 0 h 28575"/>
                    <a:gd name="connsiteX5" fmla="*/ 208788 w 208788"/>
                    <a:gd name="connsiteY5" fmla="*/ 14288 h 28575"/>
                    <a:gd name="connsiteX6" fmla="*/ 194501 w 208788"/>
                    <a:gd name="connsiteY6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788" h="28575">
                      <a:moveTo>
                        <a:pt x="194501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94501" y="0"/>
                      </a:lnTo>
                      <a:cubicBezTo>
                        <a:pt x="202406" y="0"/>
                        <a:pt x="208788" y="6382"/>
                        <a:pt x="208788" y="14288"/>
                      </a:cubicBezTo>
                      <a:cubicBezTo>
                        <a:pt x="208788" y="22193"/>
                        <a:pt x="202406" y="28575"/>
                        <a:pt x="194501" y="28575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3" name="자유형: 도형 122">
                  <a:extLst>
                    <a:ext uri="{FF2B5EF4-FFF2-40B4-BE49-F238E27FC236}">
                      <a16:creationId xmlns:a16="http://schemas.microsoft.com/office/drawing/2014/main" id="{42382EC0-15B2-4746-E00A-5C34E32772AF}"/>
                    </a:ext>
                  </a:extLst>
                </p:cNvPr>
                <p:cNvSpPr/>
                <p:nvPr/>
              </p:nvSpPr>
              <p:spPr>
                <a:xfrm>
                  <a:off x="4629245" y="3607022"/>
                  <a:ext cx="208788" cy="28575"/>
                </a:xfrm>
                <a:custGeom>
                  <a:avLst/>
                  <a:gdLst>
                    <a:gd name="connsiteX0" fmla="*/ 194501 w 208788"/>
                    <a:gd name="connsiteY0" fmla="*/ 28575 h 28575"/>
                    <a:gd name="connsiteX1" fmla="*/ 14288 w 208788"/>
                    <a:gd name="connsiteY1" fmla="*/ 28575 h 28575"/>
                    <a:gd name="connsiteX2" fmla="*/ 0 w 208788"/>
                    <a:gd name="connsiteY2" fmla="*/ 14288 h 28575"/>
                    <a:gd name="connsiteX3" fmla="*/ 14288 w 208788"/>
                    <a:gd name="connsiteY3" fmla="*/ 0 h 28575"/>
                    <a:gd name="connsiteX4" fmla="*/ 194501 w 208788"/>
                    <a:gd name="connsiteY4" fmla="*/ 0 h 28575"/>
                    <a:gd name="connsiteX5" fmla="*/ 208788 w 208788"/>
                    <a:gd name="connsiteY5" fmla="*/ 14288 h 28575"/>
                    <a:gd name="connsiteX6" fmla="*/ 194501 w 208788"/>
                    <a:gd name="connsiteY6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8788" h="28575">
                      <a:moveTo>
                        <a:pt x="194501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94501" y="0"/>
                      </a:lnTo>
                      <a:cubicBezTo>
                        <a:pt x="202406" y="0"/>
                        <a:pt x="208788" y="6382"/>
                        <a:pt x="208788" y="14288"/>
                      </a:cubicBezTo>
                      <a:cubicBezTo>
                        <a:pt x="208788" y="22193"/>
                        <a:pt x="202406" y="28575"/>
                        <a:pt x="194501" y="28575"/>
                      </a:cubicBezTo>
                      <a:close/>
                    </a:path>
                  </a:pathLst>
                </a:custGeom>
                <a:solidFill>
                  <a:srgbClr val="39A6BD"/>
                </a:solidFill>
                <a:ln w="28575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15" name="자유형: 도형 114">
                <a:extLst>
                  <a:ext uri="{FF2B5EF4-FFF2-40B4-BE49-F238E27FC236}">
                    <a16:creationId xmlns:a16="http://schemas.microsoft.com/office/drawing/2014/main" id="{6C35B7A6-28B0-B45C-61FB-BAEEF74F6316}"/>
                  </a:ext>
                </a:extLst>
              </p:cNvPr>
              <p:cNvSpPr/>
              <p:nvPr/>
            </p:nvSpPr>
            <p:spPr>
              <a:xfrm>
                <a:off x="4615887" y="3039569"/>
                <a:ext cx="127196" cy="51959"/>
              </a:xfrm>
              <a:custGeom>
                <a:avLst/>
                <a:gdLst>
                  <a:gd name="connsiteX0" fmla="*/ 9548 w 127196"/>
                  <a:gd name="connsiteY0" fmla="*/ 51864 h 51959"/>
                  <a:gd name="connsiteX1" fmla="*/ 4976 w 127196"/>
                  <a:gd name="connsiteY1" fmla="*/ 50721 h 51959"/>
                  <a:gd name="connsiteX2" fmla="*/ 1071 w 127196"/>
                  <a:gd name="connsiteY2" fmla="*/ 38053 h 51959"/>
                  <a:gd name="connsiteX3" fmla="*/ 118228 w 127196"/>
                  <a:gd name="connsiteY3" fmla="*/ 525 h 51959"/>
                  <a:gd name="connsiteX4" fmla="*/ 127182 w 127196"/>
                  <a:gd name="connsiteY4" fmla="*/ 10621 h 51959"/>
                  <a:gd name="connsiteX5" fmla="*/ 117085 w 127196"/>
                  <a:gd name="connsiteY5" fmla="*/ 19575 h 51959"/>
                  <a:gd name="connsiteX6" fmla="*/ 17835 w 127196"/>
                  <a:gd name="connsiteY6" fmla="*/ 47102 h 51959"/>
                  <a:gd name="connsiteX7" fmla="*/ 9453 w 127196"/>
                  <a:gd name="connsiteY7" fmla="*/ 51960 h 51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196" h="51959">
                    <a:moveTo>
                      <a:pt x="9548" y="51864"/>
                    </a:moveTo>
                    <a:cubicBezTo>
                      <a:pt x="8024" y="51864"/>
                      <a:pt x="6500" y="51483"/>
                      <a:pt x="4976" y="50721"/>
                    </a:cubicBezTo>
                    <a:cubicBezTo>
                      <a:pt x="404" y="48245"/>
                      <a:pt x="-1310" y="42625"/>
                      <a:pt x="1071" y="38053"/>
                    </a:cubicBezTo>
                    <a:cubicBezTo>
                      <a:pt x="2023" y="36243"/>
                      <a:pt x="24883" y="-5095"/>
                      <a:pt x="118228" y="525"/>
                    </a:cubicBezTo>
                    <a:cubicBezTo>
                      <a:pt x="123467" y="810"/>
                      <a:pt x="127468" y="5382"/>
                      <a:pt x="127182" y="10621"/>
                    </a:cubicBezTo>
                    <a:cubicBezTo>
                      <a:pt x="126896" y="15860"/>
                      <a:pt x="122515" y="19956"/>
                      <a:pt x="117085" y="19575"/>
                    </a:cubicBezTo>
                    <a:cubicBezTo>
                      <a:pt x="37552" y="14717"/>
                      <a:pt x="18025" y="46721"/>
                      <a:pt x="17835" y="47102"/>
                    </a:cubicBezTo>
                    <a:cubicBezTo>
                      <a:pt x="16025" y="50150"/>
                      <a:pt x="12787" y="51960"/>
                      <a:pt x="9453" y="51960"/>
                    </a:cubicBezTo>
                    <a:close/>
                  </a:path>
                </a:pathLst>
              </a:custGeom>
              <a:solidFill>
                <a:srgbClr val="39A6BD"/>
              </a:solidFill>
              <a:ln w="28575" cap="flat">
                <a:noFill/>
                <a:prstDash val="solid"/>
                <a:miter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8FBAD9A8-07CE-29E1-4371-1672DE193927}"/>
              </a:ext>
            </a:extLst>
          </p:cNvPr>
          <p:cNvGrpSpPr/>
          <p:nvPr/>
        </p:nvGrpSpPr>
        <p:grpSpPr>
          <a:xfrm>
            <a:off x="6316443" y="2223548"/>
            <a:ext cx="1284822" cy="1285106"/>
            <a:chOff x="6541596" y="2223548"/>
            <a:chExt cx="1284822" cy="1285106"/>
          </a:xfrm>
        </p:grpSpPr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23FF6DF6-57B8-6599-F573-0C90CF7DEAF5}"/>
                </a:ext>
              </a:extLst>
            </p:cNvPr>
            <p:cNvGrpSpPr/>
            <p:nvPr/>
          </p:nvGrpSpPr>
          <p:grpSpPr>
            <a:xfrm>
              <a:off x="6541596" y="2223548"/>
              <a:ext cx="1284822" cy="1285106"/>
              <a:chOff x="6583283" y="2502990"/>
              <a:chExt cx="1413818" cy="1414130"/>
            </a:xfrm>
          </p:grpSpPr>
          <p:sp>
            <p:nvSpPr>
              <p:cNvPr id="145" name="타원 144">
                <a:extLst>
                  <a:ext uri="{FF2B5EF4-FFF2-40B4-BE49-F238E27FC236}">
                    <a16:creationId xmlns:a16="http://schemas.microsoft.com/office/drawing/2014/main" id="{7079F52B-9BA0-6AD5-1E54-309E17FF8A7A}"/>
                  </a:ext>
                </a:extLst>
              </p:cNvPr>
              <p:cNvSpPr/>
              <p:nvPr/>
            </p:nvSpPr>
            <p:spPr>
              <a:xfrm>
                <a:off x="6583283" y="2502990"/>
                <a:ext cx="1413818" cy="1414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6" name="타원 145">
                <a:extLst>
                  <a:ext uri="{FF2B5EF4-FFF2-40B4-BE49-F238E27FC236}">
                    <a16:creationId xmlns:a16="http://schemas.microsoft.com/office/drawing/2014/main" id="{0F999E6B-0B32-A86B-0156-FD7541445AAF}"/>
                  </a:ext>
                </a:extLst>
              </p:cNvPr>
              <p:cNvSpPr/>
              <p:nvPr/>
            </p:nvSpPr>
            <p:spPr>
              <a:xfrm>
                <a:off x="6672624" y="2592350"/>
                <a:ext cx="1235137" cy="1235411"/>
              </a:xfrm>
              <a:prstGeom prst="ellipse">
                <a:avLst/>
              </a:prstGeom>
              <a:solidFill>
                <a:srgbClr val="FF9C22"/>
              </a:solidFill>
              <a:ln w="28575" cap="flat">
                <a:noFill/>
                <a:prstDash val="solid"/>
                <a:miter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769ACA5-4713-15BB-BE99-EDC2B8A2CBEB}"/>
                </a:ext>
              </a:extLst>
            </p:cNvPr>
            <p:cNvSpPr txBox="1"/>
            <p:nvPr/>
          </p:nvSpPr>
          <p:spPr>
            <a:xfrm>
              <a:off x="6739976" y="2935510"/>
              <a:ext cx="88806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2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교과간 연계와</a:t>
              </a:r>
              <a:endParaRPr lang="en-US" altLang="ko-KR" sz="12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12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통합</a:t>
              </a:r>
            </a:p>
          </p:txBody>
        </p: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E6352A1F-06A2-76EA-47C2-FFFAB61C4AD7}"/>
                </a:ext>
              </a:extLst>
            </p:cNvPr>
            <p:cNvGrpSpPr/>
            <p:nvPr/>
          </p:nvGrpSpPr>
          <p:grpSpPr>
            <a:xfrm>
              <a:off x="6917356" y="2431694"/>
              <a:ext cx="533304" cy="471106"/>
              <a:chOff x="4305300" y="3195637"/>
              <a:chExt cx="533304" cy="471106"/>
            </a:xfrm>
          </p:grpSpPr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3981436E-B746-4F6A-E28D-A41F4512FB2C}"/>
                  </a:ext>
                </a:extLst>
              </p:cNvPr>
              <p:cNvSpPr/>
              <p:nvPr/>
            </p:nvSpPr>
            <p:spPr>
              <a:xfrm>
                <a:off x="4452555" y="3270388"/>
                <a:ext cx="296819" cy="301295"/>
              </a:xfrm>
              <a:custGeom>
                <a:avLst/>
                <a:gdLst>
                  <a:gd name="connsiteX0" fmla="*/ 204312 w 296819"/>
                  <a:gd name="connsiteY0" fmla="*/ 301200 h 301295"/>
                  <a:gd name="connsiteX1" fmla="*/ 195454 w 296819"/>
                  <a:gd name="connsiteY1" fmla="*/ 298057 h 301295"/>
                  <a:gd name="connsiteX2" fmla="*/ 5430 w 296819"/>
                  <a:gd name="connsiteY2" fmla="*/ 147181 h 301295"/>
                  <a:gd name="connsiteX3" fmla="*/ 96 w 296819"/>
                  <a:gd name="connsiteY3" fmla="*/ 134227 h 301295"/>
                  <a:gd name="connsiteX4" fmla="*/ 8383 w 296819"/>
                  <a:gd name="connsiteY4" fmla="*/ 122987 h 301295"/>
                  <a:gd name="connsiteX5" fmla="*/ 276607 w 296819"/>
                  <a:gd name="connsiteY5" fmla="*/ 1258 h 301295"/>
                  <a:gd name="connsiteX6" fmla="*/ 295562 w 296819"/>
                  <a:gd name="connsiteY6" fmla="*/ 8402 h 301295"/>
                  <a:gd name="connsiteX7" fmla="*/ 288418 w 296819"/>
                  <a:gd name="connsiteY7" fmla="*/ 27356 h 301295"/>
                  <a:gd name="connsiteX8" fmla="*/ 41530 w 296819"/>
                  <a:gd name="connsiteY8" fmla="*/ 139466 h 301295"/>
                  <a:gd name="connsiteX9" fmla="*/ 213266 w 296819"/>
                  <a:gd name="connsiteY9" fmla="*/ 275768 h 301295"/>
                  <a:gd name="connsiteX10" fmla="*/ 215552 w 296819"/>
                  <a:gd name="connsiteY10" fmla="*/ 295866 h 301295"/>
                  <a:gd name="connsiteX11" fmla="*/ 204312 w 296819"/>
                  <a:gd name="connsiteY11" fmla="*/ 301295 h 301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819" h="301295">
                    <a:moveTo>
                      <a:pt x="204312" y="301200"/>
                    </a:moveTo>
                    <a:cubicBezTo>
                      <a:pt x="201169" y="301200"/>
                      <a:pt x="198026" y="300152"/>
                      <a:pt x="195454" y="298057"/>
                    </a:cubicBezTo>
                    <a:lnTo>
                      <a:pt x="5430" y="147181"/>
                    </a:lnTo>
                    <a:cubicBezTo>
                      <a:pt x="1525" y="144038"/>
                      <a:pt x="-475" y="139180"/>
                      <a:pt x="96" y="134227"/>
                    </a:cubicBezTo>
                    <a:cubicBezTo>
                      <a:pt x="668" y="129274"/>
                      <a:pt x="3811" y="124988"/>
                      <a:pt x="8383" y="122987"/>
                    </a:cubicBezTo>
                    <a:lnTo>
                      <a:pt x="276607" y="1258"/>
                    </a:lnTo>
                    <a:cubicBezTo>
                      <a:pt x="283846" y="-1981"/>
                      <a:pt x="292228" y="1258"/>
                      <a:pt x="295562" y="8402"/>
                    </a:cubicBezTo>
                    <a:cubicBezTo>
                      <a:pt x="298800" y="15545"/>
                      <a:pt x="295562" y="24023"/>
                      <a:pt x="288418" y="27356"/>
                    </a:cubicBezTo>
                    <a:lnTo>
                      <a:pt x="41530" y="139466"/>
                    </a:lnTo>
                    <a:lnTo>
                      <a:pt x="213266" y="275768"/>
                    </a:lnTo>
                    <a:cubicBezTo>
                      <a:pt x="219457" y="280721"/>
                      <a:pt x="220505" y="289675"/>
                      <a:pt x="215552" y="295866"/>
                    </a:cubicBezTo>
                    <a:cubicBezTo>
                      <a:pt x="212694" y="299390"/>
                      <a:pt x="208598" y="301295"/>
                      <a:pt x="204312" y="30129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33" name="그래픽 2136">
                <a:extLst>
                  <a:ext uri="{FF2B5EF4-FFF2-40B4-BE49-F238E27FC236}">
                    <a16:creationId xmlns:a16="http://schemas.microsoft.com/office/drawing/2014/main" id="{3A62B591-A3E4-813F-56D2-5B63E310646B}"/>
                  </a:ext>
                </a:extLst>
              </p:cNvPr>
              <p:cNvGrpSpPr/>
              <p:nvPr/>
            </p:nvGrpSpPr>
            <p:grpSpPr>
              <a:xfrm>
                <a:off x="4660487" y="3195637"/>
                <a:ext cx="178117" cy="178117"/>
                <a:chOff x="4660487" y="3195637"/>
                <a:chExt cx="178117" cy="178117"/>
              </a:xfrm>
            </p:grpSpPr>
            <p:sp>
              <p:nvSpPr>
                <p:cNvPr id="143" name="자유형: 도형 142">
                  <a:extLst>
                    <a:ext uri="{FF2B5EF4-FFF2-40B4-BE49-F238E27FC236}">
                      <a16:creationId xmlns:a16="http://schemas.microsoft.com/office/drawing/2014/main" id="{41BF1935-7385-4434-7B96-B5B0D3FA7B41}"/>
                    </a:ext>
                  </a:extLst>
                </p:cNvPr>
                <p:cNvSpPr/>
                <p:nvPr/>
              </p:nvSpPr>
              <p:spPr>
                <a:xfrm>
                  <a:off x="4670012" y="3205162"/>
                  <a:ext cx="159067" cy="159067"/>
                </a:xfrm>
                <a:custGeom>
                  <a:avLst/>
                  <a:gdLst>
                    <a:gd name="connsiteX0" fmla="*/ 159068 w 159067"/>
                    <a:gd name="connsiteY0" fmla="*/ 79534 h 159067"/>
                    <a:gd name="connsiteX1" fmla="*/ 79534 w 159067"/>
                    <a:gd name="connsiteY1" fmla="*/ 159068 h 159067"/>
                    <a:gd name="connsiteX2" fmla="*/ 0 w 159067"/>
                    <a:gd name="connsiteY2" fmla="*/ 79534 h 159067"/>
                    <a:gd name="connsiteX3" fmla="*/ 79534 w 159067"/>
                    <a:gd name="connsiteY3" fmla="*/ 0 h 159067"/>
                    <a:gd name="connsiteX4" fmla="*/ 159068 w 159067"/>
                    <a:gd name="connsiteY4" fmla="*/ 79534 h 159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067" h="159067">
                      <a:moveTo>
                        <a:pt x="159068" y="79534"/>
                      </a:moveTo>
                      <a:cubicBezTo>
                        <a:pt x="159068" y="123444"/>
                        <a:pt x="123444" y="159068"/>
                        <a:pt x="79534" y="159068"/>
                      </a:cubicBezTo>
                      <a:cubicBezTo>
                        <a:pt x="35623" y="159068"/>
                        <a:pt x="0" y="123444"/>
                        <a:pt x="0" y="79534"/>
                      </a:cubicBezTo>
                      <a:cubicBezTo>
                        <a:pt x="0" y="35623"/>
                        <a:pt x="35623" y="0"/>
                        <a:pt x="79534" y="0"/>
                      </a:cubicBezTo>
                      <a:cubicBezTo>
                        <a:pt x="123444" y="0"/>
                        <a:pt x="159068" y="35623"/>
                        <a:pt x="159068" y="7953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4" name="자유형: 도형 143">
                  <a:extLst>
                    <a:ext uri="{FF2B5EF4-FFF2-40B4-BE49-F238E27FC236}">
                      <a16:creationId xmlns:a16="http://schemas.microsoft.com/office/drawing/2014/main" id="{7AF20B6C-0D7E-3D93-B14F-1BFBC172A074}"/>
                    </a:ext>
                  </a:extLst>
                </p:cNvPr>
                <p:cNvSpPr/>
                <p:nvPr/>
              </p:nvSpPr>
              <p:spPr>
                <a:xfrm>
                  <a:off x="4660487" y="3195637"/>
                  <a:ext cx="178117" cy="178117"/>
                </a:xfrm>
                <a:custGeom>
                  <a:avLst/>
                  <a:gdLst>
                    <a:gd name="connsiteX0" fmla="*/ 89059 w 178117"/>
                    <a:gd name="connsiteY0" fmla="*/ 178118 h 178117"/>
                    <a:gd name="connsiteX1" fmla="*/ 0 w 178117"/>
                    <a:gd name="connsiteY1" fmla="*/ 89059 h 178117"/>
                    <a:gd name="connsiteX2" fmla="*/ 89059 w 178117"/>
                    <a:gd name="connsiteY2" fmla="*/ 0 h 178117"/>
                    <a:gd name="connsiteX3" fmla="*/ 178118 w 178117"/>
                    <a:gd name="connsiteY3" fmla="*/ 89059 h 178117"/>
                    <a:gd name="connsiteX4" fmla="*/ 89059 w 178117"/>
                    <a:gd name="connsiteY4" fmla="*/ 178118 h 178117"/>
                    <a:gd name="connsiteX5" fmla="*/ 89059 w 178117"/>
                    <a:gd name="connsiteY5" fmla="*/ 19050 h 178117"/>
                    <a:gd name="connsiteX6" fmla="*/ 19050 w 178117"/>
                    <a:gd name="connsiteY6" fmla="*/ 89059 h 178117"/>
                    <a:gd name="connsiteX7" fmla="*/ 89059 w 178117"/>
                    <a:gd name="connsiteY7" fmla="*/ 159068 h 178117"/>
                    <a:gd name="connsiteX8" fmla="*/ 159068 w 178117"/>
                    <a:gd name="connsiteY8" fmla="*/ 89059 h 178117"/>
                    <a:gd name="connsiteX9" fmla="*/ 89059 w 178117"/>
                    <a:gd name="connsiteY9" fmla="*/ 19050 h 178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8117" h="178117">
                      <a:moveTo>
                        <a:pt x="89059" y="178118"/>
                      </a:moveTo>
                      <a:cubicBezTo>
                        <a:pt x="40005" y="178118"/>
                        <a:pt x="0" y="138208"/>
                        <a:pt x="0" y="89059"/>
                      </a:cubicBezTo>
                      <a:cubicBezTo>
                        <a:pt x="0" y="39910"/>
                        <a:pt x="39910" y="0"/>
                        <a:pt x="89059" y="0"/>
                      </a:cubicBezTo>
                      <a:cubicBezTo>
                        <a:pt x="138208" y="0"/>
                        <a:pt x="178118" y="39910"/>
                        <a:pt x="178118" y="89059"/>
                      </a:cubicBezTo>
                      <a:cubicBezTo>
                        <a:pt x="178118" y="138208"/>
                        <a:pt x="138208" y="178118"/>
                        <a:pt x="89059" y="178118"/>
                      </a:cubicBezTo>
                      <a:close/>
                      <a:moveTo>
                        <a:pt x="89059" y="19050"/>
                      </a:moveTo>
                      <a:cubicBezTo>
                        <a:pt x="50482" y="19050"/>
                        <a:pt x="19050" y="50483"/>
                        <a:pt x="19050" y="89059"/>
                      </a:cubicBezTo>
                      <a:cubicBezTo>
                        <a:pt x="19050" y="127635"/>
                        <a:pt x="50482" y="159068"/>
                        <a:pt x="89059" y="159068"/>
                      </a:cubicBezTo>
                      <a:cubicBezTo>
                        <a:pt x="127635" y="159068"/>
                        <a:pt x="159068" y="127635"/>
                        <a:pt x="159068" y="89059"/>
                      </a:cubicBezTo>
                      <a:cubicBezTo>
                        <a:pt x="159068" y="50483"/>
                        <a:pt x="127635" y="19050"/>
                        <a:pt x="89059" y="19050"/>
                      </a:cubicBezTo>
                      <a:close/>
                    </a:path>
                  </a:pathLst>
                </a:custGeom>
                <a:solidFill>
                  <a:srgbClr val="FF9C22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34" name="그래픽 2136">
                <a:extLst>
                  <a:ext uri="{FF2B5EF4-FFF2-40B4-BE49-F238E27FC236}">
                    <a16:creationId xmlns:a16="http://schemas.microsoft.com/office/drawing/2014/main" id="{38C1C7C3-B142-4852-68C4-3A5C0472A6B1}"/>
                  </a:ext>
                </a:extLst>
              </p:cNvPr>
              <p:cNvGrpSpPr/>
              <p:nvPr/>
            </p:nvGrpSpPr>
            <p:grpSpPr>
              <a:xfrm>
                <a:off x="4580953" y="3488626"/>
                <a:ext cx="178117" cy="178117"/>
                <a:chOff x="4580953" y="3488626"/>
                <a:chExt cx="178117" cy="178117"/>
              </a:xfrm>
            </p:grpSpPr>
            <p:sp>
              <p:nvSpPr>
                <p:cNvPr id="141" name="자유형: 도형 140">
                  <a:extLst>
                    <a:ext uri="{FF2B5EF4-FFF2-40B4-BE49-F238E27FC236}">
                      <a16:creationId xmlns:a16="http://schemas.microsoft.com/office/drawing/2014/main" id="{F72C9554-2327-9B12-7B08-48A6967B2A5A}"/>
                    </a:ext>
                  </a:extLst>
                </p:cNvPr>
                <p:cNvSpPr/>
                <p:nvPr/>
              </p:nvSpPr>
              <p:spPr>
                <a:xfrm>
                  <a:off x="4590478" y="3498151"/>
                  <a:ext cx="159067" cy="159067"/>
                </a:xfrm>
                <a:custGeom>
                  <a:avLst/>
                  <a:gdLst>
                    <a:gd name="connsiteX0" fmla="*/ 159067 w 159067"/>
                    <a:gd name="connsiteY0" fmla="*/ 79534 h 159067"/>
                    <a:gd name="connsiteX1" fmla="*/ 79534 w 159067"/>
                    <a:gd name="connsiteY1" fmla="*/ 159067 h 159067"/>
                    <a:gd name="connsiteX2" fmla="*/ 0 w 159067"/>
                    <a:gd name="connsiteY2" fmla="*/ 79534 h 159067"/>
                    <a:gd name="connsiteX3" fmla="*/ 79534 w 159067"/>
                    <a:gd name="connsiteY3" fmla="*/ 0 h 159067"/>
                    <a:gd name="connsiteX4" fmla="*/ 159067 w 159067"/>
                    <a:gd name="connsiteY4" fmla="*/ 79534 h 159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9067" h="159067">
                      <a:moveTo>
                        <a:pt x="159067" y="79534"/>
                      </a:moveTo>
                      <a:cubicBezTo>
                        <a:pt x="159067" y="123444"/>
                        <a:pt x="123444" y="159067"/>
                        <a:pt x="79534" y="159067"/>
                      </a:cubicBezTo>
                      <a:cubicBezTo>
                        <a:pt x="35623" y="159067"/>
                        <a:pt x="0" y="123444"/>
                        <a:pt x="0" y="79534"/>
                      </a:cubicBezTo>
                      <a:cubicBezTo>
                        <a:pt x="0" y="35623"/>
                        <a:pt x="35623" y="0"/>
                        <a:pt x="79534" y="0"/>
                      </a:cubicBezTo>
                      <a:cubicBezTo>
                        <a:pt x="123444" y="0"/>
                        <a:pt x="159067" y="35623"/>
                        <a:pt x="159067" y="7953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2" name="자유형: 도형 141">
                  <a:extLst>
                    <a:ext uri="{FF2B5EF4-FFF2-40B4-BE49-F238E27FC236}">
                      <a16:creationId xmlns:a16="http://schemas.microsoft.com/office/drawing/2014/main" id="{B6210408-F8A0-99DE-5724-F4F4B91F2A5F}"/>
                    </a:ext>
                  </a:extLst>
                </p:cNvPr>
                <p:cNvSpPr/>
                <p:nvPr/>
              </p:nvSpPr>
              <p:spPr>
                <a:xfrm>
                  <a:off x="4580953" y="3488626"/>
                  <a:ext cx="178117" cy="178117"/>
                </a:xfrm>
                <a:custGeom>
                  <a:avLst/>
                  <a:gdLst>
                    <a:gd name="connsiteX0" fmla="*/ 89059 w 178117"/>
                    <a:gd name="connsiteY0" fmla="*/ 178117 h 178117"/>
                    <a:gd name="connsiteX1" fmla="*/ 0 w 178117"/>
                    <a:gd name="connsiteY1" fmla="*/ 89059 h 178117"/>
                    <a:gd name="connsiteX2" fmla="*/ 89059 w 178117"/>
                    <a:gd name="connsiteY2" fmla="*/ 0 h 178117"/>
                    <a:gd name="connsiteX3" fmla="*/ 178117 w 178117"/>
                    <a:gd name="connsiteY3" fmla="*/ 89059 h 178117"/>
                    <a:gd name="connsiteX4" fmla="*/ 89059 w 178117"/>
                    <a:gd name="connsiteY4" fmla="*/ 178117 h 178117"/>
                    <a:gd name="connsiteX5" fmla="*/ 89059 w 178117"/>
                    <a:gd name="connsiteY5" fmla="*/ 19050 h 178117"/>
                    <a:gd name="connsiteX6" fmla="*/ 19050 w 178117"/>
                    <a:gd name="connsiteY6" fmla="*/ 89059 h 178117"/>
                    <a:gd name="connsiteX7" fmla="*/ 89059 w 178117"/>
                    <a:gd name="connsiteY7" fmla="*/ 159067 h 178117"/>
                    <a:gd name="connsiteX8" fmla="*/ 159067 w 178117"/>
                    <a:gd name="connsiteY8" fmla="*/ 89059 h 178117"/>
                    <a:gd name="connsiteX9" fmla="*/ 89059 w 178117"/>
                    <a:gd name="connsiteY9" fmla="*/ 19050 h 178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8117" h="178117">
                      <a:moveTo>
                        <a:pt x="89059" y="178117"/>
                      </a:moveTo>
                      <a:cubicBezTo>
                        <a:pt x="40005" y="178117"/>
                        <a:pt x="0" y="138208"/>
                        <a:pt x="0" y="89059"/>
                      </a:cubicBezTo>
                      <a:cubicBezTo>
                        <a:pt x="0" y="39910"/>
                        <a:pt x="39910" y="0"/>
                        <a:pt x="89059" y="0"/>
                      </a:cubicBezTo>
                      <a:cubicBezTo>
                        <a:pt x="138208" y="0"/>
                        <a:pt x="178117" y="39910"/>
                        <a:pt x="178117" y="89059"/>
                      </a:cubicBezTo>
                      <a:cubicBezTo>
                        <a:pt x="178117" y="138208"/>
                        <a:pt x="138208" y="178117"/>
                        <a:pt x="89059" y="178117"/>
                      </a:cubicBezTo>
                      <a:close/>
                      <a:moveTo>
                        <a:pt x="89059" y="19050"/>
                      </a:moveTo>
                      <a:cubicBezTo>
                        <a:pt x="50483" y="19050"/>
                        <a:pt x="19050" y="50483"/>
                        <a:pt x="19050" y="89059"/>
                      </a:cubicBezTo>
                      <a:cubicBezTo>
                        <a:pt x="19050" y="127635"/>
                        <a:pt x="50483" y="159067"/>
                        <a:pt x="89059" y="159067"/>
                      </a:cubicBezTo>
                      <a:cubicBezTo>
                        <a:pt x="127635" y="159067"/>
                        <a:pt x="159067" y="127635"/>
                        <a:pt x="159067" y="89059"/>
                      </a:cubicBezTo>
                      <a:cubicBezTo>
                        <a:pt x="159067" y="50483"/>
                        <a:pt x="127635" y="19050"/>
                        <a:pt x="89059" y="19050"/>
                      </a:cubicBezTo>
                      <a:close/>
                    </a:path>
                  </a:pathLst>
                </a:custGeom>
                <a:solidFill>
                  <a:srgbClr val="FF9C22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135" name="그래픽 2136">
                <a:extLst>
                  <a:ext uri="{FF2B5EF4-FFF2-40B4-BE49-F238E27FC236}">
                    <a16:creationId xmlns:a16="http://schemas.microsoft.com/office/drawing/2014/main" id="{68458E6A-6C08-AF79-6132-422886B61FE4}"/>
                  </a:ext>
                </a:extLst>
              </p:cNvPr>
              <p:cNvGrpSpPr/>
              <p:nvPr/>
            </p:nvGrpSpPr>
            <p:grpSpPr>
              <a:xfrm>
                <a:off x="4305300" y="3258882"/>
                <a:ext cx="295084" cy="295179"/>
                <a:chOff x="4305300" y="3258882"/>
                <a:chExt cx="295084" cy="295179"/>
              </a:xfrm>
            </p:grpSpPr>
            <p:sp>
              <p:nvSpPr>
                <p:cNvPr id="139" name="자유형: 도형 138">
                  <a:extLst>
                    <a:ext uri="{FF2B5EF4-FFF2-40B4-BE49-F238E27FC236}">
                      <a16:creationId xmlns:a16="http://schemas.microsoft.com/office/drawing/2014/main" id="{D83B85AF-1649-2D9E-6893-8355024A2BE0}"/>
                    </a:ext>
                  </a:extLst>
                </p:cNvPr>
                <p:cNvSpPr/>
                <p:nvPr/>
              </p:nvSpPr>
              <p:spPr>
                <a:xfrm>
                  <a:off x="4314825" y="3268407"/>
                  <a:ext cx="276129" cy="276129"/>
                </a:xfrm>
                <a:custGeom>
                  <a:avLst/>
                  <a:gdLst>
                    <a:gd name="connsiteX0" fmla="*/ 276130 w 276129"/>
                    <a:gd name="connsiteY0" fmla="*/ 138017 h 276129"/>
                    <a:gd name="connsiteX1" fmla="*/ 138113 w 276129"/>
                    <a:gd name="connsiteY1" fmla="*/ 276130 h 276129"/>
                    <a:gd name="connsiteX2" fmla="*/ 0 w 276129"/>
                    <a:gd name="connsiteY2" fmla="*/ 138017 h 276129"/>
                    <a:gd name="connsiteX3" fmla="*/ 138017 w 276129"/>
                    <a:gd name="connsiteY3" fmla="*/ 0 h 276129"/>
                    <a:gd name="connsiteX4" fmla="*/ 276035 w 276129"/>
                    <a:gd name="connsiteY4" fmla="*/ 138017 h 276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29" h="276129">
                      <a:moveTo>
                        <a:pt x="276130" y="138017"/>
                      </a:moveTo>
                      <a:cubicBezTo>
                        <a:pt x="276130" y="214313"/>
                        <a:pt x="214313" y="276130"/>
                        <a:pt x="138113" y="276130"/>
                      </a:cubicBezTo>
                      <a:cubicBezTo>
                        <a:pt x="61913" y="276130"/>
                        <a:pt x="0" y="214313"/>
                        <a:pt x="0" y="138017"/>
                      </a:cubicBezTo>
                      <a:cubicBezTo>
                        <a:pt x="0" y="61722"/>
                        <a:pt x="61817" y="0"/>
                        <a:pt x="138017" y="0"/>
                      </a:cubicBezTo>
                      <a:cubicBezTo>
                        <a:pt x="214217" y="0"/>
                        <a:pt x="276035" y="61817"/>
                        <a:pt x="276035" y="1380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40" name="자유형: 도형 139">
                  <a:extLst>
                    <a:ext uri="{FF2B5EF4-FFF2-40B4-BE49-F238E27FC236}">
                      <a16:creationId xmlns:a16="http://schemas.microsoft.com/office/drawing/2014/main" id="{D512015F-0C79-8C69-DCC1-2DCBE927980D}"/>
                    </a:ext>
                  </a:extLst>
                </p:cNvPr>
                <p:cNvSpPr/>
                <p:nvPr/>
              </p:nvSpPr>
              <p:spPr>
                <a:xfrm>
                  <a:off x="4305300" y="3258882"/>
                  <a:ext cx="295084" cy="295179"/>
                </a:xfrm>
                <a:custGeom>
                  <a:avLst/>
                  <a:gdLst>
                    <a:gd name="connsiteX0" fmla="*/ 147542 w 295084"/>
                    <a:gd name="connsiteY0" fmla="*/ 295085 h 295179"/>
                    <a:gd name="connsiteX1" fmla="*/ 0 w 295084"/>
                    <a:gd name="connsiteY1" fmla="*/ 147447 h 295179"/>
                    <a:gd name="connsiteX2" fmla="*/ 147542 w 295084"/>
                    <a:gd name="connsiteY2" fmla="*/ 0 h 295179"/>
                    <a:gd name="connsiteX3" fmla="*/ 295085 w 295084"/>
                    <a:gd name="connsiteY3" fmla="*/ 147542 h 295179"/>
                    <a:gd name="connsiteX4" fmla="*/ 147542 w 295084"/>
                    <a:gd name="connsiteY4" fmla="*/ 295180 h 295179"/>
                    <a:gd name="connsiteX5" fmla="*/ 147542 w 295084"/>
                    <a:gd name="connsiteY5" fmla="*/ 18955 h 295179"/>
                    <a:gd name="connsiteX6" fmla="*/ 19050 w 295084"/>
                    <a:gd name="connsiteY6" fmla="*/ 147447 h 295179"/>
                    <a:gd name="connsiteX7" fmla="*/ 147542 w 295084"/>
                    <a:gd name="connsiteY7" fmla="*/ 276035 h 295179"/>
                    <a:gd name="connsiteX8" fmla="*/ 276035 w 295084"/>
                    <a:gd name="connsiteY8" fmla="*/ 147447 h 295179"/>
                    <a:gd name="connsiteX9" fmla="*/ 147542 w 295084"/>
                    <a:gd name="connsiteY9" fmla="*/ 18955 h 29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5084" h="295179">
                      <a:moveTo>
                        <a:pt x="147542" y="295085"/>
                      </a:moveTo>
                      <a:cubicBezTo>
                        <a:pt x="66199" y="295085"/>
                        <a:pt x="0" y="228886"/>
                        <a:pt x="0" y="147447"/>
                      </a:cubicBezTo>
                      <a:cubicBezTo>
                        <a:pt x="0" y="66008"/>
                        <a:pt x="66199" y="0"/>
                        <a:pt x="147542" y="0"/>
                      </a:cubicBezTo>
                      <a:cubicBezTo>
                        <a:pt x="228886" y="0"/>
                        <a:pt x="295085" y="66199"/>
                        <a:pt x="295085" y="147542"/>
                      </a:cubicBezTo>
                      <a:cubicBezTo>
                        <a:pt x="295085" y="228886"/>
                        <a:pt x="228886" y="295180"/>
                        <a:pt x="147542" y="295180"/>
                      </a:cubicBezTo>
                      <a:close/>
                      <a:moveTo>
                        <a:pt x="147542" y="18955"/>
                      </a:moveTo>
                      <a:cubicBezTo>
                        <a:pt x="76676" y="18955"/>
                        <a:pt x="19050" y="76581"/>
                        <a:pt x="19050" y="147447"/>
                      </a:cubicBezTo>
                      <a:cubicBezTo>
                        <a:pt x="19050" y="218313"/>
                        <a:pt x="76676" y="276035"/>
                        <a:pt x="147542" y="276035"/>
                      </a:cubicBezTo>
                      <a:cubicBezTo>
                        <a:pt x="218408" y="276035"/>
                        <a:pt x="276035" y="218408"/>
                        <a:pt x="276035" y="147447"/>
                      </a:cubicBezTo>
                      <a:cubicBezTo>
                        <a:pt x="276035" y="76486"/>
                        <a:pt x="218408" y="18955"/>
                        <a:pt x="147542" y="18955"/>
                      </a:cubicBezTo>
                      <a:close/>
                    </a:path>
                  </a:pathLst>
                </a:custGeom>
                <a:solidFill>
                  <a:srgbClr val="FF9C22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36" name="자유형: 도형 135">
                <a:extLst>
                  <a:ext uri="{FF2B5EF4-FFF2-40B4-BE49-F238E27FC236}">
                    <a16:creationId xmlns:a16="http://schemas.microsoft.com/office/drawing/2014/main" id="{04B8256F-8AE6-46BA-AE58-C562B4AA9CF3}"/>
                  </a:ext>
                </a:extLst>
              </p:cNvPr>
              <p:cNvSpPr/>
              <p:nvPr/>
            </p:nvSpPr>
            <p:spPr>
              <a:xfrm>
                <a:off x="4374356" y="3327177"/>
                <a:ext cx="65532" cy="65532"/>
              </a:xfrm>
              <a:custGeom>
                <a:avLst/>
                <a:gdLst>
                  <a:gd name="connsiteX0" fmla="*/ 65532 w 65532"/>
                  <a:gd name="connsiteY0" fmla="*/ 32766 h 65532"/>
                  <a:gd name="connsiteX1" fmla="*/ 32766 w 65532"/>
                  <a:gd name="connsiteY1" fmla="*/ 65532 h 65532"/>
                  <a:gd name="connsiteX2" fmla="*/ 0 w 65532"/>
                  <a:gd name="connsiteY2" fmla="*/ 32766 h 65532"/>
                  <a:gd name="connsiteX3" fmla="*/ 32766 w 65532"/>
                  <a:gd name="connsiteY3" fmla="*/ 0 h 65532"/>
                  <a:gd name="connsiteX4" fmla="*/ 65532 w 65532"/>
                  <a:gd name="connsiteY4" fmla="*/ 32766 h 65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532" h="65532">
                    <a:moveTo>
                      <a:pt x="65532" y="32766"/>
                    </a:moveTo>
                    <a:cubicBezTo>
                      <a:pt x="65532" y="50863"/>
                      <a:pt x="50864" y="65532"/>
                      <a:pt x="32766" y="65532"/>
                    </a:cubicBezTo>
                    <a:cubicBezTo>
                      <a:pt x="14669" y="65532"/>
                      <a:pt x="0" y="50863"/>
                      <a:pt x="0" y="32766"/>
                    </a:cubicBezTo>
                    <a:cubicBezTo>
                      <a:pt x="0" y="14669"/>
                      <a:pt x="14669" y="0"/>
                      <a:pt x="32766" y="0"/>
                    </a:cubicBezTo>
                    <a:cubicBezTo>
                      <a:pt x="50864" y="0"/>
                      <a:pt x="65532" y="14669"/>
                      <a:pt x="65532" y="32766"/>
                    </a:cubicBezTo>
                    <a:close/>
                  </a:path>
                </a:pathLst>
              </a:custGeom>
              <a:solidFill>
                <a:srgbClr val="FF9C22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7" name="자유형: 도형 136">
                <a:extLst>
                  <a:ext uri="{FF2B5EF4-FFF2-40B4-BE49-F238E27FC236}">
                    <a16:creationId xmlns:a16="http://schemas.microsoft.com/office/drawing/2014/main" id="{25B5420D-CD95-989D-F242-FDA7D37EF2CE}"/>
                  </a:ext>
                </a:extLst>
              </p:cNvPr>
              <p:cNvSpPr/>
              <p:nvPr/>
            </p:nvSpPr>
            <p:spPr>
              <a:xfrm>
                <a:off x="4741926" y="3284695"/>
                <a:ext cx="32765" cy="32765"/>
              </a:xfrm>
              <a:custGeom>
                <a:avLst/>
                <a:gdLst>
                  <a:gd name="connsiteX0" fmla="*/ 32766 w 32765"/>
                  <a:gd name="connsiteY0" fmla="*/ 16383 h 32765"/>
                  <a:gd name="connsiteX1" fmla="*/ 16383 w 32765"/>
                  <a:gd name="connsiteY1" fmla="*/ 32766 h 32765"/>
                  <a:gd name="connsiteX2" fmla="*/ 0 w 32765"/>
                  <a:gd name="connsiteY2" fmla="*/ 16383 h 32765"/>
                  <a:gd name="connsiteX3" fmla="*/ 16383 w 32765"/>
                  <a:gd name="connsiteY3" fmla="*/ 0 h 32765"/>
                  <a:gd name="connsiteX4" fmla="*/ 32766 w 32765"/>
                  <a:gd name="connsiteY4" fmla="*/ 16383 h 32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765" h="32765">
                    <a:moveTo>
                      <a:pt x="32766" y="16383"/>
                    </a:moveTo>
                    <a:cubicBezTo>
                      <a:pt x="32766" y="25432"/>
                      <a:pt x="25432" y="32766"/>
                      <a:pt x="16383" y="32766"/>
                    </a:cubicBezTo>
                    <a:cubicBezTo>
                      <a:pt x="7334" y="32766"/>
                      <a:pt x="0" y="25432"/>
                      <a:pt x="0" y="16383"/>
                    </a:cubicBezTo>
                    <a:cubicBezTo>
                      <a:pt x="0" y="7334"/>
                      <a:pt x="7334" y="0"/>
                      <a:pt x="16383" y="0"/>
                    </a:cubicBezTo>
                    <a:cubicBezTo>
                      <a:pt x="25432" y="0"/>
                      <a:pt x="32766" y="7334"/>
                      <a:pt x="32766" y="16383"/>
                    </a:cubicBezTo>
                    <a:close/>
                  </a:path>
                </a:pathLst>
              </a:custGeom>
              <a:solidFill>
                <a:srgbClr val="FF9C22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8" name="자유형: 도형 137">
                <a:extLst>
                  <a:ext uri="{FF2B5EF4-FFF2-40B4-BE49-F238E27FC236}">
                    <a16:creationId xmlns:a16="http://schemas.microsoft.com/office/drawing/2014/main" id="{6F400E41-7614-16FF-86A3-CA39C46318DB}"/>
                  </a:ext>
                </a:extLst>
              </p:cNvPr>
              <p:cNvSpPr/>
              <p:nvPr/>
            </p:nvSpPr>
            <p:spPr>
              <a:xfrm>
                <a:off x="4637246" y="3544442"/>
                <a:ext cx="32766" cy="32766"/>
              </a:xfrm>
              <a:custGeom>
                <a:avLst/>
                <a:gdLst>
                  <a:gd name="connsiteX0" fmla="*/ 32766 w 32766"/>
                  <a:gd name="connsiteY0" fmla="*/ 16383 h 32766"/>
                  <a:gd name="connsiteX1" fmla="*/ 16383 w 32766"/>
                  <a:gd name="connsiteY1" fmla="*/ 32766 h 32766"/>
                  <a:gd name="connsiteX2" fmla="*/ 0 w 32766"/>
                  <a:gd name="connsiteY2" fmla="*/ 16383 h 32766"/>
                  <a:gd name="connsiteX3" fmla="*/ 16383 w 32766"/>
                  <a:gd name="connsiteY3" fmla="*/ 0 h 32766"/>
                  <a:gd name="connsiteX4" fmla="*/ 32766 w 32766"/>
                  <a:gd name="connsiteY4" fmla="*/ 16383 h 3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766" h="32766">
                    <a:moveTo>
                      <a:pt x="32766" y="16383"/>
                    </a:moveTo>
                    <a:cubicBezTo>
                      <a:pt x="32766" y="25432"/>
                      <a:pt x="25432" y="32766"/>
                      <a:pt x="16383" y="32766"/>
                    </a:cubicBezTo>
                    <a:cubicBezTo>
                      <a:pt x="7334" y="32766"/>
                      <a:pt x="0" y="25432"/>
                      <a:pt x="0" y="16383"/>
                    </a:cubicBezTo>
                    <a:cubicBezTo>
                      <a:pt x="0" y="7334"/>
                      <a:pt x="7334" y="0"/>
                      <a:pt x="16383" y="0"/>
                    </a:cubicBezTo>
                    <a:cubicBezTo>
                      <a:pt x="25432" y="0"/>
                      <a:pt x="32766" y="7334"/>
                      <a:pt x="32766" y="16383"/>
                    </a:cubicBezTo>
                    <a:close/>
                  </a:path>
                </a:pathLst>
              </a:custGeom>
              <a:solidFill>
                <a:srgbClr val="FF9C22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4BE18DB5-59EB-D5BE-5CCB-58E7CCAC6D66}"/>
              </a:ext>
            </a:extLst>
          </p:cNvPr>
          <p:cNvGrpSpPr/>
          <p:nvPr/>
        </p:nvGrpSpPr>
        <p:grpSpPr>
          <a:xfrm>
            <a:off x="2936163" y="4933950"/>
            <a:ext cx="5550366" cy="1571659"/>
            <a:chOff x="3171983" y="4933950"/>
            <a:chExt cx="5550366" cy="1571659"/>
          </a:xfrm>
        </p:grpSpPr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A6B0ECD6-E714-F991-E7D6-8FA96543510A}"/>
                </a:ext>
              </a:extLst>
            </p:cNvPr>
            <p:cNvGrpSpPr/>
            <p:nvPr/>
          </p:nvGrpSpPr>
          <p:grpSpPr>
            <a:xfrm>
              <a:off x="3267356" y="4933950"/>
              <a:ext cx="5359622" cy="1285875"/>
              <a:chOff x="3267356" y="4933950"/>
              <a:chExt cx="5359622" cy="1285875"/>
            </a:xfrm>
          </p:grpSpPr>
          <p:sp>
            <p:nvSpPr>
              <p:cNvPr id="150" name="사각형: 둥근 모서리 149">
                <a:extLst>
                  <a:ext uri="{FF2B5EF4-FFF2-40B4-BE49-F238E27FC236}">
                    <a16:creationId xmlns:a16="http://schemas.microsoft.com/office/drawing/2014/main" id="{C4ED421E-4066-A695-5561-82B5B07F7F7D}"/>
                  </a:ext>
                </a:extLst>
              </p:cNvPr>
              <p:cNvSpPr/>
              <p:nvPr/>
            </p:nvSpPr>
            <p:spPr>
              <a:xfrm>
                <a:off x="3267356" y="4933950"/>
                <a:ext cx="5359622" cy="1285875"/>
              </a:xfrm>
              <a:prstGeom prst="roundRect">
                <a:avLst>
                  <a:gd name="adj" fmla="val 6913"/>
                </a:avLst>
              </a:prstGeom>
              <a:solidFill>
                <a:srgbClr val="2063AA"/>
              </a:solidFill>
              <a:ln w="158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 latinLnBrk="1"/>
                <a:endParaRPr lang="ko-KR" alt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1" name="사각형: 둥근 모서리 150">
                <a:extLst>
                  <a:ext uri="{FF2B5EF4-FFF2-40B4-BE49-F238E27FC236}">
                    <a16:creationId xmlns:a16="http://schemas.microsoft.com/office/drawing/2014/main" id="{C074E889-11DC-52B2-56AD-647558FE3555}"/>
                  </a:ext>
                </a:extLst>
              </p:cNvPr>
              <p:cNvSpPr/>
              <p:nvPr/>
            </p:nvSpPr>
            <p:spPr>
              <a:xfrm>
                <a:off x="3338423" y="4992399"/>
                <a:ext cx="5217486" cy="398751"/>
              </a:xfrm>
              <a:prstGeom prst="roundRect">
                <a:avLst>
                  <a:gd name="adj" fmla="val 16776"/>
                </a:avLst>
              </a:prstGeom>
              <a:gradFill>
                <a:gsLst>
                  <a:gs pos="100000">
                    <a:schemeClr val="bg1">
                      <a:alpha val="20000"/>
                    </a:schemeClr>
                  </a:gs>
                  <a:gs pos="21000">
                    <a:srgbClr val="16634F">
                      <a:alpha val="0"/>
                    </a:srgbClr>
                  </a:gs>
                </a:gsLst>
                <a:lin ang="16200000" scaled="0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EF76C715-184C-7ED2-2E50-44D067A6D73C}"/>
                  </a:ext>
                </a:extLst>
              </p:cNvPr>
              <p:cNvSpPr txBox="1"/>
              <p:nvPr/>
            </p:nvSpPr>
            <p:spPr>
              <a:xfrm>
                <a:off x="4886780" y="5037146"/>
                <a:ext cx="212077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역량 함양 교육이란</a:t>
                </a:r>
                <a:r>
                  <a:rPr lang="en-US" altLang="ko-KR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?</a:t>
                </a:r>
              </a:p>
            </p:txBody>
          </p:sp>
          <p:sp>
            <p:nvSpPr>
              <p:cNvPr id="153" name="사각형: 둥근 모서리 152">
                <a:extLst>
                  <a:ext uri="{FF2B5EF4-FFF2-40B4-BE49-F238E27FC236}">
                    <a16:creationId xmlns:a16="http://schemas.microsoft.com/office/drawing/2014/main" id="{D93FABFD-4BF5-9C14-2EF9-5EE4417AED59}"/>
                  </a:ext>
                </a:extLst>
              </p:cNvPr>
              <p:cNvSpPr/>
              <p:nvPr/>
            </p:nvSpPr>
            <p:spPr>
              <a:xfrm>
                <a:off x="3338423" y="5391150"/>
                <a:ext cx="5217486" cy="828675"/>
              </a:xfrm>
              <a:prstGeom prst="roundRect">
                <a:avLst>
                  <a:gd name="adj" fmla="val 862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ADA8F3C4-199B-22EE-435B-73F7EA054761}"/>
                  </a:ext>
                </a:extLst>
              </p:cNvPr>
              <p:cNvSpPr txBox="1"/>
              <p:nvPr/>
            </p:nvSpPr>
            <p:spPr>
              <a:xfrm>
                <a:off x="3596362" y="5456674"/>
                <a:ext cx="4701608" cy="6976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>
                  <a:spcAft>
                    <a:spcPts val="200"/>
                  </a:spcAft>
                </a:pP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교과를 삶과 연계하여 가르침으로써 학생들이 교과의 지식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이해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과정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기능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태도가 통합된 교과 역량을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습득하는 동시에 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실생활의 다양한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환경에서도 발휘될 수 있도록 하는 교육이다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pic>
          <p:nvPicPr>
            <p:cNvPr id="149" name="그림 51" descr="004.png">
              <a:extLst>
                <a:ext uri="{FF2B5EF4-FFF2-40B4-BE49-F238E27FC236}">
                  <a16:creationId xmlns:a16="http://schemas.microsoft.com/office/drawing/2014/main" id="{5A52F33C-4CCD-538B-71FF-8FDFA68D4A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>
              <a:off x="5647084" y="3430344"/>
              <a:ext cx="600164" cy="5550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373078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-3.7037E-6 L -0.01632 -3.7037E-6 " pathEditMode="relative" rAng="0" ptsTypes="AA">
                                      <p:cBhvr>
                                        <p:cTn id="27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8.33333E-7 1.48148E-6 L -8.33333E-7 -0.02546 " pathEditMode="relative" rAng="0" ptsTypes="AA">
                                      <p:cBhvr>
                                        <p:cTn id="32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4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05556E-6 1.48148E-6 L 3.05556E-6 -0.02546 " pathEditMode="relative" rAng="0" ptsTypes="AA">
                                      <p:cBhvr>
                                        <p:cTn id="37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95F14A-9886-C87A-7131-5B44B2EB6F4D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I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7FA2B3-D62F-9F27-38DA-9C44F136B43C}"/>
              </a:ext>
            </a:extLst>
          </p:cNvPr>
          <p:cNvSpPr txBox="1"/>
          <p:nvPr/>
        </p:nvSpPr>
        <p:spPr>
          <a:xfrm>
            <a:off x="994785" y="500003"/>
            <a:ext cx="3803926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 교육과정 개정의 방향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9DEBC8E-D508-4C7D-D6AF-9A9E84FECDE1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43334222-17E8-7AE0-0AA8-454ED109147A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073AC956-982B-1A68-7AD0-BB24B8D633FF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6FA0B50E-019D-58F7-AE9F-759B09E46D35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E592A22-BA95-4C11-0C11-12B50CEB18B7}"/>
                </a:ext>
              </a:extLst>
            </p:cNvPr>
            <p:cNvSpPr txBox="1"/>
            <p:nvPr/>
          </p:nvSpPr>
          <p:spPr>
            <a:xfrm>
              <a:off x="1130775" y="1257374"/>
              <a:ext cx="153888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변경된 문서 체제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58787AC-2F1C-F44D-EA2E-4D9ECEA3018E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4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01192469-F346-F555-9026-C304170EADA6}"/>
              </a:ext>
            </a:extLst>
          </p:cNvPr>
          <p:cNvGrpSpPr/>
          <p:nvPr/>
        </p:nvGrpSpPr>
        <p:grpSpPr>
          <a:xfrm>
            <a:off x="549914" y="1838324"/>
            <a:ext cx="3896507" cy="4398964"/>
            <a:chOff x="549914" y="1838324"/>
            <a:chExt cx="3896507" cy="4398964"/>
          </a:xfrm>
        </p:grpSpPr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DDB2FFEA-3499-D228-E8BB-6F2FEC87B8D6}"/>
                </a:ext>
              </a:extLst>
            </p:cNvPr>
            <p:cNvGrpSpPr/>
            <p:nvPr/>
          </p:nvGrpSpPr>
          <p:grpSpPr>
            <a:xfrm>
              <a:off x="549914" y="1838324"/>
              <a:ext cx="3896507" cy="4398964"/>
              <a:chOff x="565765" y="1838324"/>
              <a:chExt cx="3896507" cy="4398964"/>
            </a:xfrm>
          </p:grpSpPr>
          <p:sp>
            <p:nvSpPr>
              <p:cNvPr id="146" name="사각형: 둥근 모서리 145">
                <a:extLst>
                  <a:ext uri="{FF2B5EF4-FFF2-40B4-BE49-F238E27FC236}">
                    <a16:creationId xmlns:a16="http://schemas.microsoft.com/office/drawing/2014/main" id="{B6E690C8-3194-2159-1667-3AB1E5E0D3F2}"/>
                  </a:ext>
                </a:extLst>
              </p:cNvPr>
              <p:cNvSpPr/>
              <p:nvPr/>
            </p:nvSpPr>
            <p:spPr>
              <a:xfrm flipH="1">
                <a:off x="565765" y="1838324"/>
                <a:ext cx="3896503" cy="732155"/>
              </a:xfrm>
              <a:prstGeom prst="roundRect">
                <a:avLst>
                  <a:gd name="adj" fmla="val 11905"/>
                </a:avLst>
              </a:prstGeom>
              <a:solidFill>
                <a:schemeClr val="bg1">
                  <a:lumMod val="50000"/>
                </a:schemeClr>
              </a:solidFill>
              <a:ln w="15875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000" b="1" dirty="0">
                  <a:solidFill>
                    <a:schemeClr val="tx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149" name="사각형: 둥근 모서리 148">
                <a:extLst>
                  <a:ext uri="{FF2B5EF4-FFF2-40B4-BE49-F238E27FC236}">
                    <a16:creationId xmlns:a16="http://schemas.microsoft.com/office/drawing/2014/main" id="{F257DE89-0273-CE84-BE08-7AD88448E4E3}"/>
                  </a:ext>
                </a:extLst>
              </p:cNvPr>
              <p:cNvSpPr/>
              <p:nvPr/>
            </p:nvSpPr>
            <p:spPr>
              <a:xfrm>
                <a:off x="565767" y="2255520"/>
                <a:ext cx="3896505" cy="3981768"/>
              </a:xfrm>
              <a:prstGeom prst="roundRect">
                <a:avLst>
                  <a:gd name="adj" fmla="val 1926"/>
                </a:avLst>
              </a:prstGeom>
              <a:solidFill>
                <a:schemeClr val="bg1"/>
              </a:solidFill>
              <a:ln w="15875">
                <a:solidFill>
                  <a:schemeClr val="bg1">
                    <a:lumMod val="50000"/>
                  </a:schemeClr>
                </a:solidFill>
                <a:headEnd type="oval"/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0" name="사각형: 둥근 모서리 336">
                <a:extLst>
                  <a:ext uri="{FF2B5EF4-FFF2-40B4-BE49-F238E27FC236}">
                    <a16:creationId xmlns:a16="http://schemas.microsoft.com/office/drawing/2014/main" id="{A4E3C5C7-9BEB-1F41-CAE1-6149F43D3B36}"/>
                  </a:ext>
                </a:extLst>
              </p:cNvPr>
              <p:cNvSpPr/>
              <p:nvPr/>
            </p:nvSpPr>
            <p:spPr>
              <a:xfrm>
                <a:off x="603669" y="1874044"/>
                <a:ext cx="3820694" cy="485297"/>
              </a:xfrm>
              <a:prstGeom prst="roundRect">
                <a:avLst>
                  <a:gd name="adj" fmla="val 15709"/>
                </a:avLst>
              </a:prstGeom>
              <a:gradFill>
                <a:gsLst>
                  <a:gs pos="100000">
                    <a:schemeClr val="bg1">
                      <a:alpha val="20000"/>
                    </a:schemeClr>
                  </a:gs>
                  <a:gs pos="21000">
                    <a:srgbClr val="16634F">
                      <a:alpha val="0"/>
                    </a:srgbClr>
                  </a:gs>
                </a:gsLst>
                <a:lin ang="16200000" scaled="0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DD5ED00C-C9AC-0BA2-C031-EB5A564DC15A}"/>
                  </a:ext>
                </a:extLst>
              </p:cNvPr>
              <p:cNvSpPr txBox="1"/>
              <p:nvPr/>
            </p:nvSpPr>
            <p:spPr>
              <a:xfrm>
                <a:off x="1244437" y="1930772"/>
                <a:ext cx="2539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en-US" altLang="ko-KR" sz="18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2015 </a:t>
                </a:r>
                <a:r>
                  <a:rPr lang="ko-KR" altLang="en-US" sz="18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개정 사회과 교육과정</a:t>
                </a:r>
              </a:p>
            </p:txBody>
          </p:sp>
        </p:grpSp>
        <p:cxnSp>
          <p:nvCxnSpPr>
            <p:cNvPr id="131" name="직선 연결선 130">
              <a:extLst>
                <a:ext uri="{FF2B5EF4-FFF2-40B4-BE49-F238E27FC236}">
                  <a16:creationId xmlns:a16="http://schemas.microsoft.com/office/drawing/2014/main" id="{29D5FDC3-3BB2-E2A4-43AB-E39BC815F3BF}"/>
                </a:ext>
              </a:extLst>
            </p:cNvPr>
            <p:cNvCxnSpPr>
              <a:cxnSpLocks/>
            </p:cNvCxnSpPr>
            <p:nvPr/>
          </p:nvCxnSpPr>
          <p:spPr>
            <a:xfrm>
              <a:off x="623647" y="2606828"/>
              <a:ext cx="374904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>
              <a:extLst>
                <a:ext uri="{FF2B5EF4-FFF2-40B4-BE49-F238E27FC236}">
                  <a16:creationId xmlns:a16="http://schemas.microsoft.com/office/drawing/2014/main" id="{5064AD76-B188-CD76-C810-2E0EBB951BB5}"/>
                </a:ext>
              </a:extLst>
            </p:cNvPr>
            <p:cNvCxnSpPr>
              <a:cxnSpLocks/>
            </p:cNvCxnSpPr>
            <p:nvPr/>
          </p:nvCxnSpPr>
          <p:spPr>
            <a:xfrm>
              <a:off x="623647" y="3124748"/>
              <a:ext cx="374904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ADE73867-B98F-20B4-8440-15123B9DB735}"/>
                </a:ext>
              </a:extLst>
            </p:cNvPr>
            <p:cNvSpPr txBox="1"/>
            <p:nvPr/>
          </p:nvSpPr>
          <p:spPr>
            <a:xfrm>
              <a:off x="678561" y="2705538"/>
              <a:ext cx="370294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en-US" altLang="ko-KR" sz="1000" b="0" dirty="0">
                  <a:latin typeface="나눔바른고딕" panose="020B0600000101010101" charset="-127"/>
                  <a:ea typeface="나눔바른고딕" panose="020B0600000101010101" charset="-127"/>
                </a:rPr>
                <a:t>1. </a:t>
              </a:r>
              <a:r>
                <a:rPr lang="ko-KR" altLang="en-US" sz="1000" b="0" dirty="0">
                  <a:latin typeface="나눔바른고딕" panose="020B0600000101010101" charset="-127"/>
                  <a:ea typeface="나눔바른고딕" panose="020B0600000101010101" charset="-127"/>
                </a:rPr>
                <a:t>성격</a:t>
              </a:r>
              <a:endParaRPr lang="en-US" altLang="ko-KR" sz="1000" b="0" dirty="0">
                <a:latin typeface="나눔바른고딕" panose="020B0600000101010101" charset="-127"/>
                <a:ea typeface="나눔바른고딕" panose="020B0600000101010101" charset="-127"/>
              </a:endParaRPr>
            </a:p>
            <a:p>
              <a:pPr algn="l"/>
              <a:r>
                <a:rPr lang="en-US" altLang="ko-KR" sz="1000" b="0" dirty="0">
                  <a:latin typeface="나눔바른고딕" panose="020B0600000101010101" charset="-127"/>
                  <a:ea typeface="나눔바른고딕" panose="020B0600000101010101" charset="-127"/>
                </a:rPr>
                <a:t>2. </a:t>
              </a:r>
              <a:r>
                <a:rPr lang="ko-KR" altLang="en-US" sz="1000" b="0" dirty="0">
                  <a:latin typeface="나눔바른고딕" panose="020B0600000101010101" charset="-127"/>
                  <a:ea typeface="나눔바른고딕" panose="020B0600000101010101" charset="-127"/>
                </a:rPr>
                <a:t>목표</a:t>
              </a:r>
            </a:p>
          </p:txBody>
        </p:sp>
        <p:cxnSp>
          <p:nvCxnSpPr>
            <p:cNvPr id="134" name="직선 연결선 133">
              <a:extLst>
                <a:ext uri="{FF2B5EF4-FFF2-40B4-BE49-F238E27FC236}">
                  <a16:creationId xmlns:a16="http://schemas.microsoft.com/office/drawing/2014/main" id="{31EB2FB5-DF44-31D4-B259-68C803740873}"/>
                </a:ext>
              </a:extLst>
            </p:cNvPr>
            <p:cNvCxnSpPr>
              <a:cxnSpLocks/>
            </p:cNvCxnSpPr>
            <p:nvPr/>
          </p:nvCxnSpPr>
          <p:spPr>
            <a:xfrm>
              <a:off x="623647" y="5391594"/>
              <a:ext cx="374904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D55B14CB-3FF2-7E5D-7947-9B1F82FF5705}"/>
                </a:ext>
              </a:extLst>
            </p:cNvPr>
            <p:cNvGrpSpPr/>
            <p:nvPr/>
          </p:nvGrpSpPr>
          <p:grpSpPr>
            <a:xfrm>
              <a:off x="678561" y="5490304"/>
              <a:ext cx="1425070" cy="494383"/>
              <a:chOff x="678561" y="5619119"/>
              <a:chExt cx="1425070" cy="494383"/>
            </a:xfrm>
          </p:grpSpPr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635B2EA3-541D-8553-C0FB-D2BE280A5A8F}"/>
                  </a:ext>
                </a:extLst>
              </p:cNvPr>
              <p:cNvSpPr txBox="1"/>
              <p:nvPr/>
            </p:nvSpPr>
            <p:spPr>
              <a:xfrm>
                <a:off x="678561" y="5619119"/>
                <a:ext cx="142507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4. </a:t>
                </a:r>
                <a:r>
                  <a:rPr lang="ko-KR" altLang="en-US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교수</a:t>
                </a:r>
                <a:r>
                  <a:rPr lang="en-US" altLang="ko-KR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학습 및 평가의 방향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AA8BB8EF-4339-8677-A437-46F47A0BD9C6}"/>
                  </a:ext>
                </a:extLst>
              </p:cNvPr>
              <p:cNvSpPr txBox="1"/>
              <p:nvPr/>
            </p:nvSpPr>
            <p:spPr>
              <a:xfrm>
                <a:off x="806104" y="5805725"/>
                <a:ext cx="950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ko-KR" altLang="en-US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가</a:t>
                </a:r>
                <a:r>
                  <a:rPr lang="en-US" altLang="ko-KR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. </a:t>
                </a:r>
                <a:r>
                  <a:rPr lang="ko-KR" altLang="en-US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교수</a:t>
                </a:r>
                <a:r>
                  <a:rPr lang="en-US" altLang="ko-KR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학습 방향</a:t>
                </a:r>
              </a:p>
              <a:p>
                <a:pPr algn="l"/>
                <a:r>
                  <a:rPr lang="ko-KR" altLang="en-US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나</a:t>
                </a:r>
                <a:r>
                  <a:rPr lang="en-US" altLang="ko-KR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. </a:t>
                </a:r>
                <a:r>
                  <a:rPr lang="ko-KR" altLang="en-US" sz="10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평가 방향</a:t>
                </a:r>
              </a:p>
            </p:txBody>
          </p:sp>
        </p:grp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3863EA17-EA8B-1028-B367-86887D2C0523}"/>
                </a:ext>
              </a:extLst>
            </p:cNvPr>
            <p:cNvGrpSpPr/>
            <p:nvPr/>
          </p:nvGrpSpPr>
          <p:grpSpPr>
            <a:xfrm>
              <a:off x="678561" y="3223458"/>
              <a:ext cx="1979012" cy="1512061"/>
              <a:chOff x="2519133" y="3168647"/>
              <a:chExt cx="1979012" cy="1512061"/>
            </a:xfrm>
          </p:grpSpPr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8FB8F191-38BF-320E-9A1F-3F723B460CEB}"/>
                  </a:ext>
                </a:extLst>
              </p:cNvPr>
              <p:cNvGrpSpPr/>
              <p:nvPr/>
            </p:nvGrpSpPr>
            <p:grpSpPr>
              <a:xfrm>
                <a:off x="2519133" y="3168647"/>
                <a:ext cx="1979012" cy="915740"/>
                <a:chOff x="4892043" y="3168647"/>
                <a:chExt cx="1979012" cy="915740"/>
              </a:xfrm>
            </p:grpSpPr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EC4A4123-D286-AE28-6C08-3574FA0CFEF6}"/>
                    </a:ext>
                  </a:extLst>
                </p:cNvPr>
                <p:cNvSpPr txBox="1"/>
                <p:nvPr/>
              </p:nvSpPr>
              <p:spPr>
                <a:xfrm>
                  <a:off x="4892043" y="3168647"/>
                  <a:ext cx="1322478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5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3. </a:t>
                  </a:r>
                  <a:r>
                    <a:rPr lang="ko-KR" altLang="en-US" sz="105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내용 체계 및 성취기준</a:t>
                  </a:r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6DA29105-7BFB-53F9-3BC3-C50366F5C207}"/>
                    </a:ext>
                  </a:extLst>
                </p:cNvPr>
                <p:cNvSpPr txBox="1"/>
                <p:nvPr/>
              </p:nvSpPr>
              <p:spPr>
                <a:xfrm>
                  <a:off x="5019586" y="3368586"/>
                  <a:ext cx="1851469" cy="4770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ko-KR" altLang="en-US" sz="105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가</a:t>
                  </a:r>
                  <a:r>
                    <a:rPr lang="en-US" altLang="ko-KR" sz="105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. </a:t>
                  </a:r>
                  <a:r>
                    <a:rPr lang="ko-KR" altLang="en-US" sz="105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내용 체계</a:t>
                  </a:r>
                </a:p>
                <a:p>
                  <a:pPr algn="l"/>
                  <a:r>
                    <a:rPr lang="ko-KR" altLang="en-US" sz="105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나</a:t>
                  </a:r>
                  <a:r>
                    <a:rPr lang="en-US" altLang="ko-KR" sz="105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. </a:t>
                  </a:r>
                  <a:r>
                    <a:rPr lang="ko-KR" altLang="en-US" sz="105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성취기준</a:t>
                  </a:r>
                </a:p>
                <a:p>
                  <a:pPr indent="177800" algn="l"/>
                  <a:r>
                    <a:rPr lang="en-US" altLang="ko-KR" sz="100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(1) </a:t>
                  </a:r>
                  <a:r>
                    <a:rPr lang="ko-KR" altLang="en-US" sz="1000" b="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영역명 또는 성취기준 그룹명</a:t>
                  </a:r>
                </a:p>
              </p:txBody>
            </p:sp>
            <p:grpSp>
              <p:nvGrpSpPr>
                <p:cNvPr id="141" name="그룹 140">
                  <a:extLst>
                    <a:ext uri="{FF2B5EF4-FFF2-40B4-BE49-F238E27FC236}">
                      <a16:creationId xmlns:a16="http://schemas.microsoft.com/office/drawing/2014/main" id="{F2F3BA38-461A-E381-B0E5-C1704D4549AD}"/>
                    </a:ext>
                  </a:extLst>
                </p:cNvPr>
                <p:cNvGrpSpPr/>
                <p:nvPr/>
              </p:nvGrpSpPr>
              <p:grpSpPr>
                <a:xfrm>
                  <a:off x="5192325" y="3891621"/>
                  <a:ext cx="1411071" cy="192766"/>
                  <a:chOff x="913029" y="4086002"/>
                  <a:chExt cx="1411071" cy="183670"/>
                </a:xfrm>
              </p:grpSpPr>
              <p:sp>
                <p:nvSpPr>
                  <p:cNvPr id="142" name="직사각형 141">
                    <a:extLst>
                      <a:ext uri="{FF2B5EF4-FFF2-40B4-BE49-F238E27FC236}">
                        <a16:creationId xmlns:a16="http://schemas.microsoft.com/office/drawing/2014/main" id="{D39DB9AE-DF70-C611-A010-EF40975A57F5}"/>
                      </a:ext>
                    </a:extLst>
                  </p:cNvPr>
                  <p:cNvSpPr/>
                  <p:nvPr/>
                </p:nvSpPr>
                <p:spPr>
                  <a:xfrm>
                    <a:off x="913029" y="4086002"/>
                    <a:ext cx="1411071" cy="18367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400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157504E1-5F53-D002-4B7D-B09E5C8B8FCC}"/>
                      </a:ext>
                    </a:extLst>
                  </p:cNvPr>
                  <p:cNvSpPr txBox="1"/>
                  <p:nvPr/>
                </p:nvSpPr>
                <p:spPr>
                  <a:xfrm>
                    <a:off x="1378114" y="4108585"/>
                    <a:ext cx="480902" cy="1539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0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성취기준</a:t>
                    </a:r>
                  </a:p>
                </p:txBody>
              </p:sp>
            </p:grpSp>
          </p:grp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C222A4CE-B449-265B-E723-43BFBDB7E6E9}"/>
                  </a:ext>
                </a:extLst>
              </p:cNvPr>
              <p:cNvSpPr txBox="1"/>
              <p:nvPr/>
            </p:nvSpPr>
            <p:spPr>
              <a:xfrm>
                <a:off x="2821377" y="4126710"/>
                <a:ext cx="156453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(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가</a:t>
                </a:r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)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 학습 요소</a:t>
                </a:r>
              </a:p>
              <a:p>
                <a:pPr algn="l"/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(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나</a:t>
                </a:r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)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 성취기준 해설</a:t>
                </a:r>
              </a:p>
              <a:p>
                <a:pPr algn="l"/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(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다</a:t>
                </a:r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)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 교수</a:t>
                </a:r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학습 방법 및 유의 사항</a:t>
                </a:r>
              </a:p>
              <a:p>
                <a:pPr algn="l"/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(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라</a:t>
                </a:r>
                <a:r>
                  <a:rPr lang="en-US" altLang="ko-KR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)</a:t>
                </a:r>
                <a:r>
                  <a:rPr lang="ko-KR" altLang="en-US" sz="900" b="0" dirty="0">
                    <a:latin typeface="나눔바른고딕" panose="020B0600000101010101" charset="-127"/>
                    <a:ea typeface="나눔바른고딕" panose="020B0600000101010101" charset="-127"/>
                  </a:rPr>
                  <a:t> 평가 방법 및 유의 사항</a:t>
                </a:r>
              </a:p>
            </p:txBody>
          </p:sp>
        </p:grp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E0F4293D-CAEF-7B6D-EA96-50D3DCDABBE7}"/>
              </a:ext>
            </a:extLst>
          </p:cNvPr>
          <p:cNvGrpSpPr/>
          <p:nvPr/>
        </p:nvGrpSpPr>
        <p:grpSpPr>
          <a:xfrm>
            <a:off x="4697579" y="1838324"/>
            <a:ext cx="3896507" cy="4398964"/>
            <a:chOff x="4697579" y="1838324"/>
            <a:chExt cx="3896507" cy="4398964"/>
          </a:xfrm>
        </p:grpSpPr>
        <p:sp>
          <p:nvSpPr>
            <p:cNvPr id="153" name="사각형: 둥근 모서리 152">
              <a:extLst>
                <a:ext uri="{FF2B5EF4-FFF2-40B4-BE49-F238E27FC236}">
                  <a16:creationId xmlns:a16="http://schemas.microsoft.com/office/drawing/2014/main" id="{ED133137-D8A2-2DBE-446E-B14021F7F170}"/>
                </a:ext>
              </a:extLst>
            </p:cNvPr>
            <p:cNvSpPr/>
            <p:nvPr/>
          </p:nvSpPr>
          <p:spPr>
            <a:xfrm flipH="1">
              <a:off x="4697579" y="1838324"/>
              <a:ext cx="3896503" cy="732155"/>
            </a:xfrm>
            <a:prstGeom prst="roundRect">
              <a:avLst>
                <a:gd name="adj" fmla="val 11905"/>
              </a:avLst>
            </a:prstGeom>
            <a:solidFill>
              <a:srgbClr val="2467BE"/>
            </a:solidFill>
            <a:ln w="1587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latinLnBrk="1"/>
              <a:endParaRPr lang="ko-KR" altLang="en-US" dirty="0">
                <a:solidFill>
                  <a:srgbClr val="FFFFFF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4" name="사각형: 둥근 모서리 153">
              <a:extLst>
                <a:ext uri="{FF2B5EF4-FFF2-40B4-BE49-F238E27FC236}">
                  <a16:creationId xmlns:a16="http://schemas.microsoft.com/office/drawing/2014/main" id="{FE8D743D-4DFA-965D-326C-2E989619EEF7}"/>
                </a:ext>
              </a:extLst>
            </p:cNvPr>
            <p:cNvSpPr/>
            <p:nvPr/>
          </p:nvSpPr>
          <p:spPr>
            <a:xfrm>
              <a:off x="4697581" y="2255520"/>
              <a:ext cx="3896505" cy="3981768"/>
            </a:xfrm>
            <a:prstGeom prst="roundRect">
              <a:avLst>
                <a:gd name="adj" fmla="val 1926"/>
              </a:avLst>
            </a:prstGeom>
            <a:solidFill>
              <a:schemeClr val="bg1"/>
            </a:solidFill>
            <a:ln w="15875">
              <a:solidFill>
                <a:srgbClr val="2467BE"/>
              </a:solidFill>
              <a:headEnd type="oval"/>
              <a:tail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5" name="사각형: 둥근 모서리 336">
              <a:extLst>
                <a:ext uri="{FF2B5EF4-FFF2-40B4-BE49-F238E27FC236}">
                  <a16:creationId xmlns:a16="http://schemas.microsoft.com/office/drawing/2014/main" id="{1DB528B4-5608-6402-B891-45DA7443EA34}"/>
                </a:ext>
              </a:extLst>
            </p:cNvPr>
            <p:cNvSpPr/>
            <p:nvPr/>
          </p:nvSpPr>
          <p:spPr>
            <a:xfrm>
              <a:off x="4735483" y="1874044"/>
              <a:ext cx="3820694" cy="485297"/>
            </a:xfrm>
            <a:prstGeom prst="roundRect">
              <a:avLst>
                <a:gd name="adj" fmla="val 15709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62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4182B8AF-9652-BE52-1EA8-634160B5DCAA}"/>
                </a:ext>
              </a:extLst>
            </p:cNvPr>
            <p:cNvSpPr txBox="1"/>
            <p:nvPr/>
          </p:nvSpPr>
          <p:spPr>
            <a:xfrm>
              <a:off x="5376251" y="1930772"/>
              <a:ext cx="253915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en-US" altLang="ko-KR" sz="18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2022 </a:t>
              </a:r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개정 사회과 교육과정</a:t>
              </a:r>
            </a:p>
          </p:txBody>
        </p:sp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B604785E-EF02-335D-F9EF-8600A7DC0A23}"/>
                </a:ext>
              </a:extLst>
            </p:cNvPr>
            <p:cNvCxnSpPr>
              <a:cxnSpLocks/>
            </p:cNvCxnSpPr>
            <p:nvPr/>
          </p:nvCxnSpPr>
          <p:spPr>
            <a:xfrm>
              <a:off x="4771312" y="2606828"/>
              <a:ext cx="374904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D847150D-4C83-B20A-4C08-29756BFF5805}"/>
                </a:ext>
              </a:extLst>
            </p:cNvPr>
            <p:cNvCxnSpPr>
              <a:cxnSpLocks/>
            </p:cNvCxnSpPr>
            <p:nvPr/>
          </p:nvCxnSpPr>
          <p:spPr>
            <a:xfrm>
              <a:off x="4771312" y="3124748"/>
              <a:ext cx="374904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88C10F3E-FCE1-257A-C01C-D64D92006F8F}"/>
                </a:ext>
              </a:extLst>
            </p:cNvPr>
            <p:cNvGrpSpPr/>
            <p:nvPr/>
          </p:nvGrpSpPr>
          <p:grpSpPr>
            <a:xfrm>
              <a:off x="4826226" y="2705538"/>
              <a:ext cx="1089345" cy="320500"/>
              <a:chOff x="4892043" y="2815980"/>
              <a:chExt cx="1089345" cy="305377"/>
            </a:xfrm>
          </p:grpSpPr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29CD12A3-8FA5-AA0E-6459-89FC38933963}"/>
                  </a:ext>
                </a:extLst>
              </p:cNvPr>
              <p:cNvSpPr txBox="1"/>
              <p:nvPr/>
            </p:nvSpPr>
            <p:spPr>
              <a:xfrm>
                <a:off x="4892043" y="2815980"/>
                <a:ext cx="798295" cy="1466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1.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성격과 목표 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6B77D8F-93B1-9CBA-8C32-17C79C7A20BF}"/>
                  </a:ext>
                </a:extLst>
              </p:cNvPr>
              <p:cNvSpPr txBox="1"/>
              <p:nvPr/>
            </p:nvSpPr>
            <p:spPr>
              <a:xfrm>
                <a:off x="5019586" y="2974730"/>
                <a:ext cx="961802" cy="1466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성격     나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목표</a:t>
                </a:r>
              </a:p>
            </p:txBody>
          </p:sp>
        </p:grp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52662DA-CB9B-BC4E-203F-74A6C6F7A725}"/>
                </a:ext>
              </a:extLst>
            </p:cNvPr>
            <p:cNvSpPr txBox="1"/>
            <p:nvPr/>
          </p:nvSpPr>
          <p:spPr>
            <a:xfrm>
              <a:off x="4826226" y="2354230"/>
              <a:ext cx="1117294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ko-KR" altLang="en-US" sz="10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교육과정 설계의 개요</a:t>
              </a:r>
            </a:p>
          </p:txBody>
        </p: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0BCA88BB-2699-1AB7-544C-957DE96F8814}"/>
                </a:ext>
              </a:extLst>
            </p:cNvPr>
            <p:cNvGrpSpPr/>
            <p:nvPr/>
          </p:nvGrpSpPr>
          <p:grpSpPr>
            <a:xfrm>
              <a:off x="4826226" y="3223458"/>
              <a:ext cx="1711353" cy="2069426"/>
              <a:chOff x="4826226" y="3364272"/>
              <a:chExt cx="1711353" cy="2069426"/>
            </a:xfrm>
          </p:grpSpPr>
          <p:grpSp>
            <p:nvGrpSpPr>
              <p:cNvPr id="167" name="그룹 166">
                <a:extLst>
                  <a:ext uri="{FF2B5EF4-FFF2-40B4-BE49-F238E27FC236}">
                    <a16:creationId xmlns:a16="http://schemas.microsoft.com/office/drawing/2014/main" id="{ED7E46A2-3AE2-D958-73DB-7FD14928601D}"/>
                  </a:ext>
                </a:extLst>
              </p:cNvPr>
              <p:cNvGrpSpPr/>
              <p:nvPr/>
            </p:nvGrpSpPr>
            <p:grpSpPr>
              <a:xfrm>
                <a:off x="4826226" y="3364272"/>
                <a:ext cx="1711353" cy="946472"/>
                <a:chOff x="4826226" y="3364272"/>
                <a:chExt cx="1711353" cy="946472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4687EFF0-700E-96F6-73A3-883A3EFE633A}"/>
                    </a:ext>
                  </a:extLst>
                </p:cNvPr>
                <p:cNvSpPr txBox="1"/>
                <p:nvPr/>
              </p:nvSpPr>
              <p:spPr>
                <a:xfrm>
                  <a:off x="4826226" y="3364272"/>
                  <a:ext cx="1298432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2.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체계 및 성취기준</a:t>
                  </a:r>
                </a:p>
              </p:txBody>
            </p:sp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6CA0B50F-56F2-BEE5-6D0D-377AD7842FCB}"/>
                    </a:ext>
                  </a:extLst>
                </p:cNvPr>
                <p:cNvSpPr txBox="1"/>
                <p:nvPr/>
              </p:nvSpPr>
              <p:spPr>
                <a:xfrm>
                  <a:off x="4953769" y="3564211"/>
                  <a:ext cx="75020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체계</a:t>
                  </a:r>
                </a:p>
                <a:p>
                  <a:pPr indent="177800"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영역명</a:t>
                  </a:r>
                </a:p>
              </p:txBody>
            </p:sp>
            <p:grpSp>
              <p:nvGrpSpPr>
                <p:cNvPr id="177" name="그룹 176">
                  <a:extLst>
                    <a:ext uri="{FF2B5EF4-FFF2-40B4-BE49-F238E27FC236}">
                      <a16:creationId xmlns:a16="http://schemas.microsoft.com/office/drawing/2014/main" id="{C81BC8F9-2B48-200B-1538-6119B86555F7}"/>
                    </a:ext>
                  </a:extLst>
                </p:cNvPr>
                <p:cNvGrpSpPr/>
                <p:nvPr/>
              </p:nvGrpSpPr>
              <p:grpSpPr>
                <a:xfrm>
                  <a:off x="5126508" y="3918039"/>
                  <a:ext cx="1411071" cy="192766"/>
                  <a:chOff x="913029" y="3924780"/>
                  <a:chExt cx="1411071" cy="183670"/>
                </a:xfrm>
              </p:grpSpPr>
              <p:sp>
                <p:nvSpPr>
                  <p:cNvPr id="179" name="직사각형 178">
                    <a:extLst>
                      <a:ext uri="{FF2B5EF4-FFF2-40B4-BE49-F238E27FC236}">
                        <a16:creationId xmlns:a16="http://schemas.microsoft.com/office/drawing/2014/main" id="{CA54382A-ACD3-B11F-35AE-E02073DBE0CD}"/>
                      </a:ext>
                    </a:extLst>
                  </p:cNvPr>
                  <p:cNvSpPr/>
                  <p:nvPr/>
                </p:nvSpPr>
                <p:spPr>
                  <a:xfrm>
                    <a:off x="913029" y="3924780"/>
                    <a:ext cx="1411071" cy="18367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DE46B015-ED94-F22A-D1AD-91202062BBA2}"/>
                      </a:ext>
                    </a:extLst>
                  </p:cNvPr>
                  <p:cNvSpPr txBox="1"/>
                  <p:nvPr/>
                </p:nvSpPr>
                <p:spPr>
                  <a:xfrm>
                    <a:off x="1309986" y="3947366"/>
                    <a:ext cx="617157" cy="1466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0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내용 체계표</a:t>
                    </a:r>
                  </a:p>
                </p:txBody>
              </p:sp>
            </p:grpSp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C6E64A07-8132-189D-BD08-F8EDDBE21A19}"/>
                    </a:ext>
                  </a:extLst>
                </p:cNvPr>
                <p:cNvSpPr txBox="1"/>
                <p:nvPr/>
              </p:nvSpPr>
              <p:spPr>
                <a:xfrm>
                  <a:off x="4953769" y="4156856"/>
                  <a:ext cx="750205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indent="177800"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영역명</a:t>
                  </a:r>
                </a:p>
              </p:txBody>
            </p:sp>
          </p:grpSp>
          <p:grpSp>
            <p:nvGrpSpPr>
              <p:cNvPr id="168" name="그룹 167">
                <a:extLst>
                  <a:ext uri="{FF2B5EF4-FFF2-40B4-BE49-F238E27FC236}">
                    <a16:creationId xmlns:a16="http://schemas.microsoft.com/office/drawing/2014/main" id="{126F5377-D231-BA81-C703-1E882B3F2A4B}"/>
                  </a:ext>
                </a:extLst>
              </p:cNvPr>
              <p:cNvGrpSpPr/>
              <p:nvPr/>
            </p:nvGrpSpPr>
            <p:grpSpPr>
              <a:xfrm>
                <a:off x="4953769" y="4394895"/>
                <a:ext cx="1583810" cy="1038803"/>
                <a:chOff x="4953769" y="4356795"/>
                <a:chExt cx="1583810" cy="1038803"/>
              </a:xfrm>
            </p:grpSpPr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CADBCA86-7F9E-4221-F2ED-74E0336DADF8}"/>
                    </a:ext>
                  </a:extLst>
                </p:cNvPr>
                <p:cNvSpPr txBox="1"/>
                <p:nvPr/>
              </p:nvSpPr>
              <p:spPr>
                <a:xfrm>
                  <a:off x="4953769" y="4356795"/>
                  <a:ext cx="75020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나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</a:t>
                  </a:r>
                </a:p>
                <a:p>
                  <a:pPr indent="177800"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영역명</a:t>
                  </a:r>
                </a:p>
              </p:txBody>
            </p:sp>
            <p:grpSp>
              <p:nvGrpSpPr>
                <p:cNvPr id="170" name="그룹 169">
                  <a:extLst>
                    <a:ext uri="{FF2B5EF4-FFF2-40B4-BE49-F238E27FC236}">
                      <a16:creationId xmlns:a16="http://schemas.microsoft.com/office/drawing/2014/main" id="{D14A96C2-5169-3DCB-416A-9244291C8B8B}"/>
                    </a:ext>
                  </a:extLst>
                </p:cNvPr>
                <p:cNvGrpSpPr/>
                <p:nvPr/>
              </p:nvGrpSpPr>
              <p:grpSpPr>
                <a:xfrm>
                  <a:off x="5126508" y="4710623"/>
                  <a:ext cx="1411071" cy="192766"/>
                  <a:chOff x="913029" y="3924780"/>
                  <a:chExt cx="1411071" cy="183670"/>
                </a:xfrm>
              </p:grpSpPr>
              <p:sp>
                <p:nvSpPr>
                  <p:cNvPr id="173" name="직사각형 172">
                    <a:extLst>
                      <a:ext uri="{FF2B5EF4-FFF2-40B4-BE49-F238E27FC236}">
                        <a16:creationId xmlns:a16="http://schemas.microsoft.com/office/drawing/2014/main" id="{EF484C1B-7B14-35FD-1ED2-F996E128DF08}"/>
                      </a:ext>
                    </a:extLst>
                  </p:cNvPr>
                  <p:cNvSpPr/>
                  <p:nvPr/>
                </p:nvSpPr>
                <p:spPr>
                  <a:xfrm>
                    <a:off x="913029" y="3924780"/>
                    <a:ext cx="1411071" cy="18367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74" name="TextBox 173">
                    <a:extLst>
                      <a:ext uri="{FF2B5EF4-FFF2-40B4-BE49-F238E27FC236}">
                        <a16:creationId xmlns:a16="http://schemas.microsoft.com/office/drawing/2014/main" id="{D366CCF9-F254-70C3-F131-1EDD3A983A77}"/>
                      </a:ext>
                    </a:extLst>
                  </p:cNvPr>
                  <p:cNvSpPr txBox="1"/>
                  <p:nvPr/>
                </p:nvSpPr>
                <p:spPr>
                  <a:xfrm>
                    <a:off x="1384526" y="3947366"/>
                    <a:ext cx="468078" cy="1466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0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</a:t>
                    </a:r>
                  </a:p>
                </p:txBody>
              </p:sp>
            </p:grp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2E608326-0E64-5BCE-F38C-B514F67515D4}"/>
                    </a:ext>
                  </a:extLst>
                </p:cNvPr>
                <p:cNvSpPr txBox="1"/>
                <p:nvPr/>
              </p:nvSpPr>
              <p:spPr>
                <a:xfrm>
                  <a:off x="4953769" y="5241710"/>
                  <a:ext cx="750205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indent="177800"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영역명</a:t>
                  </a: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88604BD8-83D7-E3E5-9D7E-6D93010F57AE}"/>
                    </a:ext>
                  </a:extLst>
                </p:cNvPr>
                <p:cNvSpPr txBox="1"/>
                <p:nvPr/>
              </p:nvSpPr>
              <p:spPr>
                <a:xfrm>
                  <a:off x="5126337" y="4949440"/>
                  <a:ext cx="1163780" cy="2462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63500" indent="-63500">
                    <a:buFont typeface="Arial" panose="02000000000000000000" pitchFamily="2" charset="0"/>
                    <a:buChar char="•"/>
                    <a:defRPr sz="700" b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>
                    <a:buClr>
                      <a:srgbClr val="1C70D6"/>
                    </a:buClr>
                  </a:pPr>
                  <a:r>
                    <a:rPr lang="ko-KR" altLang="en-US" sz="8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해설</a:t>
                  </a:r>
                </a:p>
                <a:p>
                  <a:pPr>
                    <a:buClr>
                      <a:srgbClr val="1C70D6"/>
                    </a:buClr>
                  </a:pPr>
                  <a:r>
                    <a:rPr lang="ko-KR" altLang="en-US" sz="8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적용 시 고려사항</a:t>
                  </a:r>
                </a:p>
              </p:txBody>
            </p:sp>
          </p:grpSp>
        </p:grpSp>
        <p:cxnSp>
          <p:nvCxnSpPr>
            <p:cNvPr id="162" name="직선 연결선 161">
              <a:extLst>
                <a:ext uri="{FF2B5EF4-FFF2-40B4-BE49-F238E27FC236}">
                  <a16:creationId xmlns:a16="http://schemas.microsoft.com/office/drawing/2014/main" id="{0EE2534C-E73A-F508-00B5-24A8CCB1A7A1}"/>
                </a:ext>
              </a:extLst>
            </p:cNvPr>
            <p:cNvCxnSpPr>
              <a:cxnSpLocks/>
            </p:cNvCxnSpPr>
            <p:nvPr/>
          </p:nvCxnSpPr>
          <p:spPr>
            <a:xfrm>
              <a:off x="4771312" y="5391594"/>
              <a:ext cx="374904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4AFA31C8-126B-130D-05DD-71983D8BBC46}"/>
                </a:ext>
              </a:extLst>
            </p:cNvPr>
            <p:cNvGrpSpPr/>
            <p:nvPr/>
          </p:nvGrpSpPr>
          <p:grpSpPr>
            <a:xfrm>
              <a:off x="4826226" y="5490304"/>
              <a:ext cx="2533186" cy="648271"/>
              <a:chOff x="4826226" y="5612892"/>
              <a:chExt cx="2533186" cy="648271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B19917A5-5766-3632-DE9A-40BC6C4BFD47}"/>
                  </a:ext>
                </a:extLst>
              </p:cNvPr>
              <p:cNvSpPr txBox="1"/>
              <p:nvPr/>
            </p:nvSpPr>
            <p:spPr>
              <a:xfrm>
                <a:off x="4826226" y="5612892"/>
                <a:ext cx="1086836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3.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교수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 및 평가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623B1E6F-FC00-322F-65EA-0EA6C5FBA17B}"/>
                  </a:ext>
                </a:extLst>
              </p:cNvPr>
              <p:cNvSpPr txBox="1"/>
              <p:nvPr/>
            </p:nvSpPr>
            <p:spPr>
              <a:xfrm>
                <a:off x="4953769" y="5799498"/>
                <a:ext cx="130484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ko-KR" altLang="en-US" sz="1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</a:t>
                </a:r>
                <a:r>
                  <a:rPr lang="en-US" altLang="ko-KR" sz="1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1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교수</a:t>
                </a:r>
                <a:r>
                  <a:rPr lang="en-US" altLang="ko-KR" sz="1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 </a:t>
                </a:r>
              </a:p>
              <a:p>
                <a:pPr indent="177800"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(1)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교수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학습의 방향</a:t>
                </a:r>
              </a:p>
              <a:p>
                <a:pPr indent="177800"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(2)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교수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학습 방법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6E2A4C32-95A0-8B26-CCA9-E9736564E7AD}"/>
                  </a:ext>
                </a:extLst>
              </p:cNvPr>
              <p:cNvSpPr txBox="1"/>
              <p:nvPr/>
            </p:nvSpPr>
            <p:spPr>
              <a:xfrm>
                <a:off x="6343108" y="5799498"/>
                <a:ext cx="101630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ko-KR" altLang="en-US" sz="1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나</a:t>
                </a:r>
                <a:r>
                  <a:rPr lang="en-US" altLang="ko-KR" sz="1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  <a:r>
                  <a:rPr lang="ko-KR" altLang="en-US" sz="10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평가</a:t>
                </a:r>
              </a:p>
              <a:p>
                <a:pPr indent="177800"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(1)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평가의 방향</a:t>
                </a:r>
              </a:p>
              <a:p>
                <a:pPr indent="177800"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(2)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평가 방법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8657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6727C-21E0-3B0E-169D-97D911FA112B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I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FAD457-00F3-93A7-967B-66E4A72C99D0}"/>
              </a:ext>
            </a:extLst>
          </p:cNvPr>
          <p:cNvSpPr txBox="1"/>
          <p:nvPr/>
        </p:nvSpPr>
        <p:spPr>
          <a:xfrm>
            <a:off x="994785" y="500003"/>
            <a:ext cx="3803926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 교육과정 개정의 방향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94502F-CC6C-27FF-7C61-87036E65A4FF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04E8F5-00ED-4866-9EB2-E742B3CD76DB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6E4B6BD4-D623-6AB8-1051-109C349BE7B6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C087C02-A69F-A516-5A27-7179C116B3C3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C102CF-1873-D122-81F1-BE58D814B66B}"/>
                </a:ext>
              </a:extLst>
            </p:cNvPr>
            <p:cNvSpPr txBox="1"/>
            <p:nvPr/>
          </p:nvSpPr>
          <p:spPr>
            <a:xfrm>
              <a:off x="1130775" y="1257374"/>
              <a:ext cx="228908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교육과정 설계의 개요</a:t>
              </a:r>
              <a:r>
                <a:rPr lang="en-US" altLang="ko-KR" sz="1800" dirty="0">
                  <a:solidFill>
                    <a:srgbClr val="3F505F"/>
                  </a:solidFill>
                </a:rPr>
                <a:t>(1)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4D10390-8D99-DA2D-9286-F779AD476756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5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73587B6-1080-B03D-1DF5-E8CCFC21B26E}"/>
              </a:ext>
            </a:extLst>
          </p:cNvPr>
          <p:cNvGrpSpPr/>
          <p:nvPr/>
        </p:nvGrpSpPr>
        <p:grpSpPr>
          <a:xfrm>
            <a:off x="762741" y="2031698"/>
            <a:ext cx="7618518" cy="3298109"/>
            <a:chOff x="798302" y="2500057"/>
            <a:chExt cx="7618518" cy="2998281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D19B4569-9605-1511-2EC8-C8C1FD58E933}"/>
                </a:ext>
              </a:extLst>
            </p:cNvPr>
            <p:cNvGrpSpPr/>
            <p:nvPr/>
          </p:nvGrpSpPr>
          <p:grpSpPr>
            <a:xfrm>
              <a:off x="798302" y="2500057"/>
              <a:ext cx="3698306" cy="1423481"/>
              <a:chOff x="798302" y="2492517"/>
              <a:chExt cx="3698306" cy="1423481"/>
            </a:xfrm>
          </p:grpSpPr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8EB7E869-2BD1-E89F-C510-9F35D12D6517}"/>
                  </a:ext>
                </a:extLst>
              </p:cNvPr>
              <p:cNvGrpSpPr/>
              <p:nvPr/>
            </p:nvGrpSpPr>
            <p:grpSpPr>
              <a:xfrm>
                <a:off x="798302" y="2492517"/>
                <a:ext cx="3698306" cy="1423481"/>
                <a:chOff x="798302" y="2492517"/>
                <a:chExt cx="3698306" cy="1423481"/>
              </a:xfrm>
            </p:grpSpPr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E6BB5BDB-F385-0C60-4A06-7E135B18AA10}"/>
                    </a:ext>
                  </a:extLst>
                </p:cNvPr>
                <p:cNvSpPr/>
                <p:nvPr/>
              </p:nvSpPr>
              <p:spPr>
                <a:xfrm>
                  <a:off x="798302" y="2492517"/>
                  <a:ext cx="3698306" cy="1423481"/>
                </a:xfrm>
                <a:prstGeom prst="roundRect">
                  <a:avLst>
                    <a:gd name="adj" fmla="val 9620"/>
                  </a:avLst>
                </a:prstGeom>
                <a:solidFill>
                  <a:srgbClr val="F7723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658054C4-9B58-8102-431E-566A48BBFA93}"/>
                    </a:ext>
                  </a:extLst>
                </p:cNvPr>
                <p:cNvSpPr/>
                <p:nvPr/>
              </p:nvSpPr>
              <p:spPr>
                <a:xfrm>
                  <a:off x="888691" y="2586625"/>
                  <a:ext cx="3517529" cy="1235264"/>
                </a:xfrm>
                <a:prstGeom prst="roundRect">
                  <a:avLst>
                    <a:gd name="adj" fmla="val 8963"/>
                  </a:avLst>
                </a:prstGeom>
                <a:gradFill flip="none" rotWithShape="1">
                  <a:gsLst>
                    <a:gs pos="100000">
                      <a:schemeClr val="bg1">
                        <a:alpha val="26000"/>
                      </a:schemeClr>
                    </a:gs>
                    <a:gs pos="33000">
                      <a:schemeClr val="bg1">
                        <a:alpha val="0"/>
                      </a:schemeClr>
                    </a:gs>
                  </a:gsLst>
                  <a:lin ang="13500000" scaled="1"/>
                  <a:tileRect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437481C-3AF4-8225-800D-A4CC860AD2ED}"/>
                  </a:ext>
                </a:extLst>
              </p:cNvPr>
              <p:cNvSpPr txBox="1"/>
              <p:nvPr/>
            </p:nvSpPr>
            <p:spPr>
              <a:xfrm>
                <a:off x="1570237" y="2952440"/>
                <a:ext cx="2154436" cy="5036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800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총론의 주요 방향과</a:t>
                </a:r>
                <a:endParaRPr lang="en-US" altLang="ko-KR" sz="1800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800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사회과 교육과정의 연계</a:t>
                </a: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FF539FFC-04DA-472B-BFCF-B9591EAAEC13}"/>
                </a:ext>
              </a:extLst>
            </p:cNvPr>
            <p:cNvGrpSpPr/>
            <p:nvPr/>
          </p:nvGrpSpPr>
          <p:grpSpPr>
            <a:xfrm>
              <a:off x="4718514" y="2500057"/>
              <a:ext cx="3698306" cy="1423481"/>
              <a:chOff x="4647394" y="2492517"/>
              <a:chExt cx="3698306" cy="1423481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E8AFA8EF-D35E-A206-7E72-31CE5A6D0159}"/>
                  </a:ext>
                </a:extLst>
              </p:cNvPr>
              <p:cNvGrpSpPr/>
              <p:nvPr/>
            </p:nvGrpSpPr>
            <p:grpSpPr>
              <a:xfrm>
                <a:off x="4647394" y="2492517"/>
                <a:ext cx="3698306" cy="1423481"/>
                <a:chOff x="798302" y="2492517"/>
                <a:chExt cx="3698306" cy="1423481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89552D82-605A-0098-3D6C-B6941C97C680}"/>
                    </a:ext>
                  </a:extLst>
                </p:cNvPr>
                <p:cNvSpPr/>
                <p:nvPr/>
              </p:nvSpPr>
              <p:spPr>
                <a:xfrm>
                  <a:off x="798302" y="2492517"/>
                  <a:ext cx="3698306" cy="1423481"/>
                </a:xfrm>
                <a:prstGeom prst="roundRect">
                  <a:avLst>
                    <a:gd name="adj" fmla="val 9620"/>
                  </a:avLst>
                </a:prstGeom>
                <a:solidFill>
                  <a:srgbClr val="2AB8AA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defTabSz="914400" latinLnBrk="1"/>
                  <a:endParaRPr lang="ko-KR" altLang="en-US" sz="28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1" name="사각형: 둥근 모서리 50">
                  <a:extLst>
                    <a:ext uri="{FF2B5EF4-FFF2-40B4-BE49-F238E27FC236}">
                      <a16:creationId xmlns:a16="http://schemas.microsoft.com/office/drawing/2014/main" id="{A4CCE2F5-9C88-C51B-8B39-8D7461752D1B}"/>
                    </a:ext>
                  </a:extLst>
                </p:cNvPr>
                <p:cNvSpPr/>
                <p:nvPr/>
              </p:nvSpPr>
              <p:spPr>
                <a:xfrm flipH="1">
                  <a:off x="888691" y="2586625"/>
                  <a:ext cx="3517529" cy="1235264"/>
                </a:xfrm>
                <a:prstGeom prst="roundRect">
                  <a:avLst>
                    <a:gd name="adj" fmla="val 8963"/>
                  </a:avLst>
                </a:prstGeom>
                <a:gradFill flip="none" rotWithShape="1">
                  <a:gsLst>
                    <a:gs pos="100000">
                      <a:schemeClr val="bg1">
                        <a:alpha val="26000"/>
                      </a:schemeClr>
                    </a:gs>
                    <a:gs pos="33000">
                      <a:schemeClr val="bg1">
                        <a:alpha val="0"/>
                      </a:schemeClr>
                    </a:gs>
                  </a:gsLst>
                  <a:lin ang="13500000" scaled="1"/>
                  <a:tileRect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33F5F7-89AD-ADB5-4557-7D81851A8C0B}"/>
                  </a:ext>
                </a:extLst>
              </p:cNvPr>
              <p:cNvSpPr txBox="1"/>
              <p:nvPr/>
            </p:nvSpPr>
            <p:spPr>
              <a:xfrm>
                <a:off x="5521921" y="3078349"/>
                <a:ext cx="1949253" cy="25181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800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사회과 교육과정 체제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C893D5E4-58EE-2423-55B7-2E3F45FF0040}"/>
                </a:ext>
              </a:extLst>
            </p:cNvPr>
            <p:cNvGrpSpPr/>
            <p:nvPr/>
          </p:nvGrpSpPr>
          <p:grpSpPr>
            <a:xfrm>
              <a:off x="798302" y="4074857"/>
              <a:ext cx="3698306" cy="1423481"/>
              <a:chOff x="798302" y="4036837"/>
              <a:chExt cx="3698306" cy="1423481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36471B52-E238-FD2F-1193-65B829A75CBF}"/>
                  </a:ext>
                </a:extLst>
              </p:cNvPr>
              <p:cNvGrpSpPr/>
              <p:nvPr/>
            </p:nvGrpSpPr>
            <p:grpSpPr>
              <a:xfrm>
                <a:off x="798302" y="4036837"/>
                <a:ext cx="3698306" cy="1423481"/>
                <a:chOff x="798302" y="2492517"/>
                <a:chExt cx="3698306" cy="1423481"/>
              </a:xfrm>
            </p:grpSpPr>
            <p:sp>
              <p:nvSpPr>
                <p:cNvPr id="46" name="사각형: 둥근 모서리 45">
                  <a:extLst>
                    <a:ext uri="{FF2B5EF4-FFF2-40B4-BE49-F238E27FC236}">
                      <a16:creationId xmlns:a16="http://schemas.microsoft.com/office/drawing/2014/main" id="{13E25080-8F04-80A4-366F-B7D23E14AC28}"/>
                    </a:ext>
                  </a:extLst>
                </p:cNvPr>
                <p:cNvSpPr/>
                <p:nvPr/>
              </p:nvSpPr>
              <p:spPr>
                <a:xfrm>
                  <a:off x="798302" y="2492517"/>
                  <a:ext cx="3698306" cy="1423481"/>
                </a:xfrm>
                <a:prstGeom prst="roundRect">
                  <a:avLst>
                    <a:gd name="adj" fmla="val 9620"/>
                  </a:avLst>
                </a:prstGeom>
                <a:solidFill>
                  <a:srgbClr val="4EB5D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defTabSz="914400" latinLnBrk="1"/>
                  <a:endParaRPr lang="ko-KR" altLang="en-US" sz="2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B99C8E31-FD1A-C937-EC39-A24F12CAA23E}"/>
                    </a:ext>
                  </a:extLst>
                </p:cNvPr>
                <p:cNvSpPr/>
                <p:nvPr/>
              </p:nvSpPr>
              <p:spPr>
                <a:xfrm flipV="1">
                  <a:off x="888691" y="2586625"/>
                  <a:ext cx="3517529" cy="1235264"/>
                </a:xfrm>
                <a:prstGeom prst="roundRect">
                  <a:avLst>
                    <a:gd name="adj" fmla="val 8963"/>
                  </a:avLst>
                </a:prstGeom>
                <a:gradFill flip="none" rotWithShape="1">
                  <a:gsLst>
                    <a:gs pos="100000">
                      <a:schemeClr val="bg1">
                        <a:alpha val="26000"/>
                      </a:schemeClr>
                    </a:gs>
                    <a:gs pos="33000">
                      <a:schemeClr val="bg1">
                        <a:alpha val="0"/>
                      </a:schemeClr>
                    </a:gs>
                  </a:gsLst>
                  <a:lin ang="13500000" scaled="1"/>
                  <a:tileRect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3833B96-29E9-F802-1926-F8B709B09501}"/>
                  </a:ext>
                </a:extLst>
              </p:cNvPr>
              <p:cNvSpPr txBox="1"/>
              <p:nvPr/>
            </p:nvSpPr>
            <p:spPr>
              <a:xfrm>
                <a:off x="1544589" y="4496760"/>
                <a:ext cx="2205732" cy="5036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800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사회과 영역 및</a:t>
                </a:r>
                <a:endParaRPr lang="en-US" altLang="ko-KR" sz="1800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800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핵심 아이디어 선정 원리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DCA16330-80DF-5BC1-8F77-1C55EDF492D4}"/>
                </a:ext>
              </a:extLst>
            </p:cNvPr>
            <p:cNvGrpSpPr/>
            <p:nvPr/>
          </p:nvGrpSpPr>
          <p:grpSpPr>
            <a:xfrm>
              <a:off x="4718514" y="4074857"/>
              <a:ext cx="3698306" cy="1423481"/>
              <a:chOff x="4647394" y="4036837"/>
              <a:chExt cx="3698306" cy="1423481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87A7FF12-A2C6-3381-8D63-46F9C2C08D75}"/>
                  </a:ext>
                </a:extLst>
              </p:cNvPr>
              <p:cNvGrpSpPr/>
              <p:nvPr/>
            </p:nvGrpSpPr>
            <p:grpSpPr>
              <a:xfrm>
                <a:off x="4647394" y="4036837"/>
                <a:ext cx="3698306" cy="1423481"/>
                <a:chOff x="798302" y="2492517"/>
                <a:chExt cx="3698306" cy="1423481"/>
              </a:xfrm>
            </p:grpSpPr>
            <p:sp>
              <p:nvSpPr>
                <p:cNvPr id="42" name="사각형: 둥근 모서리 41">
                  <a:extLst>
                    <a:ext uri="{FF2B5EF4-FFF2-40B4-BE49-F238E27FC236}">
                      <a16:creationId xmlns:a16="http://schemas.microsoft.com/office/drawing/2014/main" id="{04257EF9-37D3-1F28-F766-04E979F8FB14}"/>
                    </a:ext>
                  </a:extLst>
                </p:cNvPr>
                <p:cNvSpPr/>
                <p:nvPr/>
              </p:nvSpPr>
              <p:spPr>
                <a:xfrm>
                  <a:off x="798302" y="2492517"/>
                  <a:ext cx="3698306" cy="1423481"/>
                </a:xfrm>
                <a:prstGeom prst="roundRect">
                  <a:avLst>
                    <a:gd name="adj" fmla="val 9620"/>
                  </a:avLst>
                </a:prstGeom>
                <a:solidFill>
                  <a:srgbClr val="FDB24D"/>
                </a:solidFill>
                <a:ln w="2540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8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" name="사각형: 둥근 모서리 42">
                  <a:extLst>
                    <a:ext uri="{FF2B5EF4-FFF2-40B4-BE49-F238E27FC236}">
                      <a16:creationId xmlns:a16="http://schemas.microsoft.com/office/drawing/2014/main" id="{5B418B80-DD8C-898D-FE5F-CA3DC867ED25}"/>
                    </a:ext>
                  </a:extLst>
                </p:cNvPr>
                <p:cNvSpPr/>
                <p:nvPr/>
              </p:nvSpPr>
              <p:spPr>
                <a:xfrm flipH="1" flipV="1">
                  <a:off x="888691" y="2586625"/>
                  <a:ext cx="3517529" cy="1235264"/>
                </a:xfrm>
                <a:prstGeom prst="roundRect">
                  <a:avLst>
                    <a:gd name="adj" fmla="val 8963"/>
                  </a:avLst>
                </a:prstGeom>
                <a:gradFill flip="none" rotWithShape="1">
                  <a:gsLst>
                    <a:gs pos="100000">
                      <a:schemeClr val="bg1">
                        <a:alpha val="26000"/>
                      </a:schemeClr>
                    </a:gs>
                    <a:gs pos="33000">
                      <a:schemeClr val="bg1">
                        <a:alpha val="0"/>
                      </a:schemeClr>
                    </a:gs>
                  </a:gsLst>
                  <a:lin ang="13500000" scaled="1"/>
                  <a:tileRect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AFDC5988-D67B-B2EA-B6BB-CDD5D600760A}"/>
                  </a:ext>
                </a:extLst>
              </p:cNvPr>
              <p:cNvGrpSpPr/>
              <p:nvPr/>
            </p:nvGrpSpPr>
            <p:grpSpPr>
              <a:xfrm>
                <a:off x="5307921" y="4365757"/>
                <a:ext cx="2377253" cy="758645"/>
                <a:chOff x="5307921" y="4185789"/>
                <a:chExt cx="2377253" cy="758645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1E181620-0E5C-6438-F9A4-C9E4FB83D5CB}"/>
                    </a:ext>
                  </a:extLst>
                </p:cNvPr>
                <p:cNvSpPr txBox="1"/>
                <p:nvPr/>
              </p:nvSpPr>
              <p:spPr>
                <a:xfrm>
                  <a:off x="5307921" y="4552718"/>
                  <a:ext cx="2377253" cy="3917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성취기준의 근간이고</a:t>
                  </a:r>
                  <a:r>
                    <a:rPr lang="en-US" altLang="ko-KR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성취기준은</a:t>
                  </a:r>
                  <a:endParaRPr lang="en-US" altLang="ko-KR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  <a:p>
                  <a:r>
                    <a:rPr lang="ko-KR" altLang="en-US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지식</a:t>
                  </a:r>
                  <a:r>
                    <a:rPr lang="en-US" altLang="ko-KR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이해</a:t>
                  </a:r>
                  <a:r>
                    <a:rPr lang="en-US" altLang="ko-KR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과정</a:t>
                  </a:r>
                  <a:r>
                    <a:rPr lang="en-US" altLang="ko-KR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기능</a:t>
                  </a:r>
                  <a:r>
                    <a:rPr lang="en-US" altLang="ko-KR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가치</a:t>
                  </a:r>
                  <a:r>
                    <a:rPr lang="en-US" altLang="ko-KR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태도</a:t>
                  </a:r>
                  <a:endParaRPr lang="ko-KR" altLang="en-US" sz="1800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DE8EFDC-1F6E-223F-CB9D-374B86974721}"/>
                    </a:ext>
                  </a:extLst>
                </p:cNvPr>
                <p:cNvSpPr txBox="1"/>
                <p:nvPr/>
              </p:nvSpPr>
              <p:spPr>
                <a:xfrm>
                  <a:off x="5727106" y="4185789"/>
                  <a:ext cx="1538883" cy="2518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800" dirty="0"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사회과 내용 체계</a:t>
                  </a:r>
                </a:p>
              </p:txBody>
            </p:sp>
          </p:grp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97F0D63-8583-3C0A-6779-CC9C1398B99E}"/>
              </a:ext>
            </a:extLst>
          </p:cNvPr>
          <p:cNvSpPr txBox="1"/>
          <p:nvPr/>
        </p:nvSpPr>
        <p:spPr>
          <a:xfrm>
            <a:off x="6850391" y="5459358"/>
            <a:ext cx="1530868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26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defRPr>
            </a:lvl1pPr>
          </a:lstStyle>
          <a:p>
            <a:pPr algn="r"/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39700">
                    <a:schemeClr val="bg1"/>
                  </a:glow>
                </a:effectLst>
              </a:rPr>
              <a:t>로 구성된다</a:t>
            </a:r>
            <a:r>
              <a:rPr lang="en-US" altLang="ko-KR" sz="2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39700">
                    <a:schemeClr val="bg1"/>
                  </a:glo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529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2590642-AE32-C428-FC39-6EB48E018ED9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3EC0F571-D5A2-117B-FEA7-8EA1EEA1DACD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45B2BFE-95DF-C461-74DB-ED5826EA29B7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2603D52-06E8-29FD-96AB-AE56B9415D43}"/>
                </a:ext>
              </a:extLst>
            </p:cNvPr>
            <p:cNvSpPr txBox="1"/>
            <p:nvPr/>
          </p:nvSpPr>
          <p:spPr>
            <a:xfrm>
              <a:off x="1130775" y="1257374"/>
              <a:ext cx="228908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교육과정 설계의 개요</a:t>
              </a:r>
              <a:r>
                <a:rPr lang="en-US" altLang="ko-KR" sz="1800" dirty="0">
                  <a:solidFill>
                    <a:srgbClr val="3F505F"/>
                  </a:solidFill>
                </a:rPr>
                <a:t>(2)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DB8B7C4-013E-910D-3AC3-D92AF5EA4BB0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6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9DC99D61-EAD3-1206-CD96-F7EDA857B132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I</a:t>
            </a:r>
            <a:endParaRPr lang="ko-KR" alt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89ED2CC-3D53-17FC-F9FE-C210D570634A}"/>
              </a:ext>
            </a:extLst>
          </p:cNvPr>
          <p:cNvSpPr txBox="1"/>
          <p:nvPr/>
        </p:nvSpPr>
        <p:spPr>
          <a:xfrm>
            <a:off x="994785" y="500003"/>
            <a:ext cx="3803926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 교육과정 개정의 방향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A10616C-A433-237C-DA5E-A8ECABD20555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pic>
        <p:nvPicPr>
          <p:cNvPr id="54" name="Picture 1">
            <a:extLst>
              <a:ext uri="{FF2B5EF4-FFF2-40B4-BE49-F238E27FC236}">
                <a16:creationId xmlns:a16="http://schemas.microsoft.com/office/drawing/2014/main" id="{D973B301-CA59-C61F-83FA-BAB8B58989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51" t="2487" r="4099" b="4976"/>
          <a:stretch>
            <a:fillRect/>
          </a:stretch>
        </p:blipFill>
        <p:spPr>
          <a:xfrm>
            <a:off x="2287354" y="1745655"/>
            <a:ext cx="4569292" cy="457308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67639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BEF4E843-E029-8F70-DCE5-F2B060D77754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B22DDF8-16BC-6B39-F50F-AC0F2DE216B7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D095C57-9678-701E-FA3B-845C57D3D6AE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CF888C-9CCE-9174-CFA0-9036F531B6DD}"/>
                </a:ext>
              </a:extLst>
            </p:cNvPr>
            <p:cNvSpPr txBox="1"/>
            <p:nvPr/>
          </p:nvSpPr>
          <p:spPr>
            <a:xfrm>
              <a:off x="1130775" y="1257374"/>
              <a:ext cx="128240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사회과의 성격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9050086-91FE-4BC1-B4F6-E7E7E344F161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0897A42-4646-049F-D683-8DAEBB5A396D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Ⅱ</a:t>
            </a:r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B53F1A-0FEF-C3E2-E559-280519992FCE}"/>
              </a:ext>
            </a:extLst>
          </p:cNvPr>
          <p:cNvSpPr txBox="1"/>
          <p:nvPr/>
        </p:nvSpPr>
        <p:spPr>
          <a:xfrm>
            <a:off x="994785" y="500003"/>
            <a:ext cx="1864293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성격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86F2BA-BAB6-4E91-EB04-C8CE2BCBB1C4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0EC2BFD-4084-6FBD-D985-549F2F2DE65A}"/>
              </a:ext>
            </a:extLst>
          </p:cNvPr>
          <p:cNvGrpSpPr/>
          <p:nvPr/>
        </p:nvGrpSpPr>
        <p:grpSpPr>
          <a:xfrm>
            <a:off x="603010" y="2991617"/>
            <a:ext cx="8433722" cy="3333717"/>
            <a:chOff x="603010" y="2930657"/>
            <a:chExt cx="8433722" cy="3333717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6F9F60FE-3B49-2ECC-BA40-12FC4486C63B}"/>
                </a:ext>
              </a:extLst>
            </p:cNvPr>
            <p:cNvSpPr/>
            <p:nvPr/>
          </p:nvSpPr>
          <p:spPr>
            <a:xfrm>
              <a:off x="603010" y="2930657"/>
              <a:ext cx="7937980" cy="2592037"/>
            </a:xfrm>
            <a:prstGeom prst="roundRect">
              <a:avLst>
                <a:gd name="adj" fmla="val 6810"/>
              </a:avLst>
            </a:prstGeom>
            <a:solidFill>
              <a:srgbClr val="2467BE"/>
            </a:solidFill>
            <a:ln w="1587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latinLnBrk="1"/>
              <a:endParaRPr lang="ko-KR" altLang="en-US" dirty="0">
                <a:solidFill>
                  <a:srgbClr val="FFFFFF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94C8110A-6FDA-63FD-5353-C2C4E28B2901}"/>
                </a:ext>
              </a:extLst>
            </p:cNvPr>
            <p:cNvSpPr/>
            <p:nvPr/>
          </p:nvSpPr>
          <p:spPr>
            <a:xfrm>
              <a:off x="730018" y="3035073"/>
              <a:ext cx="7683964" cy="2383205"/>
            </a:xfrm>
            <a:prstGeom prst="roundRect">
              <a:avLst>
                <a:gd name="adj" fmla="val 6328"/>
              </a:avLst>
            </a:prstGeom>
            <a:gradFill flip="none" rotWithShape="1">
              <a:gsLst>
                <a:gs pos="100000">
                  <a:schemeClr val="bg1">
                    <a:alpha val="26000"/>
                  </a:schemeClr>
                </a:gs>
                <a:gs pos="33000">
                  <a:schemeClr val="bg1">
                    <a:alpha val="0"/>
                  </a:schemeClr>
                </a:gs>
              </a:gsLst>
              <a:lin ang="13500000" scaled="1"/>
              <a:tileRect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000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F82C81C-B782-A19E-0968-12975DAB6959}"/>
                </a:ext>
              </a:extLst>
            </p:cNvPr>
            <p:cNvSpPr txBox="1"/>
            <p:nvPr/>
          </p:nvSpPr>
          <p:spPr>
            <a:xfrm>
              <a:off x="926032" y="3299498"/>
              <a:ext cx="4546116" cy="18543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>
                <a:spcAft>
                  <a:spcPts val="300"/>
                </a:spcAft>
              </a:pPr>
              <a:r>
                <a:rPr lang="ko-KR" altLang="en-US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사회과는 학생들이 사회생활에 </a:t>
              </a:r>
              <a:endParaRPr lang="en-US" altLang="ko-KR" sz="18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l">
                <a:spcAft>
                  <a:spcPts val="300"/>
                </a:spcAft>
              </a:pPr>
              <a:r>
                <a:rPr lang="ko-KR" altLang="en-US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필요한 지식과 기능을 익혀 이를 토대로</a:t>
              </a:r>
              <a:r>
                <a:rPr lang="en-US" altLang="ko-KR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</a:p>
            <a:p>
              <a:pPr algn="l">
                <a:spcAft>
                  <a:spcPts val="300"/>
                </a:spcAft>
              </a:pPr>
              <a:r>
                <a:rPr lang="ko-KR" altLang="en-US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</a:t>
              </a:r>
              <a:r>
                <a:rPr lang="en-US" altLang="ko-KR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공간 속의 인간과 사회현상을 인식하고</a:t>
              </a:r>
              <a:r>
                <a:rPr lang="en-US" altLang="ko-KR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</a:p>
            <a:p>
              <a:pPr algn="l">
                <a:spcAft>
                  <a:spcPts val="300"/>
                </a:spcAft>
              </a:pPr>
              <a:r>
                <a:rPr lang="ko-KR" altLang="en-US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민주 사회의 구성원에게 요구되는</a:t>
              </a:r>
              <a:r>
                <a:rPr lang="en-US" altLang="ko-KR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가치와 태도를 </a:t>
              </a:r>
              <a:endParaRPr lang="en-US" altLang="ko-KR" sz="18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l">
                <a:spcAft>
                  <a:spcPts val="300"/>
                </a:spcAft>
              </a:pPr>
              <a:r>
                <a:rPr lang="ko-KR" altLang="en-US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지님으로써 시민으로서의 자질을 갖추도록 하는 </a:t>
              </a:r>
              <a:endParaRPr lang="en-US" altLang="ko-KR" sz="18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l">
                <a:spcAft>
                  <a:spcPts val="300"/>
                </a:spcAft>
              </a:pPr>
              <a:r>
                <a:rPr lang="ko-KR" altLang="en-US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교과이다</a:t>
              </a:r>
              <a:r>
                <a:rPr lang="en-US" altLang="ko-KR" sz="18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868665B6-4093-7227-E03E-F17A0A96B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098715" y="3049375"/>
              <a:ext cx="3938017" cy="3214999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CB44607-C2DF-6642-DFAB-F5C3AB085718}"/>
              </a:ext>
            </a:extLst>
          </p:cNvPr>
          <p:cNvGrpSpPr/>
          <p:nvPr/>
        </p:nvGrpSpPr>
        <p:grpSpPr>
          <a:xfrm>
            <a:off x="2068943" y="2016472"/>
            <a:ext cx="5006114" cy="706591"/>
            <a:chOff x="2024698" y="2016472"/>
            <a:chExt cx="5006114" cy="70659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F6E29EC-2559-03D6-A62B-0626A7902493}"/>
                </a:ext>
              </a:extLst>
            </p:cNvPr>
            <p:cNvSpPr txBox="1"/>
            <p:nvPr/>
          </p:nvSpPr>
          <p:spPr>
            <a:xfrm>
              <a:off x="2305993" y="2045955"/>
              <a:ext cx="4443524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0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2200" dirty="0"/>
                <a:t>사회과의 정의와 본질</a:t>
              </a:r>
              <a:r>
                <a:rPr lang="en-US" altLang="ko-KR" sz="2200" dirty="0"/>
                <a:t>, </a:t>
              </a:r>
              <a:r>
                <a:rPr lang="ko-KR" altLang="en-US" sz="2200" dirty="0"/>
                <a:t>이상적인 시민상</a:t>
              </a:r>
              <a:r>
                <a:rPr lang="en-US" altLang="ko-KR" sz="2200" dirty="0"/>
                <a:t>,</a:t>
              </a:r>
            </a:p>
            <a:p>
              <a:pPr algn="ctr"/>
              <a:r>
                <a:rPr lang="ko-KR" altLang="en-US" sz="2200" dirty="0"/>
                <a:t>교과역량</a:t>
              </a:r>
              <a:r>
                <a:rPr lang="en-US" altLang="ko-KR" sz="2200" dirty="0"/>
                <a:t>, </a:t>
              </a:r>
              <a:r>
                <a:rPr lang="ko-KR" altLang="en-US" sz="2200" dirty="0"/>
                <a:t>내용 구성 원리로 구성된다</a:t>
              </a:r>
              <a:r>
                <a:rPr lang="en-US" altLang="ko-KR" sz="2200" dirty="0"/>
                <a:t>.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DE63773-E6DE-84DF-F7F7-80961C320A38}"/>
                </a:ext>
              </a:extLst>
            </p:cNvPr>
            <p:cNvGrpSpPr/>
            <p:nvPr/>
          </p:nvGrpSpPr>
          <p:grpSpPr>
            <a:xfrm>
              <a:off x="2024698" y="2016472"/>
              <a:ext cx="5006114" cy="582845"/>
              <a:chOff x="2207578" y="1955512"/>
              <a:chExt cx="5006114" cy="582845"/>
            </a:xfrm>
            <a:solidFill>
              <a:srgbClr val="2063AA"/>
            </a:solidFill>
          </p:grpSpPr>
          <p:sp>
            <p:nvSpPr>
              <p:cNvPr id="5" name="그래픽 32">
                <a:extLst>
                  <a:ext uri="{FF2B5EF4-FFF2-40B4-BE49-F238E27FC236}">
                    <a16:creationId xmlns:a16="http://schemas.microsoft.com/office/drawing/2014/main" id="{AAA6455E-FEC6-CDF5-6253-5ECC4EF6F8EA}"/>
                  </a:ext>
                </a:extLst>
              </p:cNvPr>
              <p:cNvSpPr/>
              <p:nvPr/>
            </p:nvSpPr>
            <p:spPr>
              <a:xfrm>
                <a:off x="6975567" y="2347813"/>
                <a:ext cx="238125" cy="190544"/>
              </a:xfrm>
              <a:custGeom>
                <a:avLst/>
                <a:gdLst>
                  <a:gd name="connsiteX0" fmla="*/ 0 w 527208"/>
                  <a:gd name="connsiteY0" fmla="*/ 421767 h 421862"/>
                  <a:gd name="connsiteX1" fmla="*/ 0 w 527208"/>
                  <a:gd name="connsiteY1" fmla="*/ 356235 h 421862"/>
                  <a:gd name="connsiteX2" fmla="*/ 81248 w 527208"/>
                  <a:gd name="connsiteY2" fmla="*/ 237363 h 421862"/>
                  <a:gd name="connsiteX3" fmla="*/ 81248 w 527208"/>
                  <a:gd name="connsiteY3" fmla="*/ 210884 h 421862"/>
                  <a:gd name="connsiteX4" fmla="*/ 0 w 527208"/>
                  <a:gd name="connsiteY4" fmla="*/ 210884 h 421862"/>
                  <a:gd name="connsiteX5" fmla="*/ 0 w 527208"/>
                  <a:gd name="connsiteY5" fmla="*/ 0 h 421862"/>
                  <a:gd name="connsiteX6" fmla="*/ 210884 w 527208"/>
                  <a:gd name="connsiteY6" fmla="*/ 0 h 421862"/>
                  <a:gd name="connsiteX7" fmla="*/ 210884 w 527208"/>
                  <a:gd name="connsiteY7" fmla="*/ 155353 h 421862"/>
                  <a:gd name="connsiteX8" fmla="*/ 0 w 527208"/>
                  <a:gd name="connsiteY8" fmla="*/ 421862 h 421862"/>
                  <a:gd name="connsiteX9" fmla="*/ 316325 w 527208"/>
                  <a:gd name="connsiteY9" fmla="*/ 421767 h 421862"/>
                  <a:gd name="connsiteX10" fmla="*/ 316325 w 527208"/>
                  <a:gd name="connsiteY10" fmla="*/ 356235 h 421862"/>
                  <a:gd name="connsiteX11" fmla="*/ 397574 w 527208"/>
                  <a:gd name="connsiteY11" fmla="*/ 237363 h 421862"/>
                  <a:gd name="connsiteX12" fmla="*/ 397574 w 527208"/>
                  <a:gd name="connsiteY12" fmla="*/ 210884 h 421862"/>
                  <a:gd name="connsiteX13" fmla="*/ 316325 w 527208"/>
                  <a:gd name="connsiteY13" fmla="*/ 210884 h 421862"/>
                  <a:gd name="connsiteX14" fmla="*/ 316325 w 527208"/>
                  <a:gd name="connsiteY14" fmla="*/ 0 h 421862"/>
                  <a:gd name="connsiteX15" fmla="*/ 527209 w 527208"/>
                  <a:gd name="connsiteY15" fmla="*/ 0 h 421862"/>
                  <a:gd name="connsiteX16" fmla="*/ 527209 w 527208"/>
                  <a:gd name="connsiteY16" fmla="*/ 155353 h 421862"/>
                  <a:gd name="connsiteX17" fmla="*/ 316325 w 527208"/>
                  <a:gd name="connsiteY17" fmla="*/ 421862 h 42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7208" h="421862">
                    <a:moveTo>
                      <a:pt x="0" y="421767"/>
                    </a:moveTo>
                    <a:lnTo>
                      <a:pt x="0" y="356235"/>
                    </a:lnTo>
                    <a:cubicBezTo>
                      <a:pt x="54197" y="348615"/>
                      <a:pt x="81248" y="308991"/>
                      <a:pt x="81248" y="237363"/>
                    </a:cubicBezTo>
                    <a:lnTo>
                      <a:pt x="81248" y="210884"/>
                    </a:lnTo>
                    <a:lnTo>
                      <a:pt x="0" y="210884"/>
                    </a:lnTo>
                    <a:lnTo>
                      <a:pt x="0" y="0"/>
                    </a:lnTo>
                    <a:lnTo>
                      <a:pt x="210884" y="0"/>
                    </a:lnTo>
                    <a:lnTo>
                      <a:pt x="210884" y="155353"/>
                    </a:lnTo>
                    <a:cubicBezTo>
                      <a:pt x="210884" y="314039"/>
                      <a:pt x="140589" y="402812"/>
                      <a:pt x="0" y="421862"/>
                    </a:cubicBezTo>
                    <a:close/>
                    <a:moveTo>
                      <a:pt x="316325" y="421767"/>
                    </a:moveTo>
                    <a:lnTo>
                      <a:pt x="316325" y="356235"/>
                    </a:lnTo>
                    <a:cubicBezTo>
                      <a:pt x="370523" y="348615"/>
                      <a:pt x="397574" y="308991"/>
                      <a:pt x="397574" y="237363"/>
                    </a:cubicBezTo>
                    <a:lnTo>
                      <a:pt x="397574" y="210884"/>
                    </a:lnTo>
                    <a:lnTo>
                      <a:pt x="316325" y="210884"/>
                    </a:lnTo>
                    <a:lnTo>
                      <a:pt x="316325" y="0"/>
                    </a:lnTo>
                    <a:lnTo>
                      <a:pt x="527209" y="0"/>
                    </a:lnTo>
                    <a:lnTo>
                      <a:pt x="527209" y="155353"/>
                    </a:lnTo>
                    <a:cubicBezTo>
                      <a:pt x="527209" y="314039"/>
                      <a:pt x="456914" y="402812"/>
                      <a:pt x="316325" y="42186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그래픽 32">
                <a:extLst>
                  <a:ext uri="{FF2B5EF4-FFF2-40B4-BE49-F238E27FC236}">
                    <a16:creationId xmlns:a16="http://schemas.microsoft.com/office/drawing/2014/main" id="{7498330A-B3A8-D057-8B11-FB247F1159B4}"/>
                  </a:ext>
                </a:extLst>
              </p:cNvPr>
              <p:cNvSpPr/>
              <p:nvPr/>
            </p:nvSpPr>
            <p:spPr>
              <a:xfrm flipH="1" flipV="1">
                <a:off x="2207578" y="1955512"/>
                <a:ext cx="238125" cy="190544"/>
              </a:xfrm>
              <a:custGeom>
                <a:avLst/>
                <a:gdLst>
                  <a:gd name="connsiteX0" fmla="*/ 0 w 527208"/>
                  <a:gd name="connsiteY0" fmla="*/ 421767 h 421862"/>
                  <a:gd name="connsiteX1" fmla="*/ 0 w 527208"/>
                  <a:gd name="connsiteY1" fmla="*/ 356235 h 421862"/>
                  <a:gd name="connsiteX2" fmla="*/ 81248 w 527208"/>
                  <a:gd name="connsiteY2" fmla="*/ 237363 h 421862"/>
                  <a:gd name="connsiteX3" fmla="*/ 81248 w 527208"/>
                  <a:gd name="connsiteY3" fmla="*/ 210884 h 421862"/>
                  <a:gd name="connsiteX4" fmla="*/ 0 w 527208"/>
                  <a:gd name="connsiteY4" fmla="*/ 210884 h 421862"/>
                  <a:gd name="connsiteX5" fmla="*/ 0 w 527208"/>
                  <a:gd name="connsiteY5" fmla="*/ 0 h 421862"/>
                  <a:gd name="connsiteX6" fmla="*/ 210884 w 527208"/>
                  <a:gd name="connsiteY6" fmla="*/ 0 h 421862"/>
                  <a:gd name="connsiteX7" fmla="*/ 210884 w 527208"/>
                  <a:gd name="connsiteY7" fmla="*/ 155353 h 421862"/>
                  <a:gd name="connsiteX8" fmla="*/ 0 w 527208"/>
                  <a:gd name="connsiteY8" fmla="*/ 421862 h 421862"/>
                  <a:gd name="connsiteX9" fmla="*/ 316325 w 527208"/>
                  <a:gd name="connsiteY9" fmla="*/ 421767 h 421862"/>
                  <a:gd name="connsiteX10" fmla="*/ 316325 w 527208"/>
                  <a:gd name="connsiteY10" fmla="*/ 356235 h 421862"/>
                  <a:gd name="connsiteX11" fmla="*/ 397574 w 527208"/>
                  <a:gd name="connsiteY11" fmla="*/ 237363 h 421862"/>
                  <a:gd name="connsiteX12" fmla="*/ 397574 w 527208"/>
                  <a:gd name="connsiteY12" fmla="*/ 210884 h 421862"/>
                  <a:gd name="connsiteX13" fmla="*/ 316325 w 527208"/>
                  <a:gd name="connsiteY13" fmla="*/ 210884 h 421862"/>
                  <a:gd name="connsiteX14" fmla="*/ 316325 w 527208"/>
                  <a:gd name="connsiteY14" fmla="*/ 0 h 421862"/>
                  <a:gd name="connsiteX15" fmla="*/ 527209 w 527208"/>
                  <a:gd name="connsiteY15" fmla="*/ 0 h 421862"/>
                  <a:gd name="connsiteX16" fmla="*/ 527209 w 527208"/>
                  <a:gd name="connsiteY16" fmla="*/ 155353 h 421862"/>
                  <a:gd name="connsiteX17" fmla="*/ 316325 w 527208"/>
                  <a:gd name="connsiteY17" fmla="*/ 421862 h 42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7208" h="421862">
                    <a:moveTo>
                      <a:pt x="0" y="421767"/>
                    </a:moveTo>
                    <a:lnTo>
                      <a:pt x="0" y="356235"/>
                    </a:lnTo>
                    <a:cubicBezTo>
                      <a:pt x="54197" y="348615"/>
                      <a:pt x="81248" y="308991"/>
                      <a:pt x="81248" y="237363"/>
                    </a:cubicBezTo>
                    <a:lnTo>
                      <a:pt x="81248" y="210884"/>
                    </a:lnTo>
                    <a:lnTo>
                      <a:pt x="0" y="210884"/>
                    </a:lnTo>
                    <a:lnTo>
                      <a:pt x="0" y="0"/>
                    </a:lnTo>
                    <a:lnTo>
                      <a:pt x="210884" y="0"/>
                    </a:lnTo>
                    <a:lnTo>
                      <a:pt x="210884" y="155353"/>
                    </a:lnTo>
                    <a:cubicBezTo>
                      <a:pt x="210884" y="314039"/>
                      <a:pt x="140589" y="402812"/>
                      <a:pt x="0" y="421862"/>
                    </a:cubicBezTo>
                    <a:close/>
                    <a:moveTo>
                      <a:pt x="316325" y="421767"/>
                    </a:moveTo>
                    <a:lnTo>
                      <a:pt x="316325" y="356235"/>
                    </a:lnTo>
                    <a:cubicBezTo>
                      <a:pt x="370523" y="348615"/>
                      <a:pt x="397574" y="308991"/>
                      <a:pt x="397574" y="237363"/>
                    </a:cubicBezTo>
                    <a:lnTo>
                      <a:pt x="397574" y="210884"/>
                    </a:lnTo>
                    <a:lnTo>
                      <a:pt x="316325" y="210884"/>
                    </a:lnTo>
                    <a:lnTo>
                      <a:pt x="316325" y="0"/>
                    </a:lnTo>
                    <a:lnTo>
                      <a:pt x="527209" y="0"/>
                    </a:lnTo>
                    <a:lnTo>
                      <a:pt x="527209" y="155353"/>
                    </a:lnTo>
                    <a:cubicBezTo>
                      <a:pt x="527209" y="314039"/>
                      <a:pt x="456914" y="402812"/>
                      <a:pt x="316325" y="42186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0777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485EA0E-A714-7EBB-D308-335C8DED7A2E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Ⅱ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208700-419D-12DF-9501-B950E8BA8FD4}"/>
              </a:ext>
            </a:extLst>
          </p:cNvPr>
          <p:cNvSpPr txBox="1"/>
          <p:nvPr/>
        </p:nvSpPr>
        <p:spPr>
          <a:xfrm>
            <a:off x="994785" y="500003"/>
            <a:ext cx="1864293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성격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0FD046-DA5F-9926-6BF5-485DFFCE4654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F5FC1A4-C6B5-6712-B39C-5837F0F25EC6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B3C813CB-462C-A654-68F1-5DBA06CA9841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958BDFE-D9AF-3031-2ED9-32335E956E3A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0491161-E517-8190-0CEE-769875A1B9E8}"/>
                </a:ext>
              </a:extLst>
            </p:cNvPr>
            <p:cNvSpPr txBox="1"/>
            <p:nvPr/>
          </p:nvSpPr>
          <p:spPr>
            <a:xfrm>
              <a:off x="1130775" y="1257374"/>
              <a:ext cx="515525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사회과의 교과 역량</a:t>
              </a:r>
              <a:r>
                <a:rPr lang="en-US" altLang="ko-KR" sz="1800" dirty="0">
                  <a:solidFill>
                    <a:srgbClr val="3F505F"/>
                  </a:solidFill>
                </a:rPr>
                <a:t>(2015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교육과정과 동일</a:t>
              </a:r>
              <a:r>
                <a:rPr lang="en-US" altLang="ko-KR" sz="1800" dirty="0">
                  <a:solidFill>
                    <a:srgbClr val="3F505F"/>
                  </a:solidFill>
                </a:rPr>
                <a:t>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BEEC246-4757-59F3-89A9-A7D1B261592C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287" name="그룹 286">
            <a:extLst>
              <a:ext uri="{FF2B5EF4-FFF2-40B4-BE49-F238E27FC236}">
                <a16:creationId xmlns:a16="http://schemas.microsoft.com/office/drawing/2014/main" id="{4E1C6BBC-C8D2-83B9-8AD0-C8F6DA160FB5}"/>
              </a:ext>
            </a:extLst>
          </p:cNvPr>
          <p:cNvGrpSpPr/>
          <p:nvPr/>
        </p:nvGrpSpPr>
        <p:grpSpPr>
          <a:xfrm>
            <a:off x="598535" y="1905195"/>
            <a:ext cx="7946931" cy="4335144"/>
            <a:chOff x="598535" y="1905195"/>
            <a:chExt cx="7946931" cy="4335144"/>
          </a:xfrm>
        </p:grpSpPr>
        <p:grpSp>
          <p:nvGrpSpPr>
            <p:cNvPr id="288" name="그룹 287">
              <a:extLst>
                <a:ext uri="{FF2B5EF4-FFF2-40B4-BE49-F238E27FC236}">
                  <a16:creationId xmlns:a16="http://schemas.microsoft.com/office/drawing/2014/main" id="{CF571A07-2FB1-E239-5A59-3F4556D1FA37}"/>
                </a:ext>
              </a:extLst>
            </p:cNvPr>
            <p:cNvGrpSpPr/>
            <p:nvPr/>
          </p:nvGrpSpPr>
          <p:grpSpPr>
            <a:xfrm>
              <a:off x="598535" y="1905195"/>
              <a:ext cx="7946931" cy="4335144"/>
              <a:chOff x="598535" y="1895670"/>
              <a:chExt cx="7946931" cy="4335144"/>
            </a:xfrm>
          </p:grpSpPr>
          <p:grpSp>
            <p:nvGrpSpPr>
              <p:cNvPr id="294" name="그룹 293">
                <a:extLst>
                  <a:ext uri="{FF2B5EF4-FFF2-40B4-BE49-F238E27FC236}">
                    <a16:creationId xmlns:a16="http://schemas.microsoft.com/office/drawing/2014/main" id="{4E565F5A-FFB7-151D-9B3C-D6489AC30DF1}"/>
                  </a:ext>
                </a:extLst>
              </p:cNvPr>
              <p:cNvGrpSpPr/>
              <p:nvPr/>
            </p:nvGrpSpPr>
            <p:grpSpPr>
              <a:xfrm>
                <a:off x="598535" y="2079186"/>
                <a:ext cx="3312102" cy="3968112"/>
                <a:chOff x="395287" y="1872365"/>
                <a:chExt cx="3643312" cy="4364923"/>
              </a:xfrm>
            </p:grpSpPr>
            <p:grpSp>
              <p:nvGrpSpPr>
                <p:cNvPr id="316" name="그룹 315">
                  <a:extLst>
                    <a:ext uri="{FF2B5EF4-FFF2-40B4-BE49-F238E27FC236}">
                      <a16:creationId xmlns:a16="http://schemas.microsoft.com/office/drawing/2014/main" id="{5EB25910-86F3-2DDC-33ED-04DA2D47F95C}"/>
                    </a:ext>
                  </a:extLst>
                </p:cNvPr>
                <p:cNvGrpSpPr/>
                <p:nvPr/>
              </p:nvGrpSpPr>
              <p:grpSpPr>
                <a:xfrm>
                  <a:off x="395287" y="1872365"/>
                  <a:ext cx="3643312" cy="4364923"/>
                  <a:chOff x="395287" y="1872365"/>
                  <a:chExt cx="3643312" cy="4364923"/>
                </a:xfrm>
              </p:grpSpPr>
              <p:grpSp>
                <p:nvGrpSpPr>
                  <p:cNvPr id="318" name="그래픽 326">
                    <a:extLst>
                      <a:ext uri="{FF2B5EF4-FFF2-40B4-BE49-F238E27FC236}">
                        <a16:creationId xmlns:a16="http://schemas.microsoft.com/office/drawing/2014/main" id="{73C1312A-B4D5-9794-7F9B-4269580484AC}"/>
                      </a:ext>
                    </a:extLst>
                  </p:cNvPr>
                  <p:cNvGrpSpPr/>
                  <p:nvPr/>
                </p:nvGrpSpPr>
                <p:grpSpPr>
                  <a:xfrm>
                    <a:off x="395287" y="2688046"/>
                    <a:ext cx="2733559" cy="2733509"/>
                    <a:chOff x="1710475" y="1281447"/>
                    <a:chExt cx="4294459" cy="4294380"/>
                  </a:xfrm>
                </p:grpSpPr>
                <p:sp>
                  <p:nvSpPr>
                    <p:cNvPr id="344" name="자유형: 도형 343">
                      <a:extLst>
                        <a:ext uri="{FF2B5EF4-FFF2-40B4-BE49-F238E27FC236}">
                          <a16:creationId xmlns:a16="http://schemas.microsoft.com/office/drawing/2014/main" id="{0687F50F-8098-983B-774B-B0ADD053A3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20062" y="4916760"/>
                      <a:ext cx="1456510" cy="659066"/>
                    </a:xfrm>
                    <a:custGeom>
                      <a:avLst/>
                      <a:gdLst>
                        <a:gd name="connsiteX0" fmla="*/ 1430118 w 1456510"/>
                        <a:gd name="connsiteY0" fmla="*/ 56657 h 659066"/>
                        <a:gd name="connsiteX1" fmla="*/ 1237821 w 1456510"/>
                        <a:gd name="connsiteY1" fmla="*/ 26392 h 659066"/>
                        <a:gd name="connsiteX2" fmla="*/ 137643 w 1456510"/>
                        <a:gd name="connsiteY2" fmla="*/ 383781 h 659066"/>
                        <a:gd name="connsiteX3" fmla="*/ 137643 w 1456510"/>
                        <a:gd name="connsiteY3" fmla="*/ 383781 h 659066"/>
                        <a:gd name="connsiteX4" fmla="*/ 0 w 1456510"/>
                        <a:gd name="connsiteY4" fmla="*/ 521424 h 659066"/>
                        <a:gd name="connsiteX5" fmla="*/ 137643 w 1456510"/>
                        <a:gd name="connsiteY5" fmla="*/ 659067 h 659066"/>
                        <a:gd name="connsiteX6" fmla="*/ 137643 w 1456510"/>
                        <a:gd name="connsiteY6" fmla="*/ 659067 h 659066"/>
                        <a:gd name="connsiteX7" fmla="*/ 1399853 w 1456510"/>
                        <a:gd name="connsiteY7" fmla="*/ 248875 h 659066"/>
                        <a:gd name="connsiteX8" fmla="*/ 1430118 w 1456510"/>
                        <a:gd name="connsiteY8" fmla="*/ 56577 h 6590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456510" h="659066">
                          <a:moveTo>
                            <a:pt x="1430118" y="56657"/>
                          </a:moveTo>
                          <a:cubicBezTo>
                            <a:pt x="1385364" y="-4839"/>
                            <a:pt x="1299317" y="-18362"/>
                            <a:pt x="1237821" y="26392"/>
                          </a:cubicBezTo>
                          <a:cubicBezTo>
                            <a:pt x="928728" y="251289"/>
                            <a:pt x="549364" y="383781"/>
                            <a:pt x="137643" y="383781"/>
                          </a:cubicBezTo>
                          <a:lnTo>
                            <a:pt x="137643" y="383781"/>
                          </a:lnTo>
                          <a:cubicBezTo>
                            <a:pt x="61658" y="383781"/>
                            <a:pt x="0" y="445438"/>
                            <a:pt x="0" y="521424"/>
                          </a:cubicBezTo>
                          <a:cubicBezTo>
                            <a:pt x="0" y="597409"/>
                            <a:pt x="61658" y="659067"/>
                            <a:pt x="137643" y="659067"/>
                          </a:cubicBezTo>
                          <a:lnTo>
                            <a:pt x="137643" y="659067"/>
                          </a:lnTo>
                          <a:cubicBezTo>
                            <a:pt x="608929" y="659067"/>
                            <a:pt x="1045845" y="506694"/>
                            <a:pt x="1399853" y="248875"/>
                          </a:cubicBezTo>
                          <a:cubicBezTo>
                            <a:pt x="1461350" y="204121"/>
                            <a:pt x="1474873" y="118074"/>
                            <a:pt x="1430118" y="56577"/>
                          </a:cubicBezTo>
                          <a:close/>
                        </a:path>
                      </a:pathLst>
                    </a:custGeom>
                    <a:solidFill>
                      <a:srgbClr val="55B02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45" name="자유형: 도형 344">
                      <a:extLst>
                        <a:ext uri="{FF2B5EF4-FFF2-40B4-BE49-F238E27FC236}">
                          <a16:creationId xmlns:a16="http://schemas.microsoft.com/office/drawing/2014/main" id="{81DDD26B-0490-F315-9A2D-1F02031D96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20062" y="1281528"/>
                      <a:ext cx="1456482" cy="659124"/>
                    </a:xfrm>
                    <a:custGeom>
                      <a:avLst/>
                      <a:gdLst>
                        <a:gd name="connsiteX0" fmla="*/ 1399772 w 1456482"/>
                        <a:gd name="connsiteY0" fmla="*/ 410112 h 659124"/>
                        <a:gd name="connsiteX1" fmla="*/ 137643 w 1456482"/>
                        <a:gd name="connsiteY1" fmla="*/ 0 h 659124"/>
                        <a:gd name="connsiteX2" fmla="*/ 0 w 1456482"/>
                        <a:gd name="connsiteY2" fmla="*/ 137643 h 659124"/>
                        <a:gd name="connsiteX3" fmla="*/ 137643 w 1456482"/>
                        <a:gd name="connsiteY3" fmla="*/ 275286 h 659124"/>
                        <a:gd name="connsiteX4" fmla="*/ 137643 w 1456482"/>
                        <a:gd name="connsiteY4" fmla="*/ 275286 h 659124"/>
                        <a:gd name="connsiteX5" fmla="*/ 1237821 w 1456482"/>
                        <a:gd name="connsiteY5" fmla="*/ 632755 h 659124"/>
                        <a:gd name="connsiteX6" fmla="*/ 1430118 w 1456482"/>
                        <a:gd name="connsiteY6" fmla="*/ 602490 h 659124"/>
                        <a:gd name="connsiteX7" fmla="*/ 1399772 w 1456482"/>
                        <a:gd name="connsiteY7" fmla="*/ 410192 h 6591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6482" h="659124">
                          <a:moveTo>
                            <a:pt x="1399772" y="410112"/>
                          </a:moveTo>
                          <a:cubicBezTo>
                            <a:pt x="1045764" y="152373"/>
                            <a:pt x="608849" y="-81"/>
                            <a:pt x="137643" y="0"/>
                          </a:cubicBezTo>
                          <a:cubicBezTo>
                            <a:pt x="61577" y="0"/>
                            <a:pt x="0" y="61658"/>
                            <a:pt x="0" y="137643"/>
                          </a:cubicBezTo>
                          <a:cubicBezTo>
                            <a:pt x="0" y="213628"/>
                            <a:pt x="61658" y="275286"/>
                            <a:pt x="137643" y="275286"/>
                          </a:cubicBezTo>
                          <a:lnTo>
                            <a:pt x="137643" y="275286"/>
                          </a:lnTo>
                          <a:cubicBezTo>
                            <a:pt x="549364" y="275286"/>
                            <a:pt x="928728" y="407858"/>
                            <a:pt x="1237821" y="632755"/>
                          </a:cubicBezTo>
                          <a:cubicBezTo>
                            <a:pt x="1299317" y="677509"/>
                            <a:pt x="1385364" y="663906"/>
                            <a:pt x="1430118" y="602490"/>
                          </a:cubicBezTo>
                          <a:cubicBezTo>
                            <a:pt x="1474873" y="541074"/>
                            <a:pt x="1461269" y="454946"/>
                            <a:pt x="1399772" y="410192"/>
                          </a:cubicBezTo>
                          <a:close/>
                        </a:path>
                      </a:pathLst>
                    </a:custGeom>
                    <a:solidFill>
                      <a:srgbClr val="2AB8AA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solidFill>
                          <a:schemeClr val="lt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46" name="자유형: 도형 345">
                      <a:extLst>
                        <a:ext uri="{FF2B5EF4-FFF2-40B4-BE49-F238E27FC236}">
                          <a16:creationId xmlns:a16="http://schemas.microsoft.com/office/drawing/2014/main" id="{FAA079A4-E1CB-F5D2-86A4-1FA57D020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1376" y="3912103"/>
                      <a:ext cx="1005655" cy="1279981"/>
                    </a:xfrm>
                    <a:custGeom>
                      <a:avLst/>
                      <a:gdLst>
                        <a:gd name="connsiteX0" fmla="*/ 56506 w 1005655"/>
                        <a:gd name="connsiteY0" fmla="*/ 1030969 h 1279981"/>
                        <a:gd name="connsiteX1" fmla="*/ 736993 w 1005655"/>
                        <a:gd name="connsiteY1" fmla="*/ 95158 h 1279981"/>
                        <a:gd name="connsiteX2" fmla="*/ 910456 w 1005655"/>
                        <a:gd name="connsiteY2" fmla="*/ 6777 h 1279981"/>
                        <a:gd name="connsiteX3" fmla="*/ 998918 w 1005655"/>
                        <a:gd name="connsiteY3" fmla="*/ 180239 h 1279981"/>
                        <a:gd name="connsiteX4" fmla="*/ 218619 w 1005655"/>
                        <a:gd name="connsiteY4" fmla="*/ 1253613 h 1279981"/>
                        <a:gd name="connsiteX5" fmla="*/ 26321 w 1005655"/>
                        <a:gd name="connsiteY5" fmla="*/ 1223347 h 1279981"/>
                        <a:gd name="connsiteX6" fmla="*/ 0 w 1005655"/>
                        <a:gd name="connsiteY6" fmla="*/ 1142452 h 1279981"/>
                        <a:gd name="connsiteX7" fmla="*/ 56667 w 1005655"/>
                        <a:gd name="connsiteY7" fmla="*/ 1031049 h 12799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005655" h="1279981">
                          <a:moveTo>
                            <a:pt x="56506" y="1030969"/>
                          </a:moveTo>
                          <a:cubicBezTo>
                            <a:pt x="372602" y="801001"/>
                            <a:pt x="613839" y="474441"/>
                            <a:pt x="736993" y="95158"/>
                          </a:cubicBezTo>
                          <a:cubicBezTo>
                            <a:pt x="760497" y="22875"/>
                            <a:pt x="838093" y="-16727"/>
                            <a:pt x="910456" y="6777"/>
                          </a:cubicBezTo>
                          <a:cubicBezTo>
                            <a:pt x="982738" y="30281"/>
                            <a:pt x="1022341" y="107876"/>
                            <a:pt x="998918" y="180239"/>
                          </a:cubicBezTo>
                          <a:cubicBezTo>
                            <a:pt x="857411" y="615867"/>
                            <a:pt x="580918" y="989998"/>
                            <a:pt x="218619" y="1253613"/>
                          </a:cubicBezTo>
                          <a:cubicBezTo>
                            <a:pt x="157122" y="1298367"/>
                            <a:pt x="71075" y="1284763"/>
                            <a:pt x="26321" y="1223347"/>
                          </a:cubicBezTo>
                          <a:cubicBezTo>
                            <a:pt x="8532" y="1198878"/>
                            <a:pt x="0" y="1170544"/>
                            <a:pt x="0" y="1142452"/>
                          </a:cubicBezTo>
                          <a:cubicBezTo>
                            <a:pt x="0" y="1099951"/>
                            <a:pt x="19640" y="1057934"/>
                            <a:pt x="56667" y="1031049"/>
                          </a:cubicBezTo>
                          <a:close/>
                        </a:path>
                      </a:pathLst>
                    </a:custGeom>
                    <a:solidFill>
                      <a:srgbClr val="4EB5D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47" name="자유형: 도형 346">
                      <a:extLst>
                        <a:ext uri="{FF2B5EF4-FFF2-40B4-BE49-F238E27FC236}">
                          <a16:creationId xmlns:a16="http://schemas.microsoft.com/office/drawing/2014/main" id="{99020176-C817-7992-E44E-BA99652F99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1528" y="2669855"/>
                      <a:ext cx="373406" cy="1517564"/>
                    </a:xfrm>
                    <a:custGeom>
                      <a:avLst/>
                      <a:gdLst>
                        <a:gd name="connsiteX0" fmla="*/ 95223 w 373406"/>
                        <a:gd name="connsiteY0" fmla="*/ 6777 h 1517564"/>
                        <a:gd name="connsiteX1" fmla="*/ 268686 w 373406"/>
                        <a:gd name="connsiteY1" fmla="*/ 95158 h 1517564"/>
                        <a:gd name="connsiteX2" fmla="*/ 373407 w 373406"/>
                        <a:gd name="connsiteY2" fmla="*/ 758822 h 1517564"/>
                        <a:gd name="connsiteX3" fmla="*/ 268686 w 373406"/>
                        <a:gd name="connsiteY3" fmla="*/ 1422406 h 1517564"/>
                        <a:gd name="connsiteX4" fmla="*/ 95223 w 373406"/>
                        <a:gd name="connsiteY4" fmla="*/ 1510788 h 1517564"/>
                        <a:gd name="connsiteX5" fmla="*/ 6761 w 373406"/>
                        <a:gd name="connsiteY5" fmla="*/ 1337325 h 1517564"/>
                        <a:gd name="connsiteX6" fmla="*/ 98040 w 373406"/>
                        <a:gd name="connsiteY6" fmla="*/ 758742 h 1517564"/>
                        <a:gd name="connsiteX7" fmla="*/ 6761 w 373406"/>
                        <a:gd name="connsiteY7" fmla="*/ 180159 h 1517564"/>
                        <a:gd name="connsiteX8" fmla="*/ 0 w 373406"/>
                        <a:gd name="connsiteY8" fmla="*/ 137578 h 1517564"/>
                        <a:gd name="connsiteX9" fmla="*/ 95223 w 373406"/>
                        <a:gd name="connsiteY9" fmla="*/ 6696 h 15175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73406" h="1517564">
                          <a:moveTo>
                            <a:pt x="95223" y="6777"/>
                          </a:moveTo>
                          <a:cubicBezTo>
                            <a:pt x="167506" y="-16727"/>
                            <a:pt x="245182" y="22875"/>
                            <a:pt x="268686" y="95158"/>
                          </a:cubicBezTo>
                          <a:cubicBezTo>
                            <a:pt x="336541" y="304198"/>
                            <a:pt x="373407" y="527405"/>
                            <a:pt x="373407" y="758822"/>
                          </a:cubicBezTo>
                          <a:cubicBezTo>
                            <a:pt x="373407" y="990240"/>
                            <a:pt x="336541" y="1213366"/>
                            <a:pt x="268686" y="1422406"/>
                          </a:cubicBezTo>
                          <a:cubicBezTo>
                            <a:pt x="245182" y="1494689"/>
                            <a:pt x="167506" y="1534291"/>
                            <a:pt x="95223" y="1510788"/>
                          </a:cubicBezTo>
                          <a:cubicBezTo>
                            <a:pt x="22860" y="1487284"/>
                            <a:pt x="-16662" y="1409608"/>
                            <a:pt x="6761" y="1337325"/>
                          </a:cubicBezTo>
                          <a:cubicBezTo>
                            <a:pt x="65924" y="1155170"/>
                            <a:pt x="98040" y="960940"/>
                            <a:pt x="98040" y="758742"/>
                          </a:cubicBezTo>
                          <a:cubicBezTo>
                            <a:pt x="98040" y="556543"/>
                            <a:pt x="65924" y="362314"/>
                            <a:pt x="6761" y="180159"/>
                          </a:cubicBezTo>
                          <a:cubicBezTo>
                            <a:pt x="2173" y="166072"/>
                            <a:pt x="0" y="151664"/>
                            <a:pt x="0" y="137578"/>
                          </a:cubicBezTo>
                          <a:cubicBezTo>
                            <a:pt x="0" y="79542"/>
                            <a:pt x="37027" y="25531"/>
                            <a:pt x="95223" y="6696"/>
                          </a:cubicBezTo>
                          <a:close/>
                        </a:path>
                      </a:pathLst>
                    </a:custGeom>
                    <a:solidFill>
                      <a:srgbClr val="FDB24D"/>
                    </a:solidFill>
                    <a:ln w="2540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48" name="자유형: 도형 347">
                      <a:extLst>
                        <a:ext uri="{FF2B5EF4-FFF2-40B4-BE49-F238E27FC236}">
                          <a16:creationId xmlns:a16="http://schemas.microsoft.com/office/drawing/2014/main" id="{BF4D1379-F5E8-04F6-40E8-67FC4A176C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1054" y="1665247"/>
                      <a:ext cx="1005854" cy="1280085"/>
                    </a:xfrm>
                    <a:custGeom>
                      <a:avLst/>
                      <a:gdLst>
                        <a:gd name="connsiteX0" fmla="*/ 26482 w 1005854"/>
                        <a:gd name="connsiteY0" fmla="*/ 56657 h 1280085"/>
                        <a:gd name="connsiteX1" fmla="*/ 218780 w 1005854"/>
                        <a:gd name="connsiteY1" fmla="*/ 26392 h 1280085"/>
                        <a:gd name="connsiteX2" fmla="*/ 999079 w 1005854"/>
                        <a:gd name="connsiteY2" fmla="*/ 1099846 h 1280085"/>
                        <a:gd name="connsiteX3" fmla="*/ 910617 w 1005854"/>
                        <a:gd name="connsiteY3" fmla="*/ 1273309 h 1280085"/>
                        <a:gd name="connsiteX4" fmla="*/ 737154 w 1005854"/>
                        <a:gd name="connsiteY4" fmla="*/ 1184927 h 1280085"/>
                        <a:gd name="connsiteX5" fmla="*/ 56667 w 1005854"/>
                        <a:gd name="connsiteY5" fmla="*/ 249116 h 1280085"/>
                        <a:gd name="connsiteX6" fmla="*/ 0 w 1005854"/>
                        <a:gd name="connsiteY6" fmla="*/ 137714 h 1280085"/>
                        <a:gd name="connsiteX7" fmla="*/ 26402 w 1005854"/>
                        <a:gd name="connsiteY7" fmla="*/ 56818 h 12800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005854" h="1280085">
                          <a:moveTo>
                            <a:pt x="26482" y="56657"/>
                          </a:moveTo>
                          <a:cubicBezTo>
                            <a:pt x="71236" y="-4839"/>
                            <a:pt x="157283" y="-18362"/>
                            <a:pt x="218780" y="26392"/>
                          </a:cubicBezTo>
                          <a:cubicBezTo>
                            <a:pt x="581079" y="290087"/>
                            <a:pt x="857572" y="664138"/>
                            <a:pt x="999079" y="1099846"/>
                          </a:cubicBezTo>
                          <a:cubicBezTo>
                            <a:pt x="1022582" y="1172129"/>
                            <a:pt x="982980" y="1249805"/>
                            <a:pt x="910617" y="1273309"/>
                          </a:cubicBezTo>
                          <a:cubicBezTo>
                            <a:pt x="838334" y="1296812"/>
                            <a:pt x="760658" y="1257210"/>
                            <a:pt x="737154" y="1184927"/>
                          </a:cubicBezTo>
                          <a:cubicBezTo>
                            <a:pt x="614081" y="805644"/>
                            <a:pt x="372763" y="479084"/>
                            <a:pt x="56667" y="249116"/>
                          </a:cubicBezTo>
                          <a:cubicBezTo>
                            <a:pt x="19640" y="222151"/>
                            <a:pt x="0" y="180214"/>
                            <a:pt x="0" y="137714"/>
                          </a:cubicBezTo>
                          <a:cubicBezTo>
                            <a:pt x="0" y="109622"/>
                            <a:pt x="8532" y="81288"/>
                            <a:pt x="26402" y="56818"/>
                          </a:cubicBezTo>
                          <a:close/>
                        </a:path>
                      </a:pathLst>
                    </a:custGeom>
                    <a:solidFill>
                      <a:srgbClr val="F7723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solidFill>
                          <a:schemeClr val="lt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49" name="자유형: 도형 348">
                      <a:extLst>
                        <a:ext uri="{FF2B5EF4-FFF2-40B4-BE49-F238E27FC236}">
                          <a16:creationId xmlns:a16="http://schemas.microsoft.com/office/drawing/2014/main" id="{12589402-F60D-89A5-B83A-6F01960464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1215" y="4916751"/>
                      <a:ext cx="275285" cy="275286"/>
                    </a:xfrm>
                    <a:custGeom>
                      <a:avLst/>
                      <a:gdLst>
                        <a:gd name="connsiteX0" fmla="*/ 137643 w 275285"/>
                        <a:gd name="connsiteY0" fmla="*/ 275286 h 275286"/>
                        <a:gd name="connsiteX1" fmla="*/ 0 w 275285"/>
                        <a:gd name="connsiteY1" fmla="*/ 137643 h 275286"/>
                        <a:gd name="connsiteX2" fmla="*/ 137643 w 275285"/>
                        <a:gd name="connsiteY2" fmla="*/ 0 h 275286"/>
                        <a:gd name="connsiteX3" fmla="*/ 275286 w 275285"/>
                        <a:gd name="connsiteY3" fmla="*/ 137643 h 275286"/>
                        <a:gd name="connsiteX4" fmla="*/ 137643 w 275285"/>
                        <a:gd name="connsiteY4" fmla="*/ 275286 h 2752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5285" h="275286">
                          <a:moveTo>
                            <a:pt x="137643" y="275286"/>
                          </a:moveTo>
                          <a:cubicBezTo>
                            <a:pt x="61658" y="275286"/>
                            <a:pt x="0" y="213628"/>
                            <a:pt x="0" y="137643"/>
                          </a:cubicBezTo>
                          <a:cubicBezTo>
                            <a:pt x="0" y="61657"/>
                            <a:pt x="61658" y="0"/>
                            <a:pt x="137643" y="0"/>
                          </a:cubicBezTo>
                          <a:cubicBezTo>
                            <a:pt x="213628" y="0"/>
                            <a:pt x="275286" y="61657"/>
                            <a:pt x="275286" y="137643"/>
                          </a:cubicBezTo>
                          <a:cubicBezTo>
                            <a:pt x="275286" y="213628"/>
                            <a:pt x="213628" y="275286"/>
                            <a:pt x="137643" y="275286"/>
                          </a:cubicBezTo>
                          <a:close/>
                        </a:path>
                      </a:pathLst>
                    </a:custGeom>
                    <a:solidFill>
                      <a:srgbClr val="55B02F">
                        <a:alpha val="5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50" name="자유형: 도형 349">
                      <a:extLst>
                        <a:ext uri="{FF2B5EF4-FFF2-40B4-BE49-F238E27FC236}">
                          <a16:creationId xmlns:a16="http://schemas.microsoft.com/office/drawing/2014/main" id="{D70D014F-1172-897C-3F77-8BCA2CA02A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1528" y="3912199"/>
                      <a:ext cx="275285" cy="275285"/>
                    </a:xfrm>
                    <a:custGeom>
                      <a:avLst/>
                      <a:gdLst>
                        <a:gd name="connsiteX0" fmla="*/ 137643 w 275285"/>
                        <a:gd name="connsiteY0" fmla="*/ 275286 h 275285"/>
                        <a:gd name="connsiteX1" fmla="*/ 0 w 275285"/>
                        <a:gd name="connsiteY1" fmla="*/ 137643 h 275285"/>
                        <a:gd name="connsiteX2" fmla="*/ 137643 w 275285"/>
                        <a:gd name="connsiteY2" fmla="*/ 0 h 275285"/>
                        <a:gd name="connsiteX3" fmla="*/ 275286 w 275285"/>
                        <a:gd name="connsiteY3" fmla="*/ 137643 h 275285"/>
                        <a:gd name="connsiteX4" fmla="*/ 137643 w 275285"/>
                        <a:gd name="connsiteY4" fmla="*/ 275286 h 275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5285" h="275285">
                          <a:moveTo>
                            <a:pt x="137643" y="275286"/>
                          </a:moveTo>
                          <a:cubicBezTo>
                            <a:pt x="61577" y="275286"/>
                            <a:pt x="0" y="213628"/>
                            <a:pt x="0" y="137643"/>
                          </a:cubicBezTo>
                          <a:cubicBezTo>
                            <a:pt x="0" y="61658"/>
                            <a:pt x="61658" y="0"/>
                            <a:pt x="137643" y="0"/>
                          </a:cubicBezTo>
                          <a:cubicBezTo>
                            <a:pt x="213628" y="0"/>
                            <a:pt x="275286" y="61658"/>
                            <a:pt x="275286" y="137643"/>
                          </a:cubicBezTo>
                          <a:cubicBezTo>
                            <a:pt x="275286" y="213628"/>
                            <a:pt x="213628" y="275286"/>
                            <a:pt x="137643" y="275286"/>
                          </a:cubicBezTo>
                          <a:close/>
                        </a:path>
                      </a:pathLst>
                    </a:custGeom>
                    <a:solidFill>
                      <a:srgbClr val="4EB5DA">
                        <a:alpha val="5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51" name="자유형: 도형 350">
                      <a:extLst>
                        <a:ext uri="{FF2B5EF4-FFF2-40B4-BE49-F238E27FC236}">
                          <a16:creationId xmlns:a16="http://schemas.microsoft.com/office/drawing/2014/main" id="{8312221C-CFF2-F855-46DA-2CFD455EA8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1608" y="2669951"/>
                      <a:ext cx="275285" cy="275285"/>
                    </a:xfrm>
                    <a:custGeom>
                      <a:avLst/>
                      <a:gdLst>
                        <a:gd name="connsiteX0" fmla="*/ 137643 w 275285"/>
                        <a:gd name="connsiteY0" fmla="*/ 275286 h 275285"/>
                        <a:gd name="connsiteX1" fmla="*/ 0 w 275285"/>
                        <a:gd name="connsiteY1" fmla="*/ 137643 h 275285"/>
                        <a:gd name="connsiteX2" fmla="*/ 137643 w 275285"/>
                        <a:gd name="connsiteY2" fmla="*/ 0 h 275285"/>
                        <a:gd name="connsiteX3" fmla="*/ 275286 w 275285"/>
                        <a:gd name="connsiteY3" fmla="*/ 137643 h 275285"/>
                        <a:gd name="connsiteX4" fmla="*/ 137643 w 275285"/>
                        <a:gd name="connsiteY4" fmla="*/ 275286 h 275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5285" h="275285">
                          <a:moveTo>
                            <a:pt x="137643" y="275286"/>
                          </a:moveTo>
                          <a:cubicBezTo>
                            <a:pt x="61577" y="275286"/>
                            <a:pt x="0" y="213628"/>
                            <a:pt x="0" y="137643"/>
                          </a:cubicBezTo>
                          <a:cubicBezTo>
                            <a:pt x="0" y="61657"/>
                            <a:pt x="61657" y="0"/>
                            <a:pt x="137643" y="0"/>
                          </a:cubicBezTo>
                          <a:cubicBezTo>
                            <a:pt x="213628" y="0"/>
                            <a:pt x="275286" y="61657"/>
                            <a:pt x="275286" y="137643"/>
                          </a:cubicBezTo>
                          <a:cubicBezTo>
                            <a:pt x="275286" y="213628"/>
                            <a:pt x="213628" y="275286"/>
                            <a:pt x="137643" y="275286"/>
                          </a:cubicBezTo>
                          <a:close/>
                        </a:path>
                      </a:pathLst>
                    </a:custGeom>
                    <a:solidFill>
                      <a:srgbClr val="FDB24D">
                        <a:alpha val="50000"/>
                      </a:srgbClr>
                    </a:solidFill>
                    <a:ln w="2540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52" name="자유형: 도형 351">
                      <a:extLst>
                        <a:ext uri="{FF2B5EF4-FFF2-40B4-BE49-F238E27FC236}">
                          <a16:creationId xmlns:a16="http://schemas.microsoft.com/office/drawing/2014/main" id="{66E4B2E9-8472-F91C-E10D-0E149D6058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1215" y="1665318"/>
                      <a:ext cx="275285" cy="275285"/>
                    </a:xfrm>
                    <a:custGeom>
                      <a:avLst/>
                      <a:gdLst>
                        <a:gd name="connsiteX0" fmla="*/ 137643 w 275285"/>
                        <a:gd name="connsiteY0" fmla="*/ 275286 h 275285"/>
                        <a:gd name="connsiteX1" fmla="*/ 0 w 275285"/>
                        <a:gd name="connsiteY1" fmla="*/ 137643 h 275285"/>
                        <a:gd name="connsiteX2" fmla="*/ 137643 w 275285"/>
                        <a:gd name="connsiteY2" fmla="*/ 0 h 275285"/>
                        <a:gd name="connsiteX3" fmla="*/ 275286 w 275285"/>
                        <a:gd name="connsiteY3" fmla="*/ 137643 h 275285"/>
                        <a:gd name="connsiteX4" fmla="*/ 137643 w 275285"/>
                        <a:gd name="connsiteY4" fmla="*/ 275286 h 275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5285" h="275285">
                          <a:moveTo>
                            <a:pt x="137643" y="275286"/>
                          </a:moveTo>
                          <a:cubicBezTo>
                            <a:pt x="61577" y="275286"/>
                            <a:pt x="0" y="213628"/>
                            <a:pt x="0" y="137643"/>
                          </a:cubicBezTo>
                          <a:cubicBezTo>
                            <a:pt x="0" y="61658"/>
                            <a:pt x="61658" y="0"/>
                            <a:pt x="137643" y="0"/>
                          </a:cubicBezTo>
                          <a:cubicBezTo>
                            <a:pt x="213628" y="0"/>
                            <a:pt x="275286" y="61658"/>
                            <a:pt x="275286" y="137643"/>
                          </a:cubicBezTo>
                          <a:cubicBezTo>
                            <a:pt x="275286" y="213628"/>
                            <a:pt x="213628" y="275286"/>
                            <a:pt x="137643" y="275286"/>
                          </a:cubicBezTo>
                          <a:close/>
                        </a:path>
                      </a:pathLst>
                    </a:custGeom>
                    <a:solidFill>
                      <a:srgbClr val="2AB8AA">
                        <a:alpha val="50000"/>
                      </a:srgbClr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53" name="자유형: 도형 352">
                      <a:extLst>
                        <a:ext uri="{FF2B5EF4-FFF2-40B4-BE49-F238E27FC236}">
                          <a16:creationId xmlns:a16="http://schemas.microsoft.com/office/drawing/2014/main" id="{60555404-8AD4-BC51-7D5D-9F2BC1DFFB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0475" y="1281447"/>
                      <a:ext cx="2284872" cy="4294379"/>
                    </a:xfrm>
                    <a:custGeom>
                      <a:avLst/>
                      <a:gdLst>
                        <a:gd name="connsiteX0" fmla="*/ 2147230 w 2284872"/>
                        <a:gd name="connsiteY0" fmla="*/ 4294380 h 4294379"/>
                        <a:gd name="connsiteX1" fmla="*/ 0 w 2284872"/>
                        <a:gd name="connsiteY1" fmla="*/ 2147230 h 4294379"/>
                        <a:gd name="connsiteX2" fmla="*/ 2147230 w 2284872"/>
                        <a:gd name="connsiteY2" fmla="*/ 0 h 4294379"/>
                        <a:gd name="connsiteX3" fmla="*/ 2284873 w 2284872"/>
                        <a:gd name="connsiteY3" fmla="*/ 137643 h 4294379"/>
                        <a:gd name="connsiteX4" fmla="*/ 2147230 w 2284872"/>
                        <a:gd name="connsiteY4" fmla="*/ 275286 h 4294379"/>
                        <a:gd name="connsiteX5" fmla="*/ 275366 w 2284872"/>
                        <a:gd name="connsiteY5" fmla="*/ 2147150 h 4294379"/>
                        <a:gd name="connsiteX6" fmla="*/ 2147230 w 2284872"/>
                        <a:gd name="connsiteY6" fmla="*/ 4019014 h 4294379"/>
                        <a:gd name="connsiteX7" fmla="*/ 2284873 w 2284872"/>
                        <a:gd name="connsiteY7" fmla="*/ 4156656 h 4294379"/>
                        <a:gd name="connsiteX8" fmla="*/ 2147230 w 2284872"/>
                        <a:gd name="connsiteY8" fmla="*/ 4294300 h 42943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284872" h="4294379">
                          <a:moveTo>
                            <a:pt x="2147230" y="4294380"/>
                          </a:moveTo>
                          <a:cubicBezTo>
                            <a:pt x="961327" y="4294380"/>
                            <a:pt x="0" y="3333053"/>
                            <a:pt x="0" y="2147230"/>
                          </a:cubicBezTo>
                          <a:cubicBezTo>
                            <a:pt x="0" y="961408"/>
                            <a:pt x="961327" y="0"/>
                            <a:pt x="2147230" y="0"/>
                          </a:cubicBezTo>
                          <a:cubicBezTo>
                            <a:pt x="2223216" y="0"/>
                            <a:pt x="2284873" y="61658"/>
                            <a:pt x="2284873" y="137643"/>
                          </a:cubicBezTo>
                          <a:cubicBezTo>
                            <a:pt x="2284873" y="213628"/>
                            <a:pt x="2223216" y="275286"/>
                            <a:pt x="2147230" y="275286"/>
                          </a:cubicBezTo>
                          <a:cubicBezTo>
                            <a:pt x="1113379" y="275286"/>
                            <a:pt x="275366" y="1113379"/>
                            <a:pt x="275366" y="2147150"/>
                          </a:cubicBezTo>
                          <a:cubicBezTo>
                            <a:pt x="275366" y="3180921"/>
                            <a:pt x="1113459" y="4019014"/>
                            <a:pt x="2147230" y="4019014"/>
                          </a:cubicBezTo>
                          <a:cubicBezTo>
                            <a:pt x="2223216" y="4019014"/>
                            <a:pt x="2284873" y="4080671"/>
                            <a:pt x="2284873" y="4156656"/>
                          </a:cubicBezTo>
                          <a:cubicBezTo>
                            <a:pt x="2284873" y="4232642"/>
                            <a:pt x="2223216" y="4294300"/>
                            <a:pt x="2147230" y="429430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 defTabSz="914400" latinLnBrk="1"/>
                      <a:endParaRPr lang="ko-KR" altLang="en-US" sz="22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54" name="자유형: 도형 353">
                      <a:extLst>
                        <a:ext uri="{FF2B5EF4-FFF2-40B4-BE49-F238E27FC236}">
                          <a16:creationId xmlns:a16="http://schemas.microsoft.com/office/drawing/2014/main" id="{FB46F121-E5D7-9897-B4CB-4E5265941F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20062" y="1281529"/>
                      <a:ext cx="275286" cy="275286"/>
                    </a:xfrm>
                    <a:custGeom>
                      <a:avLst/>
                      <a:gdLst>
                        <a:gd name="connsiteX0" fmla="*/ 275286 w 275285"/>
                        <a:gd name="connsiteY0" fmla="*/ 137643 h 275285"/>
                        <a:gd name="connsiteX1" fmla="*/ 137643 w 275285"/>
                        <a:gd name="connsiteY1" fmla="*/ 275286 h 275285"/>
                        <a:gd name="connsiteX2" fmla="*/ 0 w 275285"/>
                        <a:gd name="connsiteY2" fmla="*/ 137643 h 275285"/>
                        <a:gd name="connsiteX3" fmla="*/ 137643 w 275285"/>
                        <a:gd name="connsiteY3" fmla="*/ 0 h 275285"/>
                        <a:gd name="connsiteX4" fmla="*/ 275286 w 275285"/>
                        <a:gd name="connsiteY4" fmla="*/ 137643 h 275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5285" h="275285">
                          <a:moveTo>
                            <a:pt x="275286" y="137643"/>
                          </a:moveTo>
                          <a:cubicBezTo>
                            <a:pt x="275286" y="213628"/>
                            <a:pt x="213628" y="275286"/>
                            <a:pt x="137643" y="275286"/>
                          </a:cubicBezTo>
                          <a:cubicBezTo>
                            <a:pt x="61658" y="275286"/>
                            <a:pt x="0" y="213628"/>
                            <a:pt x="0" y="137643"/>
                          </a:cubicBezTo>
                          <a:cubicBezTo>
                            <a:pt x="0" y="61658"/>
                            <a:pt x="61658" y="0"/>
                            <a:pt x="137643" y="0"/>
                          </a:cubicBezTo>
                          <a:cubicBezTo>
                            <a:pt x="213628" y="0"/>
                            <a:pt x="275286" y="61658"/>
                            <a:pt x="275286" y="137643"/>
                          </a:cubicBezTo>
                          <a:close/>
                        </a:path>
                      </a:pathLst>
                    </a:custGeom>
                    <a:solidFill>
                      <a:srgbClr val="2AB8AA">
                        <a:alpha val="50000"/>
                      </a:srgbClr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solidFill>
                          <a:schemeClr val="lt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55" name="자유형: 도형 354">
                      <a:extLst>
                        <a:ext uri="{FF2B5EF4-FFF2-40B4-BE49-F238E27FC236}">
                          <a16:creationId xmlns:a16="http://schemas.microsoft.com/office/drawing/2014/main" id="{F11D27F6-966B-B13A-B863-C83B988E8D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20062" y="5300541"/>
                      <a:ext cx="275285" cy="275286"/>
                    </a:xfrm>
                    <a:custGeom>
                      <a:avLst/>
                      <a:gdLst>
                        <a:gd name="connsiteX0" fmla="*/ 275286 w 275285"/>
                        <a:gd name="connsiteY0" fmla="*/ 137643 h 275286"/>
                        <a:gd name="connsiteX1" fmla="*/ 137643 w 275285"/>
                        <a:gd name="connsiteY1" fmla="*/ 275286 h 275286"/>
                        <a:gd name="connsiteX2" fmla="*/ 0 w 275285"/>
                        <a:gd name="connsiteY2" fmla="*/ 137643 h 275286"/>
                        <a:gd name="connsiteX3" fmla="*/ 137643 w 275285"/>
                        <a:gd name="connsiteY3" fmla="*/ 0 h 275286"/>
                        <a:gd name="connsiteX4" fmla="*/ 275286 w 275285"/>
                        <a:gd name="connsiteY4" fmla="*/ 137643 h 2752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5285" h="275286">
                          <a:moveTo>
                            <a:pt x="275286" y="137643"/>
                          </a:moveTo>
                          <a:cubicBezTo>
                            <a:pt x="275286" y="213628"/>
                            <a:pt x="213628" y="275286"/>
                            <a:pt x="137643" y="275286"/>
                          </a:cubicBezTo>
                          <a:cubicBezTo>
                            <a:pt x="61658" y="275286"/>
                            <a:pt x="0" y="213628"/>
                            <a:pt x="0" y="137643"/>
                          </a:cubicBezTo>
                          <a:cubicBezTo>
                            <a:pt x="0" y="61657"/>
                            <a:pt x="61658" y="0"/>
                            <a:pt x="137643" y="0"/>
                          </a:cubicBezTo>
                          <a:cubicBezTo>
                            <a:pt x="213628" y="0"/>
                            <a:pt x="275286" y="61657"/>
                            <a:pt x="275286" y="137643"/>
                          </a:cubicBezTo>
                          <a:close/>
                        </a:path>
                      </a:pathLst>
                    </a:custGeom>
                    <a:solidFill>
                      <a:srgbClr val="55B02F">
                        <a:alpha val="5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solidFill>
                          <a:schemeClr val="lt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</p:grpSp>
              <p:sp>
                <p:nvSpPr>
                  <p:cNvPr id="319" name="자유형: 도형 318">
                    <a:extLst>
                      <a:ext uri="{FF2B5EF4-FFF2-40B4-BE49-F238E27FC236}">
                        <a16:creationId xmlns:a16="http://schemas.microsoft.com/office/drawing/2014/main" id="{977B3EC9-2764-A147-F38D-9CB92AC6F4D8}"/>
                      </a:ext>
                    </a:extLst>
                  </p:cNvPr>
                  <p:cNvSpPr/>
                  <p:nvPr/>
                </p:nvSpPr>
                <p:spPr>
                  <a:xfrm>
                    <a:off x="2157406" y="5271586"/>
                    <a:ext cx="91046" cy="280314"/>
                  </a:xfrm>
                  <a:custGeom>
                    <a:avLst/>
                    <a:gdLst>
                      <a:gd name="connsiteX0" fmla="*/ 143036 w 143035"/>
                      <a:gd name="connsiteY0" fmla="*/ 440377 h 440377"/>
                      <a:gd name="connsiteX1" fmla="*/ 0 w 143035"/>
                      <a:gd name="connsiteY1" fmla="*/ 0 h 440377"/>
                      <a:gd name="connsiteX2" fmla="*/ 143036 w 143035"/>
                      <a:gd name="connsiteY2" fmla="*/ 440377 h 440377"/>
                      <a:gd name="connsiteX3" fmla="*/ 143036 w 143035"/>
                      <a:gd name="connsiteY3" fmla="*/ 440377 h 440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3035" h="440377">
                        <a:moveTo>
                          <a:pt x="143036" y="440377"/>
                        </a:moveTo>
                        <a:lnTo>
                          <a:pt x="0" y="0"/>
                        </a:lnTo>
                        <a:lnTo>
                          <a:pt x="143036" y="440377"/>
                        </a:lnTo>
                        <a:lnTo>
                          <a:pt x="143036" y="440377"/>
                        </a:lnTo>
                        <a:close/>
                      </a:path>
                    </a:pathLst>
                  </a:custGeom>
                  <a:noFill/>
                  <a:ln w="15875" cap="rnd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20" name="자유형: 도형 319">
                    <a:extLst>
                      <a:ext uri="{FF2B5EF4-FFF2-40B4-BE49-F238E27FC236}">
                        <a16:creationId xmlns:a16="http://schemas.microsoft.com/office/drawing/2014/main" id="{FC7C7B4D-20D9-294F-F2E2-6527BBBA0B83}"/>
                      </a:ext>
                    </a:extLst>
                  </p:cNvPr>
                  <p:cNvSpPr/>
                  <p:nvPr/>
                </p:nvSpPr>
                <p:spPr>
                  <a:xfrm>
                    <a:off x="2005952" y="5534583"/>
                    <a:ext cx="702450" cy="702705"/>
                  </a:xfrm>
                  <a:custGeom>
                    <a:avLst/>
                    <a:gdLst>
                      <a:gd name="connsiteX0" fmla="*/ 0 w 1103558"/>
                      <a:gd name="connsiteY0" fmla="*/ 551940 h 1103960"/>
                      <a:gd name="connsiteX1" fmla="*/ 551699 w 1103558"/>
                      <a:gd name="connsiteY1" fmla="*/ 1103961 h 1103960"/>
                      <a:gd name="connsiteX2" fmla="*/ 1103559 w 1103558"/>
                      <a:gd name="connsiteY2" fmla="*/ 551940 h 1103960"/>
                      <a:gd name="connsiteX3" fmla="*/ 551699 w 1103558"/>
                      <a:gd name="connsiteY3" fmla="*/ 0 h 1103960"/>
                      <a:gd name="connsiteX4" fmla="*/ 0 w 1103558"/>
                      <a:gd name="connsiteY4" fmla="*/ 551940 h 1103960"/>
                      <a:gd name="connsiteX5" fmla="*/ 551618 w 1103558"/>
                      <a:gd name="connsiteY5" fmla="*/ 50952 h 1103960"/>
                      <a:gd name="connsiteX6" fmla="*/ 1052526 w 1103558"/>
                      <a:gd name="connsiteY6" fmla="*/ 551940 h 1103960"/>
                      <a:gd name="connsiteX7" fmla="*/ 551618 w 1103558"/>
                      <a:gd name="connsiteY7" fmla="*/ 1053089 h 1103960"/>
                      <a:gd name="connsiteX8" fmla="*/ 50872 w 1103558"/>
                      <a:gd name="connsiteY8" fmla="*/ 551940 h 1103960"/>
                      <a:gd name="connsiteX9" fmla="*/ 551618 w 1103558"/>
                      <a:gd name="connsiteY9" fmla="*/ 50952 h 11039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03558" h="1103960">
                        <a:moveTo>
                          <a:pt x="0" y="551940"/>
                        </a:moveTo>
                        <a:cubicBezTo>
                          <a:pt x="0" y="856847"/>
                          <a:pt x="247194" y="1103961"/>
                          <a:pt x="551699" y="1103961"/>
                        </a:cubicBezTo>
                        <a:cubicBezTo>
                          <a:pt x="856204" y="1103961"/>
                          <a:pt x="1103559" y="856847"/>
                          <a:pt x="1103559" y="551940"/>
                        </a:cubicBezTo>
                        <a:cubicBezTo>
                          <a:pt x="1103559" y="247033"/>
                          <a:pt x="856445" y="0"/>
                          <a:pt x="551699" y="0"/>
                        </a:cubicBezTo>
                        <a:cubicBezTo>
                          <a:pt x="246953" y="0"/>
                          <a:pt x="0" y="247355"/>
                          <a:pt x="0" y="551940"/>
                        </a:cubicBezTo>
                        <a:close/>
                        <a:moveTo>
                          <a:pt x="551618" y="50952"/>
                        </a:moveTo>
                        <a:cubicBezTo>
                          <a:pt x="828273" y="50952"/>
                          <a:pt x="1052526" y="275447"/>
                          <a:pt x="1052526" y="551940"/>
                        </a:cubicBezTo>
                        <a:cubicBezTo>
                          <a:pt x="1052526" y="828433"/>
                          <a:pt x="828192" y="1053089"/>
                          <a:pt x="551618" y="1053089"/>
                        </a:cubicBezTo>
                        <a:cubicBezTo>
                          <a:pt x="275045" y="1053089"/>
                          <a:pt x="50872" y="828755"/>
                          <a:pt x="50872" y="551940"/>
                        </a:cubicBezTo>
                        <a:cubicBezTo>
                          <a:pt x="50872" y="275125"/>
                          <a:pt x="275205" y="50952"/>
                          <a:pt x="551618" y="50952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b="1" dirty="0">
                      <a:solidFill>
                        <a:schemeClr val="lt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grpSp>
                <p:nvGrpSpPr>
                  <p:cNvPr id="321" name="그래픽 326">
                    <a:extLst>
                      <a:ext uri="{FF2B5EF4-FFF2-40B4-BE49-F238E27FC236}">
                        <a16:creationId xmlns:a16="http://schemas.microsoft.com/office/drawing/2014/main" id="{0A06D69C-B486-70E1-0A85-D5B1DFDDE2DF}"/>
                      </a:ext>
                    </a:extLst>
                  </p:cNvPr>
                  <p:cNvGrpSpPr/>
                  <p:nvPr/>
                </p:nvGrpSpPr>
                <p:grpSpPr>
                  <a:xfrm>
                    <a:off x="2013791" y="5127715"/>
                    <a:ext cx="287281" cy="287486"/>
                    <a:chOff x="4253167" y="5114200"/>
                    <a:chExt cx="451323" cy="451645"/>
                  </a:xfrm>
                </p:grpSpPr>
                <p:sp>
                  <p:nvSpPr>
                    <p:cNvPr id="342" name="자유형: 도형 341">
                      <a:extLst>
                        <a:ext uri="{FF2B5EF4-FFF2-40B4-BE49-F238E27FC236}">
                          <a16:creationId xmlns:a16="http://schemas.microsoft.com/office/drawing/2014/main" id="{41DC8942-6846-963F-A49A-7AD6E2502A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53167" y="5114200"/>
                      <a:ext cx="451323" cy="451645"/>
                    </a:xfrm>
                    <a:custGeom>
                      <a:avLst/>
                      <a:gdLst>
                        <a:gd name="connsiteX0" fmla="*/ 225622 w 451323"/>
                        <a:gd name="connsiteY0" fmla="*/ 0 h 451645"/>
                        <a:gd name="connsiteX1" fmla="*/ 451324 w 451323"/>
                        <a:gd name="connsiteY1" fmla="*/ 225783 h 451645"/>
                        <a:gd name="connsiteX2" fmla="*/ 225622 w 451323"/>
                        <a:gd name="connsiteY2" fmla="*/ 451646 h 451645"/>
                        <a:gd name="connsiteX3" fmla="*/ 0 w 451323"/>
                        <a:gd name="connsiteY3" fmla="*/ 225783 h 451645"/>
                        <a:gd name="connsiteX4" fmla="*/ 225622 w 451323"/>
                        <a:gd name="connsiteY4" fmla="*/ 0 h 4516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1323" h="451645">
                          <a:moveTo>
                            <a:pt x="225622" y="0"/>
                          </a:moveTo>
                          <a:cubicBezTo>
                            <a:pt x="350305" y="0"/>
                            <a:pt x="451324" y="101260"/>
                            <a:pt x="451324" y="225783"/>
                          </a:cubicBezTo>
                          <a:cubicBezTo>
                            <a:pt x="451324" y="350306"/>
                            <a:pt x="350305" y="451646"/>
                            <a:pt x="225622" y="451646"/>
                          </a:cubicBezTo>
                          <a:cubicBezTo>
                            <a:pt x="100938" y="451646"/>
                            <a:pt x="0" y="350547"/>
                            <a:pt x="0" y="225783"/>
                          </a:cubicBezTo>
                          <a:cubicBezTo>
                            <a:pt x="0" y="101019"/>
                            <a:pt x="101099" y="0"/>
                            <a:pt x="225622" y="0"/>
                          </a:cubicBezTo>
                          <a:close/>
                        </a:path>
                      </a:pathLst>
                    </a:custGeom>
                    <a:solidFill>
                      <a:srgbClr val="55B02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solidFill>
                          <a:schemeClr val="lt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43" name="자유형: 도형 342">
                      <a:extLst>
                        <a:ext uri="{FF2B5EF4-FFF2-40B4-BE49-F238E27FC236}">
                          <a16:creationId xmlns:a16="http://schemas.microsoft.com/office/drawing/2014/main" id="{99A044E6-1782-7EAD-9312-355C81CB2C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0988" y="5242184"/>
                      <a:ext cx="195758" cy="195679"/>
                    </a:xfrm>
                    <a:custGeom>
                      <a:avLst/>
                      <a:gdLst>
                        <a:gd name="connsiteX0" fmla="*/ 0 w 195758"/>
                        <a:gd name="connsiteY0" fmla="*/ 97799 h 195678"/>
                        <a:gd name="connsiteX1" fmla="*/ 97879 w 195758"/>
                        <a:gd name="connsiteY1" fmla="*/ 195678 h 195678"/>
                        <a:gd name="connsiteX2" fmla="*/ 195759 w 195758"/>
                        <a:gd name="connsiteY2" fmla="*/ 97799 h 195678"/>
                        <a:gd name="connsiteX3" fmla="*/ 97879 w 195758"/>
                        <a:gd name="connsiteY3" fmla="*/ 0 h 195678"/>
                        <a:gd name="connsiteX4" fmla="*/ 0 w 195758"/>
                        <a:gd name="connsiteY4" fmla="*/ 97799 h 195678"/>
                        <a:gd name="connsiteX5" fmla="*/ 0 w 195758"/>
                        <a:gd name="connsiteY5" fmla="*/ 97799 h 1956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5758" h="195678">
                          <a:moveTo>
                            <a:pt x="0" y="97799"/>
                          </a:moveTo>
                          <a:cubicBezTo>
                            <a:pt x="0" y="151810"/>
                            <a:pt x="43869" y="195678"/>
                            <a:pt x="97879" y="195678"/>
                          </a:cubicBezTo>
                          <a:cubicBezTo>
                            <a:pt x="151890" y="195678"/>
                            <a:pt x="195759" y="151810"/>
                            <a:pt x="195759" y="97799"/>
                          </a:cubicBezTo>
                          <a:cubicBezTo>
                            <a:pt x="195759" y="43788"/>
                            <a:pt x="151810" y="0"/>
                            <a:pt x="97879" y="0"/>
                          </a:cubicBezTo>
                          <a:cubicBezTo>
                            <a:pt x="43949" y="0"/>
                            <a:pt x="0" y="43869"/>
                            <a:pt x="0" y="97799"/>
                          </a:cubicBezTo>
                          <a:lnTo>
                            <a:pt x="0" y="9779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sp>
                <p:nvSpPr>
                  <p:cNvPr id="322" name="자유형: 도형 321">
                    <a:extLst>
                      <a:ext uri="{FF2B5EF4-FFF2-40B4-BE49-F238E27FC236}">
                        <a16:creationId xmlns:a16="http://schemas.microsoft.com/office/drawing/2014/main" id="{FF0501CB-A7C1-828F-3DA1-3A9FE3840C74}"/>
                      </a:ext>
                    </a:extLst>
                  </p:cNvPr>
                  <p:cNvSpPr/>
                  <p:nvPr/>
                </p:nvSpPr>
                <p:spPr>
                  <a:xfrm>
                    <a:off x="2797092" y="4806822"/>
                    <a:ext cx="238454" cy="173230"/>
                  </a:xfrm>
                  <a:custGeom>
                    <a:avLst/>
                    <a:gdLst>
                      <a:gd name="connsiteX0" fmla="*/ 374614 w 374614"/>
                      <a:gd name="connsiteY0" fmla="*/ 272147 h 272146"/>
                      <a:gd name="connsiteX1" fmla="*/ 0 w 374614"/>
                      <a:gd name="connsiteY1" fmla="*/ 0 h 272146"/>
                      <a:gd name="connsiteX2" fmla="*/ 374614 w 374614"/>
                      <a:gd name="connsiteY2" fmla="*/ 272147 h 272146"/>
                      <a:gd name="connsiteX3" fmla="*/ 374614 w 374614"/>
                      <a:gd name="connsiteY3" fmla="*/ 272147 h 272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4614" h="272146">
                        <a:moveTo>
                          <a:pt x="374614" y="272147"/>
                        </a:moveTo>
                        <a:lnTo>
                          <a:pt x="0" y="0"/>
                        </a:lnTo>
                        <a:lnTo>
                          <a:pt x="374614" y="272147"/>
                        </a:lnTo>
                        <a:lnTo>
                          <a:pt x="374614" y="272147"/>
                        </a:lnTo>
                        <a:close/>
                      </a:path>
                    </a:pathLst>
                  </a:custGeom>
                  <a:noFill/>
                  <a:ln w="15875" cap="rnd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23" name="자유형: 도형 322">
                    <a:extLst>
                      <a:ext uri="{FF2B5EF4-FFF2-40B4-BE49-F238E27FC236}">
                        <a16:creationId xmlns:a16="http://schemas.microsoft.com/office/drawing/2014/main" id="{471FF05B-2A35-27E3-63CD-2D1F805F0F9E}"/>
                      </a:ext>
                    </a:extLst>
                  </p:cNvPr>
                  <p:cNvSpPr/>
                  <p:nvPr/>
                </p:nvSpPr>
                <p:spPr>
                  <a:xfrm>
                    <a:off x="2968426" y="4835155"/>
                    <a:ext cx="702450" cy="702705"/>
                  </a:xfrm>
                  <a:custGeom>
                    <a:avLst/>
                    <a:gdLst>
                      <a:gd name="connsiteX0" fmla="*/ 0 w 1103558"/>
                      <a:gd name="connsiteY0" fmla="*/ 551940 h 1103960"/>
                      <a:gd name="connsiteX1" fmla="*/ 551699 w 1103558"/>
                      <a:gd name="connsiteY1" fmla="*/ 1103961 h 1103960"/>
                      <a:gd name="connsiteX2" fmla="*/ 1103559 w 1103558"/>
                      <a:gd name="connsiteY2" fmla="*/ 551940 h 1103960"/>
                      <a:gd name="connsiteX3" fmla="*/ 551699 w 1103558"/>
                      <a:gd name="connsiteY3" fmla="*/ 0 h 1103960"/>
                      <a:gd name="connsiteX4" fmla="*/ 0 w 1103558"/>
                      <a:gd name="connsiteY4" fmla="*/ 551940 h 1103960"/>
                      <a:gd name="connsiteX5" fmla="*/ 551699 w 1103558"/>
                      <a:gd name="connsiteY5" fmla="*/ 50952 h 1103960"/>
                      <a:gd name="connsiteX6" fmla="*/ 1052687 w 1103558"/>
                      <a:gd name="connsiteY6" fmla="*/ 551940 h 1103960"/>
                      <a:gd name="connsiteX7" fmla="*/ 551699 w 1103558"/>
                      <a:gd name="connsiteY7" fmla="*/ 1053090 h 1103960"/>
                      <a:gd name="connsiteX8" fmla="*/ 50952 w 1103558"/>
                      <a:gd name="connsiteY8" fmla="*/ 551940 h 1103960"/>
                      <a:gd name="connsiteX9" fmla="*/ 551699 w 1103558"/>
                      <a:gd name="connsiteY9" fmla="*/ 50952 h 11039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03558" h="1103960">
                        <a:moveTo>
                          <a:pt x="0" y="551940"/>
                        </a:moveTo>
                        <a:cubicBezTo>
                          <a:pt x="0" y="856848"/>
                          <a:pt x="247194" y="1103961"/>
                          <a:pt x="551699" y="1103961"/>
                        </a:cubicBezTo>
                        <a:cubicBezTo>
                          <a:pt x="856204" y="1103961"/>
                          <a:pt x="1103559" y="856848"/>
                          <a:pt x="1103559" y="551940"/>
                        </a:cubicBezTo>
                        <a:cubicBezTo>
                          <a:pt x="1103559" y="247033"/>
                          <a:pt x="856445" y="0"/>
                          <a:pt x="551699" y="0"/>
                        </a:cubicBezTo>
                        <a:cubicBezTo>
                          <a:pt x="246953" y="0"/>
                          <a:pt x="0" y="247435"/>
                          <a:pt x="0" y="551940"/>
                        </a:cubicBezTo>
                        <a:close/>
                        <a:moveTo>
                          <a:pt x="551699" y="50952"/>
                        </a:moveTo>
                        <a:cubicBezTo>
                          <a:pt x="828353" y="50952"/>
                          <a:pt x="1052687" y="275447"/>
                          <a:pt x="1052687" y="551940"/>
                        </a:cubicBezTo>
                        <a:cubicBezTo>
                          <a:pt x="1052687" y="828433"/>
                          <a:pt x="828353" y="1053090"/>
                          <a:pt x="551699" y="1053090"/>
                        </a:cubicBezTo>
                        <a:cubicBezTo>
                          <a:pt x="275045" y="1053090"/>
                          <a:pt x="50952" y="828755"/>
                          <a:pt x="50952" y="551940"/>
                        </a:cubicBezTo>
                        <a:cubicBezTo>
                          <a:pt x="50952" y="275125"/>
                          <a:pt x="275286" y="50952"/>
                          <a:pt x="551699" y="50952"/>
                        </a:cubicBezTo>
                        <a:close/>
                      </a:path>
                    </a:pathLst>
                  </a:cu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b="1" dirty="0">
                      <a:solidFill>
                        <a:schemeClr val="lt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grpSp>
                <p:nvGrpSpPr>
                  <p:cNvPr id="324" name="그래픽 326">
                    <a:extLst>
                      <a:ext uri="{FF2B5EF4-FFF2-40B4-BE49-F238E27FC236}">
                        <a16:creationId xmlns:a16="http://schemas.microsoft.com/office/drawing/2014/main" id="{FB05A377-9E75-4392-FD4D-139846F49C27}"/>
                      </a:ext>
                    </a:extLst>
                  </p:cNvPr>
                  <p:cNvGrpSpPr/>
                  <p:nvPr/>
                </p:nvGrpSpPr>
                <p:grpSpPr>
                  <a:xfrm>
                    <a:off x="2653272" y="4663002"/>
                    <a:ext cx="287333" cy="287487"/>
                    <a:chOff x="5257799" y="4384129"/>
                    <a:chExt cx="451404" cy="451646"/>
                  </a:xfrm>
                </p:grpSpPr>
                <p:sp>
                  <p:nvSpPr>
                    <p:cNvPr id="340" name="자유형: 도형 339">
                      <a:extLst>
                        <a:ext uri="{FF2B5EF4-FFF2-40B4-BE49-F238E27FC236}">
                          <a16:creationId xmlns:a16="http://schemas.microsoft.com/office/drawing/2014/main" id="{32688370-F06D-62AD-13F3-A6CCFD14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7799" y="4384129"/>
                      <a:ext cx="451404" cy="451646"/>
                    </a:xfrm>
                    <a:custGeom>
                      <a:avLst/>
                      <a:gdLst>
                        <a:gd name="connsiteX0" fmla="*/ 225702 w 451404"/>
                        <a:gd name="connsiteY0" fmla="*/ 0 h 451646"/>
                        <a:gd name="connsiteX1" fmla="*/ 451404 w 451404"/>
                        <a:gd name="connsiteY1" fmla="*/ 225783 h 451646"/>
                        <a:gd name="connsiteX2" fmla="*/ 225702 w 451404"/>
                        <a:gd name="connsiteY2" fmla="*/ 451646 h 451646"/>
                        <a:gd name="connsiteX3" fmla="*/ 0 w 451404"/>
                        <a:gd name="connsiteY3" fmla="*/ 225783 h 451646"/>
                        <a:gd name="connsiteX4" fmla="*/ 225702 w 451404"/>
                        <a:gd name="connsiteY4" fmla="*/ 0 h 451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1404" h="451646">
                          <a:moveTo>
                            <a:pt x="225702" y="0"/>
                          </a:moveTo>
                          <a:cubicBezTo>
                            <a:pt x="350386" y="0"/>
                            <a:pt x="451404" y="101260"/>
                            <a:pt x="451404" y="225783"/>
                          </a:cubicBezTo>
                          <a:cubicBezTo>
                            <a:pt x="451404" y="350306"/>
                            <a:pt x="350305" y="451646"/>
                            <a:pt x="225702" y="451646"/>
                          </a:cubicBezTo>
                          <a:cubicBezTo>
                            <a:pt x="101099" y="451646"/>
                            <a:pt x="0" y="350547"/>
                            <a:pt x="0" y="225783"/>
                          </a:cubicBezTo>
                          <a:cubicBezTo>
                            <a:pt x="0" y="101019"/>
                            <a:pt x="101099" y="0"/>
                            <a:pt x="225702" y="0"/>
                          </a:cubicBezTo>
                          <a:close/>
                        </a:path>
                      </a:pathLst>
                    </a:custGeom>
                    <a:solidFill>
                      <a:srgbClr val="4EB5D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solidFill>
                          <a:schemeClr val="lt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41" name="자유형: 도형 340">
                      <a:extLst>
                        <a:ext uri="{FF2B5EF4-FFF2-40B4-BE49-F238E27FC236}">
                          <a16:creationId xmlns:a16="http://schemas.microsoft.com/office/drawing/2014/main" id="{96A8E1B2-7742-7D8A-F311-1718E9A33E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85701" y="4512032"/>
                      <a:ext cx="195758" cy="195840"/>
                    </a:xfrm>
                    <a:custGeom>
                      <a:avLst/>
                      <a:gdLst>
                        <a:gd name="connsiteX0" fmla="*/ 0 w 195758"/>
                        <a:gd name="connsiteY0" fmla="*/ 97880 h 195839"/>
                        <a:gd name="connsiteX1" fmla="*/ 97879 w 195758"/>
                        <a:gd name="connsiteY1" fmla="*/ 195840 h 195839"/>
                        <a:gd name="connsiteX2" fmla="*/ 195759 w 195758"/>
                        <a:gd name="connsiteY2" fmla="*/ 97880 h 195839"/>
                        <a:gd name="connsiteX3" fmla="*/ 97879 w 195758"/>
                        <a:gd name="connsiteY3" fmla="*/ 0 h 195839"/>
                        <a:gd name="connsiteX4" fmla="*/ 0 w 195758"/>
                        <a:gd name="connsiteY4" fmla="*/ 97880 h 195839"/>
                        <a:gd name="connsiteX5" fmla="*/ 0 w 195758"/>
                        <a:gd name="connsiteY5" fmla="*/ 97880 h 1958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5758" h="195839">
                          <a:moveTo>
                            <a:pt x="0" y="97880"/>
                          </a:moveTo>
                          <a:cubicBezTo>
                            <a:pt x="0" y="151890"/>
                            <a:pt x="43869" y="195840"/>
                            <a:pt x="97879" y="195840"/>
                          </a:cubicBezTo>
                          <a:cubicBezTo>
                            <a:pt x="151890" y="195840"/>
                            <a:pt x="195759" y="151971"/>
                            <a:pt x="195759" y="97880"/>
                          </a:cubicBezTo>
                          <a:cubicBezTo>
                            <a:pt x="195759" y="43788"/>
                            <a:pt x="151810" y="0"/>
                            <a:pt x="97879" y="0"/>
                          </a:cubicBezTo>
                          <a:cubicBezTo>
                            <a:pt x="43949" y="0"/>
                            <a:pt x="0" y="43869"/>
                            <a:pt x="0" y="97880"/>
                          </a:cubicBezTo>
                          <a:lnTo>
                            <a:pt x="0" y="9788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sp>
                <p:nvSpPr>
                  <p:cNvPr id="325" name="자유형: 도형 324">
                    <a:extLst>
                      <a:ext uri="{FF2B5EF4-FFF2-40B4-BE49-F238E27FC236}">
                        <a16:creationId xmlns:a16="http://schemas.microsoft.com/office/drawing/2014/main" id="{6DAA3FA0-91B4-4FA3-C863-B5FDB59506A1}"/>
                      </a:ext>
                    </a:extLst>
                  </p:cNvPr>
                  <p:cNvSpPr/>
                  <p:nvPr/>
                </p:nvSpPr>
                <p:spPr>
                  <a:xfrm>
                    <a:off x="3041438" y="4054826"/>
                    <a:ext cx="294711" cy="5123"/>
                  </a:xfrm>
                  <a:custGeom>
                    <a:avLst/>
                    <a:gdLst>
                      <a:gd name="connsiteX0" fmla="*/ 462995 w 462995"/>
                      <a:gd name="connsiteY0" fmla="*/ 0 h 8049"/>
                      <a:gd name="connsiteX1" fmla="*/ 0 w 462995"/>
                      <a:gd name="connsiteY1" fmla="*/ 0 h 8049"/>
                      <a:gd name="connsiteX2" fmla="*/ 462995 w 462995"/>
                      <a:gd name="connsiteY2" fmla="*/ 0 h 8049"/>
                      <a:gd name="connsiteX3" fmla="*/ 462995 w 462995"/>
                      <a:gd name="connsiteY3" fmla="*/ 0 h 8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62995" h="8049">
                        <a:moveTo>
                          <a:pt x="462995" y="0"/>
                        </a:moveTo>
                        <a:lnTo>
                          <a:pt x="0" y="0"/>
                        </a:lnTo>
                        <a:lnTo>
                          <a:pt x="462995" y="0"/>
                        </a:lnTo>
                        <a:lnTo>
                          <a:pt x="462995" y="0"/>
                        </a:lnTo>
                        <a:close/>
                      </a:path>
                    </a:pathLst>
                  </a:custGeom>
                  <a:noFill/>
                  <a:ln w="15875" cap="rnd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26" name="자유형: 도형 325">
                    <a:extLst>
                      <a:ext uri="{FF2B5EF4-FFF2-40B4-BE49-F238E27FC236}">
                        <a16:creationId xmlns:a16="http://schemas.microsoft.com/office/drawing/2014/main" id="{1251D0C9-B7C7-0BB0-890A-3A03F51538D7}"/>
                      </a:ext>
                    </a:extLst>
                  </p:cNvPr>
                  <p:cNvSpPr/>
                  <p:nvPr/>
                </p:nvSpPr>
                <p:spPr>
                  <a:xfrm>
                    <a:off x="3336149" y="3703499"/>
                    <a:ext cx="702450" cy="702705"/>
                  </a:xfrm>
                  <a:custGeom>
                    <a:avLst/>
                    <a:gdLst>
                      <a:gd name="connsiteX0" fmla="*/ 0 w 1103558"/>
                      <a:gd name="connsiteY0" fmla="*/ 551940 h 1103960"/>
                      <a:gd name="connsiteX1" fmla="*/ 551699 w 1103558"/>
                      <a:gd name="connsiteY1" fmla="*/ 1103961 h 1103960"/>
                      <a:gd name="connsiteX2" fmla="*/ 1103559 w 1103558"/>
                      <a:gd name="connsiteY2" fmla="*/ 551940 h 1103960"/>
                      <a:gd name="connsiteX3" fmla="*/ 551699 w 1103558"/>
                      <a:gd name="connsiteY3" fmla="*/ 0 h 1103960"/>
                      <a:gd name="connsiteX4" fmla="*/ 0 w 1103558"/>
                      <a:gd name="connsiteY4" fmla="*/ 551940 h 1103960"/>
                      <a:gd name="connsiteX5" fmla="*/ 551699 w 1103558"/>
                      <a:gd name="connsiteY5" fmla="*/ 50952 h 1103960"/>
                      <a:gd name="connsiteX6" fmla="*/ 1052607 w 1103558"/>
                      <a:gd name="connsiteY6" fmla="*/ 551940 h 1103960"/>
                      <a:gd name="connsiteX7" fmla="*/ 551699 w 1103558"/>
                      <a:gd name="connsiteY7" fmla="*/ 1053089 h 1103960"/>
                      <a:gd name="connsiteX8" fmla="*/ 50952 w 1103558"/>
                      <a:gd name="connsiteY8" fmla="*/ 551940 h 1103960"/>
                      <a:gd name="connsiteX9" fmla="*/ 551699 w 1103558"/>
                      <a:gd name="connsiteY9" fmla="*/ 50952 h 11039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03558" h="1103960">
                        <a:moveTo>
                          <a:pt x="0" y="551940"/>
                        </a:moveTo>
                        <a:cubicBezTo>
                          <a:pt x="0" y="856847"/>
                          <a:pt x="247113" y="1103961"/>
                          <a:pt x="551699" y="1103961"/>
                        </a:cubicBezTo>
                        <a:cubicBezTo>
                          <a:pt x="856284" y="1103961"/>
                          <a:pt x="1103559" y="856847"/>
                          <a:pt x="1103559" y="551940"/>
                        </a:cubicBezTo>
                        <a:cubicBezTo>
                          <a:pt x="1103559" y="247033"/>
                          <a:pt x="856445" y="0"/>
                          <a:pt x="551699" y="0"/>
                        </a:cubicBezTo>
                        <a:cubicBezTo>
                          <a:pt x="246952" y="0"/>
                          <a:pt x="0" y="247355"/>
                          <a:pt x="0" y="551940"/>
                        </a:cubicBezTo>
                        <a:close/>
                        <a:moveTo>
                          <a:pt x="551699" y="50952"/>
                        </a:moveTo>
                        <a:cubicBezTo>
                          <a:pt x="828353" y="50952"/>
                          <a:pt x="1052607" y="275447"/>
                          <a:pt x="1052607" y="551940"/>
                        </a:cubicBezTo>
                        <a:cubicBezTo>
                          <a:pt x="1052607" y="828433"/>
                          <a:pt x="828273" y="1053089"/>
                          <a:pt x="551699" y="1053089"/>
                        </a:cubicBezTo>
                        <a:cubicBezTo>
                          <a:pt x="275125" y="1053089"/>
                          <a:pt x="50952" y="828755"/>
                          <a:pt x="50952" y="551940"/>
                        </a:cubicBezTo>
                        <a:cubicBezTo>
                          <a:pt x="50952" y="275125"/>
                          <a:pt x="275286" y="50952"/>
                          <a:pt x="551699" y="50952"/>
                        </a:cubicBezTo>
                        <a:close/>
                      </a:path>
                    </a:pathLst>
                  </a:custGeom>
                  <a:solidFill>
                    <a:srgbClr val="FDB24D"/>
                  </a:solidFill>
                  <a:ln w="2540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14400" latinLnBrk="1"/>
                    <a:endParaRPr lang="ko-KR" altLang="en-US" sz="2400" b="1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grpSp>
                <p:nvGrpSpPr>
                  <p:cNvPr id="327" name="그래픽 326">
                    <a:extLst>
                      <a:ext uri="{FF2B5EF4-FFF2-40B4-BE49-F238E27FC236}">
                        <a16:creationId xmlns:a16="http://schemas.microsoft.com/office/drawing/2014/main" id="{53270DD6-CD7F-37E6-6EF2-B0351F0DADE0}"/>
                      </a:ext>
                    </a:extLst>
                  </p:cNvPr>
                  <p:cNvGrpSpPr/>
                  <p:nvPr/>
                </p:nvGrpSpPr>
                <p:grpSpPr>
                  <a:xfrm>
                    <a:off x="2897669" y="3911109"/>
                    <a:ext cx="287281" cy="287435"/>
                    <a:chOff x="5641750" y="3202895"/>
                    <a:chExt cx="451323" cy="451565"/>
                  </a:xfrm>
                </p:grpSpPr>
                <p:sp>
                  <p:nvSpPr>
                    <p:cNvPr id="338" name="자유형: 도형 337">
                      <a:extLst>
                        <a:ext uri="{FF2B5EF4-FFF2-40B4-BE49-F238E27FC236}">
                          <a16:creationId xmlns:a16="http://schemas.microsoft.com/office/drawing/2014/main" id="{F3DDA873-9A9E-FD19-4D37-8050A28B7C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41750" y="3202895"/>
                      <a:ext cx="451323" cy="451565"/>
                    </a:xfrm>
                    <a:custGeom>
                      <a:avLst/>
                      <a:gdLst>
                        <a:gd name="connsiteX0" fmla="*/ 225622 w 451323"/>
                        <a:gd name="connsiteY0" fmla="*/ 0 h 451565"/>
                        <a:gd name="connsiteX1" fmla="*/ 451324 w 451323"/>
                        <a:gd name="connsiteY1" fmla="*/ 225783 h 451565"/>
                        <a:gd name="connsiteX2" fmla="*/ 225622 w 451323"/>
                        <a:gd name="connsiteY2" fmla="*/ 451566 h 451565"/>
                        <a:gd name="connsiteX3" fmla="*/ 0 w 451323"/>
                        <a:gd name="connsiteY3" fmla="*/ 225783 h 451565"/>
                        <a:gd name="connsiteX4" fmla="*/ 225622 w 451323"/>
                        <a:gd name="connsiteY4" fmla="*/ 0 h 4515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1323" h="451565">
                          <a:moveTo>
                            <a:pt x="225622" y="0"/>
                          </a:moveTo>
                          <a:cubicBezTo>
                            <a:pt x="350305" y="0"/>
                            <a:pt x="451324" y="101260"/>
                            <a:pt x="451324" y="225783"/>
                          </a:cubicBezTo>
                          <a:cubicBezTo>
                            <a:pt x="451324" y="350305"/>
                            <a:pt x="350225" y="451566"/>
                            <a:pt x="225622" y="451566"/>
                          </a:cubicBezTo>
                          <a:cubicBezTo>
                            <a:pt x="101019" y="451566"/>
                            <a:pt x="0" y="350466"/>
                            <a:pt x="0" y="225783"/>
                          </a:cubicBezTo>
                          <a:cubicBezTo>
                            <a:pt x="0" y="101099"/>
                            <a:pt x="101099" y="0"/>
                            <a:pt x="225622" y="0"/>
                          </a:cubicBezTo>
                          <a:close/>
                        </a:path>
                      </a:pathLst>
                    </a:custGeom>
                    <a:solidFill>
                      <a:srgbClr val="FDB24D"/>
                    </a:solidFill>
                    <a:ln w="2540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39" name="자유형: 도형 338">
                      <a:extLst>
                        <a:ext uri="{FF2B5EF4-FFF2-40B4-BE49-F238E27FC236}">
                          <a16:creationId xmlns:a16="http://schemas.microsoft.com/office/drawing/2014/main" id="{8A3B646C-8855-1F39-B98F-5B5AE24F85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69493" y="3330879"/>
                      <a:ext cx="195759" cy="195678"/>
                    </a:xfrm>
                    <a:custGeom>
                      <a:avLst/>
                      <a:gdLst>
                        <a:gd name="connsiteX0" fmla="*/ 0 w 195759"/>
                        <a:gd name="connsiteY0" fmla="*/ 97799 h 195678"/>
                        <a:gd name="connsiteX1" fmla="*/ 97879 w 195759"/>
                        <a:gd name="connsiteY1" fmla="*/ 195678 h 195678"/>
                        <a:gd name="connsiteX2" fmla="*/ 195759 w 195759"/>
                        <a:gd name="connsiteY2" fmla="*/ 97799 h 195678"/>
                        <a:gd name="connsiteX3" fmla="*/ 97879 w 195759"/>
                        <a:gd name="connsiteY3" fmla="*/ 0 h 195678"/>
                        <a:gd name="connsiteX4" fmla="*/ 0 w 195759"/>
                        <a:gd name="connsiteY4" fmla="*/ 97799 h 195678"/>
                        <a:gd name="connsiteX5" fmla="*/ 0 w 195759"/>
                        <a:gd name="connsiteY5" fmla="*/ 97799 h 1956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5759" h="195678">
                          <a:moveTo>
                            <a:pt x="0" y="97799"/>
                          </a:moveTo>
                          <a:cubicBezTo>
                            <a:pt x="0" y="151810"/>
                            <a:pt x="43869" y="195678"/>
                            <a:pt x="97879" y="195678"/>
                          </a:cubicBezTo>
                          <a:cubicBezTo>
                            <a:pt x="151890" y="195678"/>
                            <a:pt x="195759" y="151810"/>
                            <a:pt x="195759" y="97799"/>
                          </a:cubicBezTo>
                          <a:cubicBezTo>
                            <a:pt x="195759" y="43788"/>
                            <a:pt x="151810" y="0"/>
                            <a:pt x="97879" y="0"/>
                          </a:cubicBezTo>
                          <a:cubicBezTo>
                            <a:pt x="43949" y="0"/>
                            <a:pt x="0" y="43869"/>
                            <a:pt x="0" y="97799"/>
                          </a:cubicBezTo>
                          <a:lnTo>
                            <a:pt x="0" y="9779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sp>
                <p:nvSpPr>
                  <p:cNvPr id="328" name="자유형: 도형 327">
                    <a:extLst>
                      <a:ext uri="{FF2B5EF4-FFF2-40B4-BE49-F238E27FC236}">
                        <a16:creationId xmlns:a16="http://schemas.microsoft.com/office/drawing/2014/main" id="{39653692-9A57-4988-C34A-D5143AB12EDC}"/>
                      </a:ext>
                    </a:extLst>
                  </p:cNvPr>
                  <p:cNvSpPr/>
                  <p:nvPr/>
                </p:nvSpPr>
                <p:spPr>
                  <a:xfrm>
                    <a:off x="2797092" y="3129601"/>
                    <a:ext cx="238454" cy="173230"/>
                  </a:xfrm>
                  <a:custGeom>
                    <a:avLst/>
                    <a:gdLst>
                      <a:gd name="connsiteX0" fmla="*/ 374614 w 374614"/>
                      <a:gd name="connsiteY0" fmla="*/ 0 h 272146"/>
                      <a:gd name="connsiteX1" fmla="*/ 0 w 374614"/>
                      <a:gd name="connsiteY1" fmla="*/ 272147 h 272146"/>
                      <a:gd name="connsiteX2" fmla="*/ 374614 w 374614"/>
                      <a:gd name="connsiteY2" fmla="*/ 0 h 272146"/>
                      <a:gd name="connsiteX3" fmla="*/ 374614 w 374614"/>
                      <a:gd name="connsiteY3" fmla="*/ 0 h 272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4614" h="272146">
                        <a:moveTo>
                          <a:pt x="374614" y="0"/>
                        </a:moveTo>
                        <a:lnTo>
                          <a:pt x="0" y="272147"/>
                        </a:lnTo>
                        <a:lnTo>
                          <a:pt x="374614" y="0"/>
                        </a:lnTo>
                        <a:lnTo>
                          <a:pt x="374614" y="0"/>
                        </a:lnTo>
                        <a:close/>
                      </a:path>
                    </a:pathLst>
                  </a:custGeom>
                  <a:noFill/>
                  <a:ln w="15875" cap="rnd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29" name="자유형: 도형 328">
                    <a:extLst>
                      <a:ext uri="{FF2B5EF4-FFF2-40B4-BE49-F238E27FC236}">
                        <a16:creationId xmlns:a16="http://schemas.microsoft.com/office/drawing/2014/main" id="{C0277D78-EB78-EE1A-9CF7-1018F6F27B13}"/>
                      </a:ext>
                    </a:extLst>
                  </p:cNvPr>
                  <p:cNvSpPr/>
                  <p:nvPr/>
                </p:nvSpPr>
                <p:spPr>
                  <a:xfrm>
                    <a:off x="2968529" y="2571792"/>
                    <a:ext cx="702450" cy="702705"/>
                  </a:xfrm>
                  <a:custGeom>
                    <a:avLst/>
                    <a:gdLst>
                      <a:gd name="connsiteX0" fmla="*/ 0 w 1103558"/>
                      <a:gd name="connsiteY0" fmla="*/ 551940 h 1103960"/>
                      <a:gd name="connsiteX1" fmla="*/ 551699 w 1103558"/>
                      <a:gd name="connsiteY1" fmla="*/ 1103961 h 1103960"/>
                      <a:gd name="connsiteX2" fmla="*/ 1103559 w 1103558"/>
                      <a:gd name="connsiteY2" fmla="*/ 551940 h 1103960"/>
                      <a:gd name="connsiteX3" fmla="*/ 551699 w 1103558"/>
                      <a:gd name="connsiteY3" fmla="*/ 0 h 1103960"/>
                      <a:gd name="connsiteX4" fmla="*/ 0 w 1103558"/>
                      <a:gd name="connsiteY4" fmla="*/ 551940 h 1103960"/>
                      <a:gd name="connsiteX5" fmla="*/ 551618 w 1103558"/>
                      <a:gd name="connsiteY5" fmla="*/ 50952 h 1103960"/>
                      <a:gd name="connsiteX6" fmla="*/ 1052606 w 1103558"/>
                      <a:gd name="connsiteY6" fmla="*/ 551940 h 1103960"/>
                      <a:gd name="connsiteX7" fmla="*/ 551618 w 1103558"/>
                      <a:gd name="connsiteY7" fmla="*/ 1053089 h 1103960"/>
                      <a:gd name="connsiteX8" fmla="*/ 50871 w 1103558"/>
                      <a:gd name="connsiteY8" fmla="*/ 551940 h 1103960"/>
                      <a:gd name="connsiteX9" fmla="*/ 551618 w 1103558"/>
                      <a:gd name="connsiteY9" fmla="*/ 50952 h 11039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03558" h="1103960">
                        <a:moveTo>
                          <a:pt x="0" y="551940"/>
                        </a:moveTo>
                        <a:cubicBezTo>
                          <a:pt x="0" y="856848"/>
                          <a:pt x="247194" y="1103961"/>
                          <a:pt x="551699" y="1103961"/>
                        </a:cubicBezTo>
                        <a:cubicBezTo>
                          <a:pt x="856203" y="1103961"/>
                          <a:pt x="1103559" y="856848"/>
                          <a:pt x="1103559" y="551940"/>
                        </a:cubicBezTo>
                        <a:cubicBezTo>
                          <a:pt x="1103559" y="247033"/>
                          <a:pt x="856445" y="0"/>
                          <a:pt x="551699" y="0"/>
                        </a:cubicBezTo>
                        <a:cubicBezTo>
                          <a:pt x="246952" y="0"/>
                          <a:pt x="0" y="247355"/>
                          <a:pt x="0" y="551940"/>
                        </a:cubicBezTo>
                        <a:close/>
                        <a:moveTo>
                          <a:pt x="551618" y="50952"/>
                        </a:moveTo>
                        <a:cubicBezTo>
                          <a:pt x="828272" y="50952"/>
                          <a:pt x="1052606" y="275447"/>
                          <a:pt x="1052606" y="551940"/>
                        </a:cubicBezTo>
                        <a:cubicBezTo>
                          <a:pt x="1052606" y="828434"/>
                          <a:pt x="828272" y="1053089"/>
                          <a:pt x="551618" y="1053089"/>
                        </a:cubicBezTo>
                        <a:cubicBezTo>
                          <a:pt x="274964" y="1053089"/>
                          <a:pt x="50871" y="828756"/>
                          <a:pt x="50871" y="551940"/>
                        </a:cubicBezTo>
                        <a:cubicBezTo>
                          <a:pt x="50871" y="275125"/>
                          <a:pt x="275205" y="50952"/>
                          <a:pt x="551618" y="50952"/>
                        </a:cubicBezTo>
                        <a:close/>
                      </a:path>
                    </a:pathLst>
                  </a:custGeom>
                  <a:solidFill>
                    <a:srgbClr val="F7723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b="1" dirty="0">
                      <a:solidFill>
                        <a:schemeClr val="lt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grpSp>
                <p:nvGrpSpPr>
                  <p:cNvPr id="330" name="그래픽 326">
                    <a:extLst>
                      <a:ext uri="{FF2B5EF4-FFF2-40B4-BE49-F238E27FC236}">
                        <a16:creationId xmlns:a16="http://schemas.microsoft.com/office/drawing/2014/main" id="{F2FE40A7-3E31-509B-F0D5-973396A77464}"/>
                      </a:ext>
                    </a:extLst>
                  </p:cNvPr>
                  <p:cNvGrpSpPr/>
                  <p:nvPr/>
                </p:nvGrpSpPr>
                <p:grpSpPr>
                  <a:xfrm>
                    <a:off x="2653322" y="3159165"/>
                    <a:ext cx="287333" cy="287487"/>
                    <a:chOff x="5257879" y="2021580"/>
                    <a:chExt cx="451404" cy="451646"/>
                  </a:xfrm>
                </p:grpSpPr>
                <p:sp>
                  <p:nvSpPr>
                    <p:cNvPr id="336" name="자유형: 도형 335">
                      <a:extLst>
                        <a:ext uri="{FF2B5EF4-FFF2-40B4-BE49-F238E27FC236}">
                          <a16:creationId xmlns:a16="http://schemas.microsoft.com/office/drawing/2014/main" id="{7D84FD58-44C8-52BF-CE70-D53B424E82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7879" y="2021580"/>
                      <a:ext cx="451404" cy="451646"/>
                    </a:xfrm>
                    <a:custGeom>
                      <a:avLst/>
                      <a:gdLst>
                        <a:gd name="connsiteX0" fmla="*/ 225702 w 451404"/>
                        <a:gd name="connsiteY0" fmla="*/ 0 h 451646"/>
                        <a:gd name="connsiteX1" fmla="*/ 451405 w 451404"/>
                        <a:gd name="connsiteY1" fmla="*/ 225783 h 451646"/>
                        <a:gd name="connsiteX2" fmla="*/ 225702 w 451404"/>
                        <a:gd name="connsiteY2" fmla="*/ 451646 h 451646"/>
                        <a:gd name="connsiteX3" fmla="*/ 0 w 451404"/>
                        <a:gd name="connsiteY3" fmla="*/ 225783 h 451646"/>
                        <a:gd name="connsiteX4" fmla="*/ 225702 w 451404"/>
                        <a:gd name="connsiteY4" fmla="*/ 0 h 451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1404" h="451646">
                          <a:moveTo>
                            <a:pt x="225702" y="0"/>
                          </a:moveTo>
                          <a:cubicBezTo>
                            <a:pt x="350386" y="0"/>
                            <a:pt x="451405" y="101260"/>
                            <a:pt x="451405" y="225783"/>
                          </a:cubicBezTo>
                          <a:cubicBezTo>
                            <a:pt x="451405" y="350306"/>
                            <a:pt x="350306" y="451646"/>
                            <a:pt x="225702" y="451646"/>
                          </a:cubicBezTo>
                          <a:cubicBezTo>
                            <a:pt x="101099" y="451646"/>
                            <a:pt x="0" y="350547"/>
                            <a:pt x="0" y="225783"/>
                          </a:cubicBezTo>
                          <a:cubicBezTo>
                            <a:pt x="0" y="101019"/>
                            <a:pt x="101099" y="0"/>
                            <a:pt x="225702" y="0"/>
                          </a:cubicBezTo>
                          <a:close/>
                        </a:path>
                      </a:pathLst>
                    </a:custGeom>
                    <a:solidFill>
                      <a:srgbClr val="F7723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37" name="자유형: 도형 336">
                      <a:extLst>
                        <a:ext uri="{FF2B5EF4-FFF2-40B4-BE49-F238E27FC236}">
                          <a16:creationId xmlns:a16="http://schemas.microsoft.com/office/drawing/2014/main" id="{97914FDC-C945-5E91-29E3-B2C1651C18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85703" y="2149564"/>
                      <a:ext cx="195758" cy="195758"/>
                    </a:xfrm>
                    <a:custGeom>
                      <a:avLst/>
                      <a:gdLst>
                        <a:gd name="connsiteX0" fmla="*/ 0 w 195758"/>
                        <a:gd name="connsiteY0" fmla="*/ 97799 h 195758"/>
                        <a:gd name="connsiteX1" fmla="*/ 97879 w 195758"/>
                        <a:gd name="connsiteY1" fmla="*/ 195759 h 195758"/>
                        <a:gd name="connsiteX2" fmla="*/ 195759 w 195758"/>
                        <a:gd name="connsiteY2" fmla="*/ 97799 h 195758"/>
                        <a:gd name="connsiteX3" fmla="*/ 97879 w 195758"/>
                        <a:gd name="connsiteY3" fmla="*/ 0 h 195758"/>
                        <a:gd name="connsiteX4" fmla="*/ 0 w 195758"/>
                        <a:gd name="connsiteY4" fmla="*/ 97799 h 195758"/>
                        <a:gd name="connsiteX5" fmla="*/ 0 w 195758"/>
                        <a:gd name="connsiteY5" fmla="*/ 97799 h 1957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5758" h="195758">
                          <a:moveTo>
                            <a:pt x="0" y="97799"/>
                          </a:moveTo>
                          <a:cubicBezTo>
                            <a:pt x="0" y="151810"/>
                            <a:pt x="43869" y="195759"/>
                            <a:pt x="97879" y="195759"/>
                          </a:cubicBezTo>
                          <a:cubicBezTo>
                            <a:pt x="151890" y="195759"/>
                            <a:pt x="195759" y="151890"/>
                            <a:pt x="195759" y="97799"/>
                          </a:cubicBezTo>
                          <a:cubicBezTo>
                            <a:pt x="195759" y="43708"/>
                            <a:pt x="151810" y="0"/>
                            <a:pt x="97879" y="0"/>
                          </a:cubicBezTo>
                          <a:cubicBezTo>
                            <a:pt x="43949" y="0"/>
                            <a:pt x="0" y="43869"/>
                            <a:pt x="0" y="97799"/>
                          </a:cubicBezTo>
                          <a:lnTo>
                            <a:pt x="0" y="9779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sp>
                <p:nvSpPr>
                  <p:cNvPr id="331" name="자유형: 도형 330">
                    <a:extLst>
                      <a:ext uri="{FF2B5EF4-FFF2-40B4-BE49-F238E27FC236}">
                        <a16:creationId xmlns:a16="http://schemas.microsoft.com/office/drawing/2014/main" id="{9E32FD14-85C6-33DF-6828-194894038D74}"/>
                      </a:ext>
                    </a:extLst>
                  </p:cNvPr>
                  <p:cNvSpPr/>
                  <p:nvPr/>
                </p:nvSpPr>
                <p:spPr>
                  <a:xfrm>
                    <a:off x="2157406" y="2557753"/>
                    <a:ext cx="91046" cy="280313"/>
                  </a:xfrm>
                  <a:custGeom>
                    <a:avLst/>
                    <a:gdLst>
                      <a:gd name="connsiteX0" fmla="*/ 143036 w 143035"/>
                      <a:gd name="connsiteY0" fmla="*/ 0 h 440376"/>
                      <a:gd name="connsiteX1" fmla="*/ 0 w 143035"/>
                      <a:gd name="connsiteY1" fmla="*/ 440377 h 440376"/>
                      <a:gd name="connsiteX2" fmla="*/ 143036 w 143035"/>
                      <a:gd name="connsiteY2" fmla="*/ 0 h 440376"/>
                      <a:gd name="connsiteX3" fmla="*/ 143036 w 143035"/>
                      <a:gd name="connsiteY3" fmla="*/ 0 h 4403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3035" h="440376">
                        <a:moveTo>
                          <a:pt x="143036" y="0"/>
                        </a:moveTo>
                        <a:lnTo>
                          <a:pt x="0" y="440377"/>
                        </a:lnTo>
                        <a:lnTo>
                          <a:pt x="143036" y="0"/>
                        </a:lnTo>
                        <a:lnTo>
                          <a:pt x="143036" y="0"/>
                        </a:lnTo>
                        <a:close/>
                      </a:path>
                    </a:pathLst>
                  </a:custGeom>
                  <a:noFill/>
                  <a:ln w="15875" cap="rnd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32" name="자유형: 도형 331">
                    <a:extLst>
                      <a:ext uri="{FF2B5EF4-FFF2-40B4-BE49-F238E27FC236}">
                        <a16:creationId xmlns:a16="http://schemas.microsoft.com/office/drawing/2014/main" id="{C826EBB7-127A-221E-05A1-6F6CC89B38E5}"/>
                      </a:ext>
                    </a:extLst>
                  </p:cNvPr>
                  <p:cNvSpPr/>
                  <p:nvPr/>
                </p:nvSpPr>
                <p:spPr>
                  <a:xfrm>
                    <a:off x="2005952" y="1872365"/>
                    <a:ext cx="702501" cy="702705"/>
                  </a:xfrm>
                  <a:custGeom>
                    <a:avLst/>
                    <a:gdLst>
                      <a:gd name="connsiteX0" fmla="*/ 81 w 1103639"/>
                      <a:gd name="connsiteY0" fmla="*/ 551940 h 1103960"/>
                      <a:gd name="connsiteX1" fmla="*/ 551779 w 1103639"/>
                      <a:gd name="connsiteY1" fmla="*/ 1103961 h 1103960"/>
                      <a:gd name="connsiteX2" fmla="*/ 1103639 w 1103639"/>
                      <a:gd name="connsiteY2" fmla="*/ 551940 h 1103960"/>
                      <a:gd name="connsiteX3" fmla="*/ 551699 w 1103639"/>
                      <a:gd name="connsiteY3" fmla="*/ 0 h 1103960"/>
                      <a:gd name="connsiteX4" fmla="*/ 0 w 1103639"/>
                      <a:gd name="connsiteY4" fmla="*/ 551940 h 1103960"/>
                      <a:gd name="connsiteX5" fmla="*/ 551699 w 1103639"/>
                      <a:gd name="connsiteY5" fmla="*/ 50952 h 1103960"/>
                      <a:gd name="connsiteX6" fmla="*/ 1052687 w 1103639"/>
                      <a:gd name="connsiteY6" fmla="*/ 551940 h 1103960"/>
                      <a:gd name="connsiteX7" fmla="*/ 551699 w 1103639"/>
                      <a:gd name="connsiteY7" fmla="*/ 1053089 h 1103960"/>
                      <a:gd name="connsiteX8" fmla="*/ 50952 w 1103639"/>
                      <a:gd name="connsiteY8" fmla="*/ 551940 h 1103960"/>
                      <a:gd name="connsiteX9" fmla="*/ 551699 w 1103639"/>
                      <a:gd name="connsiteY9" fmla="*/ 50952 h 11039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03639" h="1103960">
                        <a:moveTo>
                          <a:pt x="81" y="551940"/>
                        </a:moveTo>
                        <a:cubicBezTo>
                          <a:pt x="81" y="856848"/>
                          <a:pt x="247274" y="1103961"/>
                          <a:pt x="551779" y="1103961"/>
                        </a:cubicBezTo>
                        <a:cubicBezTo>
                          <a:pt x="856284" y="1103961"/>
                          <a:pt x="1103639" y="856848"/>
                          <a:pt x="1103639" y="551940"/>
                        </a:cubicBezTo>
                        <a:cubicBezTo>
                          <a:pt x="1103639" y="247033"/>
                          <a:pt x="856526" y="0"/>
                          <a:pt x="551699" y="0"/>
                        </a:cubicBezTo>
                        <a:cubicBezTo>
                          <a:pt x="246872" y="0"/>
                          <a:pt x="0" y="247355"/>
                          <a:pt x="0" y="551940"/>
                        </a:cubicBezTo>
                        <a:close/>
                        <a:moveTo>
                          <a:pt x="551699" y="50952"/>
                        </a:moveTo>
                        <a:cubicBezTo>
                          <a:pt x="828353" y="50952"/>
                          <a:pt x="1052687" y="275447"/>
                          <a:pt x="1052687" y="551940"/>
                        </a:cubicBezTo>
                        <a:cubicBezTo>
                          <a:pt x="1052687" y="828434"/>
                          <a:pt x="828353" y="1053089"/>
                          <a:pt x="551699" y="1053089"/>
                        </a:cubicBezTo>
                        <a:cubicBezTo>
                          <a:pt x="275045" y="1053089"/>
                          <a:pt x="50952" y="828756"/>
                          <a:pt x="50952" y="551940"/>
                        </a:cubicBezTo>
                        <a:cubicBezTo>
                          <a:pt x="50952" y="275125"/>
                          <a:pt x="275286" y="50952"/>
                          <a:pt x="551699" y="50952"/>
                        </a:cubicBezTo>
                        <a:close/>
                      </a:path>
                    </a:pathLst>
                  </a:custGeom>
                  <a:solidFill>
                    <a:srgbClr val="2AB8AA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b="1" dirty="0">
                      <a:solidFill>
                        <a:schemeClr val="lt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grpSp>
                <p:nvGrpSpPr>
                  <p:cNvPr id="333" name="그래픽 326">
                    <a:extLst>
                      <a:ext uri="{FF2B5EF4-FFF2-40B4-BE49-F238E27FC236}">
                        <a16:creationId xmlns:a16="http://schemas.microsoft.com/office/drawing/2014/main" id="{CC74FC4B-45A0-C8B1-8847-24D03DAB043A}"/>
                      </a:ext>
                    </a:extLst>
                  </p:cNvPr>
                  <p:cNvGrpSpPr/>
                  <p:nvPr/>
                </p:nvGrpSpPr>
                <p:grpSpPr>
                  <a:xfrm>
                    <a:off x="2013842" y="2694451"/>
                    <a:ext cx="287282" cy="287486"/>
                    <a:chOff x="4253247" y="1291509"/>
                    <a:chExt cx="451324" cy="451645"/>
                  </a:xfrm>
                </p:grpSpPr>
                <p:sp>
                  <p:nvSpPr>
                    <p:cNvPr id="334" name="자유형: 도형 333">
                      <a:extLst>
                        <a:ext uri="{FF2B5EF4-FFF2-40B4-BE49-F238E27FC236}">
                          <a16:creationId xmlns:a16="http://schemas.microsoft.com/office/drawing/2014/main" id="{E58DC2A4-250C-119F-680D-EC20EADDBA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53247" y="1291509"/>
                      <a:ext cx="451324" cy="451645"/>
                    </a:xfrm>
                    <a:custGeom>
                      <a:avLst/>
                      <a:gdLst>
                        <a:gd name="connsiteX0" fmla="*/ 225622 w 451324"/>
                        <a:gd name="connsiteY0" fmla="*/ 0 h 451645"/>
                        <a:gd name="connsiteX1" fmla="*/ 451324 w 451324"/>
                        <a:gd name="connsiteY1" fmla="*/ 225783 h 451645"/>
                        <a:gd name="connsiteX2" fmla="*/ 225622 w 451324"/>
                        <a:gd name="connsiteY2" fmla="*/ 451646 h 451645"/>
                        <a:gd name="connsiteX3" fmla="*/ 0 w 451324"/>
                        <a:gd name="connsiteY3" fmla="*/ 225783 h 451645"/>
                        <a:gd name="connsiteX4" fmla="*/ 225622 w 451324"/>
                        <a:gd name="connsiteY4" fmla="*/ 0 h 4516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1324" h="451645">
                          <a:moveTo>
                            <a:pt x="225622" y="0"/>
                          </a:moveTo>
                          <a:cubicBezTo>
                            <a:pt x="350306" y="0"/>
                            <a:pt x="451324" y="101260"/>
                            <a:pt x="451324" y="225783"/>
                          </a:cubicBezTo>
                          <a:cubicBezTo>
                            <a:pt x="451324" y="350305"/>
                            <a:pt x="350225" y="451646"/>
                            <a:pt x="225622" y="451646"/>
                          </a:cubicBezTo>
                          <a:cubicBezTo>
                            <a:pt x="101019" y="451646"/>
                            <a:pt x="0" y="350547"/>
                            <a:pt x="0" y="225783"/>
                          </a:cubicBezTo>
                          <a:cubicBezTo>
                            <a:pt x="0" y="101019"/>
                            <a:pt x="101099" y="0"/>
                            <a:pt x="225622" y="0"/>
                          </a:cubicBezTo>
                          <a:close/>
                        </a:path>
                      </a:pathLst>
                    </a:custGeom>
                    <a:solidFill>
                      <a:srgbClr val="2AB8AA"/>
                    </a:solidFill>
                    <a:ln w="4762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 defTabSz="914400" latinLnBrk="1"/>
                      <a:endParaRPr lang="ko-KR" altLang="en-US" sz="2400" b="1" dirty="0">
                        <a:solidFill>
                          <a:schemeClr val="lt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  <p:sp>
                  <p:nvSpPr>
                    <p:cNvPr id="335" name="자유형: 도형 334">
                      <a:extLst>
                        <a:ext uri="{FF2B5EF4-FFF2-40B4-BE49-F238E27FC236}">
                          <a16:creationId xmlns:a16="http://schemas.microsoft.com/office/drawing/2014/main" id="{EA8246A8-293C-E88D-1F24-0047B798D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0990" y="1419411"/>
                      <a:ext cx="195757" cy="195758"/>
                    </a:xfrm>
                    <a:custGeom>
                      <a:avLst/>
                      <a:gdLst>
                        <a:gd name="connsiteX0" fmla="*/ 0 w 195758"/>
                        <a:gd name="connsiteY0" fmla="*/ 97799 h 195758"/>
                        <a:gd name="connsiteX1" fmla="*/ 97879 w 195758"/>
                        <a:gd name="connsiteY1" fmla="*/ 195759 h 195758"/>
                        <a:gd name="connsiteX2" fmla="*/ 195759 w 195758"/>
                        <a:gd name="connsiteY2" fmla="*/ 97799 h 195758"/>
                        <a:gd name="connsiteX3" fmla="*/ 97879 w 195758"/>
                        <a:gd name="connsiteY3" fmla="*/ 0 h 195758"/>
                        <a:gd name="connsiteX4" fmla="*/ 0 w 195758"/>
                        <a:gd name="connsiteY4" fmla="*/ 97799 h 195758"/>
                        <a:gd name="connsiteX5" fmla="*/ 0 w 195758"/>
                        <a:gd name="connsiteY5" fmla="*/ 97799 h 1957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5758" h="195758">
                          <a:moveTo>
                            <a:pt x="0" y="97799"/>
                          </a:moveTo>
                          <a:cubicBezTo>
                            <a:pt x="0" y="151810"/>
                            <a:pt x="43869" y="195759"/>
                            <a:pt x="97879" y="195759"/>
                          </a:cubicBezTo>
                          <a:cubicBezTo>
                            <a:pt x="151890" y="195759"/>
                            <a:pt x="195759" y="151890"/>
                            <a:pt x="195759" y="97799"/>
                          </a:cubicBezTo>
                          <a:cubicBezTo>
                            <a:pt x="195759" y="43708"/>
                            <a:pt x="151810" y="0"/>
                            <a:pt x="97879" y="0"/>
                          </a:cubicBezTo>
                          <a:cubicBezTo>
                            <a:pt x="43949" y="0"/>
                            <a:pt x="0" y="43869"/>
                            <a:pt x="0" y="97799"/>
                          </a:cubicBezTo>
                          <a:lnTo>
                            <a:pt x="0" y="9779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latin typeface="Arial" panose="020B0604020202020204" pitchFamily="34" charset="0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  <p:sp>
              <p:nvSpPr>
                <p:cNvPr id="317" name="TextBox 316">
                  <a:extLst>
                    <a:ext uri="{FF2B5EF4-FFF2-40B4-BE49-F238E27FC236}">
                      <a16:creationId xmlns:a16="http://schemas.microsoft.com/office/drawing/2014/main" id="{04C30FD7-9F4C-6563-3A66-B0DE4E6EAAD0}"/>
                    </a:ext>
                  </a:extLst>
                </p:cNvPr>
                <p:cNvSpPr txBox="1"/>
                <p:nvPr/>
              </p:nvSpPr>
              <p:spPr>
                <a:xfrm>
                  <a:off x="1178308" y="3678294"/>
                  <a:ext cx="1107355" cy="7448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6634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2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사회과</a:t>
                  </a:r>
                  <a:endParaRPr lang="en-US" altLang="ko-KR" sz="2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 algn="ctr"/>
                  <a:r>
                    <a:rPr lang="ko-KR" altLang="en-US" sz="2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교과역량</a:t>
                  </a:r>
                </a:p>
              </p:txBody>
            </p:sp>
          </p:grpSp>
          <p:grpSp>
            <p:nvGrpSpPr>
              <p:cNvPr id="295" name="그룹 294">
                <a:extLst>
                  <a:ext uri="{FF2B5EF4-FFF2-40B4-BE49-F238E27FC236}">
                    <a16:creationId xmlns:a16="http://schemas.microsoft.com/office/drawing/2014/main" id="{7CA25D98-D036-4F19-07F8-60A647041109}"/>
                  </a:ext>
                </a:extLst>
              </p:cNvPr>
              <p:cNvGrpSpPr/>
              <p:nvPr/>
            </p:nvGrpSpPr>
            <p:grpSpPr>
              <a:xfrm>
                <a:off x="2768553" y="1895670"/>
                <a:ext cx="5776913" cy="4335144"/>
                <a:chOff x="2768553" y="1895670"/>
                <a:chExt cx="5776913" cy="4335144"/>
              </a:xfrm>
            </p:grpSpPr>
            <p:grpSp>
              <p:nvGrpSpPr>
                <p:cNvPr id="296" name="그룹 295">
                  <a:extLst>
                    <a:ext uri="{FF2B5EF4-FFF2-40B4-BE49-F238E27FC236}">
                      <a16:creationId xmlns:a16="http://schemas.microsoft.com/office/drawing/2014/main" id="{07F13081-80F5-9077-D480-154B156B443C}"/>
                    </a:ext>
                  </a:extLst>
                </p:cNvPr>
                <p:cNvGrpSpPr/>
                <p:nvPr/>
              </p:nvGrpSpPr>
              <p:grpSpPr>
                <a:xfrm>
                  <a:off x="2768553" y="1895670"/>
                  <a:ext cx="5776913" cy="646524"/>
                  <a:chOff x="2768553" y="1972006"/>
                  <a:chExt cx="5776913" cy="646524"/>
                </a:xfrm>
              </p:grpSpPr>
              <p:sp>
                <p:nvSpPr>
                  <p:cNvPr id="313" name="사각형: 둥근 모서리 312">
                    <a:extLst>
                      <a:ext uri="{FF2B5EF4-FFF2-40B4-BE49-F238E27FC236}">
                        <a16:creationId xmlns:a16="http://schemas.microsoft.com/office/drawing/2014/main" id="{99D64996-80F0-A64C-E7D8-6259FDEBEEC1}"/>
                      </a:ext>
                    </a:extLst>
                  </p:cNvPr>
                  <p:cNvSpPr/>
                  <p:nvPr/>
                </p:nvSpPr>
                <p:spPr>
                  <a:xfrm>
                    <a:off x="2768553" y="1972006"/>
                    <a:ext cx="5776913" cy="6465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AB8AA">
                      <a:alpha val="18000"/>
                    </a:srgbClr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000" b="1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314" name="TextBox 313">
                    <a:extLst>
                      <a:ext uri="{FF2B5EF4-FFF2-40B4-BE49-F238E27FC236}">
                        <a16:creationId xmlns:a16="http://schemas.microsoft.com/office/drawing/2014/main" id="{5DD3F115-679A-6DBC-61A1-89CD1DA0A809}"/>
                      </a:ext>
                    </a:extLst>
                  </p:cNvPr>
                  <p:cNvSpPr txBox="1"/>
                  <p:nvPr/>
                </p:nvSpPr>
                <p:spPr>
                  <a:xfrm>
                    <a:off x="4292495" y="2191394"/>
                    <a:ext cx="2962349" cy="20774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>
                      <a:spcAft>
                        <a:spcPts val="100"/>
                      </a:spcAft>
                    </a:pP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새롭고 가치 있는 아이디어를 생성하는</a:t>
                    </a:r>
                    <a:r>
                      <a:rPr lang="en-US" altLang="ko-KR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 </a:t>
                    </a: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능력</a:t>
                    </a:r>
                    <a:endParaRPr lang="en-US" altLang="ko-KR" sz="1350" b="0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315" name="TextBox 314">
                    <a:extLst>
                      <a:ext uri="{FF2B5EF4-FFF2-40B4-BE49-F238E27FC236}">
                        <a16:creationId xmlns:a16="http://schemas.microsoft.com/office/drawing/2014/main" id="{75802122-6DDB-1795-AD82-0EC984A0596D}"/>
                      </a:ext>
                    </a:extLst>
                  </p:cNvPr>
                  <p:cNvSpPr txBox="1"/>
                  <p:nvPr/>
                </p:nvSpPr>
                <p:spPr>
                  <a:xfrm>
                    <a:off x="2987628" y="2172158"/>
                    <a:ext cx="114294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sz="1600" dirty="0">
                        <a:solidFill>
                          <a:srgbClr val="239B8F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창의적 사고력</a:t>
                    </a:r>
                    <a:endParaRPr lang="en-US" altLang="ko-KR" sz="1600" dirty="0">
                      <a:solidFill>
                        <a:srgbClr val="239B8F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</p:grpSp>
            <p:grpSp>
              <p:nvGrpSpPr>
                <p:cNvPr id="297" name="그룹 296">
                  <a:extLst>
                    <a:ext uri="{FF2B5EF4-FFF2-40B4-BE49-F238E27FC236}">
                      <a16:creationId xmlns:a16="http://schemas.microsoft.com/office/drawing/2014/main" id="{4741292A-9426-C5E5-EBAA-9C543CBAAE21}"/>
                    </a:ext>
                  </a:extLst>
                </p:cNvPr>
                <p:cNvGrpSpPr/>
                <p:nvPr/>
              </p:nvGrpSpPr>
              <p:grpSpPr>
                <a:xfrm>
                  <a:off x="2768553" y="5584290"/>
                  <a:ext cx="5776913" cy="646524"/>
                  <a:chOff x="2768553" y="5491122"/>
                  <a:chExt cx="5776913" cy="646524"/>
                </a:xfrm>
              </p:grpSpPr>
              <p:sp>
                <p:nvSpPr>
                  <p:cNvPr id="310" name="사각형: 둥근 모서리 309">
                    <a:extLst>
                      <a:ext uri="{FF2B5EF4-FFF2-40B4-BE49-F238E27FC236}">
                        <a16:creationId xmlns:a16="http://schemas.microsoft.com/office/drawing/2014/main" id="{408A5692-BD34-BD93-2CD7-D56B0E1623DB}"/>
                      </a:ext>
                    </a:extLst>
                  </p:cNvPr>
                  <p:cNvSpPr/>
                  <p:nvPr/>
                </p:nvSpPr>
                <p:spPr>
                  <a:xfrm>
                    <a:off x="2768553" y="5491122"/>
                    <a:ext cx="5776913" cy="6465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55B02F">
                      <a:alpha val="18000"/>
                    </a:srgbClr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000" b="1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311" name="TextBox 310">
                    <a:extLst>
                      <a:ext uri="{FF2B5EF4-FFF2-40B4-BE49-F238E27FC236}">
                        <a16:creationId xmlns:a16="http://schemas.microsoft.com/office/drawing/2014/main" id="{E6F81019-C262-C33F-2D7E-0620F68F4FAE}"/>
                      </a:ext>
                    </a:extLst>
                  </p:cNvPr>
                  <p:cNvSpPr txBox="1"/>
                  <p:nvPr/>
                </p:nvSpPr>
                <p:spPr>
                  <a:xfrm>
                    <a:off x="4338981" y="5600223"/>
                    <a:ext cx="3039294" cy="4283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>
                      <a:spcAft>
                        <a:spcPts val="100"/>
                      </a:spcAft>
                    </a:pP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다양한 자료와 테크놀로지를 활용하여 </a:t>
                    </a:r>
                  </a:p>
                  <a:p>
                    <a:pPr algn="l">
                      <a:spcAft>
                        <a:spcPts val="100"/>
                      </a:spcAft>
                    </a:pP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정보를 수집</a:t>
                    </a:r>
                    <a:r>
                      <a:rPr lang="en-US" altLang="ko-KR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해석</a:t>
                    </a:r>
                    <a:r>
                      <a:rPr lang="en-US" altLang="ko-KR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활용</a:t>
                    </a:r>
                    <a:r>
                      <a:rPr lang="en-US" altLang="ko-KR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창조할 수 있는 능력</a:t>
                    </a:r>
                  </a:p>
                </p:txBody>
              </p:sp>
              <p:sp>
                <p:nvSpPr>
                  <p:cNvPr id="312" name="TextBox 311">
                    <a:extLst>
                      <a:ext uri="{FF2B5EF4-FFF2-40B4-BE49-F238E27FC236}">
                        <a16:creationId xmlns:a16="http://schemas.microsoft.com/office/drawing/2014/main" id="{D135387F-586E-A966-ED06-38A2928688D6}"/>
                      </a:ext>
                    </a:extLst>
                  </p:cNvPr>
                  <p:cNvSpPr txBox="1"/>
                  <p:nvPr/>
                </p:nvSpPr>
                <p:spPr>
                  <a:xfrm>
                    <a:off x="2987628" y="5691274"/>
                    <a:ext cx="1189428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sz="1600" dirty="0">
                        <a:solidFill>
                          <a:srgbClr val="4A9B29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정보 활용 능력</a:t>
                    </a:r>
                  </a:p>
                </p:txBody>
              </p:sp>
            </p:grpSp>
            <p:grpSp>
              <p:nvGrpSpPr>
                <p:cNvPr id="298" name="그룹 297">
                  <a:extLst>
                    <a:ext uri="{FF2B5EF4-FFF2-40B4-BE49-F238E27FC236}">
                      <a16:creationId xmlns:a16="http://schemas.microsoft.com/office/drawing/2014/main" id="{D1ACDBE5-8647-EFFD-5F5C-1DFD21769AA2}"/>
                    </a:ext>
                  </a:extLst>
                </p:cNvPr>
                <p:cNvGrpSpPr/>
                <p:nvPr/>
              </p:nvGrpSpPr>
              <p:grpSpPr>
                <a:xfrm>
                  <a:off x="3682953" y="4662135"/>
                  <a:ext cx="4862513" cy="646524"/>
                  <a:chOff x="3682953" y="4611343"/>
                  <a:chExt cx="4862513" cy="646524"/>
                </a:xfrm>
              </p:grpSpPr>
              <p:sp>
                <p:nvSpPr>
                  <p:cNvPr id="307" name="사각형: 둥근 모서리 306">
                    <a:extLst>
                      <a:ext uri="{FF2B5EF4-FFF2-40B4-BE49-F238E27FC236}">
                        <a16:creationId xmlns:a16="http://schemas.microsoft.com/office/drawing/2014/main" id="{875FC41D-F323-C568-F72F-CF922B84A641}"/>
                      </a:ext>
                    </a:extLst>
                  </p:cNvPr>
                  <p:cNvSpPr/>
                  <p:nvPr/>
                </p:nvSpPr>
                <p:spPr>
                  <a:xfrm>
                    <a:off x="3682953" y="4611343"/>
                    <a:ext cx="4862513" cy="6465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4EB5DA">
                      <a:alpha val="18000"/>
                    </a:srgbClr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000" b="1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308" name="TextBox 307">
                    <a:extLst>
                      <a:ext uri="{FF2B5EF4-FFF2-40B4-BE49-F238E27FC236}">
                        <a16:creationId xmlns:a16="http://schemas.microsoft.com/office/drawing/2014/main" id="{094388AB-9F5F-6C22-E86E-3C4BB0E8FBF4}"/>
                      </a:ext>
                    </a:extLst>
                  </p:cNvPr>
                  <p:cNvSpPr txBox="1"/>
                  <p:nvPr/>
                </p:nvSpPr>
                <p:spPr>
                  <a:xfrm>
                    <a:off x="5024152" y="4720444"/>
                    <a:ext cx="2616101" cy="4283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>
                      <a:spcAft>
                        <a:spcPts val="100"/>
                      </a:spcAft>
                    </a:pP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자신의 견해를 분명하게 표현하고 </a:t>
                    </a:r>
                    <a:endParaRPr lang="en-US" altLang="ko-KR" sz="1350" b="0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l">
                      <a:spcAft>
                        <a:spcPts val="100"/>
                      </a:spcAft>
                    </a:pP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타인과 효과적으로 상호 작용하는 능력</a:t>
                    </a:r>
                  </a:p>
                </p:txBody>
              </p:sp>
              <p:sp>
                <p:nvSpPr>
                  <p:cNvPr id="309" name="TextBox 308">
                    <a:extLst>
                      <a:ext uri="{FF2B5EF4-FFF2-40B4-BE49-F238E27FC236}">
                        <a16:creationId xmlns:a16="http://schemas.microsoft.com/office/drawing/2014/main" id="{AC550BDC-3304-999C-EE2D-3F63880441E8}"/>
                      </a:ext>
                    </a:extLst>
                  </p:cNvPr>
                  <p:cNvSpPr txBox="1"/>
                  <p:nvPr/>
                </p:nvSpPr>
                <p:spPr>
                  <a:xfrm>
                    <a:off x="3902028" y="4688384"/>
                    <a:ext cx="960199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sz="1600" dirty="0">
                        <a:solidFill>
                          <a:srgbClr val="2DA8D3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의사소통 및</a:t>
                    </a:r>
                    <a:endParaRPr lang="en-US" altLang="ko-KR" sz="1600" dirty="0">
                      <a:solidFill>
                        <a:srgbClr val="2DA8D3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l"/>
                    <a:r>
                      <a:rPr lang="ko-KR" altLang="en-US" sz="1600" dirty="0">
                        <a:solidFill>
                          <a:srgbClr val="2DA8D3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협업 능력</a:t>
                    </a:r>
                  </a:p>
                </p:txBody>
              </p:sp>
            </p:grpSp>
            <p:grpSp>
              <p:nvGrpSpPr>
                <p:cNvPr id="299" name="그룹 298">
                  <a:extLst>
                    <a:ext uri="{FF2B5EF4-FFF2-40B4-BE49-F238E27FC236}">
                      <a16:creationId xmlns:a16="http://schemas.microsoft.com/office/drawing/2014/main" id="{1EA95049-C724-CBA7-9494-7B61D32B3F78}"/>
                    </a:ext>
                  </a:extLst>
                </p:cNvPr>
                <p:cNvGrpSpPr/>
                <p:nvPr/>
              </p:nvGrpSpPr>
              <p:grpSpPr>
                <a:xfrm>
                  <a:off x="4111578" y="3739980"/>
                  <a:ext cx="4433888" cy="646524"/>
                  <a:chOff x="4111578" y="3731564"/>
                  <a:chExt cx="4433888" cy="646524"/>
                </a:xfrm>
              </p:grpSpPr>
              <p:sp>
                <p:nvSpPr>
                  <p:cNvPr id="304" name="사각형: 둥근 모서리 303">
                    <a:extLst>
                      <a:ext uri="{FF2B5EF4-FFF2-40B4-BE49-F238E27FC236}">
                        <a16:creationId xmlns:a16="http://schemas.microsoft.com/office/drawing/2014/main" id="{B25FCAA7-C8BB-A05E-C9FD-334EC3129C0D}"/>
                      </a:ext>
                    </a:extLst>
                  </p:cNvPr>
                  <p:cNvSpPr/>
                  <p:nvPr/>
                </p:nvSpPr>
                <p:spPr>
                  <a:xfrm>
                    <a:off x="4111578" y="3731564"/>
                    <a:ext cx="4433888" cy="6465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DB24D">
                      <a:alpha val="18000"/>
                    </a:srgbClr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000" b="1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305" name="TextBox 304">
                    <a:extLst>
                      <a:ext uri="{FF2B5EF4-FFF2-40B4-BE49-F238E27FC236}">
                        <a16:creationId xmlns:a16="http://schemas.microsoft.com/office/drawing/2014/main" id="{41792B03-9B54-A686-D1EF-7327B7EACCAE}"/>
                      </a:ext>
                    </a:extLst>
                  </p:cNvPr>
                  <p:cNvSpPr txBox="1"/>
                  <p:nvPr/>
                </p:nvSpPr>
                <p:spPr>
                  <a:xfrm>
                    <a:off x="5682006" y="3840665"/>
                    <a:ext cx="2500685" cy="4283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>
                      <a:spcAft>
                        <a:spcPts val="100"/>
                      </a:spcAft>
                    </a:pP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다양한 사회적 문제를 해결하기 위해 </a:t>
                    </a:r>
                    <a:endParaRPr lang="en-US" altLang="ko-KR" sz="1350" b="0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l">
                      <a:spcAft>
                        <a:spcPts val="100"/>
                      </a:spcAft>
                    </a:pP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합리적으로 결정하는 능력</a:t>
                    </a:r>
                  </a:p>
                </p:txBody>
              </p:sp>
              <p:sp>
                <p:nvSpPr>
                  <p:cNvPr id="306" name="TextBox 305">
                    <a:extLst>
                      <a:ext uri="{FF2B5EF4-FFF2-40B4-BE49-F238E27FC236}">
                        <a16:creationId xmlns:a16="http://schemas.microsoft.com/office/drawing/2014/main" id="{B044FA40-8492-4D8B-B29B-6F60C8CE830E}"/>
                      </a:ext>
                    </a:extLst>
                  </p:cNvPr>
                  <p:cNvSpPr txBox="1"/>
                  <p:nvPr/>
                </p:nvSpPr>
                <p:spPr>
                  <a:xfrm>
                    <a:off x="4330653" y="3808605"/>
                    <a:ext cx="1189428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sz="1600" dirty="0">
                        <a:solidFill>
                          <a:srgbClr val="F6954C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문제 해결력 및</a:t>
                    </a:r>
                  </a:p>
                  <a:p>
                    <a:pPr algn="l"/>
                    <a:r>
                      <a:rPr lang="ko-KR" altLang="en-US" sz="1600" dirty="0">
                        <a:solidFill>
                          <a:srgbClr val="F6954C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의사 결정력</a:t>
                    </a:r>
                  </a:p>
                </p:txBody>
              </p:sp>
            </p:grpSp>
            <p:grpSp>
              <p:nvGrpSpPr>
                <p:cNvPr id="300" name="그룹 299">
                  <a:extLst>
                    <a:ext uri="{FF2B5EF4-FFF2-40B4-BE49-F238E27FC236}">
                      <a16:creationId xmlns:a16="http://schemas.microsoft.com/office/drawing/2014/main" id="{42AD6A01-BC04-A858-8094-AD47270C8485}"/>
                    </a:ext>
                  </a:extLst>
                </p:cNvPr>
                <p:cNvGrpSpPr/>
                <p:nvPr/>
              </p:nvGrpSpPr>
              <p:grpSpPr>
                <a:xfrm>
                  <a:off x="3682953" y="2817825"/>
                  <a:ext cx="4862513" cy="646524"/>
                  <a:chOff x="3682953" y="2851785"/>
                  <a:chExt cx="4862513" cy="646524"/>
                </a:xfrm>
              </p:grpSpPr>
              <p:sp>
                <p:nvSpPr>
                  <p:cNvPr id="301" name="사각형: 둥근 모서리 300">
                    <a:extLst>
                      <a:ext uri="{FF2B5EF4-FFF2-40B4-BE49-F238E27FC236}">
                        <a16:creationId xmlns:a16="http://schemas.microsoft.com/office/drawing/2014/main" id="{5F8454BC-AA36-8FDD-EA8B-A004B51ED598}"/>
                      </a:ext>
                    </a:extLst>
                  </p:cNvPr>
                  <p:cNvSpPr/>
                  <p:nvPr/>
                </p:nvSpPr>
                <p:spPr>
                  <a:xfrm>
                    <a:off x="3682953" y="2851785"/>
                    <a:ext cx="4862513" cy="6465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77237">
                      <a:alpha val="18000"/>
                    </a:srgbClr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000" b="1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302" name="TextBox 301">
                    <a:extLst>
                      <a:ext uri="{FF2B5EF4-FFF2-40B4-BE49-F238E27FC236}">
                        <a16:creationId xmlns:a16="http://schemas.microsoft.com/office/drawing/2014/main" id="{B837901F-2CFB-305E-7883-E8457A7E48A9}"/>
                      </a:ext>
                    </a:extLst>
                  </p:cNvPr>
                  <p:cNvSpPr txBox="1"/>
                  <p:nvPr/>
                </p:nvSpPr>
                <p:spPr>
                  <a:xfrm>
                    <a:off x="5198123" y="3071173"/>
                    <a:ext cx="2269852" cy="20774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>
                      <a:spcAft>
                        <a:spcPts val="100"/>
                      </a:spcAft>
                    </a:pPr>
                    <a:r>
                      <a:rPr lang="ko-KR" altLang="en-US" sz="1350" b="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사태를 분석적으로 평가하는 능력</a:t>
                    </a:r>
                  </a:p>
                </p:txBody>
              </p:sp>
              <p:sp>
                <p:nvSpPr>
                  <p:cNvPr id="303" name="TextBox 302">
                    <a:extLst>
                      <a:ext uri="{FF2B5EF4-FFF2-40B4-BE49-F238E27FC236}">
                        <a16:creationId xmlns:a16="http://schemas.microsoft.com/office/drawing/2014/main" id="{C42374E1-C17A-E7EE-EB35-3BA891134498}"/>
                      </a:ext>
                    </a:extLst>
                  </p:cNvPr>
                  <p:cNvSpPr txBox="1"/>
                  <p:nvPr/>
                </p:nvSpPr>
                <p:spPr>
                  <a:xfrm>
                    <a:off x="3902028" y="3051937"/>
                    <a:ext cx="114294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sz="1600" dirty="0">
                        <a:solidFill>
                          <a:srgbClr val="F77237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비판적 사고력</a:t>
                    </a:r>
                  </a:p>
                </p:txBody>
              </p:sp>
            </p:grpSp>
          </p:grpSp>
        </p:grpSp>
        <p:sp>
          <p:nvSpPr>
            <p:cNvPr id="289" name="자유형: 도형 288">
              <a:extLst>
                <a:ext uri="{FF2B5EF4-FFF2-40B4-BE49-F238E27FC236}">
                  <a16:creationId xmlns:a16="http://schemas.microsoft.com/office/drawing/2014/main" id="{205CCFBA-762C-26B4-7FFD-92EEBC16F67C}"/>
                </a:ext>
              </a:extLst>
            </p:cNvPr>
            <p:cNvSpPr/>
            <p:nvPr/>
          </p:nvSpPr>
          <p:spPr>
            <a:xfrm>
              <a:off x="2259928" y="2222463"/>
              <a:ext cx="244332" cy="371318"/>
            </a:xfrm>
            <a:custGeom>
              <a:avLst/>
              <a:gdLst>
                <a:gd name="connsiteX0" fmla="*/ 76501 w 244332"/>
                <a:gd name="connsiteY0" fmla="*/ 305976 h 371318"/>
                <a:gd name="connsiteX1" fmla="*/ 168037 w 244332"/>
                <a:gd name="connsiteY1" fmla="*/ 305976 h 371318"/>
                <a:gd name="connsiteX2" fmla="*/ 183467 w 244332"/>
                <a:gd name="connsiteY2" fmla="*/ 321407 h 371318"/>
                <a:gd name="connsiteX3" fmla="*/ 183467 w 244332"/>
                <a:gd name="connsiteY3" fmla="*/ 323597 h 371318"/>
                <a:gd name="connsiteX4" fmla="*/ 168037 w 244332"/>
                <a:gd name="connsiteY4" fmla="*/ 339028 h 371318"/>
                <a:gd name="connsiteX5" fmla="*/ 152892 w 244332"/>
                <a:gd name="connsiteY5" fmla="*/ 339028 h 371318"/>
                <a:gd name="connsiteX6" fmla="*/ 152892 w 244332"/>
                <a:gd name="connsiteY6" fmla="*/ 342743 h 371318"/>
                <a:gd name="connsiteX7" fmla="*/ 124317 w 244332"/>
                <a:gd name="connsiteY7" fmla="*/ 371318 h 371318"/>
                <a:gd name="connsiteX8" fmla="*/ 120221 w 244332"/>
                <a:gd name="connsiteY8" fmla="*/ 371318 h 371318"/>
                <a:gd name="connsiteX9" fmla="*/ 91646 w 244332"/>
                <a:gd name="connsiteY9" fmla="*/ 342743 h 371318"/>
                <a:gd name="connsiteX10" fmla="*/ 91646 w 244332"/>
                <a:gd name="connsiteY10" fmla="*/ 339028 h 371318"/>
                <a:gd name="connsiteX11" fmla="*/ 76501 w 244332"/>
                <a:gd name="connsiteY11" fmla="*/ 339028 h 371318"/>
                <a:gd name="connsiteX12" fmla="*/ 61071 w 244332"/>
                <a:gd name="connsiteY12" fmla="*/ 323597 h 371318"/>
                <a:gd name="connsiteX13" fmla="*/ 61071 w 244332"/>
                <a:gd name="connsiteY13" fmla="*/ 321407 h 371318"/>
                <a:gd name="connsiteX14" fmla="*/ 76501 w 244332"/>
                <a:gd name="connsiteY14" fmla="*/ 305976 h 371318"/>
                <a:gd name="connsiteX15" fmla="*/ 187277 w 244332"/>
                <a:gd name="connsiteY15" fmla="*/ 128716 h 371318"/>
                <a:gd name="connsiteX16" fmla="*/ 134128 w 244332"/>
                <a:gd name="connsiteY16" fmla="*/ 181866 h 371318"/>
                <a:gd name="connsiteX17" fmla="*/ 134128 w 244332"/>
                <a:gd name="connsiteY17" fmla="*/ 233396 h 371318"/>
                <a:gd name="connsiteX18" fmla="*/ 146034 w 244332"/>
                <a:gd name="connsiteY18" fmla="*/ 245302 h 371318"/>
                <a:gd name="connsiteX19" fmla="*/ 157940 w 244332"/>
                <a:gd name="connsiteY19" fmla="*/ 233396 h 371318"/>
                <a:gd name="connsiteX20" fmla="*/ 157940 w 244332"/>
                <a:gd name="connsiteY20" fmla="*/ 181866 h 371318"/>
                <a:gd name="connsiteX21" fmla="*/ 187277 w 244332"/>
                <a:gd name="connsiteY21" fmla="*/ 152529 h 371318"/>
                <a:gd name="connsiteX22" fmla="*/ 199183 w 244332"/>
                <a:gd name="connsiteY22" fmla="*/ 140623 h 371318"/>
                <a:gd name="connsiteX23" fmla="*/ 187277 w 244332"/>
                <a:gd name="connsiteY23" fmla="*/ 128716 h 371318"/>
                <a:gd name="connsiteX24" fmla="*/ 57165 w 244332"/>
                <a:gd name="connsiteY24" fmla="*/ 128716 h 371318"/>
                <a:gd name="connsiteX25" fmla="*/ 45259 w 244332"/>
                <a:gd name="connsiteY25" fmla="*/ 140623 h 371318"/>
                <a:gd name="connsiteX26" fmla="*/ 57165 w 244332"/>
                <a:gd name="connsiteY26" fmla="*/ 152529 h 371318"/>
                <a:gd name="connsiteX27" fmla="*/ 86502 w 244332"/>
                <a:gd name="connsiteY27" fmla="*/ 181866 h 371318"/>
                <a:gd name="connsiteX28" fmla="*/ 86502 w 244332"/>
                <a:gd name="connsiteY28" fmla="*/ 233396 h 371318"/>
                <a:gd name="connsiteX29" fmla="*/ 98409 w 244332"/>
                <a:gd name="connsiteY29" fmla="*/ 245302 h 371318"/>
                <a:gd name="connsiteX30" fmla="*/ 110315 w 244332"/>
                <a:gd name="connsiteY30" fmla="*/ 233396 h 371318"/>
                <a:gd name="connsiteX31" fmla="*/ 110315 w 244332"/>
                <a:gd name="connsiteY31" fmla="*/ 181866 h 371318"/>
                <a:gd name="connsiteX32" fmla="*/ 57165 w 244332"/>
                <a:gd name="connsiteY32" fmla="*/ 128716 h 371318"/>
                <a:gd name="connsiteX33" fmla="*/ 108029 w 244332"/>
                <a:gd name="connsiteY33" fmla="*/ 796 h 371318"/>
                <a:gd name="connsiteX34" fmla="*/ 244332 w 244332"/>
                <a:gd name="connsiteY34" fmla="*/ 122335 h 371318"/>
                <a:gd name="connsiteX35" fmla="*/ 209470 w 244332"/>
                <a:gd name="connsiteY35" fmla="*/ 207679 h 371318"/>
                <a:gd name="connsiteX36" fmla="*/ 187944 w 244332"/>
                <a:gd name="connsiteY36" fmla="*/ 261685 h 371318"/>
                <a:gd name="connsiteX37" fmla="*/ 169180 w 244332"/>
                <a:gd name="connsiteY37" fmla="*/ 280450 h 371318"/>
                <a:gd name="connsiteX38" fmla="*/ 75168 w 244332"/>
                <a:gd name="connsiteY38" fmla="*/ 280450 h 371318"/>
                <a:gd name="connsiteX39" fmla="*/ 56403 w 244332"/>
                <a:gd name="connsiteY39" fmla="*/ 261590 h 371318"/>
                <a:gd name="connsiteX40" fmla="*/ 34401 w 244332"/>
                <a:gd name="connsiteY40" fmla="*/ 207107 h 371318"/>
                <a:gd name="connsiteX41" fmla="*/ 873 w 244332"/>
                <a:gd name="connsiteY41" fmla="*/ 107380 h 371318"/>
                <a:gd name="connsiteX42" fmla="*/ 108029 w 244332"/>
                <a:gd name="connsiteY42" fmla="*/ 796 h 371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44332" h="371318">
                  <a:moveTo>
                    <a:pt x="76501" y="305976"/>
                  </a:moveTo>
                  <a:lnTo>
                    <a:pt x="168037" y="305976"/>
                  </a:lnTo>
                  <a:cubicBezTo>
                    <a:pt x="176514" y="305976"/>
                    <a:pt x="183467" y="312834"/>
                    <a:pt x="183467" y="321407"/>
                  </a:cubicBezTo>
                  <a:lnTo>
                    <a:pt x="183467" y="323597"/>
                  </a:lnTo>
                  <a:cubicBezTo>
                    <a:pt x="183467" y="332075"/>
                    <a:pt x="176609" y="339028"/>
                    <a:pt x="168037" y="339028"/>
                  </a:cubicBezTo>
                  <a:lnTo>
                    <a:pt x="152892" y="339028"/>
                  </a:lnTo>
                  <a:lnTo>
                    <a:pt x="152892" y="342743"/>
                  </a:lnTo>
                  <a:cubicBezTo>
                    <a:pt x="152892" y="358554"/>
                    <a:pt x="140129" y="371318"/>
                    <a:pt x="124317" y="371318"/>
                  </a:cubicBezTo>
                  <a:lnTo>
                    <a:pt x="120221" y="371318"/>
                  </a:lnTo>
                  <a:cubicBezTo>
                    <a:pt x="104410" y="371318"/>
                    <a:pt x="91646" y="358554"/>
                    <a:pt x="91646" y="342743"/>
                  </a:cubicBezTo>
                  <a:lnTo>
                    <a:pt x="91646" y="339028"/>
                  </a:lnTo>
                  <a:lnTo>
                    <a:pt x="76501" y="339028"/>
                  </a:lnTo>
                  <a:cubicBezTo>
                    <a:pt x="68024" y="339028"/>
                    <a:pt x="61071" y="332170"/>
                    <a:pt x="61071" y="323597"/>
                  </a:cubicBezTo>
                  <a:lnTo>
                    <a:pt x="61071" y="321407"/>
                  </a:lnTo>
                  <a:cubicBezTo>
                    <a:pt x="61071" y="312929"/>
                    <a:pt x="67929" y="305976"/>
                    <a:pt x="76501" y="305976"/>
                  </a:cubicBezTo>
                  <a:close/>
                  <a:moveTo>
                    <a:pt x="187277" y="128716"/>
                  </a:moveTo>
                  <a:cubicBezTo>
                    <a:pt x="157940" y="128716"/>
                    <a:pt x="134128" y="152529"/>
                    <a:pt x="134128" y="181866"/>
                  </a:cubicBezTo>
                  <a:lnTo>
                    <a:pt x="134128" y="233396"/>
                  </a:lnTo>
                  <a:cubicBezTo>
                    <a:pt x="134128" y="239968"/>
                    <a:pt x="139462" y="245302"/>
                    <a:pt x="146034" y="245302"/>
                  </a:cubicBezTo>
                  <a:cubicBezTo>
                    <a:pt x="152606" y="245302"/>
                    <a:pt x="157940" y="239968"/>
                    <a:pt x="157940" y="233396"/>
                  </a:cubicBezTo>
                  <a:lnTo>
                    <a:pt x="157940" y="181866"/>
                  </a:lnTo>
                  <a:cubicBezTo>
                    <a:pt x="157940" y="165673"/>
                    <a:pt x="171084" y="152529"/>
                    <a:pt x="187277" y="152529"/>
                  </a:cubicBezTo>
                  <a:cubicBezTo>
                    <a:pt x="193849" y="152529"/>
                    <a:pt x="199183" y="147195"/>
                    <a:pt x="199183" y="140623"/>
                  </a:cubicBezTo>
                  <a:cubicBezTo>
                    <a:pt x="199183" y="134050"/>
                    <a:pt x="193849" y="128716"/>
                    <a:pt x="187277" y="128716"/>
                  </a:cubicBezTo>
                  <a:close/>
                  <a:moveTo>
                    <a:pt x="57165" y="128716"/>
                  </a:moveTo>
                  <a:cubicBezTo>
                    <a:pt x="50593" y="128716"/>
                    <a:pt x="45259" y="134050"/>
                    <a:pt x="45259" y="140623"/>
                  </a:cubicBezTo>
                  <a:cubicBezTo>
                    <a:pt x="45259" y="147195"/>
                    <a:pt x="50593" y="152529"/>
                    <a:pt x="57165" y="152529"/>
                  </a:cubicBezTo>
                  <a:cubicBezTo>
                    <a:pt x="73358" y="152529"/>
                    <a:pt x="86502" y="165673"/>
                    <a:pt x="86502" y="181866"/>
                  </a:cubicBezTo>
                  <a:lnTo>
                    <a:pt x="86502" y="233396"/>
                  </a:lnTo>
                  <a:cubicBezTo>
                    <a:pt x="86502" y="239968"/>
                    <a:pt x="91837" y="245302"/>
                    <a:pt x="98409" y="245302"/>
                  </a:cubicBezTo>
                  <a:cubicBezTo>
                    <a:pt x="104981" y="245302"/>
                    <a:pt x="110315" y="239968"/>
                    <a:pt x="110315" y="233396"/>
                  </a:cubicBezTo>
                  <a:lnTo>
                    <a:pt x="110315" y="181866"/>
                  </a:lnTo>
                  <a:cubicBezTo>
                    <a:pt x="110315" y="152529"/>
                    <a:pt x="86502" y="128716"/>
                    <a:pt x="57165" y="128716"/>
                  </a:cubicBezTo>
                  <a:close/>
                  <a:moveTo>
                    <a:pt x="108029" y="796"/>
                  </a:moveTo>
                  <a:cubicBezTo>
                    <a:pt x="181848" y="-7491"/>
                    <a:pt x="244427" y="50040"/>
                    <a:pt x="244332" y="122335"/>
                  </a:cubicBezTo>
                  <a:cubicBezTo>
                    <a:pt x="244332" y="155577"/>
                    <a:pt x="230997" y="185676"/>
                    <a:pt x="209470" y="207679"/>
                  </a:cubicBezTo>
                  <a:cubicBezTo>
                    <a:pt x="195373" y="221966"/>
                    <a:pt x="187944" y="241588"/>
                    <a:pt x="187944" y="261685"/>
                  </a:cubicBezTo>
                  <a:cubicBezTo>
                    <a:pt x="187944" y="272068"/>
                    <a:pt x="179562" y="280450"/>
                    <a:pt x="169180" y="280450"/>
                  </a:cubicBezTo>
                  <a:lnTo>
                    <a:pt x="75168" y="280450"/>
                  </a:lnTo>
                  <a:cubicBezTo>
                    <a:pt x="64786" y="280450"/>
                    <a:pt x="56403" y="271972"/>
                    <a:pt x="56403" y="261590"/>
                  </a:cubicBezTo>
                  <a:cubicBezTo>
                    <a:pt x="56403" y="241302"/>
                    <a:pt x="48593" y="221680"/>
                    <a:pt x="34401" y="207107"/>
                  </a:cubicBezTo>
                  <a:cubicBezTo>
                    <a:pt x="10017" y="181961"/>
                    <a:pt x="-3699" y="146242"/>
                    <a:pt x="873" y="107380"/>
                  </a:cubicBezTo>
                  <a:cubicBezTo>
                    <a:pt x="6969" y="55945"/>
                    <a:pt x="56499" y="6606"/>
                    <a:pt x="108029" y="796"/>
                  </a:cubicBezTo>
                  <a:close/>
                </a:path>
              </a:pathLst>
            </a:custGeom>
            <a:solidFill>
              <a:srgbClr val="2AB8AA"/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b="1" dirty="0">
                <a:solidFill>
                  <a:schemeClr val="lt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90" name="자유형: 도형 289">
              <a:extLst>
                <a:ext uri="{FF2B5EF4-FFF2-40B4-BE49-F238E27FC236}">
                  <a16:creationId xmlns:a16="http://schemas.microsoft.com/office/drawing/2014/main" id="{E8040551-D0E0-CAD0-9D75-0D5CECAEE102}"/>
                </a:ext>
              </a:extLst>
            </p:cNvPr>
            <p:cNvSpPr/>
            <p:nvPr/>
          </p:nvSpPr>
          <p:spPr>
            <a:xfrm>
              <a:off x="3056819" y="2865503"/>
              <a:ext cx="400645" cy="356925"/>
            </a:xfrm>
            <a:custGeom>
              <a:avLst/>
              <a:gdLst>
                <a:gd name="connsiteX0" fmla="*/ 191095 w 400645"/>
                <a:gd name="connsiteY0" fmla="*/ 93155 h 356925"/>
                <a:gd name="connsiteX1" fmla="*/ 229195 w 400645"/>
                <a:gd name="connsiteY1" fmla="*/ 93155 h 356925"/>
                <a:gd name="connsiteX2" fmla="*/ 238720 w 400645"/>
                <a:gd name="connsiteY2" fmla="*/ 102680 h 356925"/>
                <a:gd name="connsiteX3" fmla="*/ 238720 w 400645"/>
                <a:gd name="connsiteY3" fmla="*/ 168783 h 356925"/>
                <a:gd name="connsiteX4" fmla="*/ 181570 w 400645"/>
                <a:gd name="connsiteY4" fmla="*/ 168783 h 356925"/>
                <a:gd name="connsiteX5" fmla="*/ 181570 w 400645"/>
                <a:gd name="connsiteY5" fmla="*/ 102680 h 356925"/>
                <a:gd name="connsiteX6" fmla="*/ 191095 w 400645"/>
                <a:gd name="connsiteY6" fmla="*/ 93155 h 356925"/>
                <a:gd name="connsiteX7" fmla="*/ 353020 w 400645"/>
                <a:gd name="connsiteY7" fmla="*/ 64580 h 356925"/>
                <a:gd name="connsiteX8" fmla="*/ 391120 w 400645"/>
                <a:gd name="connsiteY8" fmla="*/ 64580 h 356925"/>
                <a:gd name="connsiteX9" fmla="*/ 400645 w 400645"/>
                <a:gd name="connsiteY9" fmla="*/ 74105 h 356925"/>
                <a:gd name="connsiteX10" fmla="*/ 400645 w 400645"/>
                <a:gd name="connsiteY10" fmla="*/ 168783 h 356925"/>
                <a:gd name="connsiteX11" fmla="*/ 343495 w 400645"/>
                <a:gd name="connsiteY11" fmla="*/ 168783 h 356925"/>
                <a:gd name="connsiteX12" fmla="*/ 343495 w 400645"/>
                <a:gd name="connsiteY12" fmla="*/ 74105 h 356925"/>
                <a:gd name="connsiteX13" fmla="*/ 353020 w 400645"/>
                <a:gd name="connsiteY13" fmla="*/ 64580 h 356925"/>
                <a:gd name="connsiteX14" fmla="*/ 272057 w 400645"/>
                <a:gd name="connsiteY14" fmla="*/ 16954 h 356925"/>
                <a:gd name="connsiteX15" fmla="*/ 310157 w 400645"/>
                <a:gd name="connsiteY15" fmla="*/ 16954 h 356925"/>
                <a:gd name="connsiteX16" fmla="*/ 319682 w 400645"/>
                <a:gd name="connsiteY16" fmla="*/ 26479 h 356925"/>
                <a:gd name="connsiteX17" fmla="*/ 319682 w 400645"/>
                <a:gd name="connsiteY17" fmla="*/ 168783 h 356925"/>
                <a:gd name="connsiteX18" fmla="*/ 262532 w 400645"/>
                <a:gd name="connsiteY18" fmla="*/ 168783 h 356925"/>
                <a:gd name="connsiteX19" fmla="*/ 262532 w 400645"/>
                <a:gd name="connsiteY19" fmla="*/ 26479 h 356925"/>
                <a:gd name="connsiteX20" fmla="*/ 272057 w 400645"/>
                <a:gd name="connsiteY20" fmla="*/ 16954 h 356925"/>
                <a:gd name="connsiteX21" fmla="*/ 230338 w 400645"/>
                <a:gd name="connsiteY21" fmla="*/ 0 h 356925"/>
                <a:gd name="connsiteX22" fmla="*/ 238720 w 400645"/>
                <a:gd name="connsiteY22" fmla="*/ 381 h 356925"/>
                <a:gd name="connsiteX23" fmla="*/ 238720 w 400645"/>
                <a:gd name="connsiteY23" fmla="*/ 38481 h 356925"/>
                <a:gd name="connsiteX24" fmla="*/ 230338 w 400645"/>
                <a:gd name="connsiteY24" fmla="*/ 38100 h 356925"/>
                <a:gd name="connsiteX25" fmla="*/ 162997 w 400645"/>
                <a:gd name="connsiteY25" fmla="*/ 66008 h 356925"/>
                <a:gd name="connsiteX26" fmla="*/ 162997 w 400645"/>
                <a:gd name="connsiteY26" fmla="*/ 200692 h 356925"/>
                <a:gd name="connsiteX27" fmla="*/ 230338 w 400645"/>
                <a:gd name="connsiteY27" fmla="*/ 228600 h 356925"/>
                <a:gd name="connsiteX28" fmla="*/ 297680 w 400645"/>
                <a:gd name="connsiteY28" fmla="*/ 200692 h 356925"/>
                <a:gd name="connsiteX29" fmla="*/ 297585 w 400645"/>
                <a:gd name="connsiteY29" fmla="*/ 200597 h 356925"/>
                <a:gd name="connsiteX30" fmla="*/ 304729 w 400645"/>
                <a:gd name="connsiteY30" fmla="*/ 192500 h 356925"/>
                <a:gd name="connsiteX31" fmla="*/ 349591 w 400645"/>
                <a:gd name="connsiteY31" fmla="*/ 192500 h 356925"/>
                <a:gd name="connsiteX32" fmla="*/ 324541 w 400645"/>
                <a:gd name="connsiteY32" fmla="*/ 227552 h 356925"/>
                <a:gd name="connsiteX33" fmla="*/ 230243 w 400645"/>
                <a:gd name="connsiteY33" fmla="*/ 266605 h 356925"/>
                <a:gd name="connsiteX34" fmla="*/ 148614 w 400645"/>
                <a:gd name="connsiteY34" fmla="*/ 238506 h 356925"/>
                <a:gd name="connsiteX35" fmla="*/ 123373 w 400645"/>
                <a:gd name="connsiteY35" fmla="*/ 263747 h 356925"/>
                <a:gd name="connsiteX36" fmla="*/ 129564 w 400645"/>
                <a:gd name="connsiteY36" fmla="*/ 269939 h 356925"/>
                <a:gd name="connsiteX37" fmla="*/ 129564 w 400645"/>
                <a:gd name="connsiteY37" fmla="*/ 276701 h 356925"/>
                <a:gd name="connsiteX38" fmla="*/ 52126 w 400645"/>
                <a:gd name="connsiteY38" fmla="*/ 354140 h 356925"/>
                <a:gd name="connsiteX39" fmla="*/ 38695 w 400645"/>
                <a:gd name="connsiteY39" fmla="*/ 354140 h 356925"/>
                <a:gd name="connsiteX40" fmla="*/ 2786 w 400645"/>
                <a:gd name="connsiteY40" fmla="*/ 318230 h 356925"/>
                <a:gd name="connsiteX41" fmla="*/ 2786 w 400645"/>
                <a:gd name="connsiteY41" fmla="*/ 304800 h 356925"/>
                <a:gd name="connsiteX42" fmla="*/ 80224 w 400645"/>
                <a:gd name="connsiteY42" fmla="*/ 227267 h 356925"/>
                <a:gd name="connsiteX43" fmla="*/ 86987 w 400645"/>
                <a:gd name="connsiteY43" fmla="*/ 227267 h 356925"/>
                <a:gd name="connsiteX44" fmla="*/ 93178 w 400645"/>
                <a:gd name="connsiteY44" fmla="*/ 233458 h 356925"/>
                <a:gd name="connsiteX45" fmla="*/ 119372 w 400645"/>
                <a:gd name="connsiteY45" fmla="*/ 207264 h 356925"/>
                <a:gd name="connsiteX46" fmla="*/ 136041 w 400645"/>
                <a:gd name="connsiteY46" fmla="*/ 39053 h 356925"/>
                <a:gd name="connsiteX47" fmla="*/ 230338 w 400645"/>
                <a:gd name="connsiteY47" fmla="*/ 0 h 35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00645" h="356925">
                  <a:moveTo>
                    <a:pt x="191095" y="93155"/>
                  </a:moveTo>
                  <a:lnTo>
                    <a:pt x="229195" y="93155"/>
                  </a:lnTo>
                  <a:cubicBezTo>
                    <a:pt x="234434" y="93155"/>
                    <a:pt x="238720" y="97441"/>
                    <a:pt x="238720" y="102680"/>
                  </a:cubicBezTo>
                  <a:lnTo>
                    <a:pt x="238720" y="168783"/>
                  </a:lnTo>
                  <a:lnTo>
                    <a:pt x="181570" y="168783"/>
                  </a:lnTo>
                  <a:lnTo>
                    <a:pt x="181570" y="102680"/>
                  </a:lnTo>
                  <a:cubicBezTo>
                    <a:pt x="181570" y="97441"/>
                    <a:pt x="185857" y="93155"/>
                    <a:pt x="191095" y="93155"/>
                  </a:cubicBezTo>
                  <a:close/>
                  <a:moveTo>
                    <a:pt x="353020" y="64580"/>
                  </a:moveTo>
                  <a:lnTo>
                    <a:pt x="391120" y="64580"/>
                  </a:lnTo>
                  <a:cubicBezTo>
                    <a:pt x="396359" y="64580"/>
                    <a:pt x="400645" y="68866"/>
                    <a:pt x="400645" y="74105"/>
                  </a:cubicBezTo>
                  <a:lnTo>
                    <a:pt x="400645" y="168783"/>
                  </a:lnTo>
                  <a:lnTo>
                    <a:pt x="343495" y="168783"/>
                  </a:lnTo>
                  <a:lnTo>
                    <a:pt x="343495" y="74105"/>
                  </a:lnTo>
                  <a:cubicBezTo>
                    <a:pt x="343495" y="68866"/>
                    <a:pt x="347782" y="64580"/>
                    <a:pt x="353020" y="64580"/>
                  </a:cubicBezTo>
                  <a:close/>
                  <a:moveTo>
                    <a:pt x="272057" y="16954"/>
                  </a:moveTo>
                  <a:lnTo>
                    <a:pt x="310157" y="16954"/>
                  </a:lnTo>
                  <a:cubicBezTo>
                    <a:pt x="315396" y="16954"/>
                    <a:pt x="319682" y="21240"/>
                    <a:pt x="319682" y="26479"/>
                  </a:cubicBezTo>
                  <a:lnTo>
                    <a:pt x="319682" y="168783"/>
                  </a:lnTo>
                  <a:lnTo>
                    <a:pt x="262532" y="168783"/>
                  </a:lnTo>
                  <a:lnTo>
                    <a:pt x="262532" y="26479"/>
                  </a:lnTo>
                  <a:cubicBezTo>
                    <a:pt x="262532" y="21240"/>
                    <a:pt x="266818" y="16954"/>
                    <a:pt x="272057" y="16954"/>
                  </a:cubicBezTo>
                  <a:close/>
                  <a:moveTo>
                    <a:pt x="230338" y="0"/>
                  </a:moveTo>
                  <a:cubicBezTo>
                    <a:pt x="233196" y="0"/>
                    <a:pt x="235958" y="191"/>
                    <a:pt x="238720" y="381"/>
                  </a:cubicBezTo>
                  <a:lnTo>
                    <a:pt x="238720" y="38481"/>
                  </a:lnTo>
                  <a:cubicBezTo>
                    <a:pt x="235958" y="38291"/>
                    <a:pt x="233101" y="38100"/>
                    <a:pt x="230338" y="38100"/>
                  </a:cubicBezTo>
                  <a:cubicBezTo>
                    <a:pt x="204907" y="38100"/>
                    <a:pt x="180999" y="48006"/>
                    <a:pt x="162997" y="66008"/>
                  </a:cubicBezTo>
                  <a:cubicBezTo>
                    <a:pt x="125849" y="103156"/>
                    <a:pt x="125849" y="163544"/>
                    <a:pt x="162997" y="200692"/>
                  </a:cubicBezTo>
                  <a:cubicBezTo>
                    <a:pt x="180999" y="218694"/>
                    <a:pt x="204907" y="228600"/>
                    <a:pt x="230338" y="228600"/>
                  </a:cubicBezTo>
                  <a:cubicBezTo>
                    <a:pt x="255770" y="228600"/>
                    <a:pt x="279678" y="218694"/>
                    <a:pt x="297680" y="200692"/>
                  </a:cubicBezTo>
                  <a:lnTo>
                    <a:pt x="297585" y="200597"/>
                  </a:lnTo>
                  <a:cubicBezTo>
                    <a:pt x="300157" y="198025"/>
                    <a:pt x="302538" y="195263"/>
                    <a:pt x="304729" y="192500"/>
                  </a:cubicBezTo>
                  <a:lnTo>
                    <a:pt x="349591" y="192500"/>
                  </a:lnTo>
                  <a:cubicBezTo>
                    <a:pt x="343305" y="205169"/>
                    <a:pt x="335018" y="217075"/>
                    <a:pt x="324541" y="227552"/>
                  </a:cubicBezTo>
                  <a:cubicBezTo>
                    <a:pt x="298537" y="253556"/>
                    <a:pt x="264343" y="266605"/>
                    <a:pt x="230243" y="266605"/>
                  </a:cubicBezTo>
                  <a:cubicBezTo>
                    <a:pt x="201382" y="266605"/>
                    <a:pt x="172617" y="257175"/>
                    <a:pt x="148614" y="238506"/>
                  </a:cubicBezTo>
                  <a:lnTo>
                    <a:pt x="123373" y="263747"/>
                  </a:lnTo>
                  <a:lnTo>
                    <a:pt x="129564" y="269939"/>
                  </a:lnTo>
                  <a:cubicBezTo>
                    <a:pt x="131469" y="271844"/>
                    <a:pt x="131469" y="274796"/>
                    <a:pt x="129564" y="276701"/>
                  </a:cubicBezTo>
                  <a:lnTo>
                    <a:pt x="52126" y="354140"/>
                  </a:lnTo>
                  <a:cubicBezTo>
                    <a:pt x="48411" y="357854"/>
                    <a:pt x="42410" y="357854"/>
                    <a:pt x="38695" y="354140"/>
                  </a:cubicBezTo>
                  <a:lnTo>
                    <a:pt x="2786" y="318230"/>
                  </a:lnTo>
                  <a:cubicBezTo>
                    <a:pt x="-929" y="314516"/>
                    <a:pt x="-929" y="308515"/>
                    <a:pt x="2786" y="304800"/>
                  </a:cubicBezTo>
                  <a:lnTo>
                    <a:pt x="80224" y="227267"/>
                  </a:lnTo>
                  <a:cubicBezTo>
                    <a:pt x="82129" y="225362"/>
                    <a:pt x="85082" y="225362"/>
                    <a:pt x="86987" y="227267"/>
                  </a:cubicBezTo>
                  <a:lnTo>
                    <a:pt x="93178" y="233458"/>
                  </a:lnTo>
                  <a:lnTo>
                    <a:pt x="119372" y="207264"/>
                  </a:lnTo>
                  <a:cubicBezTo>
                    <a:pt x="84796" y="155448"/>
                    <a:pt x="90321" y="84773"/>
                    <a:pt x="136041" y="39053"/>
                  </a:cubicBezTo>
                  <a:cubicBezTo>
                    <a:pt x="162044" y="13049"/>
                    <a:pt x="196239" y="0"/>
                    <a:pt x="230338" y="0"/>
                  </a:cubicBezTo>
                  <a:close/>
                </a:path>
              </a:pathLst>
            </a:custGeom>
            <a:solidFill>
              <a:srgbClr val="F772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b="1" dirty="0">
                <a:solidFill>
                  <a:schemeClr val="lt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91" name="자유형: 도형 290">
              <a:extLst>
                <a:ext uri="{FF2B5EF4-FFF2-40B4-BE49-F238E27FC236}">
                  <a16:creationId xmlns:a16="http://schemas.microsoft.com/office/drawing/2014/main" id="{5AE063A7-0422-4545-22D2-D534E175F363}"/>
                </a:ext>
              </a:extLst>
            </p:cNvPr>
            <p:cNvSpPr/>
            <p:nvPr/>
          </p:nvSpPr>
          <p:spPr>
            <a:xfrm>
              <a:off x="3069369" y="4932798"/>
              <a:ext cx="375357" cy="337541"/>
            </a:xfrm>
            <a:custGeom>
              <a:avLst/>
              <a:gdLst>
                <a:gd name="connsiteX0" fmla="*/ 282086 w 375357"/>
                <a:gd name="connsiteY0" fmla="*/ 73648 h 337541"/>
                <a:gd name="connsiteX1" fmla="*/ 370954 w 375357"/>
                <a:gd name="connsiteY1" fmla="*/ 176328 h 337541"/>
                <a:gd name="connsiteX2" fmla="*/ 358286 w 375357"/>
                <a:gd name="connsiteY2" fmla="*/ 262053 h 337541"/>
                <a:gd name="connsiteX3" fmla="*/ 357524 w 375357"/>
                <a:gd name="connsiteY3" fmla="*/ 270911 h 337541"/>
                <a:gd name="connsiteX4" fmla="*/ 374669 w 375357"/>
                <a:gd name="connsiteY4" fmla="*/ 322346 h 337541"/>
                <a:gd name="connsiteX5" fmla="*/ 374764 w 375357"/>
                <a:gd name="connsiteY5" fmla="*/ 322251 h 337541"/>
                <a:gd name="connsiteX6" fmla="*/ 360096 w 375357"/>
                <a:gd name="connsiteY6" fmla="*/ 336919 h 337541"/>
                <a:gd name="connsiteX7" fmla="*/ 308470 w 375357"/>
                <a:gd name="connsiteY7" fmla="*/ 319679 h 337541"/>
                <a:gd name="connsiteX8" fmla="*/ 299707 w 375357"/>
                <a:gd name="connsiteY8" fmla="*/ 320441 h 337541"/>
                <a:gd name="connsiteX9" fmla="*/ 214363 w 375357"/>
                <a:gd name="connsiteY9" fmla="*/ 332728 h 337541"/>
                <a:gd name="connsiteX10" fmla="*/ 140449 w 375357"/>
                <a:gd name="connsiteY10" fmla="*/ 291866 h 337541"/>
                <a:gd name="connsiteX11" fmla="*/ 165309 w 375357"/>
                <a:gd name="connsiteY11" fmla="*/ 289485 h 337541"/>
                <a:gd name="connsiteX12" fmla="*/ 291516 w 375357"/>
                <a:gd name="connsiteY12" fmla="*/ 164517 h 337541"/>
                <a:gd name="connsiteX13" fmla="*/ 282086 w 375357"/>
                <a:gd name="connsiteY13" fmla="*/ 73648 h 337541"/>
                <a:gd name="connsiteX14" fmla="*/ 145171 w 375357"/>
                <a:gd name="connsiteY14" fmla="*/ 282 h 337541"/>
                <a:gd name="connsiteX15" fmla="*/ 268084 w 375357"/>
                <a:gd name="connsiteY15" fmla="*/ 160230 h 337541"/>
                <a:gd name="connsiteX16" fmla="*/ 161023 w 375357"/>
                <a:gd name="connsiteY16" fmla="*/ 266148 h 337541"/>
                <a:gd name="connsiteX17" fmla="*/ 75679 w 375357"/>
                <a:gd name="connsiteY17" fmla="*/ 253860 h 337541"/>
                <a:gd name="connsiteX18" fmla="*/ 66916 w 375357"/>
                <a:gd name="connsiteY18" fmla="*/ 253098 h 337541"/>
                <a:gd name="connsiteX19" fmla="*/ 15291 w 375357"/>
                <a:gd name="connsiteY19" fmla="*/ 270339 h 337541"/>
                <a:gd name="connsiteX20" fmla="*/ 622 w 375357"/>
                <a:gd name="connsiteY20" fmla="*/ 255670 h 337541"/>
                <a:gd name="connsiteX21" fmla="*/ 17863 w 375357"/>
                <a:gd name="connsiteY21" fmla="*/ 204235 h 337541"/>
                <a:gd name="connsiteX22" fmla="*/ 17101 w 375357"/>
                <a:gd name="connsiteY22" fmla="*/ 195377 h 337541"/>
                <a:gd name="connsiteX23" fmla="*/ 4432 w 375357"/>
                <a:gd name="connsiteY23" fmla="*/ 109652 h 337541"/>
                <a:gd name="connsiteX24" fmla="*/ 110636 w 375357"/>
                <a:gd name="connsiteY24" fmla="*/ 2400 h 337541"/>
                <a:gd name="connsiteX25" fmla="*/ 145171 w 375357"/>
                <a:gd name="connsiteY25" fmla="*/ 282 h 33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75357" h="337541">
                  <a:moveTo>
                    <a:pt x="282086" y="73648"/>
                  </a:moveTo>
                  <a:cubicBezTo>
                    <a:pt x="327425" y="88888"/>
                    <a:pt x="362382" y="128607"/>
                    <a:pt x="370954" y="176328"/>
                  </a:cubicBezTo>
                  <a:cubicBezTo>
                    <a:pt x="376479" y="207474"/>
                    <a:pt x="371145" y="237002"/>
                    <a:pt x="358286" y="262053"/>
                  </a:cubicBezTo>
                  <a:cubicBezTo>
                    <a:pt x="356857" y="264815"/>
                    <a:pt x="356571" y="267958"/>
                    <a:pt x="357524" y="270911"/>
                  </a:cubicBezTo>
                  <a:lnTo>
                    <a:pt x="374669" y="322346"/>
                  </a:lnTo>
                  <a:lnTo>
                    <a:pt x="374764" y="322251"/>
                  </a:lnTo>
                  <a:cubicBezTo>
                    <a:pt x="377717" y="331299"/>
                    <a:pt x="369144" y="339967"/>
                    <a:pt x="360096" y="336919"/>
                  </a:cubicBezTo>
                  <a:lnTo>
                    <a:pt x="308470" y="319679"/>
                  </a:lnTo>
                  <a:cubicBezTo>
                    <a:pt x="305613" y="318726"/>
                    <a:pt x="302469" y="319012"/>
                    <a:pt x="299707" y="320441"/>
                  </a:cubicBezTo>
                  <a:cubicBezTo>
                    <a:pt x="274752" y="333109"/>
                    <a:pt x="245319" y="338252"/>
                    <a:pt x="214363" y="332728"/>
                  </a:cubicBezTo>
                  <a:cubicBezTo>
                    <a:pt x="185597" y="327489"/>
                    <a:pt x="159785" y="312726"/>
                    <a:pt x="140449" y="291866"/>
                  </a:cubicBezTo>
                  <a:cubicBezTo>
                    <a:pt x="148736" y="291675"/>
                    <a:pt x="157118" y="291009"/>
                    <a:pt x="165309" y="289485"/>
                  </a:cubicBezTo>
                  <a:cubicBezTo>
                    <a:pt x="228936" y="278150"/>
                    <a:pt x="279609" y="227858"/>
                    <a:pt x="291516" y="164517"/>
                  </a:cubicBezTo>
                  <a:cubicBezTo>
                    <a:pt x="297326" y="133370"/>
                    <a:pt x="293802" y="101937"/>
                    <a:pt x="282086" y="73648"/>
                  </a:cubicBezTo>
                  <a:close/>
                  <a:moveTo>
                    <a:pt x="145171" y="282"/>
                  </a:moveTo>
                  <a:cubicBezTo>
                    <a:pt x="223516" y="5345"/>
                    <a:pt x="283503" y="77720"/>
                    <a:pt x="268084" y="160230"/>
                  </a:cubicBezTo>
                  <a:cubicBezTo>
                    <a:pt x="257988" y="213665"/>
                    <a:pt x="214554" y="256528"/>
                    <a:pt x="161023" y="266148"/>
                  </a:cubicBezTo>
                  <a:cubicBezTo>
                    <a:pt x="130067" y="271672"/>
                    <a:pt x="100635" y="266529"/>
                    <a:pt x="75679" y="253860"/>
                  </a:cubicBezTo>
                  <a:cubicBezTo>
                    <a:pt x="72917" y="252432"/>
                    <a:pt x="69869" y="252146"/>
                    <a:pt x="66916" y="253098"/>
                  </a:cubicBezTo>
                  <a:lnTo>
                    <a:pt x="15291" y="270339"/>
                  </a:lnTo>
                  <a:cubicBezTo>
                    <a:pt x="6242" y="273292"/>
                    <a:pt x="-2426" y="264719"/>
                    <a:pt x="622" y="255670"/>
                  </a:cubicBezTo>
                  <a:lnTo>
                    <a:pt x="17863" y="204235"/>
                  </a:lnTo>
                  <a:cubicBezTo>
                    <a:pt x="18815" y="201282"/>
                    <a:pt x="18529" y="198139"/>
                    <a:pt x="17101" y="195377"/>
                  </a:cubicBezTo>
                  <a:cubicBezTo>
                    <a:pt x="4147" y="170326"/>
                    <a:pt x="-1187" y="140799"/>
                    <a:pt x="4432" y="109652"/>
                  </a:cubicBezTo>
                  <a:cubicBezTo>
                    <a:pt x="14053" y="55931"/>
                    <a:pt x="57010" y="12402"/>
                    <a:pt x="110636" y="2400"/>
                  </a:cubicBezTo>
                  <a:cubicBezTo>
                    <a:pt x="122411" y="209"/>
                    <a:pt x="133978" y="-441"/>
                    <a:pt x="145171" y="282"/>
                  </a:cubicBezTo>
                  <a:close/>
                </a:path>
              </a:pathLst>
            </a:custGeom>
            <a:solidFill>
              <a:srgbClr val="4EB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b="1" dirty="0">
                <a:solidFill>
                  <a:schemeClr val="lt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92" name="자유형: 도형 291">
              <a:extLst>
                <a:ext uri="{FF2B5EF4-FFF2-40B4-BE49-F238E27FC236}">
                  <a16:creationId xmlns:a16="http://schemas.microsoft.com/office/drawing/2014/main" id="{0C32A3F9-4469-6345-9B55-B5E14600A99B}"/>
                </a:ext>
              </a:extLst>
            </p:cNvPr>
            <p:cNvSpPr/>
            <p:nvPr/>
          </p:nvSpPr>
          <p:spPr>
            <a:xfrm>
              <a:off x="2167759" y="5585059"/>
              <a:ext cx="428625" cy="304705"/>
            </a:xfrm>
            <a:custGeom>
              <a:avLst/>
              <a:gdLst>
                <a:gd name="connsiteX0" fmla="*/ 190500 w 428625"/>
                <a:gd name="connsiteY0" fmla="*/ 247079 h 304705"/>
                <a:gd name="connsiteX1" fmla="*/ 176213 w 428625"/>
                <a:gd name="connsiteY1" fmla="*/ 261366 h 304705"/>
                <a:gd name="connsiteX2" fmla="*/ 190500 w 428625"/>
                <a:gd name="connsiteY2" fmla="*/ 275654 h 304705"/>
                <a:gd name="connsiteX3" fmla="*/ 238125 w 428625"/>
                <a:gd name="connsiteY3" fmla="*/ 275654 h 304705"/>
                <a:gd name="connsiteX4" fmla="*/ 252413 w 428625"/>
                <a:gd name="connsiteY4" fmla="*/ 261366 h 304705"/>
                <a:gd name="connsiteX5" fmla="*/ 238125 w 428625"/>
                <a:gd name="connsiteY5" fmla="*/ 247079 h 304705"/>
                <a:gd name="connsiteX6" fmla="*/ 416080 w 428625"/>
                <a:gd name="connsiteY6" fmla="*/ 239308 h 304705"/>
                <a:gd name="connsiteX7" fmla="*/ 416243 w 428625"/>
                <a:gd name="connsiteY7" fmla="*/ 239363 h 304705"/>
                <a:gd name="connsiteX8" fmla="*/ 416119 w 428625"/>
                <a:gd name="connsiteY8" fmla="*/ 239363 h 304705"/>
                <a:gd name="connsiteX9" fmla="*/ 416052 w 428625"/>
                <a:gd name="connsiteY9" fmla="*/ 239268 h 304705"/>
                <a:gd name="connsiteX10" fmla="*/ 416080 w 428625"/>
                <a:gd name="connsiteY10" fmla="*/ 239308 h 304705"/>
                <a:gd name="connsiteX11" fmla="*/ 416052 w 428625"/>
                <a:gd name="connsiteY11" fmla="*/ 239298 h 304705"/>
                <a:gd name="connsiteX12" fmla="*/ 114300 w 428625"/>
                <a:gd name="connsiteY12" fmla="*/ 161925 h 304705"/>
                <a:gd name="connsiteX13" fmla="*/ 314325 w 428625"/>
                <a:gd name="connsiteY13" fmla="*/ 161925 h 304705"/>
                <a:gd name="connsiteX14" fmla="*/ 326231 w 428625"/>
                <a:gd name="connsiteY14" fmla="*/ 173831 h 304705"/>
                <a:gd name="connsiteX15" fmla="*/ 314325 w 428625"/>
                <a:gd name="connsiteY15" fmla="*/ 185738 h 304705"/>
                <a:gd name="connsiteX16" fmla="*/ 114300 w 428625"/>
                <a:gd name="connsiteY16" fmla="*/ 185738 h 304705"/>
                <a:gd name="connsiteX17" fmla="*/ 102394 w 428625"/>
                <a:gd name="connsiteY17" fmla="*/ 173831 h 304705"/>
                <a:gd name="connsiteX18" fmla="*/ 114300 w 428625"/>
                <a:gd name="connsiteY18" fmla="*/ 161925 h 304705"/>
                <a:gd name="connsiteX19" fmla="*/ 209550 w 428625"/>
                <a:gd name="connsiteY19" fmla="*/ 114300 h 304705"/>
                <a:gd name="connsiteX20" fmla="*/ 314325 w 428625"/>
                <a:gd name="connsiteY20" fmla="*/ 114300 h 304705"/>
                <a:gd name="connsiteX21" fmla="*/ 326231 w 428625"/>
                <a:gd name="connsiteY21" fmla="*/ 126206 h 304705"/>
                <a:gd name="connsiteX22" fmla="*/ 314325 w 428625"/>
                <a:gd name="connsiteY22" fmla="*/ 138113 h 304705"/>
                <a:gd name="connsiteX23" fmla="*/ 209550 w 428625"/>
                <a:gd name="connsiteY23" fmla="*/ 138113 h 304705"/>
                <a:gd name="connsiteX24" fmla="*/ 197644 w 428625"/>
                <a:gd name="connsiteY24" fmla="*/ 126206 h 304705"/>
                <a:gd name="connsiteX25" fmla="*/ 209550 w 428625"/>
                <a:gd name="connsiteY25" fmla="*/ 114300 h 304705"/>
                <a:gd name="connsiteX26" fmla="*/ 209550 w 428625"/>
                <a:gd name="connsiteY26" fmla="*/ 66675 h 304705"/>
                <a:gd name="connsiteX27" fmla="*/ 314325 w 428625"/>
                <a:gd name="connsiteY27" fmla="*/ 66675 h 304705"/>
                <a:gd name="connsiteX28" fmla="*/ 326231 w 428625"/>
                <a:gd name="connsiteY28" fmla="*/ 78581 h 304705"/>
                <a:gd name="connsiteX29" fmla="*/ 314325 w 428625"/>
                <a:gd name="connsiteY29" fmla="*/ 90488 h 304705"/>
                <a:gd name="connsiteX30" fmla="*/ 209550 w 428625"/>
                <a:gd name="connsiteY30" fmla="*/ 90488 h 304705"/>
                <a:gd name="connsiteX31" fmla="*/ 197644 w 428625"/>
                <a:gd name="connsiteY31" fmla="*/ 78581 h 304705"/>
                <a:gd name="connsiteX32" fmla="*/ 209550 w 428625"/>
                <a:gd name="connsiteY32" fmla="*/ 66675 h 304705"/>
                <a:gd name="connsiteX33" fmla="*/ 119062 w 428625"/>
                <a:gd name="connsiteY33" fmla="*/ 64293 h 304705"/>
                <a:gd name="connsiteX34" fmla="*/ 157162 w 428625"/>
                <a:gd name="connsiteY34" fmla="*/ 64293 h 304705"/>
                <a:gd name="connsiteX35" fmla="*/ 166687 w 428625"/>
                <a:gd name="connsiteY35" fmla="*/ 73818 h 304705"/>
                <a:gd name="connsiteX36" fmla="*/ 166687 w 428625"/>
                <a:gd name="connsiteY36" fmla="*/ 121443 h 304705"/>
                <a:gd name="connsiteX37" fmla="*/ 157162 w 428625"/>
                <a:gd name="connsiteY37" fmla="*/ 130968 h 304705"/>
                <a:gd name="connsiteX38" fmla="*/ 119062 w 428625"/>
                <a:gd name="connsiteY38" fmla="*/ 130968 h 304705"/>
                <a:gd name="connsiteX39" fmla="*/ 109537 w 428625"/>
                <a:gd name="connsiteY39" fmla="*/ 121443 h 304705"/>
                <a:gd name="connsiteX40" fmla="*/ 109537 w 428625"/>
                <a:gd name="connsiteY40" fmla="*/ 73818 h 304705"/>
                <a:gd name="connsiteX41" fmla="*/ 119062 w 428625"/>
                <a:gd name="connsiteY41" fmla="*/ 64293 h 304705"/>
                <a:gd name="connsiteX42" fmla="*/ 71438 w 428625"/>
                <a:gd name="connsiteY42" fmla="*/ 38100 h 304705"/>
                <a:gd name="connsiteX43" fmla="*/ 71438 w 428625"/>
                <a:gd name="connsiteY43" fmla="*/ 219075 h 304705"/>
                <a:gd name="connsiteX44" fmla="*/ 357188 w 428625"/>
                <a:gd name="connsiteY44" fmla="*/ 219075 h 304705"/>
                <a:gd name="connsiteX45" fmla="*/ 357188 w 428625"/>
                <a:gd name="connsiteY45" fmla="*/ 38100 h 304705"/>
                <a:gd name="connsiteX46" fmla="*/ 52388 w 428625"/>
                <a:gd name="connsiteY46" fmla="*/ 0 h 304705"/>
                <a:gd name="connsiteX47" fmla="*/ 376238 w 428625"/>
                <a:gd name="connsiteY47" fmla="*/ 0 h 304705"/>
                <a:gd name="connsiteX48" fmla="*/ 395288 w 428625"/>
                <a:gd name="connsiteY48" fmla="*/ 19050 h 304705"/>
                <a:gd name="connsiteX49" fmla="*/ 395288 w 428625"/>
                <a:gd name="connsiteY49" fmla="*/ 232219 h 304705"/>
                <a:gd name="connsiteX50" fmla="*/ 416052 w 428625"/>
                <a:gd name="connsiteY50" fmla="*/ 239298 h 304705"/>
                <a:gd name="connsiteX51" fmla="*/ 416052 w 428625"/>
                <a:gd name="connsiteY51" fmla="*/ 239363 h 304705"/>
                <a:gd name="connsiteX52" fmla="*/ 416119 w 428625"/>
                <a:gd name="connsiteY52" fmla="*/ 239363 h 304705"/>
                <a:gd name="connsiteX53" fmla="*/ 428625 w 428625"/>
                <a:gd name="connsiteY53" fmla="*/ 257080 h 304705"/>
                <a:gd name="connsiteX54" fmla="*/ 428625 w 428625"/>
                <a:gd name="connsiteY54" fmla="*/ 285655 h 304705"/>
                <a:gd name="connsiteX55" fmla="*/ 409575 w 428625"/>
                <a:gd name="connsiteY55" fmla="*/ 304705 h 304705"/>
                <a:gd name="connsiteX56" fmla="*/ 19050 w 428625"/>
                <a:gd name="connsiteY56" fmla="*/ 304705 h 304705"/>
                <a:gd name="connsiteX57" fmla="*/ 0 w 428625"/>
                <a:gd name="connsiteY57" fmla="*/ 285655 h 304705"/>
                <a:gd name="connsiteX58" fmla="*/ 0 w 428625"/>
                <a:gd name="connsiteY58" fmla="*/ 257080 h 304705"/>
                <a:gd name="connsiteX59" fmla="*/ 12573 w 428625"/>
                <a:gd name="connsiteY59" fmla="*/ 239268 h 304705"/>
                <a:gd name="connsiteX60" fmla="*/ 12383 w 428625"/>
                <a:gd name="connsiteY60" fmla="*/ 239268 h 304705"/>
                <a:gd name="connsiteX61" fmla="*/ 33338 w 428625"/>
                <a:gd name="connsiteY61" fmla="*/ 232124 h 304705"/>
                <a:gd name="connsiteX62" fmla="*/ 33338 w 428625"/>
                <a:gd name="connsiteY62" fmla="*/ 19050 h 304705"/>
                <a:gd name="connsiteX63" fmla="*/ 52388 w 428625"/>
                <a:gd name="connsiteY63" fmla="*/ 0 h 304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28625" h="304705">
                  <a:moveTo>
                    <a:pt x="190500" y="247079"/>
                  </a:moveTo>
                  <a:cubicBezTo>
                    <a:pt x="182594" y="247079"/>
                    <a:pt x="176213" y="253460"/>
                    <a:pt x="176213" y="261366"/>
                  </a:cubicBezTo>
                  <a:cubicBezTo>
                    <a:pt x="176213" y="269272"/>
                    <a:pt x="182594" y="275654"/>
                    <a:pt x="190500" y="275654"/>
                  </a:cubicBezTo>
                  <a:lnTo>
                    <a:pt x="238125" y="275654"/>
                  </a:lnTo>
                  <a:cubicBezTo>
                    <a:pt x="246031" y="275654"/>
                    <a:pt x="252413" y="269272"/>
                    <a:pt x="252413" y="261366"/>
                  </a:cubicBezTo>
                  <a:cubicBezTo>
                    <a:pt x="252413" y="253460"/>
                    <a:pt x="246031" y="247079"/>
                    <a:pt x="238125" y="247079"/>
                  </a:cubicBezTo>
                  <a:close/>
                  <a:moveTo>
                    <a:pt x="416080" y="239308"/>
                  </a:moveTo>
                  <a:lnTo>
                    <a:pt x="416243" y="239363"/>
                  </a:lnTo>
                  <a:lnTo>
                    <a:pt x="416119" y="239363"/>
                  </a:lnTo>
                  <a:close/>
                  <a:moveTo>
                    <a:pt x="416052" y="239268"/>
                  </a:moveTo>
                  <a:lnTo>
                    <a:pt x="416080" y="239308"/>
                  </a:lnTo>
                  <a:lnTo>
                    <a:pt x="416052" y="239298"/>
                  </a:lnTo>
                  <a:close/>
                  <a:moveTo>
                    <a:pt x="114300" y="161925"/>
                  </a:moveTo>
                  <a:lnTo>
                    <a:pt x="314325" y="161925"/>
                  </a:lnTo>
                  <a:cubicBezTo>
                    <a:pt x="320897" y="161925"/>
                    <a:pt x="326231" y="167259"/>
                    <a:pt x="326231" y="173831"/>
                  </a:cubicBezTo>
                  <a:cubicBezTo>
                    <a:pt x="326231" y="180404"/>
                    <a:pt x="320897" y="185738"/>
                    <a:pt x="314325" y="185738"/>
                  </a:cubicBezTo>
                  <a:lnTo>
                    <a:pt x="114300" y="185738"/>
                  </a:lnTo>
                  <a:cubicBezTo>
                    <a:pt x="107728" y="185738"/>
                    <a:pt x="102394" y="180404"/>
                    <a:pt x="102394" y="173831"/>
                  </a:cubicBezTo>
                  <a:cubicBezTo>
                    <a:pt x="102394" y="167259"/>
                    <a:pt x="107728" y="161925"/>
                    <a:pt x="114300" y="161925"/>
                  </a:cubicBezTo>
                  <a:close/>
                  <a:moveTo>
                    <a:pt x="209550" y="114300"/>
                  </a:moveTo>
                  <a:lnTo>
                    <a:pt x="314325" y="114300"/>
                  </a:lnTo>
                  <a:cubicBezTo>
                    <a:pt x="320897" y="114300"/>
                    <a:pt x="326231" y="119634"/>
                    <a:pt x="326231" y="126206"/>
                  </a:cubicBezTo>
                  <a:cubicBezTo>
                    <a:pt x="326231" y="132779"/>
                    <a:pt x="320897" y="138113"/>
                    <a:pt x="314325" y="138113"/>
                  </a:cubicBezTo>
                  <a:lnTo>
                    <a:pt x="209550" y="138113"/>
                  </a:lnTo>
                  <a:cubicBezTo>
                    <a:pt x="202978" y="138113"/>
                    <a:pt x="197644" y="132779"/>
                    <a:pt x="197644" y="126206"/>
                  </a:cubicBezTo>
                  <a:cubicBezTo>
                    <a:pt x="197644" y="119634"/>
                    <a:pt x="202978" y="114300"/>
                    <a:pt x="209550" y="114300"/>
                  </a:cubicBezTo>
                  <a:close/>
                  <a:moveTo>
                    <a:pt x="209550" y="66675"/>
                  </a:moveTo>
                  <a:lnTo>
                    <a:pt x="314325" y="66675"/>
                  </a:lnTo>
                  <a:cubicBezTo>
                    <a:pt x="320897" y="66675"/>
                    <a:pt x="326231" y="72009"/>
                    <a:pt x="326231" y="78581"/>
                  </a:cubicBezTo>
                  <a:cubicBezTo>
                    <a:pt x="326231" y="85153"/>
                    <a:pt x="320897" y="90488"/>
                    <a:pt x="314325" y="90488"/>
                  </a:cubicBezTo>
                  <a:lnTo>
                    <a:pt x="209550" y="90488"/>
                  </a:lnTo>
                  <a:cubicBezTo>
                    <a:pt x="202978" y="90488"/>
                    <a:pt x="197644" y="85153"/>
                    <a:pt x="197644" y="78581"/>
                  </a:cubicBezTo>
                  <a:cubicBezTo>
                    <a:pt x="197644" y="72009"/>
                    <a:pt x="202978" y="66675"/>
                    <a:pt x="209550" y="66675"/>
                  </a:cubicBezTo>
                  <a:close/>
                  <a:moveTo>
                    <a:pt x="119062" y="64293"/>
                  </a:moveTo>
                  <a:lnTo>
                    <a:pt x="157162" y="64293"/>
                  </a:lnTo>
                  <a:cubicBezTo>
                    <a:pt x="162423" y="64293"/>
                    <a:pt x="166687" y="68557"/>
                    <a:pt x="166687" y="73818"/>
                  </a:cubicBezTo>
                  <a:lnTo>
                    <a:pt x="166687" y="121443"/>
                  </a:lnTo>
                  <a:cubicBezTo>
                    <a:pt x="166687" y="126704"/>
                    <a:pt x="162423" y="130968"/>
                    <a:pt x="157162" y="130968"/>
                  </a:cubicBezTo>
                  <a:lnTo>
                    <a:pt x="119062" y="130968"/>
                  </a:lnTo>
                  <a:cubicBezTo>
                    <a:pt x="113801" y="130968"/>
                    <a:pt x="109537" y="126704"/>
                    <a:pt x="109537" y="121443"/>
                  </a:cubicBezTo>
                  <a:lnTo>
                    <a:pt x="109537" y="73818"/>
                  </a:lnTo>
                  <a:cubicBezTo>
                    <a:pt x="109537" y="68557"/>
                    <a:pt x="113801" y="64293"/>
                    <a:pt x="119062" y="64293"/>
                  </a:cubicBezTo>
                  <a:close/>
                  <a:moveTo>
                    <a:pt x="71438" y="38100"/>
                  </a:moveTo>
                  <a:lnTo>
                    <a:pt x="71438" y="219075"/>
                  </a:lnTo>
                  <a:lnTo>
                    <a:pt x="357188" y="219075"/>
                  </a:lnTo>
                  <a:lnTo>
                    <a:pt x="357188" y="38100"/>
                  </a:lnTo>
                  <a:close/>
                  <a:moveTo>
                    <a:pt x="52388" y="0"/>
                  </a:moveTo>
                  <a:lnTo>
                    <a:pt x="376238" y="0"/>
                  </a:lnTo>
                  <a:cubicBezTo>
                    <a:pt x="386715" y="0"/>
                    <a:pt x="395288" y="8573"/>
                    <a:pt x="395288" y="19050"/>
                  </a:cubicBezTo>
                  <a:lnTo>
                    <a:pt x="395288" y="232219"/>
                  </a:lnTo>
                  <a:lnTo>
                    <a:pt x="416052" y="239298"/>
                  </a:lnTo>
                  <a:lnTo>
                    <a:pt x="416052" y="239363"/>
                  </a:lnTo>
                  <a:lnTo>
                    <a:pt x="416119" y="239363"/>
                  </a:lnTo>
                  <a:lnTo>
                    <a:pt x="428625" y="257080"/>
                  </a:lnTo>
                  <a:lnTo>
                    <a:pt x="428625" y="285655"/>
                  </a:lnTo>
                  <a:cubicBezTo>
                    <a:pt x="428625" y="296132"/>
                    <a:pt x="420053" y="304705"/>
                    <a:pt x="409575" y="304705"/>
                  </a:cubicBezTo>
                  <a:lnTo>
                    <a:pt x="19050" y="304705"/>
                  </a:lnTo>
                  <a:cubicBezTo>
                    <a:pt x="8573" y="304705"/>
                    <a:pt x="0" y="296132"/>
                    <a:pt x="0" y="285655"/>
                  </a:cubicBezTo>
                  <a:lnTo>
                    <a:pt x="0" y="257080"/>
                  </a:lnTo>
                  <a:cubicBezTo>
                    <a:pt x="0" y="248888"/>
                    <a:pt x="5239" y="241935"/>
                    <a:pt x="12573" y="239268"/>
                  </a:cubicBezTo>
                  <a:lnTo>
                    <a:pt x="12383" y="239268"/>
                  </a:lnTo>
                  <a:lnTo>
                    <a:pt x="33338" y="232124"/>
                  </a:lnTo>
                  <a:lnTo>
                    <a:pt x="33338" y="19050"/>
                  </a:lnTo>
                  <a:cubicBezTo>
                    <a:pt x="33338" y="8573"/>
                    <a:pt x="41910" y="0"/>
                    <a:pt x="52388" y="0"/>
                  </a:cubicBezTo>
                  <a:close/>
                </a:path>
              </a:pathLst>
            </a:custGeom>
            <a:solidFill>
              <a:srgbClr val="55B0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b="1" dirty="0">
                <a:solidFill>
                  <a:schemeClr val="lt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93" name="그래픽 449">
              <a:extLst>
                <a:ext uri="{FF2B5EF4-FFF2-40B4-BE49-F238E27FC236}">
                  <a16:creationId xmlns:a16="http://schemas.microsoft.com/office/drawing/2014/main" id="{5C93B1EF-1E20-62D9-C058-42C3659BFC89}"/>
                </a:ext>
              </a:extLst>
            </p:cNvPr>
            <p:cNvSpPr/>
            <p:nvPr/>
          </p:nvSpPr>
          <p:spPr>
            <a:xfrm>
              <a:off x="3429845" y="3875670"/>
              <a:ext cx="322992" cy="394239"/>
            </a:xfrm>
            <a:custGeom>
              <a:avLst/>
              <a:gdLst>
                <a:gd name="connsiteX0" fmla="*/ 141732 w 322992"/>
                <a:gd name="connsiteY0" fmla="*/ 246221 h 394239"/>
                <a:gd name="connsiteX1" fmla="*/ 146495 w 322992"/>
                <a:gd name="connsiteY1" fmla="*/ 240602 h 394239"/>
                <a:gd name="connsiteX2" fmla="*/ 146495 w 322992"/>
                <a:gd name="connsiteY2" fmla="*/ 222980 h 394239"/>
                <a:gd name="connsiteX3" fmla="*/ 146495 w 322992"/>
                <a:gd name="connsiteY3" fmla="*/ 222980 h 394239"/>
                <a:gd name="connsiteX4" fmla="*/ 146495 w 322992"/>
                <a:gd name="connsiteY4" fmla="*/ 222980 h 394239"/>
                <a:gd name="connsiteX5" fmla="*/ 146495 w 322992"/>
                <a:gd name="connsiteY5" fmla="*/ 160973 h 394239"/>
                <a:gd name="connsiteX6" fmla="*/ 146685 w 322992"/>
                <a:gd name="connsiteY6" fmla="*/ 159258 h 394239"/>
                <a:gd name="connsiteX7" fmla="*/ 130493 w 322992"/>
                <a:gd name="connsiteY7" fmla="*/ 165640 h 394239"/>
                <a:gd name="connsiteX8" fmla="*/ 82010 w 322992"/>
                <a:gd name="connsiteY8" fmla="*/ 117158 h 394239"/>
                <a:gd name="connsiteX9" fmla="*/ 117158 w 322992"/>
                <a:gd name="connsiteY9" fmla="*/ 82010 h 394239"/>
                <a:gd name="connsiteX10" fmla="*/ 166116 w 322992"/>
                <a:gd name="connsiteY10" fmla="*/ 125063 h 394239"/>
                <a:gd name="connsiteX11" fmla="*/ 189452 w 322992"/>
                <a:gd name="connsiteY11" fmla="*/ 118110 h 394239"/>
                <a:gd name="connsiteX12" fmla="*/ 202883 w 322992"/>
                <a:gd name="connsiteY12" fmla="*/ 120206 h 394239"/>
                <a:gd name="connsiteX13" fmla="*/ 229743 w 322992"/>
                <a:gd name="connsiteY13" fmla="*/ 146780 h 394239"/>
                <a:gd name="connsiteX14" fmla="*/ 240697 w 322992"/>
                <a:gd name="connsiteY14" fmla="*/ 146780 h 394239"/>
                <a:gd name="connsiteX15" fmla="*/ 246317 w 322992"/>
                <a:gd name="connsiteY15" fmla="*/ 142018 h 394239"/>
                <a:gd name="connsiteX16" fmla="*/ 247745 w 322992"/>
                <a:gd name="connsiteY16" fmla="*/ 123825 h 394239"/>
                <a:gd name="connsiteX17" fmla="*/ 246317 w 322992"/>
                <a:gd name="connsiteY17" fmla="*/ 105632 h 394239"/>
                <a:gd name="connsiteX18" fmla="*/ 240697 w 322992"/>
                <a:gd name="connsiteY18" fmla="*/ 100870 h 394239"/>
                <a:gd name="connsiteX19" fmla="*/ 229076 w 322992"/>
                <a:gd name="connsiteY19" fmla="*/ 100870 h 394239"/>
                <a:gd name="connsiteX20" fmla="*/ 221171 w 322992"/>
                <a:gd name="connsiteY20" fmla="*/ 93059 h 394239"/>
                <a:gd name="connsiteX21" fmla="*/ 212598 w 322992"/>
                <a:gd name="connsiteY21" fmla="*/ 73533 h 394239"/>
                <a:gd name="connsiteX22" fmla="*/ 213455 w 322992"/>
                <a:gd name="connsiteY22" fmla="*/ 66770 h 394239"/>
                <a:gd name="connsiteX23" fmla="*/ 222790 w 322992"/>
                <a:gd name="connsiteY23" fmla="*/ 57436 h 394239"/>
                <a:gd name="connsiteX24" fmla="*/ 223361 w 322992"/>
                <a:gd name="connsiteY24" fmla="*/ 50006 h 394239"/>
                <a:gd name="connsiteX25" fmla="*/ 198120 w 322992"/>
                <a:gd name="connsiteY25" fmla="*/ 24670 h 394239"/>
                <a:gd name="connsiteX26" fmla="*/ 190691 w 322992"/>
                <a:gd name="connsiteY26" fmla="*/ 25241 h 394239"/>
                <a:gd name="connsiteX27" fmla="*/ 181356 w 322992"/>
                <a:gd name="connsiteY27" fmla="*/ 34576 h 394239"/>
                <a:gd name="connsiteX28" fmla="*/ 174593 w 322992"/>
                <a:gd name="connsiteY28" fmla="*/ 35433 h 394239"/>
                <a:gd name="connsiteX29" fmla="*/ 150876 w 322992"/>
                <a:gd name="connsiteY29" fmla="*/ 25622 h 394239"/>
                <a:gd name="connsiteX30" fmla="*/ 146780 w 322992"/>
                <a:gd name="connsiteY30" fmla="*/ 20288 h 394239"/>
                <a:gd name="connsiteX31" fmla="*/ 146780 w 322992"/>
                <a:gd name="connsiteY31" fmla="*/ 6953 h 394239"/>
                <a:gd name="connsiteX32" fmla="*/ 142018 w 322992"/>
                <a:gd name="connsiteY32" fmla="*/ 1334 h 394239"/>
                <a:gd name="connsiteX33" fmla="*/ 124111 w 322992"/>
                <a:gd name="connsiteY33" fmla="*/ 0 h 394239"/>
                <a:gd name="connsiteX34" fmla="*/ 106204 w 322992"/>
                <a:gd name="connsiteY34" fmla="*/ 1334 h 394239"/>
                <a:gd name="connsiteX35" fmla="*/ 101441 w 322992"/>
                <a:gd name="connsiteY35" fmla="*/ 6953 h 394239"/>
                <a:gd name="connsiteX36" fmla="*/ 101441 w 322992"/>
                <a:gd name="connsiteY36" fmla="*/ 20479 h 394239"/>
                <a:gd name="connsiteX37" fmla="*/ 97631 w 322992"/>
                <a:gd name="connsiteY37" fmla="*/ 25718 h 394239"/>
                <a:gd name="connsiteX38" fmla="*/ 73343 w 322992"/>
                <a:gd name="connsiteY38" fmla="*/ 35528 h 394239"/>
                <a:gd name="connsiteX39" fmla="*/ 66770 w 322992"/>
                <a:gd name="connsiteY39" fmla="*/ 34576 h 394239"/>
                <a:gd name="connsiteX40" fmla="*/ 57436 w 322992"/>
                <a:gd name="connsiteY40" fmla="*/ 25241 h 394239"/>
                <a:gd name="connsiteX41" fmla="*/ 50006 w 322992"/>
                <a:gd name="connsiteY41" fmla="*/ 24670 h 394239"/>
                <a:gd name="connsiteX42" fmla="*/ 24765 w 322992"/>
                <a:gd name="connsiteY42" fmla="*/ 50006 h 394239"/>
                <a:gd name="connsiteX43" fmla="*/ 25337 w 322992"/>
                <a:gd name="connsiteY43" fmla="*/ 57436 h 394239"/>
                <a:gd name="connsiteX44" fmla="*/ 34671 w 322992"/>
                <a:gd name="connsiteY44" fmla="*/ 66770 h 394239"/>
                <a:gd name="connsiteX45" fmla="*/ 35528 w 322992"/>
                <a:gd name="connsiteY45" fmla="*/ 73533 h 394239"/>
                <a:gd name="connsiteX46" fmla="*/ 26956 w 322992"/>
                <a:gd name="connsiteY46" fmla="*/ 93059 h 394239"/>
                <a:gd name="connsiteX47" fmla="*/ 19050 w 322992"/>
                <a:gd name="connsiteY47" fmla="*/ 100870 h 394239"/>
                <a:gd name="connsiteX48" fmla="*/ 7049 w 322992"/>
                <a:gd name="connsiteY48" fmla="*/ 100870 h 394239"/>
                <a:gd name="connsiteX49" fmla="*/ 1429 w 322992"/>
                <a:gd name="connsiteY49" fmla="*/ 105632 h 394239"/>
                <a:gd name="connsiteX50" fmla="*/ 0 w 322992"/>
                <a:gd name="connsiteY50" fmla="*/ 123825 h 394239"/>
                <a:gd name="connsiteX51" fmla="*/ 1429 w 322992"/>
                <a:gd name="connsiteY51" fmla="*/ 142018 h 394239"/>
                <a:gd name="connsiteX52" fmla="*/ 7049 w 322992"/>
                <a:gd name="connsiteY52" fmla="*/ 146780 h 394239"/>
                <a:gd name="connsiteX53" fmla="*/ 18669 w 322992"/>
                <a:gd name="connsiteY53" fmla="*/ 146780 h 394239"/>
                <a:gd name="connsiteX54" fmla="*/ 26575 w 322992"/>
                <a:gd name="connsiteY54" fmla="*/ 154591 h 394239"/>
                <a:gd name="connsiteX55" fmla="*/ 35147 w 322992"/>
                <a:gd name="connsiteY55" fmla="*/ 174117 h 394239"/>
                <a:gd name="connsiteX56" fmla="*/ 34290 w 322992"/>
                <a:gd name="connsiteY56" fmla="*/ 180880 h 394239"/>
                <a:gd name="connsiteX57" fmla="*/ 24955 w 322992"/>
                <a:gd name="connsiteY57" fmla="*/ 190214 h 394239"/>
                <a:gd name="connsiteX58" fmla="*/ 24384 w 322992"/>
                <a:gd name="connsiteY58" fmla="*/ 197644 h 394239"/>
                <a:gd name="connsiteX59" fmla="*/ 49625 w 322992"/>
                <a:gd name="connsiteY59" fmla="*/ 222980 h 394239"/>
                <a:gd name="connsiteX60" fmla="*/ 57055 w 322992"/>
                <a:gd name="connsiteY60" fmla="*/ 222409 h 394239"/>
                <a:gd name="connsiteX61" fmla="*/ 66389 w 322992"/>
                <a:gd name="connsiteY61" fmla="*/ 213074 h 394239"/>
                <a:gd name="connsiteX62" fmla="*/ 73152 w 322992"/>
                <a:gd name="connsiteY62" fmla="*/ 212217 h 394239"/>
                <a:gd name="connsiteX63" fmla="*/ 96869 w 322992"/>
                <a:gd name="connsiteY63" fmla="*/ 222028 h 394239"/>
                <a:gd name="connsiteX64" fmla="*/ 100965 w 322992"/>
                <a:gd name="connsiteY64" fmla="*/ 227362 h 394239"/>
                <a:gd name="connsiteX65" fmla="*/ 100965 w 322992"/>
                <a:gd name="connsiteY65" fmla="*/ 240697 h 394239"/>
                <a:gd name="connsiteX66" fmla="*/ 105728 w 322992"/>
                <a:gd name="connsiteY66" fmla="*/ 246317 h 394239"/>
                <a:gd name="connsiteX67" fmla="*/ 123634 w 322992"/>
                <a:gd name="connsiteY67" fmla="*/ 247650 h 394239"/>
                <a:gd name="connsiteX68" fmla="*/ 141542 w 322992"/>
                <a:gd name="connsiteY68" fmla="*/ 246317 h 394239"/>
                <a:gd name="connsiteX69" fmla="*/ 306896 w 322992"/>
                <a:gd name="connsiteY69" fmla="*/ 232601 h 394239"/>
                <a:gd name="connsiteX70" fmla="*/ 303657 w 322992"/>
                <a:gd name="connsiteY70" fmla="*/ 232315 h 394239"/>
                <a:gd name="connsiteX71" fmla="*/ 286322 w 322992"/>
                <a:gd name="connsiteY71" fmla="*/ 238887 h 394239"/>
                <a:gd name="connsiteX72" fmla="*/ 268891 w 322992"/>
                <a:gd name="connsiteY72" fmla="*/ 222980 h 394239"/>
                <a:gd name="connsiteX73" fmla="*/ 265652 w 322992"/>
                <a:gd name="connsiteY73" fmla="*/ 222695 h 394239"/>
                <a:gd name="connsiteX74" fmla="*/ 249174 w 322992"/>
                <a:gd name="connsiteY74" fmla="*/ 228695 h 394239"/>
                <a:gd name="connsiteX75" fmla="*/ 230791 w 322992"/>
                <a:gd name="connsiteY75" fmla="*/ 213455 h 394239"/>
                <a:gd name="connsiteX76" fmla="*/ 227933 w 322992"/>
                <a:gd name="connsiteY76" fmla="*/ 213265 h 394239"/>
                <a:gd name="connsiteX77" fmla="*/ 208598 w 322992"/>
                <a:gd name="connsiteY77" fmla="*/ 221837 h 394239"/>
                <a:gd name="connsiteX78" fmla="*/ 208598 w 322992"/>
                <a:gd name="connsiteY78" fmla="*/ 161639 h 394239"/>
                <a:gd name="connsiteX79" fmla="*/ 195739 w 322992"/>
                <a:gd name="connsiteY79" fmla="*/ 142780 h 394239"/>
                <a:gd name="connsiteX80" fmla="*/ 189548 w 322992"/>
                <a:gd name="connsiteY80" fmla="*/ 141827 h 394239"/>
                <a:gd name="connsiteX81" fmla="*/ 170498 w 322992"/>
                <a:gd name="connsiteY81" fmla="*/ 160877 h 394239"/>
                <a:gd name="connsiteX82" fmla="*/ 170498 w 322992"/>
                <a:gd name="connsiteY82" fmla="*/ 313277 h 394239"/>
                <a:gd name="connsiteX83" fmla="*/ 151448 w 322992"/>
                <a:gd name="connsiteY83" fmla="*/ 294227 h 394239"/>
                <a:gd name="connsiteX84" fmla="*/ 151448 w 322992"/>
                <a:gd name="connsiteY84" fmla="*/ 276987 h 394239"/>
                <a:gd name="connsiteX85" fmla="*/ 144875 w 322992"/>
                <a:gd name="connsiteY85" fmla="*/ 270415 h 394239"/>
                <a:gd name="connsiteX86" fmla="*/ 139160 w 322992"/>
                <a:gd name="connsiteY86" fmla="*/ 270415 h 394239"/>
                <a:gd name="connsiteX87" fmla="*/ 113443 w 322992"/>
                <a:gd name="connsiteY87" fmla="*/ 296132 h 394239"/>
                <a:gd name="connsiteX88" fmla="*/ 113443 w 322992"/>
                <a:gd name="connsiteY88" fmla="*/ 343186 h 394239"/>
                <a:gd name="connsiteX89" fmla="*/ 123158 w 322992"/>
                <a:gd name="connsiteY89" fmla="*/ 364712 h 394239"/>
                <a:gd name="connsiteX90" fmla="*/ 148781 w 322992"/>
                <a:gd name="connsiteY90" fmla="*/ 387191 h 394239"/>
                <a:gd name="connsiteX91" fmla="*/ 167640 w 322992"/>
                <a:gd name="connsiteY91" fmla="*/ 394240 h 394239"/>
                <a:gd name="connsiteX92" fmla="*/ 273082 w 322992"/>
                <a:gd name="connsiteY92" fmla="*/ 394240 h 394239"/>
                <a:gd name="connsiteX93" fmla="*/ 293275 w 322992"/>
                <a:gd name="connsiteY93" fmla="*/ 385858 h 394239"/>
                <a:gd name="connsiteX94" fmla="*/ 314611 w 322992"/>
                <a:gd name="connsiteY94" fmla="*/ 364522 h 394239"/>
                <a:gd name="connsiteX95" fmla="*/ 322993 w 322992"/>
                <a:gd name="connsiteY95" fmla="*/ 344329 h 394239"/>
                <a:gd name="connsiteX96" fmla="*/ 322993 w 322992"/>
                <a:gd name="connsiteY96" fmla="*/ 252413 h 394239"/>
                <a:gd name="connsiteX97" fmla="*/ 307181 w 322992"/>
                <a:gd name="connsiteY97" fmla="*/ 232601 h 39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22992" h="394239">
                  <a:moveTo>
                    <a:pt x="141732" y="246221"/>
                  </a:moveTo>
                  <a:cubicBezTo>
                    <a:pt x="144494" y="245840"/>
                    <a:pt x="146495" y="243364"/>
                    <a:pt x="146495" y="240602"/>
                  </a:cubicBezTo>
                  <a:lnTo>
                    <a:pt x="146495" y="222980"/>
                  </a:lnTo>
                  <a:lnTo>
                    <a:pt x="146495" y="222980"/>
                  </a:lnTo>
                  <a:cubicBezTo>
                    <a:pt x="146495" y="222980"/>
                    <a:pt x="146495" y="222980"/>
                    <a:pt x="146495" y="222980"/>
                  </a:cubicBezTo>
                  <a:lnTo>
                    <a:pt x="146495" y="160973"/>
                  </a:lnTo>
                  <a:cubicBezTo>
                    <a:pt x="146495" y="160401"/>
                    <a:pt x="146685" y="159830"/>
                    <a:pt x="146685" y="159258"/>
                  </a:cubicBezTo>
                  <a:cubicBezTo>
                    <a:pt x="141827" y="162401"/>
                    <a:pt x="136398" y="164687"/>
                    <a:pt x="130493" y="165640"/>
                  </a:cubicBezTo>
                  <a:cubicBezTo>
                    <a:pt x="101918" y="170021"/>
                    <a:pt x="77629" y="145733"/>
                    <a:pt x="82010" y="117158"/>
                  </a:cubicBezTo>
                  <a:cubicBezTo>
                    <a:pt x="84773" y="99346"/>
                    <a:pt x="99346" y="84773"/>
                    <a:pt x="117158" y="82010"/>
                  </a:cubicBezTo>
                  <a:cubicBezTo>
                    <a:pt x="143923" y="77914"/>
                    <a:pt x="166878" y="98870"/>
                    <a:pt x="166116" y="125063"/>
                  </a:cubicBezTo>
                  <a:cubicBezTo>
                    <a:pt x="172974" y="120587"/>
                    <a:pt x="180975" y="118110"/>
                    <a:pt x="189452" y="118110"/>
                  </a:cubicBezTo>
                  <a:cubicBezTo>
                    <a:pt x="193929" y="118110"/>
                    <a:pt x="198501" y="118777"/>
                    <a:pt x="202883" y="120206"/>
                  </a:cubicBezTo>
                  <a:cubicBezTo>
                    <a:pt x="215646" y="124301"/>
                    <a:pt x="225362" y="134207"/>
                    <a:pt x="229743" y="146780"/>
                  </a:cubicBezTo>
                  <a:lnTo>
                    <a:pt x="240697" y="146780"/>
                  </a:lnTo>
                  <a:cubicBezTo>
                    <a:pt x="243459" y="146780"/>
                    <a:pt x="245936" y="144780"/>
                    <a:pt x="246317" y="142018"/>
                  </a:cubicBezTo>
                  <a:cubicBezTo>
                    <a:pt x="247174" y="136112"/>
                    <a:pt x="247745" y="130016"/>
                    <a:pt x="247745" y="123825"/>
                  </a:cubicBezTo>
                  <a:cubicBezTo>
                    <a:pt x="247745" y="117634"/>
                    <a:pt x="247269" y="111538"/>
                    <a:pt x="246317" y="105632"/>
                  </a:cubicBezTo>
                  <a:cubicBezTo>
                    <a:pt x="245936" y="102870"/>
                    <a:pt x="243459" y="100870"/>
                    <a:pt x="240697" y="100870"/>
                  </a:cubicBezTo>
                  <a:lnTo>
                    <a:pt x="229076" y="100870"/>
                  </a:lnTo>
                  <a:cubicBezTo>
                    <a:pt x="225362" y="99822"/>
                    <a:pt x="222409" y="96869"/>
                    <a:pt x="221171" y="93059"/>
                  </a:cubicBezTo>
                  <a:cubicBezTo>
                    <a:pt x="218980" y="86201"/>
                    <a:pt x="216122" y="79629"/>
                    <a:pt x="212598" y="73533"/>
                  </a:cubicBezTo>
                  <a:cubicBezTo>
                    <a:pt x="211360" y="71342"/>
                    <a:pt x="211646" y="68580"/>
                    <a:pt x="213455" y="66770"/>
                  </a:cubicBezTo>
                  <a:lnTo>
                    <a:pt x="222790" y="57436"/>
                  </a:lnTo>
                  <a:cubicBezTo>
                    <a:pt x="224790" y="55436"/>
                    <a:pt x="225076" y="52292"/>
                    <a:pt x="223361" y="50006"/>
                  </a:cubicBezTo>
                  <a:cubicBezTo>
                    <a:pt x="216218" y="40386"/>
                    <a:pt x="207740" y="31909"/>
                    <a:pt x="198120" y="24670"/>
                  </a:cubicBezTo>
                  <a:cubicBezTo>
                    <a:pt x="195834" y="22955"/>
                    <a:pt x="192691" y="23241"/>
                    <a:pt x="190691" y="25241"/>
                  </a:cubicBezTo>
                  <a:lnTo>
                    <a:pt x="181356" y="34576"/>
                  </a:lnTo>
                  <a:cubicBezTo>
                    <a:pt x="179546" y="36386"/>
                    <a:pt x="176784" y="36671"/>
                    <a:pt x="174593" y="35433"/>
                  </a:cubicBezTo>
                  <a:cubicBezTo>
                    <a:pt x="167164" y="31242"/>
                    <a:pt x="159258" y="27908"/>
                    <a:pt x="150876" y="25622"/>
                  </a:cubicBezTo>
                  <a:cubicBezTo>
                    <a:pt x="148495" y="24956"/>
                    <a:pt x="146780" y="22860"/>
                    <a:pt x="146780" y="20288"/>
                  </a:cubicBezTo>
                  <a:lnTo>
                    <a:pt x="146780" y="6953"/>
                  </a:lnTo>
                  <a:cubicBezTo>
                    <a:pt x="146780" y="4191"/>
                    <a:pt x="144780" y="1715"/>
                    <a:pt x="142018" y="1334"/>
                  </a:cubicBezTo>
                  <a:cubicBezTo>
                    <a:pt x="136208" y="476"/>
                    <a:pt x="130207" y="0"/>
                    <a:pt x="124111" y="0"/>
                  </a:cubicBezTo>
                  <a:cubicBezTo>
                    <a:pt x="118015" y="0"/>
                    <a:pt x="112014" y="476"/>
                    <a:pt x="106204" y="1334"/>
                  </a:cubicBezTo>
                  <a:cubicBezTo>
                    <a:pt x="103442" y="1715"/>
                    <a:pt x="101441" y="4191"/>
                    <a:pt x="101441" y="6953"/>
                  </a:cubicBezTo>
                  <a:lnTo>
                    <a:pt x="101441" y="20479"/>
                  </a:lnTo>
                  <a:cubicBezTo>
                    <a:pt x="101441" y="22860"/>
                    <a:pt x="99917" y="24956"/>
                    <a:pt x="97631" y="25718"/>
                  </a:cubicBezTo>
                  <a:cubicBezTo>
                    <a:pt x="91535" y="27718"/>
                    <a:pt x="79534" y="31909"/>
                    <a:pt x="73343" y="35528"/>
                  </a:cubicBezTo>
                  <a:cubicBezTo>
                    <a:pt x="71152" y="36767"/>
                    <a:pt x="68485" y="36386"/>
                    <a:pt x="66770" y="34576"/>
                  </a:cubicBezTo>
                  <a:lnTo>
                    <a:pt x="57436" y="25241"/>
                  </a:lnTo>
                  <a:cubicBezTo>
                    <a:pt x="55436" y="23241"/>
                    <a:pt x="52292" y="22955"/>
                    <a:pt x="50006" y="24670"/>
                  </a:cubicBezTo>
                  <a:cubicBezTo>
                    <a:pt x="40386" y="31814"/>
                    <a:pt x="31909" y="40386"/>
                    <a:pt x="24765" y="50006"/>
                  </a:cubicBezTo>
                  <a:cubicBezTo>
                    <a:pt x="23051" y="52292"/>
                    <a:pt x="23432" y="55436"/>
                    <a:pt x="25337" y="57436"/>
                  </a:cubicBezTo>
                  <a:lnTo>
                    <a:pt x="34671" y="66770"/>
                  </a:lnTo>
                  <a:cubicBezTo>
                    <a:pt x="36481" y="68580"/>
                    <a:pt x="36767" y="71342"/>
                    <a:pt x="35528" y="73533"/>
                  </a:cubicBezTo>
                  <a:cubicBezTo>
                    <a:pt x="32004" y="79629"/>
                    <a:pt x="29147" y="86201"/>
                    <a:pt x="26956" y="93059"/>
                  </a:cubicBezTo>
                  <a:cubicBezTo>
                    <a:pt x="25718" y="96964"/>
                    <a:pt x="22765" y="99822"/>
                    <a:pt x="19050" y="100870"/>
                  </a:cubicBezTo>
                  <a:lnTo>
                    <a:pt x="7049" y="100870"/>
                  </a:lnTo>
                  <a:cubicBezTo>
                    <a:pt x="4286" y="100870"/>
                    <a:pt x="1810" y="102870"/>
                    <a:pt x="1429" y="105632"/>
                  </a:cubicBezTo>
                  <a:cubicBezTo>
                    <a:pt x="572" y="111538"/>
                    <a:pt x="0" y="117634"/>
                    <a:pt x="0" y="123825"/>
                  </a:cubicBezTo>
                  <a:cubicBezTo>
                    <a:pt x="0" y="130016"/>
                    <a:pt x="476" y="136112"/>
                    <a:pt x="1429" y="142018"/>
                  </a:cubicBezTo>
                  <a:cubicBezTo>
                    <a:pt x="1810" y="144780"/>
                    <a:pt x="4286" y="146780"/>
                    <a:pt x="7049" y="146780"/>
                  </a:cubicBezTo>
                  <a:lnTo>
                    <a:pt x="18669" y="146780"/>
                  </a:lnTo>
                  <a:cubicBezTo>
                    <a:pt x="22384" y="147828"/>
                    <a:pt x="25337" y="150781"/>
                    <a:pt x="26575" y="154591"/>
                  </a:cubicBezTo>
                  <a:cubicBezTo>
                    <a:pt x="28766" y="161449"/>
                    <a:pt x="31623" y="168021"/>
                    <a:pt x="35147" y="174117"/>
                  </a:cubicBezTo>
                  <a:cubicBezTo>
                    <a:pt x="36386" y="176308"/>
                    <a:pt x="36100" y="179070"/>
                    <a:pt x="34290" y="180880"/>
                  </a:cubicBezTo>
                  <a:lnTo>
                    <a:pt x="24955" y="190214"/>
                  </a:lnTo>
                  <a:cubicBezTo>
                    <a:pt x="22955" y="192215"/>
                    <a:pt x="22670" y="195358"/>
                    <a:pt x="24384" y="197644"/>
                  </a:cubicBezTo>
                  <a:cubicBezTo>
                    <a:pt x="31528" y="207264"/>
                    <a:pt x="40005" y="215741"/>
                    <a:pt x="49625" y="222980"/>
                  </a:cubicBezTo>
                  <a:cubicBezTo>
                    <a:pt x="51911" y="224695"/>
                    <a:pt x="55055" y="224409"/>
                    <a:pt x="57055" y="222409"/>
                  </a:cubicBezTo>
                  <a:lnTo>
                    <a:pt x="66389" y="213074"/>
                  </a:lnTo>
                  <a:cubicBezTo>
                    <a:pt x="68199" y="211265"/>
                    <a:pt x="70961" y="210979"/>
                    <a:pt x="73152" y="212217"/>
                  </a:cubicBezTo>
                  <a:cubicBezTo>
                    <a:pt x="80582" y="216408"/>
                    <a:pt x="88487" y="219742"/>
                    <a:pt x="96869" y="222028"/>
                  </a:cubicBezTo>
                  <a:cubicBezTo>
                    <a:pt x="99251" y="222695"/>
                    <a:pt x="100965" y="224790"/>
                    <a:pt x="100965" y="227362"/>
                  </a:cubicBezTo>
                  <a:lnTo>
                    <a:pt x="100965" y="240697"/>
                  </a:lnTo>
                  <a:cubicBezTo>
                    <a:pt x="100965" y="243459"/>
                    <a:pt x="102965" y="245936"/>
                    <a:pt x="105728" y="246317"/>
                  </a:cubicBezTo>
                  <a:cubicBezTo>
                    <a:pt x="111538" y="247174"/>
                    <a:pt x="117539" y="247650"/>
                    <a:pt x="123634" y="247650"/>
                  </a:cubicBezTo>
                  <a:cubicBezTo>
                    <a:pt x="129731" y="247650"/>
                    <a:pt x="135731" y="247174"/>
                    <a:pt x="141542" y="246317"/>
                  </a:cubicBezTo>
                  <a:close/>
                  <a:moveTo>
                    <a:pt x="306896" y="232601"/>
                  </a:moveTo>
                  <a:cubicBezTo>
                    <a:pt x="305848" y="232410"/>
                    <a:pt x="304705" y="232315"/>
                    <a:pt x="303657" y="232315"/>
                  </a:cubicBezTo>
                  <a:cubicBezTo>
                    <a:pt x="297466" y="232315"/>
                    <a:pt x="290989" y="234887"/>
                    <a:pt x="286322" y="238887"/>
                  </a:cubicBezTo>
                  <a:cubicBezTo>
                    <a:pt x="284417" y="230981"/>
                    <a:pt x="276892" y="224314"/>
                    <a:pt x="268891" y="222980"/>
                  </a:cubicBezTo>
                  <a:cubicBezTo>
                    <a:pt x="267843" y="222790"/>
                    <a:pt x="266700" y="222695"/>
                    <a:pt x="265652" y="222695"/>
                  </a:cubicBezTo>
                  <a:cubicBezTo>
                    <a:pt x="259842" y="222695"/>
                    <a:pt x="253746" y="224980"/>
                    <a:pt x="249174" y="228695"/>
                  </a:cubicBezTo>
                  <a:cubicBezTo>
                    <a:pt x="246698" y="221075"/>
                    <a:pt x="238601" y="214789"/>
                    <a:pt x="230791" y="213455"/>
                  </a:cubicBezTo>
                  <a:cubicBezTo>
                    <a:pt x="229838" y="213265"/>
                    <a:pt x="228886" y="213265"/>
                    <a:pt x="227933" y="213265"/>
                  </a:cubicBezTo>
                  <a:cubicBezTo>
                    <a:pt x="220790" y="213265"/>
                    <a:pt x="212408" y="216980"/>
                    <a:pt x="208598" y="221837"/>
                  </a:cubicBezTo>
                  <a:lnTo>
                    <a:pt x="208598" y="161639"/>
                  </a:lnTo>
                  <a:cubicBezTo>
                    <a:pt x="208598" y="153353"/>
                    <a:pt x="203740" y="145256"/>
                    <a:pt x="195739" y="142780"/>
                  </a:cubicBezTo>
                  <a:cubicBezTo>
                    <a:pt x="193643" y="142113"/>
                    <a:pt x="191548" y="141827"/>
                    <a:pt x="189548" y="141827"/>
                  </a:cubicBezTo>
                  <a:cubicBezTo>
                    <a:pt x="179070" y="141827"/>
                    <a:pt x="170498" y="150400"/>
                    <a:pt x="170498" y="160877"/>
                  </a:cubicBezTo>
                  <a:lnTo>
                    <a:pt x="170498" y="313277"/>
                  </a:lnTo>
                  <a:cubicBezTo>
                    <a:pt x="160020" y="313277"/>
                    <a:pt x="151448" y="304705"/>
                    <a:pt x="151448" y="294227"/>
                  </a:cubicBezTo>
                  <a:lnTo>
                    <a:pt x="151448" y="276987"/>
                  </a:lnTo>
                  <a:cubicBezTo>
                    <a:pt x="151448" y="273368"/>
                    <a:pt x="148495" y="270415"/>
                    <a:pt x="144875" y="270415"/>
                  </a:cubicBezTo>
                  <a:lnTo>
                    <a:pt x="139160" y="270415"/>
                  </a:lnTo>
                  <a:cubicBezTo>
                    <a:pt x="124968" y="270415"/>
                    <a:pt x="113443" y="281940"/>
                    <a:pt x="113443" y="296132"/>
                  </a:cubicBezTo>
                  <a:lnTo>
                    <a:pt x="113443" y="343186"/>
                  </a:lnTo>
                  <a:cubicBezTo>
                    <a:pt x="113443" y="351377"/>
                    <a:pt x="116967" y="359283"/>
                    <a:pt x="123158" y="364712"/>
                  </a:cubicBezTo>
                  <a:lnTo>
                    <a:pt x="148781" y="387191"/>
                  </a:lnTo>
                  <a:cubicBezTo>
                    <a:pt x="154019" y="391763"/>
                    <a:pt x="160687" y="394240"/>
                    <a:pt x="167640" y="394240"/>
                  </a:cubicBezTo>
                  <a:lnTo>
                    <a:pt x="273082" y="394240"/>
                  </a:lnTo>
                  <a:cubicBezTo>
                    <a:pt x="280702" y="394240"/>
                    <a:pt x="287941" y="391192"/>
                    <a:pt x="293275" y="385858"/>
                  </a:cubicBezTo>
                  <a:lnTo>
                    <a:pt x="314611" y="364522"/>
                  </a:lnTo>
                  <a:cubicBezTo>
                    <a:pt x="319945" y="359188"/>
                    <a:pt x="322993" y="351854"/>
                    <a:pt x="322993" y="344329"/>
                  </a:cubicBezTo>
                  <a:lnTo>
                    <a:pt x="322993" y="252413"/>
                  </a:lnTo>
                  <a:cubicBezTo>
                    <a:pt x="322993" y="242888"/>
                    <a:pt x="316516" y="234125"/>
                    <a:pt x="307181" y="232601"/>
                  </a:cubicBezTo>
                  <a:close/>
                </a:path>
              </a:pathLst>
            </a:custGeom>
            <a:solidFill>
              <a:srgbClr val="FDB24D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400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218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B7E03-CB21-0B1A-C3B1-D5EF7C5402F3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Ⅲ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D50B2A-6D4D-6ACD-7AE9-FE782629D2D2}"/>
              </a:ext>
            </a:extLst>
          </p:cNvPr>
          <p:cNvSpPr txBox="1"/>
          <p:nvPr/>
        </p:nvSpPr>
        <p:spPr>
          <a:xfrm>
            <a:off x="994785" y="500003"/>
            <a:ext cx="1864293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목표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62B7-2209-A865-0073-3EE4C3462064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F808C1-79D1-33AE-416B-1A7DB2584FA7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713268BD-EF7E-5921-FF4B-CF729C76FE86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5DAC108-4104-4726-C297-98AA9B016BE3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80B460-F0FB-90BC-961C-84841E371471}"/>
                </a:ext>
              </a:extLst>
            </p:cNvPr>
            <p:cNvSpPr txBox="1"/>
            <p:nvPr/>
          </p:nvSpPr>
          <p:spPr>
            <a:xfrm>
              <a:off x="1130775" y="1257374"/>
              <a:ext cx="174406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사회과의 총괄 목표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D29DEDD-A5FC-3A81-EAEC-E37C523643D7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776990E-4015-32BC-7FEA-851B10693D59}"/>
              </a:ext>
            </a:extLst>
          </p:cNvPr>
          <p:cNvGrpSpPr/>
          <p:nvPr/>
        </p:nvGrpSpPr>
        <p:grpSpPr>
          <a:xfrm>
            <a:off x="589280" y="2025108"/>
            <a:ext cx="7965440" cy="3787148"/>
            <a:chOff x="589280" y="2025108"/>
            <a:chExt cx="7965440" cy="3787148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338D4B3B-4EED-F5B1-801B-EA57374911C7}"/>
                </a:ext>
              </a:extLst>
            </p:cNvPr>
            <p:cNvSpPr/>
            <p:nvPr/>
          </p:nvSpPr>
          <p:spPr>
            <a:xfrm flipV="1">
              <a:off x="589280" y="2025108"/>
              <a:ext cx="7965440" cy="3787148"/>
            </a:xfrm>
            <a:custGeom>
              <a:avLst/>
              <a:gdLst>
                <a:gd name="connsiteX0" fmla="*/ 9143925 w 9144000"/>
                <a:gd name="connsiteY0" fmla="*/ 1412975 h 4261828"/>
                <a:gd name="connsiteX1" fmla="*/ 8721867 w 9144000"/>
                <a:gd name="connsiteY1" fmla="*/ 405741 h 4261828"/>
                <a:gd name="connsiteX2" fmla="*/ 7730976 w 9144000"/>
                <a:gd name="connsiteY2" fmla="*/ 0 h 4261828"/>
                <a:gd name="connsiteX3" fmla="*/ 6767296 w 9144000"/>
                <a:gd name="connsiteY3" fmla="*/ 379619 h 4261828"/>
                <a:gd name="connsiteX4" fmla="*/ 6147891 w 9144000"/>
                <a:gd name="connsiteY4" fmla="*/ 592295 h 4261828"/>
                <a:gd name="connsiteX5" fmla="*/ 5493039 w 9144000"/>
                <a:gd name="connsiteY5" fmla="*/ 350229 h 4261828"/>
                <a:gd name="connsiteX6" fmla="*/ 4568505 w 9144000"/>
                <a:gd name="connsiteY6" fmla="*/ 4333 h 4261828"/>
                <a:gd name="connsiteX7" fmla="*/ 3643970 w 9144000"/>
                <a:gd name="connsiteY7" fmla="*/ 350229 h 4261828"/>
                <a:gd name="connsiteX8" fmla="*/ 2989119 w 9144000"/>
                <a:gd name="connsiteY8" fmla="*/ 592295 h 4261828"/>
                <a:gd name="connsiteX9" fmla="*/ 2987979 w 9144000"/>
                <a:gd name="connsiteY9" fmla="*/ 592295 h 4261828"/>
                <a:gd name="connsiteX10" fmla="*/ 2331506 w 9144000"/>
                <a:gd name="connsiteY10" fmla="*/ 348784 h 4261828"/>
                <a:gd name="connsiteX11" fmla="*/ 1385486 w 9144000"/>
                <a:gd name="connsiteY11" fmla="*/ 4510 h 4261828"/>
                <a:gd name="connsiteX12" fmla="*/ 1 w 9144000"/>
                <a:gd name="connsiteY12" fmla="*/ 1414596 h 4261828"/>
                <a:gd name="connsiteX13" fmla="*/ 278552 w 9144000"/>
                <a:gd name="connsiteY13" fmla="*/ 2254025 h 4261828"/>
                <a:gd name="connsiteX14" fmla="*/ 390186 w 9144000"/>
                <a:gd name="connsiteY14" fmla="*/ 2590065 h 4261828"/>
                <a:gd name="connsiteX15" fmla="*/ 390186 w 9144000"/>
                <a:gd name="connsiteY15" fmla="*/ 3328300 h 4261828"/>
                <a:gd name="connsiteX16" fmla="*/ 1323689 w 9144000"/>
                <a:gd name="connsiteY16" fmla="*/ 4261803 h 4261828"/>
                <a:gd name="connsiteX17" fmla="*/ 1480549 w 9144000"/>
                <a:gd name="connsiteY17" fmla="*/ 4261803 h 4261828"/>
                <a:gd name="connsiteX18" fmla="*/ 2414052 w 9144000"/>
                <a:gd name="connsiteY18" fmla="*/ 3328300 h 4261828"/>
                <a:gd name="connsiteX19" fmla="*/ 2414052 w 9144000"/>
                <a:gd name="connsiteY19" fmla="*/ 2795546 h 4261828"/>
                <a:gd name="connsiteX20" fmla="*/ 2958208 w 9144000"/>
                <a:gd name="connsiteY20" fmla="*/ 2234035 h 4261828"/>
                <a:gd name="connsiteX21" fmla="*/ 2988054 w 9144000"/>
                <a:gd name="connsiteY21" fmla="*/ 2233604 h 4261828"/>
                <a:gd name="connsiteX22" fmla="*/ 2989169 w 9144000"/>
                <a:gd name="connsiteY22" fmla="*/ 2233604 h 4261828"/>
                <a:gd name="connsiteX23" fmla="*/ 3015824 w 9144000"/>
                <a:gd name="connsiteY23" fmla="*/ 2233959 h 4261828"/>
                <a:gd name="connsiteX24" fmla="*/ 3560080 w 9144000"/>
                <a:gd name="connsiteY24" fmla="*/ 2795470 h 4261828"/>
                <a:gd name="connsiteX25" fmla="*/ 3560080 w 9144000"/>
                <a:gd name="connsiteY25" fmla="*/ 3328325 h 4261828"/>
                <a:gd name="connsiteX26" fmla="*/ 4493584 w 9144000"/>
                <a:gd name="connsiteY26" fmla="*/ 4261829 h 4261828"/>
                <a:gd name="connsiteX27" fmla="*/ 4650443 w 9144000"/>
                <a:gd name="connsiteY27" fmla="*/ 4261829 h 4261828"/>
                <a:gd name="connsiteX28" fmla="*/ 5583947 w 9144000"/>
                <a:gd name="connsiteY28" fmla="*/ 3328325 h 4261828"/>
                <a:gd name="connsiteX29" fmla="*/ 5583947 w 9144000"/>
                <a:gd name="connsiteY29" fmla="*/ 2795368 h 4261828"/>
                <a:gd name="connsiteX30" fmla="*/ 6135349 w 9144000"/>
                <a:gd name="connsiteY30" fmla="*/ 2233705 h 4261828"/>
                <a:gd name="connsiteX31" fmla="*/ 6147941 w 9144000"/>
                <a:gd name="connsiteY31" fmla="*/ 2233629 h 4261828"/>
                <a:gd name="connsiteX32" fmla="*/ 6147941 w 9144000"/>
                <a:gd name="connsiteY32" fmla="*/ 2233629 h 4261828"/>
                <a:gd name="connsiteX33" fmla="*/ 6179308 w 9144000"/>
                <a:gd name="connsiteY33" fmla="*/ 2234111 h 4261828"/>
                <a:gd name="connsiteX34" fmla="*/ 6723413 w 9144000"/>
                <a:gd name="connsiteY34" fmla="*/ 2795622 h 4261828"/>
                <a:gd name="connsiteX35" fmla="*/ 6723413 w 9144000"/>
                <a:gd name="connsiteY35" fmla="*/ 3328325 h 4261828"/>
                <a:gd name="connsiteX36" fmla="*/ 7656917 w 9144000"/>
                <a:gd name="connsiteY36" fmla="*/ 4261829 h 4261828"/>
                <a:gd name="connsiteX37" fmla="*/ 7813776 w 9144000"/>
                <a:gd name="connsiteY37" fmla="*/ 4261829 h 4261828"/>
                <a:gd name="connsiteX38" fmla="*/ 8747279 w 9144000"/>
                <a:gd name="connsiteY38" fmla="*/ 3328325 h 4261828"/>
                <a:gd name="connsiteX39" fmla="*/ 8747279 w 9144000"/>
                <a:gd name="connsiteY39" fmla="*/ 2600225 h 4261828"/>
                <a:gd name="connsiteX40" fmla="*/ 8860383 w 9144000"/>
                <a:gd name="connsiteY40" fmla="*/ 2262209 h 4261828"/>
                <a:gd name="connsiteX41" fmla="*/ 9144001 w 9144000"/>
                <a:gd name="connsiteY41" fmla="*/ 1412975 h 426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4261828">
                  <a:moveTo>
                    <a:pt x="9143925" y="1412975"/>
                  </a:moveTo>
                  <a:cubicBezTo>
                    <a:pt x="9143925" y="1018635"/>
                    <a:pt x="8982378" y="662072"/>
                    <a:pt x="8721867" y="405741"/>
                  </a:cubicBezTo>
                  <a:cubicBezTo>
                    <a:pt x="8466853" y="154832"/>
                    <a:pt x="8117005" y="0"/>
                    <a:pt x="7730976" y="0"/>
                  </a:cubicBezTo>
                  <a:cubicBezTo>
                    <a:pt x="7344946" y="0"/>
                    <a:pt x="7019725" y="144115"/>
                    <a:pt x="6767296" y="379619"/>
                  </a:cubicBezTo>
                  <a:cubicBezTo>
                    <a:pt x="6591662" y="518388"/>
                    <a:pt x="6372677" y="592295"/>
                    <a:pt x="6147891" y="592295"/>
                  </a:cubicBezTo>
                  <a:cubicBezTo>
                    <a:pt x="5907724" y="592295"/>
                    <a:pt x="5674171" y="507949"/>
                    <a:pt x="5493039" y="350229"/>
                  </a:cubicBezTo>
                  <a:cubicBezTo>
                    <a:pt x="5245652" y="134791"/>
                    <a:pt x="4922331" y="4333"/>
                    <a:pt x="4568505" y="4333"/>
                  </a:cubicBezTo>
                  <a:cubicBezTo>
                    <a:pt x="4214678" y="4333"/>
                    <a:pt x="3891357" y="134791"/>
                    <a:pt x="3643970" y="350229"/>
                  </a:cubicBezTo>
                  <a:cubicBezTo>
                    <a:pt x="3462838" y="507949"/>
                    <a:pt x="3229285" y="592295"/>
                    <a:pt x="2989119" y="592295"/>
                  </a:cubicBezTo>
                  <a:lnTo>
                    <a:pt x="2987979" y="592295"/>
                  </a:lnTo>
                  <a:cubicBezTo>
                    <a:pt x="2747078" y="592295"/>
                    <a:pt x="2513448" y="506708"/>
                    <a:pt x="2331506" y="348784"/>
                  </a:cubicBezTo>
                  <a:cubicBezTo>
                    <a:pt x="2078950" y="129521"/>
                    <a:pt x="1747572" y="-1318"/>
                    <a:pt x="1385486" y="4510"/>
                  </a:cubicBezTo>
                  <a:cubicBezTo>
                    <a:pt x="618215" y="16824"/>
                    <a:pt x="-886" y="647250"/>
                    <a:pt x="1" y="1414596"/>
                  </a:cubicBezTo>
                  <a:cubicBezTo>
                    <a:pt x="356" y="1729252"/>
                    <a:pt x="103881" y="2019712"/>
                    <a:pt x="278552" y="2254025"/>
                  </a:cubicBezTo>
                  <a:cubicBezTo>
                    <a:pt x="350939" y="2351141"/>
                    <a:pt x="390186" y="2468956"/>
                    <a:pt x="390186" y="2590065"/>
                  </a:cubicBezTo>
                  <a:lnTo>
                    <a:pt x="390186" y="3328300"/>
                  </a:lnTo>
                  <a:cubicBezTo>
                    <a:pt x="390186" y="3843850"/>
                    <a:pt x="808114" y="4261803"/>
                    <a:pt x="1323689" y="4261803"/>
                  </a:cubicBezTo>
                  <a:lnTo>
                    <a:pt x="1480549" y="4261803"/>
                  </a:lnTo>
                  <a:cubicBezTo>
                    <a:pt x="1996099" y="4261803"/>
                    <a:pt x="2414052" y="3843875"/>
                    <a:pt x="2414052" y="3328300"/>
                  </a:cubicBezTo>
                  <a:lnTo>
                    <a:pt x="2414052" y="2795546"/>
                  </a:lnTo>
                  <a:cubicBezTo>
                    <a:pt x="2414052" y="2492139"/>
                    <a:pt x="2654928" y="2242877"/>
                    <a:pt x="2958208" y="2234035"/>
                  </a:cubicBezTo>
                  <a:cubicBezTo>
                    <a:pt x="2968140" y="2233756"/>
                    <a:pt x="2978097" y="2233604"/>
                    <a:pt x="2988054" y="2233604"/>
                  </a:cubicBezTo>
                  <a:lnTo>
                    <a:pt x="2989169" y="2233604"/>
                  </a:lnTo>
                  <a:cubicBezTo>
                    <a:pt x="2998063" y="2233604"/>
                    <a:pt x="3006956" y="2233731"/>
                    <a:pt x="3015824" y="2233959"/>
                  </a:cubicBezTo>
                  <a:cubicBezTo>
                    <a:pt x="3319154" y="2241864"/>
                    <a:pt x="3560080" y="2492013"/>
                    <a:pt x="3560080" y="2795470"/>
                  </a:cubicBezTo>
                  <a:lnTo>
                    <a:pt x="3560080" y="3328325"/>
                  </a:lnTo>
                  <a:cubicBezTo>
                    <a:pt x="3560080" y="3843875"/>
                    <a:pt x="3978009" y="4261829"/>
                    <a:pt x="4493584" y="4261829"/>
                  </a:cubicBezTo>
                  <a:lnTo>
                    <a:pt x="4650443" y="4261829"/>
                  </a:lnTo>
                  <a:cubicBezTo>
                    <a:pt x="5165994" y="4261829"/>
                    <a:pt x="5583947" y="3843901"/>
                    <a:pt x="5583947" y="3328325"/>
                  </a:cubicBezTo>
                  <a:lnTo>
                    <a:pt x="5583947" y="2795368"/>
                  </a:lnTo>
                  <a:cubicBezTo>
                    <a:pt x="5583947" y="2489149"/>
                    <a:pt x="5829155" y="2237455"/>
                    <a:pt x="6135349" y="2233705"/>
                  </a:cubicBezTo>
                  <a:cubicBezTo>
                    <a:pt x="6139555" y="2233655"/>
                    <a:pt x="6143736" y="2233629"/>
                    <a:pt x="6147941" y="2233629"/>
                  </a:cubicBezTo>
                  <a:lnTo>
                    <a:pt x="6147941" y="2233629"/>
                  </a:lnTo>
                  <a:cubicBezTo>
                    <a:pt x="6158405" y="2233629"/>
                    <a:pt x="6168869" y="2233781"/>
                    <a:pt x="6179308" y="2234111"/>
                  </a:cubicBezTo>
                  <a:cubicBezTo>
                    <a:pt x="6482537" y="2243409"/>
                    <a:pt x="6723413" y="2492241"/>
                    <a:pt x="6723413" y="2795622"/>
                  </a:cubicBezTo>
                  <a:lnTo>
                    <a:pt x="6723413" y="3328325"/>
                  </a:lnTo>
                  <a:cubicBezTo>
                    <a:pt x="6723413" y="3843875"/>
                    <a:pt x="7141341" y="4261829"/>
                    <a:pt x="7656917" y="4261829"/>
                  </a:cubicBezTo>
                  <a:lnTo>
                    <a:pt x="7813776" y="4261829"/>
                  </a:lnTo>
                  <a:cubicBezTo>
                    <a:pt x="8329326" y="4261829"/>
                    <a:pt x="8747279" y="3843901"/>
                    <a:pt x="8747279" y="3328325"/>
                  </a:cubicBezTo>
                  <a:lnTo>
                    <a:pt x="8747279" y="2600225"/>
                  </a:lnTo>
                  <a:cubicBezTo>
                    <a:pt x="8747279" y="2478255"/>
                    <a:pt x="8787008" y="2359628"/>
                    <a:pt x="8860383" y="2262209"/>
                  </a:cubicBezTo>
                  <a:cubicBezTo>
                    <a:pt x="9038449" y="2025818"/>
                    <a:pt x="9144001" y="1731735"/>
                    <a:pt x="9144001" y="141297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2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B9C185F4-C407-9DD7-97DC-89FA1D3196F9}"/>
                </a:ext>
              </a:extLst>
            </p:cNvPr>
            <p:cNvGrpSpPr/>
            <p:nvPr/>
          </p:nvGrpSpPr>
          <p:grpSpPr>
            <a:xfrm>
              <a:off x="6232272" y="2170801"/>
              <a:ext cx="2190573" cy="3514811"/>
              <a:chOff x="3475835" y="2170801"/>
              <a:chExt cx="2190573" cy="3514811"/>
            </a:xfrm>
          </p:grpSpPr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77BBA04E-F42C-02FE-8421-4C24F155BE8D}"/>
                  </a:ext>
                </a:extLst>
              </p:cNvPr>
              <p:cNvSpPr/>
              <p:nvPr/>
            </p:nvSpPr>
            <p:spPr>
              <a:xfrm flipV="1">
                <a:off x="3862120" y="2170801"/>
                <a:ext cx="1418002" cy="2350398"/>
              </a:xfrm>
              <a:prstGeom prst="roundRect">
                <a:avLst>
                  <a:gd name="adj" fmla="val 50000"/>
                </a:avLst>
              </a:prstGeom>
              <a:solidFill>
                <a:srgbClr val="2AB8AA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CF8ED12F-C96C-EA2D-1802-36F1A27FF5AB}"/>
                  </a:ext>
                </a:extLst>
              </p:cNvPr>
              <p:cNvSpPr/>
              <p:nvPr/>
            </p:nvSpPr>
            <p:spPr>
              <a:xfrm flipV="1">
                <a:off x="3475835" y="3450963"/>
                <a:ext cx="2190573" cy="2234649"/>
              </a:xfrm>
              <a:custGeom>
                <a:avLst/>
                <a:gdLst>
                  <a:gd name="connsiteX0" fmla="*/ 368268 w 2514688"/>
                  <a:gd name="connsiteY0" fmla="*/ 2146446 h 2514739"/>
                  <a:gd name="connsiteX1" fmla="*/ 92073 w 2514688"/>
                  <a:gd name="connsiteY1" fmla="*/ 1730468 h 2514739"/>
                  <a:gd name="connsiteX2" fmla="*/ 0 w 2514688"/>
                  <a:gd name="connsiteY2" fmla="*/ 1257357 h 2514739"/>
                  <a:gd name="connsiteX3" fmla="*/ 92073 w 2514688"/>
                  <a:gd name="connsiteY3" fmla="*/ 784246 h 2514739"/>
                  <a:gd name="connsiteX4" fmla="*/ 368268 w 2514688"/>
                  <a:gd name="connsiteY4" fmla="*/ 368268 h 2514739"/>
                  <a:gd name="connsiteX5" fmla="*/ 784220 w 2514688"/>
                  <a:gd name="connsiteY5" fmla="*/ 92073 h 2514739"/>
                  <a:gd name="connsiteX6" fmla="*/ 1257332 w 2514688"/>
                  <a:gd name="connsiteY6" fmla="*/ 0 h 2514739"/>
                  <a:gd name="connsiteX7" fmla="*/ 1730443 w 2514688"/>
                  <a:gd name="connsiteY7" fmla="*/ 92073 h 2514739"/>
                  <a:gd name="connsiteX8" fmla="*/ 2146421 w 2514688"/>
                  <a:gd name="connsiteY8" fmla="*/ 368268 h 2514739"/>
                  <a:gd name="connsiteX9" fmla="*/ 2422615 w 2514688"/>
                  <a:gd name="connsiteY9" fmla="*/ 784246 h 2514739"/>
                  <a:gd name="connsiteX10" fmla="*/ 2514689 w 2514688"/>
                  <a:gd name="connsiteY10" fmla="*/ 1257357 h 2514739"/>
                  <a:gd name="connsiteX11" fmla="*/ 2422615 w 2514688"/>
                  <a:gd name="connsiteY11" fmla="*/ 1730494 h 2514739"/>
                  <a:gd name="connsiteX12" fmla="*/ 2146421 w 2514688"/>
                  <a:gd name="connsiteY12" fmla="*/ 2146446 h 2514739"/>
                  <a:gd name="connsiteX13" fmla="*/ 1730468 w 2514688"/>
                  <a:gd name="connsiteY13" fmla="*/ 2422666 h 2514739"/>
                  <a:gd name="connsiteX14" fmla="*/ 1257332 w 2514688"/>
                  <a:gd name="connsiteY14" fmla="*/ 2514740 h 2514739"/>
                  <a:gd name="connsiteX15" fmla="*/ 784220 w 2514688"/>
                  <a:gd name="connsiteY15" fmla="*/ 2422666 h 2514739"/>
                  <a:gd name="connsiteX16" fmla="*/ 368243 w 2514688"/>
                  <a:gd name="connsiteY16" fmla="*/ 2146471 h 251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14688" h="2514739">
                    <a:moveTo>
                      <a:pt x="368268" y="2146446"/>
                    </a:moveTo>
                    <a:cubicBezTo>
                      <a:pt x="248249" y="2026426"/>
                      <a:pt x="155339" y="1886492"/>
                      <a:pt x="92073" y="1730468"/>
                    </a:cubicBezTo>
                    <a:cubicBezTo>
                      <a:pt x="30987" y="1579817"/>
                      <a:pt x="25" y="1420652"/>
                      <a:pt x="0" y="1257357"/>
                    </a:cubicBezTo>
                    <a:cubicBezTo>
                      <a:pt x="0" y="1094062"/>
                      <a:pt x="30987" y="934872"/>
                      <a:pt x="92073" y="784246"/>
                    </a:cubicBezTo>
                    <a:cubicBezTo>
                      <a:pt x="155314" y="628248"/>
                      <a:pt x="248274" y="488288"/>
                      <a:pt x="368268" y="368268"/>
                    </a:cubicBezTo>
                    <a:cubicBezTo>
                      <a:pt x="488288" y="248249"/>
                      <a:pt x="628222" y="155339"/>
                      <a:pt x="784220" y="92073"/>
                    </a:cubicBezTo>
                    <a:cubicBezTo>
                      <a:pt x="934872" y="30961"/>
                      <a:pt x="1094037" y="0"/>
                      <a:pt x="1257332" y="0"/>
                    </a:cubicBezTo>
                    <a:cubicBezTo>
                      <a:pt x="1420601" y="0"/>
                      <a:pt x="1579791" y="30987"/>
                      <a:pt x="1730443" y="92073"/>
                    </a:cubicBezTo>
                    <a:cubicBezTo>
                      <a:pt x="1886441" y="155339"/>
                      <a:pt x="2026400" y="248249"/>
                      <a:pt x="2146421" y="368268"/>
                    </a:cubicBezTo>
                    <a:cubicBezTo>
                      <a:pt x="2266440" y="488288"/>
                      <a:pt x="2359350" y="628223"/>
                      <a:pt x="2422615" y="784246"/>
                    </a:cubicBezTo>
                    <a:cubicBezTo>
                      <a:pt x="2483702" y="934897"/>
                      <a:pt x="2514663" y="1094062"/>
                      <a:pt x="2514689" y="1257357"/>
                    </a:cubicBezTo>
                    <a:cubicBezTo>
                      <a:pt x="2514689" y="1420652"/>
                      <a:pt x="2483702" y="1579817"/>
                      <a:pt x="2422615" y="1730494"/>
                    </a:cubicBezTo>
                    <a:cubicBezTo>
                      <a:pt x="2359350" y="1886492"/>
                      <a:pt x="2266415" y="2026426"/>
                      <a:pt x="2146421" y="2146446"/>
                    </a:cubicBezTo>
                    <a:cubicBezTo>
                      <a:pt x="2026400" y="2266466"/>
                      <a:pt x="1886466" y="2359375"/>
                      <a:pt x="1730468" y="2422666"/>
                    </a:cubicBezTo>
                    <a:cubicBezTo>
                      <a:pt x="1579816" y="2483753"/>
                      <a:pt x="1420626" y="2514740"/>
                      <a:pt x="1257332" y="2514740"/>
                    </a:cubicBezTo>
                    <a:cubicBezTo>
                      <a:pt x="1094062" y="2514740"/>
                      <a:pt x="934897" y="2483753"/>
                      <a:pt x="784220" y="2422666"/>
                    </a:cubicBezTo>
                    <a:cubicBezTo>
                      <a:pt x="628222" y="2359400"/>
                      <a:pt x="488263" y="2266491"/>
                      <a:pt x="368243" y="2146471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  <a:effectLst>
                <a:innerShdw dist="50800" dir="16200000">
                  <a:prstClr val="black">
                    <a:alpha val="11000"/>
                  </a:prstClr>
                </a:innerShdw>
              </a:effectLst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521E6F5-9C2A-07A8-B6F2-436996302146}"/>
                  </a:ext>
                </a:extLst>
              </p:cNvPr>
              <p:cNvSpPr txBox="1"/>
              <p:nvPr/>
            </p:nvSpPr>
            <p:spPr>
              <a:xfrm>
                <a:off x="3770421" y="4075845"/>
                <a:ext cx="1601400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700" b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4EA32B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지역사회</a:t>
                </a:r>
                <a:r>
                  <a:rPr lang="en-US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국가</a:t>
                </a:r>
                <a:r>
                  <a:rPr lang="en-US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</a:p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세계발전에</a:t>
                </a:r>
                <a:endParaRPr lang="en-US" altLang="ko-KR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기여할 수 있는</a:t>
                </a:r>
                <a:endParaRPr lang="en-US" altLang="ko-KR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책임 있는 시민 양성</a:t>
                </a:r>
                <a:endParaRPr lang="en-US" altLang="ko-KR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FBBD93AA-699D-958A-8C4E-178ACCB02DBC}"/>
                  </a:ext>
                </a:extLst>
              </p:cNvPr>
              <p:cNvGrpSpPr/>
              <p:nvPr/>
            </p:nvGrpSpPr>
            <p:grpSpPr>
              <a:xfrm>
                <a:off x="4231915" y="2535758"/>
                <a:ext cx="678412" cy="661692"/>
                <a:chOff x="4381500" y="3243262"/>
                <a:chExt cx="378713" cy="369379"/>
              </a:xfrm>
              <a:solidFill>
                <a:schemeClr val="bg1"/>
              </a:solidFill>
            </p:grpSpPr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6D7692C9-9E66-70B1-3A8B-23015006F906}"/>
                    </a:ext>
                  </a:extLst>
                </p:cNvPr>
                <p:cNvSpPr/>
                <p:nvPr/>
              </p:nvSpPr>
              <p:spPr>
                <a:xfrm>
                  <a:off x="4381500" y="3371725"/>
                  <a:ext cx="378713" cy="186051"/>
                </a:xfrm>
                <a:custGeom>
                  <a:avLst/>
                  <a:gdLst>
                    <a:gd name="connsiteX0" fmla="*/ 108871 w 378713"/>
                    <a:gd name="connsiteY0" fmla="*/ 64322 h 186051"/>
                    <a:gd name="connsiteX1" fmla="*/ 76200 w 378713"/>
                    <a:gd name="connsiteY1" fmla="*/ 66037 h 186051"/>
                    <a:gd name="connsiteX2" fmla="*/ 78581 w 378713"/>
                    <a:gd name="connsiteY2" fmla="*/ 96326 h 186051"/>
                    <a:gd name="connsiteX3" fmla="*/ 102775 w 378713"/>
                    <a:gd name="connsiteY3" fmla="*/ 120520 h 186051"/>
                    <a:gd name="connsiteX4" fmla="*/ 102775 w 378713"/>
                    <a:gd name="connsiteY4" fmla="*/ 137760 h 186051"/>
                    <a:gd name="connsiteX5" fmla="*/ 85534 w 378713"/>
                    <a:gd name="connsiteY5" fmla="*/ 137760 h 186051"/>
                    <a:gd name="connsiteX6" fmla="*/ 62008 w 378713"/>
                    <a:gd name="connsiteY6" fmla="*/ 114233 h 186051"/>
                    <a:gd name="connsiteX7" fmla="*/ 47435 w 378713"/>
                    <a:gd name="connsiteY7" fmla="*/ 80896 h 186051"/>
                    <a:gd name="connsiteX8" fmla="*/ 47625 w 378713"/>
                    <a:gd name="connsiteY8" fmla="*/ 23841 h 186051"/>
                    <a:gd name="connsiteX9" fmla="*/ 21336 w 378713"/>
                    <a:gd name="connsiteY9" fmla="*/ 124 h 186051"/>
                    <a:gd name="connsiteX10" fmla="*/ 0 w 378713"/>
                    <a:gd name="connsiteY10" fmla="*/ 25174 h 186051"/>
                    <a:gd name="connsiteX11" fmla="*/ 0 w 378713"/>
                    <a:gd name="connsiteY11" fmla="*/ 83848 h 186051"/>
                    <a:gd name="connsiteX12" fmla="*/ 13526 w 378713"/>
                    <a:gd name="connsiteY12" fmla="*/ 120710 h 186051"/>
                    <a:gd name="connsiteX13" fmla="*/ 67056 w 378713"/>
                    <a:gd name="connsiteY13" fmla="*/ 184051 h 186051"/>
                    <a:gd name="connsiteX14" fmla="*/ 70676 w 378713"/>
                    <a:gd name="connsiteY14" fmla="*/ 185766 h 186051"/>
                    <a:gd name="connsiteX15" fmla="*/ 168497 w 378713"/>
                    <a:gd name="connsiteY15" fmla="*/ 185766 h 186051"/>
                    <a:gd name="connsiteX16" fmla="*/ 173260 w 378713"/>
                    <a:gd name="connsiteY16" fmla="*/ 181099 h 186051"/>
                    <a:gd name="connsiteX17" fmla="*/ 173260 w 378713"/>
                    <a:gd name="connsiteY17" fmla="*/ 152238 h 186051"/>
                    <a:gd name="connsiteX18" fmla="*/ 156496 w 378713"/>
                    <a:gd name="connsiteY18" fmla="*/ 111852 h 186051"/>
                    <a:gd name="connsiteX19" fmla="*/ 108871 w 378713"/>
                    <a:gd name="connsiteY19" fmla="*/ 64227 h 186051"/>
                    <a:gd name="connsiteX20" fmla="*/ 357378 w 378713"/>
                    <a:gd name="connsiteY20" fmla="*/ 219 h 186051"/>
                    <a:gd name="connsiteX21" fmla="*/ 331089 w 378713"/>
                    <a:gd name="connsiteY21" fmla="*/ 23936 h 186051"/>
                    <a:gd name="connsiteX22" fmla="*/ 331280 w 378713"/>
                    <a:gd name="connsiteY22" fmla="*/ 80991 h 186051"/>
                    <a:gd name="connsiteX23" fmla="*/ 316706 w 378713"/>
                    <a:gd name="connsiteY23" fmla="*/ 114328 h 186051"/>
                    <a:gd name="connsiteX24" fmla="*/ 293180 w 378713"/>
                    <a:gd name="connsiteY24" fmla="*/ 137855 h 186051"/>
                    <a:gd name="connsiteX25" fmla="*/ 275939 w 378713"/>
                    <a:gd name="connsiteY25" fmla="*/ 137855 h 186051"/>
                    <a:gd name="connsiteX26" fmla="*/ 275939 w 378713"/>
                    <a:gd name="connsiteY26" fmla="*/ 120615 h 186051"/>
                    <a:gd name="connsiteX27" fmla="*/ 300133 w 378713"/>
                    <a:gd name="connsiteY27" fmla="*/ 96421 h 186051"/>
                    <a:gd name="connsiteX28" fmla="*/ 302514 w 378713"/>
                    <a:gd name="connsiteY28" fmla="*/ 66132 h 186051"/>
                    <a:gd name="connsiteX29" fmla="*/ 269843 w 378713"/>
                    <a:gd name="connsiteY29" fmla="*/ 64417 h 186051"/>
                    <a:gd name="connsiteX30" fmla="*/ 222218 w 378713"/>
                    <a:gd name="connsiteY30" fmla="*/ 112042 h 186051"/>
                    <a:gd name="connsiteX31" fmla="*/ 205454 w 378713"/>
                    <a:gd name="connsiteY31" fmla="*/ 152428 h 186051"/>
                    <a:gd name="connsiteX32" fmla="*/ 205454 w 378713"/>
                    <a:gd name="connsiteY32" fmla="*/ 181289 h 186051"/>
                    <a:gd name="connsiteX33" fmla="*/ 210217 w 378713"/>
                    <a:gd name="connsiteY33" fmla="*/ 186052 h 186051"/>
                    <a:gd name="connsiteX34" fmla="*/ 308039 w 378713"/>
                    <a:gd name="connsiteY34" fmla="*/ 186052 h 186051"/>
                    <a:gd name="connsiteX35" fmla="*/ 311658 w 378713"/>
                    <a:gd name="connsiteY35" fmla="*/ 184242 h 186051"/>
                    <a:gd name="connsiteX36" fmla="*/ 365189 w 378713"/>
                    <a:gd name="connsiteY36" fmla="*/ 120901 h 186051"/>
                    <a:gd name="connsiteX37" fmla="*/ 378714 w 378713"/>
                    <a:gd name="connsiteY37" fmla="*/ 84039 h 186051"/>
                    <a:gd name="connsiteX38" fmla="*/ 378714 w 378713"/>
                    <a:gd name="connsiteY38" fmla="*/ 25365 h 186051"/>
                    <a:gd name="connsiteX39" fmla="*/ 357378 w 378713"/>
                    <a:gd name="connsiteY39" fmla="*/ 314 h 186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378713" h="186051">
                      <a:moveTo>
                        <a:pt x="108871" y="64322"/>
                      </a:moveTo>
                      <a:cubicBezTo>
                        <a:pt x="99727" y="55178"/>
                        <a:pt x="84582" y="55750"/>
                        <a:pt x="76200" y="66037"/>
                      </a:cubicBezTo>
                      <a:cubicBezTo>
                        <a:pt x="68866" y="74990"/>
                        <a:pt x="70485" y="88230"/>
                        <a:pt x="78581" y="96326"/>
                      </a:cubicBezTo>
                      <a:lnTo>
                        <a:pt x="102775" y="120520"/>
                      </a:lnTo>
                      <a:cubicBezTo>
                        <a:pt x="107537" y="125282"/>
                        <a:pt x="107537" y="132997"/>
                        <a:pt x="102775" y="137760"/>
                      </a:cubicBezTo>
                      <a:cubicBezTo>
                        <a:pt x="98012" y="142522"/>
                        <a:pt x="90297" y="142522"/>
                        <a:pt x="85534" y="137760"/>
                      </a:cubicBezTo>
                      <a:lnTo>
                        <a:pt x="62008" y="114233"/>
                      </a:lnTo>
                      <a:cubicBezTo>
                        <a:pt x="53054" y="105280"/>
                        <a:pt x="47911" y="93469"/>
                        <a:pt x="47435" y="80896"/>
                      </a:cubicBezTo>
                      <a:lnTo>
                        <a:pt x="47625" y="23841"/>
                      </a:lnTo>
                      <a:cubicBezTo>
                        <a:pt x="47625" y="9839"/>
                        <a:pt x="35624" y="-1305"/>
                        <a:pt x="21336" y="124"/>
                      </a:cubicBezTo>
                      <a:cubicBezTo>
                        <a:pt x="8954" y="1362"/>
                        <a:pt x="0" y="12697"/>
                        <a:pt x="0" y="25174"/>
                      </a:cubicBezTo>
                      <a:lnTo>
                        <a:pt x="0" y="83848"/>
                      </a:lnTo>
                      <a:cubicBezTo>
                        <a:pt x="0" y="97374"/>
                        <a:pt x="4763" y="110423"/>
                        <a:pt x="13526" y="120710"/>
                      </a:cubicBezTo>
                      <a:lnTo>
                        <a:pt x="67056" y="184051"/>
                      </a:lnTo>
                      <a:cubicBezTo>
                        <a:pt x="67913" y="185099"/>
                        <a:pt x="69247" y="185766"/>
                        <a:pt x="70676" y="185766"/>
                      </a:cubicBezTo>
                      <a:lnTo>
                        <a:pt x="168497" y="185766"/>
                      </a:lnTo>
                      <a:cubicBezTo>
                        <a:pt x="171164" y="185861"/>
                        <a:pt x="173260" y="183766"/>
                        <a:pt x="173260" y="181099"/>
                      </a:cubicBezTo>
                      <a:lnTo>
                        <a:pt x="173260" y="152238"/>
                      </a:lnTo>
                      <a:cubicBezTo>
                        <a:pt x="173260" y="137093"/>
                        <a:pt x="167259" y="122520"/>
                        <a:pt x="156496" y="111852"/>
                      </a:cubicBezTo>
                      <a:lnTo>
                        <a:pt x="108871" y="64227"/>
                      </a:lnTo>
                      <a:close/>
                      <a:moveTo>
                        <a:pt x="357378" y="219"/>
                      </a:moveTo>
                      <a:cubicBezTo>
                        <a:pt x="343091" y="-1210"/>
                        <a:pt x="331089" y="9934"/>
                        <a:pt x="331089" y="23936"/>
                      </a:cubicBezTo>
                      <a:lnTo>
                        <a:pt x="331280" y="80991"/>
                      </a:lnTo>
                      <a:cubicBezTo>
                        <a:pt x="330803" y="93564"/>
                        <a:pt x="325660" y="105375"/>
                        <a:pt x="316706" y="114328"/>
                      </a:cubicBezTo>
                      <a:lnTo>
                        <a:pt x="293180" y="137855"/>
                      </a:lnTo>
                      <a:cubicBezTo>
                        <a:pt x="288417" y="142618"/>
                        <a:pt x="280702" y="142618"/>
                        <a:pt x="275939" y="137855"/>
                      </a:cubicBezTo>
                      <a:cubicBezTo>
                        <a:pt x="271177" y="133093"/>
                        <a:pt x="271177" y="125377"/>
                        <a:pt x="275939" y="120615"/>
                      </a:cubicBezTo>
                      <a:lnTo>
                        <a:pt x="300133" y="96421"/>
                      </a:lnTo>
                      <a:cubicBezTo>
                        <a:pt x="308229" y="88325"/>
                        <a:pt x="309848" y="74990"/>
                        <a:pt x="302514" y="66132"/>
                      </a:cubicBezTo>
                      <a:cubicBezTo>
                        <a:pt x="294132" y="55845"/>
                        <a:pt x="278987" y="55273"/>
                        <a:pt x="269843" y="64417"/>
                      </a:cubicBezTo>
                      <a:lnTo>
                        <a:pt x="222218" y="112042"/>
                      </a:lnTo>
                      <a:cubicBezTo>
                        <a:pt x="211550" y="122806"/>
                        <a:pt x="205454" y="137284"/>
                        <a:pt x="205454" y="152428"/>
                      </a:cubicBezTo>
                      <a:lnTo>
                        <a:pt x="205454" y="181289"/>
                      </a:lnTo>
                      <a:cubicBezTo>
                        <a:pt x="205454" y="183956"/>
                        <a:pt x="207550" y="186052"/>
                        <a:pt x="210217" y="186052"/>
                      </a:cubicBezTo>
                      <a:lnTo>
                        <a:pt x="308039" y="186052"/>
                      </a:lnTo>
                      <a:cubicBezTo>
                        <a:pt x="309467" y="185956"/>
                        <a:pt x="310801" y="185290"/>
                        <a:pt x="311658" y="184242"/>
                      </a:cubicBezTo>
                      <a:lnTo>
                        <a:pt x="365189" y="120901"/>
                      </a:lnTo>
                      <a:cubicBezTo>
                        <a:pt x="373856" y="110614"/>
                        <a:pt x="378714" y="97564"/>
                        <a:pt x="378714" y="84039"/>
                      </a:cubicBezTo>
                      <a:lnTo>
                        <a:pt x="378714" y="25365"/>
                      </a:lnTo>
                      <a:cubicBezTo>
                        <a:pt x="378714" y="12887"/>
                        <a:pt x="369761" y="1552"/>
                        <a:pt x="357378" y="31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62870CE7-8785-0003-6940-E46CF57FFFA8}"/>
                    </a:ext>
                  </a:extLst>
                </p:cNvPr>
                <p:cNvSpPr/>
                <p:nvPr/>
              </p:nvSpPr>
              <p:spPr>
                <a:xfrm>
                  <a:off x="4449888" y="3243262"/>
                  <a:ext cx="241935" cy="369379"/>
                </a:xfrm>
                <a:custGeom>
                  <a:avLst/>
                  <a:gdLst>
                    <a:gd name="connsiteX0" fmla="*/ 97822 w 241935"/>
                    <a:gd name="connsiteY0" fmla="*/ 79248 h 369379"/>
                    <a:gd name="connsiteX1" fmla="*/ 144113 w 241935"/>
                    <a:gd name="connsiteY1" fmla="*/ 79248 h 369379"/>
                    <a:gd name="connsiteX2" fmla="*/ 148876 w 241935"/>
                    <a:gd name="connsiteY2" fmla="*/ 74390 h 369379"/>
                    <a:gd name="connsiteX3" fmla="*/ 120967 w 241935"/>
                    <a:gd name="connsiteY3" fmla="*/ 0 h 369379"/>
                    <a:gd name="connsiteX4" fmla="*/ 93059 w 241935"/>
                    <a:gd name="connsiteY4" fmla="*/ 74390 h 369379"/>
                    <a:gd name="connsiteX5" fmla="*/ 97822 w 241935"/>
                    <a:gd name="connsiteY5" fmla="*/ 79248 h 369379"/>
                    <a:gd name="connsiteX6" fmla="*/ 31718 w 241935"/>
                    <a:gd name="connsiteY6" fmla="*/ 78581 h 369379"/>
                    <a:gd name="connsiteX7" fmla="*/ 64484 w 241935"/>
                    <a:gd name="connsiteY7" fmla="*/ 78581 h 369379"/>
                    <a:gd name="connsiteX8" fmla="*/ 69247 w 241935"/>
                    <a:gd name="connsiteY8" fmla="*/ 74105 h 369379"/>
                    <a:gd name="connsiteX9" fmla="*/ 80296 w 241935"/>
                    <a:gd name="connsiteY9" fmla="*/ 13240 h 369379"/>
                    <a:gd name="connsiteX10" fmla="*/ 73533 w 241935"/>
                    <a:gd name="connsiteY10" fmla="*/ 7525 h 369379"/>
                    <a:gd name="connsiteX11" fmla="*/ 26956 w 241935"/>
                    <a:gd name="connsiteY11" fmla="*/ 73152 h 369379"/>
                    <a:gd name="connsiteX12" fmla="*/ 31718 w 241935"/>
                    <a:gd name="connsiteY12" fmla="*/ 78677 h 369379"/>
                    <a:gd name="connsiteX13" fmla="*/ 172784 w 241935"/>
                    <a:gd name="connsiteY13" fmla="*/ 74105 h 369379"/>
                    <a:gd name="connsiteX14" fmla="*/ 177546 w 241935"/>
                    <a:gd name="connsiteY14" fmla="*/ 78581 h 369379"/>
                    <a:gd name="connsiteX15" fmla="*/ 210312 w 241935"/>
                    <a:gd name="connsiteY15" fmla="*/ 78581 h 369379"/>
                    <a:gd name="connsiteX16" fmla="*/ 215075 w 241935"/>
                    <a:gd name="connsiteY16" fmla="*/ 73057 h 369379"/>
                    <a:gd name="connsiteX17" fmla="*/ 168497 w 241935"/>
                    <a:gd name="connsiteY17" fmla="*/ 7429 h 369379"/>
                    <a:gd name="connsiteX18" fmla="*/ 161735 w 241935"/>
                    <a:gd name="connsiteY18" fmla="*/ 13145 h 369379"/>
                    <a:gd name="connsiteX19" fmla="*/ 172784 w 241935"/>
                    <a:gd name="connsiteY19" fmla="*/ 74009 h 369379"/>
                    <a:gd name="connsiteX20" fmla="*/ 168497 w 241935"/>
                    <a:gd name="connsiteY20" fmla="*/ 173546 h 369379"/>
                    <a:gd name="connsiteX21" fmla="*/ 215075 w 241935"/>
                    <a:gd name="connsiteY21" fmla="*/ 107918 h 369379"/>
                    <a:gd name="connsiteX22" fmla="*/ 210312 w 241935"/>
                    <a:gd name="connsiteY22" fmla="*/ 102394 h 369379"/>
                    <a:gd name="connsiteX23" fmla="*/ 177546 w 241935"/>
                    <a:gd name="connsiteY23" fmla="*/ 102394 h 369379"/>
                    <a:gd name="connsiteX24" fmla="*/ 172784 w 241935"/>
                    <a:gd name="connsiteY24" fmla="*/ 106871 h 369379"/>
                    <a:gd name="connsiteX25" fmla="*/ 161735 w 241935"/>
                    <a:gd name="connsiteY25" fmla="*/ 167735 h 369379"/>
                    <a:gd name="connsiteX26" fmla="*/ 168497 w 241935"/>
                    <a:gd name="connsiteY26" fmla="*/ 173450 h 369379"/>
                    <a:gd name="connsiteX27" fmla="*/ 144113 w 241935"/>
                    <a:gd name="connsiteY27" fmla="*/ 101727 h 369379"/>
                    <a:gd name="connsiteX28" fmla="*/ 97822 w 241935"/>
                    <a:gd name="connsiteY28" fmla="*/ 101727 h 369379"/>
                    <a:gd name="connsiteX29" fmla="*/ 93059 w 241935"/>
                    <a:gd name="connsiteY29" fmla="*/ 106585 h 369379"/>
                    <a:gd name="connsiteX30" fmla="*/ 120967 w 241935"/>
                    <a:gd name="connsiteY30" fmla="*/ 180975 h 369379"/>
                    <a:gd name="connsiteX31" fmla="*/ 148876 w 241935"/>
                    <a:gd name="connsiteY31" fmla="*/ 106585 h 369379"/>
                    <a:gd name="connsiteX32" fmla="*/ 144113 w 241935"/>
                    <a:gd name="connsiteY32" fmla="*/ 101727 h 369379"/>
                    <a:gd name="connsiteX33" fmla="*/ 237173 w 241935"/>
                    <a:gd name="connsiteY33" fmla="*/ 340805 h 369379"/>
                    <a:gd name="connsiteX34" fmla="*/ 139351 w 241935"/>
                    <a:gd name="connsiteY34" fmla="*/ 340805 h 369379"/>
                    <a:gd name="connsiteX35" fmla="*/ 134588 w 241935"/>
                    <a:gd name="connsiteY35" fmla="*/ 345567 h 369379"/>
                    <a:gd name="connsiteX36" fmla="*/ 134588 w 241935"/>
                    <a:gd name="connsiteY36" fmla="*/ 364617 h 369379"/>
                    <a:gd name="connsiteX37" fmla="*/ 139351 w 241935"/>
                    <a:gd name="connsiteY37" fmla="*/ 369380 h 369379"/>
                    <a:gd name="connsiteX38" fmla="*/ 237173 w 241935"/>
                    <a:gd name="connsiteY38" fmla="*/ 369380 h 369379"/>
                    <a:gd name="connsiteX39" fmla="*/ 241935 w 241935"/>
                    <a:gd name="connsiteY39" fmla="*/ 364617 h 369379"/>
                    <a:gd name="connsiteX40" fmla="*/ 241935 w 241935"/>
                    <a:gd name="connsiteY40" fmla="*/ 345567 h 369379"/>
                    <a:gd name="connsiteX41" fmla="*/ 237173 w 241935"/>
                    <a:gd name="connsiteY41" fmla="*/ 340805 h 369379"/>
                    <a:gd name="connsiteX42" fmla="*/ 73533 w 241935"/>
                    <a:gd name="connsiteY42" fmla="*/ 173546 h 369379"/>
                    <a:gd name="connsiteX43" fmla="*/ 80296 w 241935"/>
                    <a:gd name="connsiteY43" fmla="*/ 167831 h 369379"/>
                    <a:gd name="connsiteX44" fmla="*/ 69247 w 241935"/>
                    <a:gd name="connsiteY44" fmla="*/ 106966 h 369379"/>
                    <a:gd name="connsiteX45" fmla="*/ 64484 w 241935"/>
                    <a:gd name="connsiteY45" fmla="*/ 102489 h 369379"/>
                    <a:gd name="connsiteX46" fmla="*/ 31718 w 241935"/>
                    <a:gd name="connsiteY46" fmla="*/ 102489 h 369379"/>
                    <a:gd name="connsiteX47" fmla="*/ 26956 w 241935"/>
                    <a:gd name="connsiteY47" fmla="*/ 108014 h 369379"/>
                    <a:gd name="connsiteX48" fmla="*/ 73533 w 241935"/>
                    <a:gd name="connsiteY48" fmla="*/ 173641 h 369379"/>
                    <a:gd name="connsiteX49" fmla="*/ 102584 w 241935"/>
                    <a:gd name="connsiteY49" fmla="*/ 340805 h 369379"/>
                    <a:gd name="connsiteX50" fmla="*/ 4763 w 241935"/>
                    <a:gd name="connsiteY50" fmla="*/ 340805 h 369379"/>
                    <a:gd name="connsiteX51" fmla="*/ 0 w 241935"/>
                    <a:gd name="connsiteY51" fmla="*/ 345567 h 369379"/>
                    <a:gd name="connsiteX52" fmla="*/ 0 w 241935"/>
                    <a:gd name="connsiteY52" fmla="*/ 364617 h 369379"/>
                    <a:gd name="connsiteX53" fmla="*/ 4763 w 241935"/>
                    <a:gd name="connsiteY53" fmla="*/ 369380 h 369379"/>
                    <a:gd name="connsiteX54" fmla="*/ 102584 w 241935"/>
                    <a:gd name="connsiteY54" fmla="*/ 369380 h 369379"/>
                    <a:gd name="connsiteX55" fmla="*/ 107347 w 241935"/>
                    <a:gd name="connsiteY55" fmla="*/ 364617 h 369379"/>
                    <a:gd name="connsiteX56" fmla="*/ 107347 w 241935"/>
                    <a:gd name="connsiteY56" fmla="*/ 345567 h 369379"/>
                    <a:gd name="connsiteX57" fmla="*/ 102584 w 241935"/>
                    <a:gd name="connsiteY57" fmla="*/ 340805 h 369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41935" h="369379">
                      <a:moveTo>
                        <a:pt x="97822" y="79248"/>
                      </a:moveTo>
                      <a:lnTo>
                        <a:pt x="144113" y="79248"/>
                      </a:lnTo>
                      <a:cubicBezTo>
                        <a:pt x="146876" y="79248"/>
                        <a:pt x="149066" y="76962"/>
                        <a:pt x="148876" y="74390"/>
                      </a:cubicBezTo>
                      <a:cubicBezTo>
                        <a:pt x="145828" y="27908"/>
                        <a:pt x="130016" y="0"/>
                        <a:pt x="120967" y="0"/>
                      </a:cubicBezTo>
                      <a:cubicBezTo>
                        <a:pt x="111919" y="0"/>
                        <a:pt x="96107" y="27908"/>
                        <a:pt x="93059" y="74390"/>
                      </a:cubicBezTo>
                      <a:cubicBezTo>
                        <a:pt x="92869" y="76962"/>
                        <a:pt x="95155" y="79248"/>
                        <a:pt x="97822" y="79248"/>
                      </a:cubicBezTo>
                      <a:close/>
                      <a:moveTo>
                        <a:pt x="31718" y="78581"/>
                      </a:moveTo>
                      <a:lnTo>
                        <a:pt x="64484" y="78581"/>
                      </a:lnTo>
                      <a:cubicBezTo>
                        <a:pt x="67056" y="78581"/>
                        <a:pt x="69056" y="76581"/>
                        <a:pt x="69247" y="74105"/>
                      </a:cubicBezTo>
                      <a:cubicBezTo>
                        <a:pt x="70485" y="52007"/>
                        <a:pt x="74200" y="30671"/>
                        <a:pt x="80296" y="13240"/>
                      </a:cubicBezTo>
                      <a:cubicBezTo>
                        <a:pt x="81725" y="9144"/>
                        <a:pt x="77343" y="5334"/>
                        <a:pt x="73533" y="7525"/>
                      </a:cubicBezTo>
                      <a:cubicBezTo>
                        <a:pt x="49625" y="21241"/>
                        <a:pt x="32195" y="45053"/>
                        <a:pt x="26956" y="73152"/>
                      </a:cubicBezTo>
                      <a:cubicBezTo>
                        <a:pt x="26384" y="76010"/>
                        <a:pt x="28766" y="78677"/>
                        <a:pt x="31718" y="78677"/>
                      </a:cubicBezTo>
                      <a:close/>
                      <a:moveTo>
                        <a:pt x="172784" y="74105"/>
                      </a:moveTo>
                      <a:cubicBezTo>
                        <a:pt x="172879" y="76581"/>
                        <a:pt x="174974" y="78581"/>
                        <a:pt x="177546" y="78581"/>
                      </a:cubicBezTo>
                      <a:lnTo>
                        <a:pt x="210312" y="78581"/>
                      </a:lnTo>
                      <a:cubicBezTo>
                        <a:pt x="213265" y="78581"/>
                        <a:pt x="215551" y="75914"/>
                        <a:pt x="215075" y="73057"/>
                      </a:cubicBezTo>
                      <a:cubicBezTo>
                        <a:pt x="209836" y="44958"/>
                        <a:pt x="192405" y="21241"/>
                        <a:pt x="168497" y="7429"/>
                      </a:cubicBezTo>
                      <a:cubicBezTo>
                        <a:pt x="164687" y="5239"/>
                        <a:pt x="160306" y="9049"/>
                        <a:pt x="161735" y="13145"/>
                      </a:cubicBezTo>
                      <a:cubicBezTo>
                        <a:pt x="167831" y="30671"/>
                        <a:pt x="171545" y="52007"/>
                        <a:pt x="172784" y="74009"/>
                      </a:cubicBezTo>
                      <a:close/>
                      <a:moveTo>
                        <a:pt x="168497" y="173546"/>
                      </a:moveTo>
                      <a:cubicBezTo>
                        <a:pt x="192405" y="159830"/>
                        <a:pt x="209836" y="136017"/>
                        <a:pt x="215075" y="107918"/>
                      </a:cubicBezTo>
                      <a:cubicBezTo>
                        <a:pt x="215646" y="105061"/>
                        <a:pt x="213265" y="102394"/>
                        <a:pt x="210312" y="102394"/>
                      </a:cubicBezTo>
                      <a:lnTo>
                        <a:pt x="177546" y="102394"/>
                      </a:lnTo>
                      <a:cubicBezTo>
                        <a:pt x="174974" y="102394"/>
                        <a:pt x="172974" y="104394"/>
                        <a:pt x="172784" y="106871"/>
                      </a:cubicBezTo>
                      <a:cubicBezTo>
                        <a:pt x="171545" y="128969"/>
                        <a:pt x="167831" y="150305"/>
                        <a:pt x="161735" y="167735"/>
                      </a:cubicBezTo>
                      <a:cubicBezTo>
                        <a:pt x="160306" y="171831"/>
                        <a:pt x="164687" y="175641"/>
                        <a:pt x="168497" y="173450"/>
                      </a:cubicBezTo>
                      <a:close/>
                      <a:moveTo>
                        <a:pt x="144113" y="101727"/>
                      </a:moveTo>
                      <a:lnTo>
                        <a:pt x="97822" y="101727"/>
                      </a:lnTo>
                      <a:cubicBezTo>
                        <a:pt x="95060" y="101727"/>
                        <a:pt x="92869" y="104013"/>
                        <a:pt x="93059" y="106585"/>
                      </a:cubicBezTo>
                      <a:cubicBezTo>
                        <a:pt x="96107" y="153067"/>
                        <a:pt x="111919" y="180975"/>
                        <a:pt x="120967" y="180975"/>
                      </a:cubicBezTo>
                      <a:cubicBezTo>
                        <a:pt x="130016" y="180975"/>
                        <a:pt x="145828" y="153067"/>
                        <a:pt x="148876" y="106585"/>
                      </a:cubicBezTo>
                      <a:cubicBezTo>
                        <a:pt x="149066" y="104013"/>
                        <a:pt x="146780" y="101727"/>
                        <a:pt x="144113" y="101727"/>
                      </a:cubicBezTo>
                      <a:close/>
                      <a:moveTo>
                        <a:pt x="237173" y="340805"/>
                      </a:moveTo>
                      <a:lnTo>
                        <a:pt x="139351" y="340805"/>
                      </a:lnTo>
                      <a:cubicBezTo>
                        <a:pt x="136684" y="340805"/>
                        <a:pt x="134588" y="342900"/>
                        <a:pt x="134588" y="345567"/>
                      </a:cubicBezTo>
                      <a:lnTo>
                        <a:pt x="134588" y="364617"/>
                      </a:lnTo>
                      <a:cubicBezTo>
                        <a:pt x="134588" y="367284"/>
                        <a:pt x="136684" y="369380"/>
                        <a:pt x="139351" y="369380"/>
                      </a:cubicBezTo>
                      <a:lnTo>
                        <a:pt x="237173" y="369380"/>
                      </a:lnTo>
                      <a:cubicBezTo>
                        <a:pt x="239840" y="369380"/>
                        <a:pt x="241935" y="367284"/>
                        <a:pt x="241935" y="364617"/>
                      </a:cubicBezTo>
                      <a:lnTo>
                        <a:pt x="241935" y="345567"/>
                      </a:lnTo>
                      <a:cubicBezTo>
                        <a:pt x="241935" y="342900"/>
                        <a:pt x="239840" y="340805"/>
                        <a:pt x="237173" y="340805"/>
                      </a:cubicBezTo>
                      <a:close/>
                      <a:moveTo>
                        <a:pt x="73533" y="173546"/>
                      </a:moveTo>
                      <a:cubicBezTo>
                        <a:pt x="77343" y="175736"/>
                        <a:pt x="81725" y="171926"/>
                        <a:pt x="80296" y="167831"/>
                      </a:cubicBezTo>
                      <a:cubicBezTo>
                        <a:pt x="74200" y="150305"/>
                        <a:pt x="70485" y="128969"/>
                        <a:pt x="69247" y="106966"/>
                      </a:cubicBezTo>
                      <a:cubicBezTo>
                        <a:pt x="69152" y="104489"/>
                        <a:pt x="67056" y="102489"/>
                        <a:pt x="64484" y="102489"/>
                      </a:cubicBezTo>
                      <a:lnTo>
                        <a:pt x="31718" y="102489"/>
                      </a:lnTo>
                      <a:cubicBezTo>
                        <a:pt x="28766" y="102489"/>
                        <a:pt x="26384" y="105156"/>
                        <a:pt x="26956" y="108014"/>
                      </a:cubicBezTo>
                      <a:cubicBezTo>
                        <a:pt x="32195" y="136112"/>
                        <a:pt x="49625" y="159830"/>
                        <a:pt x="73533" y="173641"/>
                      </a:cubicBezTo>
                      <a:close/>
                      <a:moveTo>
                        <a:pt x="102584" y="340805"/>
                      </a:moveTo>
                      <a:lnTo>
                        <a:pt x="4763" y="340805"/>
                      </a:lnTo>
                      <a:cubicBezTo>
                        <a:pt x="2096" y="340805"/>
                        <a:pt x="0" y="342900"/>
                        <a:pt x="0" y="345567"/>
                      </a:cubicBezTo>
                      <a:lnTo>
                        <a:pt x="0" y="364617"/>
                      </a:lnTo>
                      <a:cubicBezTo>
                        <a:pt x="0" y="367284"/>
                        <a:pt x="2096" y="369380"/>
                        <a:pt x="4763" y="369380"/>
                      </a:cubicBezTo>
                      <a:lnTo>
                        <a:pt x="102584" y="369380"/>
                      </a:lnTo>
                      <a:cubicBezTo>
                        <a:pt x="105251" y="369380"/>
                        <a:pt x="107347" y="367284"/>
                        <a:pt x="107347" y="364617"/>
                      </a:cubicBezTo>
                      <a:lnTo>
                        <a:pt x="107347" y="345567"/>
                      </a:lnTo>
                      <a:cubicBezTo>
                        <a:pt x="107347" y="342900"/>
                        <a:pt x="105251" y="340805"/>
                        <a:pt x="102584" y="340805"/>
                      </a:cubicBezTo>
                      <a:close/>
                    </a:path>
                  </a:pathLst>
                </a:custGeom>
                <a:solidFill>
                  <a:schemeClr val="bg1">
                    <a:alpha val="59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5CEE3B43-8431-159C-1CAF-C604D39406E6}"/>
                </a:ext>
              </a:extLst>
            </p:cNvPr>
            <p:cNvGrpSpPr/>
            <p:nvPr/>
          </p:nvGrpSpPr>
          <p:grpSpPr>
            <a:xfrm>
              <a:off x="715393" y="2170801"/>
              <a:ext cx="2190573" cy="3514811"/>
              <a:chOff x="6232272" y="2170801"/>
              <a:chExt cx="2190573" cy="3514811"/>
            </a:xfrm>
          </p:grpSpPr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7826292F-3779-A0A8-50CC-13B85C3C8B9C}"/>
                  </a:ext>
                </a:extLst>
              </p:cNvPr>
              <p:cNvSpPr/>
              <p:nvPr/>
            </p:nvSpPr>
            <p:spPr>
              <a:xfrm flipV="1">
                <a:off x="6618557" y="2170801"/>
                <a:ext cx="1418002" cy="2350398"/>
              </a:xfrm>
              <a:prstGeom prst="roundRect">
                <a:avLst>
                  <a:gd name="adj" fmla="val 50000"/>
                </a:avLst>
              </a:prstGeom>
              <a:solidFill>
                <a:srgbClr val="4EB5DA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ACAEB768-6CF4-F432-0527-E96A0052FCB1}"/>
                  </a:ext>
                </a:extLst>
              </p:cNvPr>
              <p:cNvSpPr/>
              <p:nvPr/>
            </p:nvSpPr>
            <p:spPr>
              <a:xfrm flipV="1">
                <a:off x="6232272" y="3450963"/>
                <a:ext cx="2190573" cy="2234649"/>
              </a:xfrm>
              <a:custGeom>
                <a:avLst/>
                <a:gdLst>
                  <a:gd name="connsiteX0" fmla="*/ 368269 w 2514688"/>
                  <a:gd name="connsiteY0" fmla="*/ 2146446 h 2514739"/>
                  <a:gd name="connsiteX1" fmla="*/ 92074 w 2514688"/>
                  <a:gd name="connsiteY1" fmla="*/ 1730468 h 2514739"/>
                  <a:gd name="connsiteX2" fmla="*/ 0 w 2514688"/>
                  <a:gd name="connsiteY2" fmla="*/ 1257357 h 2514739"/>
                  <a:gd name="connsiteX3" fmla="*/ 92074 w 2514688"/>
                  <a:gd name="connsiteY3" fmla="*/ 784246 h 2514739"/>
                  <a:gd name="connsiteX4" fmla="*/ 368269 w 2514688"/>
                  <a:gd name="connsiteY4" fmla="*/ 368268 h 2514739"/>
                  <a:gd name="connsiteX5" fmla="*/ 784220 w 2514688"/>
                  <a:gd name="connsiteY5" fmla="*/ 92073 h 2514739"/>
                  <a:gd name="connsiteX6" fmla="*/ 1257332 w 2514688"/>
                  <a:gd name="connsiteY6" fmla="*/ 0 h 2514739"/>
                  <a:gd name="connsiteX7" fmla="*/ 1730443 w 2514688"/>
                  <a:gd name="connsiteY7" fmla="*/ 92073 h 2514739"/>
                  <a:gd name="connsiteX8" fmla="*/ 2146420 w 2514688"/>
                  <a:gd name="connsiteY8" fmla="*/ 368268 h 2514739"/>
                  <a:gd name="connsiteX9" fmla="*/ 2422615 w 2514688"/>
                  <a:gd name="connsiteY9" fmla="*/ 784246 h 2514739"/>
                  <a:gd name="connsiteX10" fmla="*/ 2514689 w 2514688"/>
                  <a:gd name="connsiteY10" fmla="*/ 1257357 h 2514739"/>
                  <a:gd name="connsiteX11" fmla="*/ 2422615 w 2514688"/>
                  <a:gd name="connsiteY11" fmla="*/ 1730494 h 2514739"/>
                  <a:gd name="connsiteX12" fmla="*/ 2146420 w 2514688"/>
                  <a:gd name="connsiteY12" fmla="*/ 2146446 h 2514739"/>
                  <a:gd name="connsiteX13" fmla="*/ 1730468 w 2514688"/>
                  <a:gd name="connsiteY13" fmla="*/ 2422666 h 2514739"/>
                  <a:gd name="connsiteX14" fmla="*/ 1257332 w 2514688"/>
                  <a:gd name="connsiteY14" fmla="*/ 2514740 h 2514739"/>
                  <a:gd name="connsiteX15" fmla="*/ 784220 w 2514688"/>
                  <a:gd name="connsiteY15" fmla="*/ 2422666 h 2514739"/>
                  <a:gd name="connsiteX16" fmla="*/ 368243 w 2514688"/>
                  <a:gd name="connsiteY16" fmla="*/ 2146471 h 251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14688" h="2514739">
                    <a:moveTo>
                      <a:pt x="368269" y="2146446"/>
                    </a:moveTo>
                    <a:cubicBezTo>
                      <a:pt x="248249" y="2026426"/>
                      <a:pt x="155339" y="1886492"/>
                      <a:pt x="92074" y="1730468"/>
                    </a:cubicBezTo>
                    <a:cubicBezTo>
                      <a:pt x="30987" y="1579817"/>
                      <a:pt x="25" y="1420652"/>
                      <a:pt x="0" y="1257357"/>
                    </a:cubicBezTo>
                    <a:cubicBezTo>
                      <a:pt x="0" y="1094062"/>
                      <a:pt x="30987" y="934872"/>
                      <a:pt x="92074" y="784246"/>
                    </a:cubicBezTo>
                    <a:cubicBezTo>
                      <a:pt x="155314" y="628248"/>
                      <a:pt x="248249" y="488288"/>
                      <a:pt x="368269" y="368268"/>
                    </a:cubicBezTo>
                    <a:cubicBezTo>
                      <a:pt x="488288" y="248249"/>
                      <a:pt x="628222" y="155339"/>
                      <a:pt x="784220" y="92073"/>
                    </a:cubicBezTo>
                    <a:cubicBezTo>
                      <a:pt x="934872" y="30961"/>
                      <a:pt x="1094037" y="0"/>
                      <a:pt x="1257332" y="0"/>
                    </a:cubicBezTo>
                    <a:cubicBezTo>
                      <a:pt x="1420601" y="0"/>
                      <a:pt x="1579791" y="30987"/>
                      <a:pt x="1730443" y="92073"/>
                    </a:cubicBezTo>
                    <a:cubicBezTo>
                      <a:pt x="1886441" y="155339"/>
                      <a:pt x="2026401" y="248249"/>
                      <a:pt x="2146420" y="368268"/>
                    </a:cubicBezTo>
                    <a:cubicBezTo>
                      <a:pt x="2266440" y="488288"/>
                      <a:pt x="2359350" y="628223"/>
                      <a:pt x="2422615" y="784246"/>
                    </a:cubicBezTo>
                    <a:cubicBezTo>
                      <a:pt x="2483702" y="934897"/>
                      <a:pt x="2514663" y="1094062"/>
                      <a:pt x="2514689" y="1257357"/>
                    </a:cubicBezTo>
                    <a:cubicBezTo>
                      <a:pt x="2514689" y="1420652"/>
                      <a:pt x="2483702" y="1579817"/>
                      <a:pt x="2422615" y="1730494"/>
                    </a:cubicBezTo>
                    <a:cubicBezTo>
                      <a:pt x="2359350" y="1886492"/>
                      <a:pt x="2266415" y="2026426"/>
                      <a:pt x="2146420" y="2146446"/>
                    </a:cubicBezTo>
                    <a:cubicBezTo>
                      <a:pt x="2026401" y="2266466"/>
                      <a:pt x="1886466" y="2359375"/>
                      <a:pt x="1730468" y="2422666"/>
                    </a:cubicBezTo>
                    <a:cubicBezTo>
                      <a:pt x="1579817" y="2483753"/>
                      <a:pt x="1420626" y="2514740"/>
                      <a:pt x="1257332" y="2514740"/>
                    </a:cubicBezTo>
                    <a:cubicBezTo>
                      <a:pt x="1094062" y="2514740"/>
                      <a:pt x="934897" y="2483753"/>
                      <a:pt x="784220" y="2422666"/>
                    </a:cubicBezTo>
                    <a:cubicBezTo>
                      <a:pt x="628222" y="2359400"/>
                      <a:pt x="488263" y="2266491"/>
                      <a:pt x="368243" y="2146471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  <a:effectLst>
                <a:innerShdw dist="50800" dir="16200000">
                  <a:prstClr val="black">
                    <a:alpha val="11000"/>
                  </a:prstClr>
                </a:innerShdw>
              </a:effectLst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A5EAB4E-A864-1852-3B29-B96FA92F6C4F}"/>
                  </a:ext>
                </a:extLst>
              </p:cNvPr>
              <p:cNvSpPr txBox="1"/>
              <p:nvPr/>
            </p:nvSpPr>
            <p:spPr>
              <a:xfrm>
                <a:off x="6641473" y="4322066"/>
                <a:ext cx="13721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700" b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F9C22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사회 현상에 관한</a:t>
                </a:r>
                <a:endParaRPr lang="en-US" altLang="ko-KR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기초적 지식 습득</a:t>
                </a:r>
                <a:endParaRPr lang="en-US" altLang="ko-KR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CC478F2D-94F8-F7A1-D183-D8B5FBEC0C31}"/>
                  </a:ext>
                </a:extLst>
              </p:cNvPr>
              <p:cNvGrpSpPr/>
              <p:nvPr/>
            </p:nvGrpSpPr>
            <p:grpSpPr>
              <a:xfrm>
                <a:off x="6972022" y="2669983"/>
                <a:ext cx="711073" cy="529432"/>
                <a:chOff x="6972023" y="2669983"/>
                <a:chExt cx="711073" cy="529432"/>
              </a:xfrm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135D1146-AAE7-67DF-0C24-F939CCC5CD5F}"/>
                    </a:ext>
                  </a:extLst>
                </p:cNvPr>
                <p:cNvSpPr/>
                <p:nvPr/>
              </p:nvSpPr>
              <p:spPr>
                <a:xfrm>
                  <a:off x="6972023" y="2726368"/>
                  <a:ext cx="711073" cy="473047"/>
                </a:xfrm>
                <a:custGeom>
                  <a:avLst/>
                  <a:gdLst>
                    <a:gd name="connsiteX0" fmla="*/ 416063 w 416342"/>
                    <a:gd name="connsiteY0" fmla="*/ 158866 h 276975"/>
                    <a:gd name="connsiteX1" fmla="*/ 402156 w 416342"/>
                    <a:gd name="connsiteY1" fmla="*/ 12943 h 276975"/>
                    <a:gd name="connsiteX2" fmla="*/ 386535 w 416342"/>
                    <a:gd name="connsiteY2" fmla="*/ 84 h 276975"/>
                    <a:gd name="connsiteX3" fmla="*/ 373676 w 416342"/>
                    <a:gd name="connsiteY3" fmla="*/ 15705 h 276975"/>
                    <a:gd name="connsiteX4" fmla="*/ 387583 w 416342"/>
                    <a:gd name="connsiteY4" fmla="*/ 161628 h 276975"/>
                    <a:gd name="connsiteX5" fmla="*/ 376343 w 416342"/>
                    <a:gd name="connsiteY5" fmla="*/ 176963 h 276975"/>
                    <a:gd name="connsiteX6" fmla="*/ 211085 w 416342"/>
                    <a:gd name="connsiteY6" fmla="*/ 212491 h 276975"/>
                    <a:gd name="connsiteX7" fmla="*/ 205084 w 416342"/>
                    <a:gd name="connsiteY7" fmla="*/ 212491 h 276975"/>
                    <a:gd name="connsiteX8" fmla="*/ 39825 w 416342"/>
                    <a:gd name="connsiteY8" fmla="*/ 176963 h 276975"/>
                    <a:gd name="connsiteX9" fmla="*/ 28586 w 416342"/>
                    <a:gd name="connsiteY9" fmla="*/ 161628 h 276975"/>
                    <a:gd name="connsiteX10" fmla="*/ 42492 w 416342"/>
                    <a:gd name="connsiteY10" fmla="*/ 15705 h 276975"/>
                    <a:gd name="connsiteX11" fmla="*/ 29633 w 416342"/>
                    <a:gd name="connsiteY11" fmla="*/ 84 h 276975"/>
                    <a:gd name="connsiteX12" fmla="*/ 14012 w 416342"/>
                    <a:gd name="connsiteY12" fmla="*/ 12943 h 276975"/>
                    <a:gd name="connsiteX13" fmla="*/ 201 w 416342"/>
                    <a:gd name="connsiteY13" fmla="*/ 158866 h 276975"/>
                    <a:gd name="connsiteX14" fmla="*/ 33920 w 416342"/>
                    <a:gd name="connsiteY14" fmla="*/ 204871 h 276975"/>
                    <a:gd name="connsiteX15" fmla="*/ 143933 w 416342"/>
                    <a:gd name="connsiteY15" fmla="*/ 228493 h 276975"/>
                    <a:gd name="connsiteX16" fmla="*/ 93070 w 416342"/>
                    <a:gd name="connsiteY16" fmla="*/ 269165 h 276975"/>
                    <a:gd name="connsiteX17" fmla="*/ 96785 w 416342"/>
                    <a:gd name="connsiteY17" fmla="*/ 276976 h 276975"/>
                    <a:gd name="connsiteX18" fmla="*/ 136694 w 416342"/>
                    <a:gd name="connsiteY18" fmla="*/ 276976 h 276975"/>
                    <a:gd name="connsiteX19" fmla="*/ 139552 w 416342"/>
                    <a:gd name="connsiteY19" fmla="*/ 275928 h 276975"/>
                    <a:gd name="connsiteX20" fmla="*/ 203369 w 416342"/>
                    <a:gd name="connsiteY20" fmla="*/ 253163 h 276975"/>
                    <a:gd name="connsiteX21" fmla="*/ 267187 w 416342"/>
                    <a:gd name="connsiteY21" fmla="*/ 275928 h 276975"/>
                    <a:gd name="connsiteX22" fmla="*/ 270045 w 416342"/>
                    <a:gd name="connsiteY22" fmla="*/ 276976 h 276975"/>
                    <a:gd name="connsiteX23" fmla="*/ 309954 w 416342"/>
                    <a:gd name="connsiteY23" fmla="*/ 276976 h 276975"/>
                    <a:gd name="connsiteX24" fmla="*/ 313669 w 416342"/>
                    <a:gd name="connsiteY24" fmla="*/ 269165 h 276975"/>
                    <a:gd name="connsiteX25" fmla="*/ 265854 w 416342"/>
                    <a:gd name="connsiteY25" fmla="*/ 229922 h 276975"/>
                    <a:gd name="connsiteX26" fmla="*/ 382440 w 416342"/>
                    <a:gd name="connsiteY26" fmla="*/ 204871 h 276975"/>
                    <a:gd name="connsiteX27" fmla="*/ 416158 w 416342"/>
                    <a:gd name="connsiteY27" fmla="*/ 158866 h 276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16342" h="276975">
                      <a:moveTo>
                        <a:pt x="416063" y="158866"/>
                      </a:moveTo>
                      <a:lnTo>
                        <a:pt x="402156" y="12943"/>
                      </a:lnTo>
                      <a:cubicBezTo>
                        <a:pt x="401394" y="5037"/>
                        <a:pt x="394441" y="-773"/>
                        <a:pt x="386535" y="84"/>
                      </a:cubicBezTo>
                      <a:cubicBezTo>
                        <a:pt x="378725" y="846"/>
                        <a:pt x="372915" y="7799"/>
                        <a:pt x="373676" y="15705"/>
                      </a:cubicBezTo>
                      <a:lnTo>
                        <a:pt x="387583" y="161628"/>
                      </a:lnTo>
                      <a:cubicBezTo>
                        <a:pt x="388250" y="168867"/>
                        <a:pt x="383487" y="175439"/>
                        <a:pt x="376343" y="176963"/>
                      </a:cubicBezTo>
                      <a:lnTo>
                        <a:pt x="211085" y="212491"/>
                      </a:lnTo>
                      <a:cubicBezTo>
                        <a:pt x="209085" y="212968"/>
                        <a:pt x="207084" y="212968"/>
                        <a:pt x="205084" y="212491"/>
                      </a:cubicBezTo>
                      <a:lnTo>
                        <a:pt x="39825" y="176963"/>
                      </a:lnTo>
                      <a:cubicBezTo>
                        <a:pt x="32777" y="175439"/>
                        <a:pt x="27919" y="168867"/>
                        <a:pt x="28586" y="161628"/>
                      </a:cubicBezTo>
                      <a:lnTo>
                        <a:pt x="42492" y="15705"/>
                      </a:lnTo>
                      <a:cubicBezTo>
                        <a:pt x="43254" y="7799"/>
                        <a:pt x="37444" y="846"/>
                        <a:pt x="29633" y="84"/>
                      </a:cubicBezTo>
                      <a:cubicBezTo>
                        <a:pt x="21728" y="-773"/>
                        <a:pt x="14774" y="5132"/>
                        <a:pt x="14012" y="12943"/>
                      </a:cubicBezTo>
                      <a:lnTo>
                        <a:pt x="201" y="158866"/>
                      </a:lnTo>
                      <a:cubicBezTo>
                        <a:pt x="-1894" y="180487"/>
                        <a:pt x="12584" y="200299"/>
                        <a:pt x="33920" y="204871"/>
                      </a:cubicBezTo>
                      <a:lnTo>
                        <a:pt x="143933" y="228493"/>
                      </a:lnTo>
                      <a:cubicBezTo>
                        <a:pt x="124217" y="237828"/>
                        <a:pt x="106786" y="251544"/>
                        <a:pt x="93070" y="269165"/>
                      </a:cubicBezTo>
                      <a:cubicBezTo>
                        <a:pt x="90593" y="272308"/>
                        <a:pt x="92784" y="276976"/>
                        <a:pt x="96785" y="276976"/>
                      </a:cubicBezTo>
                      <a:lnTo>
                        <a:pt x="136694" y="276976"/>
                      </a:lnTo>
                      <a:cubicBezTo>
                        <a:pt x="137742" y="276976"/>
                        <a:pt x="138790" y="276595"/>
                        <a:pt x="139552" y="275928"/>
                      </a:cubicBezTo>
                      <a:cubicBezTo>
                        <a:pt x="157364" y="261450"/>
                        <a:pt x="179843" y="253163"/>
                        <a:pt x="203369" y="253163"/>
                      </a:cubicBezTo>
                      <a:cubicBezTo>
                        <a:pt x="226896" y="253163"/>
                        <a:pt x="249280" y="261450"/>
                        <a:pt x="267187" y="275928"/>
                      </a:cubicBezTo>
                      <a:cubicBezTo>
                        <a:pt x="268044" y="276595"/>
                        <a:pt x="268997" y="276976"/>
                        <a:pt x="270045" y="276976"/>
                      </a:cubicBezTo>
                      <a:lnTo>
                        <a:pt x="309954" y="276976"/>
                      </a:lnTo>
                      <a:cubicBezTo>
                        <a:pt x="313955" y="276976"/>
                        <a:pt x="316145" y="272404"/>
                        <a:pt x="313669" y="269165"/>
                      </a:cubicBezTo>
                      <a:cubicBezTo>
                        <a:pt x="300715" y="252401"/>
                        <a:pt x="284237" y="239161"/>
                        <a:pt x="265854" y="229922"/>
                      </a:cubicBezTo>
                      <a:lnTo>
                        <a:pt x="382440" y="204871"/>
                      </a:lnTo>
                      <a:cubicBezTo>
                        <a:pt x="403680" y="200299"/>
                        <a:pt x="418158" y="180583"/>
                        <a:pt x="416158" y="158866"/>
                      </a:cubicBezTo>
                      <a:close/>
                    </a:path>
                  </a:pathLst>
                </a:custGeom>
                <a:solidFill>
                  <a:schemeClr val="bg1">
                    <a:alpha val="59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333B3098-19AB-81E1-B3A2-432A535CAC7E}"/>
                    </a:ext>
                  </a:extLst>
                </p:cNvPr>
                <p:cNvSpPr/>
                <p:nvPr/>
              </p:nvSpPr>
              <p:spPr>
                <a:xfrm>
                  <a:off x="7065336" y="2669983"/>
                  <a:ext cx="524474" cy="383061"/>
                </a:xfrm>
                <a:custGeom>
                  <a:avLst/>
                  <a:gdLst>
                    <a:gd name="connsiteX0" fmla="*/ 290655 w 307086"/>
                    <a:gd name="connsiteY0" fmla="*/ 8618 h 224287"/>
                    <a:gd name="connsiteX1" fmla="*/ 278654 w 307086"/>
                    <a:gd name="connsiteY1" fmla="*/ 331 h 224287"/>
                    <a:gd name="connsiteX2" fmla="*/ 168831 w 307086"/>
                    <a:gd name="connsiteY2" fmla="*/ 30335 h 224287"/>
                    <a:gd name="connsiteX3" fmla="*/ 165306 w 307086"/>
                    <a:gd name="connsiteY3" fmla="*/ 34907 h 224287"/>
                    <a:gd name="connsiteX4" fmla="*/ 165306 w 307086"/>
                    <a:gd name="connsiteY4" fmla="*/ 119679 h 224287"/>
                    <a:gd name="connsiteX5" fmla="*/ 153400 w 307086"/>
                    <a:gd name="connsiteY5" fmla="*/ 131586 h 224287"/>
                    <a:gd name="connsiteX6" fmla="*/ 141494 w 307086"/>
                    <a:gd name="connsiteY6" fmla="*/ 119679 h 224287"/>
                    <a:gd name="connsiteX7" fmla="*/ 141494 w 307086"/>
                    <a:gd name="connsiteY7" fmla="*/ 34907 h 224287"/>
                    <a:gd name="connsiteX8" fmla="*/ 137970 w 307086"/>
                    <a:gd name="connsiteY8" fmla="*/ 30335 h 224287"/>
                    <a:gd name="connsiteX9" fmla="*/ 28337 w 307086"/>
                    <a:gd name="connsiteY9" fmla="*/ 331 h 224287"/>
                    <a:gd name="connsiteX10" fmla="*/ 16335 w 307086"/>
                    <a:gd name="connsiteY10" fmla="*/ 8618 h 224287"/>
                    <a:gd name="connsiteX11" fmla="*/ 48 w 307086"/>
                    <a:gd name="connsiteY11" fmla="*/ 179687 h 224287"/>
                    <a:gd name="connsiteX12" fmla="*/ 7287 w 307086"/>
                    <a:gd name="connsiteY12" fmla="*/ 189879 h 224287"/>
                    <a:gd name="connsiteX13" fmla="*/ 146828 w 307086"/>
                    <a:gd name="connsiteY13" fmla="*/ 223502 h 224287"/>
                    <a:gd name="connsiteX14" fmla="*/ 160258 w 307086"/>
                    <a:gd name="connsiteY14" fmla="*/ 223502 h 224287"/>
                    <a:gd name="connsiteX15" fmla="*/ 299799 w 307086"/>
                    <a:gd name="connsiteY15" fmla="*/ 189879 h 224287"/>
                    <a:gd name="connsiteX16" fmla="*/ 307038 w 307086"/>
                    <a:gd name="connsiteY16" fmla="*/ 179687 h 224287"/>
                    <a:gd name="connsiteX17" fmla="*/ 290751 w 307086"/>
                    <a:gd name="connsiteY17" fmla="*/ 8618 h 224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07086" h="224287">
                      <a:moveTo>
                        <a:pt x="290655" y="8618"/>
                      </a:moveTo>
                      <a:cubicBezTo>
                        <a:pt x="290084" y="2712"/>
                        <a:pt x="284369" y="-1193"/>
                        <a:pt x="278654" y="331"/>
                      </a:cubicBezTo>
                      <a:lnTo>
                        <a:pt x="168831" y="30335"/>
                      </a:lnTo>
                      <a:cubicBezTo>
                        <a:pt x="166735" y="30906"/>
                        <a:pt x="165306" y="32811"/>
                        <a:pt x="165306" y="34907"/>
                      </a:cubicBezTo>
                      <a:lnTo>
                        <a:pt x="165306" y="119679"/>
                      </a:lnTo>
                      <a:cubicBezTo>
                        <a:pt x="165306" y="126252"/>
                        <a:pt x="159972" y="131586"/>
                        <a:pt x="153400" y="131586"/>
                      </a:cubicBezTo>
                      <a:cubicBezTo>
                        <a:pt x="146828" y="131586"/>
                        <a:pt x="141494" y="126252"/>
                        <a:pt x="141494" y="119679"/>
                      </a:cubicBezTo>
                      <a:lnTo>
                        <a:pt x="141494" y="34907"/>
                      </a:lnTo>
                      <a:cubicBezTo>
                        <a:pt x="141494" y="32716"/>
                        <a:pt x="140065" y="30906"/>
                        <a:pt x="137970" y="30335"/>
                      </a:cubicBezTo>
                      <a:lnTo>
                        <a:pt x="28337" y="331"/>
                      </a:lnTo>
                      <a:cubicBezTo>
                        <a:pt x="22622" y="-1193"/>
                        <a:pt x="16907" y="2712"/>
                        <a:pt x="16335" y="8618"/>
                      </a:cubicBezTo>
                      <a:lnTo>
                        <a:pt x="48" y="179687"/>
                      </a:lnTo>
                      <a:cubicBezTo>
                        <a:pt x="-429" y="184449"/>
                        <a:pt x="2715" y="188736"/>
                        <a:pt x="7287" y="189879"/>
                      </a:cubicBezTo>
                      <a:lnTo>
                        <a:pt x="146828" y="223502"/>
                      </a:lnTo>
                      <a:cubicBezTo>
                        <a:pt x="151209" y="224550"/>
                        <a:pt x="155781" y="224550"/>
                        <a:pt x="160258" y="223502"/>
                      </a:cubicBezTo>
                      <a:lnTo>
                        <a:pt x="299799" y="189879"/>
                      </a:lnTo>
                      <a:cubicBezTo>
                        <a:pt x="304371" y="188736"/>
                        <a:pt x="307515" y="184449"/>
                        <a:pt x="307038" y="179687"/>
                      </a:cubicBezTo>
                      <a:lnTo>
                        <a:pt x="290751" y="861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BFF248BD-FCF4-C1E5-6194-CFA3BD4E62D3}"/>
                </a:ext>
              </a:extLst>
            </p:cNvPr>
            <p:cNvGrpSpPr/>
            <p:nvPr/>
          </p:nvGrpSpPr>
          <p:grpSpPr>
            <a:xfrm>
              <a:off x="3476714" y="2170801"/>
              <a:ext cx="2190573" cy="3514811"/>
              <a:chOff x="715393" y="2170801"/>
              <a:chExt cx="2190573" cy="3514811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58BB1732-B3DC-BEB4-5F29-15F27B444DE3}"/>
                  </a:ext>
                </a:extLst>
              </p:cNvPr>
              <p:cNvSpPr/>
              <p:nvPr/>
            </p:nvSpPr>
            <p:spPr>
              <a:xfrm flipV="1">
                <a:off x="1101678" y="2170801"/>
                <a:ext cx="1418002" cy="2350398"/>
              </a:xfrm>
              <a:prstGeom prst="roundRect">
                <a:avLst>
                  <a:gd name="adj" fmla="val 50000"/>
                </a:avLst>
              </a:prstGeom>
              <a:solidFill>
                <a:srgbClr val="F77237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4CC4FB1E-7E5C-8E52-56CE-22B28E1F0FFE}"/>
                  </a:ext>
                </a:extLst>
              </p:cNvPr>
              <p:cNvSpPr/>
              <p:nvPr/>
            </p:nvSpPr>
            <p:spPr>
              <a:xfrm flipV="1">
                <a:off x="715393" y="3450963"/>
                <a:ext cx="2190573" cy="2234649"/>
              </a:xfrm>
              <a:custGeom>
                <a:avLst/>
                <a:gdLst>
                  <a:gd name="connsiteX0" fmla="*/ 368268 w 2514688"/>
                  <a:gd name="connsiteY0" fmla="*/ 2146446 h 2514739"/>
                  <a:gd name="connsiteX1" fmla="*/ 92073 w 2514688"/>
                  <a:gd name="connsiteY1" fmla="*/ 1730468 h 2514739"/>
                  <a:gd name="connsiteX2" fmla="*/ 0 w 2514688"/>
                  <a:gd name="connsiteY2" fmla="*/ 1257357 h 2514739"/>
                  <a:gd name="connsiteX3" fmla="*/ 92073 w 2514688"/>
                  <a:gd name="connsiteY3" fmla="*/ 784246 h 2514739"/>
                  <a:gd name="connsiteX4" fmla="*/ 368268 w 2514688"/>
                  <a:gd name="connsiteY4" fmla="*/ 368268 h 2514739"/>
                  <a:gd name="connsiteX5" fmla="*/ 784220 w 2514688"/>
                  <a:gd name="connsiteY5" fmla="*/ 92073 h 2514739"/>
                  <a:gd name="connsiteX6" fmla="*/ 1257332 w 2514688"/>
                  <a:gd name="connsiteY6" fmla="*/ 0 h 2514739"/>
                  <a:gd name="connsiteX7" fmla="*/ 1730443 w 2514688"/>
                  <a:gd name="connsiteY7" fmla="*/ 92073 h 2514739"/>
                  <a:gd name="connsiteX8" fmla="*/ 2146420 w 2514688"/>
                  <a:gd name="connsiteY8" fmla="*/ 368268 h 2514739"/>
                  <a:gd name="connsiteX9" fmla="*/ 2422615 w 2514688"/>
                  <a:gd name="connsiteY9" fmla="*/ 784246 h 2514739"/>
                  <a:gd name="connsiteX10" fmla="*/ 2514689 w 2514688"/>
                  <a:gd name="connsiteY10" fmla="*/ 1257357 h 2514739"/>
                  <a:gd name="connsiteX11" fmla="*/ 2422615 w 2514688"/>
                  <a:gd name="connsiteY11" fmla="*/ 1730494 h 2514739"/>
                  <a:gd name="connsiteX12" fmla="*/ 2146420 w 2514688"/>
                  <a:gd name="connsiteY12" fmla="*/ 2146446 h 2514739"/>
                  <a:gd name="connsiteX13" fmla="*/ 1730469 w 2514688"/>
                  <a:gd name="connsiteY13" fmla="*/ 2422666 h 2514739"/>
                  <a:gd name="connsiteX14" fmla="*/ 1257332 w 2514688"/>
                  <a:gd name="connsiteY14" fmla="*/ 2514740 h 2514739"/>
                  <a:gd name="connsiteX15" fmla="*/ 784220 w 2514688"/>
                  <a:gd name="connsiteY15" fmla="*/ 2422666 h 2514739"/>
                  <a:gd name="connsiteX16" fmla="*/ 368243 w 2514688"/>
                  <a:gd name="connsiteY16" fmla="*/ 2146471 h 251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14688" h="2514739">
                    <a:moveTo>
                      <a:pt x="368268" y="2146446"/>
                    </a:moveTo>
                    <a:cubicBezTo>
                      <a:pt x="248249" y="2026426"/>
                      <a:pt x="155339" y="1886492"/>
                      <a:pt x="92073" y="1730468"/>
                    </a:cubicBezTo>
                    <a:cubicBezTo>
                      <a:pt x="30987" y="1579817"/>
                      <a:pt x="25" y="1420652"/>
                      <a:pt x="0" y="1257357"/>
                    </a:cubicBezTo>
                    <a:cubicBezTo>
                      <a:pt x="0" y="1094062"/>
                      <a:pt x="30987" y="934872"/>
                      <a:pt x="92073" y="784246"/>
                    </a:cubicBezTo>
                    <a:cubicBezTo>
                      <a:pt x="155314" y="628248"/>
                      <a:pt x="248249" y="488288"/>
                      <a:pt x="368268" y="368268"/>
                    </a:cubicBezTo>
                    <a:cubicBezTo>
                      <a:pt x="488288" y="248249"/>
                      <a:pt x="628222" y="155339"/>
                      <a:pt x="784220" y="92073"/>
                    </a:cubicBezTo>
                    <a:cubicBezTo>
                      <a:pt x="934872" y="30961"/>
                      <a:pt x="1094037" y="0"/>
                      <a:pt x="1257332" y="0"/>
                    </a:cubicBezTo>
                    <a:cubicBezTo>
                      <a:pt x="1420601" y="0"/>
                      <a:pt x="1579791" y="30987"/>
                      <a:pt x="1730443" y="92073"/>
                    </a:cubicBezTo>
                    <a:cubicBezTo>
                      <a:pt x="1886441" y="155339"/>
                      <a:pt x="2026401" y="248249"/>
                      <a:pt x="2146420" y="368268"/>
                    </a:cubicBezTo>
                    <a:cubicBezTo>
                      <a:pt x="2266440" y="488288"/>
                      <a:pt x="2359350" y="628223"/>
                      <a:pt x="2422615" y="784246"/>
                    </a:cubicBezTo>
                    <a:cubicBezTo>
                      <a:pt x="2483702" y="934897"/>
                      <a:pt x="2514664" y="1094062"/>
                      <a:pt x="2514689" y="1257357"/>
                    </a:cubicBezTo>
                    <a:cubicBezTo>
                      <a:pt x="2514689" y="1420652"/>
                      <a:pt x="2483702" y="1579817"/>
                      <a:pt x="2422615" y="1730494"/>
                    </a:cubicBezTo>
                    <a:cubicBezTo>
                      <a:pt x="2359350" y="1886492"/>
                      <a:pt x="2266415" y="2026426"/>
                      <a:pt x="2146420" y="2146446"/>
                    </a:cubicBezTo>
                    <a:cubicBezTo>
                      <a:pt x="2026401" y="2266466"/>
                      <a:pt x="1886466" y="2359375"/>
                      <a:pt x="1730469" y="2422666"/>
                    </a:cubicBezTo>
                    <a:cubicBezTo>
                      <a:pt x="1579817" y="2483753"/>
                      <a:pt x="1420627" y="2514740"/>
                      <a:pt x="1257332" y="2514740"/>
                    </a:cubicBezTo>
                    <a:cubicBezTo>
                      <a:pt x="1094062" y="2514740"/>
                      <a:pt x="934897" y="2483753"/>
                      <a:pt x="784220" y="2422666"/>
                    </a:cubicBezTo>
                    <a:cubicBezTo>
                      <a:pt x="628222" y="2359400"/>
                      <a:pt x="488263" y="2266491"/>
                      <a:pt x="368243" y="2146471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  <a:effectLst>
                <a:innerShdw dist="50800" dir="16200000">
                  <a:prstClr val="black">
                    <a:alpha val="11000"/>
                  </a:prstClr>
                </a:innerShdw>
              </a:effectLst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5EF1878-A48B-EC81-3CEC-C8B3488397D1}"/>
                  </a:ext>
                </a:extLst>
              </p:cNvPr>
              <p:cNvSpPr txBox="1"/>
              <p:nvPr/>
            </p:nvSpPr>
            <p:spPr>
              <a:xfrm>
                <a:off x="888151" y="4191261"/>
                <a:ext cx="1845056" cy="7540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700" b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4EA32B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사회과학의</a:t>
                </a:r>
                <a:endParaRPr lang="en-US" altLang="ko-KR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기본 개념과 원리 발견</a:t>
                </a:r>
                <a:r>
                  <a:rPr lang="en-US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,</a:t>
                </a:r>
              </a:p>
              <a:p>
                <a:r>
                  <a:rPr lang="ko-KR" alt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탐구 능력 신장</a:t>
                </a: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778ACD21-2DA9-FC4E-A6D5-678C44EF0F35}"/>
                  </a:ext>
                </a:extLst>
              </p:cNvPr>
              <p:cNvGrpSpPr/>
              <p:nvPr/>
            </p:nvGrpSpPr>
            <p:grpSpPr>
              <a:xfrm>
                <a:off x="1606153" y="2539861"/>
                <a:ext cx="409052" cy="693487"/>
                <a:chOff x="1606154" y="2539861"/>
                <a:chExt cx="409052" cy="693487"/>
              </a:xfrm>
            </p:grpSpPr>
            <p:sp>
              <p:nvSpPr>
                <p:cNvPr id="41" name="자유형: 도형 40">
                  <a:extLst>
                    <a:ext uri="{FF2B5EF4-FFF2-40B4-BE49-F238E27FC236}">
                      <a16:creationId xmlns:a16="http://schemas.microsoft.com/office/drawing/2014/main" id="{219CC795-FD2E-F0AD-B570-07CD51699C3B}"/>
                    </a:ext>
                  </a:extLst>
                </p:cNvPr>
                <p:cNvSpPr/>
                <p:nvPr/>
              </p:nvSpPr>
              <p:spPr>
                <a:xfrm>
                  <a:off x="1606154" y="2539861"/>
                  <a:ext cx="409052" cy="693487"/>
                </a:xfrm>
                <a:custGeom>
                  <a:avLst/>
                  <a:gdLst>
                    <a:gd name="connsiteX0" fmla="*/ 28575 w 219170"/>
                    <a:gd name="connsiteY0" fmla="*/ 219075 h 371570"/>
                    <a:gd name="connsiteX1" fmla="*/ 28575 w 219170"/>
                    <a:gd name="connsiteY1" fmla="*/ 57150 h 371570"/>
                    <a:gd name="connsiteX2" fmla="*/ 38100 w 219170"/>
                    <a:gd name="connsiteY2" fmla="*/ 47625 h 371570"/>
                    <a:gd name="connsiteX3" fmla="*/ 152400 w 219170"/>
                    <a:gd name="connsiteY3" fmla="*/ 47625 h 371570"/>
                    <a:gd name="connsiteX4" fmla="*/ 161925 w 219170"/>
                    <a:gd name="connsiteY4" fmla="*/ 57150 h 371570"/>
                    <a:gd name="connsiteX5" fmla="*/ 161925 w 219170"/>
                    <a:gd name="connsiteY5" fmla="*/ 176213 h 371570"/>
                    <a:gd name="connsiteX6" fmla="*/ 168974 w 219170"/>
                    <a:gd name="connsiteY6" fmla="*/ 176784 h 371570"/>
                    <a:gd name="connsiteX7" fmla="*/ 190500 w 219170"/>
                    <a:gd name="connsiteY7" fmla="*/ 186690 h 371570"/>
                    <a:gd name="connsiteX8" fmla="*/ 190500 w 219170"/>
                    <a:gd name="connsiteY8" fmla="*/ 186690 h 371570"/>
                    <a:gd name="connsiteX9" fmla="*/ 190500 w 219170"/>
                    <a:gd name="connsiteY9" fmla="*/ 38100 h 371570"/>
                    <a:gd name="connsiteX10" fmla="*/ 152400 w 219170"/>
                    <a:gd name="connsiteY10" fmla="*/ 0 h 371570"/>
                    <a:gd name="connsiteX11" fmla="*/ 38100 w 219170"/>
                    <a:gd name="connsiteY11" fmla="*/ 0 h 371570"/>
                    <a:gd name="connsiteX12" fmla="*/ 0 w 219170"/>
                    <a:gd name="connsiteY12" fmla="*/ 38100 h 371570"/>
                    <a:gd name="connsiteX13" fmla="*/ 0 w 219170"/>
                    <a:gd name="connsiteY13" fmla="*/ 238982 h 371570"/>
                    <a:gd name="connsiteX14" fmla="*/ 30385 w 219170"/>
                    <a:gd name="connsiteY14" fmla="*/ 224314 h 371570"/>
                    <a:gd name="connsiteX15" fmla="*/ 28575 w 219170"/>
                    <a:gd name="connsiteY15" fmla="*/ 219075 h 371570"/>
                    <a:gd name="connsiteX16" fmla="*/ 203264 w 219170"/>
                    <a:gd name="connsiteY16" fmla="*/ 209836 h 371570"/>
                    <a:gd name="connsiteX17" fmla="*/ 182594 w 219170"/>
                    <a:gd name="connsiteY17" fmla="*/ 216218 h 371570"/>
                    <a:gd name="connsiteX18" fmla="*/ 165164 w 219170"/>
                    <a:gd name="connsiteY18" fmla="*/ 200311 h 371570"/>
                    <a:gd name="connsiteX19" fmla="*/ 145447 w 219170"/>
                    <a:gd name="connsiteY19" fmla="*/ 206026 h 371570"/>
                    <a:gd name="connsiteX20" fmla="*/ 127064 w 219170"/>
                    <a:gd name="connsiteY20" fmla="*/ 190786 h 371570"/>
                    <a:gd name="connsiteX21" fmla="*/ 104775 w 219170"/>
                    <a:gd name="connsiteY21" fmla="*/ 199168 h 371570"/>
                    <a:gd name="connsiteX22" fmla="*/ 104775 w 219170"/>
                    <a:gd name="connsiteY22" fmla="*/ 138970 h 371570"/>
                    <a:gd name="connsiteX23" fmla="*/ 91916 w 219170"/>
                    <a:gd name="connsiteY23" fmla="*/ 120110 h 371570"/>
                    <a:gd name="connsiteX24" fmla="*/ 66675 w 219170"/>
                    <a:gd name="connsiteY24" fmla="*/ 138208 h 371570"/>
                    <a:gd name="connsiteX25" fmla="*/ 66675 w 219170"/>
                    <a:gd name="connsiteY25" fmla="*/ 290608 h 371570"/>
                    <a:gd name="connsiteX26" fmla="*/ 47625 w 219170"/>
                    <a:gd name="connsiteY26" fmla="*/ 271558 h 371570"/>
                    <a:gd name="connsiteX27" fmla="*/ 47625 w 219170"/>
                    <a:gd name="connsiteY27" fmla="*/ 254318 h 371570"/>
                    <a:gd name="connsiteX28" fmla="*/ 41053 w 219170"/>
                    <a:gd name="connsiteY28" fmla="*/ 247745 h 371570"/>
                    <a:gd name="connsiteX29" fmla="*/ 35338 w 219170"/>
                    <a:gd name="connsiteY29" fmla="*/ 247745 h 371570"/>
                    <a:gd name="connsiteX30" fmla="*/ 9620 w 219170"/>
                    <a:gd name="connsiteY30" fmla="*/ 273463 h 371570"/>
                    <a:gd name="connsiteX31" fmla="*/ 9620 w 219170"/>
                    <a:gd name="connsiteY31" fmla="*/ 320516 h 371570"/>
                    <a:gd name="connsiteX32" fmla="*/ 19336 w 219170"/>
                    <a:gd name="connsiteY32" fmla="*/ 342043 h 371570"/>
                    <a:gd name="connsiteX33" fmla="*/ 44958 w 219170"/>
                    <a:gd name="connsiteY33" fmla="*/ 364522 h 371570"/>
                    <a:gd name="connsiteX34" fmla="*/ 63818 w 219170"/>
                    <a:gd name="connsiteY34" fmla="*/ 371570 h 371570"/>
                    <a:gd name="connsiteX35" fmla="*/ 169259 w 219170"/>
                    <a:gd name="connsiteY35" fmla="*/ 371570 h 371570"/>
                    <a:gd name="connsiteX36" fmla="*/ 189452 w 219170"/>
                    <a:gd name="connsiteY36" fmla="*/ 363188 h 371570"/>
                    <a:gd name="connsiteX37" fmla="*/ 210788 w 219170"/>
                    <a:gd name="connsiteY37" fmla="*/ 341852 h 371570"/>
                    <a:gd name="connsiteX38" fmla="*/ 219170 w 219170"/>
                    <a:gd name="connsiteY38" fmla="*/ 321659 h 371570"/>
                    <a:gd name="connsiteX39" fmla="*/ 219170 w 219170"/>
                    <a:gd name="connsiteY39" fmla="*/ 229743 h 371570"/>
                    <a:gd name="connsiteX40" fmla="*/ 203359 w 219170"/>
                    <a:gd name="connsiteY40" fmla="*/ 209931 h 3715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19170" h="371570">
                      <a:moveTo>
                        <a:pt x="28575" y="219075"/>
                      </a:moveTo>
                      <a:lnTo>
                        <a:pt x="28575" y="57150"/>
                      </a:lnTo>
                      <a:cubicBezTo>
                        <a:pt x="28575" y="51911"/>
                        <a:pt x="32861" y="47625"/>
                        <a:pt x="38100" y="47625"/>
                      </a:cubicBezTo>
                      <a:lnTo>
                        <a:pt x="152400" y="47625"/>
                      </a:lnTo>
                      <a:cubicBezTo>
                        <a:pt x="157639" y="47625"/>
                        <a:pt x="161925" y="51911"/>
                        <a:pt x="161925" y="57150"/>
                      </a:cubicBezTo>
                      <a:lnTo>
                        <a:pt x="161925" y="176213"/>
                      </a:lnTo>
                      <a:cubicBezTo>
                        <a:pt x="164306" y="176213"/>
                        <a:pt x="166688" y="176403"/>
                        <a:pt x="168974" y="176784"/>
                      </a:cubicBezTo>
                      <a:cubicBezTo>
                        <a:pt x="176879" y="178118"/>
                        <a:pt x="184309" y="181642"/>
                        <a:pt x="190500" y="186690"/>
                      </a:cubicBezTo>
                      <a:cubicBezTo>
                        <a:pt x="190500" y="186690"/>
                        <a:pt x="190500" y="186690"/>
                        <a:pt x="190500" y="186690"/>
                      </a:cubicBezTo>
                      <a:lnTo>
                        <a:pt x="190500" y="38100"/>
                      </a:lnTo>
                      <a:cubicBezTo>
                        <a:pt x="190500" y="17050"/>
                        <a:pt x="173450" y="0"/>
                        <a:pt x="152400" y="0"/>
                      </a:cubicBezTo>
                      <a:lnTo>
                        <a:pt x="38100" y="0"/>
                      </a:lnTo>
                      <a:cubicBezTo>
                        <a:pt x="17050" y="0"/>
                        <a:pt x="0" y="17050"/>
                        <a:pt x="0" y="38100"/>
                      </a:cubicBezTo>
                      <a:lnTo>
                        <a:pt x="0" y="238982"/>
                      </a:lnTo>
                      <a:cubicBezTo>
                        <a:pt x="7906" y="230981"/>
                        <a:pt x="18479" y="225552"/>
                        <a:pt x="30385" y="224314"/>
                      </a:cubicBezTo>
                      <a:cubicBezTo>
                        <a:pt x="29337" y="222790"/>
                        <a:pt x="28575" y="221075"/>
                        <a:pt x="28575" y="219075"/>
                      </a:cubicBezTo>
                      <a:close/>
                      <a:moveTo>
                        <a:pt x="203264" y="209836"/>
                      </a:moveTo>
                      <a:cubicBezTo>
                        <a:pt x="196215" y="208693"/>
                        <a:pt x="188214" y="211455"/>
                        <a:pt x="182594" y="216218"/>
                      </a:cubicBezTo>
                      <a:cubicBezTo>
                        <a:pt x="180689" y="208312"/>
                        <a:pt x="173165" y="201644"/>
                        <a:pt x="165164" y="200311"/>
                      </a:cubicBezTo>
                      <a:cubicBezTo>
                        <a:pt x="158496" y="199263"/>
                        <a:pt x="150876" y="201644"/>
                        <a:pt x="145447" y="206026"/>
                      </a:cubicBezTo>
                      <a:cubicBezTo>
                        <a:pt x="142970" y="198406"/>
                        <a:pt x="134874" y="192119"/>
                        <a:pt x="127064" y="190786"/>
                      </a:cubicBezTo>
                      <a:cubicBezTo>
                        <a:pt x="119539" y="189548"/>
                        <a:pt x="109252" y="193548"/>
                        <a:pt x="104775" y="199168"/>
                      </a:cubicBezTo>
                      <a:lnTo>
                        <a:pt x="104775" y="138970"/>
                      </a:lnTo>
                      <a:cubicBezTo>
                        <a:pt x="104775" y="130683"/>
                        <a:pt x="99917" y="122587"/>
                        <a:pt x="91916" y="120110"/>
                      </a:cubicBezTo>
                      <a:cubicBezTo>
                        <a:pt x="78772" y="115919"/>
                        <a:pt x="66675" y="125635"/>
                        <a:pt x="66675" y="138208"/>
                      </a:cubicBezTo>
                      <a:lnTo>
                        <a:pt x="66675" y="290608"/>
                      </a:lnTo>
                      <a:cubicBezTo>
                        <a:pt x="56198" y="290608"/>
                        <a:pt x="47625" y="282035"/>
                        <a:pt x="47625" y="271558"/>
                      </a:cubicBezTo>
                      <a:lnTo>
                        <a:pt x="47625" y="254318"/>
                      </a:lnTo>
                      <a:cubicBezTo>
                        <a:pt x="47625" y="250698"/>
                        <a:pt x="44672" y="247745"/>
                        <a:pt x="41053" y="247745"/>
                      </a:cubicBezTo>
                      <a:lnTo>
                        <a:pt x="35338" y="247745"/>
                      </a:lnTo>
                      <a:cubicBezTo>
                        <a:pt x="21146" y="247745"/>
                        <a:pt x="9620" y="259271"/>
                        <a:pt x="9620" y="273463"/>
                      </a:cubicBezTo>
                      <a:lnTo>
                        <a:pt x="9620" y="320516"/>
                      </a:lnTo>
                      <a:cubicBezTo>
                        <a:pt x="9620" y="328708"/>
                        <a:pt x="13145" y="336614"/>
                        <a:pt x="19336" y="342043"/>
                      </a:cubicBezTo>
                      <a:lnTo>
                        <a:pt x="44958" y="364522"/>
                      </a:lnTo>
                      <a:cubicBezTo>
                        <a:pt x="50197" y="369094"/>
                        <a:pt x="56864" y="371570"/>
                        <a:pt x="63818" y="371570"/>
                      </a:cubicBezTo>
                      <a:lnTo>
                        <a:pt x="169259" y="371570"/>
                      </a:lnTo>
                      <a:cubicBezTo>
                        <a:pt x="176879" y="371570"/>
                        <a:pt x="184118" y="368522"/>
                        <a:pt x="189452" y="363188"/>
                      </a:cubicBezTo>
                      <a:lnTo>
                        <a:pt x="210788" y="341852"/>
                      </a:lnTo>
                      <a:cubicBezTo>
                        <a:pt x="216122" y="336518"/>
                        <a:pt x="219170" y="329184"/>
                        <a:pt x="219170" y="321659"/>
                      </a:cubicBezTo>
                      <a:lnTo>
                        <a:pt x="219170" y="229743"/>
                      </a:lnTo>
                      <a:cubicBezTo>
                        <a:pt x="219170" y="220218"/>
                        <a:pt x="212693" y="211455"/>
                        <a:pt x="203359" y="20993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" name="자유형: 도형 41">
                  <a:extLst>
                    <a:ext uri="{FF2B5EF4-FFF2-40B4-BE49-F238E27FC236}">
                      <a16:creationId xmlns:a16="http://schemas.microsoft.com/office/drawing/2014/main" id="{8DE5F2C8-5250-5584-ACEC-CC79E258D68C}"/>
                    </a:ext>
                  </a:extLst>
                </p:cNvPr>
                <p:cNvSpPr/>
                <p:nvPr/>
              </p:nvSpPr>
              <p:spPr>
                <a:xfrm>
                  <a:off x="1693261" y="2664122"/>
                  <a:ext cx="142395" cy="53509"/>
                </a:xfrm>
                <a:custGeom>
                  <a:avLst/>
                  <a:gdLst>
                    <a:gd name="connsiteX0" fmla="*/ 23908 w 76295"/>
                    <a:gd name="connsiteY0" fmla="*/ 0 h 28670"/>
                    <a:gd name="connsiteX1" fmla="*/ 4763 w 76295"/>
                    <a:gd name="connsiteY1" fmla="*/ 0 h 28670"/>
                    <a:gd name="connsiteX2" fmla="*/ 0 w 76295"/>
                    <a:gd name="connsiteY2" fmla="*/ 4763 h 28670"/>
                    <a:gd name="connsiteX3" fmla="*/ 0 w 76295"/>
                    <a:gd name="connsiteY3" fmla="*/ 23908 h 28670"/>
                    <a:gd name="connsiteX4" fmla="*/ 4763 w 76295"/>
                    <a:gd name="connsiteY4" fmla="*/ 28670 h 28670"/>
                    <a:gd name="connsiteX5" fmla="*/ 23908 w 76295"/>
                    <a:gd name="connsiteY5" fmla="*/ 28670 h 28670"/>
                    <a:gd name="connsiteX6" fmla="*/ 28670 w 76295"/>
                    <a:gd name="connsiteY6" fmla="*/ 23908 h 28670"/>
                    <a:gd name="connsiteX7" fmla="*/ 28670 w 76295"/>
                    <a:gd name="connsiteY7" fmla="*/ 4763 h 28670"/>
                    <a:gd name="connsiteX8" fmla="*/ 23908 w 76295"/>
                    <a:gd name="connsiteY8" fmla="*/ 0 h 28670"/>
                    <a:gd name="connsiteX9" fmla="*/ 71533 w 76295"/>
                    <a:gd name="connsiteY9" fmla="*/ 0 h 28670"/>
                    <a:gd name="connsiteX10" fmla="*/ 52387 w 76295"/>
                    <a:gd name="connsiteY10" fmla="*/ 0 h 28670"/>
                    <a:gd name="connsiteX11" fmla="*/ 47625 w 76295"/>
                    <a:gd name="connsiteY11" fmla="*/ 4763 h 28670"/>
                    <a:gd name="connsiteX12" fmla="*/ 47625 w 76295"/>
                    <a:gd name="connsiteY12" fmla="*/ 23908 h 28670"/>
                    <a:gd name="connsiteX13" fmla="*/ 52387 w 76295"/>
                    <a:gd name="connsiteY13" fmla="*/ 28670 h 28670"/>
                    <a:gd name="connsiteX14" fmla="*/ 71533 w 76295"/>
                    <a:gd name="connsiteY14" fmla="*/ 28670 h 28670"/>
                    <a:gd name="connsiteX15" fmla="*/ 76295 w 76295"/>
                    <a:gd name="connsiteY15" fmla="*/ 23908 h 28670"/>
                    <a:gd name="connsiteX16" fmla="*/ 76295 w 76295"/>
                    <a:gd name="connsiteY16" fmla="*/ 4763 h 28670"/>
                    <a:gd name="connsiteX17" fmla="*/ 71533 w 76295"/>
                    <a:gd name="connsiteY17" fmla="*/ 0 h 2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6295" h="28670">
                      <a:moveTo>
                        <a:pt x="23908" y="0"/>
                      </a:moveTo>
                      <a:lnTo>
                        <a:pt x="4763" y="0"/>
                      </a:lnTo>
                      <a:cubicBezTo>
                        <a:pt x="2095" y="0"/>
                        <a:pt x="0" y="2096"/>
                        <a:pt x="0" y="4763"/>
                      </a:cubicBezTo>
                      <a:lnTo>
                        <a:pt x="0" y="23908"/>
                      </a:lnTo>
                      <a:cubicBezTo>
                        <a:pt x="0" y="26575"/>
                        <a:pt x="2095" y="28670"/>
                        <a:pt x="4763" y="28670"/>
                      </a:cubicBezTo>
                      <a:lnTo>
                        <a:pt x="23908" y="28670"/>
                      </a:lnTo>
                      <a:cubicBezTo>
                        <a:pt x="26575" y="28670"/>
                        <a:pt x="28670" y="26575"/>
                        <a:pt x="28670" y="23908"/>
                      </a:cubicBezTo>
                      <a:lnTo>
                        <a:pt x="28670" y="4763"/>
                      </a:lnTo>
                      <a:cubicBezTo>
                        <a:pt x="28670" y="2096"/>
                        <a:pt x="26575" y="0"/>
                        <a:pt x="23908" y="0"/>
                      </a:cubicBezTo>
                      <a:close/>
                      <a:moveTo>
                        <a:pt x="71533" y="0"/>
                      </a:moveTo>
                      <a:lnTo>
                        <a:pt x="52387" y="0"/>
                      </a:lnTo>
                      <a:cubicBezTo>
                        <a:pt x="49720" y="0"/>
                        <a:pt x="47625" y="2096"/>
                        <a:pt x="47625" y="4763"/>
                      </a:cubicBezTo>
                      <a:lnTo>
                        <a:pt x="47625" y="23908"/>
                      </a:lnTo>
                      <a:cubicBezTo>
                        <a:pt x="47625" y="26575"/>
                        <a:pt x="49720" y="28670"/>
                        <a:pt x="52387" y="28670"/>
                      </a:cubicBezTo>
                      <a:lnTo>
                        <a:pt x="71533" y="28670"/>
                      </a:lnTo>
                      <a:cubicBezTo>
                        <a:pt x="74200" y="28670"/>
                        <a:pt x="76295" y="26575"/>
                        <a:pt x="76295" y="23908"/>
                      </a:cubicBezTo>
                      <a:lnTo>
                        <a:pt x="76295" y="4763"/>
                      </a:lnTo>
                      <a:cubicBezTo>
                        <a:pt x="76295" y="2096"/>
                        <a:pt x="74200" y="0"/>
                        <a:pt x="71533" y="0"/>
                      </a:cubicBezTo>
                      <a:close/>
                    </a:path>
                  </a:pathLst>
                </a:custGeom>
                <a:solidFill>
                  <a:schemeClr val="bg1">
                    <a:alpha val="59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28715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035F3C-A242-068E-DF9B-603C621D6A3E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Ⅲ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C8DB8-23B6-BAF7-3643-CC20CE76FE9B}"/>
              </a:ext>
            </a:extLst>
          </p:cNvPr>
          <p:cNvSpPr txBox="1"/>
          <p:nvPr/>
        </p:nvSpPr>
        <p:spPr>
          <a:xfrm>
            <a:off x="994785" y="500003"/>
            <a:ext cx="1864293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목표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C1FB0-2B35-DB70-4CB0-E35001D9B787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44F2311-8B10-00D1-E149-9B1614FF89A7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E1EB22DA-4FFF-049A-86D1-8CE9BD089044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07F5295-998A-60CE-C7DE-C8F32A7F9CD6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753D23-3F43-44BC-4CBF-6E1991FC6272}"/>
                </a:ext>
              </a:extLst>
            </p:cNvPr>
            <p:cNvSpPr txBox="1"/>
            <p:nvPr/>
          </p:nvSpPr>
          <p:spPr>
            <a:xfrm>
              <a:off x="1130775" y="1257374"/>
              <a:ext cx="19492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사회과의 영역별 목표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016C03-0096-F55A-C5AB-03FEA8A47EF4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329F79-3152-AA6B-10D9-4B24C467B728}"/>
              </a:ext>
            </a:extLst>
          </p:cNvPr>
          <p:cNvGrpSpPr/>
          <p:nvPr/>
        </p:nvGrpSpPr>
        <p:grpSpPr>
          <a:xfrm>
            <a:off x="565940" y="1771470"/>
            <a:ext cx="7997828" cy="4465315"/>
            <a:chOff x="565940" y="1761945"/>
            <a:chExt cx="7997828" cy="4465315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984F123-7118-1D81-6754-DFD8FC64F1EF}"/>
                </a:ext>
              </a:extLst>
            </p:cNvPr>
            <p:cNvGrpSpPr/>
            <p:nvPr/>
          </p:nvGrpSpPr>
          <p:grpSpPr>
            <a:xfrm>
              <a:off x="565940" y="1761945"/>
              <a:ext cx="7997828" cy="661888"/>
              <a:chOff x="565940" y="1751917"/>
              <a:chExt cx="7997828" cy="691662"/>
            </a:xfrm>
          </p:grpSpPr>
          <p:sp>
            <p:nvSpPr>
              <p:cNvPr id="161" name="그래픽 204">
                <a:extLst>
                  <a:ext uri="{FF2B5EF4-FFF2-40B4-BE49-F238E27FC236}">
                    <a16:creationId xmlns:a16="http://schemas.microsoft.com/office/drawing/2014/main" id="{77468284-8F84-9BB6-0BCA-42B95424B9AE}"/>
                  </a:ext>
                </a:extLst>
              </p:cNvPr>
              <p:cNvSpPr/>
              <p:nvPr/>
            </p:nvSpPr>
            <p:spPr>
              <a:xfrm>
                <a:off x="565940" y="1751917"/>
                <a:ext cx="7997828" cy="691662"/>
              </a:xfrm>
              <a:prstGeom prst="roundRect">
                <a:avLst>
                  <a:gd name="adj" fmla="val 12790"/>
                </a:avLst>
              </a:prstGeom>
              <a:solidFill>
                <a:srgbClr val="1C70D6">
                  <a:alpha val="12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Arial" panose="020B0604020202020204" pitchFamily="34" charset="0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B36C4E27-4DF3-2D02-658A-6FE46C89EBD1}"/>
                  </a:ext>
                </a:extLst>
              </p:cNvPr>
              <p:cNvSpPr txBox="1"/>
              <p:nvPr/>
            </p:nvSpPr>
            <p:spPr>
              <a:xfrm>
                <a:off x="707550" y="1856532"/>
                <a:ext cx="4672754" cy="4824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(1)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다양한 사회현상과 특성을 지리적 환경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역사적 맥락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</a:p>
              <a:p>
                <a:pPr indent="333375" algn="l"/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정치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경제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사회적 제도 등과 관련지어 종합적 이해하기</a:t>
                </a:r>
              </a:p>
            </p:txBody>
          </p:sp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B1D3EEAD-1750-90D9-A750-35A62093162D}"/>
                  </a:ext>
                </a:extLst>
              </p:cNvPr>
              <p:cNvGrpSpPr/>
              <p:nvPr/>
            </p:nvGrpSpPr>
            <p:grpSpPr>
              <a:xfrm>
                <a:off x="6519983" y="1871043"/>
                <a:ext cx="1928691" cy="453410"/>
                <a:chOff x="5938959" y="1880215"/>
                <a:chExt cx="1676400" cy="453410"/>
              </a:xfrm>
            </p:grpSpPr>
            <p:grpSp>
              <p:nvGrpSpPr>
                <p:cNvPr id="164" name="그룹 163">
                  <a:extLst>
                    <a:ext uri="{FF2B5EF4-FFF2-40B4-BE49-F238E27FC236}">
                      <a16:creationId xmlns:a16="http://schemas.microsoft.com/office/drawing/2014/main" id="{4F7E524A-75C4-7E08-E31D-B5F3C6AE95D9}"/>
                    </a:ext>
                  </a:extLst>
                </p:cNvPr>
                <p:cNvGrpSpPr/>
                <p:nvPr/>
              </p:nvGrpSpPr>
              <p:grpSpPr>
                <a:xfrm>
                  <a:off x="5938959" y="1880215"/>
                  <a:ext cx="1676400" cy="453410"/>
                  <a:chOff x="485775" y="1794490"/>
                  <a:chExt cx="8172450" cy="430923"/>
                </a:xfrm>
              </p:grpSpPr>
              <p:sp>
                <p:nvSpPr>
                  <p:cNvPr id="166" name="사각형: 둥근 모서리 336">
                    <a:extLst>
                      <a:ext uri="{FF2B5EF4-FFF2-40B4-BE49-F238E27FC236}">
                        <a16:creationId xmlns:a16="http://schemas.microsoft.com/office/drawing/2014/main" id="{47543092-14D3-FA35-C3A3-0D4FCA505020}"/>
                      </a:ext>
                    </a:extLst>
                  </p:cNvPr>
                  <p:cNvSpPr/>
                  <p:nvPr/>
                </p:nvSpPr>
                <p:spPr>
                  <a:xfrm>
                    <a:off x="485775" y="1794490"/>
                    <a:ext cx="8172450" cy="430923"/>
                  </a:xfrm>
                  <a:prstGeom prst="roundRect">
                    <a:avLst>
                      <a:gd name="adj" fmla="val 16334"/>
                    </a:avLst>
                  </a:prstGeom>
                  <a:solidFill>
                    <a:srgbClr val="1C70D6"/>
                  </a:solidFill>
                  <a:ln w="158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67" name="사각형: 둥근 모서리 336">
                    <a:extLst>
                      <a:ext uri="{FF2B5EF4-FFF2-40B4-BE49-F238E27FC236}">
                        <a16:creationId xmlns:a16="http://schemas.microsoft.com/office/drawing/2014/main" id="{2D6CF535-0C6F-EE9F-53D5-211AFF17A35D}"/>
                      </a:ext>
                    </a:extLst>
                  </p:cNvPr>
                  <p:cNvSpPr/>
                  <p:nvPr/>
                </p:nvSpPr>
                <p:spPr>
                  <a:xfrm>
                    <a:off x="697157" y="1838652"/>
                    <a:ext cx="7749681" cy="386761"/>
                  </a:xfrm>
                  <a:prstGeom prst="roundRect">
                    <a:avLst>
                      <a:gd name="adj" fmla="val 16082"/>
                    </a:avLst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678663D2-A3AD-2AF0-07AE-2F2C27304A8E}"/>
                    </a:ext>
                  </a:extLst>
                </p:cNvPr>
                <p:cNvSpPr txBox="1"/>
                <p:nvPr/>
              </p:nvSpPr>
              <p:spPr>
                <a:xfrm>
                  <a:off x="6181517" y="1978272"/>
                  <a:ext cx="1191284" cy="2572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지식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이해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(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통합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)</a:t>
                  </a:r>
                  <a:endParaRPr lang="ko-KR" altLang="en-US" sz="1600" b="1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843E5DD8-9BC7-7F35-AAD4-48543AED3F98}"/>
                </a:ext>
              </a:extLst>
            </p:cNvPr>
            <p:cNvGrpSpPr/>
            <p:nvPr/>
          </p:nvGrpSpPr>
          <p:grpSpPr>
            <a:xfrm>
              <a:off x="565940" y="2522630"/>
              <a:ext cx="7997828" cy="661888"/>
              <a:chOff x="565940" y="1751917"/>
              <a:chExt cx="7997828" cy="691662"/>
            </a:xfrm>
          </p:grpSpPr>
          <p:sp>
            <p:nvSpPr>
              <p:cNvPr id="154" name="그래픽 204">
                <a:extLst>
                  <a:ext uri="{FF2B5EF4-FFF2-40B4-BE49-F238E27FC236}">
                    <a16:creationId xmlns:a16="http://schemas.microsoft.com/office/drawing/2014/main" id="{2F5D7152-66C3-FA42-A3C0-BF96C8A27D28}"/>
                  </a:ext>
                </a:extLst>
              </p:cNvPr>
              <p:cNvSpPr/>
              <p:nvPr/>
            </p:nvSpPr>
            <p:spPr>
              <a:xfrm>
                <a:off x="565940" y="1751917"/>
                <a:ext cx="7997828" cy="691662"/>
              </a:xfrm>
              <a:prstGeom prst="roundRect">
                <a:avLst>
                  <a:gd name="adj" fmla="val 12790"/>
                </a:avLst>
              </a:prstGeom>
              <a:solidFill>
                <a:srgbClr val="1C70D6">
                  <a:alpha val="12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Arial" panose="020B0604020202020204" pitchFamily="34" charset="0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411FC457-9308-8CBC-F3BA-D948580835BC}"/>
                  </a:ext>
                </a:extLst>
              </p:cNvPr>
              <p:cNvSpPr txBox="1"/>
              <p:nvPr/>
            </p:nvSpPr>
            <p:spPr>
              <a:xfrm>
                <a:off x="707550" y="1856532"/>
                <a:ext cx="4491614" cy="4824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(2)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자연 및 인문환경의 이해를 통해 인간 생활의 다양성 및 </a:t>
                </a:r>
              </a:p>
              <a:p>
                <a:pPr indent="333375" algn="l"/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역동성 파악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지리 문제 및 쟁점에 관심 갖기</a:t>
                </a:r>
              </a:p>
            </p:txBody>
          </p:sp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F19A6CAF-0130-B5D3-9AD0-165EE0AFAA1A}"/>
                  </a:ext>
                </a:extLst>
              </p:cNvPr>
              <p:cNvGrpSpPr/>
              <p:nvPr/>
            </p:nvGrpSpPr>
            <p:grpSpPr>
              <a:xfrm>
                <a:off x="6519983" y="1871043"/>
                <a:ext cx="1928691" cy="453410"/>
                <a:chOff x="5938959" y="1880215"/>
                <a:chExt cx="1676400" cy="453410"/>
              </a:xfrm>
            </p:grpSpPr>
            <p:grpSp>
              <p:nvGrpSpPr>
                <p:cNvPr id="157" name="그룹 156">
                  <a:extLst>
                    <a:ext uri="{FF2B5EF4-FFF2-40B4-BE49-F238E27FC236}">
                      <a16:creationId xmlns:a16="http://schemas.microsoft.com/office/drawing/2014/main" id="{A838EE9D-6CEB-FC8C-A657-5468D4C1CB26}"/>
                    </a:ext>
                  </a:extLst>
                </p:cNvPr>
                <p:cNvGrpSpPr/>
                <p:nvPr/>
              </p:nvGrpSpPr>
              <p:grpSpPr>
                <a:xfrm>
                  <a:off x="5938959" y="1880215"/>
                  <a:ext cx="1676400" cy="453410"/>
                  <a:chOff x="485775" y="1794490"/>
                  <a:chExt cx="8172450" cy="430923"/>
                </a:xfrm>
              </p:grpSpPr>
              <p:sp>
                <p:nvSpPr>
                  <p:cNvPr id="159" name="사각형: 둥근 모서리 336">
                    <a:extLst>
                      <a:ext uri="{FF2B5EF4-FFF2-40B4-BE49-F238E27FC236}">
                        <a16:creationId xmlns:a16="http://schemas.microsoft.com/office/drawing/2014/main" id="{6156302D-A6C6-2B12-F621-2E6383A6A270}"/>
                      </a:ext>
                    </a:extLst>
                  </p:cNvPr>
                  <p:cNvSpPr/>
                  <p:nvPr/>
                </p:nvSpPr>
                <p:spPr>
                  <a:xfrm>
                    <a:off x="485775" y="1794490"/>
                    <a:ext cx="8172450" cy="430923"/>
                  </a:xfrm>
                  <a:prstGeom prst="roundRect">
                    <a:avLst>
                      <a:gd name="adj" fmla="val 16334"/>
                    </a:avLst>
                  </a:prstGeom>
                  <a:solidFill>
                    <a:srgbClr val="1C70D6"/>
                  </a:solidFill>
                  <a:ln w="158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60" name="사각형: 둥근 모서리 336">
                    <a:extLst>
                      <a:ext uri="{FF2B5EF4-FFF2-40B4-BE49-F238E27FC236}">
                        <a16:creationId xmlns:a16="http://schemas.microsoft.com/office/drawing/2014/main" id="{D2CE3FE5-1EE9-700B-44B2-A516A5214396}"/>
                      </a:ext>
                    </a:extLst>
                  </p:cNvPr>
                  <p:cNvSpPr/>
                  <p:nvPr/>
                </p:nvSpPr>
                <p:spPr>
                  <a:xfrm>
                    <a:off x="697157" y="1838652"/>
                    <a:ext cx="7749681" cy="386761"/>
                  </a:xfrm>
                  <a:prstGeom prst="roundRect">
                    <a:avLst>
                      <a:gd name="adj" fmla="val 16082"/>
                    </a:avLst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A740A091-6C3F-CAE1-E947-344248449F8E}"/>
                    </a:ext>
                  </a:extLst>
                </p:cNvPr>
                <p:cNvSpPr txBox="1"/>
                <p:nvPr/>
              </p:nvSpPr>
              <p:spPr>
                <a:xfrm>
                  <a:off x="6181517" y="1978272"/>
                  <a:ext cx="1191284" cy="2572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지식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이해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(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지리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)</a:t>
                  </a:r>
                </a:p>
              </p:txBody>
            </p:sp>
          </p:grp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6284BC30-E862-8840-B9AF-9FAD9AEEE180}"/>
                </a:ext>
              </a:extLst>
            </p:cNvPr>
            <p:cNvGrpSpPr/>
            <p:nvPr/>
          </p:nvGrpSpPr>
          <p:grpSpPr>
            <a:xfrm>
              <a:off x="565940" y="3283316"/>
              <a:ext cx="7997828" cy="661888"/>
              <a:chOff x="565940" y="1751917"/>
              <a:chExt cx="7997828" cy="691662"/>
            </a:xfrm>
          </p:grpSpPr>
          <p:sp>
            <p:nvSpPr>
              <p:cNvPr id="147" name="그래픽 204">
                <a:extLst>
                  <a:ext uri="{FF2B5EF4-FFF2-40B4-BE49-F238E27FC236}">
                    <a16:creationId xmlns:a16="http://schemas.microsoft.com/office/drawing/2014/main" id="{6EAE0B5D-CD0B-C476-4B8C-BE2AF0B132C8}"/>
                  </a:ext>
                </a:extLst>
              </p:cNvPr>
              <p:cNvSpPr/>
              <p:nvPr/>
            </p:nvSpPr>
            <p:spPr>
              <a:xfrm>
                <a:off x="565940" y="1751917"/>
                <a:ext cx="7997828" cy="691662"/>
              </a:xfrm>
              <a:prstGeom prst="roundRect">
                <a:avLst>
                  <a:gd name="adj" fmla="val 12790"/>
                </a:avLst>
              </a:prstGeom>
              <a:solidFill>
                <a:srgbClr val="1C70D6">
                  <a:alpha val="12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Arial" panose="020B0604020202020204" pitchFamily="34" charset="0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B6A258C-7918-E200-0D62-3E8909E41BD7}"/>
                  </a:ext>
                </a:extLst>
              </p:cNvPr>
              <p:cNvSpPr txBox="1"/>
              <p:nvPr/>
            </p:nvSpPr>
            <p:spPr>
              <a:xfrm>
                <a:off x="707550" y="1856532"/>
                <a:ext cx="5049459" cy="4824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(3)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역사 지식과 개념에 대한 이해를 통해 과거 사람들의 각 시대의 </a:t>
                </a:r>
              </a:p>
              <a:p>
                <a:pPr indent="333375" algn="l"/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사회구조와 생활 모습 파악하기</a:t>
                </a:r>
              </a:p>
            </p:txBody>
          </p: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7A4EE4D5-41DD-417D-07A6-7746FEAF37E6}"/>
                  </a:ext>
                </a:extLst>
              </p:cNvPr>
              <p:cNvGrpSpPr/>
              <p:nvPr/>
            </p:nvGrpSpPr>
            <p:grpSpPr>
              <a:xfrm>
                <a:off x="6519983" y="1871043"/>
                <a:ext cx="1928691" cy="453410"/>
                <a:chOff x="5938959" y="1880215"/>
                <a:chExt cx="1676400" cy="453410"/>
              </a:xfrm>
            </p:grpSpPr>
            <p:grpSp>
              <p:nvGrpSpPr>
                <p:cNvPr id="150" name="그룹 149">
                  <a:extLst>
                    <a:ext uri="{FF2B5EF4-FFF2-40B4-BE49-F238E27FC236}">
                      <a16:creationId xmlns:a16="http://schemas.microsoft.com/office/drawing/2014/main" id="{FA07DD8C-DFB1-A468-A905-F1DE61FE4E3B}"/>
                    </a:ext>
                  </a:extLst>
                </p:cNvPr>
                <p:cNvGrpSpPr/>
                <p:nvPr/>
              </p:nvGrpSpPr>
              <p:grpSpPr>
                <a:xfrm>
                  <a:off x="5938959" y="1880215"/>
                  <a:ext cx="1676400" cy="453410"/>
                  <a:chOff x="485775" y="1794490"/>
                  <a:chExt cx="8172450" cy="430923"/>
                </a:xfrm>
              </p:grpSpPr>
              <p:sp>
                <p:nvSpPr>
                  <p:cNvPr id="152" name="사각형: 둥근 모서리 336">
                    <a:extLst>
                      <a:ext uri="{FF2B5EF4-FFF2-40B4-BE49-F238E27FC236}">
                        <a16:creationId xmlns:a16="http://schemas.microsoft.com/office/drawing/2014/main" id="{143394CE-2346-26E2-0893-2C6F90B31B25}"/>
                      </a:ext>
                    </a:extLst>
                  </p:cNvPr>
                  <p:cNvSpPr/>
                  <p:nvPr/>
                </p:nvSpPr>
                <p:spPr>
                  <a:xfrm>
                    <a:off x="485775" y="1794490"/>
                    <a:ext cx="8172450" cy="430923"/>
                  </a:xfrm>
                  <a:prstGeom prst="roundRect">
                    <a:avLst>
                      <a:gd name="adj" fmla="val 16334"/>
                    </a:avLst>
                  </a:prstGeom>
                  <a:solidFill>
                    <a:srgbClr val="1C70D6"/>
                  </a:solidFill>
                  <a:ln w="158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53" name="사각형: 둥근 모서리 336">
                    <a:extLst>
                      <a:ext uri="{FF2B5EF4-FFF2-40B4-BE49-F238E27FC236}">
                        <a16:creationId xmlns:a16="http://schemas.microsoft.com/office/drawing/2014/main" id="{15D3CBD4-8D99-45BF-4092-127194767317}"/>
                      </a:ext>
                    </a:extLst>
                  </p:cNvPr>
                  <p:cNvSpPr/>
                  <p:nvPr/>
                </p:nvSpPr>
                <p:spPr>
                  <a:xfrm>
                    <a:off x="697157" y="1838652"/>
                    <a:ext cx="7749681" cy="386761"/>
                  </a:xfrm>
                  <a:prstGeom prst="roundRect">
                    <a:avLst>
                      <a:gd name="adj" fmla="val 16082"/>
                    </a:avLst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FB587937-97CD-0DF0-EC4F-4773A55FA7FF}"/>
                    </a:ext>
                  </a:extLst>
                </p:cNvPr>
                <p:cNvSpPr txBox="1"/>
                <p:nvPr/>
              </p:nvSpPr>
              <p:spPr>
                <a:xfrm>
                  <a:off x="6181517" y="1978272"/>
                  <a:ext cx="1191284" cy="2572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지식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이해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(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역사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)</a:t>
                  </a:r>
                </a:p>
              </p:txBody>
            </p:sp>
          </p:grp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22D8DF0D-5166-29A3-49C3-819AB751087B}"/>
                </a:ext>
              </a:extLst>
            </p:cNvPr>
            <p:cNvGrpSpPr/>
            <p:nvPr/>
          </p:nvGrpSpPr>
          <p:grpSpPr>
            <a:xfrm>
              <a:off x="565940" y="4044001"/>
              <a:ext cx="7997828" cy="661888"/>
              <a:chOff x="565940" y="1751917"/>
              <a:chExt cx="7997828" cy="691662"/>
            </a:xfrm>
          </p:grpSpPr>
          <p:sp>
            <p:nvSpPr>
              <p:cNvPr id="39" name="그래픽 204">
                <a:extLst>
                  <a:ext uri="{FF2B5EF4-FFF2-40B4-BE49-F238E27FC236}">
                    <a16:creationId xmlns:a16="http://schemas.microsoft.com/office/drawing/2014/main" id="{7A058EDA-3C88-B82C-8AE7-8F3610CCEB0A}"/>
                  </a:ext>
                </a:extLst>
              </p:cNvPr>
              <p:cNvSpPr/>
              <p:nvPr/>
            </p:nvSpPr>
            <p:spPr>
              <a:xfrm>
                <a:off x="565940" y="1751917"/>
                <a:ext cx="7997828" cy="691662"/>
              </a:xfrm>
              <a:prstGeom prst="roundRect">
                <a:avLst>
                  <a:gd name="adj" fmla="val 12790"/>
                </a:avLst>
              </a:prstGeom>
              <a:solidFill>
                <a:srgbClr val="1C70D6">
                  <a:alpha val="12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Arial" panose="020B0604020202020204" pitchFamily="34" charset="0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50A546C-7B72-C067-D195-07420A0D1625}"/>
                  </a:ext>
                </a:extLst>
              </p:cNvPr>
              <p:cNvSpPr txBox="1"/>
              <p:nvPr/>
            </p:nvSpPr>
            <p:spPr>
              <a:xfrm>
                <a:off x="707550" y="1856532"/>
                <a:ext cx="4962897" cy="4824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(4)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인간과 사회현상에 관한 지식과 원리를 이해하고 현대 사회의 </a:t>
                </a:r>
              </a:p>
              <a:p>
                <a:pPr indent="333375" algn="l"/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성격 및 민주적 사회 생활을 위한 여러 문제 파악하기</a:t>
                </a:r>
              </a:p>
            </p:txBody>
          </p: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ACDB96B6-76C2-A937-351E-5C54F95DA5EA}"/>
                  </a:ext>
                </a:extLst>
              </p:cNvPr>
              <p:cNvGrpSpPr/>
              <p:nvPr/>
            </p:nvGrpSpPr>
            <p:grpSpPr>
              <a:xfrm>
                <a:off x="6519983" y="1871043"/>
                <a:ext cx="1928691" cy="453410"/>
                <a:chOff x="5938959" y="1880215"/>
                <a:chExt cx="1676400" cy="453410"/>
              </a:xfrm>
            </p:grpSpPr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2B18322F-E0C9-78E6-61FF-0EEDD6FBA7F1}"/>
                    </a:ext>
                  </a:extLst>
                </p:cNvPr>
                <p:cNvGrpSpPr/>
                <p:nvPr/>
              </p:nvGrpSpPr>
              <p:grpSpPr>
                <a:xfrm>
                  <a:off x="5938959" y="1880215"/>
                  <a:ext cx="1676400" cy="453410"/>
                  <a:chOff x="485775" y="1794490"/>
                  <a:chExt cx="8172450" cy="430923"/>
                </a:xfrm>
              </p:grpSpPr>
              <p:sp>
                <p:nvSpPr>
                  <p:cNvPr id="145" name="사각형: 둥근 모서리 336">
                    <a:extLst>
                      <a:ext uri="{FF2B5EF4-FFF2-40B4-BE49-F238E27FC236}">
                        <a16:creationId xmlns:a16="http://schemas.microsoft.com/office/drawing/2014/main" id="{F37262FC-6006-96A9-504B-6803CAB6AB09}"/>
                      </a:ext>
                    </a:extLst>
                  </p:cNvPr>
                  <p:cNvSpPr/>
                  <p:nvPr/>
                </p:nvSpPr>
                <p:spPr>
                  <a:xfrm>
                    <a:off x="485775" y="1794490"/>
                    <a:ext cx="8172450" cy="430923"/>
                  </a:xfrm>
                  <a:prstGeom prst="roundRect">
                    <a:avLst>
                      <a:gd name="adj" fmla="val 16334"/>
                    </a:avLst>
                  </a:prstGeom>
                  <a:solidFill>
                    <a:srgbClr val="1C70D6"/>
                  </a:solidFill>
                  <a:ln w="158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46" name="사각형: 둥근 모서리 336">
                    <a:extLst>
                      <a:ext uri="{FF2B5EF4-FFF2-40B4-BE49-F238E27FC236}">
                        <a16:creationId xmlns:a16="http://schemas.microsoft.com/office/drawing/2014/main" id="{6D74838B-7DFE-78E3-D876-FFF2E7F0A121}"/>
                      </a:ext>
                    </a:extLst>
                  </p:cNvPr>
                  <p:cNvSpPr/>
                  <p:nvPr/>
                </p:nvSpPr>
                <p:spPr>
                  <a:xfrm>
                    <a:off x="697157" y="1838652"/>
                    <a:ext cx="7749681" cy="386761"/>
                  </a:xfrm>
                  <a:prstGeom prst="roundRect">
                    <a:avLst>
                      <a:gd name="adj" fmla="val 16082"/>
                    </a:avLst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D2505FD5-C682-0E11-AC26-4D43E9CD952F}"/>
                    </a:ext>
                  </a:extLst>
                </p:cNvPr>
                <p:cNvSpPr txBox="1"/>
                <p:nvPr/>
              </p:nvSpPr>
              <p:spPr>
                <a:xfrm>
                  <a:off x="6022679" y="1978272"/>
                  <a:ext cx="1508961" cy="2572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지식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이해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(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일반사회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)</a:t>
                  </a:r>
                </a:p>
              </p:txBody>
            </p: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EE45152E-5A75-92F2-7613-2F850D085FEF}"/>
                </a:ext>
              </a:extLst>
            </p:cNvPr>
            <p:cNvGrpSpPr/>
            <p:nvPr/>
          </p:nvGrpSpPr>
          <p:grpSpPr>
            <a:xfrm>
              <a:off x="565940" y="4804686"/>
              <a:ext cx="7997828" cy="661888"/>
              <a:chOff x="565940" y="1751917"/>
              <a:chExt cx="7997828" cy="691662"/>
            </a:xfrm>
          </p:grpSpPr>
          <p:sp>
            <p:nvSpPr>
              <p:cNvPr id="32" name="그래픽 204">
                <a:extLst>
                  <a:ext uri="{FF2B5EF4-FFF2-40B4-BE49-F238E27FC236}">
                    <a16:creationId xmlns:a16="http://schemas.microsoft.com/office/drawing/2014/main" id="{0A18E0D1-E7CE-9F16-7093-57DAB18982DA}"/>
                  </a:ext>
                </a:extLst>
              </p:cNvPr>
              <p:cNvSpPr/>
              <p:nvPr/>
            </p:nvSpPr>
            <p:spPr>
              <a:xfrm>
                <a:off x="565940" y="1751917"/>
                <a:ext cx="7997828" cy="691662"/>
              </a:xfrm>
              <a:prstGeom prst="roundRect">
                <a:avLst>
                  <a:gd name="adj" fmla="val 12790"/>
                </a:avLst>
              </a:prstGeom>
              <a:solidFill>
                <a:srgbClr val="1C70D6">
                  <a:alpha val="12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Arial" panose="020B0604020202020204" pitchFamily="34" charset="0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39326C3-D1F8-F2CE-7EF7-6CE2D7BF30DA}"/>
                  </a:ext>
                </a:extLst>
              </p:cNvPr>
              <p:cNvSpPr txBox="1"/>
              <p:nvPr/>
            </p:nvSpPr>
            <p:spPr>
              <a:xfrm>
                <a:off x="707550" y="1856532"/>
                <a:ext cx="5129609" cy="4824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(5)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인간과 사회현상에 필요한 지식과 정보를 획득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분석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조직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</a:p>
              <a:p>
                <a:pPr indent="333375" algn="l"/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활용하는 능력과 탐구 능력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의사 결정 능력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참여 능력 함양하기</a:t>
                </a:r>
              </a:p>
            </p:txBody>
          </p: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81722D7D-DA94-7B3F-EA8D-546BDB30F32C}"/>
                  </a:ext>
                </a:extLst>
              </p:cNvPr>
              <p:cNvGrpSpPr/>
              <p:nvPr/>
            </p:nvGrpSpPr>
            <p:grpSpPr>
              <a:xfrm>
                <a:off x="6519983" y="1871043"/>
                <a:ext cx="1928691" cy="453410"/>
                <a:chOff x="5938959" y="1880215"/>
                <a:chExt cx="1676400" cy="453410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4E07AB62-B060-FDAB-CA13-5F8AFEC21ECC}"/>
                    </a:ext>
                  </a:extLst>
                </p:cNvPr>
                <p:cNvGrpSpPr/>
                <p:nvPr/>
              </p:nvGrpSpPr>
              <p:grpSpPr>
                <a:xfrm>
                  <a:off x="5938959" y="1880215"/>
                  <a:ext cx="1676400" cy="453410"/>
                  <a:chOff x="485775" y="1794490"/>
                  <a:chExt cx="8172450" cy="430923"/>
                </a:xfrm>
              </p:grpSpPr>
              <p:sp>
                <p:nvSpPr>
                  <p:cNvPr id="37" name="사각형: 둥근 모서리 336">
                    <a:extLst>
                      <a:ext uri="{FF2B5EF4-FFF2-40B4-BE49-F238E27FC236}">
                        <a16:creationId xmlns:a16="http://schemas.microsoft.com/office/drawing/2014/main" id="{A5D65E15-4364-7AD5-A161-8B521A7EF239}"/>
                      </a:ext>
                    </a:extLst>
                  </p:cNvPr>
                  <p:cNvSpPr/>
                  <p:nvPr/>
                </p:nvSpPr>
                <p:spPr>
                  <a:xfrm>
                    <a:off x="485775" y="1794490"/>
                    <a:ext cx="8172450" cy="430923"/>
                  </a:xfrm>
                  <a:prstGeom prst="roundRect">
                    <a:avLst>
                      <a:gd name="adj" fmla="val 16334"/>
                    </a:avLst>
                  </a:prstGeom>
                  <a:solidFill>
                    <a:srgbClr val="1C70D6"/>
                  </a:solidFill>
                  <a:ln w="158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8" name="사각형: 둥근 모서리 336">
                    <a:extLst>
                      <a:ext uri="{FF2B5EF4-FFF2-40B4-BE49-F238E27FC236}">
                        <a16:creationId xmlns:a16="http://schemas.microsoft.com/office/drawing/2014/main" id="{AC1298A8-4906-1AE2-4BBA-0E8C8391FAB9}"/>
                      </a:ext>
                    </a:extLst>
                  </p:cNvPr>
                  <p:cNvSpPr/>
                  <p:nvPr/>
                </p:nvSpPr>
                <p:spPr>
                  <a:xfrm>
                    <a:off x="697157" y="1838652"/>
                    <a:ext cx="7749681" cy="386761"/>
                  </a:xfrm>
                  <a:prstGeom prst="roundRect">
                    <a:avLst>
                      <a:gd name="adj" fmla="val 16082"/>
                    </a:avLst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7C39165-9BB7-4B3A-E587-224D36CFDF5D}"/>
                    </a:ext>
                  </a:extLst>
                </p:cNvPr>
                <p:cNvSpPr txBox="1"/>
                <p:nvPr/>
              </p:nvSpPr>
              <p:spPr>
                <a:xfrm>
                  <a:off x="6419774" y="1978272"/>
                  <a:ext cx="714770" cy="2572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과정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기능</a:t>
                  </a:r>
                </a:p>
              </p:txBody>
            </p:sp>
          </p:grp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3438191F-7151-00E3-B2E6-FB28E5DF2665}"/>
                </a:ext>
              </a:extLst>
            </p:cNvPr>
            <p:cNvGrpSpPr/>
            <p:nvPr/>
          </p:nvGrpSpPr>
          <p:grpSpPr>
            <a:xfrm>
              <a:off x="565940" y="5565372"/>
              <a:ext cx="7997828" cy="661888"/>
              <a:chOff x="565940" y="1751917"/>
              <a:chExt cx="7997828" cy="691662"/>
            </a:xfrm>
          </p:grpSpPr>
          <p:sp>
            <p:nvSpPr>
              <p:cNvPr id="25" name="그래픽 204">
                <a:extLst>
                  <a:ext uri="{FF2B5EF4-FFF2-40B4-BE49-F238E27FC236}">
                    <a16:creationId xmlns:a16="http://schemas.microsoft.com/office/drawing/2014/main" id="{7EF7ABB5-2CC3-0C1C-A36B-8DB0FADA854A}"/>
                  </a:ext>
                </a:extLst>
              </p:cNvPr>
              <p:cNvSpPr/>
              <p:nvPr/>
            </p:nvSpPr>
            <p:spPr>
              <a:xfrm>
                <a:off x="565940" y="1751917"/>
                <a:ext cx="7997828" cy="691662"/>
              </a:xfrm>
              <a:prstGeom prst="roundRect">
                <a:avLst>
                  <a:gd name="adj" fmla="val 12790"/>
                </a:avLst>
              </a:prstGeom>
              <a:solidFill>
                <a:srgbClr val="1C70D6">
                  <a:alpha val="12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Arial" panose="020B0604020202020204" pitchFamily="34" charset="0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1388A87-0356-9726-7058-85BA1DE440A6}"/>
                  </a:ext>
                </a:extLst>
              </p:cNvPr>
              <p:cNvSpPr txBox="1"/>
              <p:nvPr/>
            </p:nvSpPr>
            <p:spPr>
              <a:xfrm>
                <a:off x="707550" y="1856532"/>
                <a:ext cx="5136021" cy="4824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(6) 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우리 사회가 당면한 문제에 관심을 가지고 개인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지역사회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국가</a:t>
                </a:r>
                <a:r>
                  <a:rPr lang="en-US" altLang="ko-KR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</a:p>
              <a:p>
                <a:pPr indent="333375" algn="l"/>
                <a:r>
                  <a:rPr lang="ko-KR" altLang="en-US" sz="1500" dirty="0">
                    <a:latin typeface="나눔바른고딕" panose="020B0600000101010101" charset="-127"/>
                    <a:ea typeface="나눔바른고딕" panose="020B0600000101010101" charset="-127"/>
                  </a:rPr>
                  <a:t>세계적 차원에서 적극적으로 노력하는 태도 갖기</a:t>
                </a: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BBD58043-526E-225B-5B29-899D62237523}"/>
                  </a:ext>
                </a:extLst>
              </p:cNvPr>
              <p:cNvGrpSpPr/>
              <p:nvPr/>
            </p:nvGrpSpPr>
            <p:grpSpPr>
              <a:xfrm>
                <a:off x="6519983" y="1871043"/>
                <a:ext cx="1928691" cy="453410"/>
                <a:chOff x="5938959" y="1880215"/>
                <a:chExt cx="1676400" cy="453410"/>
              </a:xfrm>
            </p:grpSpPr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D29E178D-659E-A51D-FD02-77D931DD2920}"/>
                    </a:ext>
                  </a:extLst>
                </p:cNvPr>
                <p:cNvGrpSpPr/>
                <p:nvPr/>
              </p:nvGrpSpPr>
              <p:grpSpPr>
                <a:xfrm>
                  <a:off x="5938959" y="1880215"/>
                  <a:ext cx="1676400" cy="453410"/>
                  <a:chOff x="485775" y="1794490"/>
                  <a:chExt cx="8172450" cy="430923"/>
                </a:xfrm>
              </p:grpSpPr>
              <p:sp>
                <p:nvSpPr>
                  <p:cNvPr id="30" name="사각형: 둥근 모서리 336">
                    <a:extLst>
                      <a:ext uri="{FF2B5EF4-FFF2-40B4-BE49-F238E27FC236}">
                        <a16:creationId xmlns:a16="http://schemas.microsoft.com/office/drawing/2014/main" id="{DF9BE16D-2B96-E295-6152-51129E9CFE41}"/>
                      </a:ext>
                    </a:extLst>
                  </p:cNvPr>
                  <p:cNvSpPr/>
                  <p:nvPr/>
                </p:nvSpPr>
                <p:spPr>
                  <a:xfrm>
                    <a:off x="485775" y="1794490"/>
                    <a:ext cx="8172450" cy="430923"/>
                  </a:xfrm>
                  <a:prstGeom prst="roundRect">
                    <a:avLst>
                      <a:gd name="adj" fmla="val 16334"/>
                    </a:avLst>
                  </a:prstGeom>
                  <a:solidFill>
                    <a:srgbClr val="1C70D6"/>
                  </a:solidFill>
                  <a:ln w="158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1" name="사각형: 둥근 모서리 336">
                    <a:extLst>
                      <a:ext uri="{FF2B5EF4-FFF2-40B4-BE49-F238E27FC236}">
                        <a16:creationId xmlns:a16="http://schemas.microsoft.com/office/drawing/2014/main" id="{D97B5106-B963-BAB8-B4AA-BA696F427D42}"/>
                      </a:ext>
                    </a:extLst>
                  </p:cNvPr>
                  <p:cNvSpPr/>
                  <p:nvPr/>
                </p:nvSpPr>
                <p:spPr>
                  <a:xfrm>
                    <a:off x="697157" y="1838652"/>
                    <a:ext cx="7749681" cy="386761"/>
                  </a:xfrm>
                  <a:prstGeom prst="roundRect">
                    <a:avLst>
                      <a:gd name="adj" fmla="val 16082"/>
                    </a:avLst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DC516F6-A013-FBCB-7D94-4365767627EB}"/>
                    </a:ext>
                  </a:extLst>
                </p:cNvPr>
                <p:cNvSpPr txBox="1"/>
                <p:nvPr/>
              </p:nvSpPr>
              <p:spPr>
                <a:xfrm>
                  <a:off x="6419774" y="1978272"/>
                  <a:ext cx="714770" cy="2572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가치</a:t>
                  </a:r>
                  <a:r>
                    <a:rPr lang="en-US" altLang="ko-KR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6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태도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79845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EC45C2-E2D4-0160-7177-33F758C00289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Ⅲ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963D55-3BB9-676A-16AB-B2B987028D60}"/>
              </a:ext>
            </a:extLst>
          </p:cNvPr>
          <p:cNvSpPr txBox="1"/>
          <p:nvPr/>
        </p:nvSpPr>
        <p:spPr>
          <a:xfrm>
            <a:off x="994785" y="500003"/>
            <a:ext cx="1864293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목표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0537E-7EB2-B01E-A9FA-0E0D1558B968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96D7174-75A2-323F-CC0F-13C4D0080DDB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16E5BFE0-067C-2C90-8043-3B8C31701E4F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73F87CF-C026-A539-67F2-C4338677E097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5F25F8A-BEB7-26F3-A6BC-34A80DC434C8}"/>
                </a:ext>
              </a:extLst>
            </p:cNvPr>
            <p:cNvSpPr txBox="1"/>
            <p:nvPr/>
          </p:nvSpPr>
          <p:spPr>
            <a:xfrm>
              <a:off x="1130775" y="1257374"/>
              <a:ext cx="225702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초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중등 사회과의 주안점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5E933C-9F30-F287-25B2-AED97ED8E01C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7A5783A-925D-34ED-269D-3C6BAF5FCB27}"/>
              </a:ext>
            </a:extLst>
          </p:cNvPr>
          <p:cNvGrpSpPr/>
          <p:nvPr/>
        </p:nvGrpSpPr>
        <p:grpSpPr>
          <a:xfrm>
            <a:off x="545447" y="1927999"/>
            <a:ext cx="8053107" cy="4100953"/>
            <a:chOff x="387022" y="1927999"/>
            <a:chExt cx="8053107" cy="4100953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B2F08BDF-23F9-6BBA-8EB9-243F8FCB6B30}"/>
                </a:ext>
              </a:extLst>
            </p:cNvPr>
            <p:cNvSpPr/>
            <p:nvPr/>
          </p:nvSpPr>
          <p:spPr>
            <a:xfrm>
              <a:off x="2971800" y="5004574"/>
              <a:ext cx="5468329" cy="1024378"/>
            </a:xfrm>
            <a:prstGeom prst="roundRect">
              <a:avLst>
                <a:gd name="adj" fmla="val 50000"/>
              </a:avLst>
            </a:prstGeom>
            <a:solidFill>
              <a:srgbClr val="2AB8AA">
                <a:alpha val="20000"/>
              </a:srgb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63D9CAC-C492-C104-E2BB-45DFD6F7FF1D}"/>
                </a:ext>
              </a:extLst>
            </p:cNvPr>
            <p:cNvSpPr txBox="1"/>
            <p:nvPr/>
          </p:nvSpPr>
          <p:spPr>
            <a:xfrm>
              <a:off x="3679769" y="5239764"/>
              <a:ext cx="405239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자신의 주변 환경이나 문제에 적용할 수 있는 </a:t>
              </a:r>
            </a:p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적극적인 태도 함양</a:t>
              </a: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020E822F-76F1-FABC-6423-D6E752210961}"/>
                </a:ext>
              </a:extLst>
            </p:cNvPr>
            <p:cNvGrpSpPr/>
            <p:nvPr/>
          </p:nvGrpSpPr>
          <p:grpSpPr>
            <a:xfrm>
              <a:off x="387022" y="2202401"/>
              <a:ext cx="3161213" cy="3557722"/>
              <a:chOff x="387022" y="2184399"/>
              <a:chExt cx="3161213" cy="3557722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74D49215-B790-D951-2C74-6C05EA90D2AA}"/>
                  </a:ext>
                </a:extLst>
              </p:cNvPr>
              <p:cNvGrpSpPr/>
              <p:nvPr/>
            </p:nvGrpSpPr>
            <p:grpSpPr>
              <a:xfrm>
                <a:off x="387022" y="2184399"/>
                <a:ext cx="3161213" cy="3557722"/>
                <a:chOff x="387022" y="2184399"/>
                <a:chExt cx="3161213" cy="3557722"/>
              </a:xfrm>
            </p:grpSpPr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E417A096-B8FD-C4E8-B6BA-27A08BB87168}"/>
                    </a:ext>
                  </a:extLst>
                </p:cNvPr>
                <p:cNvGrpSpPr/>
                <p:nvPr/>
              </p:nvGrpSpPr>
              <p:grpSpPr>
                <a:xfrm flipH="1" flipV="1">
                  <a:off x="1341167" y="2184399"/>
                  <a:ext cx="2207068" cy="3557722"/>
                  <a:chOff x="2795808" y="1384188"/>
                  <a:chExt cx="2125128" cy="3425637"/>
                </a:xfrm>
              </p:grpSpPr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57051C31-498B-53D3-5A2A-F40B2640FFCD}"/>
                      </a:ext>
                    </a:extLst>
                  </p:cNvPr>
                  <p:cNvSpPr/>
                  <p:nvPr/>
                </p:nvSpPr>
                <p:spPr>
                  <a:xfrm>
                    <a:off x="2795808" y="1777736"/>
                    <a:ext cx="775080" cy="1722549"/>
                  </a:xfrm>
                  <a:custGeom>
                    <a:avLst/>
                    <a:gdLst>
                      <a:gd name="connsiteX0" fmla="*/ 660940 w 670420"/>
                      <a:gd name="connsiteY0" fmla="*/ 13005 h 1489951"/>
                      <a:gd name="connsiteX1" fmla="*/ 607219 w 670420"/>
                      <a:gd name="connsiteY1" fmla="*/ 9386 h 1489951"/>
                      <a:gd name="connsiteX2" fmla="*/ 182023 w 670420"/>
                      <a:gd name="connsiteY2" fmla="*/ 670230 h 1489951"/>
                      <a:gd name="connsiteX3" fmla="*/ 123539 w 670420"/>
                      <a:gd name="connsiteY3" fmla="*/ 1127430 h 1489951"/>
                      <a:gd name="connsiteX4" fmla="*/ 0 w 670420"/>
                      <a:gd name="connsiteY4" fmla="*/ 1303071 h 1489951"/>
                      <a:gd name="connsiteX5" fmla="*/ 186880 w 670420"/>
                      <a:gd name="connsiteY5" fmla="*/ 1489952 h 1489951"/>
                      <a:gd name="connsiteX6" fmla="*/ 373761 w 670420"/>
                      <a:gd name="connsiteY6" fmla="*/ 1303071 h 1489951"/>
                      <a:gd name="connsiteX7" fmla="*/ 199930 w 670420"/>
                      <a:gd name="connsiteY7" fmla="*/ 1116857 h 1489951"/>
                      <a:gd name="connsiteX8" fmla="*/ 657416 w 670420"/>
                      <a:gd name="connsiteY8" fmla="*/ 66726 h 1489951"/>
                      <a:gd name="connsiteX9" fmla="*/ 661035 w 670420"/>
                      <a:gd name="connsiteY9" fmla="*/ 13005 h 14899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70420" h="1489951">
                        <a:moveTo>
                          <a:pt x="660940" y="13005"/>
                        </a:moveTo>
                        <a:cubicBezTo>
                          <a:pt x="647129" y="-2806"/>
                          <a:pt x="623030" y="-4426"/>
                          <a:pt x="607219" y="9386"/>
                        </a:cubicBezTo>
                        <a:cubicBezTo>
                          <a:pt x="405765" y="185408"/>
                          <a:pt x="258794" y="414008"/>
                          <a:pt x="182023" y="670230"/>
                        </a:cubicBezTo>
                        <a:cubicBezTo>
                          <a:pt x="137351" y="819392"/>
                          <a:pt x="118015" y="973697"/>
                          <a:pt x="123539" y="1127430"/>
                        </a:cubicBezTo>
                        <a:cubicBezTo>
                          <a:pt x="51530" y="1153433"/>
                          <a:pt x="0" y="1222109"/>
                          <a:pt x="0" y="1303071"/>
                        </a:cubicBezTo>
                        <a:cubicBezTo>
                          <a:pt x="0" y="1406322"/>
                          <a:pt x="83630" y="1489952"/>
                          <a:pt x="186880" y="1489952"/>
                        </a:cubicBezTo>
                        <a:cubicBezTo>
                          <a:pt x="290132" y="1489952"/>
                          <a:pt x="373761" y="1406322"/>
                          <a:pt x="373761" y="1303071"/>
                        </a:cubicBezTo>
                        <a:cubicBezTo>
                          <a:pt x="373761" y="1199820"/>
                          <a:pt x="296990" y="1123620"/>
                          <a:pt x="199930" y="1116857"/>
                        </a:cubicBezTo>
                        <a:cubicBezTo>
                          <a:pt x="189167" y="722046"/>
                          <a:pt x="353378" y="332378"/>
                          <a:pt x="657416" y="66726"/>
                        </a:cubicBezTo>
                        <a:cubicBezTo>
                          <a:pt x="673227" y="52915"/>
                          <a:pt x="674846" y="28817"/>
                          <a:pt x="661035" y="13005"/>
                        </a:cubicBezTo>
                        <a:close/>
                      </a:path>
                    </a:pathLst>
                  </a:custGeom>
                  <a:solidFill>
                    <a:srgbClr val="F77237"/>
                  </a:solidFill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60C66890-DBB1-8185-2FC7-C6BD786D5B3F}"/>
                      </a:ext>
                    </a:extLst>
                  </p:cNvPr>
                  <p:cNvSpPr/>
                  <p:nvPr/>
                </p:nvSpPr>
                <p:spPr>
                  <a:xfrm>
                    <a:off x="3593845" y="1384188"/>
                    <a:ext cx="1327091" cy="467054"/>
                  </a:xfrm>
                  <a:custGeom>
                    <a:avLst/>
                    <a:gdLst>
                      <a:gd name="connsiteX0" fmla="*/ 1116997 w 1147892"/>
                      <a:gd name="connsiteY0" fmla="*/ 24988 h 403987"/>
                      <a:gd name="connsiteX1" fmla="*/ 331184 w 1147892"/>
                      <a:gd name="connsiteY1" fmla="*/ 98426 h 403987"/>
                      <a:gd name="connsiteX2" fmla="*/ 186880 w 1147892"/>
                      <a:gd name="connsiteY2" fmla="*/ 30227 h 403987"/>
                      <a:gd name="connsiteX3" fmla="*/ 0 w 1147892"/>
                      <a:gd name="connsiteY3" fmla="*/ 217108 h 403987"/>
                      <a:gd name="connsiteX4" fmla="*/ 186880 w 1147892"/>
                      <a:gd name="connsiteY4" fmla="*/ 403988 h 403987"/>
                      <a:gd name="connsiteX5" fmla="*/ 373761 w 1147892"/>
                      <a:gd name="connsiteY5" fmla="*/ 217108 h 403987"/>
                      <a:gd name="connsiteX6" fmla="*/ 366617 w 1147892"/>
                      <a:gd name="connsiteY6" fmla="*/ 166435 h 403987"/>
                      <a:gd name="connsiteX7" fmla="*/ 1102614 w 1147892"/>
                      <a:gd name="connsiteY7" fmla="*/ 99855 h 403987"/>
                      <a:gd name="connsiteX8" fmla="*/ 1147191 w 1147892"/>
                      <a:gd name="connsiteY8" fmla="*/ 69661 h 403987"/>
                      <a:gd name="connsiteX9" fmla="*/ 1116997 w 1147892"/>
                      <a:gd name="connsiteY9" fmla="*/ 25084 h 403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47892" h="403987">
                        <a:moveTo>
                          <a:pt x="1116997" y="24988"/>
                        </a:moveTo>
                        <a:cubicBezTo>
                          <a:pt x="853154" y="-25589"/>
                          <a:pt x="579215" y="1462"/>
                          <a:pt x="331184" y="98426"/>
                        </a:cubicBezTo>
                        <a:cubicBezTo>
                          <a:pt x="296894" y="56802"/>
                          <a:pt x="244983" y="30227"/>
                          <a:pt x="186880" y="30227"/>
                        </a:cubicBezTo>
                        <a:cubicBezTo>
                          <a:pt x="83629" y="30227"/>
                          <a:pt x="0" y="113857"/>
                          <a:pt x="0" y="217108"/>
                        </a:cubicBezTo>
                        <a:cubicBezTo>
                          <a:pt x="0" y="320359"/>
                          <a:pt x="83629" y="403988"/>
                          <a:pt x="186880" y="403988"/>
                        </a:cubicBezTo>
                        <a:cubicBezTo>
                          <a:pt x="290132" y="403988"/>
                          <a:pt x="373761" y="320359"/>
                          <a:pt x="373761" y="217108"/>
                        </a:cubicBezTo>
                        <a:cubicBezTo>
                          <a:pt x="373761" y="199486"/>
                          <a:pt x="371189" y="182532"/>
                          <a:pt x="366617" y="166435"/>
                        </a:cubicBezTo>
                        <a:cubicBezTo>
                          <a:pt x="599313" y="76995"/>
                          <a:pt x="855631" y="52420"/>
                          <a:pt x="1102614" y="99855"/>
                        </a:cubicBezTo>
                        <a:cubicBezTo>
                          <a:pt x="1123283" y="103855"/>
                          <a:pt x="1143286" y="90330"/>
                          <a:pt x="1147191" y="69661"/>
                        </a:cubicBezTo>
                        <a:cubicBezTo>
                          <a:pt x="1151191" y="48991"/>
                          <a:pt x="1137666" y="28989"/>
                          <a:pt x="1116997" y="25084"/>
                        </a:cubicBezTo>
                        <a:close/>
                      </a:path>
                    </a:pathLst>
                  </a:custGeom>
                  <a:solidFill>
                    <a:srgbClr val="2AB8AA"/>
                  </a:solidFill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BE4A57BA-E5C8-2EAB-BB4A-57EBE294D540}"/>
                      </a:ext>
                    </a:extLst>
                  </p:cNvPr>
                  <p:cNvSpPr/>
                  <p:nvPr/>
                </p:nvSpPr>
                <p:spPr>
                  <a:xfrm>
                    <a:off x="3043402" y="3550544"/>
                    <a:ext cx="1486017" cy="1259281"/>
                  </a:xfrm>
                  <a:custGeom>
                    <a:avLst/>
                    <a:gdLst>
                      <a:gd name="connsiteX0" fmla="*/ 1098479 w 1285359"/>
                      <a:gd name="connsiteY0" fmla="*/ 715574 h 1089239"/>
                      <a:gd name="connsiteX1" fmla="*/ 928744 w 1285359"/>
                      <a:gd name="connsiteY1" fmla="*/ 824635 h 1089239"/>
                      <a:gd name="connsiteX2" fmla="*/ 73684 w 1285359"/>
                      <a:gd name="connsiteY2" fmla="*/ 24440 h 1089239"/>
                      <a:gd name="connsiteX3" fmla="*/ 24440 w 1285359"/>
                      <a:gd name="connsiteY3" fmla="*/ 2533 h 1089239"/>
                      <a:gd name="connsiteX4" fmla="*/ 2533 w 1285359"/>
                      <a:gd name="connsiteY4" fmla="*/ 51777 h 1089239"/>
                      <a:gd name="connsiteX5" fmla="*/ 360958 w 1285359"/>
                      <a:gd name="connsiteY5" fmla="*/ 581938 h 1089239"/>
                      <a:gd name="connsiteX6" fmla="*/ 911789 w 1285359"/>
                      <a:gd name="connsiteY6" fmla="*/ 899121 h 1089239"/>
                      <a:gd name="connsiteX7" fmla="*/ 911599 w 1285359"/>
                      <a:gd name="connsiteY7" fmla="*/ 902360 h 1089239"/>
                      <a:gd name="connsiteX8" fmla="*/ 1098479 w 1285359"/>
                      <a:gd name="connsiteY8" fmla="*/ 1089240 h 1089239"/>
                      <a:gd name="connsiteX9" fmla="*/ 1285360 w 1285359"/>
                      <a:gd name="connsiteY9" fmla="*/ 902360 h 1089239"/>
                      <a:gd name="connsiteX10" fmla="*/ 1098479 w 1285359"/>
                      <a:gd name="connsiteY10" fmla="*/ 715479 h 1089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85359" h="1089239">
                        <a:moveTo>
                          <a:pt x="1098479" y="715574"/>
                        </a:moveTo>
                        <a:cubicBezTo>
                          <a:pt x="1023041" y="715574"/>
                          <a:pt x="958271" y="760342"/>
                          <a:pt x="928744" y="824635"/>
                        </a:cubicBezTo>
                        <a:cubicBezTo>
                          <a:pt x="533551" y="702239"/>
                          <a:pt x="222179" y="411060"/>
                          <a:pt x="73684" y="24440"/>
                        </a:cubicBezTo>
                        <a:cubicBezTo>
                          <a:pt x="66160" y="4819"/>
                          <a:pt x="44062" y="-4992"/>
                          <a:pt x="24440" y="2533"/>
                        </a:cubicBezTo>
                        <a:cubicBezTo>
                          <a:pt x="4819" y="10057"/>
                          <a:pt x="-4992" y="32155"/>
                          <a:pt x="2533" y="51777"/>
                        </a:cubicBezTo>
                        <a:cubicBezTo>
                          <a:pt x="79590" y="252373"/>
                          <a:pt x="203510" y="435730"/>
                          <a:pt x="360958" y="581938"/>
                        </a:cubicBezTo>
                        <a:cubicBezTo>
                          <a:pt x="517264" y="727195"/>
                          <a:pt x="707668" y="836827"/>
                          <a:pt x="911789" y="899121"/>
                        </a:cubicBezTo>
                        <a:cubicBezTo>
                          <a:pt x="911789" y="900169"/>
                          <a:pt x="911599" y="901217"/>
                          <a:pt x="911599" y="902360"/>
                        </a:cubicBezTo>
                        <a:cubicBezTo>
                          <a:pt x="911599" y="1005610"/>
                          <a:pt x="995228" y="1089240"/>
                          <a:pt x="1098479" y="1089240"/>
                        </a:cubicBezTo>
                        <a:cubicBezTo>
                          <a:pt x="1201730" y="1089240"/>
                          <a:pt x="1285360" y="1005610"/>
                          <a:pt x="1285360" y="902360"/>
                        </a:cubicBezTo>
                        <a:cubicBezTo>
                          <a:pt x="1285360" y="799109"/>
                          <a:pt x="1201730" y="715479"/>
                          <a:pt x="1098479" y="715479"/>
                        </a:cubicBezTo>
                        <a:close/>
                      </a:path>
                    </a:pathLst>
                  </a:custGeom>
                  <a:solidFill>
                    <a:srgbClr val="4EB5DA"/>
                  </a:solidFill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D309C7DB-F19D-CF54-9518-B61C2AA3668F}"/>
                    </a:ext>
                  </a:extLst>
                </p:cNvPr>
                <p:cNvSpPr/>
                <p:nvPr/>
              </p:nvSpPr>
              <p:spPr>
                <a:xfrm>
                  <a:off x="387022" y="2683100"/>
                  <a:ext cx="2641600" cy="2641600"/>
                </a:xfrm>
                <a:prstGeom prst="ellipse">
                  <a:avLst/>
                </a:prstGeom>
                <a:solidFill>
                  <a:srgbClr val="2CB3B6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 latinLnBrk="1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120E266E-CB46-56B1-4311-C2D1B670C411}"/>
                    </a:ext>
                  </a:extLst>
                </p:cNvPr>
                <p:cNvSpPr/>
                <p:nvPr/>
              </p:nvSpPr>
              <p:spPr>
                <a:xfrm>
                  <a:off x="508082" y="2804160"/>
                  <a:ext cx="2399480" cy="2399480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alpha val="20000"/>
                      </a:schemeClr>
                    </a:gs>
                    <a:gs pos="21000">
                      <a:srgbClr val="16634F">
                        <a:alpha val="0"/>
                      </a:srgbClr>
                    </a:gs>
                  </a:gsLst>
                  <a:lin ang="16200000" scaled="0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C98EB02-42AB-0D31-77AF-3A070BEE75A1}"/>
                  </a:ext>
                </a:extLst>
              </p:cNvPr>
              <p:cNvSpPr txBox="1"/>
              <p:nvPr/>
            </p:nvSpPr>
            <p:spPr>
              <a:xfrm>
                <a:off x="1066621" y="3788457"/>
                <a:ext cx="12824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F505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800" dirty="0">
                    <a:solidFill>
                      <a:schemeClr val="bg1"/>
                    </a:solidFill>
                  </a:rPr>
                  <a:t>초등학교</a:t>
                </a:r>
                <a:endParaRPr lang="en-US" altLang="ko-KR" sz="2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21388718-23A6-7199-8EAA-56D69542EB64}"/>
                </a:ext>
              </a:extLst>
            </p:cNvPr>
            <p:cNvSpPr/>
            <p:nvPr/>
          </p:nvSpPr>
          <p:spPr>
            <a:xfrm>
              <a:off x="3676650" y="3466286"/>
              <a:ext cx="4763479" cy="1024378"/>
            </a:xfrm>
            <a:prstGeom prst="roundRect">
              <a:avLst>
                <a:gd name="adj" fmla="val 50000"/>
              </a:avLst>
            </a:prstGeom>
            <a:solidFill>
              <a:srgbClr val="F77237">
                <a:alpha val="20000"/>
              </a:srgb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B80B105-A37F-7E41-4E1B-E9EE93DC4BA5}"/>
                </a:ext>
              </a:extLst>
            </p:cNvPr>
            <p:cNvSpPr txBox="1"/>
            <p:nvPr/>
          </p:nvSpPr>
          <p:spPr>
            <a:xfrm>
              <a:off x="4186082" y="3839976"/>
              <a:ext cx="374461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생활과 관련된 기본적인 지식과 능력 습득</a:t>
              </a: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F4908F2D-9B44-9F4B-1C67-B28A987D9858}"/>
                </a:ext>
              </a:extLst>
            </p:cNvPr>
            <p:cNvSpPr/>
            <p:nvPr/>
          </p:nvSpPr>
          <p:spPr>
            <a:xfrm>
              <a:off x="2971800" y="1927999"/>
              <a:ext cx="5468329" cy="1024378"/>
            </a:xfrm>
            <a:prstGeom prst="roundRect">
              <a:avLst>
                <a:gd name="adj" fmla="val 50000"/>
              </a:avLst>
            </a:prstGeom>
            <a:solidFill>
              <a:srgbClr val="4EB5DA">
                <a:alpha val="20000"/>
              </a:srgb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E74034-BFAA-54EB-A4E0-6B04B9A8F332}"/>
                </a:ext>
              </a:extLst>
            </p:cNvPr>
            <p:cNvSpPr txBox="1"/>
            <p:nvPr/>
          </p:nvSpPr>
          <p:spPr>
            <a:xfrm>
              <a:off x="3910601" y="2301689"/>
              <a:ext cx="359072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주변 사회 현상에 대한 관심과 흥미 제고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488CCD-F762-54DF-E4B7-B6340C5EC5C2}"/>
                </a:ext>
              </a:extLst>
            </p:cNvPr>
            <p:cNvSpPr txBox="1"/>
            <p:nvPr/>
          </p:nvSpPr>
          <p:spPr>
            <a:xfrm>
              <a:off x="2361387" y="5378263"/>
              <a:ext cx="26930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chemeClr val="bg1">
                      <a:alpha val="31000"/>
                    </a:schemeClr>
                  </a:solidFill>
                </a:rPr>
                <a:t>0</a:t>
              </a:r>
              <a:r>
                <a:rPr lang="en-US" altLang="ko-KR" sz="1800" dirty="0"/>
                <a:t>3</a:t>
              </a:r>
              <a:endParaRPr lang="ko-KR" altLang="en-US" sz="18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D345D89-2D15-8C4C-03C8-B33657218220}"/>
                </a:ext>
              </a:extLst>
            </p:cNvPr>
            <p:cNvSpPr txBox="1"/>
            <p:nvPr/>
          </p:nvSpPr>
          <p:spPr>
            <a:xfrm>
              <a:off x="3195482" y="3668526"/>
              <a:ext cx="26930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en-US" altLang="ko-KR" sz="1800" dirty="0">
                  <a:solidFill>
                    <a:schemeClr val="bg1">
                      <a:alpha val="31000"/>
                    </a:schemeClr>
                  </a:solidFill>
                </a:rPr>
                <a:t>0</a:t>
              </a:r>
              <a:r>
                <a:rPr lang="en-US" altLang="ko-KR" sz="1800" dirty="0"/>
                <a:t>2</a:t>
              </a:r>
              <a:endParaRPr lang="ko-KR" altLang="en-US" sz="18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3F9A56D-C451-CEE5-9F78-97FDB7516F08}"/>
                </a:ext>
              </a:extLst>
            </p:cNvPr>
            <p:cNvSpPr txBox="1"/>
            <p:nvPr/>
          </p:nvSpPr>
          <p:spPr>
            <a:xfrm>
              <a:off x="1853201" y="2301689"/>
              <a:ext cx="26930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en-US" altLang="ko-KR" sz="1800" dirty="0">
                  <a:solidFill>
                    <a:schemeClr val="bg1">
                      <a:alpha val="31000"/>
                    </a:schemeClr>
                  </a:solidFill>
                </a:rPr>
                <a:t>0</a:t>
              </a:r>
              <a:r>
                <a:rPr lang="en-US" altLang="ko-KR" sz="1800" dirty="0"/>
                <a:t>1</a:t>
              </a:r>
              <a:endParaRPr lang="ko-KR" alt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5650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C255422E-F4CD-9369-F878-C18B216A5460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7AE993C9-5F02-B345-3C45-31FA370B5A46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FD2EC95-1CEA-3AD6-DC26-C28D6907EA78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6C6C21-6154-A286-3F9D-552F58B690B8}"/>
                </a:ext>
              </a:extLst>
            </p:cNvPr>
            <p:cNvSpPr txBox="1"/>
            <p:nvPr/>
          </p:nvSpPr>
          <p:spPr>
            <a:xfrm>
              <a:off x="1130775" y="1257374"/>
              <a:ext cx="225702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초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중등 사회과의 주안점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7F77A1-275F-14F4-8C66-151ED7F5C86D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DC8C877-3718-8ABB-82F6-AF1B0DEF3CD4}"/>
              </a:ext>
            </a:extLst>
          </p:cNvPr>
          <p:cNvGrpSpPr/>
          <p:nvPr/>
        </p:nvGrpSpPr>
        <p:grpSpPr>
          <a:xfrm>
            <a:off x="545447" y="1927999"/>
            <a:ext cx="8053107" cy="4100953"/>
            <a:chOff x="387022" y="1927999"/>
            <a:chExt cx="8053107" cy="4100953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24F50AF4-2AD6-787F-A35C-A20D902F6F49}"/>
                </a:ext>
              </a:extLst>
            </p:cNvPr>
            <p:cNvSpPr/>
            <p:nvPr/>
          </p:nvSpPr>
          <p:spPr>
            <a:xfrm>
              <a:off x="2971800" y="5004574"/>
              <a:ext cx="5468329" cy="1024378"/>
            </a:xfrm>
            <a:prstGeom prst="roundRect">
              <a:avLst>
                <a:gd name="adj" fmla="val 50000"/>
              </a:avLst>
            </a:prstGeom>
            <a:solidFill>
              <a:srgbClr val="2AB8AA">
                <a:alpha val="20000"/>
              </a:srgb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A35B39-6F34-47F5-76EC-E1F9BF274B8D}"/>
                </a:ext>
              </a:extLst>
            </p:cNvPr>
            <p:cNvSpPr txBox="1"/>
            <p:nvPr/>
          </p:nvSpPr>
          <p:spPr>
            <a:xfrm>
              <a:off x="4423562" y="5239764"/>
              <a:ext cx="2564805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지역 사회</a:t>
              </a:r>
              <a:r>
                <a:rPr lang="en-US" altLang="ko-KR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·</a:t>
              </a:r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국가</a:t>
              </a:r>
              <a:r>
                <a:rPr lang="en-US" altLang="ko-KR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·</a:t>
              </a:r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세계에 속한</a:t>
              </a:r>
              <a:endParaRPr lang="en-US" altLang="ko-KR" sz="1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구성원으로서의 시민성 함양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E6D90A78-D550-4A75-11AF-B579C862C36C}"/>
                </a:ext>
              </a:extLst>
            </p:cNvPr>
            <p:cNvGrpSpPr/>
            <p:nvPr/>
          </p:nvGrpSpPr>
          <p:grpSpPr>
            <a:xfrm>
              <a:off x="387022" y="2202401"/>
              <a:ext cx="3161213" cy="3557722"/>
              <a:chOff x="387022" y="2184399"/>
              <a:chExt cx="3161213" cy="3557722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57957FDF-E0EA-C914-6BF1-E87D76DED6F3}"/>
                  </a:ext>
                </a:extLst>
              </p:cNvPr>
              <p:cNvGrpSpPr/>
              <p:nvPr/>
            </p:nvGrpSpPr>
            <p:grpSpPr>
              <a:xfrm>
                <a:off x="387022" y="2184399"/>
                <a:ext cx="3161213" cy="3557722"/>
                <a:chOff x="387022" y="2184399"/>
                <a:chExt cx="3161213" cy="3557722"/>
              </a:xfrm>
            </p:grpSpPr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AF8D65F2-83F9-49E7-FAF1-D352A5E64986}"/>
                    </a:ext>
                  </a:extLst>
                </p:cNvPr>
                <p:cNvGrpSpPr/>
                <p:nvPr/>
              </p:nvGrpSpPr>
              <p:grpSpPr>
                <a:xfrm flipH="1" flipV="1">
                  <a:off x="1341167" y="2184399"/>
                  <a:ext cx="2207068" cy="3557722"/>
                  <a:chOff x="2795808" y="1384188"/>
                  <a:chExt cx="2125128" cy="3425637"/>
                </a:xfrm>
              </p:grpSpPr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B605E12A-3344-8766-08D8-95D192E408E8}"/>
                      </a:ext>
                    </a:extLst>
                  </p:cNvPr>
                  <p:cNvSpPr/>
                  <p:nvPr/>
                </p:nvSpPr>
                <p:spPr>
                  <a:xfrm>
                    <a:off x="2795808" y="1777736"/>
                    <a:ext cx="775080" cy="1722549"/>
                  </a:xfrm>
                  <a:custGeom>
                    <a:avLst/>
                    <a:gdLst>
                      <a:gd name="connsiteX0" fmla="*/ 660940 w 670420"/>
                      <a:gd name="connsiteY0" fmla="*/ 13005 h 1489951"/>
                      <a:gd name="connsiteX1" fmla="*/ 607219 w 670420"/>
                      <a:gd name="connsiteY1" fmla="*/ 9386 h 1489951"/>
                      <a:gd name="connsiteX2" fmla="*/ 182023 w 670420"/>
                      <a:gd name="connsiteY2" fmla="*/ 670230 h 1489951"/>
                      <a:gd name="connsiteX3" fmla="*/ 123539 w 670420"/>
                      <a:gd name="connsiteY3" fmla="*/ 1127430 h 1489951"/>
                      <a:gd name="connsiteX4" fmla="*/ 0 w 670420"/>
                      <a:gd name="connsiteY4" fmla="*/ 1303071 h 1489951"/>
                      <a:gd name="connsiteX5" fmla="*/ 186880 w 670420"/>
                      <a:gd name="connsiteY5" fmla="*/ 1489952 h 1489951"/>
                      <a:gd name="connsiteX6" fmla="*/ 373761 w 670420"/>
                      <a:gd name="connsiteY6" fmla="*/ 1303071 h 1489951"/>
                      <a:gd name="connsiteX7" fmla="*/ 199930 w 670420"/>
                      <a:gd name="connsiteY7" fmla="*/ 1116857 h 1489951"/>
                      <a:gd name="connsiteX8" fmla="*/ 657416 w 670420"/>
                      <a:gd name="connsiteY8" fmla="*/ 66726 h 1489951"/>
                      <a:gd name="connsiteX9" fmla="*/ 661035 w 670420"/>
                      <a:gd name="connsiteY9" fmla="*/ 13005 h 14899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70420" h="1489951">
                        <a:moveTo>
                          <a:pt x="660940" y="13005"/>
                        </a:moveTo>
                        <a:cubicBezTo>
                          <a:pt x="647129" y="-2806"/>
                          <a:pt x="623030" y="-4426"/>
                          <a:pt x="607219" y="9386"/>
                        </a:cubicBezTo>
                        <a:cubicBezTo>
                          <a:pt x="405765" y="185408"/>
                          <a:pt x="258794" y="414008"/>
                          <a:pt x="182023" y="670230"/>
                        </a:cubicBezTo>
                        <a:cubicBezTo>
                          <a:pt x="137351" y="819392"/>
                          <a:pt x="118015" y="973697"/>
                          <a:pt x="123539" y="1127430"/>
                        </a:cubicBezTo>
                        <a:cubicBezTo>
                          <a:pt x="51530" y="1153433"/>
                          <a:pt x="0" y="1222109"/>
                          <a:pt x="0" y="1303071"/>
                        </a:cubicBezTo>
                        <a:cubicBezTo>
                          <a:pt x="0" y="1406322"/>
                          <a:pt x="83630" y="1489952"/>
                          <a:pt x="186880" y="1489952"/>
                        </a:cubicBezTo>
                        <a:cubicBezTo>
                          <a:pt x="290132" y="1489952"/>
                          <a:pt x="373761" y="1406322"/>
                          <a:pt x="373761" y="1303071"/>
                        </a:cubicBezTo>
                        <a:cubicBezTo>
                          <a:pt x="373761" y="1199820"/>
                          <a:pt x="296990" y="1123620"/>
                          <a:pt x="199930" y="1116857"/>
                        </a:cubicBezTo>
                        <a:cubicBezTo>
                          <a:pt x="189167" y="722046"/>
                          <a:pt x="353378" y="332378"/>
                          <a:pt x="657416" y="66726"/>
                        </a:cubicBezTo>
                        <a:cubicBezTo>
                          <a:pt x="673227" y="52915"/>
                          <a:pt x="674846" y="28817"/>
                          <a:pt x="661035" y="13005"/>
                        </a:cubicBezTo>
                        <a:close/>
                      </a:path>
                    </a:pathLst>
                  </a:custGeom>
                  <a:solidFill>
                    <a:srgbClr val="F77237"/>
                  </a:solidFill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21BF4765-7DBC-8333-F7A0-05F58A1BA8DA}"/>
                      </a:ext>
                    </a:extLst>
                  </p:cNvPr>
                  <p:cNvSpPr/>
                  <p:nvPr/>
                </p:nvSpPr>
                <p:spPr>
                  <a:xfrm>
                    <a:off x="3593845" y="1384188"/>
                    <a:ext cx="1327091" cy="467054"/>
                  </a:xfrm>
                  <a:custGeom>
                    <a:avLst/>
                    <a:gdLst>
                      <a:gd name="connsiteX0" fmla="*/ 1116997 w 1147892"/>
                      <a:gd name="connsiteY0" fmla="*/ 24988 h 403987"/>
                      <a:gd name="connsiteX1" fmla="*/ 331184 w 1147892"/>
                      <a:gd name="connsiteY1" fmla="*/ 98426 h 403987"/>
                      <a:gd name="connsiteX2" fmla="*/ 186880 w 1147892"/>
                      <a:gd name="connsiteY2" fmla="*/ 30227 h 403987"/>
                      <a:gd name="connsiteX3" fmla="*/ 0 w 1147892"/>
                      <a:gd name="connsiteY3" fmla="*/ 217108 h 403987"/>
                      <a:gd name="connsiteX4" fmla="*/ 186880 w 1147892"/>
                      <a:gd name="connsiteY4" fmla="*/ 403988 h 403987"/>
                      <a:gd name="connsiteX5" fmla="*/ 373761 w 1147892"/>
                      <a:gd name="connsiteY5" fmla="*/ 217108 h 403987"/>
                      <a:gd name="connsiteX6" fmla="*/ 366617 w 1147892"/>
                      <a:gd name="connsiteY6" fmla="*/ 166435 h 403987"/>
                      <a:gd name="connsiteX7" fmla="*/ 1102614 w 1147892"/>
                      <a:gd name="connsiteY7" fmla="*/ 99855 h 403987"/>
                      <a:gd name="connsiteX8" fmla="*/ 1147191 w 1147892"/>
                      <a:gd name="connsiteY8" fmla="*/ 69661 h 403987"/>
                      <a:gd name="connsiteX9" fmla="*/ 1116997 w 1147892"/>
                      <a:gd name="connsiteY9" fmla="*/ 25084 h 403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47892" h="403987">
                        <a:moveTo>
                          <a:pt x="1116997" y="24988"/>
                        </a:moveTo>
                        <a:cubicBezTo>
                          <a:pt x="853154" y="-25589"/>
                          <a:pt x="579215" y="1462"/>
                          <a:pt x="331184" y="98426"/>
                        </a:cubicBezTo>
                        <a:cubicBezTo>
                          <a:pt x="296894" y="56802"/>
                          <a:pt x="244983" y="30227"/>
                          <a:pt x="186880" y="30227"/>
                        </a:cubicBezTo>
                        <a:cubicBezTo>
                          <a:pt x="83629" y="30227"/>
                          <a:pt x="0" y="113857"/>
                          <a:pt x="0" y="217108"/>
                        </a:cubicBezTo>
                        <a:cubicBezTo>
                          <a:pt x="0" y="320359"/>
                          <a:pt x="83629" y="403988"/>
                          <a:pt x="186880" y="403988"/>
                        </a:cubicBezTo>
                        <a:cubicBezTo>
                          <a:pt x="290132" y="403988"/>
                          <a:pt x="373761" y="320359"/>
                          <a:pt x="373761" y="217108"/>
                        </a:cubicBezTo>
                        <a:cubicBezTo>
                          <a:pt x="373761" y="199486"/>
                          <a:pt x="371189" y="182532"/>
                          <a:pt x="366617" y="166435"/>
                        </a:cubicBezTo>
                        <a:cubicBezTo>
                          <a:pt x="599313" y="76995"/>
                          <a:pt x="855631" y="52420"/>
                          <a:pt x="1102614" y="99855"/>
                        </a:cubicBezTo>
                        <a:cubicBezTo>
                          <a:pt x="1123283" y="103855"/>
                          <a:pt x="1143286" y="90330"/>
                          <a:pt x="1147191" y="69661"/>
                        </a:cubicBezTo>
                        <a:cubicBezTo>
                          <a:pt x="1151191" y="48991"/>
                          <a:pt x="1137666" y="28989"/>
                          <a:pt x="1116997" y="25084"/>
                        </a:cubicBezTo>
                        <a:close/>
                      </a:path>
                    </a:pathLst>
                  </a:custGeom>
                  <a:solidFill>
                    <a:srgbClr val="2AB8AA"/>
                  </a:solidFill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E4D67F4A-3676-7967-65E8-0541DA270650}"/>
                      </a:ext>
                    </a:extLst>
                  </p:cNvPr>
                  <p:cNvSpPr/>
                  <p:nvPr/>
                </p:nvSpPr>
                <p:spPr>
                  <a:xfrm>
                    <a:off x="3043402" y="3550544"/>
                    <a:ext cx="1486017" cy="1259281"/>
                  </a:xfrm>
                  <a:custGeom>
                    <a:avLst/>
                    <a:gdLst>
                      <a:gd name="connsiteX0" fmla="*/ 1098479 w 1285359"/>
                      <a:gd name="connsiteY0" fmla="*/ 715574 h 1089239"/>
                      <a:gd name="connsiteX1" fmla="*/ 928744 w 1285359"/>
                      <a:gd name="connsiteY1" fmla="*/ 824635 h 1089239"/>
                      <a:gd name="connsiteX2" fmla="*/ 73684 w 1285359"/>
                      <a:gd name="connsiteY2" fmla="*/ 24440 h 1089239"/>
                      <a:gd name="connsiteX3" fmla="*/ 24440 w 1285359"/>
                      <a:gd name="connsiteY3" fmla="*/ 2533 h 1089239"/>
                      <a:gd name="connsiteX4" fmla="*/ 2533 w 1285359"/>
                      <a:gd name="connsiteY4" fmla="*/ 51777 h 1089239"/>
                      <a:gd name="connsiteX5" fmla="*/ 360958 w 1285359"/>
                      <a:gd name="connsiteY5" fmla="*/ 581938 h 1089239"/>
                      <a:gd name="connsiteX6" fmla="*/ 911789 w 1285359"/>
                      <a:gd name="connsiteY6" fmla="*/ 899121 h 1089239"/>
                      <a:gd name="connsiteX7" fmla="*/ 911599 w 1285359"/>
                      <a:gd name="connsiteY7" fmla="*/ 902360 h 1089239"/>
                      <a:gd name="connsiteX8" fmla="*/ 1098479 w 1285359"/>
                      <a:gd name="connsiteY8" fmla="*/ 1089240 h 1089239"/>
                      <a:gd name="connsiteX9" fmla="*/ 1285360 w 1285359"/>
                      <a:gd name="connsiteY9" fmla="*/ 902360 h 1089239"/>
                      <a:gd name="connsiteX10" fmla="*/ 1098479 w 1285359"/>
                      <a:gd name="connsiteY10" fmla="*/ 715479 h 1089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85359" h="1089239">
                        <a:moveTo>
                          <a:pt x="1098479" y="715574"/>
                        </a:moveTo>
                        <a:cubicBezTo>
                          <a:pt x="1023041" y="715574"/>
                          <a:pt x="958271" y="760342"/>
                          <a:pt x="928744" y="824635"/>
                        </a:cubicBezTo>
                        <a:cubicBezTo>
                          <a:pt x="533551" y="702239"/>
                          <a:pt x="222179" y="411060"/>
                          <a:pt x="73684" y="24440"/>
                        </a:cubicBezTo>
                        <a:cubicBezTo>
                          <a:pt x="66160" y="4819"/>
                          <a:pt x="44062" y="-4992"/>
                          <a:pt x="24440" y="2533"/>
                        </a:cubicBezTo>
                        <a:cubicBezTo>
                          <a:pt x="4819" y="10057"/>
                          <a:pt x="-4992" y="32155"/>
                          <a:pt x="2533" y="51777"/>
                        </a:cubicBezTo>
                        <a:cubicBezTo>
                          <a:pt x="79590" y="252373"/>
                          <a:pt x="203510" y="435730"/>
                          <a:pt x="360958" y="581938"/>
                        </a:cubicBezTo>
                        <a:cubicBezTo>
                          <a:pt x="517264" y="727195"/>
                          <a:pt x="707668" y="836827"/>
                          <a:pt x="911789" y="899121"/>
                        </a:cubicBezTo>
                        <a:cubicBezTo>
                          <a:pt x="911789" y="900169"/>
                          <a:pt x="911599" y="901217"/>
                          <a:pt x="911599" y="902360"/>
                        </a:cubicBezTo>
                        <a:cubicBezTo>
                          <a:pt x="911599" y="1005610"/>
                          <a:pt x="995228" y="1089240"/>
                          <a:pt x="1098479" y="1089240"/>
                        </a:cubicBezTo>
                        <a:cubicBezTo>
                          <a:pt x="1201730" y="1089240"/>
                          <a:pt x="1285360" y="1005610"/>
                          <a:pt x="1285360" y="902360"/>
                        </a:cubicBezTo>
                        <a:cubicBezTo>
                          <a:pt x="1285360" y="799109"/>
                          <a:pt x="1201730" y="715479"/>
                          <a:pt x="1098479" y="715479"/>
                        </a:cubicBezTo>
                        <a:close/>
                      </a:path>
                    </a:pathLst>
                  </a:custGeom>
                  <a:solidFill>
                    <a:srgbClr val="4EB5DA"/>
                  </a:solidFill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3D68FEFA-27F6-2897-67D5-AAC32EAC0452}"/>
                    </a:ext>
                  </a:extLst>
                </p:cNvPr>
                <p:cNvSpPr/>
                <p:nvPr/>
              </p:nvSpPr>
              <p:spPr>
                <a:xfrm>
                  <a:off x="387022" y="2683100"/>
                  <a:ext cx="2641600" cy="2641600"/>
                </a:xfrm>
                <a:prstGeom prst="ellipse">
                  <a:avLst/>
                </a:prstGeom>
                <a:solidFill>
                  <a:srgbClr val="2063AA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914400" latinLnBrk="1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6543D3D2-6213-DA0C-8D0D-F4AA05BEB1F5}"/>
                    </a:ext>
                  </a:extLst>
                </p:cNvPr>
                <p:cNvSpPr/>
                <p:nvPr/>
              </p:nvSpPr>
              <p:spPr>
                <a:xfrm>
                  <a:off x="508082" y="2804160"/>
                  <a:ext cx="2399480" cy="2399480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alpha val="20000"/>
                      </a:schemeClr>
                    </a:gs>
                    <a:gs pos="21000">
                      <a:srgbClr val="16634F">
                        <a:alpha val="0"/>
                      </a:srgbClr>
                    </a:gs>
                  </a:gsLst>
                  <a:lin ang="16200000" scaled="0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257B1E1-8D66-7ABF-CAFA-878E7DF034DA}"/>
                  </a:ext>
                </a:extLst>
              </p:cNvPr>
              <p:cNvSpPr txBox="1"/>
              <p:nvPr/>
            </p:nvSpPr>
            <p:spPr>
              <a:xfrm>
                <a:off x="1226923" y="3788457"/>
                <a:ext cx="9618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F505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800" dirty="0">
                    <a:solidFill>
                      <a:schemeClr val="bg1"/>
                    </a:solidFill>
                  </a:rPr>
                  <a:t>중학교</a:t>
                </a:r>
                <a:endParaRPr lang="en-US" altLang="ko-KR" sz="2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C5329260-0354-3412-2F70-09687BFD6CF1}"/>
                </a:ext>
              </a:extLst>
            </p:cNvPr>
            <p:cNvSpPr/>
            <p:nvPr/>
          </p:nvSpPr>
          <p:spPr>
            <a:xfrm>
              <a:off x="3676650" y="3466286"/>
              <a:ext cx="4763479" cy="1024378"/>
            </a:xfrm>
            <a:prstGeom prst="roundRect">
              <a:avLst>
                <a:gd name="adj" fmla="val 50000"/>
              </a:avLst>
            </a:prstGeom>
            <a:solidFill>
              <a:srgbClr val="F77237">
                <a:alpha val="20000"/>
              </a:srgb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558D4D-218F-289C-454E-AFECAFFBBDA6}"/>
                </a:ext>
              </a:extLst>
            </p:cNvPr>
            <p:cNvSpPr txBox="1"/>
            <p:nvPr/>
          </p:nvSpPr>
          <p:spPr>
            <a:xfrm>
              <a:off x="4981171" y="3839976"/>
              <a:ext cx="215443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사회적 문제에 관심갖기</a:t>
              </a: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CC0523AA-886E-D7C7-EB4A-3494ED402FF8}"/>
                </a:ext>
              </a:extLst>
            </p:cNvPr>
            <p:cNvSpPr/>
            <p:nvPr/>
          </p:nvSpPr>
          <p:spPr>
            <a:xfrm>
              <a:off x="2971800" y="1927999"/>
              <a:ext cx="5468329" cy="1024378"/>
            </a:xfrm>
            <a:prstGeom prst="roundRect">
              <a:avLst>
                <a:gd name="adj" fmla="val 50000"/>
              </a:avLst>
            </a:prstGeom>
            <a:solidFill>
              <a:srgbClr val="4EB5DA">
                <a:alpha val="20000"/>
              </a:srgb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52FEC6-CC11-65B0-BC75-EE5E72619395}"/>
                </a:ext>
              </a:extLst>
            </p:cNvPr>
            <p:cNvSpPr txBox="1"/>
            <p:nvPr/>
          </p:nvSpPr>
          <p:spPr>
            <a:xfrm>
              <a:off x="3423288" y="2163189"/>
              <a:ext cx="4565353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초등학교에서의 학습을 바탕으로 각 영역에서</a:t>
              </a:r>
            </a:p>
            <a:p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중요시하는 지식을 과학적 절차에 따라 발견</a:t>
              </a:r>
              <a:r>
                <a:rPr lang="en-US" altLang="ko-KR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·</a:t>
              </a:r>
              <a:r>
                <a:rPr lang="ko-KR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적용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CCAFD5-3732-D2B5-9299-773C8CA15985}"/>
                </a:ext>
              </a:extLst>
            </p:cNvPr>
            <p:cNvSpPr txBox="1"/>
            <p:nvPr/>
          </p:nvSpPr>
          <p:spPr>
            <a:xfrm>
              <a:off x="2361387" y="5378263"/>
              <a:ext cx="26930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chemeClr val="bg1">
                      <a:alpha val="31000"/>
                    </a:schemeClr>
                  </a:solidFill>
                </a:rPr>
                <a:t>0</a:t>
              </a:r>
              <a:r>
                <a:rPr lang="en-US" altLang="ko-KR" sz="1800" dirty="0"/>
                <a:t>3</a:t>
              </a:r>
              <a:endParaRPr lang="ko-KR" altLang="en-US" sz="18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88914D4-CFBE-F1D1-6035-BF33D9B827B0}"/>
                </a:ext>
              </a:extLst>
            </p:cNvPr>
            <p:cNvSpPr txBox="1"/>
            <p:nvPr/>
          </p:nvSpPr>
          <p:spPr>
            <a:xfrm>
              <a:off x="3195482" y="3668526"/>
              <a:ext cx="26930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en-US" altLang="ko-KR" sz="1800" dirty="0">
                  <a:solidFill>
                    <a:schemeClr val="bg1">
                      <a:alpha val="31000"/>
                    </a:schemeClr>
                  </a:solidFill>
                </a:rPr>
                <a:t>0</a:t>
              </a:r>
              <a:r>
                <a:rPr lang="en-US" altLang="ko-KR" sz="1800" dirty="0"/>
                <a:t>2</a:t>
              </a:r>
              <a:endParaRPr lang="ko-KR" altLang="en-US" sz="18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134955-012C-8786-9BB7-D6A633B6A366}"/>
                </a:ext>
              </a:extLst>
            </p:cNvPr>
            <p:cNvSpPr txBox="1"/>
            <p:nvPr/>
          </p:nvSpPr>
          <p:spPr>
            <a:xfrm>
              <a:off x="1853201" y="2301689"/>
              <a:ext cx="26930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en-US" altLang="ko-KR" sz="1800" dirty="0">
                  <a:solidFill>
                    <a:schemeClr val="bg1">
                      <a:alpha val="31000"/>
                    </a:schemeClr>
                  </a:solidFill>
                </a:rPr>
                <a:t>0</a:t>
              </a:r>
              <a:r>
                <a:rPr lang="en-US" altLang="ko-KR" sz="1800" dirty="0"/>
                <a:t>1</a:t>
              </a:r>
              <a:endParaRPr lang="ko-KR" altLang="en-US" sz="1800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9BB1B56-FCE5-B1D7-618A-E7BBAA8EA5BA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Ⅲ</a:t>
            </a:r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A70669-5061-70C6-A59C-10FB3D2D258D}"/>
              </a:ext>
            </a:extLst>
          </p:cNvPr>
          <p:cNvSpPr txBox="1"/>
          <p:nvPr/>
        </p:nvSpPr>
        <p:spPr>
          <a:xfrm>
            <a:off x="994785" y="500003"/>
            <a:ext cx="1864293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목표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82CD492-ED19-9B33-A401-84FE7F6EB654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377628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F85E02A7-0E9F-C836-876E-2F219199E66F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B30C20E7-4261-EB66-130D-6178A0829F6B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49B017B0-77FE-E0B1-28F2-B1AEEC8C3E39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3C7DEEA-A976-426A-570B-885FD95A4A3C}"/>
                </a:ext>
              </a:extLst>
            </p:cNvPr>
            <p:cNvSpPr txBox="1"/>
            <p:nvPr/>
          </p:nvSpPr>
          <p:spPr>
            <a:xfrm>
              <a:off x="1130775" y="1257374"/>
              <a:ext cx="366767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2015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교육과정의 내용 체계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71E9A9-053D-D4BD-6638-1D9F7127EAED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2AF39E7-8598-A699-52F0-2D58060131F5}"/>
              </a:ext>
            </a:extLst>
          </p:cNvPr>
          <p:cNvSpPr txBox="1"/>
          <p:nvPr/>
        </p:nvSpPr>
        <p:spPr>
          <a:xfrm>
            <a:off x="402433" y="284508"/>
            <a:ext cx="163507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Interop" panose="02000503000000020004" pitchFamily="2" charset="0"/>
              </a:defRPr>
            </a:lvl1pPr>
          </a:lstStyle>
          <a:p>
            <a:r>
              <a:rPr lang="en-US" altLang="ko-KR" dirty="0"/>
              <a:t>Ⅳ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9EC9BE-A651-2BDE-0324-BD7F65538B21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내용 체계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E72000-4137-7C6A-CB1E-6B1729003426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sp>
        <p:nvSpPr>
          <p:cNvPr id="2" name="사각형: 둥근 위쪽 모서리 1">
            <a:extLst>
              <a:ext uri="{FF2B5EF4-FFF2-40B4-BE49-F238E27FC236}">
                <a16:creationId xmlns:a16="http://schemas.microsoft.com/office/drawing/2014/main" id="{1D2155BC-B105-2AC4-BCDA-FE7D7784886B}"/>
              </a:ext>
            </a:extLst>
          </p:cNvPr>
          <p:cNvSpPr/>
          <p:nvPr/>
        </p:nvSpPr>
        <p:spPr>
          <a:xfrm>
            <a:off x="402433" y="1738018"/>
            <a:ext cx="8346280" cy="767057"/>
          </a:xfrm>
          <a:prstGeom prst="round2SameRect">
            <a:avLst>
              <a:gd name="adj1" fmla="val 13387"/>
              <a:gd name="adj2" fmla="val 0"/>
            </a:avLst>
          </a:prstGeom>
          <a:solidFill>
            <a:srgbClr val="2063AA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7AE9B51-1C59-EB1B-560D-96DA8CE2B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840825"/>
              </p:ext>
            </p:extLst>
          </p:nvPr>
        </p:nvGraphicFramePr>
        <p:xfrm>
          <a:off x="402432" y="1738018"/>
          <a:ext cx="8346280" cy="4506903"/>
        </p:xfrm>
        <a:graphic>
          <a:graphicData uri="http://schemas.openxmlformats.org/drawingml/2006/table">
            <a:tbl>
              <a:tblPr/>
              <a:tblGrid>
                <a:gridCol w="521112">
                  <a:extLst>
                    <a:ext uri="{9D8B030D-6E8A-4147-A177-3AD203B41FA5}">
                      <a16:colId xmlns:a16="http://schemas.microsoft.com/office/drawing/2014/main" val="370756653"/>
                    </a:ext>
                  </a:extLst>
                </a:gridCol>
                <a:gridCol w="1175844">
                  <a:extLst>
                    <a:ext uri="{9D8B030D-6E8A-4147-A177-3AD203B41FA5}">
                      <a16:colId xmlns:a16="http://schemas.microsoft.com/office/drawing/2014/main" val="1128003541"/>
                    </a:ext>
                  </a:extLst>
                </a:gridCol>
                <a:gridCol w="2519265">
                  <a:extLst>
                    <a:ext uri="{9D8B030D-6E8A-4147-A177-3AD203B41FA5}">
                      <a16:colId xmlns:a16="http://schemas.microsoft.com/office/drawing/2014/main" val="802439134"/>
                    </a:ext>
                  </a:extLst>
                </a:gridCol>
                <a:gridCol w="996385">
                  <a:extLst>
                    <a:ext uri="{9D8B030D-6E8A-4147-A177-3AD203B41FA5}">
                      <a16:colId xmlns:a16="http://schemas.microsoft.com/office/drawing/2014/main" val="3066536227"/>
                    </a:ext>
                  </a:extLst>
                </a:gridCol>
                <a:gridCol w="996385">
                  <a:extLst>
                    <a:ext uri="{9D8B030D-6E8A-4147-A177-3AD203B41FA5}">
                      <a16:colId xmlns:a16="http://schemas.microsoft.com/office/drawing/2014/main" val="1588808180"/>
                    </a:ext>
                  </a:extLst>
                </a:gridCol>
                <a:gridCol w="996385">
                  <a:extLst>
                    <a:ext uri="{9D8B030D-6E8A-4147-A177-3AD203B41FA5}">
                      <a16:colId xmlns:a16="http://schemas.microsoft.com/office/drawing/2014/main" val="3974666631"/>
                    </a:ext>
                  </a:extLst>
                </a:gridCol>
                <a:gridCol w="1140904">
                  <a:extLst>
                    <a:ext uri="{9D8B030D-6E8A-4147-A177-3AD203B41FA5}">
                      <a16:colId xmlns:a16="http://schemas.microsoft.com/office/drawing/2014/main" val="1329905913"/>
                    </a:ext>
                  </a:extLst>
                </a:gridCol>
              </a:tblGrid>
              <a:tr h="252335">
                <a:tc row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핵심개념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일반화된 지식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5957060"/>
                  </a:ext>
                </a:extLst>
              </a:tr>
              <a:tr h="252335"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265645"/>
                  </a:ext>
                </a:extLst>
              </a:tr>
              <a:tr h="252335"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3~4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5~6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1~3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4EA32B"/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2DF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361315"/>
                  </a:ext>
                </a:extLst>
              </a:tr>
              <a:tr h="1247421">
                <a:tc row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민주주의와 국가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현대 민주 국가에서 민주주의는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헌법을 통해 실현되며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 헌법은 국가기관의 구성 및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역할을 규율한다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지역 사회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공공 기관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주민 참여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지역 문제 해결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국가기관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 참여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정부 형태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 제도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조사하기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분석하기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참여하기 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토론하기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비평하기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의사 결정하기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265918"/>
                  </a:ext>
                </a:extLst>
              </a:tr>
              <a:tr h="1247421"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정치과정과 제도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현대 민주 국가는 정치과정을 통해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시민의 정치 참여가 실현되며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시민은 정치 참여를 통해 다양한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활동을 한다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 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생활 속의 민주주의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 정치 제도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주체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 참여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972660"/>
                  </a:ext>
                </a:extLst>
              </a:tr>
              <a:tr h="1247421"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정치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오늘날 세계화로 인해 다양한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국제기구들이 활동하고 있으며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한반도의 국제 질서도 복잡해지고 있다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 평화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국가 간 협력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국제기구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남북통일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외교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우리나라의 </a:t>
                      </a:r>
                      <a:endParaRPr lang="en-US" altLang="ko-KR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국가 간 갈등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A3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920942"/>
                  </a:ext>
                </a:extLst>
              </a:tr>
            </a:tbl>
          </a:graphicData>
        </a:graphic>
      </p:graphicFrame>
      <p:grpSp>
        <p:nvGrpSpPr>
          <p:cNvPr id="10" name="po_핵심개념">
            <a:extLst>
              <a:ext uri="{FF2B5EF4-FFF2-40B4-BE49-F238E27FC236}">
                <a16:creationId xmlns:a16="http://schemas.microsoft.com/office/drawing/2014/main" id="{30DCE322-EDF3-7AA6-9474-8C650E6B60C3}"/>
              </a:ext>
            </a:extLst>
          </p:cNvPr>
          <p:cNvGrpSpPr/>
          <p:nvPr/>
        </p:nvGrpSpPr>
        <p:grpSpPr>
          <a:xfrm>
            <a:off x="908679" y="1700392"/>
            <a:ext cx="1191583" cy="4536896"/>
            <a:chOff x="904664" y="1700392"/>
            <a:chExt cx="1191583" cy="4536896"/>
          </a:xfrm>
        </p:grpSpPr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3D04A1A8-58AF-B003-C517-1947506A11E2}"/>
                </a:ext>
              </a:extLst>
            </p:cNvPr>
            <p:cNvSpPr/>
            <p:nvPr/>
          </p:nvSpPr>
          <p:spPr>
            <a:xfrm>
              <a:off x="913030" y="1700392"/>
              <a:ext cx="1180947" cy="4536896"/>
            </a:xfrm>
            <a:prstGeom prst="roundRect">
              <a:avLst>
                <a:gd name="adj" fmla="val 5827"/>
              </a:avLst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73" name="사각형: 둥근 위쪽 모서리 72">
              <a:extLst>
                <a:ext uri="{FF2B5EF4-FFF2-40B4-BE49-F238E27FC236}">
                  <a16:creationId xmlns:a16="http://schemas.microsoft.com/office/drawing/2014/main" id="{EEB65FB7-79DD-BC01-FEB0-94B4C51E314B}"/>
                </a:ext>
              </a:extLst>
            </p:cNvPr>
            <p:cNvSpPr/>
            <p:nvPr/>
          </p:nvSpPr>
          <p:spPr>
            <a:xfrm>
              <a:off x="913030" y="1700392"/>
              <a:ext cx="1180947" cy="804683"/>
            </a:xfrm>
            <a:prstGeom prst="round2SameRect">
              <a:avLst>
                <a:gd name="adj1" fmla="val 16371"/>
                <a:gd name="adj2" fmla="val 0"/>
              </a:avLst>
            </a:prstGeom>
            <a:solidFill>
              <a:srgbClr val="2467BE"/>
            </a:solidFill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CCBFFDC-A636-F403-1E9C-9DA804458D60}"/>
                </a:ext>
              </a:extLst>
            </p:cNvPr>
            <p:cNvSpPr txBox="1"/>
            <p:nvPr/>
          </p:nvSpPr>
          <p:spPr>
            <a:xfrm>
              <a:off x="1114775" y="1959115"/>
              <a:ext cx="777457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핵심 개념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D92C70D-880F-F3F5-9468-728F0FD596D1}"/>
                </a:ext>
              </a:extLst>
            </p:cNvPr>
            <p:cNvSpPr txBox="1"/>
            <p:nvPr/>
          </p:nvSpPr>
          <p:spPr>
            <a:xfrm>
              <a:off x="1037831" y="3042471"/>
              <a:ext cx="931344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민주주의와 국가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012E60E-552A-D9D9-8FE9-DCF3AE7861AD}"/>
                </a:ext>
              </a:extLst>
            </p:cNvPr>
            <p:cNvSpPr txBox="1"/>
            <p:nvPr/>
          </p:nvSpPr>
          <p:spPr>
            <a:xfrm>
              <a:off x="1037831" y="4286542"/>
              <a:ext cx="931344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정치과정과 제도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7676963-C626-2DCD-5660-1767CFD09418}"/>
                </a:ext>
              </a:extLst>
            </p:cNvPr>
            <p:cNvSpPr txBox="1"/>
            <p:nvPr/>
          </p:nvSpPr>
          <p:spPr>
            <a:xfrm>
              <a:off x="1237404" y="5530613"/>
              <a:ext cx="532197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국제 정치</a:t>
              </a:r>
            </a:p>
          </p:txBody>
        </p:sp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id="{9291438B-0AFA-C67F-4D56-DE2820119B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4664" y="3749145"/>
              <a:ext cx="1191583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94A1FA08-6D73-0141-CF3B-F9893318EA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4664" y="4993216"/>
              <a:ext cx="1191583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6BAE96CF-2C39-3E0A-F26D-B67D0E0F80A0}"/>
                </a:ext>
              </a:extLst>
            </p:cNvPr>
            <p:cNvSpPr/>
            <p:nvPr/>
          </p:nvSpPr>
          <p:spPr>
            <a:xfrm>
              <a:off x="913030" y="1700392"/>
              <a:ext cx="1180947" cy="4536896"/>
            </a:xfrm>
            <a:prstGeom prst="roundRect">
              <a:avLst>
                <a:gd name="adj" fmla="val 5827"/>
              </a:avLst>
            </a:prstGeom>
            <a:noFill/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82" name="po_영역">
            <a:extLst>
              <a:ext uri="{FF2B5EF4-FFF2-40B4-BE49-F238E27FC236}">
                <a16:creationId xmlns:a16="http://schemas.microsoft.com/office/drawing/2014/main" id="{3D225964-2309-8088-F3A4-8B49618D8FAC}"/>
              </a:ext>
            </a:extLst>
          </p:cNvPr>
          <p:cNvGrpSpPr/>
          <p:nvPr/>
        </p:nvGrpSpPr>
        <p:grpSpPr>
          <a:xfrm>
            <a:off x="406017" y="1700392"/>
            <a:ext cx="506039" cy="4536896"/>
            <a:chOff x="913030" y="1700392"/>
            <a:chExt cx="1180947" cy="4536896"/>
          </a:xfrm>
        </p:grpSpPr>
        <p:sp>
          <p:nvSpPr>
            <p:cNvPr id="83" name="사각형: 둥근 모서리 82">
              <a:extLst>
                <a:ext uri="{FF2B5EF4-FFF2-40B4-BE49-F238E27FC236}">
                  <a16:creationId xmlns:a16="http://schemas.microsoft.com/office/drawing/2014/main" id="{3103DF5E-A803-2FB5-D844-DFAE6F6F7C3F}"/>
                </a:ext>
              </a:extLst>
            </p:cNvPr>
            <p:cNvSpPr/>
            <p:nvPr/>
          </p:nvSpPr>
          <p:spPr>
            <a:xfrm>
              <a:off x="913030" y="1700392"/>
              <a:ext cx="1180947" cy="4536896"/>
            </a:xfrm>
            <a:prstGeom prst="roundRect">
              <a:avLst>
                <a:gd name="adj" fmla="val 5827"/>
              </a:avLst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84" name="사각형: 둥근 위쪽 모서리 83">
              <a:extLst>
                <a:ext uri="{FF2B5EF4-FFF2-40B4-BE49-F238E27FC236}">
                  <a16:creationId xmlns:a16="http://schemas.microsoft.com/office/drawing/2014/main" id="{73B6D8E9-AA84-0030-0527-1D075786DF3D}"/>
                </a:ext>
              </a:extLst>
            </p:cNvPr>
            <p:cNvSpPr/>
            <p:nvPr/>
          </p:nvSpPr>
          <p:spPr>
            <a:xfrm>
              <a:off x="913030" y="1700392"/>
              <a:ext cx="1180947" cy="804683"/>
            </a:xfrm>
            <a:prstGeom prst="round2SameRect">
              <a:avLst>
                <a:gd name="adj1" fmla="val 16371"/>
                <a:gd name="adj2" fmla="val 0"/>
              </a:avLst>
            </a:prstGeom>
            <a:solidFill>
              <a:srgbClr val="2467BE"/>
            </a:solidFill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92B3B8E-09D1-412D-1C92-9841ED08A87F}"/>
                </a:ext>
              </a:extLst>
            </p:cNvPr>
            <p:cNvSpPr txBox="1"/>
            <p:nvPr/>
          </p:nvSpPr>
          <p:spPr>
            <a:xfrm>
              <a:off x="1077036" y="1959115"/>
              <a:ext cx="85293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영역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C2B6EA7-D4CE-6843-DADE-B5403B203797}"/>
                </a:ext>
              </a:extLst>
            </p:cNvPr>
            <p:cNvSpPr txBox="1"/>
            <p:nvPr/>
          </p:nvSpPr>
          <p:spPr>
            <a:xfrm>
              <a:off x="1204228" y="4286543"/>
              <a:ext cx="598551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정치</a:t>
              </a:r>
            </a:p>
          </p:txBody>
        </p:sp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55ABEDB5-11E2-1AF5-6A4A-9B1F622F8125}"/>
                </a:ext>
              </a:extLst>
            </p:cNvPr>
            <p:cNvSpPr/>
            <p:nvPr/>
          </p:nvSpPr>
          <p:spPr>
            <a:xfrm>
              <a:off x="913030" y="1700392"/>
              <a:ext cx="1180946" cy="4536896"/>
            </a:xfrm>
            <a:prstGeom prst="roundRect">
              <a:avLst>
                <a:gd name="adj" fmla="val 8839"/>
              </a:avLst>
            </a:prstGeom>
            <a:noFill/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88" name="po_일반화된 지식">
            <a:extLst>
              <a:ext uri="{FF2B5EF4-FFF2-40B4-BE49-F238E27FC236}">
                <a16:creationId xmlns:a16="http://schemas.microsoft.com/office/drawing/2014/main" id="{1393FE7E-3F34-46EA-690E-BC79DAF7E150}"/>
              </a:ext>
            </a:extLst>
          </p:cNvPr>
          <p:cNvGrpSpPr/>
          <p:nvPr/>
        </p:nvGrpSpPr>
        <p:grpSpPr>
          <a:xfrm>
            <a:off x="2086349" y="1700392"/>
            <a:ext cx="2527348" cy="4536896"/>
            <a:chOff x="904664" y="1700392"/>
            <a:chExt cx="1191583" cy="4536896"/>
          </a:xfrm>
        </p:grpSpPr>
        <p:sp>
          <p:nvSpPr>
            <p:cNvPr id="89" name="사각형: 둥근 모서리 88">
              <a:extLst>
                <a:ext uri="{FF2B5EF4-FFF2-40B4-BE49-F238E27FC236}">
                  <a16:creationId xmlns:a16="http://schemas.microsoft.com/office/drawing/2014/main" id="{9FB29AB9-279A-DDB7-1C5B-2CBF27DA1DCC}"/>
                </a:ext>
              </a:extLst>
            </p:cNvPr>
            <p:cNvSpPr/>
            <p:nvPr/>
          </p:nvSpPr>
          <p:spPr>
            <a:xfrm>
              <a:off x="913030" y="1700392"/>
              <a:ext cx="1180947" cy="4536896"/>
            </a:xfrm>
            <a:prstGeom prst="roundRect">
              <a:avLst>
                <a:gd name="adj" fmla="val 5827"/>
              </a:avLst>
            </a:prstGeom>
            <a:solidFill>
              <a:schemeClr val="bg1"/>
            </a:solidFill>
            <a:ln w="34925">
              <a:solidFill>
                <a:srgbClr val="4AB4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90" name="사각형: 둥근 위쪽 모서리 89">
              <a:extLst>
                <a:ext uri="{FF2B5EF4-FFF2-40B4-BE49-F238E27FC236}">
                  <a16:creationId xmlns:a16="http://schemas.microsoft.com/office/drawing/2014/main" id="{78D15B52-42EB-405D-262C-1FA6BAD01333}"/>
                </a:ext>
              </a:extLst>
            </p:cNvPr>
            <p:cNvSpPr/>
            <p:nvPr/>
          </p:nvSpPr>
          <p:spPr>
            <a:xfrm>
              <a:off x="913030" y="1700392"/>
              <a:ext cx="1180947" cy="804683"/>
            </a:xfrm>
            <a:prstGeom prst="round2SameRect">
              <a:avLst>
                <a:gd name="adj1" fmla="val 10689"/>
                <a:gd name="adj2" fmla="val 0"/>
              </a:avLst>
            </a:prstGeom>
            <a:solidFill>
              <a:srgbClr val="2467BE"/>
            </a:solidFill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81510B-E78A-513C-EB2B-18E4A4A50199}"/>
                </a:ext>
              </a:extLst>
            </p:cNvPr>
            <p:cNvSpPr txBox="1"/>
            <p:nvPr/>
          </p:nvSpPr>
          <p:spPr>
            <a:xfrm>
              <a:off x="1234069" y="1959115"/>
              <a:ext cx="53886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일반화된 지식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F586024-0049-2374-6A41-64B4CD641464}"/>
                </a:ext>
              </a:extLst>
            </p:cNvPr>
            <p:cNvSpPr txBox="1"/>
            <p:nvPr/>
          </p:nvSpPr>
          <p:spPr>
            <a:xfrm>
              <a:off x="1090094" y="2788556"/>
              <a:ext cx="826820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현대 민주 국가에서 민주주의는</a:t>
              </a:r>
              <a:endParaRPr lang="en-US" altLang="ko-KR" sz="1100" b="1" dirty="0">
                <a:latin typeface="나눔바른고딕" panose="020B0600000101010101" charset="-127"/>
                <a:ea typeface="나눔바른고딕" panose="020B0600000101010101" charset="-127"/>
              </a:endParaRP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헌법을 통해 실현되며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우리 헌법은 국가기관의 구성 및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역할을 규율한다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.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929E3E2-5875-EF1C-5802-4F3158D88BD4}"/>
                </a:ext>
              </a:extLst>
            </p:cNvPr>
            <p:cNvSpPr txBox="1"/>
            <p:nvPr/>
          </p:nvSpPr>
          <p:spPr>
            <a:xfrm>
              <a:off x="1060619" y="4032627"/>
              <a:ext cx="885770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현대 민주 국가는 정치과정을 통해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시민의 정치 참여가 실현되며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시민은 정치 참여를 통해 다양한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정치 활동을 한다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. 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2306C6D-835C-EFBE-1109-60ADE95808D0}"/>
                </a:ext>
              </a:extLst>
            </p:cNvPr>
            <p:cNvSpPr txBox="1"/>
            <p:nvPr/>
          </p:nvSpPr>
          <p:spPr>
            <a:xfrm>
              <a:off x="1001667" y="5361336"/>
              <a:ext cx="1003672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오늘날 세계화로 인해 다양한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국제기구들이 활동하고 있으며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한반도의 국제 질서도 복잡해지고 있다</a:t>
              </a:r>
            </a:p>
          </p:txBody>
        </p:sp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29B4B708-A0C9-8A56-BF58-3A0CD8C5A4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4664" y="3749145"/>
              <a:ext cx="1191583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AD69EA55-B0EC-C630-2578-5AB1F73133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4664" y="4993216"/>
              <a:ext cx="1191583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사각형: 둥근 모서리 96">
              <a:extLst>
                <a:ext uri="{FF2B5EF4-FFF2-40B4-BE49-F238E27FC236}">
                  <a16:creationId xmlns:a16="http://schemas.microsoft.com/office/drawing/2014/main" id="{305566CE-E618-BC77-A948-60C362435D7C}"/>
                </a:ext>
              </a:extLst>
            </p:cNvPr>
            <p:cNvSpPr/>
            <p:nvPr/>
          </p:nvSpPr>
          <p:spPr>
            <a:xfrm>
              <a:off x="913030" y="1700392"/>
              <a:ext cx="1180947" cy="4536896"/>
            </a:xfrm>
            <a:prstGeom prst="roundRect">
              <a:avLst>
                <a:gd name="adj" fmla="val 3089"/>
              </a:avLst>
            </a:prstGeom>
            <a:noFill/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98" name="po_내용요소">
            <a:extLst>
              <a:ext uri="{FF2B5EF4-FFF2-40B4-BE49-F238E27FC236}">
                <a16:creationId xmlns:a16="http://schemas.microsoft.com/office/drawing/2014/main" id="{429F40AE-4455-0A89-86E2-B8925906D097}"/>
              </a:ext>
            </a:extLst>
          </p:cNvPr>
          <p:cNvGrpSpPr/>
          <p:nvPr/>
        </p:nvGrpSpPr>
        <p:grpSpPr>
          <a:xfrm>
            <a:off x="4609983" y="1700392"/>
            <a:ext cx="3020664" cy="4536896"/>
            <a:chOff x="4599336" y="1700392"/>
            <a:chExt cx="3020664" cy="4536896"/>
          </a:xfrm>
        </p:grpSpPr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55774406-90D1-E018-9B31-CA1B55BD8A12}"/>
                </a:ext>
              </a:extLst>
            </p:cNvPr>
            <p:cNvSpPr/>
            <p:nvPr/>
          </p:nvSpPr>
          <p:spPr>
            <a:xfrm>
              <a:off x="4599336" y="1700392"/>
              <a:ext cx="2993702" cy="4536896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DB659F11-BD5C-6E5C-87AB-595377676E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9731" y="2509838"/>
              <a:ext cx="0" cy="3726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>
              <a:extLst>
                <a:ext uri="{FF2B5EF4-FFF2-40B4-BE49-F238E27FC236}">
                  <a16:creationId xmlns:a16="http://schemas.microsoft.com/office/drawing/2014/main" id="{798997DB-2C6E-1D65-690E-88128331B4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14368" y="2509838"/>
              <a:ext cx="0" cy="3726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67FB66A-52F2-0970-D74F-0A2C94F45E7C}"/>
                </a:ext>
              </a:extLst>
            </p:cNvPr>
            <p:cNvSpPr txBox="1"/>
            <p:nvPr/>
          </p:nvSpPr>
          <p:spPr>
            <a:xfrm>
              <a:off x="5751908" y="5242304"/>
              <a:ext cx="730969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지구촌 평화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국가 간 협력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국제기구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남북통일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27A0245-0985-1B00-4BFB-B1ECB24A3702}"/>
                </a:ext>
              </a:extLst>
            </p:cNvPr>
            <p:cNvSpPr txBox="1"/>
            <p:nvPr/>
          </p:nvSpPr>
          <p:spPr>
            <a:xfrm>
              <a:off x="4710106" y="3313517"/>
              <a:ext cx="814325" cy="84638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민주주의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지역 사회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공공 기관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주민 참여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지역 문제 해결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563D0DE-5B19-2B74-A078-BDD83F6CA3A6}"/>
                </a:ext>
              </a:extLst>
            </p:cNvPr>
            <p:cNvSpPr txBox="1"/>
            <p:nvPr/>
          </p:nvSpPr>
          <p:spPr>
            <a:xfrm>
              <a:off x="5839271" y="2859966"/>
              <a:ext cx="556243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민주주의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국가기관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시민 참여</a:t>
              </a:r>
            </a:p>
          </p:txBody>
        </p: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3B1147AB-9BC3-B9DB-02E1-5EDD05A452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9336" y="4993216"/>
              <a:ext cx="3020664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5DADD4E-FB9E-D706-30A5-C40ADEE7E0A7}"/>
                </a:ext>
              </a:extLst>
            </p:cNvPr>
            <p:cNvSpPr txBox="1"/>
            <p:nvPr/>
          </p:nvSpPr>
          <p:spPr>
            <a:xfrm>
              <a:off x="6696360" y="2775328"/>
              <a:ext cx="814325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정치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민주주의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정부 형태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지방 자치 제도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BAF4E6C-DF31-9092-5F1E-DCDB3CB985B0}"/>
                </a:ext>
              </a:extLst>
            </p:cNvPr>
            <p:cNvSpPr txBox="1"/>
            <p:nvPr/>
          </p:nvSpPr>
          <p:spPr>
            <a:xfrm>
              <a:off x="5710230" y="4093454"/>
              <a:ext cx="814325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생활 속의</a:t>
              </a:r>
              <a:endParaRPr lang="en-US" altLang="ko-KR" sz="1100" b="1" dirty="0">
                <a:latin typeface="나눔바른고딕" panose="020B0600000101010101" charset="-127"/>
                <a:ea typeface="나눔바른고딕" panose="020B0600000101010101" charset="-127"/>
              </a:endParaRP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민주주의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민주 정치 제도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4DE34B1-D4B9-1981-06C8-D7C591AC50DC}"/>
                </a:ext>
              </a:extLst>
            </p:cNvPr>
            <p:cNvSpPr txBox="1"/>
            <p:nvPr/>
          </p:nvSpPr>
          <p:spPr>
            <a:xfrm>
              <a:off x="6805363" y="4008816"/>
              <a:ext cx="596318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정치과정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정치 주체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선거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시민 참여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654FEE3-1236-7773-27AF-BE32464FF4C8}"/>
                </a:ext>
              </a:extLst>
            </p:cNvPr>
            <p:cNvSpPr txBox="1"/>
            <p:nvPr/>
          </p:nvSpPr>
          <p:spPr>
            <a:xfrm>
              <a:off x="6758876" y="5242304"/>
              <a:ext cx="689291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국제 사회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외교</a:t>
              </a:r>
              <a:r>
                <a:rPr lang="en-US" altLang="ko-KR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우리나라의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국가 간 갈등</a:t>
              </a:r>
            </a:p>
          </p:txBody>
        </p:sp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C2A20FBE-A0F1-8F6C-24E3-373F04E2BF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13400" y="3748616"/>
              <a:ext cx="2006600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15F67765-924E-FE15-74AE-D5C69576407A}"/>
                </a:ext>
              </a:extLst>
            </p:cNvPr>
            <p:cNvGrpSpPr/>
            <p:nvPr/>
          </p:nvGrpSpPr>
          <p:grpSpPr>
            <a:xfrm>
              <a:off x="4599336" y="1700392"/>
              <a:ext cx="3016801" cy="804683"/>
              <a:chOff x="4599336" y="1700392"/>
              <a:chExt cx="3016801" cy="804683"/>
            </a:xfrm>
          </p:grpSpPr>
          <p:sp>
            <p:nvSpPr>
              <p:cNvPr id="113" name="사각형: 둥근 위쪽 모서리 112">
                <a:extLst>
                  <a:ext uri="{FF2B5EF4-FFF2-40B4-BE49-F238E27FC236}">
                    <a16:creationId xmlns:a16="http://schemas.microsoft.com/office/drawing/2014/main" id="{C2233683-F8F0-88AB-915A-8A04BF99EE6B}"/>
                  </a:ext>
                </a:extLst>
              </p:cNvPr>
              <p:cNvSpPr/>
              <p:nvPr/>
            </p:nvSpPr>
            <p:spPr>
              <a:xfrm>
                <a:off x="4610885" y="1700392"/>
                <a:ext cx="2955191" cy="804683"/>
              </a:xfrm>
              <a:prstGeom prst="round2SameRect">
                <a:avLst>
                  <a:gd name="adj1" fmla="val 10689"/>
                  <a:gd name="adj2" fmla="val 0"/>
                </a:avLst>
              </a:prstGeom>
              <a:solidFill>
                <a:srgbClr val="2467BE"/>
              </a:solidFill>
              <a:ln w="34925">
                <a:solidFill>
                  <a:srgbClr val="2467B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51B75770-8693-BF54-3877-21A2ACB14D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99336" y="2248958"/>
                <a:ext cx="3016801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9F5EECC5-98A6-658F-BBCD-6ADDF975C7FB}"/>
                  </a:ext>
                </a:extLst>
              </p:cNvPr>
              <p:cNvSpPr txBox="1"/>
              <p:nvPr/>
            </p:nvSpPr>
            <p:spPr>
              <a:xfrm>
                <a:off x="5776756" y="1745903"/>
                <a:ext cx="6812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내용 요소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4DA7069B-1C9F-041D-D671-340A09457763}"/>
                  </a:ext>
                </a:extLst>
              </p:cNvPr>
              <p:cNvSpPr txBox="1"/>
              <p:nvPr/>
            </p:nvSpPr>
            <p:spPr>
              <a:xfrm>
                <a:off x="5305781" y="2019269"/>
                <a:ext cx="6412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초등학교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A998FE8-6FD2-4782-6466-C50C964F6D69}"/>
                  </a:ext>
                </a:extLst>
              </p:cNvPr>
              <p:cNvSpPr txBox="1"/>
              <p:nvPr/>
            </p:nvSpPr>
            <p:spPr>
              <a:xfrm>
                <a:off x="6865640" y="2019269"/>
                <a:ext cx="4809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중학교</a:t>
                </a:r>
              </a:p>
            </p:txBody>
          </p:sp>
          <p:cxnSp>
            <p:nvCxnSpPr>
              <p:cNvPr id="118" name="직선 연결선 117">
                <a:extLst>
                  <a:ext uri="{FF2B5EF4-FFF2-40B4-BE49-F238E27FC236}">
                    <a16:creationId xmlns:a16="http://schemas.microsoft.com/office/drawing/2014/main" id="{09AA1CF3-B121-4E18-69BE-8C82BCF16E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99336" y="1991783"/>
                <a:ext cx="3016801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E50A9E46-04BB-4292-9E7C-5838572D70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09731" y="1995488"/>
                <a:ext cx="0" cy="500812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119">
                <a:extLst>
                  <a:ext uri="{FF2B5EF4-FFF2-40B4-BE49-F238E27FC236}">
                    <a16:creationId xmlns:a16="http://schemas.microsoft.com/office/drawing/2014/main" id="{4C90705C-2740-BD13-7BB9-DA75722D7E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14368" y="2247900"/>
                <a:ext cx="0" cy="2484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9ECF0140-2A26-6BED-1336-923CE705F074}"/>
                  </a:ext>
                </a:extLst>
              </p:cNvPr>
              <p:cNvSpPr txBox="1"/>
              <p:nvPr/>
            </p:nvSpPr>
            <p:spPr>
              <a:xfrm>
                <a:off x="4811239" y="2276445"/>
                <a:ext cx="64921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3~4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학년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23959803-FEEF-F764-8FC2-AB8E6D49F3EB}"/>
                  </a:ext>
                </a:extLst>
              </p:cNvPr>
              <p:cNvSpPr txBox="1"/>
              <p:nvPr/>
            </p:nvSpPr>
            <p:spPr>
              <a:xfrm>
                <a:off x="5787440" y="2276445"/>
                <a:ext cx="64921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5~6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학년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8E9C865-AB7F-5ECC-02F1-42C5DCD44F60}"/>
                  </a:ext>
                </a:extLst>
              </p:cNvPr>
              <p:cNvSpPr txBox="1"/>
              <p:nvPr/>
            </p:nvSpPr>
            <p:spPr>
              <a:xfrm>
                <a:off x="6782803" y="2276445"/>
                <a:ext cx="64921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1~3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학년</a:t>
                </a:r>
              </a:p>
            </p:txBody>
          </p:sp>
        </p:grpSp>
        <p:sp>
          <p:nvSpPr>
            <p:cNvPr id="112" name="사각형: 둥근 모서리 111">
              <a:extLst>
                <a:ext uri="{FF2B5EF4-FFF2-40B4-BE49-F238E27FC236}">
                  <a16:creationId xmlns:a16="http://schemas.microsoft.com/office/drawing/2014/main" id="{7A1B7796-5860-DCAF-D5C0-3964D9548CF1}"/>
                </a:ext>
              </a:extLst>
            </p:cNvPr>
            <p:cNvSpPr/>
            <p:nvPr/>
          </p:nvSpPr>
          <p:spPr>
            <a:xfrm>
              <a:off x="4610885" y="1700392"/>
              <a:ext cx="2993702" cy="4536896"/>
            </a:xfrm>
            <a:prstGeom prst="roundRect">
              <a:avLst>
                <a:gd name="adj" fmla="val 3089"/>
              </a:avLst>
            </a:prstGeom>
            <a:noFill/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126" name="po_기능">
            <a:extLst>
              <a:ext uri="{FF2B5EF4-FFF2-40B4-BE49-F238E27FC236}">
                <a16:creationId xmlns:a16="http://schemas.microsoft.com/office/drawing/2014/main" id="{4737A330-594D-285D-838B-913EFF582A9C}"/>
              </a:ext>
            </a:extLst>
          </p:cNvPr>
          <p:cNvGrpSpPr/>
          <p:nvPr/>
        </p:nvGrpSpPr>
        <p:grpSpPr>
          <a:xfrm>
            <a:off x="7576930" y="1700392"/>
            <a:ext cx="1180947" cy="4536896"/>
            <a:chOff x="913030" y="1700392"/>
            <a:chExt cx="1180947" cy="4536896"/>
          </a:xfrm>
        </p:grpSpPr>
        <p:sp>
          <p:nvSpPr>
            <p:cNvPr id="127" name="사각형: 둥근 모서리 126">
              <a:extLst>
                <a:ext uri="{FF2B5EF4-FFF2-40B4-BE49-F238E27FC236}">
                  <a16:creationId xmlns:a16="http://schemas.microsoft.com/office/drawing/2014/main" id="{2376F14D-DEA5-62D4-A55F-B4C3E9E2ADCC}"/>
                </a:ext>
              </a:extLst>
            </p:cNvPr>
            <p:cNvSpPr/>
            <p:nvPr/>
          </p:nvSpPr>
          <p:spPr>
            <a:xfrm>
              <a:off x="913030" y="1700392"/>
              <a:ext cx="1180947" cy="4536896"/>
            </a:xfrm>
            <a:prstGeom prst="roundRect">
              <a:avLst>
                <a:gd name="adj" fmla="val 5827"/>
              </a:avLst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128" name="사각형: 둥근 위쪽 모서리 127">
              <a:extLst>
                <a:ext uri="{FF2B5EF4-FFF2-40B4-BE49-F238E27FC236}">
                  <a16:creationId xmlns:a16="http://schemas.microsoft.com/office/drawing/2014/main" id="{4D9B6E44-D9C4-9084-AD0C-631A6983F190}"/>
                </a:ext>
              </a:extLst>
            </p:cNvPr>
            <p:cNvSpPr/>
            <p:nvPr/>
          </p:nvSpPr>
          <p:spPr>
            <a:xfrm>
              <a:off x="913030" y="1700392"/>
              <a:ext cx="1180947" cy="804683"/>
            </a:xfrm>
            <a:prstGeom prst="round2SameRect">
              <a:avLst>
                <a:gd name="adj1" fmla="val 16371"/>
                <a:gd name="adj2" fmla="val 0"/>
              </a:avLst>
            </a:prstGeom>
            <a:solidFill>
              <a:srgbClr val="2467BE"/>
            </a:solidFill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D7E817D-580F-CB89-D5AD-E5393D15E04A}"/>
                </a:ext>
              </a:extLst>
            </p:cNvPr>
            <p:cNvSpPr txBox="1"/>
            <p:nvPr/>
          </p:nvSpPr>
          <p:spPr>
            <a:xfrm>
              <a:off x="1320761" y="1959115"/>
              <a:ext cx="36548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기능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30FAB4F-D6BF-6260-5822-22309AC38DF8}"/>
                </a:ext>
              </a:extLst>
            </p:cNvPr>
            <p:cNvSpPr txBox="1"/>
            <p:nvPr/>
          </p:nvSpPr>
          <p:spPr>
            <a:xfrm>
              <a:off x="1100348" y="3863349"/>
              <a:ext cx="806310" cy="101566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조사하기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분석하기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참여하기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토론하기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비평하기</a:t>
              </a:r>
            </a:p>
            <a:p>
              <a:pPr algn="ctr" fontAlgn="base"/>
              <a:r>
                <a:rPr lang="ko-KR" altLang="en-US" sz="1100" b="1" dirty="0">
                  <a:latin typeface="나눔바른고딕" panose="020B0600000101010101" charset="-127"/>
                  <a:ea typeface="나눔바른고딕" panose="020B0600000101010101" charset="-127"/>
                </a:rPr>
                <a:t>의사 결정하기</a:t>
              </a:r>
            </a:p>
          </p:txBody>
        </p:sp>
        <p:sp>
          <p:nvSpPr>
            <p:cNvPr id="131" name="사각형: 둥근 모서리 130">
              <a:extLst>
                <a:ext uri="{FF2B5EF4-FFF2-40B4-BE49-F238E27FC236}">
                  <a16:creationId xmlns:a16="http://schemas.microsoft.com/office/drawing/2014/main" id="{096C6954-F930-7631-4147-FB3C4827328C}"/>
                </a:ext>
              </a:extLst>
            </p:cNvPr>
            <p:cNvSpPr/>
            <p:nvPr/>
          </p:nvSpPr>
          <p:spPr>
            <a:xfrm>
              <a:off x="913030" y="1700392"/>
              <a:ext cx="1180947" cy="4536896"/>
            </a:xfrm>
            <a:prstGeom prst="roundRect">
              <a:avLst>
                <a:gd name="adj" fmla="val 5827"/>
              </a:avLst>
            </a:prstGeom>
            <a:noFill/>
            <a:ln w="349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22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B8498993-1B37-E16D-37F4-5B5B25E3DB7A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270" name="사각형: 둥근 모서리 269">
              <a:extLst>
                <a:ext uri="{FF2B5EF4-FFF2-40B4-BE49-F238E27FC236}">
                  <a16:creationId xmlns:a16="http://schemas.microsoft.com/office/drawing/2014/main" id="{DECA6F55-133C-4969-0A62-FBA915DBD0A4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ECF2DEE7-338F-838D-0E6E-11B77BDE32FC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A055C8D-5174-44EC-FEB8-E38DF1FEDA28}"/>
                </a:ext>
              </a:extLst>
            </p:cNvPr>
            <p:cNvSpPr txBox="1"/>
            <p:nvPr/>
          </p:nvSpPr>
          <p:spPr>
            <a:xfrm>
              <a:off x="1130775" y="1257374"/>
              <a:ext cx="366767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교육과정의 내용 체계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404099ED-EBAA-0EAA-33ED-2420BC734DD8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274" name="TextBox 273">
            <a:extLst>
              <a:ext uri="{FF2B5EF4-FFF2-40B4-BE49-F238E27FC236}">
                <a16:creationId xmlns:a16="http://schemas.microsoft.com/office/drawing/2014/main" id="{36146965-E2BA-4C98-80FD-D84B1E89550A}"/>
              </a:ext>
            </a:extLst>
          </p:cNvPr>
          <p:cNvSpPr txBox="1"/>
          <p:nvPr/>
        </p:nvSpPr>
        <p:spPr>
          <a:xfrm>
            <a:off x="240530" y="284508"/>
            <a:ext cx="487314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Ⅳ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D7EBAFB0-1500-79BF-A20A-C1805091881C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내용 체계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24C10A95-C4B2-F169-EECE-19D9F8CA4FBE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454FB22D-2E9E-A4EA-B95A-583705503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497628"/>
              </p:ext>
            </p:extLst>
          </p:nvPr>
        </p:nvGraphicFramePr>
        <p:xfrm>
          <a:off x="402431" y="1738018"/>
          <a:ext cx="8346280" cy="4499272"/>
        </p:xfrm>
        <a:graphic>
          <a:graphicData uri="http://schemas.openxmlformats.org/drawingml/2006/table">
            <a:tbl>
              <a:tblPr/>
              <a:tblGrid>
                <a:gridCol w="431052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579185">
                  <a:extLst>
                    <a:ext uri="{9D8B030D-6E8A-4147-A177-3AD203B41FA5}">
                      <a16:colId xmlns:a16="http://schemas.microsoft.com/office/drawing/2014/main" val="2980084618"/>
                    </a:ext>
                  </a:extLst>
                </a:gridCol>
                <a:gridCol w="2132003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  <a:gridCol w="2132003">
                  <a:extLst>
                    <a:ext uri="{9D8B030D-6E8A-4147-A177-3AD203B41FA5}">
                      <a16:colId xmlns:a16="http://schemas.microsoft.com/office/drawing/2014/main" val="4100910034"/>
                    </a:ext>
                  </a:extLst>
                </a:gridCol>
                <a:gridCol w="3072037">
                  <a:extLst>
                    <a:ext uri="{9D8B030D-6E8A-4147-A177-3AD203B41FA5}">
                      <a16:colId xmlns:a16="http://schemas.microsoft.com/office/drawing/2014/main" val="2631570089"/>
                    </a:ext>
                  </a:extLst>
                </a:gridCol>
              </a:tblGrid>
              <a:tr h="208594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11363"/>
                  </a:ext>
                </a:extLst>
              </a:tr>
              <a:tr h="47674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핵심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민주주의의 이념과 원리를 실현하기 위해서는 제도와 의식의 개선이 필요하다</a:t>
                      </a:r>
                      <a:r>
                        <a:rPr lang="en-US" altLang="ko-KR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.</a:t>
                      </a:r>
                      <a:endParaRPr lang="ko-KR" altLang="en-US" sz="8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다양한 정치 주체가 정치과정에 참여하며</a:t>
                      </a:r>
                      <a:r>
                        <a:rPr lang="en-US" altLang="ko-KR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민주주의는 여러 제도와 시민 참여를 통해 실현된다</a:t>
                      </a:r>
                      <a:r>
                        <a:rPr lang="en-US" altLang="ko-KR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.</a:t>
                      </a:r>
                      <a:endParaRPr lang="ko-KR" altLang="en-US" sz="8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사회에는 여러 행위 주체가 활동하며</a:t>
                      </a:r>
                      <a:r>
                        <a:rPr lang="en-US" altLang="ko-KR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우리나라를 비롯한 국제 사회의 행위 주체는 다양한 국제 문제 해결을 위해 노력한다</a:t>
                      </a:r>
                      <a:r>
                        <a:rPr lang="en-US" altLang="ko-KR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.</a:t>
                      </a:r>
                      <a:endParaRPr lang="ko-KR" altLang="en-US" sz="85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22838"/>
                  </a:ext>
                </a:extLst>
              </a:tr>
              <a:tr h="208594">
                <a:tc rowSpan="3"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5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49639"/>
                  </a:ext>
                </a:extLst>
              </a:tr>
              <a:tr h="20859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450603"/>
                  </a:ext>
                </a:extLst>
              </a:tr>
              <a:tr h="20859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3~4</a:t>
                      </a: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5~6</a:t>
                      </a: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1~3</a:t>
                      </a: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13173"/>
                  </a:ext>
                </a:extLst>
              </a:tr>
              <a:tr h="476742">
                <a:tc rowSpan="3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지식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·</a:t>
                      </a:r>
                      <a:endParaRPr lang="ko-KR" altLang="en-US" sz="85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주의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민주주의의 의미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학교 자치 사례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주민 자치 사례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-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정치와 민주주의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민주주의의 발전</a:t>
                      </a:r>
                      <a:r>
                        <a:rPr lang="en-US" altLang="ko-KR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민주주의의 이념과 원리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현대 민주주의와 시민의 역할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874572"/>
                  </a:ext>
                </a:extLst>
              </a:tr>
              <a:tr h="4767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과정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민주주의의 실천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주민 참여와 지역사회 문제 해결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선거의 의미와 역할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미디어의 역할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미디어 콘텐츠의 분석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선거와 유권자 및 정당의 활동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 주체와 정치과정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지방 자치와 시민 참여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094731"/>
                  </a:ext>
                </a:extLst>
              </a:tr>
              <a:tr h="4767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-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평화 통일을 위한 노력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지구촌의 평화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사회의 주체와 특징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사회의 분쟁과 시민의 역할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우리나라의 국제 문제와 대응 방안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787494"/>
                  </a:ext>
                </a:extLst>
              </a:tr>
              <a:tr h="878964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 사례를 조사하기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미디어 콘텐츠를 비판적으로 분석하기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사회문제 해결에 참여하기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 현상 및 문제의 사례 조사하기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정치적 쟁점에서 사실과 가치문제 구분하기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 관련 자료 및 정보의 타당성과 신뢰성 검토하기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공동체 의사 결정 과정에서 의사소통하기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정치적 쟁점 해결 과정에 적극적으로 참여하고 협력하기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문제를 조사하고 대응 방안을 모색하기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661344"/>
                  </a:ext>
                </a:extLst>
              </a:tr>
              <a:tr h="878964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5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민주적 기본 가치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선거 과정의 참여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학교 자치에의 참여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미디어에 대한 비판적 태도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민주주의의 이념과 원리의 내면화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개인의 자유와 공공선의 조화로운 실천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민주적 의사 결정 과정에 대한 존중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다양한 정치 주체의 입장과 선호에 대한 존중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민주시민으로서 정치과정에 적극적으로 참여하려는 태도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5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문제에 관심을 가지고 적극적으로 대응하려는 자세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43917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D709BA5A-09B1-AA8B-42B8-8A0BBFDE8DC5}"/>
              </a:ext>
            </a:extLst>
          </p:cNvPr>
          <p:cNvGrpSpPr/>
          <p:nvPr/>
        </p:nvGrpSpPr>
        <p:grpSpPr>
          <a:xfrm>
            <a:off x="406016" y="1728184"/>
            <a:ext cx="8342699" cy="218085"/>
            <a:chOff x="406016" y="1710467"/>
            <a:chExt cx="8342699" cy="218085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37DE802E-4756-A8A0-579B-8E7D4DE0CF17}"/>
                </a:ext>
              </a:extLst>
            </p:cNvPr>
            <p:cNvSpPr/>
            <p:nvPr/>
          </p:nvSpPr>
          <p:spPr>
            <a:xfrm>
              <a:off x="406016" y="1710468"/>
              <a:ext cx="8342698" cy="218084"/>
            </a:xfrm>
            <a:prstGeom prst="roundRect">
              <a:avLst>
                <a:gd name="adj" fmla="val 8839"/>
              </a:avLst>
            </a:prstGeom>
            <a:solidFill>
              <a:schemeClr val="bg1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5" name="사각형: 둥근 위쪽 모서리 4">
              <a:extLst>
                <a:ext uri="{FF2B5EF4-FFF2-40B4-BE49-F238E27FC236}">
                  <a16:creationId xmlns:a16="http://schemas.microsoft.com/office/drawing/2014/main" id="{500832B6-9255-5F02-AC35-E3F32C2E9B65}"/>
                </a:ext>
              </a:extLst>
            </p:cNvPr>
            <p:cNvSpPr/>
            <p:nvPr/>
          </p:nvSpPr>
          <p:spPr>
            <a:xfrm rot="16200000">
              <a:off x="800008" y="1316476"/>
              <a:ext cx="218085" cy="1006067"/>
            </a:xfrm>
            <a:prstGeom prst="round2SameRect">
              <a:avLst>
                <a:gd name="adj1" fmla="val 16371"/>
                <a:gd name="adj2" fmla="val 0"/>
              </a:avLst>
            </a:pr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CAB4A954-7B8B-795F-D375-D60298D713B4}"/>
                </a:ext>
              </a:extLst>
            </p:cNvPr>
            <p:cNvSpPr/>
            <p:nvPr/>
          </p:nvSpPr>
          <p:spPr>
            <a:xfrm>
              <a:off x="406017" y="1710468"/>
              <a:ext cx="8342698" cy="218084"/>
            </a:xfrm>
            <a:prstGeom prst="roundRect">
              <a:avLst>
                <a:gd name="adj" fmla="val 8839"/>
              </a:avLst>
            </a:prstGeom>
            <a:noFill/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C284E47-FAE1-570C-066B-F32DA9ED047C}"/>
                </a:ext>
              </a:extLst>
            </p:cNvPr>
            <p:cNvSpPr txBox="1"/>
            <p:nvPr/>
          </p:nvSpPr>
          <p:spPr>
            <a:xfrm>
              <a:off x="771193" y="1717651"/>
              <a:ext cx="27571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영역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7F3769A-803B-6B00-76A2-731351302AE1}"/>
                </a:ext>
              </a:extLst>
            </p:cNvPr>
            <p:cNvSpPr txBox="1"/>
            <p:nvPr/>
          </p:nvSpPr>
          <p:spPr>
            <a:xfrm>
              <a:off x="1504257" y="1729192"/>
              <a:ext cx="243656" cy="16158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fontAlgn="base"/>
              <a:r>
                <a:rPr lang="ko-KR" altLang="en-US" sz="1050" b="1" dirty="0">
                  <a:latin typeface="나눔바른고딕" panose="020B0600000101010101" charset="-127"/>
                  <a:ea typeface="나눔바른고딕" panose="020B0600000101010101" charset="-127"/>
                </a:rPr>
                <a:t>정치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C95956D-C3EF-061D-2843-F057502EBFC1}"/>
              </a:ext>
            </a:extLst>
          </p:cNvPr>
          <p:cNvGrpSpPr/>
          <p:nvPr/>
        </p:nvGrpSpPr>
        <p:grpSpPr>
          <a:xfrm>
            <a:off x="406016" y="1921252"/>
            <a:ext cx="8342699" cy="514844"/>
            <a:chOff x="406016" y="1710466"/>
            <a:chExt cx="8342699" cy="468040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21B38A92-5F18-FA63-E5E1-F0F5F312B902}"/>
                </a:ext>
              </a:extLst>
            </p:cNvPr>
            <p:cNvSpPr/>
            <p:nvPr/>
          </p:nvSpPr>
          <p:spPr>
            <a:xfrm>
              <a:off x="406016" y="1710467"/>
              <a:ext cx="8342698" cy="468035"/>
            </a:xfrm>
            <a:prstGeom prst="roundRect">
              <a:avLst>
                <a:gd name="adj" fmla="val 8839"/>
              </a:avLst>
            </a:prstGeom>
            <a:solidFill>
              <a:schemeClr val="bg1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25B32C8F-9E6B-1C55-2709-D8AE95065541}"/>
                </a:ext>
              </a:extLst>
            </p:cNvPr>
            <p:cNvSpPr/>
            <p:nvPr/>
          </p:nvSpPr>
          <p:spPr>
            <a:xfrm rot="16200000">
              <a:off x="675033" y="1441450"/>
              <a:ext cx="468037" cy="1006070"/>
            </a:xfrm>
            <a:prstGeom prst="round2SameRect">
              <a:avLst>
                <a:gd name="adj1" fmla="val 10266"/>
                <a:gd name="adj2" fmla="val 0"/>
              </a:avLst>
            </a:pr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8B8A4A85-7E9E-1802-492B-B9088540F7F4}"/>
                </a:ext>
              </a:extLst>
            </p:cNvPr>
            <p:cNvSpPr/>
            <p:nvPr/>
          </p:nvSpPr>
          <p:spPr>
            <a:xfrm>
              <a:off x="406017" y="1710467"/>
              <a:ext cx="8342698" cy="468039"/>
            </a:xfrm>
            <a:prstGeom prst="roundRect">
              <a:avLst>
                <a:gd name="adj" fmla="val 7821"/>
              </a:avLst>
            </a:prstGeom>
            <a:noFill/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576BA9-24D9-D12D-0582-B3DA94133D66}"/>
                </a:ext>
              </a:extLst>
            </p:cNvPr>
            <p:cNvSpPr txBox="1"/>
            <p:nvPr/>
          </p:nvSpPr>
          <p:spPr>
            <a:xfrm>
              <a:off x="633335" y="1776606"/>
              <a:ext cx="551433" cy="33575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핵심</a:t>
              </a: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아이디어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39A5C2-02A7-B377-A2C2-101E7BA2D895}"/>
                </a:ext>
              </a:extLst>
            </p:cNvPr>
            <p:cNvSpPr txBox="1"/>
            <p:nvPr/>
          </p:nvSpPr>
          <p:spPr>
            <a:xfrm>
              <a:off x="1504257" y="1755622"/>
              <a:ext cx="5799665" cy="37772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민주주의의 이념과 원리를 실현하기 위해서는 제도와 의식의 개선이 필요하다</a:t>
              </a:r>
              <a:r>
                <a:rPr lang="en-US" altLang="ko-KR" dirty="0"/>
                <a:t>.</a:t>
              </a:r>
            </a:p>
            <a:p>
              <a:r>
                <a:rPr lang="ko-KR" altLang="en-US" dirty="0"/>
                <a:t>다양한 정치 주체가 정치과정에 참여하며</a:t>
              </a:r>
              <a:r>
                <a:rPr lang="en-US" altLang="ko-KR" dirty="0"/>
                <a:t>, </a:t>
              </a:r>
              <a:r>
                <a:rPr lang="ko-KR" altLang="en-US" dirty="0"/>
                <a:t>민주주의는 여러 제도와 시민 참여를 통해 실현된다</a:t>
              </a:r>
              <a:r>
                <a:rPr lang="en-US" altLang="ko-KR" dirty="0"/>
                <a:t>.</a:t>
              </a:r>
            </a:p>
            <a:p>
              <a:r>
                <a:rPr lang="ko-KR" altLang="en-US" dirty="0"/>
                <a:t>국제 사회에는 여러 행위 주체가 활동하며</a:t>
              </a:r>
              <a:r>
                <a:rPr lang="en-US" altLang="ko-KR" dirty="0"/>
                <a:t>, </a:t>
              </a:r>
              <a:r>
                <a:rPr lang="ko-KR" altLang="en-US" dirty="0"/>
                <a:t>우리나라를 비롯한 국제 사회의 행위 주체는 다양한 국제 문제 해결을 위해 노력한다</a:t>
              </a:r>
              <a:r>
                <a:rPr lang="en-US" altLang="ko-KR" dirty="0"/>
                <a:t>.</a:t>
              </a:r>
              <a:endParaRPr lang="ko-KR" altLang="en-US" dirty="0"/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6992744-A04E-7FAB-3118-64243349D1DC}"/>
              </a:ext>
            </a:extLst>
          </p:cNvPr>
          <p:cNvGrpSpPr/>
          <p:nvPr/>
        </p:nvGrpSpPr>
        <p:grpSpPr>
          <a:xfrm>
            <a:off x="406016" y="3047609"/>
            <a:ext cx="8344297" cy="1454150"/>
            <a:chOff x="406016" y="3035300"/>
            <a:chExt cx="8344297" cy="1454150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69DFD7B2-6A8A-C106-E644-A9AB93333904}"/>
                </a:ext>
              </a:extLst>
            </p:cNvPr>
            <p:cNvSpPr/>
            <p:nvPr/>
          </p:nvSpPr>
          <p:spPr>
            <a:xfrm>
              <a:off x="419100" y="3052525"/>
              <a:ext cx="8329614" cy="1433960"/>
            </a:xfrm>
            <a:prstGeom prst="roundRect">
              <a:avLst>
                <a:gd name="adj" fmla="val 3193"/>
              </a:avLst>
            </a:prstGeom>
            <a:solidFill>
              <a:schemeClr val="bg1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9" name="사각형: 둥근 위쪽 모서리 28">
              <a:extLst>
                <a:ext uri="{FF2B5EF4-FFF2-40B4-BE49-F238E27FC236}">
                  <a16:creationId xmlns:a16="http://schemas.microsoft.com/office/drawing/2014/main" id="{26D4FBFD-3680-B998-5D98-C0F93CF1BC62}"/>
                </a:ext>
              </a:extLst>
            </p:cNvPr>
            <p:cNvSpPr/>
            <p:nvPr/>
          </p:nvSpPr>
          <p:spPr>
            <a:xfrm rot="16200000">
              <a:off x="182324" y="3261949"/>
              <a:ext cx="1448228" cy="1000843"/>
            </a:xfrm>
            <a:prstGeom prst="round2SameRect">
              <a:avLst>
                <a:gd name="adj1" fmla="val 3557"/>
                <a:gd name="adj2" fmla="val 0"/>
              </a:avLst>
            </a:pr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1ACABC-046F-3DF0-2C41-C87D57F0E9C1}"/>
                </a:ext>
              </a:extLst>
            </p:cNvPr>
            <p:cNvSpPr txBox="1"/>
            <p:nvPr/>
          </p:nvSpPr>
          <p:spPr>
            <a:xfrm>
              <a:off x="1500803" y="3070549"/>
              <a:ext cx="839974" cy="4154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민주주의의 의미</a:t>
              </a:r>
            </a:p>
            <a:p>
              <a:r>
                <a:rPr lang="ko-KR" altLang="en-US" dirty="0"/>
                <a:t>학교 자치 사례</a:t>
              </a:r>
            </a:p>
            <a:p>
              <a:r>
                <a:rPr lang="ko-KR" altLang="en-US" dirty="0"/>
                <a:t>주민 자치 사례</a:t>
              </a:r>
            </a:p>
          </p:txBody>
        </p: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5B8E1F06-8A8D-880C-8B28-182E2410EE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802" y="3035300"/>
              <a:ext cx="0" cy="145415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98B62F97-3B24-14B7-1480-8DCC07A7787A}"/>
                </a:ext>
              </a:extLst>
            </p:cNvPr>
            <p:cNvGrpSpPr/>
            <p:nvPr/>
          </p:nvGrpSpPr>
          <p:grpSpPr>
            <a:xfrm>
              <a:off x="835977" y="3522528"/>
              <a:ext cx="570882" cy="479694"/>
              <a:chOff x="864299" y="4683125"/>
              <a:chExt cx="539592" cy="622300"/>
            </a:xfrm>
          </p:grpSpPr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F072F010-6101-EE13-37D7-5BB0862DE0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4299" y="4683125"/>
                <a:ext cx="539592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9FB6ABF7-B3C8-AECF-EED1-C2DE59F2AB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4299" y="5305425"/>
                <a:ext cx="539592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935CE60A-9118-0F9A-2439-F26C15042AF5}"/>
                </a:ext>
              </a:extLst>
            </p:cNvPr>
            <p:cNvCxnSpPr>
              <a:cxnSpLocks/>
            </p:cNvCxnSpPr>
            <p:nvPr/>
          </p:nvCxnSpPr>
          <p:spPr>
            <a:xfrm>
              <a:off x="1413513" y="3522528"/>
              <a:ext cx="7336800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D59BCE64-3FBE-F3EC-06D9-E95A20C9FEFD}"/>
                </a:ext>
              </a:extLst>
            </p:cNvPr>
            <p:cNvCxnSpPr>
              <a:cxnSpLocks/>
            </p:cNvCxnSpPr>
            <p:nvPr/>
          </p:nvCxnSpPr>
          <p:spPr>
            <a:xfrm>
              <a:off x="1413513" y="4002222"/>
              <a:ext cx="7336800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20BED9-36B9-B7D4-0DAB-E2266F82BC7F}"/>
                </a:ext>
              </a:extLst>
            </p:cNvPr>
            <p:cNvSpPr txBox="1"/>
            <p:nvPr/>
          </p:nvSpPr>
          <p:spPr>
            <a:xfrm>
              <a:off x="2441353" y="4175721"/>
              <a:ext cx="67326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fontAlgn="base">
                <a:buClr>
                  <a:srgbClr val="4EA32B"/>
                </a:buClr>
                <a:tabLst>
                  <a:tab pos="217170" algn="l"/>
                  <a:tab pos="217170" algn="l"/>
                </a:tabLst>
              </a:pPr>
              <a:r>
                <a:rPr lang="en-US" altLang="ko-KR" sz="900" b="1" dirty="0">
                  <a:latin typeface="나눔바른고딕" panose="020B0600000101010101" charset="-127"/>
                  <a:ea typeface="나눔바른고딕" panose="020B0600000101010101" charset="-127"/>
                </a:rPr>
                <a:t>-</a:t>
              </a:r>
              <a:endParaRPr lang="ko-KR" altLang="en-US" sz="900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38069D-4ED2-161E-C107-9BFA2782A54C}"/>
                </a:ext>
              </a:extLst>
            </p:cNvPr>
            <p:cNvSpPr txBox="1"/>
            <p:nvPr/>
          </p:nvSpPr>
          <p:spPr>
            <a:xfrm>
              <a:off x="3612227" y="4102151"/>
              <a:ext cx="106439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평화 통일을 위한 노력</a:t>
              </a:r>
            </a:p>
            <a:p>
              <a:r>
                <a:rPr lang="ko-KR" altLang="en-US" dirty="0"/>
                <a:t>지구촌의 평화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E6B5B8D-6CDE-FE80-CA77-F9D88E1704C5}"/>
                </a:ext>
              </a:extLst>
            </p:cNvPr>
            <p:cNvSpPr txBox="1"/>
            <p:nvPr/>
          </p:nvSpPr>
          <p:spPr>
            <a:xfrm>
              <a:off x="1500803" y="3623872"/>
              <a:ext cx="150041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민주주의의 실천</a:t>
              </a:r>
            </a:p>
            <a:p>
              <a:r>
                <a:rPr lang="ko-KR" altLang="en-US" dirty="0"/>
                <a:t>주민 참여와 지역사회 문제 해결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006C74-1F13-FE40-B240-994D10EFF913}"/>
                </a:ext>
              </a:extLst>
            </p:cNvPr>
            <p:cNvSpPr txBox="1"/>
            <p:nvPr/>
          </p:nvSpPr>
          <p:spPr>
            <a:xfrm>
              <a:off x="3612227" y="3554622"/>
              <a:ext cx="1077218" cy="4154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선거의 의미와 역할</a:t>
              </a:r>
            </a:p>
            <a:p>
              <a:r>
                <a:rPr lang="ko-KR" altLang="en-US" dirty="0"/>
                <a:t>미디어의 역할</a:t>
              </a:r>
            </a:p>
            <a:p>
              <a:r>
                <a:rPr lang="ko-KR" altLang="en-US" dirty="0"/>
                <a:t>미디어 콘텐츠의 분석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02309B-1040-88F4-7696-811646E1F030}"/>
                </a:ext>
              </a:extLst>
            </p:cNvPr>
            <p:cNvSpPr txBox="1"/>
            <p:nvPr/>
          </p:nvSpPr>
          <p:spPr>
            <a:xfrm>
              <a:off x="5744557" y="3070549"/>
              <a:ext cx="2013372" cy="4154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정치와 민주주의</a:t>
              </a:r>
            </a:p>
            <a:p>
              <a:r>
                <a:rPr lang="ko-KR" altLang="en-US" dirty="0"/>
                <a:t>민주주의의 발전</a:t>
              </a:r>
              <a:r>
                <a:rPr lang="en-US" altLang="ko-KR" dirty="0"/>
                <a:t>, </a:t>
              </a:r>
              <a:r>
                <a:rPr lang="ko-KR" altLang="en-US" dirty="0"/>
                <a:t>민주주의의 이념과 원리</a:t>
              </a:r>
            </a:p>
            <a:p>
              <a:r>
                <a:rPr lang="ko-KR" altLang="en-US" dirty="0"/>
                <a:t>현대 민주주의와 시민의 역할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704886-283E-80F7-1DE3-48CD2D24384D}"/>
                </a:ext>
              </a:extLst>
            </p:cNvPr>
            <p:cNvSpPr txBox="1"/>
            <p:nvPr/>
          </p:nvSpPr>
          <p:spPr>
            <a:xfrm>
              <a:off x="5744557" y="3554622"/>
              <a:ext cx="1397819" cy="4154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선거와 유권자 및 정당의 활동</a:t>
              </a:r>
            </a:p>
            <a:p>
              <a:r>
                <a:rPr lang="ko-KR" altLang="en-US" dirty="0"/>
                <a:t>정치 주체와 정치과정</a:t>
              </a:r>
            </a:p>
            <a:p>
              <a:r>
                <a:rPr lang="ko-KR" altLang="en-US" dirty="0"/>
                <a:t>지방 자치와 시민 참여</a:t>
              </a: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3B1E77DA-2B4D-A3F3-6AA5-E0CCE7462522}"/>
                </a:ext>
              </a:extLst>
            </p:cNvPr>
            <p:cNvCxnSpPr>
              <a:cxnSpLocks/>
            </p:cNvCxnSpPr>
            <p:nvPr/>
          </p:nvCxnSpPr>
          <p:spPr>
            <a:xfrm>
              <a:off x="1885953" y="3038257"/>
              <a:ext cx="68627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2AEB904D-64C1-6336-B6EF-F592806A4318}"/>
                </a:ext>
              </a:extLst>
            </p:cNvPr>
            <p:cNvCxnSpPr>
              <a:cxnSpLocks/>
            </p:cNvCxnSpPr>
            <p:nvPr/>
          </p:nvCxnSpPr>
          <p:spPr>
            <a:xfrm>
              <a:off x="1885953" y="4486485"/>
              <a:ext cx="68627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F285A85E-5DF0-F57E-1D68-4045FF87E982}"/>
                </a:ext>
              </a:extLst>
            </p:cNvPr>
            <p:cNvGrpSpPr/>
            <p:nvPr/>
          </p:nvGrpSpPr>
          <p:grpSpPr>
            <a:xfrm>
              <a:off x="3539968" y="3045663"/>
              <a:ext cx="2140268" cy="1433417"/>
              <a:chOff x="3539968" y="3057525"/>
              <a:chExt cx="2140268" cy="1419225"/>
            </a:xfrm>
          </p:grpSpPr>
          <p:cxnSp>
            <p:nvCxnSpPr>
              <p:cNvPr id="53" name="직선 연결선 52">
                <a:extLst>
                  <a:ext uri="{FF2B5EF4-FFF2-40B4-BE49-F238E27FC236}">
                    <a16:creationId xmlns:a16="http://schemas.microsoft.com/office/drawing/2014/main" id="{4311EFE5-0E7F-E622-592F-8366B07E66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9968" y="3057525"/>
                <a:ext cx="0" cy="1419225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>
                <a:extLst>
                  <a:ext uri="{FF2B5EF4-FFF2-40B4-BE49-F238E27FC236}">
                    <a16:creationId xmlns:a16="http://schemas.microsoft.com/office/drawing/2014/main" id="{CF11ED78-742D-7400-6EFF-776AEBB1A3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236" y="3057525"/>
                <a:ext cx="0" cy="1419225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509725B9-08C6-45C9-7CF8-2863B0FDF99F}"/>
                </a:ext>
              </a:extLst>
            </p:cNvPr>
            <p:cNvGrpSpPr/>
            <p:nvPr/>
          </p:nvGrpSpPr>
          <p:grpSpPr>
            <a:xfrm>
              <a:off x="406017" y="3038257"/>
              <a:ext cx="8342698" cy="1448236"/>
              <a:chOff x="406017" y="3042782"/>
              <a:chExt cx="8342698" cy="1448236"/>
            </a:xfrm>
          </p:grpSpPr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F8301292-E32D-2720-832D-9E3EE72A31C4}"/>
                  </a:ext>
                </a:extLst>
              </p:cNvPr>
              <p:cNvSpPr/>
              <p:nvPr/>
            </p:nvSpPr>
            <p:spPr>
              <a:xfrm>
                <a:off x="406017" y="3042782"/>
                <a:ext cx="8342698" cy="1448236"/>
              </a:xfrm>
              <a:prstGeom prst="roundRect">
                <a:avLst>
                  <a:gd name="adj" fmla="val 2454"/>
                </a:avLst>
              </a:prstGeom>
              <a:noFill/>
              <a:ln w="22225">
                <a:solidFill>
                  <a:srgbClr val="2467B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A5E7F78-3482-5E84-6466-148526BD0502}"/>
                  </a:ext>
                </a:extLst>
              </p:cNvPr>
              <p:cNvSpPr txBox="1"/>
              <p:nvPr/>
            </p:nvSpPr>
            <p:spPr>
              <a:xfrm>
                <a:off x="485804" y="3489897"/>
                <a:ext cx="2757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지식</a:t>
                </a:r>
              </a:p>
              <a:p>
                <a:pPr algn="ctr"/>
                <a:r>
                  <a:rPr lang="en-US" altLang="ko-KR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</a:p>
              <a:p>
                <a:pPr algn="ctr"/>
                <a:r>
                  <a:rPr lang="ko-KR" altLang="en-US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이해</a:t>
                </a: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D66924A-ECBF-EDAB-6ACC-36E1E30BC567}"/>
                </a:ext>
              </a:extLst>
            </p:cNvPr>
            <p:cNvSpPr txBox="1"/>
            <p:nvPr/>
          </p:nvSpPr>
          <p:spPr>
            <a:xfrm>
              <a:off x="4578042" y="3209049"/>
              <a:ext cx="67326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fontAlgn="base">
                <a:buClr>
                  <a:srgbClr val="4EA32B"/>
                </a:buClr>
                <a:tabLst>
                  <a:tab pos="217170" algn="l"/>
                  <a:tab pos="217170" algn="l"/>
                </a:tabLst>
              </a:pPr>
              <a:r>
                <a:rPr lang="en-US" altLang="ko-KR" sz="900" b="1" dirty="0">
                  <a:latin typeface="나눔바른고딕" panose="020B0600000101010101" charset="-127"/>
                  <a:ea typeface="나눔바른고딕" panose="020B0600000101010101" charset="-127"/>
                </a:rPr>
                <a:t>-</a:t>
              </a:r>
              <a:endParaRPr lang="ko-KR" altLang="en-US" sz="900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869DDD6-8328-C099-2723-48466BDDA7DC}"/>
                </a:ext>
              </a:extLst>
            </p:cNvPr>
            <p:cNvSpPr txBox="1"/>
            <p:nvPr/>
          </p:nvSpPr>
          <p:spPr>
            <a:xfrm>
              <a:off x="5744557" y="4032902"/>
              <a:ext cx="1603003" cy="4154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국제 사회의 주체와 특징</a:t>
              </a:r>
            </a:p>
            <a:p>
              <a:r>
                <a:rPr lang="ko-KR" altLang="en-US" dirty="0"/>
                <a:t>국제 사회의 분쟁과 시민의 역할</a:t>
              </a:r>
            </a:p>
            <a:p>
              <a:r>
                <a:rPr lang="ko-KR" altLang="en-US" dirty="0"/>
                <a:t>우리나라의 국제 문제와 대응 방안</a:t>
              </a: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6609A69B-A918-D9A1-3C60-B0A9027EC539}"/>
                </a:ext>
              </a:extLst>
            </p:cNvPr>
            <p:cNvGrpSpPr/>
            <p:nvPr/>
          </p:nvGrpSpPr>
          <p:grpSpPr>
            <a:xfrm>
              <a:off x="976502" y="3093632"/>
              <a:ext cx="275718" cy="1331685"/>
              <a:chOff x="944695" y="3093632"/>
              <a:chExt cx="275718" cy="1331685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E54B2C8-A9BA-781D-6C37-4F041CE0FC27}"/>
                  </a:ext>
                </a:extLst>
              </p:cNvPr>
              <p:cNvSpPr txBox="1"/>
              <p:nvPr/>
            </p:nvSpPr>
            <p:spPr>
              <a:xfrm>
                <a:off x="944696" y="3093632"/>
                <a:ext cx="2757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 fontAlgn="base">
                  <a:buClr>
                    <a:srgbClr val="4EA32B"/>
                  </a:buClr>
                  <a:tabLst>
                    <a:tab pos="217170" algn="l"/>
                    <a:tab pos="217170" algn="l"/>
                  </a:tabLst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민주</a:t>
                </a:r>
              </a:p>
              <a:p>
                <a:pPr algn="ctr" fontAlgn="base">
                  <a:buClr>
                    <a:srgbClr val="4EA32B"/>
                  </a:buClr>
                  <a:tabLst>
                    <a:tab pos="217170" algn="l"/>
                    <a:tab pos="217170" algn="l"/>
                  </a:tabLst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주의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9060DE3-037D-313E-CF29-088A3C3F230B}"/>
                  </a:ext>
                </a:extLst>
              </p:cNvPr>
              <p:cNvSpPr txBox="1"/>
              <p:nvPr/>
            </p:nvSpPr>
            <p:spPr>
              <a:xfrm>
                <a:off x="944695" y="3577705"/>
                <a:ext cx="2757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 fontAlgn="base">
                  <a:buClr>
                    <a:srgbClr val="4EA32B"/>
                  </a:buClr>
                  <a:tabLst>
                    <a:tab pos="217170" algn="l"/>
                    <a:tab pos="217170" algn="l"/>
                  </a:tabLst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정치</a:t>
                </a:r>
              </a:p>
              <a:p>
                <a:pPr algn="ctr" fontAlgn="base">
                  <a:buClr>
                    <a:srgbClr val="4EA32B"/>
                  </a:buClr>
                  <a:tabLst>
                    <a:tab pos="217170" algn="l"/>
                    <a:tab pos="217170" algn="l"/>
                  </a:tabLst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과정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59E4A31-078B-8EBD-9A7C-A348C4819B78}"/>
                  </a:ext>
                </a:extLst>
              </p:cNvPr>
              <p:cNvSpPr txBox="1"/>
              <p:nvPr/>
            </p:nvSpPr>
            <p:spPr>
              <a:xfrm>
                <a:off x="944696" y="4055985"/>
                <a:ext cx="2757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 fontAlgn="base">
                  <a:buClr>
                    <a:srgbClr val="4EA32B"/>
                  </a:buClr>
                  <a:tabLst>
                    <a:tab pos="217170" algn="l"/>
                    <a:tab pos="217170" algn="l"/>
                  </a:tabLst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국제</a:t>
                </a:r>
                <a:endParaRPr lang="en-US" altLang="ko-KR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pPr algn="ctr" fontAlgn="base">
                  <a:buClr>
                    <a:srgbClr val="4EA32B"/>
                  </a:buClr>
                  <a:tabLst>
                    <a:tab pos="217170" algn="l"/>
                    <a:tab pos="217170" algn="l"/>
                  </a:tabLst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정치</a:t>
                </a:r>
              </a:p>
            </p:txBody>
          </p:sp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DC55141F-CF2B-02E6-E366-8480BA572599}"/>
              </a:ext>
            </a:extLst>
          </p:cNvPr>
          <p:cNvGrpSpPr/>
          <p:nvPr/>
        </p:nvGrpSpPr>
        <p:grpSpPr>
          <a:xfrm>
            <a:off x="406016" y="4467675"/>
            <a:ext cx="8342699" cy="914173"/>
            <a:chOff x="406016" y="4836576"/>
            <a:chExt cx="8342699" cy="1448237"/>
          </a:xfrm>
        </p:grpSpPr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896328CC-40C0-ED5F-5034-7F38703338ED}"/>
                </a:ext>
              </a:extLst>
            </p:cNvPr>
            <p:cNvSpPr/>
            <p:nvPr/>
          </p:nvSpPr>
          <p:spPr>
            <a:xfrm>
              <a:off x="419100" y="4850845"/>
              <a:ext cx="8329614" cy="1433960"/>
            </a:xfrm>
            <a:prstGeom prst="roundRect">
              <a:avLst>
                <a:gd name="adj" fmla="val 3193"/>
              </a:avLst>
            </a:prstGeom>
            <a:solidFill>
              <a:schemeClr val="bg1"/>
            </a:solidFill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59" name="사각형: 둥근 위쪽 모서리 58">
              <a:extLst>
                <a:ext uri="{FF2B5EF4-FFF2-40B4-BE49-F238E27FC236}">
                  <a16:creationId xmlns:a16="http://schemas.microsoft.com/office/drawing/2014/main" id="{E2928219-C98D-98DD-CF3D-6DCB0F4955CD}"/>
                </a:ext>
              </a:extLst>
            </p:cNvPr>
            <p:cNvSpPr/>
            <p:nvPr/>
          </p:nvSpPr>
          <p:spPr>
            <a:xfrm rot="16200000">
              <a:off x="182325" y="5060267"/>
              <a:ext cx="1448227" cy="1000845"/>
            </a:xfrm>
            <a:prstGeom prst="round2SameRect">
              <a:avLst>
                <a:gd name="adj1" fmla="val 9809"/>
                <a:gd name="adj2" fmla="val 0"/>
              </a:avLst>
            </a:pr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1FEF171-84B3-44CF-5C09-D7C167EE6997}"/>
                </a:ext>
              </a:extLst>
            </p:cNvPr>
            <p:cNvSpPr txBox="1"/>
            <p:nvPr/>
          </p:nvSpPr>
          <p:spPr>
            <a:xfrm>
              <a:off x="1500803" y="5238709"/>
              <a:ext cx="1840247" cy="65823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민주주의 사례를 조사하기</a:t>
              </a:r>
            </a:p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미디어 콘텐츠를 비판적으로 분석하기</a:t>
              </a:r>
            </a:p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사회문제 해결에 참여하기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569ACFF-A8AC-328A-8209-FE7F44B1DC03}"/>
                </a:ext>
              </a:extLst>
            </p:cNvPr>
            <p:cNvSpPr txBox="1"/>
            <p:nvPr/>
          </p:nvSpPr>
          <p:spPr>
            <a:xfrm>
              <a:off x="5744557" y="4909590"/>
              <a:ext cx="2577629" cy="131646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정치 현상 및 문제의 사례 조사하기</a:t>
              </a:r>
            </a:p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정치적 쟁점에서 사실과 가치문제 구분하기</a:t>
              </a:r>
            </a:p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정치 관련 자료 및 정보의 타당성과 신뢰성 검토하기</a:t>
              </a:r>
            </a:p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공동체 의사 결정 과정에서 의사소통하기</a:t>
              </a:r>
            </a:p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정치적 쟁점 해결 과정에 적극적으로 참여하고 협력하기</a:t>
              </a:r>
            </a:p>
            <a:p>
              <a: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900" b="1" dirty="0">
                  <a:latin typeface="나눔바른고딕" panose="020B0600000101010101" charset="-127"/>
                  <a:ea typeface="나눔바른고딕" panose="020B0600000101010101" charset="-127"/>
                </a:rPr>
                <a:t>국제 문제를 조사하고 대응 방안을 모색하기</a:t>
              </a: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FAEBF33E-CA44-3565-9726-8959D41126C8}"/>
                </a:ext>
              </a:extLst>
            </p:cNvPr>
            <p:cNvCxnSpPr>
              <a:cxnSpLocks/>
            </p:cNvCxnSpPr>
            <p:nvPr/>
          </p:nvCxnSpPr>
          <p:spPr>
            <a:xfrm>
              <a:off x="1885953" y="4836577"/>
              <a:ext cx="68627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5F178476-3CED-5717-AD16-5143CA7094E2}"/>
                </a:ext>
              </a:extLst>
            </p:cNvPr>
            <p:cNvCxnSpPr>
              <a:cxnSpLocks/>
            </p:cNvCxnSpPr>
            <p:nvPr/>
          </p:nvCxnSpPr>
          <p:spPr>
            <a:xfrm>
              <a:off x="1885953" y="6284805"/>
              <a:ext cx="68627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직선 연결선 191">
              <a:extLst>
                <a:ext uri="{FF2B5EF4-FFF2-40B4-BE49-F238E27FC236}">
                  <a16:creationId xmlns:a16="http://schemas.microsoft.com/office/drawing/2014/main" id="{E1C1961D-902B-819D-FB68-597D95FACD57}"/>
                </a:ext>
              </a:extLst>
            </p:cNvPr>
            <p:cNvCxnSpPr>
              <a:cxnSpLocks/>
            </p:cNvCxnSpPr>
            <p:nvPr/>
          </p:nvCxnSpPr>
          <p:spPr>
            <a:xfrm>
              <a:off x="5680236" y="4843984"/>
              <a:ext cx="0" cy="143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사각형: 둥근 모서리 192">
              <a:extLst>
                <a:ext uri="{FF2B5EF4-FFF2-40B4-BE49-F238E27FC236}">
                  <a16:creationId xmlns:a16="http://schemas.microsoft.com/office/drawing/2014/main" id="{01390BAF-23DE-B081-14B8-419179EB3607}"/>
                </a:ext>
              </a:extLst>
            </p:cNvPr>
            <p:cNvSpPr/>
            <p:nvPr/>
          </p:nvSpPr>
          <p:spPr>
            <a:xfrm>
              <a:off x="406017" y="4836577"/>
              <a:ext cx="8342698" cy="1448236"/>
            </a:xfrm>
            <a:prstGeom prst="roundRect">
              <a:avLst>
                <a:gd name="adj" fmla="val 4538"/>
              </a:avLst>
            </a:prstGeom>
            <a:noFill/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CED7E1F-C4CA-A910-5E60-43C9E17B9358}"/>
                </a:ext>
              </a:extLst>
            </p:cNvPr>
            <p:cNvSpPr txBox="1"/>
            <p:nvPr/>
          </p:nvSpPr>
          <p:spPr>
            <a:xfrm>
              <a:off x="596257" y="5414416"/>
              <a:ext cx="620363" cy="29254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과정</a:t>
              </a:r>
              <a:r>
                <a:rPr lang="en-US" altLang="ko-KR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기능</a:t>
              </a:r>
            </a:p>
          </p:txBody>
        </p:sp>
      </p:grp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B8CFB65C-0F4A-458E-BFD7-1D6B3F046E1A}"/>
              </a:ext>
            </a:extLst>
          </p:cNvPr>
          <p:cNvGrpSpPr/>
          <p:nvPr/>
        </p:nvGrpSpPr>
        <p:grpSpPr>
          <a:xfrm>
            <a:off x="406015" y="5323115"/>
            <a:ext cx="8342700" cy="914171"/>
            <a:chOff x="406015" y="4836577"/>
            <a:chExt cx="8342700" cy="1448235"/>
          </a:xfrm>
        </p:grpSpPr>
        <p:sp>
          <p:nvSpPr>
            <p:cNvPr id="196" name="사각형: 둥근 모서리 195">
              <a:extLst>
                <a:ext uri="{FF2B5EF4-FFF2-40B4-BE49-F238E27FC236}">
                  <a16:creationId xmlns:a16="http://schemas.microsoft.com/office/drawing/2014/main" id="{7399ED85-489E-8C2C-B4C5-764156802C23}"/>
                </a:ext>
              </a:extLst>
            </p:cNvPr>
            <p:cNvSpPr/>
            <p:nvPr/>
          </p:nvSpPr>
          <p:spPr>
            <a:xfrm>
              <a:off x="419100" y="4857577"/>
              <a:ext cx="8329614" cy="1427228"/>
            </a:xfrm>
            <a:prstGeom prst="roundRect">
              <a:avLst>
                <a:gd name="adj" fmla="val 3193"/>
              </a:avLst>
            </a:prstGeom>
            <a:solidFill>
              <a:schemeClr val="bg1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197" name="사각형: 둥근 위쪽 모서리 196">
              <a:extLst>
                <a:ext uri="{FF2B5EF4-FFF2-40B4-BE49-F238E27FC236}">
                  <a16:creationId xmlns:a16="http://schemas.microsoft.com/office/drawing/2014/main" id="{FE87A250-02F2-A5F2-47A2-97EADBCCBD49}"/>
                </a:ext>
              </a:extLst>
            </p:cNvPr>
            <p:cNvSpPr/>
            <p:nvPr/>
          </p:nvSpPr>
          <p:spPr>
            <a:xfrm rot="16200000">
              <a:off x="182324" y="5060268"/>
              <a:ext cx="1448226" cy="1000844"/>
            </a:xfrm>
            <a:prstGeom prst="round2SameRect">
              <a:avLst>
                <a:gd name="adj1" fmla="val 7204"/>
                <a:gd name="adj2" fmla="val 0"/>
              </a:avLst>
            </a:pr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4C1F52C-6945-076B-4C96-7104D535FADB}"/>
                </a:ext>
              </a:extLst>
            </p:cNvPr>
            <p:cNvSpPr txBox="1"/>
            <p:nvPr/>
          </p:nvSpPr>
          <p:spPr>
            <a:xfrm>
              <a:off x="1500803" y="5129004"/>
              <a:ext cx="1269578" cy="87764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민주적 기본 가치</a:t>
              </a:r>
            </a:p>
            <a:p>
              <a:r>
                <a:rPr lang="ko-KR" altLang="en-US" dirty="0"/>
                <a:t>선거 과정의 참여</a:t>
              </a:r>
            </a:p>
            <a:p>
              <a:r>
                <a:rPr lang="ko-KR" altLang="en-US" dirty="0"/>
                <a:t>학교 자치에의 참여</a:t>
              </a:r>
            </a:p>
            <a:p>
              <a:r>
                <a:rPr lang="ko-KR" altLang="en-US" dirty="0"/>
                <a:t>미디어에 대한 비판적 태도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2078B2B-8A84-AC7F-2C4A-CA47AA3CA080}"/>
                </a:ext>
              </a:extLst>
            </p:cNvPr>
            <p:cNvSpPr txBox="1"/>
            <p:nvPr/>
          </p:nvSpPr>
          <p:spPr>
            <a:xfrm>
              <a:off x="5744553" y="4909590"/>
              <a:ext cx="2705869" cy="131647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63500" indent="-63500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9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민주주의의 이념과 원리의 내면화</a:t>
              </a:r>
            </a:p>
            <a:p>
              <a:r>
                <a:rPr lang="ko-KR" altLang="en-US" dirty="0"/>
                <a:t>개인의 자유와 공공선의 조화로운 실천</a:t>
              </a:r>
            </a:p>
            <a:p>
              <a:r>
                <a:rPr lang="ko-KR" altLang="en-US" dirty="0"/>
                <a:t>민주적 의사 결정 과정에 대한 존중</a:t>
              </a:r>
            </a:p>
            <a:p>
              <a:r>
                <a:rPr lang="ko-KR" altLang="en-US" dirty="0"/>
                <a:t>다양한 정치 주체의 입장과 선호에 대한 존중</a:t>
              </a:r>
            </a:p>
            <a:p>
              <a:r>
                <a:rPr lang="ko-KR" altLang="en-US" dirty="0"/>
                <a:t>민주시민으로서 정치과정에 적극적으로 참여하려는 태도</a:t>
              </a:r>
            </a:p>
            <a:p>
              <a:r>
                <a:rPr lang="ko-KR" altLang="en-US" dirty="0"/>
                <a:t>국제 문제에 관심을 가지고 적극적으로 대응하려는 자세</a:t>
              </a:r>
            </a:p>
          </p:txBody>
        </p:sp>
        <p:cxnSp>
          <p:nvCxnSpPr>
            <p:cNvPr id="200" name="직선 연결선 199">
              <a:extLst>
                <a:ext uri="{FF2B5EF4-FFF2-40B4-BE49-F238E27FC236}">
                  <a16:creationId xmlns:a16="http://schemas.microsoft.com/office/drawing/2014/main" id="{F9824743-C1AA-75E8-D9EC-45148857C677}"/>
                </a:ext>
              </a:extLst>
            </p:cNvPr>
            <p:cNvCxnSpPr>
              <a:cxnSpLocks/>
            </p:cNvCxnSpPr>
            <p:nvPr/>
          </p:nvCxnSpPr>
          <p:spPr>
            <a:xfrm>
              <a:off x="1885953" y="4836577"/>
              <a:ext cx="68627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>
              <a:extLst>
                <a:ext uri="{FF2B5EF4-FFF2-40B4-BE49-F238E27FC236}">
                  <a16:creationId xmlns:a16="http://schemas.microsoft.com/office/drawing/2014/main" id="{085622E7-A464-DBE0-2A00-A1DAC3F74CE1}"/>
                </a:ext>
              </a:extLst>
            </p:cNvPr>
            <p:cNvCxnSpPr>
              <a:cxnSpLocks/>
            </p:cNvCxnSpPr>
            <p:nvPr/>
          </p:nvCxnSpPr>
          <p:spPr>
            <a:xfrm>
              <a:off x="1885953" y="6284805"/>
              <a:ext cx="68627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직선 연결선 201">
              <a:extLst>
                <a:ext uri="{FF2B5EF4-FFF2-40B4-BE49-F238E27FC236}">
                  <a16:creationId xmlns:a16="http://schemas.microsoft.com/office/drawing/2014/main" id="{CB9F18E0-5B89-7160-5946-F7EA5D19F8EF}"/>
                </a:ext>
              </a:extLst>
            </p:cNvPr>
            <p:cNvCxnSpPr>
              <a:cxnSpLocks/>
            </p:cNvCxnSpPr>
            <p:nvPr/>
          </p:nvCxnSpPr>
          <p:spPr>
            <a:xfrm>
              <a:off x="5680232" y="4843983"/>
              <a:ext cx="0" cy="143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사각형: 둥근 모서리 202">
              <a:extLst>
                <a:ext uri="{FF2B5EF4-FFF2-40B4-BE49-F238E27FC236}">
                  <a16:creationId xmlns:a16="http://schemas.microsoft.com/office/drawing/2014/main" id="{48063FB9-6026-E886-EAEA-FF074385FA9A}"/>
                </a:ext>
              </a:extLst>
            </p:cNvPr>
            <p:cNvSpPr/>
            <p:nvPr/>
          </p:nvSpPr>
          <p:spPr>
            <a:xfrm>
              <a:off x="406017" y="4857590"/>
              <a:ext cx="8342698" cy="1427222"/>
            </a:xfrm>
            <a:prstGeom prst="roundRect">
              <a:avLst>
                <a:gd name="adj" fmla="val 4538"/>
              </a:avLst>
            </a:prstGeom>
            <a:noFill/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FD9C19D-04CC-B902-FBE9-AB62B765C662}"/>
                </a:ext>
              </a:extLst>
            </p:cNvPr>
            <p:cNvSpPr txBox="1"/>
            <p:nvPr/>
          </p:nvSpPr>
          <p:spPr>
            <a:xfrm>
              <a:off x="596256" y="5414416"/>
              <a:ext cx="620363" cy="29254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가치</a:t>
              </a:r>
              <a:r>
                <a:rPr lang="en-US" altLang="ko-KR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태도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6511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CDA75FEC-8401-3B1D-AF64-6C0CF505C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642446"/>
              </p:ext>
            </p:extLst>
          </p:nvPr>
        </p:nvGraphicFramePr>
        <p:xfrm>
          <a:off x="594661" y="2068342"/>
          <a:ext cx="7954680" cy="4168565"/>
        </p:xfrm>
        <a:graphic>
          <a:graphicData uri="http://schemas.openxmlformats.org/drawingml/2006/table">
            <a:tbl>
              <a:tblPr/>
              <a:tblGrid>
                <a:gridCol w="418748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409286">
                  <a:extLst>
                    <a:ext uri="{9D8B030D-6E8A-4147-A177-3AD203B41FA5}">
                      <a16:colId xmlns:a16="http://schemas.microsoft.com/office/drawing/2014/main" val="2980084618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4100910034"/>
                    </a:ext>
                  </a:extLst>
                </a:gridCol>
                <a:gridCol w="2984350">
                  <a:extLst>
                    <a:ext uri="{9D8B030D-6E8A-4147-A177-3AD203B41FA5}">
                      <a16:colId xmlns:a16="http://schemas.microsoft.com/office/drawing/2014/main" val="2631570089"/>
                    </a:ext>
                  </a:extLst>
                </a:gridCol>
              </a:tblGrid>
              <a:tr h="185995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영역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11363"/>
                  </a:ext>
                </a:extLst>
              </a:tr>
              <a:tr h="442550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핵심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발전 과정에서 추구한 민주주의의 이념과 원리를 실현하기 위해서는 시민의 직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간접적 참여가 필요하다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정치과정에는 다양한 정치 주체가 참여하고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민주주의는 선거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정당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 참여를 통해 이루어진다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사회는 여러 행위 주체로 구성되고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우리나라와 국제 사회는 여러 국제 문제를 직면하여 이를 해결하기 위해 노력한다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22838"/>
                  </a:ext>
                </a:extLst>
              </a:tr>
              <a:tr h="0">
                <a:tc rowSpan="3"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범주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군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별 내용 요소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49639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초등학교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중학교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450603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3~4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5~6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1~3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13173"/>
                  </a:ext>
                </a:extLst>
              </a:tr>
              <a:tr h="442550">
                <a:tc rowSpan="3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지식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endParaRPr lang="ko-KR" altLang="en-US" sz="84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주의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의미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사례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학교 자치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원리</a:t>
                      </a:r>
                      <a:endParaRPr 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정치와 민주주의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발전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이념과 원리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유형과 시민 의식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874572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실천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분석 및 평가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리터러시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정치과정과 정치 주체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원칙과 정당 및 유권자의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자치와 시민 참여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094731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주체와 특징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우리나라의 국제 문제와 해결 방안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분쟁 및 쟁점과 시민의 역할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78749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민주주의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내용과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시민으로서 사회문제 해결을 위해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지구촌의 문제를 조사하고 해결 방안을 토의하기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문제와 관련된 사실과 가치를 구분하기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일상의 정치 문제와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현상 관련 정보 및 자료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공동체의 의사결정을 위해 의사소통 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공동체의 문제 해결을 위해 적극적으로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해결 방안을 모색하기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66134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다수결의 원칙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소수 의견 존중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대화와 타협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숙의와 토론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b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자유와 공공선의 균형 등을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주체로서 선거와 정치과정에 적극 참여하기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가치와 원리를 존중하고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 문제를 해결하기 위해 상호 협력하고 연대하는 태도 형성하기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이념과 원리를 실현하는 방안을 모색하고 평가하기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개인의 자유와 공공선의 조화를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 생활에서 민주적 의사결정 과정을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다양한 정치 주체의 결정과 선호를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권리를 행사하고 의미를 수행하기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이에 대처하는 방안을 모색하고 평가하기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43917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id="{A2BCF954-A152-D303-764B-9D21A89C25C4}"/>
              </a:ext>
            </a:extLst>
          </p:cNvPr>
          <p:cNvSpPr/>
          <p:nvPr/>
        </p:nvSpPr>
        <p:spPr>
          <a:xfrm>
            <a:off x="303702" y="1645920"/>
            <a:ext cx="8536596" cy="461772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57CD47-C4F6-D5AB-4FA3-88319733A642}"/>
              </a:ext>
            </a:extLst>
          </p:cNvPr>
          <p:cNvSpPr txBox="1"/>
          <p:nvPr/>
        </p:nvSpPr>
        <p:spPr>
          <a:xfrm>
            <a:off x="240530" y="284508"/>
            <a:ext cx="487314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Ⅳ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4A726F-CCAC-EE9E-179A-BF1F11F18E88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내용 체계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F76CEC-A213-804F-B3D0-8A7F8063C23C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DF9BB0CC-A98E-D27B-482D-B39CF0DF1311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1608B893-2582-3344-CFAB-7745F7423A5E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AD20660-8CCA-C5F7-35FF-F9C5678DBFD0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EAAB4B8-6CE5-7E1C-F65A-A243CCC28D4B}"/>
                </a:ext>
              </a:extLst>
            </p:cNvPr>
            <p:cNvSpPr txBox="1"/>
            <p:nvPr/>
          </p:nvSpPr>
          <p:spPr>
            <a:xfrm>
              <a:off x="1130775" y="1257374"/>
              <a:ext cx="428322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교육과정의 내용 체계</a:t>
              </a:r>
              <a:r>
                <a:rPr lang="en-US" altLang="ko-KR" sz="1800" dirty="0">
                  <a:solidFill>
                    <a:srgbClr val="3F505F"/>
                  </a:solidFill>
                </a:rPr>
                <a:t>(</a:t>
              </a:r>
              <a:r>
                <a:rPr lang="ko-KR" altLang="en-US" sz="1800" dirty="0">
                  <a:solidFill>
                    <a:srgbClr val="3F505F"/>
                  </a:solidFill>
                </a:rPr>
                <a:t>영역</a:t>
              </a:r>
              <a:r>
                <a:rPr lang="en-US" altLang="ko-KR" sz="1800" dirty="0">
                  <a:solidFill>
                    <a:srgbClr val="3F505F"/>
                  </a:solidFill>
                </a:rPr>
                <a:t>)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75B9E76-EB45-CDE5-090F-228E37D579D2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E423BA0E-2B0D-A14B-EBAD-6B77E1A6DE47}"/>
              </a:ext>
            </a:extLst>
          </p:cNvPr>
          <p:cNvGrpSpPr/>
          <p:nvPr/>
        </p:nvGrpSpPr>
        <p:grpSpPr>
          <a:xfrm>
            <a:off x="594660" y="1746052"/>
            <a:ext cx="2301084" cy="215444"/>
            <a:chOff x="594660" y="1678107"/>
            <a:chExt cx="2301084" cy="21544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83420C2-05BF-6164-A183-7BC363C46946}"/>
                </a:ext>
              </a:extLst>
            </p:cNvPr>
            <p:cNvSpPr txBox="1"/>
            <p:nvPr/>
          </p:nvSpPr>
          <p:spPr>
            <a:xfrm>
              <a:off x="811840" y="1678107"/>
              <a:ext cx="208390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현장 적합성 높은 내용 체계표</a:t>
              </a:r>
            </a:p>
          </p:txBody>
        </p:sp>
        <p:sp>
          <p:nvSpPr>
            <p:cNvPr id="41" name="그래픽 509">
              <a:extLst>
                <a:ext uri="{FF2B5EF4-FFF2-40B4-BE49-F238E27FC236}">
                  <a16:creationId xmlns:a16="http://schemas.microsoft.com/office/drawing/2014/main" id="{766BC6F7-F4B0-0BE9-5FF2-50BAB0A1E19E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solidFill>
                  <a:schemeClr val="lt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3D2F3FC2-DCD0-27DA-6CA3-19975AACA8C6}"/>
              </a:ext>
            </a:extLst>
          </p:cNvPr>
          <p:cNvGrpSpPr/>
          <p:nvPr/>
        </p:nvGrpSpPr>
        <p:grpSpPr>
          <a:xfrm>
            <a:off x="1450707" y="2159254"/>
            <a:ext cx="3603893" cy="837946"/>
            <a:chOff x="1412084" y="1837226"/>
            <a:chExt cx="3603893" cy="837946"/>
          </a:xfrm>
        </p:grpSpPr>
        <p:cxnSp>
          <p:nvCxnSpPr>
            <p:cNvPr id="43" name="연결선: 꺾임 42">
              <a:extLst>
                <a:ext uri="{FF2B5EF4-FFF2-40B4-BE49-F238E27FC236}">
                  <a16:creationId xmlns:a16="http://schemas.microsoft.com/office/drawing/2014/main" id="{C7C40067-0101-DD7B-26D7-D386137D45DA}"/>
                </a:ext>
              </a:extLst>
            </p:cNvPr>
            <p:cNvCxnSpPr>
              <a:cxnSpLocks/>
            </p:cNvCxnSpPr>
            <p:nvPr/>
          </p:nvCxnSpPr>
          <p:spPr>
            <a:xfrm>
              <a:off x="1412084" y="1837226"/>
              <a:ext cx="540113" cy="529434"/>
            </a:xfrm>
            <a:prstGeom prst="bentConnector3">
              <a:avLst/>
            </a:prstGeom>
            <a:solidFill>
              <a:schemeClr val="bg1"/>
            </a:solidFill>
            <a:ln w="730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7F4495CF-3A94-B256-8DDD-C3D2869E86AA}"/>
                </a:ext>
              </a:extLst>
            </p:cNvPr>
            <p:cNvGrpSpPr/>
            <p:nvPr/>
          </p:nvGrpSpPr>
          <p:grpSpPr>
            <a:xfrm>
              <a:off x="1952196" y="2058148"/>
              <a:ext cx="3063781" cy="617024"/>
              <a:chOff x="1252108" y="2139111"/>
              <a:chExt cx="3063781" cy="617024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ADDE076A-760A-4986-EEF4-D024D0400139}"/>
                  </a:ext>
                </a:extLst>
              </p:cNvPr>
              <p:cNvSpPr/>
              <p:nvPr/>
            </p:nvSpPr>
            <p:spPr>
              <a:xfrm>
                <a:off x="1252108" y="2139111"/>
                <a:ext cx="3063781" cy="617024"/>
              </a:xfrm>
              <a:prstGeom prst="roundRect">
                <a:avLst>
                  <a:gd name="adj" fmla="val 14000"/>
                </a:avLst>
              </a:prstGeom>
              <a:solidFill>
                <a:schemeClr val="bg1"/>
              </a:solidFill>
              <a:ln w="22225">
                <a:solidFill>
                  <a:srgbClr val="2467B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D00F870-92CE-A147-C67A-12D4D40AFFBC}"/>
                  </a:ext>
                </a:extLst>
              </p:cNvPr>
              <p:cNvSpPr txBox="1"/>
              <p:nvPr/>
            </p:nvSpPr>
            <p:spPr>
              <a:xfrm>
                <a:off x="1419683" y="2232180"/>
                <a:ext cx="269304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사회과의 얼개 또는 구조를 나타내며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사회과는 영역별로 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3-4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개로 설정함</a:t>
                </a:r>
              </a:p>
            </p:txBody>
          </p:sp>
        </p:grpSp>
        <p:cxnSp>
          <p:nvCxnSpPr>
            <p:cNvPr id="45" name="연결선: 꺾임 44">
              <a:extLst>
                <a:ext uri="{FF2B5EF4-FFF2-40B4-BE49-F238E27FC236}">
                  <a16:creationId xmlns:a16="http://schemas.microsoft.com/office/drawing/2014/main" id="{4B058B1B-3406-C380-C9E3-9EE119BD92E7}"/>
                </a:ext>
              </a:extLst>
            </p:cNvPr>
            <p:cNvCxnSpPr>
              <a:cxnSpLocks/>
            </p:cNvCxnSpPr>
            <p:nvPr/>
          </p:nvCxnSpPr>
          <p:spPr>
            <a:xfrm>
              <a:off x="1412084" y="1837226"/>
              <a:ext cx="540113" cy="529434"/>
            </a:xfrm>
            <a:prstGeom prst="bentConnector3">
              <a:avLst/>
            </a:prstGeom>
            <a:solidFill>
              <a:schemeClr val="bg1"/>
            </a:solidFill>
            <a:ln w="22225">
              <a:solidFill>
                <a:srgbClr val="2467BE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77A6C09C-D7E1-EA5E-2AA7-D9D8D4B4274C}"/>
                </a:ext>
              </a:extLst>
            </p:cNvPr>
            <p:cNvSpPr/>
            <p:nvPr/>
          </p:nvSpPr>
          <p:spPr>
            <a:xfrm>
              <a:off x="1906647" y="2316440"/>
              <a:ext cx="100441" cy="100441"/>
            </a:xfrm>
            <a:prstGeom prst="ellipse">
              <a:avLst/>
            </a:prstGeom>
            <a:solidFill>
              <a:srgbClr val="2467BE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400F0FBB-6302-DBBE-EC72-55E221FCE8F5}"/>
              </a:ext>
            </a:extLst>
          </p:cNvPr>
          <p:cNvGrpSpPr/>
          <p:nvPr/>
        </p:nvGrpSpPr>
        <p:grpSpPr>
          <a:xfrm>
            <a:off x="582229" y="2043114"/>
            <a:ext cx="856046" cy="232282"/>
            <a:chOff x="582229" y="2043114"/>
            <a:chExt cx="856046" cy="232282"/>
          </a:xfrm>
        </p:grpSpPr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9B54EAC0-723E-4D49-F386-176E56C5161B}"/>
                </a:ext>
              </a:extLst>
            </p:cNvPr>
            <p:cNvSpPr/>
            <p:nvPr/>
          </p:nvSpPr>
          <p:spPr>
            <a:xfrm>
              <a:off x="582229" y="2043114"/>
              <a:ext cx="856046" cy="232282"/>
            </a:xfrm>
            <a:prstGeom prst="roundRect">
              <a:avLst/>
            </a:prstGeom>
            <a:solidFill>
              <a:srgbClr val="2467BE"/>
            </a:solidFill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43265D60-9932-8681-76F3-34119C16C0C1}"/>
                </a:ext>
              </a:extLst>
            </p:cNvPr>
            <p:cNvSpPr/>
            <p:nvPr/>
          </p:nvSpPr>
          <p:spPr>
            <a:xfrm>
              <a:off x="598931" y="2056778"/>
              <a:ext cx="822643" cy="204954"/>
            </a:xfrm>
            <a:prstGeom prst="roundRect">
              <a:avLst/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62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82A269A-EC58-BE89-FEF7-0FB9FB496463}"/>
                </a:ext>
              </a:extLst>
            </p:cNvPr>
            <p:cNvSpPr txBox="1"/>
            <p:nvPr/>
          </p:nvSpPr>
          <p:spPr>
            <a:xfrm>
              <a:off x="872393" y="2066923"/>
              <a:ext cx="27571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127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-1.11111E-6 L -0.0125 -1.11111E-6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CB9C6ED5-0D54-C4B3-2705-D03BA618E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642446"/>
              </p:ext>
            </p:extLst>
          </p:nvPr>
        </p:nvGraphicFramePr>
        <p:xfrm>
          <a:off x="594661" y="2068342"/>
          <a:ext cx="7954680" cy="4168565"/>
        </p:xfrm>
        <a:graphic>
          <a:graphicData uri="http://schemas.openxmlformats.org/drawingml/2006/table">
            <a:tbl>
              <a:tblPr/>
              <a:tblGrid>
                <a:gridCol w="418748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409286">
                  <a:extLst>
                    <a:ext uri="{9D8B030D-6E8A-4147-A177-3AD203B41FA5}">
                      <a16:colId xmlns:a16="http://schemas.microsoft.com/office/drawing/2014/main" val="2980084618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4100910034"/>
                    </a:ext>
                  </a:extLst>
                </a:gridCol>
                <a:gridCol w="2984350">
                  <a:extLst>
                    <a:ext uri="{9D8B030D-6E8A-4147-A177-3AD203B41FA5}">
                      <a16:colId xmlns:a16="http://schemas.microsoft.com/office/drawing/2014/main" val="2631570089"/>
                    </a:ext>
                  </a:extLst>
                </a:gridCol>
              </a:tblGrid>
              <a:tr h="185995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영역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11363"/>
                  </a:ext>
                </a:extLst>
              </a:tr>
              <a:tr h="442550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핵심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발전 과정에서 추구한 민주주의의 이념과 원리를 실현하기 위해서는 시민의 직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간접적 참여가 필요하다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정치과정에는 다양한 정치 주체가 참여하고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민주주의는 선거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정당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 참여를 통해 이루어진다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사회는 여러 행위 주체로 구성되고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우리나라와 국제 사회는 여러 국제 문제를 직면하여 이를 해결하기 위해 노력한다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22838"/>
                  </a:ext>
                </a:extLst>
              </a:tr>
              <a:tr h="0">
                <a:tc rowSpan="3"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범주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군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별 내용 요소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49639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초등학교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중학교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450603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3~4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5~6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1~3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13173"/>
                  </a:ext>
                </a:extLst>
              </a:tr>
              <a:tr h="442550">
                <a:tc rowSpan="3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지식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endParaRPr lang="ko-KR" altLang="en-US" sz="84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주의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의미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사례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학교 자치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원리</a:t>
                      </a:r>
                      <a:endParaRPr 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정치와 민주주의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발전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이념과 원리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유형과 시민 의식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874572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실천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분석 및 평가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리터러시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정치과정과 정치 주체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원칙과 정당 및 유권자의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자치와 시민 참여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094731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주체와 특징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우리나라의 국제 문제와 해결 방안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분쟁 및 쟁점과 시민의 역할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78749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민주주의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내용과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시민으로서 사회문제 해결을 위해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지구촌의 문제를 조사하고 해결 방안을 토의하기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문제와 관련된 사실과 가치를 구분하기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일상의 정치 문제와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현상 관련 정보 및 자료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공동체의 의사결정을 위해 의사소통 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공동체의 문제 해결을 위해 적극적으로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해결 방안을 모색하기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66134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다수결의 원칙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소수 의견 존중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대화와 타협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숙의와 토론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b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자유와 공공선의 균형 등을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주체로서 선거와 정치과정에 적극 참여하기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가치와 원리를 존중하고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 문제를 해결하기 위해 상호 협력하고 연대하는 태도 형성하기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이념과 원리를 실현하는 방안을 모색하고 평가하기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개인의 자유와 공공선의 조화를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 생활에서 민주적 의사결정 과정을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다양한 정치 주체의 결정과 선호를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권리를 행사하고 의미를 수행하기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이에 대처하는 방안을 모색하고 평가하기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43917"/>
                  </a:ext>
                </a:extLst>
              </a:tr>
            </a:tbl>
          </a:graphicData>
        </a:graphic>
      </p:graphicFrame>
      <p:sp>
        <p:nvSpPr>
          <p:cNvPr id="37" name="직사각형 36">
            <a:extLst>
              <a:ext uri="{FF2B5EF4-FFF2-40B4-BE49-F238E27FC236}">
                <a16:creationId xmlns:a16="http://schemas.microsoft.com/office/drawing/2014/main" id="{BC1E4A20-49F5-D678-2472-D0578A252911}"/>
              </a:ext>
            </a:extLst>
          </p:cNvPr>
          <p:cNvSpPr/>
          <p:nvPr/>
        </p:nvSpPr>
        <p:spPr>
          <a:xfrm>
            <a:off x="303702" y="1645920"/>
            <a:ext cx="8536596" cy="461772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708650-D795-6CA9-D3C0-C99C15232101}"/>
              </a:ext>
            </a:extLst>
          </p:cNvPr>
          <p:cNvSpPr txBox="1"/>
          <p:nvPr/>
        </p:nvSpPr>
        <p:spPr>
          <a:xfrm>
            <a:off x="240530" y="284508"/>
            <a:ext cx="487314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Ⅳ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9FF03B-225A-FAE5-39BB-5EA221FED5FD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내용 체계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914F80-068E-71CA-7A54-ACA3388BEBE3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FD587034-4F40-29F6-0E59-A53DECF6BFAC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F2D3DDDB-2310-AC33-FC39-BDA995F78F93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8B67401-1A71-AF6A-59E2-40332FB1D4DD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60664F0-FA9B-CC80-4B9D-3A29510BB349}"/>
                </a:ext>
              </a:extLst>
            </p:cNvPr>
            <p:cNvSpPr txBox="1"/>
            <p:nvPr/>
          </p:nvSpPr>
          <p:spPr>
            <a:xfrm>
              <a:off x="1130775" y="1257374"/>
              <a:ext cx="515525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교육과정의 내용 체계</a:t>
              </a:r>
              <a:r>
                <a:rPr lang="en-US" altLang="ko-KR" sz="1800" dirty="0">
                  <a:solidFill>
                    <a:srgbClr val="3F505F"/>
                  </a:solidFill>
                </a:rPr>
                <a:t>(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핵심 아이디어</a:t>
              </a:r>
              <a:r>
                <a:rPr lang="en-US" altLang="ko-KR" sz="1800" dirty="0">
                  <a:solidFill>
                    <a:srgbClr val="3F505F"/>
                  </a:solidFill>
                </a:rPr>
                <a:t>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924D1A0-ACC7-E4BB-9D2C-6AEE9B0E65C8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4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6A2724D8-AF9F-4956-C5EF-BD83BE278C9F}"/>
              </a:ext>
            </a:extLst>
          </p:cNvPr>
          <p:cNvGrpSpPr/>
          <p:nvPr/>
        </p:nvGrpSpPr>
        <p:grpSpPr>
          <a:xfrm>
            <a:off x="594660" y="1746052"/>
            <a:ext cx="2301084" cy="215444"/>
            <a:chOff x="594660" y="1678107"/>
            <a:chExt cx="2301084" cy="21544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BFE2851-58DE-59EB-A6A3-9CD54136A25A}"/>
                </a:ext>
              </a:extLst>
            </p:cNvPr>
            <p:cNvSpPr txBox="1"/>
            <p:nvPr/>
          </p:nvSpPr>
          <p:spPr>
            <a:xfrm>
              <a:off x="811840" y="1678107"/>
              <a:ext cx="208390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현장 적합성 높은 내용 체계표</a:t>
              </a:r>
            </a:p>
          </p:txBody>
        </p:sp>
        <p:sp>
          <p:nvSpPr>
            <p:cNvPr id="40" name="그래픽 509">
              <a:extLst>
                <a:ext uri="{FF2B5EF4-FFF2-40B4-BE49-F238E27FC236}">
                  <a16:creationId xmlns:a16="http://schemas.microsoft.com/office/drawing/2014/main" id="{6D374073-8805-FE8D-BBBC-0B275221DB37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66B686E-E711-D05A-B16E-3AC39F82A188}"/>
              </a:ext>
            </a:extLst>
          </p:cNvPr>
          <p:cNvGrpSpPr/>
          <p:nvPr/>
        </p:nvGrpSpPr>
        <p:grpSpPr>
          <a:xfrm>
            <a:off x="1438275" y="2446940"/>
            <a:ext cx="6877050" cy="1093096"/>
            <a:chOff x="1399652" y="1820112"/>
            <a:chExt cx="6877050" cy="1093096"/>
          </a:xfrm>
        </p:grpSpPr>
        <p:cxnSp>
          <p:nvCxnSpPr>
            <p:cNvPr id="42" name="연결선: 꺾임 41">
              <a:extLst>
                <a:ext uri="{FF2B5EF4-FFF2-40B4-BE49-F238E27FC236}">
                  <a16:creationId xmlns:a16="http://schemas.microsoft.com/office/drawing/2014/main" id="{0A062F09-62B9-3BC2-28B8-7CBF42E10A62}"/>
                </a:ext>
              </a:extLst>
            </p:cNvPr>
            <p:cNvCxnSpPr>
              <a:cxnSpLocks/>
            </p:cNvCxnSpPr>
            <p:nvPr/>
          </p:nvCxnSpPr>
          <p:spPr>
            <a:xfrm>
              <a:off x="1412084" y="1837226"/>
              <a:ext cx="540113" cy="529434"/>
            </a:xfrm>
            <a:prstGeom prst="bentConnector3">
              <a:avLst/>
            </a:prstGeom>
            <a:solidFill>
              <a:schemeClr val="bg1"/>
            </a:solidFill>
            <a:ln w="730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7ADCCBE8-84FE-DDFF-603D-5FB6D7186E80}"/>
                </a:ext>
              </a:extLst>
            </p:cNvPr>
            <p:cNvGrpSpPr/>
            <p:nvPr/>
          </p:nvGrpSpPr>
          <p:grpSpPr>
            <a:xfrm>
              <a:off x="1952196" y="1820112"/>
              <a:ext cx="6324506" cy="1093096"/>
              <a:chOff x="1252108" y="1901075"/>
              <a:chExt cx="6324506" cy="1093096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76E7BA2A-9619-1035-21DA-B4F2BA29C3DF}"/>
                  </a:ext>
                </a:extLst>
              </p:cNvPr>
              <p:cNvSpPr/>
              <p:nvPr/>
            </p:nvSpPr>
            <p:spPr>
              <a:xfrm>
                <a:off x="1252108" y="1901075"/>
                <a:ext cx="6324506" cy="1093096"/>
              </a:xfrm>
              <a:prstGeom prst="roundRect">
                <a:avLst>
                  <a:gd name="adj" fmla="val 9643"/>
                </a:avLst>
              </a:prstGeom>
              <a:solidFill>
                <a:schemeClr val="bg1"/>
              </a:solidFill>
              <a:ln w="22225">
                <a:solidFill>
                  <a:srgbClr val="2467B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9C57BAF-6462-85D5-3107-C91CD5FDB773}"/>
                  </a:ext>
                </a:extLst>
              </p:cNvPr>
              <p:cNvSpPr txBox="1"/>
              <p:nvPr/>
            </p:nvSpPr>
            <p:spPr>
              <a:xfrm>
                <a:off x="1419683" y="2016737"/>
                <a:ext cx="5770811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영역을 관통하면서 해당 영역의 학습을 통해 일반화 할 수 있는 내용을 핵심적으로 </a:t>
                </a:r>
              </a:p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진술한 것으로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2015 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사회과 교육과정의 핵심 개념이나 일반화된 지식보다</a:t>
                </a:r>
              </a:p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더 포괄적이며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영역 전체를 아우르고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지식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이해 측면뿐만 아니라 과정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기능이나</a:t>
                </a:r>
                <a:endParaRPr lang="en-US" altLang="ko-KR" sz="14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태도의 측면까지 포괄함</a:t>
                </a:r>
              </a:p>
            </p:txBody>
          </p:sp>
        </p:grpSp>
        <p:cxnSp>
          <p:nvCxnSpPr>
            <p:cNvPr id="44" name="연결선: 꺾임 43">
              <a:extLst>
                <a:ext uri="{FF2B5EF4-FFF2-40B4-BE49-F238E27FC236}">
                  <a16:creationId xmlns:a16="http://schemas.microsoft.com/office/drawing/2014/main" id="{BFF1DC97-05C6-D05D-BFD9-EE996FE60131}"/>
                </a:ext>
              </a:extLst>
            </p:cNvPr>
            <p:cNvCxnSpPr>
              <a:cxnSpLocks/>
              <a:stCxn id="51" idx="3"/>
            </p:cNvCxnSpPr>
            <p:nvPr/>
          </p:nvCxnSpPr>
          <p:spPr>
            <a:xfrm>
              <a:off x="1399652" y="1852971"/>
              <a:ext cx="552545" cy="513689"/>
            </a:xfrm>
            <a:prstGeom prst="bentConnector3">
              <a:avLst/>
            </a:prstGeom>
            <a:solidFill>
              <a:schemeClr val="bg1"/>
            </a:solidFill>
            <a:ln w="22225">
              <a:solidFill>
                <a:srgbClr val="2467BE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64810591-F9DB-385F-60A6-738220AC64AA}"/>
                </a:ext>
              </a:extLst>
            </p:cNvPr>
            <p:cNvSpPr/>
            <p:nvPr/>
          </p:nvSpPr>
          <p:spPr>
            <a:xfrm>
              <a:off x="1906647" y="2316440"/>
              <a:ext cx="100441" cy="100441"/>
            </a:xfrm>
            <a:prstGeom prst="ellipse">
              <a:avLst/>
            </a:prstGeom>
            <a:solidFill>
              <a:srgbClr val="2467BE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EF2F8C62-7A67-396C-83E4-1E46E18D5429}"/>
              </a:ext>
            </a:extLst>
          </p:cNvPr>
          <p:cNvGrpSpPr/>
          <p:nvPr/>
        </p:nvGrpSpPr>
        <p:grpSpPr>
          <a:xfrm>
            <a:off x="582229" y="2247352"/>
            <a:ext cx="856046" cy="464893"/>
            <a:chOff x="582229" y="1897308"/>
            <a:chExt cx="856046" cy="464893"/>
          </a:xfrm>
        </p:grpSpPr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C83A7140-B81E-514A-0D40-0984A9AC8CED}"/>
                </a:ext>
              </a:extLst>
            </p:cNvPr>
            <p:cNvSpPr/>
            <p:nvPr/>
          </p:nvSpPr>
          <p:spPr>
            <a:xfrm>
              <a:off x="582229" y="1897308"/>
              <a:ext cx="856046" cy="464893"/>
            </a:xfrm>
            <a:prstGeom prst="roundRect">
              <a:avLst>
                <a:gd name="adj" fmla="val 9276"/>
              </a:avLst>
            </a:prstGeom>
            <a:solidFill>
              <a:srgbClr val="2467BE"/>
            </a:solidFill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0D035150-C2D9-F226-67BD-C9F1AFF7E293}"/>
                </a:ext>
              </a:extLst>
            </p:cNvPr>
            <p:cNvSpPr/>
            <p:nvPr/>
          </p:nvSpPr>
          <p:spPr>
            <a:xfrm>
              <a:off x="605341" y="1924654"/>
              <a:ext cx="809823" cy="410201"/>
            </a:xfrm>
            <a:prstGeom prst="roundRect">
              <a:avLst>
                <a:gd name="adj" fmla="val 9276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62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A2ED2F-E269-1F0E-8836-12C3798062F4}"/>
                </a:ext>
              </a:extLst>
            </p:cNvPr>
            <p:cNvSpPr txBox="1"/>
            <p:nvPr/>
          </p:nvSpPr>
          <p:spPr>
            <a:xfrm>
              <a:off x="734536" y="1945088"/>
              <a:ext cx="551433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핵심</a:t>
              </a: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아이디어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7801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2.59259E-6 L -0.0125 -2.59259E-6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136D1BA-10D1-E2E7-64A0-D6FE024D5BF3}"/>
              </a:ext>
            </a:extLst>
          </p:cNvPr>
          <p:cNvSpPr txBox="1"/>
          <p:nvPr/>
        </p:nvSpPr>
        <p:spPr>
          <a:xfrm>
            <a:off x="240530" y="284508"/>
            <a:ext cx="487314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Ⅳ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6C1E5-BE9F-5118-F239-E5CD389D480E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내용 체계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C20FEF-AEDD-7B43-41F4-A1B52DA3E519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8C771F8-EC2B-9257-3099-E723CBADF05D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A6C1BA09-2591-1A10-C3D8-8CD53E52C18D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D058DFF-2741-B4B4-EA69-9394B7EA8787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B74CBDB-F200-C5A3-9AE4-B21DED675EA3}"/>
                </a:ext>
              </a:extLst>
            </p:cNvPr>
            <p:cNvSpPr txBox="1"/>
            <p:nvPr/>
          </p:nvSpPr>
          <p:spPr>
            <a:xfrm>
              <a:off x="1130775" y="1257374"/>
              <a:ext cx="633506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교육과정의 내용 체계</a:t>
              </a:r>
              <a:r>
                <a:rPr lang="en-US" altLang="ko-KR" sz="1800" dirty="0">
                  <a:solidFill>
                    <a:srgbClr val="3F505F"/>
                  </a:solidFill>
                </a:rPr>
                <a:t>(</a:t>
              </a:r>
              <a:r>
                <a:rPr lang="ko-KR" altLang="en-US" sz="1800" dirty="0">
                  <a:solidFill>
                    <a:srgbClr val="3F505F"/>
                  </a:solidFill>
                </a:rPr>
                <a:t>내용 체계 범주와 명칭 변경</a:t>
              </a:r>
              <a:r>
                <a:rPr lang="en-US" altLang="ko-KR" sz="1800" dirty="0">
                  <a:solidFill>
                    <a:srgbClr val="3F505F"/>
                  </a:solidFill>
                </a:rPr>
                <a:t>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C5A2B2-367A-D236-33DE-BAB99603AD9F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5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4282EFC9-CE33-21C2-F8B3-62FEDC222A5D}"/>
              </a:ext>
            </a:extLst>
          </p:cNvPr>
          <p:cNvGrpSpPr/>
          <p:nvPr/>
        </p:nvGrpSpPr>
        <p:grpSpPr>
          <a:xfrm>
            <a:off x="594660" y="1746052"/>
            <a:ext cx="2140784" cy="215444"/>
            <a:chOff x="594660" y="1678107"/>
            <a:chExt cx="2140784" cy="21544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91B2644-7138-DE03-026C-52B2AD1503FF}"/>
                </a:ext>
              </a:extLst>
            </p:cNvPr>
            <p:cNvSpPr txBox="1"/>
            <p:nvPr/>
          </p:nvSpPr>
          <p:spPr>
            <a:xfrm>
              <a:off x="811840" y="1678107"/>
              <a:ext cx="192360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내용 체계 범주와 명칭 변경</a:t>
              </a:r>
            </a:p>
          </p:txBody>
        </p:sp>
        <p:sp>
          <p:nvSpPr>
            <p:cNvPr id="31" name="그래픽 509">
              <a:extLst>
                <a:ext uri="{FF2B5EF4-FFF2-40B4-BE49-F238E27FC236}">
                  <a16:creationId xmlns:a16="http://schemas.microsoft.com/office/drawing/2014/main" id="{01F3D937-2256-2F01-E91F-4DC907F59FD8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sp>
        <p:nvSpPr>
          <p:cNvPr id="2" name="사각형: 둥근 위쪽 모서리 1">
            <a:extLst>
              <a:ext uri="{FF2B5EF4-FFF2-40B4-BE49-F238E27FC236}">
                <a16:creationId xmlns:a16="http://schemas.microsoft.com/office/drawing/2014/main" id="{C00A02C2-6FAA-482C-7E99-574674633222}"/>
              </a:ext>
            </a:extLst>
          </p:cNvPr>
          <p:cNvSpPr/>
          <p:nvPr/>
        </p:nvSpPr>
        <p:spPr>
          <a:xfrm>
            <a:off x="588288" y="2072021"/>
            <a:ext cx="7974566" cy="347329"/>
          </a:xfrm>
          <a:prstGeom prst="round2SameRect">
            <a:avLst>
              <a:gd name="adj1" fmla="val 24287"/>
              <a:gd name="adj2" fmla="val 0"/>
            </a:avLst>
          </a:prstGeom>
          <a:solidFill>
            <a:srgbClr val="2063A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35DE1E11-10AC-DDB4-7A7C-D2A000513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203020"/>
              </p:ext>
            </p:extLst>
          </p:nvPr>
        </p:nvGraphicFramePr>
        <p:xfrm>
          <a:off x="588287" y="2072021"/>
          <a:ext cx="7974567" cy="4165267"/>
        </p:xfrm>
        <a:graphic>
          <a:graphicData uri="http://schemas.openxmlformats.org/drawingml/2006/table">
            <a:tbl>
              <a:tblPr/>
              <a:tblGrid>
                <a:gridCol w="1235433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6739134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</a:tblGrid>
              <a:tr h="349857"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6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6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063AA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의미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311363"/>
                  </a:ext>
                </a:extLst>
              </a:tr>
              <a:tr h="862745"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지식</a:t>
                      </a:r>
                      <a:r>
                        <a:rPr lang="en-US" altLang="ko-KR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교과 학습을 통해 알아야 할 구체적 내용과 그것에 대한 이해의 내용을 의미함</a:t>
                      </a:r>
                      <a:endParaRPr lang="en-US" altLang="ko-KR" sz="13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108000" marR="0" indent="-1080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해당 교과 영역에서 알고 이해해야 할 내용 요소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개념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원리 등을 포함한 의미임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874572"/>
                  </a:ext>
                </a:extLst>
              </a:tr>
              <a:tr h="1783126"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지식을 습득하는 데 활용되는 사고 및 탐구 과정이면서 동시에 그 자체로서 학습되어야 할 </a:t>
                      </a:r>
                      <a:b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교과 고유의 절차적 지식 등을 의미함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108000" marR="0" indent="-1080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지식의 이해와 적용을 가능하게 하며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학습의 결과 학생들이 교과 내용을 가지고 </a:t>
                      </a:r>
                      <a:b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할 수 있어야 하는 구체적인 능력을 의미함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10F70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단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10F70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10F70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10F70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10F70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기능이 교과 역량과 동일한 것은 아님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10F70"/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  <a:endParaRPr lang="ko-KR" altLang="en-US" sz="13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10F70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661344"/>
                  </a:ext>
                </a:extLst>
              </a:tr>
              <a:tr h="1169539"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4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교과 활동을 통해서 기를 수 있는 고유한 가치 및 태도를 의미함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108000" marR="0" indent="-1080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교과의 학습 과정에서 습득되는 교과 내용과 관련된 태도와 교과를 학습하여 </a:t>
                      </a:r>
                      <a:b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내면화한 사람이 습득하게 되는 가치를 의미함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  <a:endParaRPr lang="ko-KR" altLang="en-US" sz="13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43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827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97B8FD42-EAE2-E154-43B2-B16B56F694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049262"/>
              </p:ext>
            </p:extLst>
          </p:nvPr>
        </p:nvGraphicFramePr>
        <p:xfrm>
          <a:off x="594661" y="2068342"/>
          <a:ext cx="7954680" cy="4168565"/>
        </p:xfrm>
        <a:graphic>
          <a:graphicData uri="http://schemas.openxmlformats.org/drawingml/2006/table">
            <a:tbl>
              <a:tblPr/>
              <a:tblGrid>
                <a:gridCol w="418748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409286">
                  <a:extLst>
                    <a:ext uri="{9D8B030D-6E8A-4147-A177-3AD203B41FA5}">
                      <a16:colId xmlns:a16="http://schemas.microsoft.com/office/drawing/2014/main" val="2980084618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4100910034"/>
                    </a:ext>
                  </a:extLst>
                </a:gridCol>
                <a:gridCol w="2984350">
                  <a:extLst>
                    <a:ext uri="{9D8B030D-6E8A-4147-A177-3AD203B41FA5}">
                      <a16:colId xmlns:a16="http://schemas.microsoft.com/office/drawing/2014/main" val="2631570089"/>
                    </a:ext>
                  </a:extLst>
                </a:gridCol>
              </a:tblGrid>
              <a:tr h="185995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영역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11363"/>
                  </a:ext>
                </a:extLst>
              </a:tr>
              <a:tr h="442550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핵심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발전 과정에서 추구한 민주주의의 이념과 원리를 실현하기 위해서는 시민의 직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간접적 참여가 필요하다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정치과정에는 다양한 정치 주체가 참여하고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민주주의는 선거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정당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 참여를 통해 이루어진다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사회는 여러 행위 주체로 구성되고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우리나라와 국제 사회는 여러 국제 문제를 직면하여 이를 해결하기 위해 노력한다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22838"/>
                  </a:ext>
                </a:extLst>
              </a:tr>
              <a:tr h="0">
                <a:tc rowSpan="3"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범주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군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별 내용 요소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49639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초등학교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중학교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450603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3~4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5~6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1~3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13173"/>
                  </a:ext>
                </a:extLst>
              </a:tr>
              <a:tr h="442550">
                <a:tc rowSpan="3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지식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endParaRPr lang="ko-KR" altLang="en-US" sz="84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주의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의미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사례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학교 자치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원리</a:t>
                      </a:r>
                      <a:endParaRPr 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정치와 민주주의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발전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이념과 원리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유형과 시민 의식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874572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실천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분석 및 평가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리터러시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정치과정과 정치 주체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원칙과 정당 및 유권자의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자치와 시민 참여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094731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주체와 특징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우리나라의 국제 문제와 해결 방안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분쟁 및 쟁점과 시민의 역할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78749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민주주의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내용과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시민으로서 사회문제 해결을 위해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지구촌의 문제를 조사하고 해결 방안을 토의하기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문제와 관련된 사실과 가치를 구분하기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일상의 정치 문제와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현상 관련 정보 및 자료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공동체의 의사결정을 위해 의사소통 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공동체의 문제 해결을 위해 적극적으로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해결 방안을 모색하기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66134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다수결의 원칙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소수 의견 존중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대화와 타협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숙의와 토론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b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자유와 공공선의 균형 등을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주체로서 선거와 정치과정에 적극 참여하기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가치와 원리를 존중하고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 문제를 해결하기 위해 상호 협력하고 연대하는 태도 형성하기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이념과 원리를 실현하는 방안을 모색하고 평가하기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개인의 자유와 공공선의 조화를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 생활에서 민주적 의사결정 과정을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다양한 정치 주체의 결정과 선호를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권리를 행사하고 의미를 수행하기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이에 대처하는 방안을 모색하고 평가하기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43917"/>
                  </a:ext>
                </a:extLst>
              </a:tr>
            </a:tbl>
          </a:graphicData>
        </a:graphic>
      </p:graphicFrame>
      <p:sp>
        <p:nvSpPr>
          <p:cNvPr id="20" name="직사각형 19">
            <a:extLst>
              <a:ext uri="{FF2B5EF4-FFF2-40B4-BE49-F238E27FC236}">
                <a16:creationId xmlns:a16="http://schemas.microsoft.com/office/drawing/2014/main" id="{0615E8BB-52FD-DA57-A8E3-CD4981CFD43F}"/>
              </a:ext>
            </a:extLst>
          </p:cNvPr>
          <p:cNvSpPr/>
          <p:nvPr/>
        </p:nvSpPr>
        <p:spPr>
          <a:xfrm>
            <a:off x="303702" y="1645920"/>
            <a:ext cx="8536596" cy="461772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497D76-90A1-359B-4E29-4FF7BEE5A128}"/>
              </a:ext>
            </a:extLst>
          </p:cNvPr>
          <p:cNvSpPr txBox="1"/>
          <p:nvPr/>
        </p:nvSpPr>
        <p:spPr>
          <a:xfrm>
            <a:off x="240530" y="284508"/>
            <a:ext cx="487314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Ⅳ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1B69F4-205B-4C34-9D05-9BBFA81999B9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내용 체계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DE090E-A732-9471-1CEA-614202ACE3A2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4AEAF392-FA94-A9CF-E8A9-034C83A35897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0E45202A-44D0-CDDC-E7A0-F6ACB8A88C69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35889507-839F-FA92-499C-0D72C424ED4B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200D12-3A1D-3200-4D1B-0832095FA4A7}"/>
                </a:ext>
              </a:extLst>
            </p:cNvPr>
            <p:cNvSpPr txBox="1"/>
            <p:nvPr/>
          </p:nvSpPr>
          <p:spPr>
            <a:xfrm>
              <a:off x="1130775" y="1257374"/>
              <a:ext cx="492442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교육과정의 내용 체계</a:t>
              </a:r>
              <a:r>
                <a:rPr lang="en-US" altLang="ko-KR" sz="1800" dirty="0">
                  <a:solidFill>
                    <a:srgbClr val="3F505F"/>
                  </a:solidFill>
                </a:rPr>
                <a:t>(</a:t>
              </a:r>
              <a:r>
                <a:rPr lang="ko-KR" altLang="en-US" sz="1800" dirty="0">
                  <a:solidFill>
                    <a:srgbClr val="3F505F"/>
                  </a:solidFill>
                </a:rPr>
                <a:t>지식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이해</a:t>
              </a:r>
              <a:r>
                <a:rPr lang="en-US" altLang="ko-KR" sz="1800" dirty="0">
                  <a:solidFill>
                    <a:srgbClr val="3F505F"/>
                  </a:solidFill>
                </a:rPr>
                <a:t>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6B0DB90-BB3B-6E7D-D6F3-DBBC89581BF7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6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CACF1910-E3D4-3A50-BAFE-D86D5950B56E}"/>
              </a:ext>
            </a:extLst>
          </p:cNvPr>
          <p:cNvGrpSpPr/>
          <p:nvPr/>
        </p:nvGrpSpPr>
        <p:grpSpPr>
          <a:xfrm>
            <a:off x="594660" y="1746052"/>
            <a:ext cx="2301084" cy="215444"/>
            <a:chOff x="594660" y="1678107"/>
            <a:chExt cx="2301084" cy="21544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D179ECE-DB95-AA97-86C1-4DFA514F8A07}"/>
                </a:ext>
              </a:extLst>
            </p:cNvPr>
            <p:cNvSpPr txBox="1"/>
            <p:nvPr/>
          </p:nvSpPr>
          <p:spPr>
            <a:xfrm>
              <a:off x="811840" y="1678107"/>
              <a:ext cx="208390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현장 적합성 높은 내용 체계표</a:t>
              </a:r>
            </a:p>
          </p:txBody>
        </p:sp>
        <p:sp>
          <p:nvSpPr>
            <p:cNvPr id="41" name="그래픽 509">
              <a:extLst>
                <a:ext uri="{FF2B5EF4-FFF2-40B4-BE49-F238E27FC236}">
                  <a16:creationId xmlns:a16="http://schemas.microsoft.com/office/drawing/2014/main" id="{1D8910C9-8AB9-22AF-B026-018C2716E638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599D3C5A-4941-36C3-33E9-9A7F9147A175}"/>
              </a:ext>
            </a:extLst>
          </p:cNvPr>
          <p:cNvGrpSpPr/>
          <p:nvPr/>
        </p:nvGrpSpPr>
        <p:grpSpPr>
          <a:xfrm>
            <a:off x="1009650" y="3702732"/>
            <a:ext cx="5157470" cy="429830"/>
            <a:chOff x="971027" y="3075904"/>
            <a:chExt cx="5157470" cy="429830"/>
          </a:xfrm>
        </p:grpSpPr>
        <p:cxnSp>
          <p:nvCxnSpPr>
            <p:cNvPr id="43" name="연결선: 꺾임 43">
              <a:extLst>
                <a:ext uri="{FF2B5EF4-FFF2-40B4-BE49-F238E27FC236}">
                  <a16:creationId xmlns:a16="http://schemas.microsoft.com/office/drawing/2014/main" id="{EA21548C-593F-D46E-5594-41F446DAF268}"/>
                </a:ext>
              </a:extLst>
            </p:cNvPr>
            <p:cNvCxnSpPr>
              <a:cxnSpLocks/>
              <a:stCxn id="50" idx="3"/>
              <a:endCxn id="46" idx="2"/>
            </p:cNvCxnSpPr>
            <p:nvPr/>
          </p:nvCxnSpPr>
          <p:spPr>
            <a:xfrm flipV="1">
              <a:off x="971027" y="3290820"/>
              <a:ext cx="935620" cy="302"/>
            </a:xfrm>
            <a:prstGeom prst="straightConnector1">
              <a:avLst/>
            </a:prstGeom>
            <a:solidFill>
              <a:schemeClr val="bg1"/>
            </a:solidFill>
            <a:ln w="730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1CD4495A-FB6B-CC1F-2D89-57B8400EF1EE}"/>
                </a:ext>
              </a:extLst>
            </p:cNvPr>
            <p:cNvGrpSpPr/>
            <p:nvPr/>
          </p:nvGrpSpPr>
          <p:grpSpPr>
            <a:xfrm>
              <a:off x="1952196" y="3075904"/>
              <a:ext cx="4176301" cy="429830"/>
              <a:chOff x="1252108" y="3156867"/>
              <a:chExt cx="4176301" cy="429830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09E2784E-0F33-2926-F9E8-6E9BB9B175EA}"/>
                  </a:ext>
                </a:extLst>
              </p:cNvPr>
              <p:cNvSpPr/>
              <p:nvPr/>
            </p:nvSpPr>
            <p:spPr>
              <a:xfrm>
                <a:off x="1252108" y="3156867"/>
                <a:ext cx="4176301" cy="429830"/>
              </a:xfrm>
              <a:prstGeom prst="roundRect">
                <a:avLst>
                  <a:gd name="adj" fmla="val 17030"/>
                </a:avLst>
              </a:prstGeom>
              <a:solidFill>
                <a:schemeClr val="bg1"/>
              </a:solidFill>
              <a:ln w="22225">
                <a:solidFill>
                  <a:srgbClr val="2467B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3EA7B7E-3A6A-3A07-B65D-07E6E5C43C9A}"/>
                  </a:ext>
                </a:extLst>
              </p:cNvPr>
              <p:cNvSpPr txBox="1"/>
              <p:nvPr/>
            </p:nvSpPr>
            <p:spPr>
              <a:xfrm>
                <a:off x="1419683" y="3264061"/>
                <a:ext cx="38311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학년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군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별로 사회과에서 학습해야 할 주요 학습 요소</a:t>
                </a:r>
              </a:p>
            </p:txBody>
          </p:sp>
        </p:grpSp>
        <p:cxnSp>
          <p:nvCxnSpPr>
            <p:cNvPr id="45" name="연결선: 꺾임 45">
              <a:extLst>
                <a:ext uri="{FF2B5EF4-FFF2-40B4-BE49-F238E27FC236}">
                  <a16:creationId xmlns:a16="http://schemas.microsoft.com/office/drawing/2014/main" id="{92C86E50-F4C9-C58E-C80D-FA2C7BBB7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1027" y="3290668"/>
              <a:ext cx="935620" cy="302"/>
            </a:xfrm>
            <a:prstGeom prst="straightConnector1">
              <a:avLst/>
            </a:prstGeom>
            <a:solidFill>
              <a:schemeClr val="bg1"/>
            </a:solidFill>
            <a:ln w="22225">
              <a:solidFill>
                <a:srgbClr val="2467BE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C077C979-DC1A-484F-0641-7F059975E526}"/>
                </a:ext>
              </a:extLst>
            </p:cNvPr>
            <p:cNvSpPr/>
            <p:nvPr/>
          </p:nvSpPr>
          <p:spPr>
            <a:xfrm>
              <a:off x="1906647" y="3240599"/>
              <a:ext cx="100441" cy="100441"/>
            </a:xfrm>
            <a:prstGeom prst="ellipse">
              <a:avLst/>
            </a:prstGeom>
            <a:solidFill>
              <a:srgbClr val="2467BE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CB5CCF85-048E-EDCB-923A-1B19DD86F9B6}"/>
              </a:ext>
            </a:extLst>
          </p:cNvPr>
          <p:cNvGrpSpPr/>
          <p:nvPr/>
        </p:nvGrpSpPr>
        <p:grpSpPr>
          <a:xfrm>
            <a:off x="582229" y="3251200"/>
            <a:ext cx="427421" cy="1333500"/>
            <a:chOff x="582229" y="1872456"/>
            <a:chExt cx="427421" cy="1333500"/>
          </a:xfrm>
        </p:grpSpPr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928A1B8B-90EE-DED1-0895-4AC09B2C2018}"/>
                </a:ext>
              </a:extLst>
            </p:cNvPr>
            <p:cNvSpPr/>
            <p:nvPr/>
          </p:nvSpPr>
          <p:spPr>
            <a:xfrm>
              <a:off x="582229" y="1872456"/>
              <a:ext cx="427421" cy="1333500"/>
            </a:xfrm>
            <a:prstGeom prst="roundRect">
              <a:avLst>
                <a:gd name="adj" fmla="val 9276"/>
              </a:avLst>
            </a:prstGeom>
            <a:solidFill>
              <a:srgbClr val="2467BE"/>
            </a:solidFill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BBB966C-26F8-0D41-21FC-086F15D42215}"/>
                </a:ext>
              </a:extLst>
            </p:cNvPr>
            <p:cNvSpPr txBox="1"/>
            <p:nvPr/>
          </p:nvSpPr>
          <p:spPr>
            <a:xfrm>
              <a:off x="658080" y="2262208"/>
              <a:ext cx="27571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지식</a:t>
              </a:r>
            </a:p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이해</a:t>
              </a:r>
            </a:p>
          </p:txBody>
        </p: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7844208F-B29E-1234-3FE1-8C92F75FC44A}"/>
                </a:ext>
              </a:extLst>
            </p:cNvPr>
            <p:cNvSpPr/>
            <p:nvPr/>
          </p:nvSpPr>
          <p:spPr>
            <a:xfrm>
              <a:off x="601657" y="1895780"/>
              <a:ext cx="388565" cy="1286852"/>
            </a:xfrm>
            <a:prstGeom prst="roundRect">
              <a:avLst>
                <a:gd name="adj" fmla="val 9276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62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7325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11111E-6 -4.81481E-6 L -0.0125 -4.81481E-6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B6B259AA-CE00-D53B-AA40-22A8C6BE4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049262"/>
              </p:ext>
            </p:extLst>
          </p:nvPr>
        </p:nvGraphicFramePr>
        <p:xfrm>
          <a:off x="594661" y="2068342"/>
          <a:ext cx="7954680" cy="4168565"/>
        </p:xfrm>
        <a:graphic>
          <a:graphicData uri="http://schemas.openxmlformats.org/drawingml/2006/table">
            <a:tbl>
              <a:tblPr/>
              <a:tblGrid>
                <a:gridCol w="418748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409286">
                  <a:extLst>
                    <a:ext uri="{9D8B030D-6E8A-4147-A177-3AD203B41FA5}">
                      <a16:colId xmlns:a16="http://schemas.microsoft.com/office/drawing/2014/main" val="2980084618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4100910034"/>
                    </a:ext>
                  </a:extLst>
                </a:gridCol>
                <a:gridCol w="2984350">
                  <a:extLst>
                    <a:ext uri="{9D8B030D-6E8A-4147-A177-3AD203B41FA5}">
                      <a16:colId xmlns:a16="http://schemas.microsoft.com/office/drawing/2014/main" val="2631570089"/>
                    </a:ext>
                  </a:extLst>
                </a:gridCol>
              </a:tblGrid>
              <a:tr h="185995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영역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11363"/>
                  </a:ext>
                </a:extLst>
              </a:tr>
              <a:tr h="442550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핵심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발전 과정에서 추구한 민주주의의 이념과 원리를 실현하기 위해서는 시민의 직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간접적 참여가 필요하다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정치과정에는 다양한 정치 주체가 참여하고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민주주의는 선거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정당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 참여를 통해 이루어진다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사회는 여러 행위 주체로 구성되고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우리나라와 국제 사회는 여러 국제 문제를 직면하여 이를 해결하기 위해 노력한다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22838"/>
                  </a:ext>
                </a:extLst>
              </a:tr>
              <a:tr h="0">
                <a:tc rowSpan="3"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범주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군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별 내용 요소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49639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초등학교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중학교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450603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3~4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5~6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1~3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13173"/>
                  </a:ext>
                </a:extLst>
              </a:tr>
              <a:tr h="442550">
                <a:tc rowSpan="3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지식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endParaRPr lang="ko-KR" altLang="en-US" sz="84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주의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의미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사례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학교 자치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원리</a:t>
                      </a:r>
                      <a:endParaRPr 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정치와 민주주의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발전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이념과 원리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유형과 시민 의식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874572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실천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분석 및 평가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리터러시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정치과정과 정치 주체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원칙과 정당 및 유권자의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자치와 시민 참여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094731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주체와 특징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우리나라의 국제 문제와 해결 방안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분쟁 및 쟁점과 시민의 역할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78749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민주주의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내용과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시민으로서 사회문제 해결을 위해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지구촌의 문제를 조사하고 해결 방안을 토의하기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문제와 관련된 사실과 가치를 구분하기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일상의 정치 문제와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현상 관련 정보 및 자료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공동체의 의사결정을 위해 의사소통 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공동체의 문제 해결을 위해 적극적으로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해결 방안을 모색하기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66134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다수결의 원칙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소수 의견 존중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대화와 타협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숙의와 토론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b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자유와 공공선의 균형 등을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주체로서 선거와 정치과정에 적극 참여하기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가치와 원리를 존중하고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 문제를 해결하기 위해 상호 협력하고 연대하는 태도 형성하기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이념과 원리를 실현하는 방안을 모색하고 평가하기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개인의 자유와 공공선의 조화를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 생활에서 민주적 의사결정 과정을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다양한 정치 주체의 결정과 선호를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권리를 행사하고 의미를 수행하기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이에 대처하는 방안을 모색하고 평가하기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43917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10E5EFC5-E21C-CD88-82E1-7720D5C882FA}"/>
              </a:ext>
            </a:extLst>
          </p:cNvPr>
          <p:cNvSpPr/>
          <p:nvPr/>
        </p:nvSpPr>
        <p:spPr>
          <a:xfrm>
            <a:off x="303702" y="1645920"/>
            <a:ext cx="8536596" cy="461772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DB7E37C3-709B-10E5-1997-36B791F37DEE}"/>
              </a:ext>
            </a:extLst>
          </p:cNvPr>
          <p:cNvGrpSpPr/>
          <p:nvPr/>
        </p:nvGrpSpPr>
        <p:grpSpPr>
          <a:xfrm>
            <a:off x="1422400" y="4687555"/>
            <a:ext cx="4744720" cy="629313"/>
            <a:chOff x="1383777" y="2976163"/>
            <a:chExt cx="4744720" cy="629313"/>
          </a:xfrm>
        </p:grpSpPr>
        <p:cxnSp>
          <p:nvCxnSpPr>
            <p:cNvPr id="24" name="연결선: 꺾임 43">
              <a:extLst>
                <a:ext uri="{FF2B5EF4-FFF2-40B4-BE49-F238E27FC236}">
                  <a16:creationId xmlns:a16="http://schemas.microsoft.com/office/drawing/2014/main" id="{9251770A-092C-A4A0-FEC9-D8FD5D5637DF}"/>
                </a:ext>
              </a:extLst>
            </p:cNvPr>
            <p:cNvCxnSpPr>
              <a:cxnSpLocks/>
              <a:stCxn id="40" idx="3"/>
              <a:endCxn id="36" idx="2"/>
            </p:cNvCxnSpPr>
            <p:nvPr/>
          </p:nvCxnSpPr>
          <p:spPr>
            <a:xfrm>
              <a:off x="1383777" y="3290820"/>
              <a:ext cx="522870" cy="0"/>
            </a:xfrm>
            <a:prstGeom prst="straightConnector1">
              <a:avLst/>
            </a:prstGeom>
            <a:solidFill>
              <a:schemeClr val="bg1"/>
            </a:solidFill>
            <a:ln w="730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B2A518DB-0572-CC4D-9AEF-34C0DB55BF3C}"/>
                </a:ext>
              </a:extLst>
            </p:cNvPr>
            <p:cNvGrpSpPr/>
            <p:nvPr/>
          </p:nvGrpSpPr>
          <p:grpSpPr>
            <a:xfrm>
              <a:off x="1952196" y="2976163"/>
              <a:ext cx="4176301" cy="629313"/>
              <a:chOff x="1252108" y="3057126"/>
              <a:chExt cx="4176301" cy="629313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13891462-5175-1DB1-E687-E113CE066749}"/>
                  </a:ext>
                </a:extLst>
              </p:cNvPr>
              <p:cNvSpPr/>
              <p:nvPr/>
            </p:nvSpPr>
            <p:spPr>
              <a:xfrm>
                <a:off x="1252108" y="3057126"/>
                <a:ext cx="4176301" cy="629313"/>
              </a:xfrm>
              <a:prstGeom prst="roundRect">
                <a:avLst>
                  <a:gd name="adj" fmla="val 13498"/>
                </a:avLst>
              </a:prstGeom>
              <a:solidFill>
                <a:schemeClr val="bg1"/>
              </a:solidFill>
              <a:ln w="22225">
                <a:solidFill>
                  <a:srgbClr val="2467B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D5EC8F3-EEDD-91BB-B477-707BF1AC1605}"/>
                  </a:ext>
                </a:extLst>
              </p:cNvPr>
              <p:cNvSpPr txBox="1"/>
              <p:nvPr/>
            </p:nvSpPr>
            <p:spPr>
              <a:xfrm>
                <a:off x="1419683" y="3156340"/>
                <a:ext cx="38536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사고 및 탐구 과정을 제시하며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학생의 발달 및 수행의</a:t>
                </a:r>
              </a:p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복잡성에 따라 학년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군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별 수준이 드러나도록 제시함</a:t>
                </a:r>
              </a:p>
            </p:txBody>
          </p:sp>
        </p:grpSp>
        <p:cxnSp>
          <p:nvCxnSpPr>
            <p:cNvPr id="35" name="연결선: 꺾임 45">
              <a:extLst>
                <a:ext uri="{FF2B5EF4-FFF2-40B4-BE49-F238E27FC236}">
                  <a16:creationId xmlns:a16="http://schemas.microsoft.com/office/drawing/2014/main" id="{18E09B7A-122E-6B73-EF7D-3F2384346E98}"/>
                </a:ext>
              </a:extLst>
            </p:cNvPr>
            <p:cNvCxnSpPr>
              <a:cxnSpLocks/>
              <a:stCxn id="40" idx="3"/>
            </p:cNvCxnSpPr>
            <p:nvPr/>
          </p:nvCxnSpPr>
          <p:spPr>
            <a:xfrm flipV="1">
              <a:off x="1383777" y="3290668"/>
              <a:ext cx="522870" cy="152"/>
            </a:xfrm>
            <a:prstGeom prst="straightConnector1">
              <a:avLst/>
            </a:prstGeom>
            <a:solidFill>
              <a:schemeClr val="bg1"/>
            </a:solidFill>
            <a:ln w="22225">
              <a:solidFill>
                <a:srgbClr val="2467BE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B2B62DAD-3151-3C65-8026-9CC91E1C7C37}"/>
                </a:ext>
              </a:extLst>
            </p:cNvPr>
            <p:cNvSpPr/>
            <p:nvPr/>
          </p:nvSpPr>
          <p:spPr>
            <a:xfrm>
              <a:off x="1906647" y="3240599"/>
              <a:ext cx="100441" cy="100441"/>
            </a:xfrm>
            <a:prstGeom prst="ellipse">
              <a:avLst/>
            </a:prstGeom>
            <a:solidFill>
              <a:srgbClr val="2467BE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AFDDE8C7-94BC-1CD4-CE3A-A804998CFFCF}"/>
              </a:ext>
            </a:extLst>
          </p:cNvPr>
          <p:cNvGrpSpPr/>
          <p:nvPr/>
        </p:nvGrpSpPr>
        <p:grpSpPr>
          <a:xfrm>
            <a:off x="582229" y="4575174"/>
            <a:ext cx="840171" cy="854075"/>
            <a:chOff x="582229" y="2351880"/>
            <a:chExt cx="840171" cy="854075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5662062D-6302-2C4C-A90F-336395937694}"/>
                </a:ext>
              </a:extLst>
            </p:cNvPr>
            <p:cNvSpPr/>
            <p:nvPr/>
          </p:nvSpPr>
          <p:spPr>
            <a:xfrm>
              <a:off x="582229" y="2351880"/>
              <a:ext cx="840171" cy="854075"/>
            </a:xfrm>
            <a:prstGeom prst="roundRect">
              <a:avLst>
                <a:gd name="adj" fmla="val 9276"/>
              </a:avLst>
            </a:prstGeom>
            <a:solidFill>
              <a:srgbClr val="2467BE"/>
            </a:solidFill>
            <a:ln w="2222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DBA4B9-B7ED-5B0A-E3FC-E2FCE67D7B2E}"/>
                </a:ext>
              </a:extLst>
            </p:cNvPr>
            <p:cNvSpPr txBox="1"/>
            <p:nvPr/>
          </p:nvSpPr>
          <p:spPr>
            <a:xfrm>
              <a:off x="692133" y="2686584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과정</a:t>
              </a:r>
              <a:r>
                <a:rPr lang="en-US" altLang="ko-KR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기능</a:t>
              </a:r>
            </a:p>
          </p:txBody>
        </p:sp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21D42B36-B60B-921F-030A-F9A4918676E9}"/>
                </a:ext>
              </a:extLst>
            </p:cNvPr>
            <p:cNvSpPr/>
            <p:nvPr/>
          </p:nvSpPr>
          <p:spPr>
            <a:xfrm>
              <a:off x="612742" y="2390701"/>
              <a:ext cx="779144" cy="776432"/>
            </a:xfrm>
            <a:prstGeom prst="roundRect">
              <a:avLst>
                <a:gd name="adj" fmla="val 9276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62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57B3C36-D46D-CD3B-F210-0892F38DF21F}"/>
              </a:ext>
            </a:extLst>
          </p:cNvPr>
          <p:cNvSpPr txBox="1"/>
          <p:nvPr/>
        </p:nvSpPr>
        <p:spPr>
          <a:xfrm>
            <a:off x="240530" y="284508"/>
            <a:ext cx="487314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Ⅳ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976B47-E8DA-8BA5-FFDF-506F8924C6DA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내용 체계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6D0C24-3F85-2920-0913-C1C0AD3A9CE0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07FEFDF-85CD-5E1E-F282-C2E93107F63E}"/>
              </a:ext>
            </a:extLst>
          </p:cNvPr>
          <p:cNvGrpSpPr/>
          <p:nvPr/>
        </p:nvGrpSpPr>
        <p:grpSpPr>
          <a:xfrm>
            <a:off x="594660" y="1746052"/>
            <a:ext cx="2301084" cy="215444"/>
            <a:chOff x="594660" y="1678107"/>
            <a:chExt cx="2301084" cy="21544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E531202-0B69-7165-5F7D-1A7B4C7FD817}"/>
                </a:ext>
              </a:extLst>
            </p:cNvPr>
            <p:cNvSpPr txBox="1"/>
            <p:nvPr/>
          </p:nvSpPr>
          <p:spPr>
            <a:xfrm>
              <a:off x="811840" y="1678107"/>
              <a:ext cx="208390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현장 적합성 높은 내용 체계표</a:t>
              </a:r>
            </a:p>
          </p:txBody>
        </p:sp>
        <p:sp>
          <p:nvSpPr>
            <p:cNvPr id="49" name="그래픽 509">
              <a:extLst>
                <a:ext uri="{FF2B5EF4-FFF2-40B4-BE49-F238E27FC236}">
                  <a16:creationId xmlns:a16="http://schemas.microsoft.com/office/drawing/2014/main" id="{45567851-684F-A1D2-C423-A73478FFBF37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DB608C77-D74F-A178-1365-6BEB81D1064F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949FC72F-BCFF-B69B-3367-50EE4C036732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C00F6FF-E3F2-691B-8DD3-D2EB81AD6126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B38FB4-3D13-788E-B13F-3B2A6C8879CC}"/>
                </a:ext>
              </a:extLst>
            </p:cNvPr>
            <p:cNvSpPr txBox="1"/>
            <p:nvPr/>
          </p:nvSpPr>
          <p:spPr>
            <a:xfrm>
              <a:off x="1130775" y="1257374"/>
              <a:ext cx="479618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교육과정의 내용 체계</a:t>
              </a:r>
              <a:r>
                <a:rPr lang="en-US" altLang="ko-KR" sz="1800" dirty="0">
                  <a:solidFill>
                    <a:srgbClr val="3F505F"/>
                  </a:solidFill>
                </a:rPr>
                <a:t>(</a:t>
              </a:r>
              <a:r>
                <a:rPr lang="ko-KR" altLang="en-US" sz="1800" dirty="0">
                  <a:solidFill>
                    <a:srgbClr val="3F505F"/>
                  </a:solidFill>
                </a:rPr>
                <a:t>과정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기능</a:t>
              </a:r>
              <a:r>
                <a:rPr lang="en-US" altLang="ko-KR" sz="1800" dirty="0">
                  <a:solidFill>
                    <a:srgbClr val="3F505F"/>
                  </a:solidFill>
                </a:rPr>
                <a:t>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D36CE93-AC92-AB36-C482-9B27892CB59E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7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5328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5.55556E-7 1.85185E-6 L -0.0125 1.85185E-6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8D90A4EC-12A8-5F03-D902-92C71D5FF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049262"/>
              </p:ext>
            </p:extLst>
          </p:nvPr>
        </p:nvGraphicFramePr>
        <p:xfrm>
          <a:off x="594661" y="2068342"/>
          <a:ext cx="7954680" cy="4168565"/>
        </p:xfrm>
        <a:graphic>
          <a:graphicData uri="http://schemas.openxmlformats.org/drawingml/2006/table">
            <a:tbl>
              <a:tblPr/>
              <a:tblGrid>
                <a:gridCol w="418748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409286">
                  <a:extLst>
                    <a:ext uri="{9D8B030D-6E8A-4147-A177-3AD203B41FA5}">
                      <a16:colId xmlns:a16="http://schemas.microsoft.com/office/drawing/2014/main" val="2980084618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  <a:gridCol w="2071148">
                  <a:extLst>
                    <a:ext uri="{9D8B030D-6E8A-4147-A177-3AD203B41FA5}">
                      <a16:colId xmlns:a16="http://schemas.microsoft.com/office/drawing/2014/main" val="4100910034"/>
                    </a:ext>
                  </a:extLst>
                </a:gridCol>
                <a:gridCol w="2984350">
                  <a:extLst>
                    <a:ext uri="{9D8B030D-6E8A-4147-A177-3AD203B41FA5}">
                      <a16:colId xmlns:a16="http://schemas.microsoft.com/office/drawing/2014/main" val="2631570089"/>
                    </a:ext>
                  </a:extLst>
                </a:gridCol>
              </a:tblGrid>
              <a:tr h="185995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영역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11363"/>
                  </a:ext>
                </a:extLst>
              </a:tr>
              <a:tr h="442550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핵심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발전 과정에서 추구한 민주주의의 이념과 원리를 실현하기 위해서는 시민의 직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간접적 참여가 필요하다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정치과정에는 다양한 정치 주체가 참여하고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민주주의는 선거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정당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 참여를 통해 이루어진다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사회는 여러 행위 주체로 구성되고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우리나라와 국제 사회는 여러 국제 문제를 직면하여 이를 해결하기 위해 노력한다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.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22838"/>
                  </a:ext>
                </a:extLst>
              </a:tr>
              <a:tr h="0">
                <a:tc rowSpan="3"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범주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군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별 내용 요소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49639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초등학교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중학교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450603"/>
                  </a:ext>
                </a:extLst>
              </a:tr>
              <a:tr h="185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3~4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5~6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1~3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학년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13173"/>
                  </a:ext>
                </a:extLst>
              </a:tr>
              <a:tr h="442550">
                <a:tc rowSpan="3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지식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endParaRPr lang="ko-KR" altLang="en-US" sz="84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이해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주의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의미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사례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학교 자치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원리</a:t>
                      </a:r>
                      <a:endParaRPr 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정치와 민주주의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발전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이념과 원리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유형과 시민 의식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874572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실천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미디어의 분석 및 평가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리터러시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)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정치과정과 정치 주체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선거의 원칙과 정당 및 유권자의 역할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지방 자치와 시민 참여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094731"/>
                  </a:ext>
                </a:extLst>
              </a:tr>
              <a:tr h="442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</a:t>
                      </a:r>
                    </a:p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A32B"/>
                        </a:buClr>
                        <a:buFont typeface="Arial" panose="02000000000000000000" pitchFamily="2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-</a:t>
                      </a:r>
                      <a:endParaRPr lang="ko-KR" altLang="en-US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주체와 특징</a:t>
                      </a: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우리나라의 국제 문제와 해결 방안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사회의 분쟁 및 쟁점과 시민의 역할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78749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과정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기능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민주주의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미디어 내용과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시민으로서 사회문제 해결을 위해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지구촌의 문제를 조사하고 해결 방안을 토의하기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문제와 관련된 사실과 가치를 구분하기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일상의 정치 문제와 사례를 수집하여 분석하기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현상 관련 정보 및 자료 출처의 타당도와 신뢰도를 확인하기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공동체의 의사결정을 위해 의사소통 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공동체의 문제 해결을 위해 적극적으로 참여하고 협업하기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해결 방안을 모색하기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661344"/>
                  </a:ext>
                </a:extLst>
              </a:tr>
              <a:tr h="827382">
                <a:tc gridSpan="2"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가치</a:t>
                      </a:r>
                      <a:r>
                        <a:rPr lang="en-US" altLang="ko-KR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84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태도</a:t>
                      </a:r>
                    </a:p>
                  </a:txBody>
                  <a:tcPr marL="90535" marR="90535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3AA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일상생활에서 다수결의 원칙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소수 의견 존중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대화와 타협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숙의와 토론</a:t>
                      </a:r>
                      <a: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, </a:t>
                      </a:r>
                      <a:br>
                        <a:rPr lang="en-US" altLang="ko-KR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자유와 공공선의 균형 등을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 주체로서 선거와 정치과정에 적극 참여하기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민주주의의 기본 가치와 원리를 존중하고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지구촌 문제를 해결하기 위해 상호 협력하고 연대하는 태도 형성하기</a:t>
                      </a:r>
                    </a:p>
                  </a:txBody>
                  <a:tcPr marL="90535" marR="90535" marT="28800" marB="28800" anchor="ctr">
                    <a:lnL w="9525" cap="flat" cmpd="sng" algn="ctr">
                      <a:solidFill>
                        <a:srgbClr val="A8C9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민주주의 이념과 원리를 실현하는 방안을 모색하고 평가하기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개인의 자유와 공공선의 조화를 실천하기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공동체 생활에서 민주적 의사결정 과정을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다양한 정치 주체의 결정과 선호를 존중하기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정치과정에 참여하여 권리를 행사하고 의미를 수행하기</a:t>
                      </a:r>
                      <a:endParaRPr lang="en-US" altLang="ko-KR" sz="84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  <a:cs typeface="Interop" panose="02000503000000020004" pitchFamily="2" charset="0"/>
                      </a:endParaRPr>
                    </a:p>
                    <a:p>
                      <a:pPr marL="63500" marR="0" indent="-635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84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  <a:cs typeface="Interop" panose="02000503000000020004" pitchFamily="2" charset="0"/>
                        </a:rPr>
                        <a:t>국제 문제를 조사하고 이에 대처하는 방안을 모색하고 평가하기</a:t>
                      </a:r>
                    </a:p>
                  </a:txBody>
                  <a:tcPr marL="69190" marR="69190" marT="28800" marB="288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6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43917"/>
                  </a:ext>
                </a:extLst>
              </a:tr>
            </a:tbl>
          </a:graphicData>
        </a:graphic>
      </p:graphicFrame>
      <p:sp>
        <p:nvSpPr>
          <p:cNvPr id="31" name="직사각형 30">
            <a:extLst>
              <a:ext uri="{FF2B5EF4-FFF2-40B4-BE49-F238E27FC236}">
                <a16:creationId xmlns:a16="http://schemas.microsoft.com/office/drawing/2014/main" id="{5E790AEC-734E-A64C-3F08-30FEA40193A6}"/>
              </a:ext>
            </a:extLst>
          </p:cNvPr>
          <p:cNvSpPr/>
          <p:nvPr/>
        </p:nvSpPr>
        <p:spPr>
          <a:xfrm>
            <a:off x="303702" y="1645920"/>
            <a:ext cx="8536596" cy="461772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ED247C9-DB71-969F-CCB5-29207BCFD332}"/>
              </a:ext>
            </a:extLst>
          </p:cNvPr>
          <p:cNvGrpSpPr/>
          <p:nvPr/>
        </p:nvGrpSpPr>
        <p:grpSpPr>
          <a:xfrm>
            <a:off x="1422400" y="5021554"/>
            <a:ext cx="4744720" cy="837615"/>
            <a:chOff x="1383777" y="3310162"/>
            <a:chExt cx="4744720" cy="837615"/>
          </a:xfrm>
        </p:grpSpPr>
        <p:cxnSp>
          <p:nvCxnSpPr>
            <p:cNvPr id="33" name="연결선: 꺾임 43">
              <a:extLst>
                <a:ext uri="{FF2B5EF4-FFF2-40B4-BE49-F238E27FC236}">
                  <a16:creationId xmlns:a16="http://schemas.microsoft.com/office/drawing/2014/main" id="{9397F0C6-790A-8B8A-8A85-C6A36ACB8DB3}"/>
                </a:ext>
              </a:extLst>
            </p:cNvPr>
            <p:cNvCxnSpPr>
              <a:cxnSpLocks/>
              <a:stCxn id="40" idx="3"/>
              <a:endCxn id="36" idx="2"/>
            </p:cNvCxnSpPr>
            <p:nvPr/>
          </p:nvCxnSpPr>
          <p:spPr>
            <a:xfrm flipV="1">
              <a:off x="1383777" y="3728970"/>
              <a:ext cx="522870" cy="369508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730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FA3457C-04E2-1DC3-983C-62661B190C4C}"/>
                </a:ext>
              </a:extLst>
            </p:cNvPr>
            <p:cNvGrpSpPr/>
            <p:nvPr/>
          </p:nvGrpSpPr>
          <p:grpSpPr>
            <a:xfrm>
              <a:off x="1952196" y="3310162"/>
              <a:ext cx="4176301" cy="837615"/>
              <a:chOff x="1252108" y="3391125"/>
              <a:chExt cx="4176301" cy="837615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AB2B2547-4531-6326-6A7E-8EB3875EA5E1}"/>
                  </a:ext>
                </a:extLst>
              </p:cNvPr>
              <p:cNvSpPr/>
              <p:nvPr/>
            </p:nvSpPr>
            <p:spPr>
              <a:xfrm>
                <a:off x="1252108" y="3391125"/>
                <a:ext cx="4176301" cy="837615"/>
              </a:xfrm>
              <a:prstGeom prst="roundRect">
                <a:avLst>
                  <a:gd name="adj" fmla="val 13498"/>
                </a:avLst>
              </a:prstGeom>
              <a:solidFill>
                <a:schemeClr val="bg1"/>
              </a:solidFill>
              <a:ln w="22225">
                <a:solidFill>
                  <a:srgbClr val="2467B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7A44158-77EE-2D30-09D8-4F8BCD05E8C0}"/>
                  </a:ext>
                </a:extLst>
              </p:cNvPr>
              <p:cNvSpPr txBox="1"/>
              <p:nvPr/>
            </p:nvSpPr>
            <p:spPr>
              <a:xfrm>
                <a:off x="1419683" y="3486768"/>
                <a:ext cx="3911327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학년을 걸쳐 사회과의 학습활동을 통해서 기를 수 있는</a:t>
                </a:r>
              </a:p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고유한 가치 및 태도를 가능한 한 학년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군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별 수준이</a:t>
                </a:r>
              </a:p>
              <a:p>
                <a:pPr fontAlgn="base"/>
                <a:r>
                  <a:rPr lang="ko-KR" altLang="en-US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드러나도록 제시함</a:t>
                </a:r>
                <a:r>
                  <a:rPr lang="en-US" altLang="ko-KR" sz="14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cxnSp>
          <p:nvCxnSpPr>
            <p:cNvPr id="35" name="연결선: 꺾임 45">
              <a:extLst>
                <a:ext uri="{FF2B5EF4-FFF2-40B4-BE49-F238E27FC236}">
                  <a16:creationId xmlns:a16="http://schemas.microsoft.com/office/drawing/2014/main" id="{5085353F-2884-51E3-87DE-0B9B5D9BFE20}"/>
                </a:ext>
              </a:extLst>
            </p:cNvPr>
            <p:cNvCxnSpPr>
              <a:cxnSpLocks/>
              <a:stCxn id="40" idx="3"/>
              <a:endCxn id="36" idx="2"/>
            </p:cNvCxnSpPr>
            <p:nvPr/>
          </p:nvCxnSpPr>
          <p:spPr>
            <a:xfrm flipV="1">
              <a:off x="1383777" y="3728970"/>
              <a:ext cx="522870" cy="369508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22225">
              <a:solidFill>
                <a:srgbClr val="2467BE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97ADFD41-DD00-2B42-0C70-074BDF288EF7}"/>
                </a:ext>
              </a:extLst>
            </p:cNvPr>
            <p:cNvSpPr/>
            <p:nvPr/>
          </p:nvSpPr>
          <p:spPr>
            <a:xfrm>
              <a:off x="1906647" y="3678749"/>
              <a:ext cx="100441" cy="100441"/>
            </a:xfrm>
            <a:prstGeom prst="ellipse">
              <a:avLst/>
            </a:prstGeom>
            <a:solidFill>
              <a:srgbClr val="2467BE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955F8BE5-FD02-9F1E-7139-4023FC493D9F}"/>
              </a:ext>
            </a:extLst>
          </p:cNvPr>
          <p:cNvGrpSpPr/>
          <p:nvPr/>
        </p:nvGrpSpPr>
        <p:grpSpPr>
          <a:xfrm>
            <a:off x="582229" y="5382832"/>
            <a:ext cx="840171" cy="854075"/>
            <a:chOff x="582229" y="2351880"/>
            <a:chExt cx="840171" cy="854075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B568489B-1220-B3C8-26D7-CF0F003C8CEE}"/>
                </a:ext>
              </a:extLst>
            </p:cNvPr>
            <p:cNvSpPr/>
            <p:nvPr/>
          </p:nvSpPr>
          <p:spPr>
            <a:xfrm>
              <a:off x="582229" y="2351880"/>
              <a:ext cx="840171" cy="854075"/>
            </a:xfrm>
            <a:prstGeom prst="roundRect">
              <a:avLst>
                <a:gd name="adj" fmla="val 9276"/>
              </a:avLst>
            </a:pr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832EC7E1-7004-7A39-97BE-16A7F7137196}"/>
                </a:ext>
              </a:extLst>
            </p:cNvPr>
            <p:cNvSpPr/>
            <p:nvPr/>
          </p:nvSpPr>
          <p:spPr>
            <a:xfrm>
              <a:off x="612742" y="2390701"/>
              <a:ext cx="779144" cy="776432"/>
            </a:xfrm>
            <a:prstGeom prst="roundRect">
              <a:avLst>
                <a:gd name="adj" fmla="val 9276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62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dirty="0">
                <a:solidFill>
                  <a:schemeClr val="tx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CE84E1A-E9BF-8783-B461-247FABE36145}"/>
                </a:ext>
              </a:extLst>
            </p:cNvPr>
            <p:cNvSpPr txBox="1"/>
            <p:nvPr/>
          </p:nvSpPr>
          <p:spPr>
            <a:xfrm>
              <a:off x="692134" y="2686584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가치</a:t>
              </a:r>
              <a:r>
                <a:rPr lang="en-US" altLang="ko-KR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태도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A9627317-AC82-A40A-C488-675453E7297B}"/>
              </a:ext>
            </a:extLst>
          </p:cNvPr>
          <p:cNvSpPr txBox="1"/>
          <p:nvPr/>
        </p:nvSpPr>
        <p:spPr>
          <a:xfrm>
            <a:off x="240530" y="284508"/>
            <a:ext cx="487314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Ⅳ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0285FBC-42BF-62F2-6243-CA75AA2FA8DD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내용 체계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BE82387-8BD0-A419-21B9-D4FAAE96416F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7ACA0AA-5C67-CBA6-C2AE-BD49DE4C2E70}"/>
              </a:ext>
            </a:extLst>
          </p:cNvPr>
          <p:cNvGrpSpPr/>
          <p:nvPr/>
        </p:nvGrpSpPr>
        <p:grpSpPr>
          <a:xfrm>
            <a:off x="594660" y="1746052"/>
            <a:ext cx="2301084" cy="215444"/>
            <a:chOff x="594660" y="1678107"/>
            <a:chExt cx="2301084" cy="21544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DC63130-4308-66B0-E986-620979B9D157}"/>
                </a:ext>
              </a:extLst>
            </p:cNvPr>
            <p:cNvSpPr txBox="1"/>
            <p:nvPr/>
          </p:nvSpPr>
          <p:spPr>
            <a:xfrm>
              <a:off x="811840" y="1678107"/>
              <a:ext cx="208390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현장 적합성 높은 내용 체계표</a:t>
              </a:r>
            </a:p>
          </p:txBody>
        </p:sp>
        <p:sp>
          <p:nvSpPr>
            <p:cNvPr id="50" name="그래픽 509">
              <a:extLst>
                <a:ext uri="{FF2B5EF4-FFF2-40B4-BE49-F238E27FC236}">
                  <a16:creationId xmlns:a16="http://schemas.microsoft.com/office/drawing/2014/main" id="{EBE647E0-62CC-9CB7-43B9-EE5F4ED407A0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9A9E90A-A2A1-5C69-6F97-C1BB46E43ABD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13D82490-30A0-7784-1B27-CE3377514722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9CD8520-D05C-77F9-CAA2-DFAEA4DA2684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FC88BD4-6B17-8F5A-188C-CA824CFDB9D3}"/>
                </a:ext>
              </a:extLst>
            </p:cNvPr>
            <p:cNvSpPr txBox="1"/>
            <p:nvPr/>
          </p:nvSpPr>
          <p:spPr>
            <a:xfrm>
              <a:off x="1130775" y="1257374"/>
              <a:ext cx="479618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교육과정의 내용 체계</a:t>
              </a:r>
              <a:r>
                <a:rPr lang="en-US" altLang="ko-KR" sz="1800" dirty="0">
                  <a:solidFill>
                    <a:srgbClr val="3F505F"/>
                  </a:solidFill>
                </a:rPr>
                <a:t>(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가치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태도</a:t>
              </a:r>
              <a:r>
                <a:rPr lang="en-US" altLang="ko-KR" sz="1800" dirty="0">
                  <a:solidFill>
                    <a:srgbClr val="3F505F"/>
                  </a:solidFill>
                </a:rPr>
                <a:t>)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61409FB-1A70-6AAD-BCA8-7E0BD3AB3167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8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5386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5.55556E-7 2.96296E-6 L -0.0125 2.96296E-6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9B5F1B-D1F4-09C3-B811-A4FC6913B5A7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Ⅴ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79786E-DB48-836D-805B-530E56A892E4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성취기준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463B8-7DBC-C981-074D-ECA87E0910AC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53AD92B-8C2B-DA35-B170-A4DD9BA593AB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776133EB-8022-4F4F-277E-19792A8080E4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50BF9C5-E4A4-3409-36CD-589641943753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BFB31D-B928-1292-B50A-C128D190AF31}"/>
                </a:ext>
              </a:extLst>
            </p:cNvPr>
            <p:cNvSpPr txBox="1"/>
            <p:nvPr/>
          </p:nvSpPr>
          <p:spPr>
            <a:xfrm>
              <a:off x="1130775" y="1257374"/>
              <a:ext cx="479618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성취기준과 성취기준 해설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성취기준 적용시 고려사항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237795-5952-5E0C-5C14-B79B118ECDEF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4D488EA-FB71-4CD3-F9AD-C060566215A3}"/>
              </a:ext>
            </a:extLst>
          </p:cNvPr>
          <p:cNvGrpSpPr/>
          <p:nvPr/>
        </p:nvGrpSpPr>
        <p:grpSpPr>
          <a:xfrm>
            <a:off x="485775" y="1880214"/>
            <a:ext cx="8172450" cy="1082060"/>
            <a:chOff x="485775" y="1794489"/>
            <a:chExt cx="8172450" cy="1082060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361CDF6-1884-7FC4-3D70-F6E3D4F6E83C}"/>
                </a:ext>
              </a:extLst>
            </p:cNvPr>
            <p:cNvGrpSpPr/>
            <p:nvPr/>
          </p:nvGrpSpPr>
          <p:grpSpPr>
            <a:xfrm>
              <a:off x="485775" y="1794489"/>
              <a:ext cx="8172450" cy="1082060"/>
              <a:chOff x="485775" y="1794489"/>
              <a:chExt cx="8172450" cy="1082060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465D2A8B-C668-0D4E-DC0B-F21DC866BF36}"/>
                  </a:ext>
                </a:extLst>
              </p:cNvPr>
              <p:cNvGrpSpPr/>
              <p:nvPr/>
            </p:nvGrpSpPr>
            <p:grpSpPr>
              <a:xfrm>
                <a:off x="485775" y="1794489"/>
                <a:ext cx="8172450" cy="1082060"/>
                <a:chOff x="485775" y="1838325"/>
                <a:chExt cx="8172450" cy="1309294"/>
              </a:xfrm>
            </p:grpSpPr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F19150A3-B729-A021-FF56-C00AD5F7767A}"/>
                    </a:ext>
                  </a:extLst>
                </p:cNvPr>
                <p:cNvGrpSpPr/>
                <p:nvPr/>
              </p:nvGrpSpPr>
              <p:grpSpPr>
                <a:xfrm>
                  <a:off x="485775" y="1838325"/>
                  <a:ext cx="8172450" cy="1309294"/>
                  <a:chOff x="485775" y="1838325"/>
                  <a:chExt cx="8172450" cy="3563506"/>
                </a:xfrm>
              </p:grpSpPr>
              <p:sp>
                <p:nvSpPr>
                  <p:cNvPr id="28" name="사각형: 둥근 모서리 336">
                    <a:extLst>
                      <a:ext uri="{FF2B5EF4-FFF2-40B4-BE49-F238E27FC236}">
                        <a16:creationId xmlns:a16="http://schemas.microsoft.com/office/drawing/2014/main" id="{5D7CAF97-04CB-D011-11B7-0CE72EDEC5F0}"/>
                      </a:ext>
                    </a:extLst>
                  </p:cNvPr>
                  <p:cNvSpPr/>
                  <p:nvPr/>
                </p:nvSpPr>
                <p:spPr>
                  <a:xfrm>
                    <a:off x="485775" y="1838325"/>
                    <a:ext cx="8172450" cy="3563506"/>
                  </a:xfrm>
                  <a:prstGeom prst="roundRect">
                    <a:avLst>
                      <a:gd name="adj" fmla="val 6992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2467B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9" name="사각형: 둥근 모서리 336">
                    <a:extLst>
                      <a:ext uri="{FF2B5EF4-FFF2-40B4-BE49-F238E27FC236}">
                        <a16:creationId xmlns:a16="http://schemas.microsoft.com/office/drawing/2014/main" id="{8D0B2F27-7C61-8D2A-6B1E-E9A21AD5DAC5}"/>
                      </a:ext>
                    </a:extLst>
                  </p:cNvPr>
                  <p:cNvSpPr/>
                  <p:nvPr/>
                </p:nvSpPr>
                <p:spPr>
                  <a:xfrm>
                    <a:off x="485775" y="1838325"/>
                    <a:ext cx="8172450" cy="1419142"/>
                  </a:xfrm>
                  <a:prstGeom prst="round2SameRect">
                    <a:avLst/>
                  </a:prstGeom>
                  <a:solidFill>
                    <a:srgbClr val="2467BE"/>
                  </a:solidFill>
                  <a:ln>
                    <a:solidFill>
                      <a:srgbClr val="2467B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defTabSz="914400" latinLnBrk="1"/>
                    <a:endParaRPr lang="ko-KR" altLang="en-US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0" name="사각형: 둥근 모서리 336">
                    <a:extLst>
                      <a:ext uri="{FF2B5EF4-FFF2-40B4-BE49-F238E27FC236}">
                        <a16:creationId xmlns:a16="http://schemas.microsoft.com/office/drawing/2014/main" id="{58715CC6-7319-0A7B-038E-4A39773461DA}"/>
                      </a:ext>
                    </a:extLst>
                  </p:cNvPr>
                  <p:cNvSpPr/>
                  <p:nvPr/>
                </p:nvSpPr>
                <p:spPr>
                  <a:xfrm>
                    <a:off x="533400" y="1983762"/>
                    <a:ext cx="8077200" cy="1128268"/>
                  </a:xfrm>
                  <a:prstGeom prst="roundRect">
                    <a:avLst/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DBCA4D3-95F0-2748-1165-871EF3710825}"/>
                    </a:ext>
                  </a:extLst>
                </p:cNvPr>
                <p:cNvSpPr txBox="1"/>
                <p:nvPr/>
              </p:nvSpPr>
              <p:spPr>
                <a:xfrm>
                  <a:off x="1090035" y="1931449"/>
                  <a:ext cx="820738" cy="3351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6634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성취기준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E97AF4E9-E42F-3002-7847-0C0BFBAD57DB}"/>
                    </a:ext>
                  </a:extLst>
                </p:cNvPr>
                <p:cNvSpPr txBox="1"/>
                <p:nvPr/>
              </p:nvSpPr>
              <p:spPr>
                <a:xfrm>
                  <a:off x="622802" y="1931449"/>
                  <a:ext cx="269304" cy="3351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6634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dirty="0">
                      <a:solidFill>
                        <a:schemeClr val="bg1">
                          <a:alpha val="31000"/>
                        </a:schemeClr>
                      </a:solidFill>
                    </a:rPr>
                    <a:t>0</a:t>
                  </a:r>
                  <a:r>
                    <a:rPr lang="en-US" altLang="ko-KR" dirty="0">
                      <a:solidFill>
                        <a:schemeClr val="bg1"/>
                      </a:solidFill>
                    </a:rPr>
                    <a:t>1</a:t>
                  </a:r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8B9A0C58-5742-5C27-6583-5BECCEE2BE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389" y="1890866"/>
                <a:ext cx="0" cy="238170"/>
              </a:xfrm>
              <a:prstGeom prst="line">
                <a:avLst/>
              </a:prstGeom>
              <a:ln w="19050">
                <a:solidFill>
                  <a:schemeClr val="tx1">
                    <a:alpha val="26000"/>
                  </a:schemeClr>
                </a:solidFill>
              </a:ln>
              <a:effectLst>
                <a:outerShdw dist="12700" algn="l" rotWithShape="0">
                  <a:schemeClr val="bg1">
                    <a:alpha val="51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FBA3732-0112-D74A-8020-05FE4607EE84}"/>
                </a:ext>
              </a:extLst>
            </p:cNvPr>
            <p:cNvSpPr txBox="1"/>
            <p:nvPr/>
          </p:nvSpPr>
          <p:spPr>
            <a:xfrm>
              <a:off x="619634" y="2331282"/>
              <a:ext cx="7268015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marL="161925" indent="-161925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내용 체계표의 지식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이해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과정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기능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가치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태도의 학습 요소를 의미 있게 결합하여 학생의 수행을 </a:t>
              </a:r>
              <a:b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</a:b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보여줄 수 있는 문장 형식으로 진술됨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. 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7458E918-5B9B-0B11-D923-943E03E4CA4F}"/>
              </a:ext>
            </a:extLst>
          </p:cNvPr>
          <p:cNvGrpSpPr/>
          <p:nvPr/>
        </p:nvGrpSpPr>
        <p:grpSpPr>
          <a:xfrm>
            <a:off x="485775" y="3161326"/>
            <a:ext cx="8172450" cy="1082060"/>
            <a:chOff x="485775" y="1794489"/>
            <a:chExt cx="8172450" cy="1082060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D2C138C6-6820-CC40-CDF6-3FF4D602F4B9}"/>
                </a:ext>
              </a:extLst>
            </p:cNvPr>
            <p:cNvGrpSpPr/>
            <p:nvPr/>
          </p:nvGrpSpPr>
          <p:grpSpPr>
            <a:xfrm>
              <a:off x="485775" y="1794489"/>
              <a:ext cx="8172450" cy="1082060"/>
              <a:chOff x="485775" y="1794489"/>
              <a:chExt cx="8172450" cy="1082060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29390204-A4BC-A007-996F-1748E58A6248}"/>
                  </a:ext>
                </a:extLst>
              </p:cNvPr>
              <p:cNvGrpSpPr/>
              <p:nvPr/>
            </p:nvGrpSpPr>
            <p:grpSpPr>
              <a:xfrm>
                <a:off x="485775" y="1794489"/>
                <a:ext cx="8172450" cy="1082060"/>
                <a:chOff x="485775" y="1838325"/>
                <a:chExt cx="8172450" cy="1309294"/>
              </a:xfrm>
            </p:grpSpPr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4231FCC4-90FF-CFC1-A2BE-83DBED816DAF}"/>
                    </a:ext>
                  </a:extLst>
                </p:cNvPr>
                <p:cNvGrpSpPr/>
                <p:nvPr/>
              </p:nvGrpSpPr>
              <p:grpSpPr>
                <a:xfrm>
                  <a:off x="485775" y="1838325"/>
                  <a:ext cx="8172450" cy="1309294"/>
                  <a:chOff x="485775" y="1838325"/>
                  <a:chExt cx="8172450" cy="3563506"/>
                </a:xfrm>
              </p:grpSpPr>
              <p:sp>
                <p:nvSpPr>
                  <p:cNvPr id="39" name="사각형: 둥근 모서리 336">
                    <a:extLst>
                      <a:ext uri="{FF2B5EF4-FFF2-40B4-BE49-F238E27FC236}">
                        <a16:creationId xmlns:a16="http://schemas.microsoft.com/office/drawing/2014/main" id="{59EBF462-646A-0953-6C02-B36877239F35}"/>
                      </a:ext>
                    </a:extLst>
                  </p:cNvPr>
                  <p:cNvSpPr/>
                  <p:nvPr/>
                </p:nvSpPr>
                <p:spPr>
                  <a:xfrm>
                    <a:off x="485775" y="1838325"/>
                    <a:ext cx="8172450" cy="3563506"/>
                  </a:xfrm>
                  <a:prstGeom prst="roundRect">
                    <a:avLst>
                      <a:gd name="adj" fmla="val 7872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2467B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0" name="사각형: 둥근 모서리 336">
                    <a:extLst>
                      <a:ext uri="{FF2B5EF4-FFF2-40B4-BE49-F238E27FC236}">
                        <a16:creationId xmlns:a16="http://schemas.microsoft.com/office/drawing/2014/main" id="{20FD9642-BE2B-2C68-7293-ED3461D920B3}"/>
                      </a:ext>
                    </a:extLst>
                  </p:cNvPr>
                  <p:cNvSpPr/>
                  <p:nvPr/>
                </p:nvSpPr>
                <p:spPr>
                  <a:xfrm>
                    <a:off x="485775" y="1838325"/>
                    <a:ext cx="8172450" cy="1419142"/>
                  </a:xfrm>
                  <a:prstGeom prst="round2SameRect">
                    <a:avLst/>
                  </a:prstGeom>
                  <a:solidFill>
                    <a:srgbClr val="2467BE"/>
                  </a:solidFill>
                  <a:ln>
                    <a:solidFill>
                      <a:srgbClr val="2467B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" name="사각형: 둥근 모서리 336">
                    <a:extLst>
                      <a:ext uri="{FF2B5EF4-FFF2-40B4-BE49-F238E27FC236}">
                        <a16:creationId xmlns:a16="http://schemas.microsoft.com/office/drawing/2014/main" id="{BC99A57A-C369-299C-402E-E214CFA94EE3}"/>
                      </a:ext>
                    </a:extLst>
                  </p:cNvPr>
                  <p:cNvSpPr/>
                  <p:nvPr/>
                </p:nvSpPr>
                <p:spPr>
                  <a:xfrm>
                    <a:off x="533400" y="1983762"/>
                    <a:ext cx="8077200" cy="1128268"/>
                  </a:xfrm>
                  <a:prstGeom prst="roundRect">
                    <a:avLst/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A0A3582C-1A53-76F7-5382-1A0ECFC6E6E8}"/>
                    </a:ext>
                  </a:extLst>
                </p:cNvPr>
                <p:cNvSpPr txBox="1"/>
                <p:nvPr/>
              </p:nvSpPr>
              <p:spPr>
                <a:xfrm>
                  <a:off x="1090035" y="1931449"/>
                  <a:ext cx="1282402" cy="3351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6634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성취기준 해설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C298646-5344-C9DB-6D92-985773DE2952}"/>
                    </a:ext>
                  </a:extLst>
                </p:cNvPr>
                <p:cNvSpPr txBox="1"/>
                <p:nvPr/>
              </p:nvSpPr>
              <p:spPr>
                <a:xfrm>
                  <a:off x="622802" y="1931449"/>
                  <a:ext cx="269304" cy="3351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6634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dirty="0">
                      <a:solidFill>
                        <a:schemeClr val="bg1">
                          <a:alpha val="31000"/>
                        </a:schemeClr>
                      </a:solidFill>
                    </a:rPr>
                    <a:t>0</a:t>
                  </a:r>
                  <a:r>
                    <a:rPr lang="en-US" altLang="ko-KR" dirty="0">
                      <a:solidFill>
                        <a:schemeClr val="bg1"/>
                      </a:solidFill>
                    </a:rPr>
                    <a:t>2</a:t>
                  </a:r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E0BAD77C-4A81-F716-41AE-10A2A5A019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389" y="1890866"/>
                <a:ext cx="0" cy="238170"/>
              </a:xfrm>
              <a:prstGeom prst="line">
                <a:avLst/>
              </a:prstGeom>
              <a:ln w="19050">
                <a:solidFill>
                  <a:schemeClr val="tx1">
                    <a:alpha val="26000"/>
                  </a:schemeClr>
                </a:solidFill>
              </a:ln>
              <a:effectLst>
                <a:outerShdw dist="12700" algn="l" rotWithShape="0">
                  <a:schemeClr val="bg1">
                    <a:alpha val="51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43C44A-8CF0-37CB-984B-103524080293}"/>
                </a:ext>
              </a:extLst>
            </p:cNvPr>
            <p:cNvSpPr txBox="1"/>
            <p:nvPr/>
          </p:nvSpPr>
          <p:spPr>
            <a:xfrm>
              <a:off x="619634" y="2331282"/>
              <a:ext cx="7229543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marL="161925" indent="-161925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성취기준의 의미나 취지에 초점을 두어 진술하였으며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성취기준을 분명하고 구체적으로 표현할 경우 </a:t>
              </a:r>
              <a:b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</a:b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선별하여 제시함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8FE125ED-3116-276B-9164-4DD7E8BD7E60}"/>
              </a:ext>
            </a:extLst>
          </p:cNvPr>
          <p:cNvGrpSpPr/>
          <p:nvPr/>
        </p:nvGrpSpPr>
        <p:grpSpPr>
          <a:xfrm>
            <a:off x="485775" y="4442438"/>
            <a:ext cx="8172450" cy="1634511"/>
            <a:chOff x="485775" y="1794488"/>
            <a:chExt cx="8172450" cy="1634511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2EF6595F-77E3-7978-3063-F1AB57223ED7}"/>
                </a:ext>
              </a:extLst>
            </p:cNvPr>
            <p:cNvGrpSpPr/>
            <p:nvPr/>
          </p:nvGrpSpPr>
          <p:grpSpPr>
            <a:xfrm>
              <a:off x="485775" y="1794488"/>
              <a:ext cx="8172450" cy="1634511"/>
              <a:chOff x="485775" y="1794488"/>
              <a:chExt cx="8172450" cy="1634511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A9E37B5D-D050-758F-084A-2F9A0DCC51F8}"/>
                  </a:ext>
                </a:extLst>
              </p:cNvPr>
              <p:cNvGrpSpPr/>
              <p:nvPr/>
            </p:nvGrpSpPr>
            <p:grpSpPr>
              <a:xfrm>
                <a:off x="485775" y="1794488"/>
                <a:ext cx="8172450" cy="1634511"/>
                <a:chOff x="485775" y="1838324"/>
                <a:chExt cx="8172450" cy="1977760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7ACD7714-370D-4595-0714-025E0F1DBFFB}"/>
                    </a:ext>
                  </a:extLst>
                </p:cNvPr>
                <p:cNvGrpSpPr/>
                <p:nvPr/>
              </p:nvGrpSpPr>
              <p:grpSpPr>
                <a:xfrm>
                  <a:off x="485775" y="1838324"/>
                  <a:ext cx="8172450" cy="1977760"/>
                  <a:chOff x="485775" y="1838322"/>
                  <a:chExt cx="8172450" cy="5382871"/>
                </a:xfrm>
              </p:grpSpPr>
              <p:sp>
                <p:nvSpPr>
                  <p:cNvPr id="50" name="사각형: 둥근 모서리 336">
                    <a:extLst>
                      <a:ext uri="{FF2B5EF4-FFF2-40B4-BE49-F238E27FC236}">
                        <a16:creationId xmlns:a16="http://schemas.microsoft.com/office/drawing/2014/main" id="{A40FC3E9-80F6-F1BA-769A-BFCC1A34C4DF}"/>
                      </a:ext>
                    </a:extLst>
                  </p:cNvPr>
                  <p:cNvSpPr/>
                  <p:nvPr/>
                </p:nvSpPr>
                <p:spPr>
                  <a:xfrm>
                    <a:off x="485775" y="1838322"/>
                    <a:ext cx="8172450" cy="5382871"/>
                  </a:xfrm>
                  <a:prstGeom prst="roundRect">
                    <a:avLst>
                      <a:gd name="adj" fmla="val 5541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2467B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1" name="사각형: 둥근 모서리 336">
                    <a:extLst>
                      <a:ext uri="{FF2B5EF4-FFF2-40B4-BE49-F238E27FC236}">
                        <a16:creationId xmlns:a16="http://schemas.microsoft.com/office/drawing/2014/main" id="{5784EA5B-0F69-74DB-AC74-9C30B0F37826}"/>
                      </a:ext>
                    </a:extLst>
                  </p:cNvPr>
                  <p:cNvSpPr/>
                  <p:nvPr/>
                </p:nvSpPr>
                <p:spPr>
                  <a:xfrm>
                    <a:off x="485775" y="1838325"/>
                    <a:ext cx="8172450" cy="1419142"/>
                  </a:xfrm>
                  <a:prstGeom prst="round2SameRect">
                    <a:avLst/>
                  </a:prstGeom>
                  <a:solidFill>
                    <a:srgbClr val="2467BE"/>
                  </a:solidFill>
                  <a:ln>
                    <a:solidFill>
                      <a:srgbClr val="2467B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rgbClr val="FFFFFF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2" name="사각형: 둥근 모서리 336">
                    <a:extLst>
                      <a:ext uri="{FF2B5EF4-FFF2-40B4-BE49-F238E27FC236}">
                        <a16:creationId xmlns:a16="http://schemas.microsoft.com/office/drawing/2014/main" id="{E681B381-4CAE-D2AD-279C-BEDAC96147D8}"/>
                      </a:ext>
                    </a:extLst>
                  </p:cNvPr>
                  <p:cNvSpPr/>
                  <p:nvPr/>
                </p:nvSpPr>
                <p:spPr>
                  <a:xfrm>
                    <a:off x="533400" y="1983762"/>
                    <a:ext cx="8077200" cy="1128268"/>
                  </a:xfrm>
                  <a:prstGeom prst="roundRect">
                    <a:avLst/>
                  </a:prstGeom>
                  <a:gradFill>
                    <a:gsLst>
                      <a:gs pos="100000">
                        <a:schemeClr val="bg1">
                          <a:alpha val="20000"/>
                        </a:schemeClr>
                      </a:gs>
                      <a:gs pos="21000">
                        <a:srgbClr val="16634F">
                          <a:alpha val="0"/>
                        </a:srgbClr>
                      </a:gs>
                    </a:gsLst>
                    <a:lin ang="16200000" scaled="0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CB03035-460C-1613-10BC-6FCD3DAA14E2}"/>
                    </a:ext>
                  </a:extLst>
                </p:cNvPr>
                <p:cNvSpPr txBox="1"/>
                <p:nvPr/>
              </p:nvSpPr>
              <p:spPr>
                <a:xfrm>
                  <a:off x="1090035" y="1931449"/>
                  <a:ext cx="2462213" cy="3351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6634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성취기준 적용 시 고려 사항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207BED0-CCE1-07D9-6FF9-D42D46E03281}"/>
                    </a:ext>
                  </a:extLst>
                </p:cNvPr>
                <p:cNvSpPr txBox="1"/>
                <p:nvPr/>
              </p:nvSpPr>
              <p:spPr>
                <a:xfrm>
                  <a:off x="622802" y="1931449"/>
                  <a:ext cx="269304" cy="3351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>
                    <a:defRPr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16634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dirty="0">
                      <a:solidFill>
                        <a:schemeClr val="bg1">
                          <a:alpha val="31000"/>
                        </a:schemeClr>
                      </a:solidFill>
                    </a:rPr>
                    <a:t>0</a:t>
                  </a:r>
                  <a:r>
                    <a:rPr lang="en-US" altLang="ko-KR" dirty="0">
                      <a:solidFill>
                        <a:schemeClr val="bg1"/>
                      </a:solidFill>
                    </a:rPr>
                    <a:t>3</a:t>
                  </a:r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07AB4CD2-92FE-D24D-6D9E-1336694D3B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389" y="1890866"/>
                <a:ext cx="0" cy="238170"/>
              </a:xfrm>
              <a:prstGeom prst="line">
                <a:avLst/>
              </a:prstGeom>
              <a:ln w="19050">
                <a:solidFill>
                  <a:schemeClr val="tx1">
                    <a:alpha val="26000"/>
                  </a:schemeClr>
                </a:solidFill>
              </a:ln>
              <a:effectLst>
                <a:outerShdw dist="12700" algn="l" rotWithShape="0">
                  <a:schemeClr val="bg1">
                    <a:alpha val="51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AA354B1-8983-913A-1BF7-5E8E43FE7788}"/>
                </a:ext>
              </a:extLst>
            </p:cNvPr>
            <p:cNvSpPr txBox="1"/>
            <p:nvPr/>
          </p:nvSpPr>
          <p:spPr>
            <a:xfrm>
              <a:off x="619634" y="2331282"/>
              <a:ext cx="7655942" cy="90024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marL="161925" indent="-161925" fontAlgn="base">
                <a:spcAft>
                  <a:spcPts val="300"/>
                </a:spcAft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특별히 강조하거나 중요하게 다루어야 할 교수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학습 및 평가상의 주안점 제시</a:t>
              </a:r>
              <a:endParaRPr lang="en-US" altLang="ko-KR" sz="1400" dirty="0">
                <a:latin typeface="나눔바른고딕" panose="020B0600000101010101" charset="-127"/>
                <a:ea typeface="나눔바른고딕" panose="020B0600000101010101" charset="-127"/>
              </a:endParaRPr>
            </a:p>
            <a:p>
              <a:pPr marL="161925" indent="-161925" fontAlgn="base">
                <a:spcAft>
                  <a:spcPts val="300"/>
                </a:spcAft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국가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사회적 요구 사항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(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민주시민교육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생태전환교육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디지털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·AI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소양 함양 교육 등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) 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및 범교과 학습 주제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,</a:t>
              </a:r>
              <a:b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</a:b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기초 소양 및 특별한 요구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(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학습 부진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다문화 가정 등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)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가 있는 학습자</a:t>
              </a:r>
              <a: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진로연계교육과 밀접하게 관련된</a:t>
              </a:r>
              <a:br>
                <a:rPr lang="en-US" altLang="ko-KR" sz="1400" dirty="0">
                  <a:latin typeface="나눔바른고딕" panose="020B0600000101010101" charset="-127"/>
                  <a:ea typeface="나눔바른고딕" panose="020B0600000101010101" charset="-127"/>
                </a:rPr>
              </a:br>
              <a:r>
                <a:rPr lang="ko-KR" altLang="en-US" sz="1400" dirty="0">
                  <a:latin typeface="나눔바른고딕" panose="020B0600000101010101" charset="-127"/>
                  <a:ea typeface="나눔바른고딕" panose="020B0600000101010101" charset="-127"/>
                </a:rPr>
                <a:t>성취기준이 있을 경우 이를 반영하여 강조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451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81666B2-1D16-F1CE-D4D1-33E5A49CA3B9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Ⅴ</a:t>
            </a:r>
            <a:endParaRPr lang="ko-KR" altLang="en-US" sz="40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2FCC3-1EDE-DFA4-25E9-C38BCA9609AA}"/>
              </a:ext>
            </a:extLst>
          </p:cNvPr>
          <p:cNvSpPr txBox="1"/>
          <p:nvPr/>
        </p:nvSpPr>
        <p:spPr>
          <a:xfrm>
            <a:off x="994785" y="500003"/>
            <a:ext cx="25359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사회과의 성취기준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C7B1A5-EC5B-A02E-AAE9-76FA5670CAD8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6DE5E7E-7D27-0C7E-0921-2B521D2518ED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41DCAE55-FBF0-570C-6B6B-C004236E0513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6347C13-5EB2-BBD3-9AE4-B8800F536171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30E657-C410-57FE-4DF1-027567C60075}"/>
                </a:ext>
              </a:extLst>
            </p:cNvPr>
            <p:cNvSpPr txBox="1"/>
            <p:nvPr/>
          </p:nvSpPr>
          <p:spPr>
            <a:xfrm>
              <a:off x="1130775" y="1257374"/>
              <a:ext cx="479618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성취기준과 성취기준 해설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성취기준 적용시 고려사항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F35305-66DC-C907-EA20-7A976310B2E5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E3FAC4C4-DA1C-D671-4D6F-D6ED142B8FC6}"/>
              </a:ext>
            </a:extLst>
          </p:cNvPr>
          <p:cNvGrpSpPr/>
          <p:nvPr/>
        </p:nvGrpSpPr>
        <p:grpSpPr>
          <a:xfrm>
            <a:off x="481683" y="1862701"/>
            <a:ext cx="8092122" cy="4180911"/>
            <a:chOff x="481683" y="1834126"/>
            <a:chExt cx="8092122" cy="4180911"/>
          </a:xfrm>
        </p:grpSpPr>
        <p:sp>
          <p:nvSpPr>
            <p:cNvPr id="21" name="사각형: 둥근 모서리 336">
              <a:extLst>
                <a:ext uri="{FF2B5EF4-FFF2-40B4-BE49-F238E27FC236}">
                  <a16:creationId xmlns:a16="http://schemas.microsoft.com/office/drawing/2014/main" id="{8F6D1726-2E5B-7D34-3DA3-5A656F97C2D0}"/>
                </a:ext>
              </a:extLst>
            </p:cNvPr>
            <p:cNvSpPr/>
            <p:nvPr/>
          </p:nvSpPr>
          <p:spPr>
            <a:xfrm>
              <a:off x="570195" y="1834126"/>
              <a:ext cx="8003610" cy="4180911"/>
            </a:xfrm>
            <a:prstGeom prst="roundRect">
              <a:avLst>
                <a:gd name="adj" fmla="val 3119"/>
              </a:avLst>
            </a:prstGeom>
            <a:solidFill>
              <a:schemeClr val="bg1"/>
            </a:solidFill>
            <a:ln w="1587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206FAF71-5CD4-2867-93C6-AF50B1FFBEB0}"/>
                </a:ext>
              </a:extLst>
            </p:cNvPr>
            <p:cNvSpPr/>
            <p:nvPr/>
          </p:nvSpPr>
          <p:spPr>
            <a:xfrm flipH="1">
              <a:off x="481683" y="1834126"/>
              <a:ext cx="1875754" cy="433657"/>
            </a:xfrm>
            <a:custGeom>
              <a:avLst/>
              <a:gdLst>
                <a:gd name="connsiteX0" fmla="*/ 1794102 w 1875754"/>
                <a:gd name="connsiteY0" fmla="*/ 0 h 433657"/>
                <a:gd name="connsiteX1" fmla="*/ 1699068 w 1875754"/>
                <a:gd name="connsiteY1" fmla="*/ 0 h 433657"/>
                <a:gd name="connsiteX2" fmla="*/ 1484346 w 1875754"/>
                <a:gd name="connsiteY2" fmla="*/ 0 h 433657"/>
                <a:gd name="connsiteX3" fmla="*/ 635751 w 1875754"/>
                <a:gd name="connsiteY3" fmla="*/ 0 h 433657"/>
                <a:gd name="connsiteX4" fmla="*/ 520873 w 1875754"/>
                <a:gd name="connsiteY4" fmla="*/ 0 h 433657"/>
                <a:gd name="connsiteX5" fmla="*/ 213826 w 1875754"/>
                <a:gd name="connsiteY5" fmla="*/ 0 h 433657"/>
                <a:gd name="connsiteX6" fmla="*/ 213388 w 1875754"/>
                <a:gd name="connsiteY6" fmla="*/ 0 h 433657"/>
                <a:gd name="connsiteX7" fmla="*/ 0 w 1875754"/>
                <a:gd name="connsiteY7" fmla="*/ 0 h 433657"/>
                <a:gd name="connsiteX8" fmla="*/ 13264 w 1875754"/>
                <a:gd name="connsiteY8" fmla="*/ 7580 h 433657"/>
                <a:gd name="connsiteX9" fmla="*/ 31046 w 1875754"/>
                <a:gd name="connsiteY9" fmla="*/ 20260 h 433657"/>
                <a:gd name="connsiteX10" fmla="*/ 53201 w 1875754"/>
                <a:gd name="connsiteY10" fmla="*/ 40522 h 433657"/>
                <a:gd name="connsiteX11" fmla="*/ 79875 w 1875754"/>
                <a:gd name="connsiteY11" fmla="*/ 73608 h 433657"/>
                <a:gd name="connsiteX12" fmla="*/ 93139 w 1875754"/>
                <a:gd name="connsiteY12" fmla="*/ 93868 h 433657"/>
                <a:gd name="connsiteX13" fmla="*/ 108735 w 1875754"/>
                <a:gd name="connsiteY13" fmla="*/ 116752 h 433657"/>
                <a:gd name="connsiteX14" fmla="*/ 124330 w 1875754"/>
                <a:gd name="connsiteY14" fmla="*/ 144737 h 433657"/>
                <a:gd name="connsiteX15" fmla="*/ 139927 w 1875754"/>
                <a:gd name="connsiteY15" fmla="*/ 177825 h 433657"/>
                <a:gd name="connsiteX16" fmla="*/ 157710 w 1875754"/>
                <a:gd name="connsiteY16" fmla="*/ 213390 h 433657"/>
                <a:gd name="connsiteX17" fmla="*/ 173305 w 1875754"/>
                <a:gd name="connsiteY17" fmla="*/ 254056 h 433657"/>
                <a:gd name="connsiteX18" fmla="*/ 186569 w 1875754"/>
                <a:gd name="connsiteY18" fmla="*/ 284519 h 433657"/>
                <a:gd name="connsiteX19" fmla="*/ 202165 w 1875754"/>
                <a:gd name="connsiteY19" fmla="*/ 307402 h 433657"/>
                <a:gd name="connsiteX20" fmla="*/ 217762 w 1875754"/>
                <a:gd name="connsiteY20" fmla="*/ 325186 h 433657"/>
                <a:gd name="connsiteX21" fmla="*/ 235544 w 1875754"/>
                <a:gd name="connsiteY21" fmla="*/ 335388 h 433657"/>
                <a:gd name="connsiteX22" fmla="*/ 253327 w 1875754"/>
                <a:gd name="connsiteY22" fmla="*/ 342968 h 433657"/>
                <a:gd name="connsiteX23" fmla="*/ 271109 w 1875754"/>
                <a:gd name="connsiteY23" fmla="*/ 345446 h 433657"/>
                <a:gd name="connsiteX24" fmla="*/ 304342 w 1875754"/>
                <a:gd name="connsiteY24" fmla="*/ 348069 h 433657"/>
                <a:gd name="connsiteX25" fmla="*/ 635751 w 1875754"/>
                <a:gd name="connsiteY25" fmla="*/ 348069 h 433657"/>
                <a:gd name="connsiteX26" fmla="*/ 635751 w 1875754"/>
                <a:gd name="connsiteY26" fmla="*/ 348068 h 433657"/>
                <a:gd name="connsiteX27" fmla="*/ 1715410 w 1875754"/>
                <a:gd name="connsiteY27" fmla="*/ 348068 h 433657"/>
                <a:gd name="connsiteX28" fmla="*/ 1742902 w 1875754"/>
                <a:gd name="connsiteY28" fmla="*/ 354013 h 433657"/>
                <a:gd name="connsiteX29" fmla="*/ 1794102 w 1875754"/>
                <a:gd name="connsiteY29" fmla="*/ 433657 h 433657"/>
                <a:gd name="connsiteX30" fmla="*/ 1875754 w 1875754"/>
                <a:gd name="connsiteY30" fmla="*/ 347015 h 433657"/>
                <a:gd name="connsiteX31" fmla="*/ 1875754 w 1875754"/>
                <a:gd name="connsiteY31" fmla="*/ 253558 h 433657"/>
                <a:gd name="connsiteX32" fmla="*/ 1875754 w 1875754"/>
                <a:gd name="connsiteY32" fmla="*/ 180099 h 433657"/>
                <a:gd name="connsiteX33" fmla="*/ 1875754 w 1875754"/>
                <a:gd name="connsiteY33" fmla="*/ 86643 h 433657"/>
                <a:gd name="connsiteX34" fmla="*/ 1794102 w 1875754"/>
                <a:gd name="connsiteY34" fmla="*/ 0 h 43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75754" h="433657">
                  <a:moveTo>
                    <a:pt x="1794102" y="0"/>
                  </a:moveTo>
                  <a:lnTo>
                    <a:pt x="1699068" y="0"/>
                  </a:lnTo>
                  <a:lnTo>
                    <a:pt x="1484346" y="0"/>
                  </a:lnTo>
                  <a:lnTo>
                    <a:pt x="635751" y="0"/>
                  </a:lnTo>
                  <a:lnTo>
                    <a:pt x="520873" y="0"/>
                  </a:lnTo>
                  <a:lnTo>
                    <a:pt x="213826" y="0"/>
                  </a:lnTo>
                  <a:lnTo>
                    <a:pt x="213388" y="0"/>
                  </a:lnTo>
                  <a:lnTo>
                    <a:pt x="0" y="0"/>
                  </a:lnTo>
                  <a:lnTo>
                    <a:pt x="13264" y="7580"/>
                  </a:lnTo>
                  <a:lnTo>
                    <a:pt x="31046" y="20260"/>
                  </a:lnTo>
                  <a:lnTo>
                    <a:pt x="53201" y="40522"/>
                  </a:lnTo>
                  <a:lnTo>
                    <a:pt x="79875" y="73608"/>
                  </a:lnTo>
                  <a:lnTo>
                    <a:pt x="93139" y="93868"/>
                  </a:lnTo>
                  <a:lnTo>
                    <a:pt x="108735" y="116752"/>
                  </a:lnTo>
                  <a:lnTo>
                    <a:pt x="124330" y="144737"/>
                  </a:lnTo>
                  <a:lnTo>
                    <a:pt x="139927" y="177825"/>
                  </a:lnTo>
                  <a:lnTo>
                    <a:pt x="157710" y="213390"/>
                  </a:lnTo>
                  <a:lnTo>
                    <a:pt x="173305" y="254056"/>
                  </a:lnTo>
                  <a:lnTo>
                    <a:pt x="186569" y="284519"/>
                  </a:lnTo>
                  <a:lnTo>
                    <a:pt x="202165" y="307402"/>
                  </a:lnTo>
                  <a:lnTo>
                    <a:pt x="217762" y="325186"/>
                  </a:lnTo>
                  <a:lnTo>
                    <a:pt x="235544" y="335388"/>
                  </a:lnTo>
                  <a:lnTo>
                    <a:pt x="253327" y="342968"/>
                  </a:lnTo>
                  <a:lnTo>
                    <a:pt x="271109" y="345446"/>
                  </a:lnTo>
                  <a:lnTo>
                    <a:pt x="304342" y="348069"/>
                  </a:lnTo>
                  <a:lnTo>
                    <a:pt x="635751" y="348069"/>
                  </a:lnTo>
                  <a:lnTo>
                    <a:pt x="635751" y="348068"/>
                  </a:lnTo>
                  <a:lnTo>
                    <a:pt x="1715410" y="348068"/>
                  </a:lnTo>
                  <a:lnTo>
                    <a:pt x="1742902" y="354013"/>
                  </a:lnTo>
                  <a:cubicBezTo>
                    <a:pt x="1772840" y="367481"/>
                    <a:pt x="1794102" y="398778"/>
                    <a:pt x="1794102" y="433657"/>
                  </a:cubicBezTo>
                  <a:cubicBezTo>
                    <a:pt x="1837954" y="433657"/>
                    <a:pt x="1875754" y="395645"/>
                    <a:pt x="1875754" y="347015"/>
                  </a:cubicBezTo>
                  <a:lnTo>
                    <a:pt x="1875754" y="253558"/>
                  </a:lnTo>
                  <a:lnTo>
                    <a:pt x="1875754" y="180099"/>
                  </a:lnTo>
                  <a:lnTo>
                    <a:pt x="1875754" y="86643"/>
                  </a:lnTo>
                  <a:cubicBezTo>
                    <a:pt x="1875754" y="40137"/>
                    <a:pt x="1837954" y="0"/>
                    <a:pt x="1794102" y="0"/>
                  </a:cubicBezTo>
                  <a:close/>
                </a:path>
              </a:pathLst>
            </a:custGeom>
            <a:solidFill>
              <a:srgbClr val="2467BE"/>
            </a:solidFill>
            <a:ln w="15875">
              <a:solidFill>
                <a:srgbClr val="2467B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03D1B8-2B81-D381-878B-6CB8C22F91A3}"/>
                </a:ext>
              </a:extLst>
            </p:cNvPr>
            <p:cNvSpPr txBox="1"/>
            <p:nvPr/>
          </p:nvSpPr>
          <p:spPr>
            <a:xfrm>
              <a:off x="635475" y="1882363"/>
              <a:ext cx="127919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600" dirty="0"/>
                <a:t>초등학교</a:t>
              </a:r>
              <a:r>
                <a:rPr lang="en-US" altLang="ko-KR" sz="1600" b="0" dirty="0"/>
                <a:t>(</a:t>
              </a:r>
              <a:r>
                <a:rPr lang="ko-KR" altLang="en-US" sz="1600" b="0" dirty="0"/>
                <a:t>예시</a:t>
              </a:r>
              <a:r>
                <a:rPr lang="en-US" altLang="ko-KR" sz="1600" b="0" dirty="0"/>
                <a:t>)</a:t>
              </a: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301A26BC-3920-A8EC-2AA3-94489CA2D920}"/>
                </a:ext>
              </a:extLst>
            </p:cNvPr>
            <p:cNvGrpSpPr/>
            <p:nvPr/>
          </p:nvGrpSpPr>
          <p:grpSpPr>
            <a:xfrm>
              <a:off x="745632" y="3600758"/>
              <a:ext cx="7652736" cy="2218189"/>
              <a:chOff x="744766" y="3553133"/>
              <a:chExt cx="7652736" cy="2218189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BB34C7C6-CDA4-8236-C7E2-6B64D3D5A4B0}"/>
                  </a:ext>
                </a:extLst>
              </p:cNvPr>
              <p:cNvGrpSpPr/>
              <p:nvPr/>
            </p:nvGrpSpPr>
            <p:grpSpPr>
              <a:xfrm>
                <a:off x="744766" y="3553133"/>
                <a:ext cx="7652736" cy="1087113"/>
                <a:chOff x="704088" y="3639312"/>
                <a:chExt cx="7652736" cy="1087113"/>
              </a:xfrm>
            </p:grpSpPr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4B7DE40F-4BD1-3F18-6018-F4D25C5DDB0B}"/>
                    </a:ext>
                  </a:extLst>
                </p:cNvPr>
                <p:cNvGrpSpPr/>
                <p:nvPr/>
              </p:nvGrpSpPr>
              <p:grpSpPr>
                <a:xfrm>
                  <a:off x="704088" y="3639312"/>
                  <a:ext cx="7652736" cy="329184"/>
                  <a:chOff x="704088" y="3639312"/>
                  <a:chExt cx="7652736" cy="329184"/>
                </a:xfrm>
              </p:grpSpPr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0F1EB9EE-2269-B296-08C9-E94A077109B0}"/>
                      </a:ext>
                    </a:extLst>
                  </p:cNvPr>
                  <p:cNvSpPr/>
                  <p:nvPr/>
                </p:nvSpPr>
                <p:spPr>
                  <a:xfrm>
                    <a:off x="704088" y="3639312"/>
                    <a:ext cx="7652736" cy="329184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A2282D90-4434-D876-0BE6-54DC7B7FD20B}"/>
                      </a:ext>
                    </a:extLst>
                  </p:cNvPr>
                  <p:cNvSpPr txBox="1"/>
                  <p:nvPr/>
                </p:nvSpPr>
                <p:spPr>
                  <a:xfrm>
                    <a:off x="826332" y="3711571"/>
                    <a:ext cx="1183016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en-US" altLang="ko-KR" sz="12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(</a:t>
                    </a:r>
                    <a:r>
                      <a:rPr lang="ko-KR" altLang="en-US" sz="12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가</a:t>
                    </a:r>
                    <a:r>
                      <a:rPr lang="en-US" altLang="ko-KR" sz="12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) </a:t>
                    </a:r>
                    <a:r>
                      <a:rPr lang="ko-KR" altLang="en-US" sz="12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성취기준 해설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44D0571-8C86-80B1-92DA-3C76C344251E}"/>
                    </a:ext>
                  </a:extLst>
                </p:cNvPr>
                <p:cNvSpPr txBox="1"/>
                <p:nvPr/>
              </p:nvSpPr>
              <p:spPr>
                <a:xfrm>
                  <a:off x="826332" y="4049317"/>
                  <a:ext cx="7380225" cy="6771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[4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사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01-01]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은 학생들의 생활이 이루어지는 주변 여러 장소에서의 경험과 느낌을 글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그림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심상지도 등의 다양한 방식으로 표현하고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</a:p>
                <a:p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이를 통해 사람마다 장소감의 차이가 나타날 수 있음을 이해하도록 설정한 것이다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. 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장소감이란 장소에 대한 인지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감정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태도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</a:p>
                <a:p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행동을 포괄하는 것으로 개인이나 집단이 장소에 부여하는 의미나 관심을 뜻한다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. 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장소 경험을 공유하는 과정에서 장소감의 차이를 </a:t>
                  </a:r>
                  <a:endParaRPr lang="en-US" altLang="ko-KR" sz="11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  <a:p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이해하고 서로 존중하며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주변의 장소를 알아가면서 이에 대한 관심을 심화시키는 데 초점을 맞춘다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(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중략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). </a:t>
                  </a:r>
                </a:p>
              </p:txBody>
            </p: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DD4F7F56-734E-2028-4ECA-EC3EF1896792}"/>
                  </a:ext>
                </a:extLst>
              </p:cNvPr>
              <p:cNvGrpSpPr/>
              <p:nvPr/>
            </p:nvGrpSpPr>
            <p:grpSpPr>
              <a:xfrm>
                <a:off x="744766" y="4853486"/>
                <a:ext cx="7652736" cy="917836"/>
                <a:chOff x="704088" y="3639312"/>
                <a:chExt cx="7652736" cy="917836"/>
              </a:xfrm>
            </p:grpSpPr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C942DB69-8BFD-245B-58FC-2F699410A1AB}"/>
                    </a:ext>
                  </a:extLst>
                </p:cNvPr>
                <p:cNvGrpSpPr/>
                <p:nvPr/>
              </p:nvGrpSpPr>
              <p:grpSpPr>
                <a:xfrm>
                  <a:off x="704088" y="3639312"/>
                  <a:ext cx="7652736" cy="329184"/>
                  <a:chOff x="704088" y="3639312"/>
                  <a:chExt cx="7652736" cy="329184"/>
                </a:xfrm>
              </p:grpSpPr>
              <p:sp>
                <p:nvSpPr>
                  <p:cNvPr id="35" name="사각형: 둥근 모서리 34">
                    <a:extLst>
                      <a:ext uri="{FF2B5EF4-FFF2-40B4-BE49-F238E27FC236}">
                        <a16:creationId xmlns:a16="http://schemas.microsoft.com/office/drawing/2014/main" id="{F70D7E86-34C4-5A85-C40C-271BE5756E5C}"/>
                      </a:ext>
                    </a:extLst>
                  </p:cNvPr>
                  <p:cNvSpPr/>
                  <p:nvPr/>
                </p:nvSpPr>
                <p:spPr>
                  <a:xfrm>
                    <a:off x="704088" y="3639312"/>
                    <a:ext cx="7652736" cy="329184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94575E0C-CD1C-DEBD-C1BB-D36958CE0F82}"/>
                      </a:ext>
                    </a:extLst>
                  </p:cNvPr>
                  <p:cNvSpPr txBox="1"/>
                  <p:nvPr/>
                </p:nvSpPr>
                <p:spPr>
                  <a:xfrm>
                    <a:off x="826332" y="3711571"/>
                    <a:ext cx="201657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en-US" altLang="ko-KR" sz="12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(</a:t>
                    </a:r>
                    <a:r>
                      <a:rPr lang="ko-KR" altLang="en-US" sz="12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나</a:t>
                    </a:r>
                    <a:r>
                      <a:rPr lang="en-US" altLang="ko-KR" sz="12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) </a:t>
                    </a:r>
                    <a:r>
                      <a:rPr lang="ko-KR" altLang="en-US" sz="12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성취기준 적용 시 고려 사항 </a:t>
                    </a: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5A26283-6343-F4BE-57CF-BF7CAB3378EE}"/>
                    </a:ext>
                  </a:extLst>
                </p:cNvPr>
                <p:cNvSpPr txBox="1"/>
                <p:nvPr/>
              </p:nvSpPr>
              <p:spPr>
                <a:xfrm>
                  <a:off x="826332" y="4049317"/>
                  <a:ext cx="7266413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우리가 사는 곳의 범위는 생활권을 기반으로 하되 여가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쇼핑을 위한 이동 및 학생의 경험 등 일상생활이 이루어지는 공간 범위를 </a:t>
                  </a:r>
                  <a:endParaRPr lang="en-US" altLang="ko-KR" sz="11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  <a:p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고려하여 탄력적으로 설정할 수 있다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. 1-2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학년군 통합 교과의 ‘동네’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‘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마을’과는 차별적으로 차량을 이용하여 자주 방문하는 장소도 </a:t>
                  </a:r>
                  <a:endParaRPr lang="en-US" altLang="ko-KR" sz="11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  <a:p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포함할 수 있다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(</a:t>
                  </a:r>
                  <a:r>
                    <a:rPr lang="ko-KR" altLang="en-US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중략</a:t>
                  </a:r>
                  <a:r>
                    <a:rPr lang="en-US" altLang="ko-KR" sz="11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). </a:t>
                  </a:r>
                </a:p>
              </p:txBody>
            </p:sp>
          </p:grp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3B33E4FF-F352-9B1C-2085-3152523F29A1}"/>
                </a:ext>
              </a:extLst>
            </p:cNvPr>
            <p:cNvGrpSpPr/>
            <p:nvPr/>
          </p:nvGrpSpPr>
          <p:grpSpPr>
            <a:xfrm>
              <a:off x="744766" y="2330879"/>
              <a:ext cx="7654468" cy="382062"/>
              <a:chOff x="698958" y="2273729"/>
              <a:chExt cx="7654468" cy="382062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C678127E-4FF0-D3C3-2A2E-BC95B4E265EE}"/>
                  </a:ext>
                </a:extLst>
              </p:cNvPr>
              <p:cNvSpPr/>
              <p:nvPr/>
            </p:nvSpPr>
            <p:spPr>
              <a:xfrm>
                <a:off x="698958" y="2273729"/>
                <a:ext cx="7654468" cy="382062"/>
              </a:xfrm>
              <a:prstGeom prst="roundRect">
                <a:avLst/>
              </a:prstGeom>
              <a:solidFill>
                <a:srgbClr val="2063AA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3FDBFF8-BC38-3C0F-9116-0B362ED26356}"/>
                  </a:ext>
                </a:extLst>
              </p:cNvPr>
              <p:cNvSpPr txBox="1"/>
              <p:nvPr/>
            </p:nvSpPr>
            <p:spPr>
              <a:xfrm>
                <a:off x="822665" y="2341650"/>
                <a:ext cx="153888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16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dirty="0">
                    <a:solidFill>
                      <a:srgbClr val="2063AA"/>
                    </a:solidFill>
                  </a:rPr>
                  <a:t>(1) </a:t>
                </a:r>
                <a:r>
                  <a:rPr lang="ko-KR" altLang="en-US" dirty="0">
                    <a:solidFill>
                      <a:srgbClr val="2063AA"/>
                    </a:solidFill>
                  </a:rPr>
                  <a:t>우리가 사는 곳</a:t>
                </a:r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D6A75519-E02B-F5B0-5C35-7A331DB9A0F0}"/>
                </a:ext>
              </a:extLst>
            </p:cNvPr>
            <p:cNvGrpSpPr/>
            <p:nvPr/>
          </p:nvGrpSpPr>
          <p:grpSpPr>
            <a:xfrm>
              <a:off x="812307" y="2814708"/>
              <a:ext cx="7652736" cy="427262"/>
              <a:chOff x="744766" y="2814708"/>
              <a:chExt cx="7652736" cy="42726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CF971C2-171F-6CEC-3962-F9984D2404A1}"/>
                  </a:ext>
                </a:extLst>
              </p:cNvPr>
              <p:cNvSpPr txBox="1"/>
              <p:nvPr/>
            </p:nvSpPr>
            <p:spPr>
              <a:xfrm>
                <a:off x="744766" y="2814708"/>
                <a:ext cx="76527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[4</a:t>
                </a:r>
                <a:r>
                  <a:rPr lang="ko-KR" altLang="en-US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사</a:t>
                </a:r>
                <a:r>
                  <a:rPr lang="en-US" altLang="ko-KR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01-01] </a:t>
                </a:r>
                <a:r>
                  <a:rPr lang="ko-KR" altLang="en-US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주변 여러 장소에서의 경험과 느낌을 다양한 방식으로 표현하고</a:t>
                </a:r>
                <a:r>
                  <a:rPr lang="en-US" altLang="ko-KR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장소감을 나누며 서로 존중하는 태도를 지닌다</a:t>
                </a:r>
                <a:r>
                  <a:rPr lang="en-US" altLang="ko-KR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.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E6F547C-BEBA-C87E-C75E-6479849BD8EB}"/>
                  </a:ext>
                </a:extLst>
              </p:cNvPr>
              <p:cNvSpPr txBox="1"/>
              <p:nvPr/>
            </p:nvSpPr>
            <p:spPr>
              <a:xfrm>
                <a:off x="744766" y="3057304"/>
                <a:ext cx="654987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[4</a:t>
                </a:r>
                <a:r>
                  <a:rPr lang="ko-KR" altLang="en-US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사</a:t>
                </a:r>
                <a:r>
                  <a:rPr lang="en-US" altLang="ko-KR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01-02] </a:t>
                </a:r>
                <a:r>
                  <a:rPr lang="ko-KR" altLang="en-US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주변의 여러 장소를 살펴보고</a:t>
                </a:r>
                <a:r>
                  <a:rPr lang="en-US" altLang="ko-KR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우리가 사는 곳을 더 살기 좋은 곳으로 만드는 방안을 탐색한다</a:t>
                </a:r>
                <a:r>
                  <a:rPr lang="en-US" altLang="ko-KR" sz="1200" dirty="0">
                    <a:latin typeface="나눔바른고딕" panose="020B0600000101010101" charset="-127"/>
                    <a:ea typeface="나눔바른고딕" panose="020B0600000101010101" charset="-127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8618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10795E2E-647A-AAA3-9516-58D90C9807C2}"/>
              </a:ext>
            </a:extLst>
          </p:cNvPr>
          <p:cNvGrpSpPr/>
          <p:nvPr/>
        </p:nvGrpSpPr>
        <p:grpSpPr>
          <a:xfrm>
            <a:off x="4458253" y="1474065"/>
            <a:ext cx="3922549" cy="1516783"/>
            <a:chOff x="4458253" y="1474065"/>
            <a:chExt cx="3922549" cy="151678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A3EE581-4FEB-8670-685F-281F2D774084}"/>
                </a:ext>
              </a:extLst>
            </p:cNvPr>
            <p:cNvSpPr txBox="1"/>
            <p:nvPr/>
          </p:nvSpPr>
          <p:spPr>
            <a:xfrm>
              <a:off x="4458253" y="2375295"/>
              <a:ext cx="3922549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en-US"/>
              </a:defPPr>
              <a:lvl1pPr>
                <a:defRPr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r"/>
              <a:r>
                <a:rPr lang="ko-KR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이렇게 달라집니다</a:t>
              </a:r>
              <a:r>
                <a:rPr lang="en-US" altLang="ko-KR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EEE6990-7DDE-3813-90E3-7477B646103B}"/>
                </a:ext>
              </a:extLst>
            </p:cNvPr>
            <p:cNvGrpSpPr/>
            <p:nvPr/>
          </p:nvGrpSpPr>
          <p:grpSpPr>
            <a:xfrm>
              <a:off x="5805875" y="1474065"/>
              <a:ext cx="2559054" cy="768210"/>
              <a:chOff x="5805875" y="1474065"/>
              <a:chExt cx="2559054" cy="768210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5FA8EA64-56F1-E3E8-A49E-4EB8F93C3EC8}"/>
                  </a:ext>
                </a:extLst>
              </p:cNvPr>
              <p:cNvSpPr/>
              <p:nvPr/>
            </p:nvSpPr>
            <p:spPr>
              <a:xfrm>
                <a:off x="5805875" y="1474065"/>
                <a:ext cx="2559054" cy="768210"/>
              </a:xfrm>
              <a:prstGeom prst="roundRect">
                <a:avLst>
                  <a:gd name="adj" fmla="val 50000"/>
                </a:avLst>
              </a:prstGeom>
              <a:solidFill>
                <a:srgbClr val="2467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r"/>
                <a:endParaRPr lang="ko-KR" altLang="en-US" sz="32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E55AE664-DCAB-4EFB-AEC7-CBFB739F056E}"/>
                  </a:ext>
                </a:extLst>
              </p:cNvPr>
              <p:cNvSpPr/>
              <p:nvPr/>
            </p:nvSpPr>
            <p:spPr>
              <a:xfrm>
                <a:off x="5894961" y="1534888"/>
                <a:ext cx="2380880" cy="64656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alpha val="20000"/>
                    </a:schemeClr>
                  </a:gs>
                  <a:gs pos="21000">
                    <a:srgbClr val="16634F">
                      <a:alpha val="0"/>
                    </a:srgbClr>
                  </a:gs>
                </a:gsLst>
                <a:lin ang="16200000" scaled="0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9C806A-C7CD-AD84-3F53-20632F6BD518}"/>
                  </a:ext>
                </a:extLst>
              </p:cNvPr>
              <p:cNvSpPr txBox="1"/>
              <p:nvPr/>
            </p:nvSpPr>
            <p:spPr>
              <a:xfrm>
                <a:off x="6113981" y="1589305"/>
                <a:ext cx="19428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r"/>
                <a:r>
                  <a:rPr lang="ko-KR" altLang="en-US" sz="4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 영역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538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타원 134">
            <a:extLst>
              <a:ext uri="{FF2B5EF4-FFF2-40B4-BE49-F238E27FC236}">
                <a16:creationId xmlns:a16="http://schemas.microsoft.com/office/drawing/2014/main" id="{8FF49923-346B-66B2-F37B-FE6ACD393BAD}"/>
              </a:ext>
            </a:extLst>
          </p:cNvPr>
          <p:cNvSpPr/>
          <p:nvPr/>
        </p:nvSpPr>
        <p:spPr>
          <a:xfrm>
            <a:off x="1632144" y="2352305"/>
            <a:ext cx="5879711" cy="3278944"/>
          </a:xfrm>
          <a:prstGeom prst="ellipse">
            <a:avLst/>
          </a:prstGeom>
          <a:noFill/>
          <a:ln w="254000">
            <a:solidFill>
              <a:schemeClr val="bg1"/>
            </a:solidFill>
            <a:prstDash val="solid"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FECE885E-1B6B-9346-77F7-3EC795C762C6}"/>
              </a:ext>
            </a:extLst>
          </p:cNvPr>
          <p:cNvGrpSpPr/>
          <p:nvPr/>
        </p:nvGrpSpPr>
        <p:grpSpPr>
          <a:xfrm>
            <a:off x="655986" y="1879809"/>
            <a:ext cx="7832027" cy="4223937"/>
            <a:chOff x="771155" y="1941921"/>
            <a:chExt cx="7601688" cy="4099712"/>
          </a:xfrm>
        </p:grpSpPr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3D40ECED-1974-DFAB-8CF1-1711E2E7C96E}"/>
                </a:ext>
              </a:extLst>
            </p:cNvPr>
            <p:cNvGrpSpPr/>
            <p:nvPr/>
          </p:nvGrpSpPr>
          <p:grpSpPr>
            <a:xfrm>
              <a:off x="1718605" y="2396281"/>
              <a:ext cx="5706789" cy="3182511"/>
              <a:chOff x="1433266" y="2236732"/>
              <a:chExt cx="6277468" cy="3500762"/>
            </a:xfrm>
          </p:grpSpPr>
          <p:sp>
            <p:nvSpPr>
              <p:cNvPr id="91" name="원호 90">
                <a:extLst>
                  <a:ext uri="{FF2B5EF4-FFF2-40B4-BE49-F238E27FC236}">
                    <a16:creationId xmlns:a16="http://schemas.microsoft.com/office/drawing/2014/main" id="{7EC30CD9-C815-0507-B3BE-9B1677DEB0E9}"/>
                  </a:ext>
                </a:extLst>
              </p:cNvPr>
              <p:cNvSpPr/>
              <p:nvPr/>
            </p:nvSpPr>
            <p:spPr>
              <a:xfrm>
                <a:off x="1433266" y="2236732"/>
                <a:ext cx="6277468" cy="3500762"/>
              </a:xfrm>
              <a:prstGeom prst="arc">
                <a:avLst>
                  <a:gd name="adj1" fmla="val 3175856"/>
                  <a:gd name="adj2" fmla="val 7884794"/>
                </a:avLst>
              </a:prstGeom>
              <a:noFill/>
              <a:ln w="22225">
                <a:solidFill>
                  <a:srgbClr val="BAD5E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2" name="원호 91">
                <a:extLst>
                  <a:ext uri="{FF2B5EF4-FFF2-40B4-BE49-F238E27FC236}">
                    <a16:creationId xmlns:a16="http://schemas.microsoft.com/office/drawing/2014/main" id="{A8867CA1-11DF-E0E9-C455-F22038A1A7D9}"/>
                  </a:ext>
                </a:extLst>
              </p:cNvPr>
              <p:cNvSpPr/>
              <p:nvPr/>
            </p:nvSpPr>
            <p:spPr>
              <a:xfrm>
                <a:off x="1433266" y="2236732"/>
                <a:ext cx="6277468" cy="3500762"/>
              </a:xfrm>
              <a:prstGeom prst="arc">
                <a:avLst>
                  <a:gd name="adj1" fmla="val 9977280"/>
                  <a:gd name="adj2" fmla="val 11228363"/>
                </a:avLst>
              </a:prstGeom>
              <a:noFill/>
              <a:ln w="22225">
                <a:solidFill>
                  <a:srgbClr val="BAD5E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9" name="원호 88">
                <a:extLst>
                  <a:ext uri="{FF2B5EF4-FFF2-40B4-BE49-F238E27FC236}">
                    <a16:creationId xmlns:a16="http://schemas.microsoft.com/office/drawing/2014/main" id="{65E716E9-3248-0382-E404-3DFC01AC5B1C}"/>
                  </a:ext>
                </a:extLst>
              </p:cNvPr>
              <p:cNvSpPr/>
              <p:nvPr/>
            </p:nvSpPr>
            <p:spPr>
              <a:xfrm>
                <a:off x="1433266" y="2236732"/>
                <a:ext cx="6277468" cy="3500762"/>
              </a:xfrm>
              <a:prstGeom prst="arc">
                <a:avLst>
                  <a:gd name="adj1" fmla="val 14409481"/>
                  <a:gd name="adj2" fmla="val 17863205"/>
                </a:avLst>
              </a:prstGeom>
              <a:noFill/>
              <a:ln w="22225">
                <a:solidFill>
                  <a:srgbClr val="BAD5E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0" name="원호 89">
                <a:extLst>
                  <a:ext uri="{FF2B5EF4-FFF2-40B4-BE49-F238E27FC236}">
                    <a16:creationId xmlns:a16="http://schemas.microsoft.com/office/drawing/2014/main" id="{592F4E9F-F716-9F6E-3878-31B8B779635E}"/>
                  </a:ext>
                </a:extLst>
              </p:cNvPr>
              <p:cNvSpPr/>
              <p:nvPr/>
            </p:nvSpPr>
            <p:spPr>
              <a:xfrm>
                <a:off x="1433266" y="2236732"/>
                <a:ext cx="6277468" cy="3500762"/>
              </a:xfrm>
              <a:prstGeom prst="arc">
                <a:avLst>
                  <a:gd name="adj1" fmla="val 20762779"/>
                  <a:gd name="adj2" fmla="val 828933"/>
                </a:avLst>
              </a:prstGeom>
              <a:noFill/>
              <a:ln w="22225">
                <a:solidFill>
                  <a:srgbClr val="BAD5E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5E60844D-C563-4AF8-F499-EFC59CE1FC01}"/>
                </a:ext>
              </a:extLst>
            </p:cNvPr>
            <p:cNvSpPr/>
            <p:nvPr/>
          </p:nvSpPr>
          <p:spPr>
            <a:xfrm>
              <a:off x="2027186" y="2568367"/>
              <a:ext cx="5089627" cy="2838337"/>
            </a:xfrm>
            <a:prstGeom prst="ellipse">
              <a:avLst/>
            </a:prstGeom>
            <a:gradFill flip="none" rotWithShape="1">
              <a:gsLst>
                <a:gs pos="0">
                  <a:srgbClr val="2467BE">
                    <a:alpha val="76000"/>
                  </a:srgbClr>
                </a:gs>
                <a:gs pos="62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A0DFB02C-8D05-32C5-AA52-CEEF2EB4B83D}"/>
                </a:ext>
              </a:extLst>
            </p:cNvPr>
            <p:cNvSpPr/>
            <p:nvPr/>
          </p:nvSpPr>
          <p:spPr>
            <a:xfrm>
              <a:off x="3410966" y="3340061"/>
              <a:ext cx="2322067" cy="1294950"/>
            </a:xfrm>
            <a:prstGeom prst="ellipse">
              <a:avLst/>
            </a:prstGeom>
            <a:solidFill>
              <a:srgbClr val="2467BE"/>
            </a:solidFill>
            <a:ln w="31750">
              <a:gradFill>
                <a:gsLst>
                  <a:gs pos="91000">
                    <a:schemeClr val="bg1"/>
                  </a:gs>
                  <a:gs pos="4000">
                    <a:srgbClr val="D7ECEA"/>
                  </a:gs>
                </a:gsLst>
                <a:lin ang="3000000" scaled="0"/>
              </a:gradFill>
            </a:ln>
            <a:effectLst>
              <a:innerShdw blurRad="63500" dist="50800" dir="13500000">
                <a:prstClr val="black">
                  <a:alpha val="27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 dirty="0">
                <a:solidFill>
                  <a:srgbClr val="4EA32B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A2E611C5-D69D-0EEC-06CC-068E79BA85DB}"/>
                </a:ext>
              </a:extLst>
            </p:cNvPr>
            <p:cNvGrpSpPr/>
            <p:nvPr/>
          </p:nvGrpSpPr>
          <p:grpSpPr>
            <a:xfrm>
              <a:off x="771155" y="1941921"/>
              <a:ext cx="7601688" cy="1403243"/>
              <a:chOff x="771155" y="1941921"/>
              <a:chExt cx="7601688" cy="1403243"/>
            </a:xfrm>
          </p:grpSpPr>
          <p:grpSp>
            <p:nvGrpSpPr>
              <p:cNvPr id="120" name="그룹 119">
                <a:extLst>
                  <a:ext uri="{FF2B5EF4-FFF2-40B4-BE49-F238E27FC236}">
                    <a16:creationId xmlns:a16="http://schemas.microsoft.com/office/drawing/2014/main" id="{ED7F9C84-1F15-A970-9D7F-67643AE3622A}"/>
                  </a:ext>
                </a:extLst>
              </p:cNvPr>
              <p:cNvGrpSpPr/>
              <p:nvPr/>
            </p:nvGrpSpPr>
            <p:grpSpPr>
              <a:xfrm>
                <a:off x="771155" y="1941921"/>
                <a:ext cx="3024857" cy="1403243"/>
                <a:chOff x="771155" y="1941921"/>
                <a:chExt cx="3024857" cy="1403243"/>
              </a:xfrm>
            </p:grpSpPr>
            <p:sp>
              <p:nvSpPr>
                <p:cNvPr id="108" name="사각형: 둥근 모서리 107">
                  <a:extLst>
                    <a:ext uri="{FF2B5EF4-FFF2-40B4-BE49-F238E27FC236}">
                      <a16:creationId xmlns:a16="http://schemas.microsoft.com/office/drawing/2014/main" id="{60C71019-E26C-5A0A-C9F3-9A09F046DB66}"/>
                    </a:ext>
                  </a:extLst>
                </p:cNvPr>
                <p:cNvSpPr/>
                <p:nvPr/>
              </p:nvSpPr>
              <p:spPr>
                <a:xfrm flipH="1" flipV="1">
                  <a:off x="771155" y="1941921"/>
                  <a:ext cx="3024857" cy="1403243"/>
                </a:xfrm>
                <a:prstGeom prst="roundRect">
                  <a:avLst>
                    <a:gd name="adj" fmla="val 7928"/>
                  </a:avLst>
                </a:prstGeom>
                <a:solidFill>
                  <a:srgbClr val="BAD5EF"/>
                </a:solidFill>
                <a:ln w="222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사각형: 둥근 모서리 112">
                  <a:extLst>
                    <a:ext uri="{FF2B5EF4-FFF2-40B4-BE49-F238E27FC236}">
                      <a16:creationId xmlns:a16="http://schemas.microsoft.com/office/drawing/2014/main" id="{F3225F40-7EEE-DB2E-7FE4-154C3C0ED559}"/>
                    </a:ext>
                  </a:extLst>
                </p:cNvPr>
                <p:cNvSpPr/>
                <p:nvPr/>
              </p:nvSpPr>
              <p:spPr>
                <a:xfrm flipV="1">
                  <a:off x="868916" y="2908829"/>
                  <a:ext cx="2829335" cy="33637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381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46A916BE-3C5B-4512-58AF-FF552AF0F345}"/>
                    </a:ext>
                  </a:extLst>
                </p:cNvPr>
                <p:cNvSpPr txBox="1"/>
                <p:nvPr/>
              </p:nvSpPr>
              <p:spPr>
                <a:xfrm flipH="1">
                  <a:off x="1315067" y="2963408"/>
                  <a:ext cx="1937045" cy="2091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400" b="1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2007~2015</a:t>
                  </a:r>
                  <a:r>
                    <a:rPr lang="ko-KR" altLang="en-US" sz="1400" b="1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개정 교육과정</a:t>
                  </a: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C10E8709-E10E-C6E4-D58C-42C4BBF8151F}"/>
                    </a:ext>
                  </a:extLst>
                </p:cNvPr>
                <p:cNvSpPr txBox="1"/>
                <p:nvPr/>
              </p:nvSpPr>
              <p:spPr>
                <a:xfrm flipH="1">
                  <a:off x="1483094" y="2351975"/>
                  <a:ext cx="1600980" cy="1792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주제 중심의 계통지리 방식</a:t>
                  </a:r>
                </a:p>
              </p:txBody>
            </p:sp>
          </p:grpSp>
          <p:grpSp>
            <p:nvGrpSpPr>
              <p:cNvPr id="119" name="그룹 118">
                <a:extLst>
                  <a:ext uri="{FF2B5EF4-FFF2-40B4-BE49-F238E27FC236}">
                    <a16:creationId xmlns:a16="http://schemas.microsoft.com/office/drawing/2014/main" id="{011DC26A-E027-8EF9-90FE-AE552E44AC09}"/>
                  </a:ext>
                </a:extLst>
              </p:cNvPr>
              <p:cNvGrpSpPr/>
              <p:nvPr/>
            </p:nvGrpSpPr>
            <p:grpSpPr>
              <a:xfrm>
                <a:off x="5347986" y="1941921"/>
                <a:ext cx="3024857" cy="1403243"/>
                <a:chOff x="5347986" y="1941921"/>
                <a:chExt cx="3024857" cy="1403243"/>
              </a:xfrm>
            </p:grpSpPr>
            <p:sp>
              <p:nvSpPr>
                <p:cNvPr id="107" name="사각형: 둥근 모서리 106">
                  <a:extLst>
                    <a:ext uri="{FF2B5EF4-FFF2-40B4-BE49-F238E27FC236}">
                      <a16:creationId xmlns:a16="http://schemas.microsoft.com/office/drawing/2014/main" id="{EEB1859A-BF42-30D3-E893-A859F31FD81A}"/>
                    </a:ext>
                  </a:extLst>
                </p:cNvPr>
                <p:cNvSpPr/>
                <p:nvPr/>
              </p:nvSpPr>
              <p:spPr>
                <a:xfrm flipV="1">
                  <a:off x="5347986" y="1941921"/>
                  <a:ext cx="3024857" cy="1403243"/>
                </a:xfrm>
                <a:prstGeom prst="roundRect">
                  <a:avLst>
                    <a:gd name="adj" fmla="val 7928"/>
                  </a:avLst>
                </a:prstGeom>
                <a:solidFill>
                  <a:srgbClr val="BAD5EF"/>
                </a:solidFill>
                <a:ln w="222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8EB7C86F-A73C-CFB1-BB72-ACE778BF57D6}"/>
                    </a:ext>
                  </a:extLst>
                </p:cNvPr>
                <p:cNvSpPr txBox="1"/>
                <p:nvPr/>
              </p:nvSpPr>
              <p:spPr>
                <a:xfrm flipH="1">
                  <a:off x="5462476" y="2083122"/>
                  <a:ext cx="2795879" cy="71694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en-US" altLang="ko-KR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2022 </a:t>
                  </a:r>
                  <a:r>
                    <a:rPr lang="ko-KR" altLang="en-US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「세계시민과 지리」</a:t>
                  </a:r>
                  <a:r>
                    <a:rPr lang="en-US" altLang="ko-KR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「한국지리 탐구」 교육과정에서는</a:t>
                  </a:r>
                  <a:endParaRPr lang="en-US" altLang="ko-KR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다루지 않게 됨에 따라</a:t>
                  </a:r>
                  <a:r>
                    <a:rPr lang="en-US" altLang="ko-KR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중학교 지리 교육과정에</a:t>
                  </a:r>
                  <a:endParaRPr lang="en-US" altLang="ko-KR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세계와 한국의 지역 학습에 대한 요구 증가</a:t>
                  </a:r>
                </a:p>
              </p:txBody>
            </p:sp>
            <p:grpSp>
              <p:nvGrpSpPr>
                <p:cNvPr id="110" name="그룹 109">
                  <a:extLst>
                    <a:ext uri="{FF2B5EF4-FFF2-40B4-BE49-F238E27FC236}">
                      <a16:creationId xmlns:a16="http://schemas.microsoft.com/office/drawing/2014/main" id="{25D948C6-AAEF-A87F-8A4E-332CE3A98883}"/>
                    </a:ext>
                  </a:extLst>
                </p:cNvPr>
                <p:cNvGrpSpPr/>
                <p:nvPr/>
              </p:nvGrpSpPr>
              <p:grpSpPr>
                <a:xfrm flipV="1">
                  <a:off x="5445747" y="2908829"/>
                  <a:ext cx="2829334" cy="336376"/>
                  <a:chOff x="498608" y="4803676"/>
                  <a:chExt cx="3112268" cy="370013"/>
                </a:xfrm>
              </p:grpSpPr>
              <p:sp>
                <p:nvSpPr>
                  <p:cNvPr id="111" name="사각형: 둥근 모서리 110">
                    <a:extLst>
                      <a:ext uri="{FF2B5EF4-FFF2-40B4-BE49-F238E27FC236}">
                        <a16:creationId xmlns:a16="http://schemas.microsoft.com/office/drawing/2014/main" id="{02067284-B7F4-8515-D997-09C1ACD47D88}"/>
                      </a:ext>
                    </a:extLst>
                  </p:cNvPr>
                  <p:cNvSpPr/>
                  <p:nvPr/>
                </p:nvSpPr>
                <p:spPr>
                  <a:xfrm>
                    <a:off x="498608" y="4803676"/>
                    <a:ext cx="3112268" cy="37001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5400" dist="38100" dir="5400000" algn="t" rotWithShape="0">
                      <a:prstClr val="black">
                        <a:alpha val="1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0D29DDB1-AF35-2393-80A9-79226CFB576A}"/>
                      </a:ext>
                    </a:extLst>
                  </p:cNvPr>
                  <p:cNvSpPr txBox="1"/>
                  <p:nvPr/>
                </p:nvSpPr>
                <p:spPr>
                  <a:xfrm flipH="1" flipV="1">
                    <a:off x="1027874" y="4883635"/>
                    <a:ext cx="2053736" cy="23001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14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지역 학습에 대한 요구 증가</a:t>
                    </a:r>
                  </a:p>
                </p:txBody>
              </p:sp>
            </p:grpSp>
          </p:grpSp>
        </p:grpSp>
        <p:sp>
          <p:nvSpPr>
            <p:cNvPr id="116" name="이등변 삼각형 115">
              <a:extLst>
                <a:ext uri="{FF2B5EF4-FFF2-40B4-BE49-F238E27FC236}">
                  <a16:creationId xmlns:a16="http://schemas.microsoft.com/office/drawing/2014/main" id="{D9E07154-34B2-FBA2-B872-AE1FD8FE27F1}"/>
                </a:ext>
              </a:extLst>
            </p:cNvPr>
            <p:cNvSpPr/>
            <p:nvPr/>
          </p:nvSpPr>
          <p:spPr>
            <a:xfrm rot="900000">
              <a:off x="1735374" y="3493063"/>
              <a:ext cx="163940" cy="151166"/>
            </a:xfrm>
            <a:prstGeom prst="triangle">
              <a:avLst/>
            </a:prstGeom>
            <a:solidFill>
              <a:srgbClr val="BAD5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5D3EB318-EC74-1DB8-2972-B82756FFE907}"/>
                </a:ext>
              </a:extLst>
            </p:cNvPr>
            <p:cNvGrpSpPr/>
            <p:nvPr/>
          </p:nvGrpSpPr>
          <p:grpSpPr>
            <a:xfrm>
              <a:off x="771155" y="4638390"/>
              <a:ext cx="3024857" cy="1403243"/>
              <a:chOff x="771155" y="4638390"/>
              <a:chExt cx="3024857" cy="1403243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1ED73F56-2310-4F7E-A1FA-9951C8D2292E}"/>
                  </a:ext>
                </a:extLst>
              </p:cNvPr>
              <p:cNvSpPr/>
              <p:nvPr/>
            </p:nvSpPr>
            <p:spPr>
              <a:xfrm flipH="1">
                <a:off x="771155" y="4638390"/>
                <a:ext cx="3024857" cy="1403243"/>
              </a:xfrm>
              <a:prstGeom prst="roundRect">
                <a:avLst>
                  <a:gd name="adj" fmla="val 7928"/>
                </a:avLst>
              </a:prstGeom>
              <a:solidFill>
                <a:srgbClr val="BAD5EF"/>
              </a:solidFill>
              <a:ln w="2222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C87F0C34-D66D-93FC-4D11-42200036A9ED}"/>
                  </a:ext>
                </a:extLst>
              </p:cNvPr>
              <p:cNvGrpSpPr/>
              <p:nvPr/>
            </p:nvGrpSpPr>
            <p:grpSpPr>
              <a:xfrm>
                <a:off x="868916" y="4747874"/>
                <a:ext cx="2829334" cy="336376"/>
                <a:chOff x="498608" y="4814153"/>
                <a:chExt cx="3112268" cy="370013"/>
              </a:xfrm>
            </p:grpSpPr>
            <p:sp>
              <p:nvSpPr>
                <p:cNvPr id="98" name="사각형: 둥근 모서리 97">
                  <a:extLst>
                    <a:ext uri="{FF2B5EF4-FFF2-40B4-BE49-F238E27FC236}">
                      <a16:creationId xmlns:a16="http://schemas.microsoft.com/office/drawing/2014/main" id="{8B99EF5A-4537-C95E-7452-804234EBA514}"/>
                    </a:ext>
                  </a:extLst>
                </p:cNvPr>
                <p:cNvSpPr/>
                <p:nvPr/>
              </p:nvSpPr>
              <p:spPr>
                <a:xfrm>
                  <a:off x="498608" y="4814153"/>
                  <a:ext cx="3112268" cy="3700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381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469E7D1-0EE2-67D4-42EE-6635135292CC}"/>
                    </a:ext>
                  </a:extLst>
                </p:cNvPr>
                <p:cNvSpPr txBox="1"/>
                <p:nvPr/>
              </p:nvSpPr>
              <p:spPr>
                <a:xfrm flipH="1">
                  <a:off x="1241806" y="4874188"/>
                  <a:ext cx="1625874" cy="23001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400" b="1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지역지리 형태로 구성</a:t>
                  </a:r>
                </a:p>
              </p:txBody>
            </p:sp>
          </p:grp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3C8C9F4C-5135-A69B-CE23-EBD09C0DB424}"/>
                  </a:ext>
                </a:extLst>
              </p:cNvPr>
              <p:cNvSpPr txBox="1"/>
              <p:nvPr/>
            </p:nvSpPr>
            <p:spPr>
              <a:xfrm flipH="1">
                <a:off x="990663" y="5281066"/>
                <a:ext cx="2585838" cy="53770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기존의 전통적 지역지리 접근법의 문제점을</a:t>
                </a:r>
                <a:endParaRPr lang="en-US" altLang="ko-KR" sz="12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개선하고 신지역지리 등 새로운 학문적</a:t>
                </a:r>
                <a:endParaRPr lang="en-US" altLang="ko-KR" sz="12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연구 성과 및 문제의식 반영</a:t>
                </a:r>
              </a:p>
            </p:txBody>
          </p: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5281E90F-7C91-C140-87B7-62D8D7DFB1E4}"/>
                </a:ext>
              </a:extLst>
            </p:cNvPr>
            <p:cNvGrpSpPr/>
            <p:nvPr/>
          </p:nvGrpSpPr>
          <p:grpSpPr>
            <a:xfrm>
              <a:off x="5347986" y="4638390"/>
              <a:ext cx="3024857" cy="1403243"/>
              <a:chOff x="5347986" y="4638390"/>
              <a:chExt cx="3024857" cy="1403243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DB18F07E-8730-9B4D-F34E-4EDA276AC0D5}"/>
                  </a:ext>
                </a:extLst>
              </p:cNvPr>
              <p:cNvSpPr/>
              <p:nvPr/>
            </p:nvSpPr>
            <p:spPr>
              <a:xfrm>
                <a:off x="5347986" y="4638390"/>
                <a:ext cx="3024857" cy="1403243"/>
              </a:xfrm>
              <a:prstGeom prst="roundRect">
                <a:avLst>
                  <a:gd name="adj" fmla="val 7928"/>
                </a:avLst>
              </a:prstGeom>
              <a:solidFill>
                <a:srgbClr val="BAD5EF"/>
              </a:solidFill>
              <a:ln w="2222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1334812B-9494-F789-E4AF-F41E3921FF84}"/>
                  </a:ext>
                </a:extLst>
              </p:cNvPr>
              <p:cNvGrpSpPr/>
              <p:nvPr/>
            </p:nvGrpSpPr>
            <p:grpSpPr>
              <a:xfrm>
                <a:off x="5445747" y="4747874"/>
                <a:ext cx="2829334" cy="336376"/>
                <a:chOff x="498608" y="4814153"/>
                <a:chExt cx="3112268" cy="370013"/>
              </a:xfrm>
            </p:grpSpPr>
            <p:sp>
              <p:nvSpPr>
                <p:cNvPr id="103" name="사각형: 둥근 모서리 102">
                  <a:extLst>
                    <a:ext uri="{FF2B5EF4-FFF2-40B4-BE49-F238E27FC236}">
                      <a16:creationId xmlns:a16="http://schemas.microsoft.com/office/drawing/2014/main" id="{71B3A950-DB5B-8587-7AF3-761CD2E08B12}"/>
                    </a:ext>
                  </a:extLst>
                </p:cNvPr>
                <p:cNvSpPr/>
                <p:nvPr/>
              </p:nvSpPr>
              <p:spPr>
                <a:xfrm>
                  <a:off x="498608" y="4814153"/>
                  <a:ext cx="3112268" cy="3700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381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CE3F81FF-4073-4A22-4A6A-745F2EBC0A52}"/>
                    </a:ext>
                  </a:extLst>
                </p:cNvPr>
                <p:cNvSpPr txBox="1"/>
                <p:nvPr/>
              </p:nvSpPr>
              <p:spPr>
                <a:xfrm flipH="1">
                  <a:off x="578620" y="4874188"/>
                  <a:ext cx="2952244" cy="23001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400" b="1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지역에 대한 인식과 이해 제고의 필요성</a:t>
                  </a:r>
                </a:p>
              </p:txBody>
            </p: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61B3D335-2F8B-0D4D-27B6-45AC1941E0CC}"/>
                  </a:ext>
                </a:extLst>
              </p:cNvPr>
              <p:cNvSpPr txBox="1"/>
              <p:nvPr/>
            </p:nvSpPr>
            <p:spPr>
              <a:xfrm flipH="1">
                <a:off x="5905895" y="5281067"/>
                <a:ext cx="1909038" cy="53770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지역에 대한 인식과 이해 제고의</a:t>
                </a:r>
                <a:endParaRPr lang="en-US" altLang="ko-KR" sz="12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필요성에 대해 중학교 교사와</a:t>
                </a:r>
                <a:endParaRPr lang="en-US" altLang="ko-KR" sz="12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학생의 의견 개진 다수</a:t>
                </a:r>
              </a:p>
            </p:txBody>
          </p:sp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57D8AEC7-DE1D-D02E-98D2-956217C0EC5A}"/>
                </a:ext>
              </a:extLst>
            </p:cNvPr>
            <p:cNvGrpSpPr/>
            <p:nvPr/>
          </p:nvGrpSpPr>
          <p:grpSpPr>
            <a:xfrm>
              <a:off x="3930985" y="3607631"/>
              <a:ext cx="1282028" cy="764788"/>
              <a:chOff x="3930985" y="3596056"/>
              <a:chExt cx="1282028" cy="764788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A21CC53-C039-F8DD-25C3-0EFF61FD240C}"/>
                  </a:ext>
                </a:extLst>
              </p:cNvPr>
              <p:cNvSpPr txBox="1"/>
              <p:nvPr/>
            </p:nvSpPr>
            <p:spPr>
              <a:xfrm>
                <a:off x="3930985" y="3596056"/>
                <a:ext cx="1282028" cy="3285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2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중학교 사회</a:t>
                </a:r>
                <a:endParaRPr lang="en-US" altLang="ko-KR" sz="22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30" name="그룹 129">
                <a:extLst>
                  <a:ext uri="{FF2B5EF4-FFF2-40B4-BE49-F238E27FC236}">
                    <a16:creationId xmlns:a16="http://schemas.microsoft.com/office/drawing/2014/main" id="{47B52C21-F368-4F80-049D-620576D24347}"/>
                  </a:ext>
                </a:extLst>
              </p:cNvPr>
              <p:cNvGrpSpPr/>
              <p:nvPr/>
            </p:nvGrpSpPr>
            <p:grpSpPr>
              <a:xfrm>
                <a:off x="4191774" y="4062588"/>
                <a:ext cx="760451" cy="298256"/>
                <a:chOff x="4119524" y="4040155"/>
                <a:chExt cx="760451" cy="298256"/>
              </a:xfrm>
            </p:grpSpPr>
            <p:sp>
              <p:nvSpPr>
                <p:cNvPr id="129" name="사각형: 둥근 모서리 128">
                  <a:extLst>
                    <a:ext uri="{FF2B5EF4-FFF2-40B4-BE49-F238E27FC236}">
                      <a16:creationId xmlns:a16="http://schemas.microsoft.com/office/drawing/2014/main" id="{BF8651E7-F24D-6620-B0DC-BBF4E6ABC645}"/>
                    </a:ext>
                  </a:extLst>
                </p:cNvPr>
                <p:cNvSpPr/>
                <p:nvPr/>
              </p:nvSpPr>
              <p:spPr>
                <a:xfrm>
                  <a:off x="4119524" y="4040155"/>
                  <a:ext cx="760451" cy="29825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57EB077B-F708-C79A-61F0-EB732A777496}"/>
                    </a:ext>
                  </a:extLst>
                </p:cNvPr>
                <p:cNvSpPr txBox="1"/>
                <p:nvPr/>
              </p:nvSpPr>
              <p:spPr>
                <a:xfrm>
                  <a:off x="4322381" y="4069794"/>
                  <a:ext cx="354737" cy="2389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지리</a:t>
                  </a:r>
                  <a:endParaRPr lang="en-US" altLang="ko-KR" sz="16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E8448E7-B3A3-2EE3-12B8-C7E046D63736}"/>
              </a:ext>
            </a:extLst>
          </p:cNvPr>
          <p:cNvSpPr txBox="1"/>
          <p:nvPr/>
        </p:nvSpPr>
        <p:spPr>
          <a:xfrm>
            <a:off x="215684" y="284508"/>
            <a:ext cx="537006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VI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D24577-E309-D30B-B9FB-45815C703F2A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기본 방향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EA21D-06EB-F646-AB2E-DDDBC9DD1871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4B6AF006-DF2C-F7A8-FEDD-D601518E8076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971D1B91-3545-0984-4153-A46DB3052AAA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A190145-9A20-2836-AFB8-32DDC484B2F2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197D0E-78F1-62E6-CDD7-77FBC575C2F5}"/>
                </a:ext>
              </a:extLst>
            </p:cNvPr>
            <p:cNvSpPr txBox="1"/>
            <p:nvPr/>
          </p:nvSpPr>
          <p:spPr>
            <a:xfrm>
              <a:off x="1130775" y="1257374"/>
              <a:ext cx="220573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지역지리의 형태로 개정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E53163-D676-0D9B-8C64-3D012D2B8006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9489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그룹 97">
            <a:extLst>
              <a:ext uri="{FF2B5EF4-FFF2-40B4-BE49-F238E27FC236}">
                <a16:creationId xmlns:a16="http://schemas.microsoft.com/office/drawing/2014/main" id="{DE5433CF-50D7-2743-9819-8EF76CF4CD41}"/>
              </a:ext>
            </a:extLst>
          </p:cNvPr>
          <p:cNvGrpSpPr/>
          <p:nvPr/>
        </p:nvGrpSpPr>
        <p:grpSpPr>
          <a:xfrm>
            <a:off x="477937" y="1862544"/>
            <a:ext cx="8263631" cy="4169862"/>
            <a:chOff x="539277" y="1862544"/>
            <a:chExt cx="8263631" cy="4169862"/>
          </a:xfrm>
        </p:grpSpPr>
        <p:sp>
          <p:nvSpPr>
            <p:cNvPr id="97" name="사다리꼴 96">
              <a:extLst>
                <a:ext uri="{FF2B5EF4-FFF2-40B4-BE49-F238E27FC236}">
                  <a16:creationId xmlns:a16="http://schemas.microsoft.com/office/drawing/2014/main" id="{69722720-E531-23C9-AA4E-F2BF6E02FC72}"/>
                </a:ext>
              </a:extLst>
            </p:cNvPr>
            <p:cNvSpPr/>
            <p:nvPr/>
          </p:nvSpPr>
          <p:spPr>
            <a:xfrm rot="16200000">
              <a:off x="2166309" y="3564025"/>
              <a:ext cx="3831862" cy="766900"/>
            </a:xfrm>
            <a:prstGeom prst="trapezoid">
              <a:avLst>
                <a:gd name="adj" fmla="val 138733"/>
              </a:avLst>
            </a:prstGeom>
            <a:gradFill>
              <a:gsLst>
                <a:gs pos="0">
                  <a:srgbClr val="BAD5EF">
                    <a:alpha val="16000"/>
                  </a:srgbClr>
                </a:gs>
                <a:gs pos="100000">
                  <a:srgbClr val="2467BE">
                    <a:alpha val="32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1EB86664-9410-E8B3-27F0-E4551CDAA848}"/>
                </a:ext>
              </a:extLst>
            </p:cNvPr>
            <p:cNvGrpSpPr/>
            <p:nvPr/>
          </p:nvGrpSpPr>
          <p:grpSpPr>
            <a:xfrm>
              <a:off x="539277" y="2516981"/>
              <a:ext cx="3116513" cy="2501680"/>
              <a:chOff x="539277" y="2808820"/>
              <a:chExt cx="3116513" cy="2501680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F5962449-9265-87BF-3A6B-FED02C9F4984}"/>
                  </a:ext>
                </a:extLst>
              </p:cNvPr>
              <p:cNvGrpSpPr/>
              <p:nvPr/>
            </p:nvGrpSpPr>
            <p:grpSpPr>
              <a:xfrm>
                <a:off x="539277" y="2808820"/>
                <a:ext cx="3116513" cy="2501680"/>
                <a:chOff x="655986" y="2814502"/>
                <a:chExt cx="3116513" cy="2501680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37617596-FC78-4057-0924-F5987D2D7C0A}"/>
                    </a:ext>
                  </a:extLst>
                </p:cNvPr>
                <p:cNvGrpSpPr/>
                <p:nvPr/>
              </p:nvGrpSpPr>
              <p:grpSpPr>
                <a:xfrm>
                  <a:off x="655986" y="3196611"/>
                  <a:ext cx="3116513" cy="2119571"/>
                  <a:chOff x="655986" y="2738976"/>
                  <a:chExt cx="3116513" cy="2119571"/>
                </a:xfrm>
              </p:grpSpPr>
              <p:sp>
                <p:nvSpPr>
                  <p:cNvPr id="36" name="사각형: 둥근 모서리 35">
                    <a:extLst>
                      <a:ext uri="{FF2B5EF4-FFF2-40B4-BE49-F238E27FC236}">
                        <a16:creationId xmlns:a16="http://schemas.microsoft.com/office/drawing/2014/main" id="{C01CE6F8-8737-6379-652E-3538051DA1BE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655986" y="2738976"/>
                    <a:ext cx="3116513" cy="2119571"/>
                  </a:xfrm>
                  <a:prstGeom prst="roundRect">
                    <a:avLst>
                      <a:gd name="adj" fmla="val 7928"/>
                    </a:avLst>
                  </a:prstGeom>
                  <a:solidFill>
                    <a:srgbClr val="BAD5EF">
                      <a:alpha val="66000"/>
                    </a:srgbClr>
                  </a:solidFill>
                  <a:ln w="22225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" name="사각형: 둥근 모서리 36">
                    <a:extLst>
                      <a:ext uri="{FF2B5EF4-FFF2-40B4-BE49-F238E27FC236}">
                        <a16:creationId xmlns:a16="http://schemas.microsoft.com/office/drawing/2014/main" id="{AE9F5382-F8E1-1BA3-F020-756E7AE4DDD8}"/>
                      </a:ext>
                    </a:extLst>
                  </p:cNvPr>
                  <p:cNvSpPr/>
                  <p:nvPr/>
                </p:nvSpPr>
                <p:spPr>
                  <a:xfrm flipV="1">
                    <a:off x="756709" y="2876016"/>
                    <a:ext cx="2915067" cy="34656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5400" dist="38100" dir="5400000" algn="t" rotWithShape="0">
                      <a:prstClr val="black">
                        <a:alpha val="1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C6E48B00-7E97-45CC-F735-CBF004DAFE8F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892639" y="2926190"/>
                    <a:ext cx="960199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16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학습자 특성</a:t>
                    </a:r>
                  </a:p>
                </p:txBody>
              </p:sp>
            </p:grpSp>
            <p:pic>
              <p:nvPicPr>
                <p:cNvPr id="40" name="그림 39">
                  <a:extLst>
                    <a:ext uri="{FF2B5EF4-FFF2-40B4-BE49-F238E27FC236}">
                      <a16:creationId xmlns:a16="http://schemas.microsoft.com/office/drawing/2014/main" id="{81DAC394-E622-9697-80DA-ED81907C23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tretch/>
              </p:blipFill>
              <p:spPr>
                <a:xfrm>
                  <a:off x="2607873" y="2814502"/>
                  <a:ext cx="944060" cy="849051"/>
                </a:xfrm>
                <a:prstGeom prst="rect">
                  <a:avLst/>
                </a:prstGeom>
              </p:spPr>
            </p:pic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227BA66-0796-2BBB-C0EB-3F876EFFDEAC}"/>
                  </a:ext>
                </a:extLst>
              </p:cNvPr>
              <p:cNvSpPr txBox="1"/>
              <p:nvPr/>
            </p:nvSpPr>
            <p:spPr>
              <a:xfrm>
                <a:off x="1066001" y="3883473"/>
                <a:ext cx="206306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3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초등학교에서 세계지리에 대한</a:t>
                </a:r>
                <a:endParaRPr lang="en-US" altLang="ko-KR" sz="13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기초적인 학습을 실시함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7979A13-2CF1-65B7-5E23-2DFC38236022}"/>
                  </a:ext>
                </a:extLst>
              </p:cNvPr>
              <p:cNvSpPr txBox="1"/>
              <p:nvPr/>
            </p:nvSpPr>
            <p:spPr>
              <a:xfrm>
                <a:off x="1147753" y="4701455"/>
                <a:ext cx="1899559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3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 여러 지역에 대한</a:t>
                </a:r>
                <a:endParaRPr lang="en-US" altLang="ko-KR" sz="13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호기심과 흥미를 가지고 있음</a:t>
                </a:r>
              </a:p>
            </p:txBody>
          </p: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B9652D32-18BF-FE41-00BE-50035F56B3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5097" y="4492519"/>
                <a:ext cx="2984873" cy="0"/>
              </a:xfrm>
              <a:prstGeom prst="line">
                <a:avLst/>
              </a:prstGeom>
              <a:ln w="12700">
                <a:solidFill>
                  <a:srgbClr val="2467BE">
                    <a:alpha val="41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E96D70B5-C22F-3E51-FAE7-F5B148BA0762}"/>
                </a:ext>
              </a:extLst>
            </p:cNvPr>
            <p:cNvGrpSpPr/>
            <p:nvPr/>
          </p:nvGrpSpPr>
          <p:grpSpPr>
            <a:xfrm>
              <a:off x="4465690" y="1862544"/>
              <a:ext cx="4337218" cy="4169862"/>
              <a:chOff x="4465690" y="1862544"/>
              <a:chExt cx="4337218" cy="4169862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F31E2CFF-DA7E-59D5-E010-1B93DA952142}"/>
                  </a:ext>
                </a:extLst>
              </p:cNvPr>
              <p:cNvSpPr/>
              <p:nvPr/>
            </p:nvSpPr>
            <p:spPr>
              <a:xfrm rot="10800000" flipH="1" flipV="1">
                <a:off x="4465690" y="1862544"/>
                <a:ext cx="4337218" cy="4169862"/>
              </a:xfrm>
              <a:prstGeom prst="roundRect">
                <a:avLst>
                  <a:gd name="adj" fmla="val 5516"/>
                </a:avLst>
              </a:prstGeom>
              <a:solidFill>
                <a:schemeClr val="bg1"/>
              </a:solidFill>
              <a:ln w="15875">
                <a:solidFill>
                  <a:srgbClr val="2063A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7232A87C-8641-80D3-B171-7EAD939FA70A}"/>
                  </a:ext>
                </a:extLst>
              </p:cNvPr>
              <p:cNvGrpSpPr/>
              <p:nvPr/>
            </p:nvGrpSpPr>
            <p:grpSpPr>
              <a:xfrm>
                <a:off x="4633340" y="2045114"/>
                <a:ext cx="4001918" cy="434675"/>
                <a:chOff x="4557194" y="2148363"/>
                <a:chExt cx="4001918" cy="434675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7995F05C-98CB-9C0C-3883-C8D8C051C774}"/>
                    </a:ext>
                  </a:extLst>
                </p:cNvPr>
                <p:cNvSpPr/>
                <p:nvPr/>
              </p:nvSpPr>
              <p:spPr>
                <a:xfrm flipV="1">
                  <a:off x="4557194" y="2148363"/>
                  <a:ext cx="4001918" cy="43467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467BE"/>
                </a:solidFill>
                <a:ln w="38100">
                  <a:solidFill>
                    <a:schemeClr val="bg1"/>
                  </a:solidFill>
                </a:ln>
                <a:effectLst>
                  <a:outerShdw blurRad="25400" dist="381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CC49F050-4B4E-957B-D100-ACA49D1416D6}"/>
                    </a:ext>
                  </a:extLst>
                </p:cNvPr>
                <p:cNvSpPr txBox="1"/>
                <p:nvPr/>
              </p:nvSpPr>
              <p:spPr>
                <a:xfrm flipH="1">
                  <a:off x="5891304" y="2227201"/>
                  <a:ext cx="133369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8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구성 전략</a:t>
                  </a:r>
                </a:p>
              </p:txBody>
            </p:sp>
          </p:grp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C449A88F-5FC4-45C7-5CF4-E3532A323B15}"/>
                  </a:ext>
                </a:extLst>
              </p:cNvPr>
              <p:cNvGrpSpPr/>
              <p:nvPr/>
            </p:nvGrpSpPr>
            <p:grpSpPr>
              <a:xfrm>
                <a:off x="4690387" y="2648792"/>
                <a:ext cx="3443784" cy="400110"/>
                <a:chOff x="733163" y="2684706"/>
                <a:chExt cx="3443784" cy="400110"/>
              </a:xfrm>
            </p:grpSpPr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B128576-AC14-EC02-4521-E159D1E3DAD8}"/>
                    </a:ext>
                  </a:extLst>
                </p:cNvPr>
                <p:cNvSpPr txBox="1"/>
                <p:nvPr/>
              </p:nvSpPr>
              <p:spPr>
                <a:xfrm>
                  <a:off x="991780" y="2684706"/>
                  <a:ext cx="318516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세계지리 학습 후 한국지리를 학습할 수 있도록 </a:t>
                  </a:r>
                  <a:endParaRPr lang="en-US" altLang="ko-KR" sz="13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구성</a:t>
                  </a:r>
                </a:p>
              </p:txBody>
            </p: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9F035DD2-58D2-5C76-1078-05E9E129E4A0}"/>
                    </a:ext>
                  </a:extLst>
                </p:cNvPr>
                <p:cNvGrpSpPr/>
                <p:nvPr/>
              </p:nvGrpSpPr>
              <p:grpSpPr>
                <a:xfrm>
                  <a:off x="733163" y="2689001"/>
                  <a:ext cx="191547" cy="191464"/>
                  <a:chOff x="961680" y="2836936"/>
                  <a:chExt cx="240388" cy="240284"/>
                </a:xfrm>
              </p:grpSpPr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A3C8B4F8-B12A-4D15-1C36-7141A3777A9B}"/>
                      </a:ext>
                    </a:extLst>
                  </p:cNvPr>
                  <p:cNvSpPr/>
                  <p:nvPr/>
                </p:nvSpPr>
                <p:spPr>
                  <a:xfrm>
                    <a:off x="961680" y="2836936"/>
                    <a:ext cx="240388" cy="240284"/>
                  </a:xfrm>
                  <a:custGeom>
                    <a:avLst/>
                    <a:gdLst>
                      <a:gd name="connsiteX0" fmla="*/ 210979 w 224218"/>
                      <a:gd name="connsiteY0" fmla="*/ 82677 h 224123"/>
                      <a:gd name="connsiteX1" fmla="*/ 194215 w 224218"/>
                      <a:gd name="connsiteY1" fmla="*/ 99536 h 224123"/>
                      <a:gd name="connsiteX2" fmla="*/ 195834 w 224218"/>
                      <a:gd name="connsiteY2" fmla="*/ 101156 h 224123"/>
                      <a:gd name="connsiteX3" fmla="*/ 200216 w 224218"/>
                      <a:gd name="connsiteY3" fmla="*/ 111919 h 224123"/>
                      <a:gd name="connsiteX4" fmla="*/ 195834 w 224218"/>
                      <a:gd name="connsiteY4" fmla="*/ 122682 h 224123"/>
                      <a:gd name="connsiteX5" fmla="*/ 122777 w 224218"/>
                      <a:gd name="connsiteY5" fmla="*/ 195739 h 224123"/>
                      <a:gd name="connsiteX6" fmla="*/ 101251 w 224218"/>
                      <a:gd name="connsiteY6" fmla="*/ 195739 h 224123"/>
                      <a:gd name="connsiteX7" fmla="*/ 28289 w 224218"/>
                      <a:gd name="connsiteY7" fmla="*/ 122777 h 224123"/>
                      <a:gd name="connsiteX8" fmla="*/ 28289 w 224218"/>
                      <a:gd name="connsiteY8" fmla="*/ 101251 h 224123"/>
                      <a:gd name="connsiteX9" fmla="*/ 101251 w 224218"/>
                      <a:gd name="connsiteY9" fmla="*/ 28194 h 224123"/>
                      <a:gd name="connsiteX10" fmla="*/ 112014 w 224218"/>
                      <a:gd name="connsiteY10" fmla="*/ 23813 h 224123"/>
                      <a:gd name="connsiteX11" fmla="*/ 122777 w 224218"/>
                      <a:gd name="connsiteY11" fmla="*/ 28194 h 224123"/>
                      <a:gd name="connsiteX12" fmla="*/ 148685 w 224218"/>
                      <a:gd name="connsiteY12" fmla="*/ 54102 h 224123"/>
                      <a:gd name="connsiteX13" fmla="*/ 165449 w 224218"/>
                      <a:gd name="connsiteY13" fmla="*/ 37243 h 224123"/>
                      <a:gd name="connsiteX14" fmla="*/ 139637 w 224218"/>
                      <a:gd name="connsiteY14" fmla="*/ 11430 h 224123"/>
                      <a:gd name="connsiteX15" fmla="*/ 112014 w 224218"/>
                      <a:gd name="connsiteY15" fmla="*/ 0 h 224123"/>
                      <a:gd name="connsiteX16" fmla="*/ 84392 w 224218"/>
                      <a:gd name="connsiteY16" fmla="*/ 11430 h 224123"/>
                      <a:gd name="connsiteX17" fmla="*/ 11430 w 224218"/>
                      <a:gd name="connsiteY17" fmla="*/ 84392 h 224123"/>
                      <a:gd name="connsiteX18" fmla="*/ 11430 w 224218"/>
                      <a:gd name="connsiteY18" fmla="*/ 139637 h 224123"/>
                      <a:gd name="connsiteX19" fmla="*/ 84487 w 224218"/>
                      <a:gd name="connsiteY19" fmla="*/ 212693 h 224123"/>
                      <a:gd name="connsiteX20" fmla="*/ 112109 w 224218"/>
                      <a:gd name="connsiteY20" fmla="*/ 224123 h 224123"/>
                      <a:gd name="connsiteX21" fmla="*/ 139732 w 224218"/>
                      <a:gd name="connsiteY21" fmla="*/ 212693 h 224123"/>
                      <a:gd name="connsiteX22" fmla="*/ 212789 w 224218"/>
                      <a:gd name="connsiteY22" fmla="*/ 139637 h 224123"/>
                      <a:gd name="connsiteX23" fmla="*/ 212789 w 224218"/>
                      <a:gd name="connsiteY23" fmla="*/ 84392 h 224123"/>
                      <a:gd name="connsiteX24" fmla="*/ 211074 w 224218"/>
                      <a:gd name="connsiteY24" fmla="*/ 82677 h 224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24218" h="224123">
                        <a:moveTo>
                          <a:pt x="210979" y="82677"/>
                        </a:moveTo>
                        <a:lnTo>
                          <a:pt x="194215" y="99536"/>
                        </a:lnTo>
                        <a:lnTo>
                          <a:pt x="195834" y="101156"/>
                        </a:lnTo>
                        <a:cubicBezTo>
                          <a:pt x="198692" y="104013"/>
                          <a:pt x="200216" y="107823"/>
                          <a:pt x="200216" y="111919"/>
                        </a:cubicBezTo>
                        <a:cubicBezTo>
                          <a:pt x="200216" y="116015"/>
                          <a:pt x="198596" y="119825"/>
                          <a:pt x="195834" y="122682"/>
                        </a:cubicBezTo>
                        <a:lnTo>
                          <a:pt x="122777" y="195739"/>
                        </a:lnTo>
                        <a:cubicBezTo>
                          <a:pt x="116872" y="201644"/>
                          <a:pt x="107156" y="201644"/>
                          <a:pt x="101251" y="195739"/>
                        </a:cubicBezTo>
                        <a:lnTo>
                          <a:pt x="28289" y="122777"/>
                        </a:lnTo>
                        <a:cubicBezTo>
                          <a:pt x="22384" y="116872"/>
                          <a:pt x="22384" y="107156"/>
                          <a:pt x="28289" y="101251"/>
                        </a:cubicBezTo>
                        <a:lnTo>
                          <a:pt x="101251" y="28194"/>
                        </a:lnTo>
                        <a:cubicBezTo>
                          <a:pt x="104108" y="25337"/>
                          <a:pt x="107918" y="23813"/>
                          <a:pt x="112014" y="23813"/>
                        </a:cubicBezTo>
                        <a:cubicBezTo>
                          <a:pt x="116110" y="23813"/>
                          <a:pt x="119920" y="25432"/>
                          <a:pt x="122777" y="28194"/>
                        </a:cubicBezTo>
                        <a:lnTo>
                          <a:pt x="148685" y="54102"/>
                        </a:lnTo>
                        <a:lnTo>
                          <a:pt x="165449" y="37243"/>
                        </a:lnTo>
                        <a:lnTo>
                          <a:pt x="139637" y="11430"/>
                        </a:lnTo>
                        <a:cubicBezTo>
                          <a:pt x="132302" y="4096"/>
                          <a:pt x="122492" y="0"/>
                          <a:pt x="112014" y="0"/>
                        </a:cubicBezTo>
                        <a:cubicBezTo>
                          <a:pt x="101537" y="0"/>
                          <a:pt x="91726" y="4096"/>
                          <a:pt x="84392" y="11430"/>
                        </a:cubicBezTo>
                        <a:lnTo>
                          <a:pt x="11430" y="84392"/>
                        </a:lnTo>
                        <a:cubicBezTo>
                          <a:pt x="-3810" y="99632"/>
                          <a:pt x="-3810" y="124397"/>
                          <a:pt x="11430" y="139637"/>
                        </a:cubicBezTo>
                        <a:lnTo>
                          <a:pt x="84487" y="212693"/>
                        </a:lnTo>
                        <a:cubicBezTo>
                          <a:pt x="92107" y="220313"/>
                          <a:pt x="102108" y="224123"/>
                          <a:pt x="112109" y="224123"/>
                        </a:cubicBezTo>
                        <a:cubicBezTo>
                          <a:pt x="122111" y="224123"/>
                          <a:pt x="132112" y="220313"/>
                          <a:pt x="139732" y="212693"/>
                        </a:cubicBezTo>
                        <a:lnTo>
                          <a:pt x="212789" y="139637"/>
                        </a:lnTo>
                        <a:cubicBezTo>
                          <a:pt x="228029" y="124397"/>
                          <a:pt x="228029" y="99632"/>
                          <a:pt x="212789" y="84392"/>
                        </a:cubicBezTo>
                        <a:lnTo>
                          <a:pt x="211074" y="82677"/>
                        </a:lnTo>
                        <a:close/>
                      </a:path>
                    </a:pathLst>
                  </a:custGeom>
                  <a:solidFill>
                    <a:srgbClr val="2467B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n w="0"/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6" name="자유형: 도형 65">
                    <a:extLst>
                      <a:ext uri="{FF2B5EF4-FFF2-40B4-BE49-F238E27FC236}">
                        <a16:creationId xmlns:a16="http://schemas.microsoft.com/office/drawing/2014/main" id="{69D6F110-F9C6-384D-4EC3-B2B2BFB089C6}"/>
                      </a:ext>
                    </a:extLst>
                  </p:cNvPr>
                  <p:cNvSpPr/>
                  <p:nvPr/>
                </p:nvSpPr>
                <p:spPr>
                  <a:xfrm>
                    <a:off x="1030916" y="2866958"/>
                    <a:ext cx="166658" cy="139698"/>
                  </a:xfrm>
                  <a:custGeom>
                    <a:avLst/>
                    <a:gdLst>
                      <a:gd name="connsiteX0" fmla="*/ 18383 w 155448"/>
                      <a:gd name="connsiteY0" fmla="*/ 67151 h 130302"/>
                      <a:gd name="connsiteX1" fmla="*/ 0 w 155448"/>
                      <a:gd name="connsiteY1" fmla="*/ 85630 h 130302"/>
                      <a:gd name="connsiteX2" fmla="*/ 44386 w 155448"/>
                      <a:gd name="connsiteY2" fmla="*/ 130302 h 130302"/>
                      <a:gd name="connsiteX3" fmla="*/ 155448 w 155448"/>
                      <a:gd name="connsiteY3" fmla="*/ 18574 h 130302"/>
                      <a:gd name="connsiteX4" fmla="*/ 136874 w 155448"/>
                      <a:gd name="connsiteY4" fmla="*/ 0 h 130302"/>
                      <a:gd name="connsiteX5" fmla="*/ 44386 w 155448"/>
                      <a:gd name="connsiteY5" fmla="*/ 93155 h 130302"/>
                      <a:gd name="connsiteX6" fmla="*/ 18383 w 155448"/>
                      <a:gd name="connsiteY6" fmla="*/ 67151 h 130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5448" h="130302">
                        <a:moveTo>
                          <a:pt x="18383" y="67151"/>
                        </a:moveTo>
                        <a:lnTo>
                          <a:pt x="0" y="85630"/>
                        </a:lnTo>
                        <a:lnTo>
                          <a:pt x="44386" y="130302"/>
                        </a:lnTo>
                        <a:lnTo>
                          <a:pt x="155448" y="18574"/>
                        </a:lnTo>
                        <a:lnTo>
                          <a:pt x="136874" y="0"/>
                        </a:lnTo>
                        <a:lnTo>
                          <a:pt x="44386" y="93155"/>
                        </a:lnTo>
                        <a:lnTo>
                          <a:pt x="18383" y="67151"/>
                        </a:lnTo>
                        <a:close/>
                      </a:path>
                    </a:pathLst>
                  </a:custGeom>
                  <a:solidFill>
                    <a:srgbClr val="2467B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344BA677-5212-AA7A-5ED7-0FD63D0A9645}"/>
                  </a:ext>
                </a:extLst>
              </p:cNvPr>
              <p:cNvGrpSpPr/>
              <p:nvPr/>
            </p:nvGrpSpPr>
            <p:grpSpPr>
              <a:xfrm>
                <a:off x="4690387" y="3386906"/>
                <a:ext cx="3610497" cy="600164"/>
                <a:chOff x="733163" y="2684706"/>
                <a:chExt cx="3610497" cy="600164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F81D1CD1-3386-E86D-B3AF-4EEA04CC1FC2}"/>
                    </a:ext>
                  </a:extLst>
                </p:cNvPr>
                <p:cNvSpPr txBox="1"/>
                <p:nvPr/>
              </p:nvSpPr>
              <p:spPr>
                <a:xfrm>
                  <a:off x="991780" y="2684706"/>
                  <a:ext cx="3351880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세계지리 학습을 통해 쌓인 지리적 관점과 식견을 </a:t>
                  </a:r>
                  <a:br>
                    <a:rPr lang="en-US" altLang="ko-KR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</a:br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바탕으로 대한민국이라는 지역을 바라볼 수 있도록 </a:t>
                  </a:r>
                  <a:endParaRPr lang="en-US" altLang="ko-KR" sz="13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구성</a:t>
                  </a:r>
                </a:p>
              </p:txBody>
            </p: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10D1C63F-B3ED-1C83-0380-0632BC0A97D0}"/>
                    </a:ext>
                  </a:extLst>
                </p:cNvPr>
                <p:cNvGrpSpPr/>
                <p:nvPr/>
              </p:nvGrpSpPr>
              <p:grpSpPr>
                <a:xfrm>
                  <a:off x="733163" y="2689001"/>
                  <a:ext cx="191547" cy="191464"/>
                  <a:chOff x="961680" y="2836936"/>
                  <a:chExt cx="240388" cy="240284"/>
                </a:xfrm>
              </p:grpSpPr>
              <p:sp>
                <p:nvSpPr>
                  <p:cNvPr id="75" name="자유형: 도형 74">
                    <a:extLst>
                      <a:ext uri="{FF2B5EF4-FFF2-40B4-BE49-F238E27FC236}">
                        <a16:creationId xmlns:a16="http://schemas.microsoft.com/office/drawing/2014/main" id="{E0855642-7E60-05B6-7054-0F2385FDEC95}"/>
                      </a:ext>
                    </a:extLst>
                  </p:cNvPr>
                  <p:cNvSpPr/>
                  <p:nvPr/>
                </p:nvSpPr>
                <p:spPr>
                  <a:xfrm>
                    <a:off x="961680" y="2836936"/>
                    <a:ext cx="240388" cy="240284"/>
                  </a:xfrm>
                  <a:custGeom>
                    <a:avLst/>
                    <a:gdLst>
                      <a:gd name="connsiteX0" fmla="*/ 210979 w 224218"/>
                      <a:gd name="connsiteY0" fmla="*/ 82677 h 224123"/>
                      <a:gd name="connsiteX1" fmla="*/ 194215 w 224218"/>
                      <a:gd name="connsiteY1" fmla="*/ 99536 h 224123"/>
                      <a:gd name="connsiteX2" fmla="*/ 195834 w 224218"/>
                      <a:gd name="connsiteY2" fmla="*/ 101156 h 224123"/>
                      <a:gd name="connsiteX3" fmla="*/ 200216 w 224218"/>
                      <a:gd name="connsiteY3" fmla="*/ 111919 h 224123"/>
                      <a:gd name="connsiteX4" fmla="*/ 195834 w 224218"/>
                      <a:gd name="connsiteY4" fmla="*/ 122682 h 224123"/>
                      <a:gd name="connsiteX5" fmla="*/ 122777 w 224218"/>
                      <a:gd name="connsiteY5" fmla="*/ 195739 h 224123"/>
                      <a:gd name="connsiteX6" fmla="*/ 101251 w 224218"/>
                      <a:gd name="connsiteY6" fmla="*/ 195739 h 224123"/>
                      <a:gd name="connsiteX7" fmla="*/ 28289 w 224218"/>
                      <a:gd name="connsiteY7" fmla="*/ 122777 h 224123"/>
                      <a:gd name="connsiteX8" fmla="*/ 28289 w 224218"/>
                      <a:gd name="connsiteY8" fmla="*/ 101251 h 224123"/>
                      <a:gd name="connsiteX9" fmla="*/ 101251 w 224218"/>
                      <a:gd name="connsiteY9" fmla="*/ 28194 h 224123"/>
                      <a:gd name="connsiteX10" fmla="*/ 112014 w 224218"/>
                      <a:gd name="connsiteY10" fmla="*/ 23813 h 224123"/>
                      <a:gd name="connsiteX11" fmla="*/ 122777 w 224218"/>
                      <a:gd name="connsiteY11" fmla="*/ 28194 h 224123"/>
                      <a:gd name="connsiteX12" fmla="*/ 148685 w 224218"/>
                      <a:gd name="connsiteY12" fmla="*/ 54102 h 224123"/>
                      <a:gd name="connsiteX13" fmla="*/ 165449 w 224218"/>
                      <a:gd name="connsiteY13" fmla="*/ 37243 h 224123"/>
                      <a:gd name="connsiteX14" fmla="*/ 139637 w 224218"/>
                      <a:gd name="connsiteY14" fmla="*/ 11430 h 224123"/>
                      <a:gd name="connsiteX15" fmla="*/ 112014 w 224218"/>
                      <a:gd name="connsiteY15" fmla="*/ 0 h 224123"/>
                      <a:gd name="connsiteX16" fmla="*/ 84392 w 224218"/>
                      <a:gd name="connsiteY16" fmla="*/ 11430 h 224123"/>
                      <a:gd name="connsiteX17" fmla="*/ 11430 w 224218"/>
                      <a:gd name="connsiteY17" fmla="*/ 84392 h 224123"/>
                      <a:gd name="connsiteX18" fmla="*/ 11430 w 224218"/>
                      <a:gd name="connsiteY18" fmla="*/ 139637 h 224123"/>
                      <a:gd name="connsiteX19" fmla="*/ 84487 w 224218"/>
                      <a:gd name="connsiteY19" fmla="*/ 212693 h 224123"/>
                      <a:gd name="connsiteX20" fmla="*/ 112109 w 224218"/>
                      <a:gd name="connsiteY20" fmla="*/ 224123 h 224123"/>
                      <a:gd name="connsiteX21" fmla="*/ 139732 w 224218"/>
                      <a:gd name="connsiteY21" fmla="*/ 212693 h 224123"/>
                      <a:gd name="connsiteX22" fmla="*/ 212789 w 224218"/>
                      <a:gd name="connsiteY22" fmla="*/ 139637 h 224123"/>
                      <a:gd name="connsiteX23" fmla="*/ 212789 w 224218"/>
                      <a:gd name="connsiteY23" fmla="*/ 84392 h 224123"/>
                      <a:gd name="connsiteX24" fmla="*/ 211074 w 224218"/>
                      <a:gd name="connsiteY24" fmla="*/ 82677 h 224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24218" h="224123">
                        <a:moveTo>
                          <a:pt x="210979" y="82677"/>
                        </a:moveTo>
                        <a:lnTo>
                          <a:pt x="194215" y="99536"/>
                        </a:lnTo>
                        <a:lnTo>
                          <a:pt x="195834" y="101156"/>
                        </a:lnTo>
                        <a:cubicBezTo>
                          <a:pt x="198692" y="104013"/>
                          <a:pt x="200216" y="107823"/>
                          <a:pt x="200216" y="111919"/>
                        </a:cubicBezTo>
                        <a:cubicBezTo>
                          <a:pt x="200216" y="116015"/>
                          <a:pt x="198596" y="119825"/>
                          <a:pt x="195834" y="122682"/>
                        </a:cubicBezTo>
                        <a:lnTo>
                          <a:pt x="122777" y="195739"/>
                        </a:lnTo>
                        <a:cubicBezTo>
                          <a:pt x="116872" y="201644"/>
                          <a:pt x="107156" y="201644"/>
                          <a:pt x="101251" y="195739"/>
                        </a:cubicBezTo>
                        <a:lnTo>
                          <a:pt x="28289" y="122777"/>
                        </a:lnTo>
                        <a:cubicBezTo>
                          <a:pt x="22384" y="116872"/>
                          <a:pt x="22384" y="107156"/>
                          <a:pt x="28289" y="101251"/>
                        </a:cubicBezTo>
                        <a:lnTo>
                          <a:pt x="101251" y="28194"/>
                        </a:lnTo>
                        <a:cubicBezTo>
                          <a:pt x="104108" y="25337"/>
                          <a:pt x="107918" y="23813"/>
                          <a:pt x="112014" y="23813"/>
                        </a:cubicBezTo>
                        <a:cubicBezTo>
                          <a:pt x="116110" y="23813"/>
                          <a:pt x="119920" y="25432"/>
                          <a:pt x="122777" y="28194"/>
                        </a:cubicBezTo>
                        <a:lnTo>
                          <a:pt x="148685" y="54102"/>
                        </a:lnTo>
                        <a:lnTo>
                          <a:pt x="165449" y="37243"/>
                        </a:lnTo>
                        <a:lnTo>
                          <a:pt x="139637" y="11430"/>
                        </a:lnTo>
                        <a:cubicBezTo>
                          <a:pt x="132302" y="4096"/>
                          <a:pt x="122492" y="0"/>
                          <a:pt x="112014" y="0"/>
                        </a:cubicBezTo>
                        <a:cubicBezTo>
                          <a:pt x="101537" y="0"/>
                          <a:pt x="91726" y="4096"/>
                          <a:pt x="84392" y="11430"/>
                        </a:cubicBezTo>
                        <a:lnTo>
                          <a:pt x="11430" y="84392"/>
                        </a:lnTo>
                        <a:cubicBezTo>
                          <a:pt x="-3810" y="99632"/>
                          <a:pt x="-3810" y="124397"/>
                          <a:pt x="11430" y="139637"/>
                        </a:cubicBezTo>
                        <a:lnTo>
                          <a:pt x="84487" y="212693"/>
                        </a:lnTo>
                        <a:cubicBezTo>
                          <a:pt x="92107" y="220313"/>
                          <a:pt x="102108" y="224123"/>
                          <a:pt x="112109" y="224123"/>
                        </a:cubicBezTo>
                        <a:cubicBezTo>
                          <a:pt x="122111" y="224123"/>
                          <a:pt x="132112" y="220313"/>
                          <a:pt x="139732" y="212693"/>
                        </a:cubicBezTo>
                        <a:lnTo>
                          <a:pt x="212789" y="139637"/>
                        </a:lnTo>
                        <a:cubicBezTo>
                          <a:pt x="228029" y="124397"/>
                          <a:pt x="228029" y="99632"/>
                          <a:pt x="212789" y="84392"/>
                        </a:cubicBezTo>
                        <a:lnTo>
                          <a:pt x="211074" y="82677"/>
                        </a:lnTo>
                        <a:close/>
                      </a:path>
                    </a:pathLst>
                  </a:custGeom>
                  <a:solidFill>
                    <a:srgbClr val="2467B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n w="0"/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730B8D99-B066-50EE-4034-696B64A7FEA6}"/>
                      </a:ext>
                    </a:extLst>
                  </p:cNvPr>
                  <p:cNvSpPr/>
                  <p:nvPr/>
                </p:nvSpPr>
                <p:spPr>
                  <a:xfrm>
                    <a:off x="1030916" y="2866958"/>
                    <a:ext cx="166658" cy="139698"/>
                  </a:xfrm>
                  <a:custGeom>
                    <a:avLst/>
                    <a:gdLst>
                      <a:gd name="connsiteX0" fmla="*/ 18383 w 155448"/>
                      <a:gd name="connsiteY0" fmla="*/ 67151 h 130302"/>
                      <a:gd name="connsiteX1" fmla="*/ 0 w 155448"/>
                      <a:gd name="connsiteY1" fmla="*/ 85630 h 130302"/>
                      <a:gd name="connsiteX2" fmla="*/ 44386 w 155448"/>
                      <a:gd name="connsiteY2" fmla="*/ 130302 h 130302"/>
                      <a:gd name="connsiteX3" fmla="*/ 155448 w 155448"/>
                      <a:gd name="connsiteY3" fmla="*/ 18574 h 130302"/>
                      <a:gd name="connsiteX4" fmla="*/ 136874 w 155448"/>
                      <a:gd name="connsiteY4" fmla="*/ 0 h 130302"/>
                      <a:gd name="connsiteX5" fmla="*/ 44386 w 155448"/>
                      <a:gd name="connsiteY5" fmla="*/ 93155 h 130302"/>
                      <a:gd name="connsiteX6" fmla="*/ 18383 w 155448"/>
                      <a:gd name="connsiteY6" fmla="*/ 67151 h 130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5448" h="130302">
                        <a:moveTo>
                          <a:pt x="18383" y="67151"/>
                        </a:moveTo>
                        <a:lnTo>
                          <a:pt x="0" y="85630"/>
                        </a:lnTo>
                        <a:lnTo>
                          <a:pt x="44386" y="130302"/>
                        </a:lnTo>
                        <a:lnTo>
                          <a:pt x="155448" y="18574"/>
                        </a:lnTo>
                        <a:lnTo>
                          <a:pt x="136874" y="0"/>
                        </a:lnTo>
                        <a:lnTo>
                          <a:pt x="44386" y="93155"/>
                        </a:lnTo>
                        <a:lnTo>
                          <a:pt x="18383" y="67151"/>
                        </a:lnTo>
                        <a:close/>
                      </a:path>
                    </a:pathLst>
                  </a:custGeom>
                  <a:solidFill>
                    <a:srgbClr val="2467B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74903B84-6938-D945-4C74-25E740EBEADF}"/>
                  </a:ext>
                </a:extLst>
              </p:cNvPr>
              <p:cNvGrpSpPr/>
              <p:nvPr/>
            </p:nvGrpSpPr>
            <p:grpSpPr>
              <a:xfrm>
                <a:off x="4690387" y="4325074"/>
                <a:ext cx="3790033" cy="600164"/>
                <a:chOff x="733163" y="2684706"/>
                <a:chExt cx="3790033" cy="600164"/>
              </a:xfrm>
            </p:grpSpPr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8772CA71-BE38-41C2-32B6-C5679EA36384}"/>
                    </a:ext>
                  </a:extLst>
                </p:cNvPr>
                <p:cNvSpPr txBox="1"/>
                <p:nvPr/>
              </p:nvSpPr>
              <p:spPr>
                <a:xfrm>
                  <a:off x="991780" y="2684706"/>
                  <a:ext cx="3531416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우리가 몸담고 살아가는 삶의 공간으로서 한반도와 </a:t>
                  </a:r>
                  <a:endParaRPr lang="en-US" altLang="ko-KR" sz="13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각 지역에 대해 다양한 스케일에서 이해할 수 있도록 </a:t>
                  </a:r>
                  <a:endParaRPr lang="en-US" altLang="ko-KR" sz="13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내용 구성</a:t>
                  </a:r>
                </a:p>
              </p:txBody>
            </p:sp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4F694722-53DB-25FB-BEBD-AC01D18F7E8B}"/>
                    </a:ext>
                  </a:extLst>
                </p:cNvPr>
                <p:cNvGrpSpPr/>
                <p:nvPr/>
              </p:nvGrpSpPr>
              <p:grpSpPr>
                <a:xfrm>
                  <a:off x="733163" y="2689001"/>
                  <a:ext cx="191547" cy="191464"/>
                  <a:chOff x="961680" y="2836936"/>
                  <a:chExt cx="240388" cy="240284"/>
                </a:xfrm>
              </p:grpSpPr>
              <p:sp>
                <p:nvSpPr>
                  <p:cNvPr id="80" name="자유형: 도형 79">
                    <a:extLst>
                      <a:ext uri="{FF2B5EF4-FFF2-40B4-BE49-F238E27FC236}">
                        <a16:creationId xmlns:a16="http://schemas.microsoft.com/office/drawing/2014/main" id="{F862B34D-7C42-7707-0032-2428BB56B36C}"/>
                      </a:ext>
                    </a:extLst>
                  </p:cNvPr>
                  <p:cNvSpPr/>
                  <p:nvPr/>
                </p:nvSpPr>
                <p:spPr>
                  <a:xfrm>
                    <a:off x="961680" y="2836936"/>
                    <a:ext cx="240388" cy="240284"/>
                  </a:xfrm>
                  <a:custGeom>
                    <a:avLst/>
                    <a:gdLst>
                      <a:gd name="connsiteX0" fmla="*/ 210979 w 224218"/>
                      <a:gd name="connsiteY0" fmla="*/ 82677 h 224123"/>
                      <a:gd name="connsiteX1" fmla="*/ 194215 w 224218"/>
                      <a:gd name="connsiteY1" fmla="*/ 99536 h 224123"/>
                      <a:gd name="connsiteX2" fmla="*/ 195834 w 224218"/>
                      <a:gd name="connsiteY2" fmla="*/ 101156 h 224123"/>
                      <a:gd name="connsiteX3" fmla="*/ 200216 w 224218"/>
                      <a:gd name="connsiteY3" fmla="*/ 111919 h 224123"/>
                      <a:gd name="connsiteX4" fmla="*/ 195834 w 224218"/>
                      <a:gd name="connsiteY4" fmla="*/ 122682 h 224123"/>
                      <a:gd name="connsiteX5" fmla="*/ 122777 w 224218"/>
                      <a:gd name="connsiteY5" fmla="*/ 195739 h 224123"/>
                      <a:gd name="connsiteX6" fmla="*/ 101251 w 224218"/>
                      <a:gd name="connsiteY6" fmla="*/ 195739 h 224123"/>
                      <a:gd name="connsiteX7" fmla="*/ 28289 w 224218"/>
                      <a:gd name="connsiteY7" fmla="*/ 122777 h 224123"/>
                      <a:gd name="connsiteX8" fmla="*/ 28289 w 224218"/>
                      <a:gd name="connsiteY8" fmla="*/ 101251 h 224123"/>
                      <a:gd name="connsiteX9" fmla="*/ 101251 w 224218"/>
                      <a:gd name="connsiteY9" fmla="*/ 28194 h 224123"/>
                      <a:gd name="connsiteX10" fmla="*/ 112014 w 224218"/>
                      <a:gd name="connsiteY10" fmla="*/ 23813 h 224123"/>
                      <a:gd name="connsiteX11" fmla="*/ 122777 w 224218"/>
                      <a:gd name="connsiteY11" fmla="*/ 28194 h 224123"/>
                      <a:gd name="connsiteX12" fmla="*/ 148685 w 224218"/>
                      <a:gd name="connsiteY12" fmla="*/ 54102 h 224123"/>
                      <a:gd name="connsiteX13" fmla="*/ 165449 w 224218"/>
                      <a:gd name="connsiteY13" fmla="*/ 37243 h 224123"/>
                      <a:gd name="connsiteX14" fmla="*/ 139637 w 224218"/>
                      <a:gd name="connsiteY14" fmla="*/ 11430 h 224123"/>
                      <a:gd name="connsiteX15" fmla="*/ 112014 w 224218"/>
                      <a:gd name="connsiteY15" fmla="*/ 0 h 224123"/>
                      <a:gd name="connsiteX16" fmla="*/ 84392 w 224218"/>
                      <a:gd name="connsiteY16" fmla="*/ 11430 h 224123"/>
                      <a:gd name="connsiteX17" fmla="*/ 11430 w 224218"/>
                      <a:gd name="connsiteY17" fmla="*/ 84392 h 224123"/>
                      <a:gd name="connsiteX18" fmla="*/ 11430 w 224218"/>
                      <a:gd name="connsiteY18" fmla="*/ 139637 h 224123"/>
                      <a:gd name="connsiteX19" fmla="*/ 84487 w 224218"/>
                      <a:gd name="connsiteY19" fmla="*/ 212693 h 224123"/>
                      <a:gd name="connsiteX20" fmla="*/ 112109 w 224218"/>
                      <a:gd name="connsiteY20" fmla="*/ 224123 h 224123"/>
                      <a:gd name="connsiteX21" fmla="*/ 139732 w 224218"/>
                      <a:gd name="connsiteY21" fmla="*/ 212693 h 224123"/>
                      <a:gd name="connsiteX22" fmla="*/ 212789 w 224218"/>
                      <a:gd name="connsiteY22" fmla="*/ 139637 h 224123"/>
                      <a:gd name="connsiteX23" fmla="*/ 212789 w 224218"/>
                      <a:gd name="connsiteY23" fmla="*/ 84392 h 224123"/>
                      <a:gd name="connsiteX24" fmla="*/ 211074 w 224218"/>
                      <a:gd name="connsiteY24" fmla="*/ 82677 h 224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24218" h="224123">
                        <a:moveTo>
                          <a:pt x="210979" y="82677"/>
                        </a:moveTo>
                        <a:lnTo>
                          <a:pt x="194215" y="99536"/>
                        </a:lnTo>
                        <a:lnTo>
                          <a:pt x="195834" y="101156"/>
                        </a:lnTo>
                        <a:cubicBezTo>
                          <a:pt x="198692" y="104013"/>
                          <a:pt x="200216" y="107823"/>
                          <a:pt x="200216" y="111919"/>
                        </a:cubicBezTo>
                        <a:cubicBezTo>
                          <a:pt x="200216" y="116015"/>
                          <a:pt x="198596" y="119825"/>
                          <a:pt x="195834" y="122682"/>
                        </a:cubicBezTo>
                        <a:lnTo>
                          <a:pt x="122777" y="195739"/>
                        </a:lnTo>
                        <a:cubicBezTo>
                          <a:pt x="116872" y="201644"/>
                          <a:pt x="107156" y="201644"/>
                          <a:pt x="101251" y="195739"/>
                        </a:cubicBezTo>
                        <a:lnTo>
                          <a:pt x="28289" y="122777"/>
                        </a:lnTo>
                        <a:cubicBezTo>
                          <a:pt x="22384" y="116872"/>
                          <a:pt x="22384" y="107156"/>
                          <a:pt x="28289" y="101251"/>
                        </a:cubicBezTo>
                        <a:lnTo>
                          <a:pt x="101251" y="28194"/>
                        </a:lnTo>
                        <a:cubicBezTo>
                          <a:pt x="104108" y="25337"/>
                          <a:pt x="107918" y="23813"/>
                          <a:pt x="112014" y="23813"/>
                        </a:cubicBezTo>
                        <a:cubicBezTo>
                          <a:pt x="116110" y="23813"/>
                          <a:pt x="119920" y="25432"/>
                          <a:pt x="122777" y="28194"/>
                        </a:cubicBezTo>
                        <a:lnTo>
                          <a:pt x="148685" y="54102"/>
                        </a:lnTo>
                        <a:lnTo>
                          <a:pt x="165449" y="37243"/>
                        </a:lnTo>
                        <a:lnTo>
                          <a:pt x="139637" y="11430"/>
                        </a:lnTo>
                        <a:cubicBezTo>
                          <a:pt x="132302" y="4096"/>
                          <a:pt x="122492" y="0"/>
                          <a:pt x="112014" y="0"/>
                        </a:cubicBezTo>
                        <a:cubicBezTo>
                          <a:pt x="101537" y="0"/>
                          <a:pt x="91726" y="4096"/>
                          <a:pt x="84392" y="11430"/>
                        </a:cubicBezTo>
                        <a:lnTo>
                          <a:pt x="11430" y="84392"/>
                        </a:lnTo>
                        <a:cubicBezTo>
                          <a:pt x="-3810" y="99632"/>
                          <a:pt x="-3810" y="124397"/>
                          <a:pt x="11430" y="139637"/>
                        </a:cubicBezTo>
                        <a:lnTo>
                          <a:pt x="84487" y="212693"/>
                        </a:lnTo>
                        <a:cubicBezTo>
                          <a:pt x="92107" y="220313"/>
                          <a:pt x="102108" y="224123"/>
                          <a:pt x="112109" y="224123"/>
                        </a:cubicBezTo>
                        <a:cubicBezTo>
                          <a:pt x="122111" y="224123"/>
                          <a:pt x="132112" y="220313"/>
                          <a:pt x="139732" y="212693"/>
                        </a:cubicBezTo>
                        <a:lnTo>
                          <a:pt x="212789" y="139637"/>
                        </a:lnTo>
                        <a:cubicBezTo>
                          <a:pt x="228029" y="124397"/>
                          <a:pt x="228029" y="99632"/>
                          <a:pt x="212789" y="84392"/>
                        </a:cubicBezTo>
                        <a:lnTo>
                          <a:pt x="211074" y="82677"/>
                        </a:lnTo>
                        <a:close/>
                      </a:path>
                    </a:pathLst>
                  </a:custGeom>
                  <a:solidFill>
                    <a:srgbClr val="2467B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n w="0"/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1" name="자유형: 도형 80">
                    <a:extLst>
                      <a:ext uri="{FF2B5EF4-FFF2-40B4-BE49-F238E27FC236}">
                        <a16:creationId xmlns:a16="http://schemas.microsoft.com/office/drawing/2014/main" id="{8D44C683-FAFD-C48C-69DB-253866942CC9}"/>
                      </a:ext>
                    </a:extLst>
                  </p:cNvPr>
                  <p:cNvSpPr/>
                  <p:nvPr/>
                </p:nvSpPr>
                <p:spPr>
                  <a:xfrm>
                    <a:off x="1030916" y="2866958"/>
                    <a:ext cx="166658" cy="139698"/>
                  </a:xfrm>
                  <a:custGeom>
                    <a:avLst/>
                    <a:gdLst>
                      <a:gd name="connsiteX0" fmla="*/ 18383 w 155448"/>
                      <a:gd name="connsiteY0" fmla="*/ 67151 h 130302"/>
                      <a:gd name="connsiteX1" fmla="*/ 0 w 155448"/>
                      <a:gd name="connsiteY1" fmla="*/ 85630 h 130302"/>
                      <a:gd name="connsiteX2" fmla="*/ 44386 w 155448"/>
                      <a:gd name="connsiteY2" fmla="*/ 130302 h 130302"/>
                      <a:gd name="connsiteX3" fmla="*/ 155448 w 155448"/>
                      <a:gd name="connsiteY3" fmla="*/ 18574 h 130302"/>
                      <a:gd name="connsiteX4" fmla="*/ 136874 w 155448"/>
                      <a:gd name="connsiteY4" fmla="*/ 0 h 130302"/>
                      <a:gd name="connsiteX5" fmla="*/ 44386 w 155448"/>
                      <a:gd name="connsiteY5" fmla="*/ 93155 h 130302"/>
                      <a:gd name="connsiteX6" fmla="*/ 18383 w 155448"/>
                      <a:gd name="connsiteY6" fmla="*/ 67151 h 130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5448" h="130302">
                        <a:moveTo>
                          <a:pt x="18383" y="67151"/>
                        </a:moveTo>
                        <a:lnTo>
                          <a:pt x="0" y="85630"/>
                        </a:lnTo>
                        <a:lnTo>
                          <a:pt x="44386" y="130302"/>
                        </a:lnTo>
                        <a:lnTo>
                          <a:pt x="155448" y="18574"/>
                        </a:lnTo>
                        <a:lnTo>
                          <a:pt x="136874" y="0"/>
                        </a:lnTo>
                        <a:lnTo>
                          <a:pt x="44386" y="93155"/>
                        </a:lnTo>
                        <a:lnTo>
                          <a:pt x="18383" y="67151"/>
                        </a:lnTo>
                        <a:close/>
                      </a:path>
                    </a:pathLst>
                  </a:custGeom>
                  <a:solidFill>
                    <a:srgbClr val="2467B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9C39AEF1-7891-6684-BC44-241DBBA6D6F0}"/>
                  </a:ext>
                </a:extLst>
              </p:cNvPr>
              <p:cNvGrpSpPr/>
              <p:nvPr/>
            </p:nvGrpSpPr>
            <p:grpSpPr>
              <a:xfrm>
                <a:off x="4690387" y="5263242"/>
                <a:ext cx="3596069" cy="600164"/>
                <a:chOff x="733163" y="2684706"/>
                <a:chExt cx="3596069" cy="600164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FE762CE8-498C-62E8-22E9-E453056C1B4A}"/>
                    </a:ext>
                  </a:extLst>
                </p:cNvPr>
                <p:cNvSpPr txBox="1"/>
                <p:nvPr/>
              </p:nvSpPr>
              <p:spPr>
                <a:xfrm>
                  <a:off x="991780" y="2684706"/>
                  <a:ext cx="3337452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우리나라나 각 지역이 당면한 과제에 대한 해석과 </a:t>
                  </a:r>
                  <a:endParaRPr lang="en-US" altLang="ko-KR" sz="13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해결 방안을 모색하는 과정에서 보다 열린 시각과 </a:t>
                  </a:r>
                  <a:endParaRPr lang="en-US" altLang="ko-KR" sz="13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3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지리적 상상력으로 접근할 수 있도록 내용 구성</a:t>
                  </a:r>
                </a:p>
              </p:txBody>
            </p:sp>
            <p:grpSp>
              <p:nvGrpSpPr>
                <p:cNvPr id="84" name="그룹 83">
                  <a:extLst>
                    <a:ext uri="{FF2B5EF4-FFF2-40B4-BE49-F238E27FC236}">
                      <a16:creationId xmlns:a16="http://schemas.microsoft.com/office/drawing/2014/main" id="{5D3FEBE9-0AE9-99A5-7E89-9A721E9706CA}"/>
                    </a:ext>
                  </a:extLst>
                </p:cNvPr>
                <p:cNvGrpSpPr/>
                <p:nvPr/>
              </p:nvGrpSpPr>
              <p:grpSpPr>
                <a:xfrm>
                  <a:off x="733163" y="2689001"/>
                  <a:ext cx="191547" cy="191464"/>
                  <a:chOff x="961680" y="2836936"/>
                  <a:chExt cx="240388" cy="240284"/>
                </a:xfrm>
              </p:grpSpPr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6685D88E-2C33-595C-8A31-B39AC688BA8F}"/>
                      </a:ext>
                    </a:extLst>
                  </p:cNvPr>
                  <p:cNvSpPr/>
                  <p:nvPr/>
                </p:nvSpPr>
                <p:spPr>
                  <a:xfrm>
                    <a:off x="961680" y="2836936"/>
                    <a:ext cx="240388" cy="240284"/>
                  </a:xfrm>
                  <a:custGeom>
                    <a:avLst/>
                    <a:gdLst>
                      <a:gd name="connsiteX0" fmla="*/ 210979 w 224218"/>
                      <a:gd name="connsiteY0" fmla="*/ 82677 h 224123"/>
                      <a:gd name="connsiteX1" fmla="*/ 194215 w 224218"/>
                      <a:gd name="connsiteY1" fmla="*/ 99536 h 224123"/>
                      <a:gd name="connsiteX2" fmla="*/ 195834 w 224218"/>
                      <a:gd name="connsiteY2" fmla="*/ 101156 h 224123"/>
                      <a:gd name="connsiteX3" fmla="*/ 200216 w 224218"/>
                      <a:gd name="connsiteY3" fmla="*/ 111919 h 224123"/>
                      <a:gd name="connsiteX4" fmla="*/ 195834 w 224218"/>
                      <a:gd name="connsiteY4" fmla="*/ 122682 h 224123"/>
                      <a:gd name="connsiteX5" fmla="*/ 122777 w 224218"/>
                      <a:gd name="connsiteY5" fmla="*/ 195739 h 224123"/>
                      <a:gd name="connsiteX6" fmla="*/ 101251 w 224218"/>
                      <a:gd name="connsiteY6" fmla="*/ 195739 h 224123"/>
                      <a:gd name="connsiteX7" fmla="*/ 28289 w 224218"/>
                      <a:gd name="connsiteY7" fmla="*/ 122777 h 224123"/>
                      <a:gd name="connsiteX8" fmla="*/ 28289 w 224218"/>
                      <a:gd name="connsiteY8" fmla="*/ 101251 h 224123"/>
                      <a:gd name="connsiteX9" fmla="*/ 101251 w 224218"/>
                      <a:gd name="connsiteY9" fmla="*/ 28194 h 224123"/>
                      <a:gd name="connsiteX10" fmla="*/ 112014 w 224218"/>
                      <a:gd name="connsiteY10" fmla="*/ 23813 h 224123"/>
                      <a:gd name="connsiteX11" fmla="*/ 122777 w 224218"/>
                      <a:gd name="connsiteY11" fmla="*/ 28194 h 224123"/>
                      <a:gd name="connsiteX12" fmla="*/ 148685 w 224218"/>
                      <a:gd name="connsiteY12" fmla="*/ 54102 h 224123"/>
                      <a:gd name="connsiteX13" fmla="*/ 165449 w 224218"/>
                      <a:gd name="connsiteY13" fmla="*/ 37243 h 224123"/>
                      <a:gd name="connsiteX14" fmla="*/ 139637 w 224218"/>
                      <a:gd name="connsiteY14" fmla="*/ 11430 h 224123"/>
                      <a:gd name="connsiteX15" fmla="*/ 112014 w 224218"/>
                      <a:gd name="connsiteY15" fmla="*/ 0 h 224123"/>
                      <a:gd name="connsiteX16" fmla="*/ 84392 w 224218"/>
                      <a:gd name="connsiteY16" fmla="*/ 11430 h 224123"/>
                      <a:gd name="connsiteX17" fmla="*/ 11430 w 224218"/>
                      <a:gd name="connsiteY17" fmla="*/ 84392 h 224123"/>
                      <a:gd name="connsiteX18" fmla="*/ 11430 w 224218"/>
                      <a:gd name="connsiteY18" fmla="*/ 139637 h 224123"/>
                      <a:gd name="connsiteX19" fmla="*/ 84487 w 224218"/>
                      <a:gd name="connsiteY19" fmla="*/ 212693 h 224123"/>
                      <a:gd name="connsiteX20" fmla="*/ 112109 w 224218"/>
                      <a:gd name="connsiteY20" fmla="*/ 224123 h 224123"/>
                      <a:gd name="connsiteX21" fmla="*/ 139732 w 224218"/>
                      <a:gd name="connsiteY21" fmla="*/ 212693 h 224123"/>
                      <a:gd name="connsiteX22" fmla="*/ 212789 w 224218"/>
                      <a:gd name="connsiteY22" fmla="*/ 139637 h 224123"/>
                      <a:gd name="connsiteX23" fmla="*/ 212789 w 224218"/>
                      <a:gd name="connsiteY23" fmla="*/ 84392 h 224123"/>
                      <a:gd name="connsiteX24" fmla="*/ 211074 w 224218"/>
                      <a:gd name="connsiteY24" fmla="*/ 82677 h 224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24218" h="224123">
                        <a:moveTo>
                          <a:pt x="210979" y="82677"/>
                        </a:moveTo>
                        <a:lnTo>
                          <a:pt x="194215" y="99536"/>
                        </a:lnTo>
                        <a:lnTo>
                          <a:pt x="195834" y="101156"/>
                        </a:lnTo>
                        <a:cubicBezTo>
                          <a:pt x="198692" y="104013"/>
                          <a:pt x="200216" y="107823"/>
                          <a:pt x="200216" y="111919"/>
                        </a:cubicBezTo>
                        <a:cubicBezTo>
                          <a:pt x="200216" y="116015"/>
                          <a:pt x="198596" y="119825"/>
                          <a:pt x="195834" y="122682"/>
                        </a:cubicBezTo>
                        <a:lnTo>
                          <a:pt x="122777" y="195739"/>
                        </a:lnTo>
                        <a:cubicBezTo>
                          <a:pt x="116872" y="201644"/>
                          <a:pt x="107156" y="201644"/>
                          <a:pt x="101251" y="195739"/>
                        </a:cubicBezTo>
                        <a:lnTo>
                          <a:pt x="28289" y="122777"/>
                        </a:lnTo>
                        <a:cubicBezTo>
                          <a:pt x="22384" y="116872"/>
                          <a:pt x="22384" y="107156"/>
                          <a:pt x="28289" y="101251"/>
                        </a:cubicBezTo>
                        <a:lnTo>
                          <a:pt x="101251" y="28194"/>
                        </a:lnTo>
                        <a:cubicBezTo>
                          <a:pt x="104108" y="25337"/>
                          <a:pt x="107918" y="23813"/>
                          <a:pt x="112014" y="23813"/>
                        </a:cubicBezTo>
                        <a:cubicBezTo>
                          <a:pt x="116110" y="23813"/>
                          <a:pt x="119920" y="25432"/>
                          <a:pt x="122777" y="28194"/>
                        </a:cubicBezTo>
                        <a:lnTo>
                          <a:pt x="148685" y="54102"/>
                        </a:lnTo>
                        <a:lnTo>
                          <a:pt x="165449" y="37243"/>
                        </a:lnTo>
                        <a:lnTo>
                          <a:pt x="139637" y="11430"/>
                        </a:lnTo>
                        <a:cubicBezTo>
                          <a:pt x="132302" y="4096"/>
                          <a:pt x="122492" y="0"/>
                          <a:pt x="112014" y="0"/>
                        </a:cubicBezTo>
                        <a:cubicBezTo>
                          <a:pt x="101537" y="0"/>
                          <a:pt x="91726" y="4096"/>
                          <a:pt x="84392" y="11430"/>
                        </a:cubicBezTo>
                        <a:lnTo>
                          <a:pt x="11430" y="84392"/>
                        </a:lnTo>
                        <a:cubicBezTo>
                          <a:pt x="-3810" y="99632"/>
                          <a:pt x="-3810" y="124397"/>
                          <a:pt x="11430" y="139637"/>
                        </a:cubicBezTo>
                        <a:lnTo>
                          <a:pt x="84487" y="212693"/>
                        </a:lnTo>
                        <a:cubicBezTo>
                          <a:pt x="92107" y="220313"/>
                          <a:pt x="102108" y="224123"/>
                          <a:pt x="112109" y="224123"/>
                        </a:cubicBezTo>
                        <a:cubicBezTo>
                          <a:pt x="122111" y="224123"/>
                          <a:pt x="132112" y="220313"/>
                          <a:pt x="139732" y="212693"/>
                        </a:cubicBezTo>
                        <a:lnTo>
                          <a:pt x="212789" y="139637"/>
                        </a:lnTo>
                        <a:cubicBezTo>
                          <a:pt x="228029" y="124397"/>
                          <a:pt x="228029" y="99632"/>
                          <a:pt x="212789" y="84392"/>
                        </a:cubicBezTo>
                        <a:lnTo>
                          <a:pt x="211074" y="82677"/>
                        </a:lnTo>
                        <a:close/>
                      </a:path>
                    </a:pathLst>
                  </a:custGeom>
                  <a:solidFill>
                    <a:srgbClr val="2467B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n w="0"/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D15B451A-A629-E572-C74C-06CAB2BDE8DC}"/>
                      </a:ext>
                    </a:extLst>
                  </p:cNvPr>
                  <p:cNvSpPr/>
                  <p:nvPr/>
                </p:nvSpPr>
                <p:spPr>
                  <a:xfrm>
                    <a:off x="1030916" y="2866958"/>
                    <a:ext cx="166658" cy="139698"/>
                  </a:xfrm>
                  <a:custGeom>
                    <a:avLst/>
                    <a:gdLst>
                      <a:gd name="connsiteX0" fmla="*/ 18383 w 155448"/>
                      <a:gd name="connsiteY0" fmla="*/ 67151 h 130302"/>
                      <a:gd name="connsiteX1" fmla="*/ 0 w 155448"/>
                      <a:gd name="connsiteY1" fmla="*/ 85630 h 130302"/>
                      <a:gd name="connsiteX2" fmla="*/ 44386 w 155448"/>
                      <a:gd name="connsiteY2" fmla="*/ 130302 h 130302"/>
                      <a:gd name="connsiteX3" fmla="*/ 155448 w 155448"/>
                      <a:gd name="connsiteY3" fmla="*/ 18574 h 130302"/>
                      <a:gd name="connsiteX4" fmla="*/ 136874 w 155448"/>
                      <a:gd name="connsiteY4" fmla="*/ 0 h 130302"/>
                      <a:gd name="connsiteX5" fmla="*/ 44386 w 155448"/>
                      <a:gd name="connsiteY5" fmla="*/ 93155 h 130302"/>
                      <a:gd name="connsiteX6" fmla="*/ 18383 w 155448"/>
                      <a:gd name="connsiteY6" fmla="*/ 67151 h 130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5448" h="130302">
                        <a:moveTo>
                          <a:pt x="18383" y="67151"/>
                        </a:moveTo>
                        <a:lnTo>
                          <a:pt x="0" y="85630"/>
                        </a:lnTo>
                        <a:lnTo>
                          <a:pt x="44386" y="130302"/>
                        </a:lnTo>
                        <a:lnTo>
                          <a:pt x="155448" y="18574"/>
                        </a:lnTo>
                        <a:lnTo>
                          <a:pt x="136874" y="0"/>
                        </a:lnTo>
                        <a:lnTo>
                          <a:pt x="44386" y="93155"/>
                        </a:lnTo>
                        <a:lnTo>
                          <a:pt x="18383" y="67151"/>
                        </a:lnTo>
                        <a:close/>
                      </a:path>
                    </a:pathLst>
                  </a:custGeom>
                  <a:solidFill>
                    <a:srgbClr val="2467B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857AA987-EF66-F438-5AA0-5C012E3E48F0}"/>
                  </a:ext>
                </a:extLst>
              </p:cNvPr>
              <p:cNvGrpSpPr/>
              <p:nvPr/>
            </p:nvGrpSpPr>
            <p:grpSpPr>
              <a:xfrm>
                <a:off x="4564694" y="3217904"/>
                <a:ext cx="4139213" cy="1876336"/>
                <a:chOff x="4584572" y="3217904"/>
                <a:chExt cx="3014723" cy="1876336"/>
              </a:xfrm>
            </p:grpSpPr>
            <p:cxnSp>
              <p:nvCxnSpPr>
                <p:cNvPr id="87" name="직선 연결선 86">
                  <a:extLst>
                    <a:ext uri="{FF2B5EF4-FFF2-40B4-BE49-F238E27FC236}">
                      <a16:creationId xmlns:a16="http://schemas.microsoft.com/office/drawing/2014/main" id="{7729FDC4-C7D9-FB36-0F5A-ECF2562FE7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584572" y="5094240"/>
                  <a:ext cx="3014723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직선 연결선 87">
                  <a:extLst>
                    <a:ext uri="{FF2B5EF4-FFF2-40B4-BE49-F238E27FC236}">
                      <a16:creationId xmlns:a16="http://schemas.microsoft.com/office/drawing/2014/main" id="{CAE4787F-C408-C7DE-12D7-459260B7F3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584572" y="4156072"/>
                  <a:ext cx="3014721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직선 연결선 88">
                  <a:extLst>
                    <a:ext uri="{FF2B5EF4-FFF2-40B4-BE49-F238E27FC236}">
                      <a16:creationId xmlns:a16="http://schemas.microsoft.com/office/drawing/2014/main" id="{E2E13B15-80F6-02ED-418C-39012E807A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584572" y="3217904"/>
                  <a:ext cx="3014722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988A1BE0-AF07-52CC-3A1C-0115212FFCA2}"/>
              </a:ext>
            </a:extLst>
          </p:cNvPr>
          <p:cNvSpPr/>
          <p:nvPr/>
        </p:nvSpPr>
        <p:spPr>
          <a:xfrm>
            <a:off x="267507" y="1792697"/>
            <a:ext cx="8608986" cy="4360453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7EF9C8E2-DBA7-9A2A-3DE2-8E4EB9DB624E}"/>
              </a:ext>
            </a:extLst>
          </p:cNvPr>
          <p:cNvGrpSpPr/>
          <p:nvPr/>
        </p:nvGrpSpPr>
        <p:grpSpPr>
          <a:xfrm>
            <a:off x="1919168" y="2407480"/>
            <a:ext cx="6822184" cy="2104356"/>
            <a:chOff x="1950679" y="2407480"/>
            <a:chExt cx="6822184" cy="2104356"/>
          </a:xfrm>
        </p:grpSpPr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A6AB1A06-CBC8-D9B2-D202-85CBB8355012}"/>
                </a:ext>
              </a:extLst>
            </p:cNvPr>
            <p:cNvGrpSpPr/>
            <p:nvPr/>
          </p:nvGrpSpPr>
          <p:grpSpPr>
            <a:xfrm>
              <a:off x="1950679" y="2407480"/>
              <a:ext cx="6822184" cy="2104356"/>
              <a:chOff x="1950679" y="2407480"/>
              <a:chExt cx="6822184" cy="2104356"/>
            </a:xfrm>
          </p:grpSpPr>
          <p:pic>
            <p:nvPicPr>
              <p:cNvPr id="118" name="그림 117">
                <a:extLst>
                  <a:ext uri="{FF2B5EF4-FFF2-40B4-BE49-F238E27FC236}">
                    <a16:creationId xmlns:a16="http://schemas.microsoft.com/office/drawing/2014/main" id="{FDF448D2-7897-664A-8401-2CFC52BEC551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3">
                <a:alphaModFix am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450" t="17282" b="-1"/>
              <a:stretch/>
            </p:blipFill>
            <p:spPr>
              <a:xfrm>
                <a:off x="3217831" y="4082413"/>
                <a:ext cx="5171774" cy="429423"/>
              </a:xfrm>
              <a:custGeom>
                <a:avLst/>
                <a:gdLst>
                  <a:gd name="connsiteX0" fmla="*/ 254196 w 5171774"/>
                  <a:gd name="connsiteY0" fmla="*/ 0 h 429423"/>
                  <a:gd name="connsiteX1" fmla="*/ 5171774 w 5171774"/>
                  <a:gd name="connsiteY1" fmla="*/ 0 h 429423"/>
                  <a:gd name="connsiteX2" fmla="*/ 5171774 w 5171774"/>
                  <a:gd name="connsiteY2" fmla="*/ 429423 h 429423"/>
                  <a:gd name="connsiteX3" fmla="*/ 0 w 5171774"/>
                  <a:gd name="connsiteY3" fmla="*/ 429423 h 429423"/>
                  <a:gd name="connsiteX4" fmla="*/ 0 w 5171774"/>
                  <a:gd name="connsiteY4" fmla="*/ 265105 h 429423"/>
                  <a:gd name="connsiteX5" fmla="*/ 48602 w 5171774"/>
                  <a:gd name="connsiteY5" fmla="*/ 244281 h 429423"/>
                  <a:gd name="connsiteX6" fmla="*/ 247203 w 5171774"/>
                  <a:gd name="connsiteY6" fmla="*/ 23021 h 429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71774" h="429423">
                    <a:moveTo>
                      <a:pt x="254196" y="0"/>
                    </a:moveTo>
                    <a:lnTo>
                      <a:pt x="5171774" y="0"/>
                    </a:lnTo>
                    <a:lnTo>
                      <a:pt x="5171774" y="429423"/>
                    </a:lnTo>
                    <a:lnTo>
                      <a:pt x="0" y="429423"/>
                    </a:lnTo>
                    <a:lnTo>
                      <a:pt x="0" y="265105"/>
                    </a:lnTo>
                    <a:lnTo>
                      <a:pt x="48602" y="244281"/>
                    </a:lnTo>
                    <a:cubicBezTo>
                      <a:pt x="131027" y="201681"/>
                      <a:pt x="203317" y="132495"/>
                      <a:pt x="247203" y="23021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</p:pic>
          <p:sp>
            <p:nvSpPr>
              <p:cNvPr id="120" name="자유형: 도형 119">
                <a:extLst>
                  <a:ext uri="{FF2B5EF4-FFF2-40B4-BE49-F238E27FC236}">
                    <a16:creationId xmlns:a16="http://schemas.microsoft.com/office/drawing/2014/main" id="{29513612-8201-7307-5B53-74D493D49481}"/>
                  </a:ext>
                </a:extLst>
              </p:cNvPr>
              <p:cNvSpPr/>
              <p:nvPr/>
            </p:nvSpPr>
            <p:spPr>
              <a:xfrm>
                <a:off x="1950679" y="2407480"/>
                <a:ext cx="6822184" cy="2030199"/>
              </a:xfrm>
              <a:custGeom>
                <a:avLst/>
                <a:gdLst>
                  <a:gd name="connsiteX0" fmla="*/ 846477 w 6822184"/>
                  <a:gd name="connsiteY0" fmla="*/ 0 h 2030199"/>
                  <a:gd name="connsiteX1" fmla="*/ 5975707 w 6822184"/>
                  <a:gd name="connsiteY1" fmla="*/ 0 h 2030199"/>
                  <a:gd name="connsiteX2" fmla="*/ 6822184 w 6822184"/>
                  <a:gd name="connsiteY2" fmla="*/ 846477 h 2030199"/>
                  <a:gd name="connsiteX3" fmla="*/ 5975707 w 6822184"/>
                  <a:gd name="connsiteY3" fmla="*/ 1692954 h 2030199"/>
                  <a:gd name="connsiteX4" fmla="*/ 1515269 w 6822184"/>
                  <a:gd name="connsiteY4" fmla="*/ 1692954 h 2030199"/>
                  <a:gd name="connsiteX5" fmla="*/ 1498974 w 6822184"/>
                  <a:gd name="connsiteY5" fmla="*/ 1746595 h 2030199"/>
                  <a:gd name="connsiteX6" fmla="*/ 770390 w 6822184"/>
                  <a:gd name="connsiteY6" fmla="*/ 2001103 h 2030199"/>
                  <a:gd name="connsiteX7" fmla="*/ 1050919 w 6822184"/>
                  <a:gd name="connsiteY7" fmla="*/ 1694153 h 2030199"/>
                  <a:gd name="connsiteX8" fmla="*/ 1050418 w 6822184"/>
                  <a:gd name="connsiteY8" fmla="*/ 1692954 h 2030199"/>
                  <a:gd name="connsiteX9" fmla="*/ 846477 w 6822184"/>
                  <a:gd name="connsiteY9" fmla="*/ 1692954 h 2030199"/>
                  <a:gd name="connsiteX10" fmla="*/ 0 w 6822184"/>
                  <a:gd name="connsiteY10" fmla="*/ 846477 h 2030199"/>
                  <a:gd name="connsiteX11" fmla="*/ 846477 w 6822184"/>
                  <a:gd name="connsiteY11" fmla="*/ 0 h 203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22184" h="2030199">
                    <a:moveTo>
                      <a:pt x="846477" y="0"/>
                    </a:moveTo>
                    <a:lnTo>
                      <a:pt x="5975707" y="0"/>
                    </a:lnTo>
                    <a:cubicBezTo>
                      <a:pt x="6443203" y="0"/>
                      <a:pt x="6822184" y="378981"/>
                      <a:pt x="6822184" y="846477"/>
                    </a:cubicBezTo>
                    <a:cubicBezTo>
                      <a:pt x="6822184" y="1313973"/>
                      <a:pt x="6443203" y="1692954"/>
                      <a:pt x="5975707" y="1692954"/>
                    </a:cubicBezTo>
                    <a:lnTo>
                      <a:pt x="1515269" y="1692954"/>
                    </a:lnTo>
                    <a:lnTo>
                      <a:pt x="1498974" y="1746595"/>
                    </a:lnTo>
                    <a:cubicBezTo>
                      <a:pt x="1334404" y="2157121"/>
                      <a:pt x="770390" y="2001103"/>
                      <a:pt x="770390" y="2001103"/>
                    </a:cubicBezTo>
                    <a:cubicBezTo>
                      <a:pt x="1089022" y="1988389"/>
                      <a:pt x="1092853" y="1819232"/>
                      <a:pt x="1050919" y="1694153"/>
                    </a:cubicBezTo>
                    <a:lnTo>
                      <a:pt x="1050418" y="1692954"/>
                    </a:lnTo>
                    <a:lnTo>
                      <a:pt x="846477" y="1692954"/>
                    </a:lnTo>
                    <a:cubicBezTo>
                      <a:pt x="378981" y="1692954"/>
                      <a:pt x="0" y="1313973"/>
                      <a:pt x="0" y="846477"/>
                    </a:cubicBezTo>
                    <a:cubicBezTo>
                      <a:pt x="0" y="378981"/>
                      <a:pt x="378981" y="0"/>
                      <a:pt x="84647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317500" sx="102000" sy="102000" algn="ctr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0D90CCB-4A1B-F40C-7031-0B7219C87B99}"/>
                </a:ext>
              </a:extLst>
            </p:cNvPr>
            <p:cNvSpPr txBox="1"/>
            <p:nvPr/>
          </p:nvSpPr>
          <p:spPr>
            <a:xfrm>
              <a:off x="2208665" y="2590407"/>
              <a:ext cx="6306214" cy="130805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>
                <a:spcAft>
                  <a:spcPts val="200"/>
                </a:spcAft>
              </a:pP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지리교육을 통해</a:t>
              </a:r>
              <a:endParaRPr lang="en-US" altLang="ko-KR" sz="18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2200" b="1" dirty="0"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세계적으로 생각하고 지역적으로 실천</a:t>
              </a: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하는 한편 </a:t>
              </a:r>
            </a:p>
            <a:p>
              <a:pPr algn="ctr">
                <a:spcAft>
                  <a:spcPts val="200"/>
                </a:spcAft>
              </a:pPr>
              <a:r>
                <a:rPr lang="ko-KR" altLang="en-US" sz="2200" b="1" dirty="0"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지역적으로 생각하고 세계적으로 행동하는 시민의 자질</a:t>
              </a: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을</a:t>
              </a:r>
              <a:endParaRPr lang="en-US" altLang="ko-KR" sz="18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기르기에</a:t>
              </a:r>
              <a:r>
                <a:rPr lang="en-US" altLang="ko-KR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</a:t>
              </a: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적절한 내용 구성 방식</a:t>
              </a:r>
            </a:p>
          </p:txBody>
        </p:sp>
      </p:grpSp>
      <p:pic>
        <p:nvPicPr>
          <p:cNvPr id="105" name="그림 104">
            <a:extLst>
              <a:ext uri="{FF2B5EF4-FFF2-40B4-BE49-F238E27FC236}">
                <a16:creationId xmlns:a16="http://schemas.microsoft.com/office/drawing/2014/main" id="{C1209CCF-A4BC-611B-0FE8-5F617936E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25" y="3115661"/>
            <a:ext cx="2038557" cy="21195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E54E95-FAB4-1A44-F654-A12DD050D846}"/>
              </a:ext>
            </a:extLst>
          </p:cNvPr>
          <p:cNvSpPr txBox="1"/>
          <p:nvPr/>
        </p:nvSpPr>
        <p:spPr>
          <a:xfrm>
            <a:off x="215684" y="284508"/>
            <a:ext cx="537006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VI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BCD989-07C6-4D32-09D2-AF31DABB33FD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기본 방향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2A2614-0242-A323-639D-E23A61C4D8CA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6CDBB4C-7ACF-D46D-302C-811F291A091A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F90BC1C0-7111-AD24-32A9-1D9062B5B2B7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EA07BEC-56B8-FFF3-7560-F4B2D2BDA917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A582DE1-BDAB-C746-1355-D5594B8E5FE4}"/>
                </a:ext>
              </a:extLst>
            </p:cNvPr>
            <p:cNvSpPr txBox="1"/>
            <p:nvPr/>
          </p:nvSpPr>
          <p:spPr>
            <a:xfrm>
              <a:off x="1130775" y="1257374"/>
              <a:ext cx="300723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세계지리 </a:t>
              </a:r>
              <a:r>
                <a:rPr lang="en-US" altLang="ko-KR" sz="1800" dirty="0">
                  <a:solidFill>
                    <a:srgbClr val="3F505F"/>
                  </a:solidFill>
                </a:rPr>
                <a:t>- 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한국지리 체계로 구성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7D0134-3600-BEC0-BDF7-4F8AEB376791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365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1.85185E-6 L -0.03107 -1.85185E-6 " pathEditMode="relative" rAng="0" ptsTypes="AA">
                                      <p:cBhvr>
                                        <p:cTn id="17" dur="500" spd="-10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>
            <a:extLst>
              <a:ext uri="{FF2B5EF4-FFF2-40B4-BE49-F238E27FC236}">
                <a16:creationId xmlns:a16="http://schemas.microsoft.com/office/drawing/2014/main" id="{CD177181-3181-5999-4077-C0DEE5ABBC92}"/>
              </a:ext>
            </a:extLst>
          </p:cNvPr>
          <p:cNvGrpSpPr/>
          <p:nvPr/>
        </p:nvGrpSpPr>
        <p:grpSpPr>
          <a:xfrm>
            <a:off x="402434" y="1728522"/>
            <a:ext cx="2895244" cy="4508766"/>
            <a:chOff x="402434" y="1728522"/>
            <a:chExt cx="2895244" cy="4508766"/>
          </a:xfrm>
        </p:grpSpPr>
        <p:sp>
          <p:nvSpPr>
            <p:cNvPr id="43" name="그래픽 204">
              <a:extLst>
                <a:ext uri="{FF2B5EF4-FFF2-40B4-BE49-F238E27FC236}">
                  <a16:creationId xmlns:a16="http://schemas.microsoft.com/office/drawing/2014/main" id="{AC021623-30B4-A84D-326F-96AE31A5FE97}"/>
                </a:ext>
              </a:extLst>
            </p:cNvPr>
            <p:cNvSpPr/>
            <p:nvPr/>
          </p:nvSpPr>
          <p:spPr>
            <a:xfrm>
              <a:off x="402434" y="1728522"/>
              <a:ext cx="2895244" cy="4508766"/>
            </a:xfrm>
            <a:prstGeom prst="roundRect">
              <a:avLst>
                <a:gd name="adj" fmla="val 2471"/>
              </a:avLst>
            </a:pr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E486669-DA8F-1B98-F350-AE1BFF2AC649}"/>
                </a:ext>
              </a:extLst>
            </p:cNvPr>
            <p:cNvSpPr txBox="1"/>
            <p:nvPr/>
          </p:nvSpPr>
          <p:spPr>
            <a:xfrm>
              <a:off x="717534" y="1799296"/>
              <a:ext cx="226504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2015 </a:t>
              </a:r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사회과 교육과정</a:t>
              </a:r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016E0E9E-A24C-8D82-1F24-E264082D0DED}"/>
                </a:ext>
              </a:extLst>
            </p:cNvPr>
            <p:cNvGrpSpPr/>
            <p:nvPr/>
          </p:nvGrpSpPr>
          <p:grpSpPr>
            <a:xfrm>
              <a:off x="542397" y="2135341"/>
              <a:ext cx="2615319" cy="3945420"/>
              <a:chOff x="542397" y="2331721"/>
              <a:chExt cx="2615319" cy="3749040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8F40C3DE-EF30-4796-5FCE-4C733A818EA6}"/>
                  </a:ext>
                </a:extLst>
              </p:cNvPr>
              <p:cNvGrpSpPr/>
              <p:nvPr/>
            </p:nvGrpSpPr>
            <p:grpSpPr>
              <a:xfrm>
                <a:off x="542397" y="2331721"/>
                <a:ext cx="2615319" cy="268482"/>
                <a:chOff x="542397" y="2331721"/>
                <a:chExt cx="2615319" cy="268482"/>
              </a:xfrm>
            </p:grpSpPr>
            <p:sp>
              <p:nvSpPr>
                <p:cNvPr id="28" name="사각형: 둥근 모서리 27">
                  <a:extLst>
                    <a:ext uri="{FF2B5EF4-FFF2-40B4-BE49-F238E27FC236}">
                      <a16:creationId xmlns:a16="http://schemas.microsoft.com/office/drawing/2014/main" id="{D5E6C29B-6EF9-F8CA-F381-4657CD7162AB}"/>
                    </a:ext>
                  </a:extLst>
                </p:cNvPr>
                <p:cNvSpPr/>
                <p:nvPr/>
              </p:nvSpPr>
              <p:spPr>
                <a:xfrm>
                  <a:off x="542397" y="2331721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278A3DC8-D0FA-FE12-AE2A-70F53C61D86C}"/>
                    </a:ext>
                  </a:extLst>
                </p:cNvPr>
                <p:cNvSpPr txBox="1"/>
                <p:nvPr/>
              </p:nvSpPr>
              <p:spPr>
                <a:xfrm>
                  <a:off x="620784" y="2392847"/>
                  <a:ext cx="971420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내가 사는 세계</a:t>
                  </a:r>
                </a:p>
              </p:txBody>
            </p: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B1D8BADB-19BC-629D-82D4-FB4236C366F6}"/>
                  </a:ext>
                </a:extLst>
              </p:cNvPr>
              <p:cNvGrpSpPr/>
              <p:nvPr/>
            </p:nvGrpSpPr>
            <p:grpSpPr>
              <a:xfrm>
                <a:off x="542397" y="2648135"/>
                <a:ext cx="2615319" cy="268482"/>
                <a:chOff x="542397" y="2648135"/>
                <a:chExt cx="2615319" cy="268482"/>
              </a:xfrm>
            </p:grpSpPr>
            <p:sp>
              <p:nvSpPr>
                <p:cNvPr id="64" name="사각형: 둥근 모서리 63">
                  <a:extLst>
                    <a:ext uri="{FF2B5EF4-FFF2-40B4-BE49-F238E27FC236}">
                      <a16:creationId xmlns:a16="http://schemas.microsoft.com/office/drawing/2014/main" id="{6EAC093B-36A6-3BE3-FC44-2216CFAC49EC}"/>
                    </a:ext>
                  </a:extLst>
                </p:cNvPr>
                <p:cNvSpPr/>
                <p:nvPr/>
              </p:nvSpPr>
              <p:spPr>
                <a:xfrm>
                  <a:off x="542397" y="2648135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6399C10-948A-C409-8E49-D0565E377D7D}"/>
                    </a:ext>
                  </a:extLst>
                </p:cNvPr>
                <p:cNvSpPr txBox="1"/>
                <p:nvPr/>
              </p:nvSpPr>
              <p:spPr>
                <a:xfrm>
                  <a:off x="620784" y="2709261"/>
                  <a:ext cx="1663917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우리와 다른 기후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다른 생활</a:t>
                  </a:r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26287017-480E-E01A-91EA-8848A0F8AEC0}"/>
                  </a:ext>
                </a:extLst>
              </p:cNvPr>
              <p:cNvGrpSpPr/>
              <p:nvPr/>
            </p:nvGrpSpPr>
            <p:grpSpPr>
              <a:xfrm>
                <a:off x="542397" y="2964550"/>
                <a:ext cx="2615319" cy="268482"/>
                <a:chOff x="542397" y="2964550"/>
                <a:chExt cx="2615319" cy="268482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DF6E6278-61F5-2978-0F6B-3695FEE939F3}"/>
                    </a:ext>
                  </a:extLst>
                </p:cNvPr>
                <p:cNvSpPr/>
                <p:nvPr/>
              </p:nvSpPr>
              <p:spPr>
                <a:xfrm>
                  <a:off x="542397" y="2964550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CD113EFE-BDFB-5D2C-A42D-FAE555C08A4C}"/>
                    </a:ext>
                  </a:extLst>
                </p:cNvPr>
                <p:cNvSpPr txBox="1"/>
                <p:nvPr/>
              </p:nvSpPr>
              <p:spPr>
                <a:xfrm>
                  <a:off x="620784" y="3025675"/>
                  <a:ext cx="1322478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(3)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자연으로 떠나는 여행</a:t>
                  </a:r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8E9B5ADB-3635-C3E9-4284-35BE3A2B25D6}"/>
                  </a:ext>
                </a:extLst>
              </p:cNvPr>
              <p:cNvGrpSpPr/>
              <p:nvPr/>
            </p:nvGrpSpPr>
            <p:grpSpPr>
              <a:xfrm>
                <a:off x="542397" y="3280964"/>
                <a:ext cx="2615319" cy="268482"/>
                <a:chOff x="542397" y="3280964"/>
                <a:chExt cx="2615319" cy="268482"/>
              </a:xfrm>
            </p:grpSpPr>
            <p:sp>
              <p:nvSpPr>
                <p:cNvPr id="66" name="사각형: 둥근 모서리 65">
                  <a:extLst>
                    <a:ext uri="{FF2B5EF4-FFF2-40B4-BE49-F238E27FC236}">
                      <a16:creationId xmlns:a16="http://schemas.microsoft.com/office/drawing/2014/main" id="{8EB1F58B-B38D-6A11-E362-FC8A54AC9F4F}"/>
                    </a:ext>
                  </a:extLst>
                </p:cNvPr>
                <p:cNvSpPr/>
                <p:nvPr/>
              </p:nvSpPr>
              <p:spPr>
                <a:xfrm>
                  <a:off x="542397" y="3280964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77B5A00E-5543-366C-747D-353926120E10}"/>
                    </a:ext>
                  </a:extLst>
                </p:cNvPr>
                <p:cNvSpPr txBox="1"/>
                <p:nvPr/>
              </p:nvSpPr>
              <p:spPr>
                <a:xfrm>
                  <a:off x="620784" y="3342089"/>
                  <a:ext cx="1514838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(4)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세계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문화</a:t>
                  </a:r>
                </a:p>
              </p:txBody>
            </p:sp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144467C0-5674-01F7-FA47-5A20CD21D2FE}"/>
                  </a:ext>
                </a:extLst>
              </p:cNvPr>
              <p:cNvGrpSpPr/>
              <p:nvPr/>
            </p:nvGrpSpPr>
            <p:grpSpPr>
              <a:xfrm>
                <a:off x="542397" y="3597378"/>
                <a:ext cx="2615319" cy="268482"/>
                <a:chOff x="542397" y="3597378"/>
                <a:chExt cx="2615319" cy="268482"/>
              </a:xfrm>
            </p:grpSpPr>
            <p:sp>
              <p:nvSpPr>
                <p:cNvPr id="67" name="사각형: 둥근 모서리 66">
                  <a:extLst>
                    <a:ext uri="{FF2B5EF4-FFF2-40B4-BE49-F238E27FC236}">
                      <a16:creationId xmlns:a16="http://schemas.microsoft.com/office/drawing/2014/main" id="{994F8B61-923C-DA9C-8501-61E79765646B}"/>
                    </a:ext>
                  </a:extLst>
                </p:cNvPr>
                <p:cNvSpPr/>
                <p:nvPr/>
              </p:nvSpPr>
              <p:spPr>
                <a:xfrm>
                  <a:off x="542397" y="3597378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196B01BB-CBED-7B3C-7B10-0237F1E0AA55}"/>
                    </a:ext>
                  </a:extLst>
                </p:cNvPr>
                <p:cNvSpPr txBox="1"/>
                <p:nvPr/>
              </p:nvSpPr>
              <p:spPr>
                <a:xfrm>
                  <a:off x="620784" y="3658503"/>
                  <a:ext cx="1939634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(5)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지구 곳곳에서 일어나는 자연재해</a:t>
                  </a:r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9BC26C53-A8A7-2F76-AB20-B9CDC7D97D54}"/>
                  </a:ext>
                </a:extLst>
              </p:cNvPr>
              <p:cNvGrpSpPr/>
              <p:nvPr/>
            </p:nvGrpSpPr>
            <p:grpSpPr>
              <a:xfrm>
                <a:off x="542397" y="3913792"/>
                <a:ext cx="2615319" cy="268482"/>
                <a:chOff x="542397" y="3913792"/>
                <a:chExt cx="2615319" cy="268482"/>
              </a:xfrm>
            </p:grpSpPr>
            <p:sp>
              <p:nvSpPr>
                <p:cNvPr id="68" name="사각형: 둥근 모서리 67">
                  <a:extLst>
                    <a:ext uri="{FF2B5EF4-FFF2-40B4-BE49-F238E27FC236}">
                      <a16:creationId xmlns:a16="http://schemas.microsoft.com/office/drawing/2014/main" id="{4439CD17-069D-570A-4D7B-E7D0FBB26B00}"/>
                    </a:ext>
                  </a:extLst>
                </p:cNvPr>
                <p:cNvSpPr/>
                <p:nvPr/>
              </p:nvSpPr>
              <p:spPr>
                <a:xfrm>
                  <a:off x="542397" y="3913792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13EFA016-DBDA-ABCB-2634-45CC9119E1C3}"/>
                    </a:ext>
                  </a:extLst>
                </p:cNvPr>
                <p:cNvSpPr txBox="1"/>
                <p:nvPr/>
              </p:nvSpPr>
              <p:spPr>
                <a:xfrm>
                  <a:off x="620784" y="3974917"/>
                  <a:ext cx="1588576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(6)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자원을 둘러싼 경쟁과 갈등</a:t>
                  </a:r>
                </a:p>
              </p:txBody>
            </p: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E585083D-D3C2-EE0E-4F5D-D2902AA23CEF}"/>
                  </a:ext>
                </a:extLst>
              </p:cNvPr>
              <p:cNvGrpSpPr/>
              <p:nvPr/>
            </p:nvGrpSpPr>
            <p:grpSpPr>
              <a:xfrm>
                <a:off x="542397" y="4230207"/>
                <a:ext cx="2615319" cy="268482"/>
                <a:chOff x="542397" y="4230207"/>
                <a:chExt cx="2615319" cy="268482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F0D234A1-D3C9-CFC4-0F83-0EE447440331}"/>
                    </a:ext>
                  </a:extLst>
                </p:cNvPr>
                <p:cNvSpPr/>
                <p:nvPr/>
              </p:nvSpPr>
              <p:spPr>
                <a:xfrm>
                  <a:off x="542397" y="4230207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D04E0B12-87AA-06D7-6936-3ED43CF0465D}"/>
                    </a:ext>
                  </a:extLst>
                </p:cNvPr>
                <p:cNvSpPr txBox="1"/>
                <p:nvPr/>
              </p:nvSpPr>
              <p:spPr>
                <a:xfrm>
                  <a:off x="620784" y="4291331"/>
                  <a:ext cx="1354538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(7)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인구 변화와 인구 문제</a:t>
                  </a:r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FEDE7A4E-AE69-465B-6582-F5F1B2F1475C}"/>
                  </a:ext>
                </a:extLst>
              </p:cNvPr>
              <p:cNvGrpSpPr/>
              <p:nvPr/>
            </p:nvGrpSpPr>
            <p:grpSpPr>
              <a:xfrm>
                <a:off x="542397" y="4546621"/>
                <a:ext cx="2615319" cy="268482"/>
                <a:chOff x="542397" y="4546621"/>
                <a:chExt cx="2615319" cy="268482"/>
              </a:xfrm>
            </p:grpSpPr>
            <p:sp>
              <p:nvSpPr>
                <p:cNvPr id="70" name="사각형: 둥근 모서리 69">
                  <a:extLst>
                    <a:ext uri="{FF2B5EF4-FFF2-40B4-BE49-F238E27FC236}">
                      <a16:creationId xmlns:a16="http://schemas.microsoft.com/office/drawing/2014/main" id="{ADB7715F-7830-EE27-66B1-EB79B39B2ED3}"/>
                    </a:ext>
                  </a:extLst>
                </p:cNvPr>
                <p:cNvSpPr/>
                <p:nvPr/>
              </p:nvSpPr>
              <p:spPr>
                <a:xfrm>
                  <a:off x="542397" y="4546621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CB857D9C-D2BD-0D06-93F9-31E896D7011C}"/>
                    </a:ext>
                  </a:extLst>
                </p:cNvPr>
                <p:cNvSpPr txBox="1"/>
                <p:nvPr/>
              </p:nvSpPr>
              <p:spPr>
                <a:xfrm>
                  <a:off x="620784" y="4607745"/>
                  <a:ext cx="1397819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(8)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사람이 만든 삶터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도시</a:t>
                  </a:r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C38E4ECE-D2FB-93C3-1ECD-9613B8539FC1}"/>
                  </a:ext>
                </a:extLst>
              </p:cNvPr>
              <p:cNvGrpSpPr/>
              <p:nvPr/>
            </p:nvGrpSpPr>
            <p:grpSpPr>
              <a:xfrm>
                <a:off x="542397" y="4863035"/>
                <a:ext cx="2615319" cy="268482"/>
                <a:chOff x="542397" y="4863035"/>
                <a:chExt cx="2615319" cy="268482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9CAD2C20-16B3-7EEB-DB14-80008440A63D}"/>
                    </a:ext>
                  </a:extLst>
                </p:cNvPr>
                <p:cNvSpPr/>
                <p:nvPr/>
              </p:nvSpPr>
              <p:spPr>
                <a:xfrm>
                  <a:off x="542397" y="4863035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B5CFA943-AD70-F904-6E18-A1EFE5FD3135}"/>
                    </a:ext>
                  </a:extLst>
                </p:cNvPr>
                <p:cNvSpPr txBox="1"/>
                <p:nvPr/>
              </p:nvSpPr>
              <p:spPr>
                <a:xfrm>
                  <a:off x="620784" y="4924159"/>
                  <a:ext cx="1705595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(9)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글로벌 경제활동과 지역 변화</a:t>
                  </a:r>
                </a:p>
              </p:txBody>
            </p: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021C4F3F-13C9-6204-4C36-533A4B47135D}"/>
                  </a:ext>
                </a:extLst>
              </p:cNvPr>
              <p:cNvGrpSpPr/>
              <p:nvPr/>
            </p:nvGrpSpPr>
            <p:grpSpPr>
              <a:xfrm>
                <a:off x="542397" y="5179449"/>
                <a:ext cx="2615319" cy="268482"/>
                <a:chOff x="542397" y="5179449"/>
                <a:chExt cx="2615319" cy="268482"/>
              </a:xfrm>
            </p:grpSpPr>
            <p:sp>
              <p:nvSpPr>
                <p:cNvPr id="72" name="사각형: 둥근 모서리 71">
                  <a:extLst>
                    <a:ext uri="{FF2B5EF4-FFF2-40B4-BE49-F238E27FC236}">
                      <a16:creationId xmlns:a16="http://schemas.microsoft.com/office/drawing/2014/main" id="{E7CA3137-2299-2598-9B93-86D6B17879CB}"/>
                    </a:ext>
                  </a:extLst>
                </p:cNvPr>
                <p:cNvSpPr/>
                <p:nvPr/>
              </p:nvSpPr>
              <p:spPr>
                <a:xfrm>
                  <a:off x="542397" y="5179449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07B0ECDD-91D3-8A7A-8FFB-40084AFE0AF5}"/>
                    </a:ext>
                  </a:extLst>
                </p:cNvPr>
                <p:cNvSpPr txBox="1"/>
                <p:nvPr/>
              </p:nvSpPr>
              <p:spPr>
                <a:xfrm>
                  <a:off x="620784" y="5240573"/>
                  <a:ext cx="1785745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(10)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환경 문제와 지속가능한 환경</a:t>
                  </a:r>
                </a:p>
              </p:txBody>
            </p: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D9811469-D297-E029-61FB-B0A808E6A6FB}"/>
                  </a:ext>
                </a:extLst>
              </p:cNvPr>
              <p:cNvGrpSpPr/>
              <p:nvPr/>
            </p:nvGrpSpPr>
            <p:grpSpPr>
              <a:xfrm>
                <a:off x="542397" y="5495864"/>
                <a:ext cx="2615319" cy="268482"/>
                <a:chOff x="542397" y="5495864"/>
                <a:chExt cx="2615319" cy="268482"/>
              </a:xfrm>
            </p:grpSpPr>
            <p:sp>
              <p:nvSpPr>
                <p:cNvPr id="73" name="사각형: 둥근 모서리 72">
                  <a:extLst>
                    <a:ext uri="{FF2B5EF4-FFF2-40B4-BE49-F238E27FC236}">
                      <a16:creationId xmlns:a16="http://schemas.microsoft.com/office/drawing/2014/main" id="{3ABC17C1-B197-ED13-71BC-CE389C0E0D04}"/>
                    </a:ext>
                  </a:extLst>
                </p:cNvPr>
                <p:cNvSpPr/>
                <p:nvPr/>
              </p:nvSpPr>
              <p:spPr>
                <a:xfrm>
                  <a:off x="542397" y="5495864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D947075D-A68C-EA4C-56F9-4F342666AA9E}"/>
                    </a:ext>
                  </a:extLst>
                </p:cNvPr>
                <p:cNvSpPr txBox="1"/>
                <p:nvPr/>
              </p:nvSpPr>
              <p:spPr>
                <a:xfrm>
                  <a:off x="620784" y="5556987"/>
                  <a:ext cx="1285608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(11)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 속의 우리나라</a:t>
                  </a:r>
                </a:p>
              </p:txBody>
            </p:sp>
          </p:grp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C5339C3C-874C-C240-57C2-12091A02A17E}"/>
                  </a:ext>
                </a:extLst>
              </p:cNvPr>
              <p:cNvGrpSpPr/>
              <p:nvPr/>
            </p:nvGrpSpPr>
            <p:grpSpPr>
              <a:xfrm>
                <a:off x="542397" y="5812279"/>
                <a:ext cx="2615319" cy="268482"/>
                <a:chOff x="542397" y="5812279"/>
                <a:chExt cx="2615319" cy="268482"/>
              </a:xfrm>
            </p:grpSpPr>
            <p:sp>
              <p:nvSpPr>
                <p:cNvPr id="74" name="사각형: 둥근 모서리 73">
                  <a:extLst>
                    <a:ext uri="{FF2B5EF4-FFF2-40B4-BE49-F238E27FC236}">
                      <a16:creationId xmlns:a16="http://schemas.microsoft.com/office/drawing/2014/main" id="{B0DC98AD-9B8E-4D9A-B939-2C9AF3DC560F}"/>
                    </a:ext>
                  </a:extLst>
                </p:cNvPr>
                <p:cNvSpPr/>
                <p:nvPr/>
              </p:nvSpPr>
              <p:spPr>
                <a:xfrm>
                  <a:off x="542397" y="5812279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25A348DC-E1D4-C9AF-FAB4-6193BEC35B01}"/>
                    </a:ext>
                  </a:extLst>
                </p:cNvPr>
                <p:cNvSpPr txBox="1"/>
                <p:nvPr/>
              </p:nvSpPr>
              <p:spPr>
                <a:xfrm>
                  <a:off x="620784" y="5873405"/>
                  <a:ext cx="1168590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(12) 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더불어 사는 세계</a:t>
                  </a:r>
                </a:p>
              </p:txBody>
            </p:sp>
          </p:grpSp>
        </p:grp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6850854-705F-CA5E-DD90-0DE35E1E1D48}"/>
              </a:ext>
            </a:extLst>
          </p:cNvPr>
          <p:cNvGrpSpPr/>
          <p:nvPr/>
        </p:nvGrpSpPr>
        <p:grpSpPr>
          <a:xfrm>
            <a:off x="4295333" y="1728522"/>
            <a:ext cx="2895244" cy="4508766"/>
            <a:chOff x="4295333" y="1728522"/>
            <a:chExt cx="2895244" cy="4508766"/>
          </a:xfrm>
        </p:grpSpPr>
        <p:sp>
          <p:nvSpPr>
            <p:cNvPr id="94" name="그래픽 204">
              <a:extLst>
                <a:ext uri="{FF2B5EF4-FFF2-40B4-BE49-F238E27FC236}">
                  <a16:creationId xmlns:a16="http://schemas.microsoft.com/office/drawing/2014/main" id="{C751E973-FC64-0515-3662-9AE02148F933}"/>
                </a:ext>
              </a:extLst>
            </p:cNvPr>
            <p:cNvSpPr/>
            <p:nvPr/>
          </p:nvSpPr>
          <p:spPr>
            <a:xfrm>
              <a:off x="4295333" y="1728522"/>
              <a:ext cx="2895244" cy="4508766"/>
            </a:xfrm>
            <a:prstGeom prst="roundRect">
              <a:avLst>
                <a:gd name="adj" fmla="val 2471"/>
              </a:avLst>
            </a:prstGeom>
            <a:solidFill>
              <a:srgbClr val="BAD5EF">
                <a:alpha val="66000"/>
              </a:srgbClr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B527301-666D-2FB2-BFC5-50FC4137317D}"/>
                </a:ext>
              </a:extLst>
            </p:cNvPr>
            <p:cNvSpPr txBox="1"/>
            <p:nvPr/>
          </p:nvSpPr>
          <p:spPr>
            <a:xfrm>
              <a:off x="4610433" y="1799296"/>
              <a:ext cx="226504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600" dirty="0">
                  <a:solidFill>
                    <a:srgbClr val="2467B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2022 </a:t>
              </a:r>
              <a:r>
                <a:rPr lang="ko-KR" altLang="en-US" sz="1600" dirty="0">
                  <a:solidFill>
                    <a:srgbClr val="2467B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사회과 교육과정</a:t>
              </a: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561D89A-1B40-F309-4DF3-3A28DA61C53E}"/>
                </a:ext>
              </a:extLst>
            </p:cNvPr>
            <p:cNvGrpSpPr/>
            <p:nvPr/>
          </p:nvGrpSpPr>
          <p:grpSpPr>
            <a:xfrm>
              <a:off x="4435296" y="2135341"/>
              <a:ext cx="2615319" cy="3945420"/>
              <a:chOff x="4435296" y="2331721"/>
              <a:chExt cx="2615319" cy="3749040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4A4BBA77-47CE-DB03-EF96-448B2C4BDD20}"/>
                  </a:ext>
                </a:extLst>
              </p:cNvPr>
              <p:cNvGrpSpPr/>
              <p:nvPr/>
            </p:nvGrpSpPr>
            <p:grpSpPr>
              <a:xfrm>
                <a:off x="4435296" y="2331721"/>
                <a:ext cx="2615319" cy="268482"/>
                <a:chOff x="4435296" y="2331721"/>
                <a:chExt cx="2615319" cy="268482"/>
              </a:xfrm>
            </p:grpSpPr>
            <p:sp>
              <p:nvSpPr>
                <p:cNvPr id="108" name="사각형: 둥근 모서리 107">
                  <a:extLst>
                    <a:ext uri="{FF2B5EF4-FFF2-40B4-BE49-F238E27FC236}">
                      <a16:creationId xmlns:a16="http://schemas.microsoft.com/office/drawing/2014/main" id="{1BC221B6-6536-00F6-946F-262C759009CE}"/>
                    </a:ext>
                  </a:extLst>
                </p:cNvPr>
                <p:cNvSpPr/>
                <p:nvPr/>
              </p:nvSpPr>
              <p:spPr>
                <a:xfrm>
                  <a:off x="4435296" y="2331721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6391C63A-0761-0166-5148-784AE9FB9A52}"/>
                    </a:ext>
                  </a:extLst>
                </p:cNvPr>
                <p:cNvSpPr txBox="1"/>
                <p:nvPr/>
              </p:nvSpPr>
              <p:spPr>
                <a:xfrm>
                  <a:off x="4513683" y="2392847"/>
                  <a:ext cx="1397819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세계화 시대</a:t>
                  </a:r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지리의 힘</a:t>
                  </a:r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5FBE89CD-EC29-A3DB-8D72-BA62670E9B1B}"/>
                  </a:ext>
                </a:extLst>
              </p:cNvPr>
              <p:cNvGrpSpPr/>
              <p:nvPr/>
            </p:nvGrpSpPr>
            <p:grpSpPr>
              <a:xfrm>
                <a:off x="4435296" y="2648135"/>
                <a:ext cx="2615319" cy="268482"/>
                <a:chOff x="4435296" y="2648135"/>
                <a:chExt cx="2615319" cy="268482"/>
              </a:xfrm>
            </p:grpSpPr>
            <p:sp>
              <p:nvSpPr>
                <p:cNvPr id="109" name="사각형: 둥근 모서리 108">
                  <a:extLst>
                    <a:ext uri="{FF2B5EF4-FFF2-40B4-BE49-F238E27FC236}">
                      <a16:creationId xmlns:a16="http://schemas.microsoft.com/office/drawing/2014/main" id="{B0A6B421-D60C-A7BA-D07B-C4BFA426C8AC}"/>
                    </a:ext>
                  </a:extLst>
                </p:cNvPr>
                <p:cNvSpPr/>
                <p:nvPr/>
              </p:nvSpPr>
              <p:spPr>
                <a:xfrm>
                  <a:off x="4435296" y="2648135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A9B5BA54-5D3C-D794-9B61-2CD6B71BA182}"/>
                    </a:ext>
                  </a:extLst>
                </p:cNvPr>
                <p:cNvSpPr txBox="1"/>
                <p:nvPr/>
              </p:nvSpPr>
              <p:spPr>
                <a:xfrm>
                  <a:off x="4513683" y="2709261"/>
                  <a:ext cx="556243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아시아</a:t>
                  </a:r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5E1A28D7-EA5B-C167-3831-BCFB78A79BE2}"/>
                  </a:ext>
                </a:extLst>
              </p:cNvPr>
              <p:cNvGrpSpPr/>
              <p:nvPr/>
            </p:nvGrpSpPr>
            <p:grpSpPr>
              <a:xfrm>
                <a:off x="4435296" y="2964550"/>
                <a:ext cx="2615319" cy="268482"/>
                <a:chOff x="4435296" y="2964550"/>
                <a:chExt cx="2615319" cy="268482"/>
              </a:xfrm>
            </p:grpSpPr>
            <p:sp>
              <p:nvSpPr>
                <p:cNvPr id="110" name="사각형: 둥근 모서리 109">
                  <a:extLst>
                    <a:ext uri="{FF2B5EF4-FFF2-40B4-BE49-F238E27FC236}">
                      <a16:creationId xmlns:a16="http://schemas.microsoft.com/office/drawing/2014/main" id="{E9B37EDD-5231-CF4A-EB99-76F0B1A6B9EA}"/>
                    </a:ext>
                  </a:extLst>
                </p:cNvPr>
                <p:cNvSpPr/>
                <p:nvPr/>
              </p:nvSpPr>
              <p:spPr>
                <a:xfrm>
                  <a:off x="4435296" y="2964550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54234F41-A547-122F-B69B-4988AA6A995D}"/>
                    </a:ext>
                  </a:extLst>
                </p:cNvPr>
                <p:cNvSpPr txBox="1"/>
                <p:nvPr/>
              </p:nvSpPr>
              <p:spPr>
                <a:xfrm>
                  <a:off x="4513683" y="3025675"/>
                  <a:ext cx="447238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(3)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유럽</a:t>
                  </a:r>
                </a:p>
              </p:txBody>
            </p: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B1D0B70C-B21C-EDFA-B519-EC590B527CBF}"/>
                  </a:ext>
                </a:extLst>
              </p:cNvPr>
              <p:cNvGrpSpPr/>
              <p:nvPr/>
            </p:nvGrpSpPr>
            <p:grpSpPr>
              <a:xfrm>
                <a:off x="4435296" y="3280964"/>
                <a:ext cx="2615319" cy="268482"/>
                <a:chOff x="4435296" y="3280964"/>
                <a:chExt cx="2615319" cy="268482"/>
              </a:xfrm>
            </p:grpSpPr>
            <p:sp>
              <p:nvSpPr>
                <p:cNvPr id="111" name="사각형: 둥근 모서리 110">
                  <a:extLst>
                    <a:ext uri="{FF2B5EF4-FFF2-40B4-BE49-F238E27FC236}">
                      <a16:creationId xmlns:a16="http://schemas.microsoft.com/office/drawing/2014/main" id="{51E1FF8C-C3FF-C2B5-EED6-95D7D6EE28D9}"/>
                    </a:ext>
                  </a:extLst>
                </p:cNvPr>
                <p:cNvSpPr/>
                <p:nvPr/>
              </p:nvSpPr>
              <p:spPr>
                <a:xfrm>
                  <a:off x="4435296" y="3280964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E185E9A5-E462-9D02-E2F0-B06A08F0CA38}"/>
                    </a:ext>
                  </a:extLst>
                </p:cNvPr>
                <p:cNvSpPr txBox="1"/>
                <p:nvPr/>
              </p:nvSpPr>
              <p:spPr>
                <a:xfrm>
                  <a:off x="4513683" y="3342089"/>
                  <a:ext cx="673261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(4)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아프리카</a:t>
                  </a:r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52E2B1AE-C5F6-9402-A8A0-D89E522A0733}"/>
                  </a:ext>
                </a:extLst>
              </p:cNvPr>
              <p:cNvGrpSpPr/>
              <p:nvPr/>
            </p:nvGrpSpPr>
            <p:grpSpPr>
              <a:xfrm>
                <a:off x="4435296" y="3597378"/>
                <a:ext cx="2615319" cy="268482"/>
                <a:chOff x="4435296" y="3597378"/>
                <a:chExt cx="2615319" cy="268482"/>
              </a:xfrm>
            </p:grpSpPr>
            <p:sp>
              <p:nvSpPr>
                <p:cNvPr id="112" name="사각형: 둥근 모서리 111">
                  <a:extLst>
                    <a:ext uri="{FF2B5EF4-FFF2-40B4-BE49-F238E27FC236}">
                      <a16:creationId xmlns:a16="http://schemas.microsoft.com/office/drawing/2014/main" id="{C2013C1B-6EB2-FCCE-993B-887B9B58FB29}"/>
                    </a:ext>
                  </a:extLst>
                </p:cNvPr>
                <p:cNvSpPr/>
                <p:nvPr/>
              </p:nvSpPr>
              <p:spPr>
                <a:xfrm>
                  <a:off x="4435296" y="3597378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1A4DA893-52CC-E115-F768-C2E1DE4CFA7A}"/>
                    </a:ext>
                  </a:extLst>
                </p:cNvPr>
                <p:cNvSpPr txBox="1"/>
                <p:nvPr/>
              </p:nvSpPr>
              <p:spPr>
                <a:xfrm>
                  <a:off x="4513683" y="3658503"/>
                  <a:ext cx="673261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(5)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아메리카</a:t>
                  </a:r>
                </a:p>
              </p:txBody>
            </p: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3ED4D101-ADB1-F722-F943-F15E0570B466}"/>
                  </a:ext>
                </a:extLst>
              </p:cNvPr>
              <p:cNvGrpSpPr/>
              <p:nvPr/>
            </p:nvGrpSpPr>
            <p:grpSpPr>
              <a:xfrm>
                <a:off x="4435296" y="3913792"/>
                <a:ext cx="2615319" cy="268482"/>
                <a:chOff x="4435296" y="3913792"/>
                <a:chExt cx="2615319" cy="268482"/>
              </a:xfrm>
            </p:grpSpPr>
            <p:sp>
              <p:nvSpPr>
                <p:cNvPr id="113" name="사각형: 둥근 모서리 112">
                  <a:extLst>
                    <a:ext uri="{FF2B5EF4-FFF2-40B4-BE49-F238E27FC236}">
                      <a16:creationId xmlns:a16="http://schemas.microsoft.com/office/drawing/2014/main" id="{FD5C943A-C0FD-3E20-3EF7-824FB032919C}"/>
                    </a:ext>
                  </a:extLst>
                </p:cNvPr>
                <p:cNvSpPr/>
                <p:nvPr/>
              </p:nvSpPr>
              <p:spPr>
                <a:xfrm>
                  <a:off x="4435296" y="3913792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690FCE1A-EBD9-B580-DCD3-26A08EECF5E5}"/>
                    </a:ext>
                  </a:extLst>
                </p:cNvPr>
                <p:cNvSpPr txBox="1"/>
                <p:nvPr/>
              </p:nvSpPr>
              <p:spPr>
                <a:xfrm>
                  <a:off x="4513683" y="3974917"/>
                  <a:ext cx="1290418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(6) 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오세아니아와 극지방</a:t>
                  </a:r>
                </a:p>
              </p:txBody>
            </p: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C38158B7-0AA8-AFCA-FAFB-97D1E2D8F42B}"/>
                  </a:ext>
                </a:extLst>
              </p:cNvPr>
              <p:cNvGrpSpPr/>
              <p:nvPr/>
            </p:nvGrpSpPr>
            <p:grpSpPr>
              <a:xfrm>
                <a:off x="4435296" y="4230207"/>
                <a:ext cx="2615319" cy="268482"/>
                <a:chOff x="4435296" y="4230207"/>
                <a:chExt cx="2615319" cy="268482"/>
              </a:xfrm>
            </p:grpSpPr>
            <p:sp>
              <p:nvSpPr>
                <p:cNvPr id="114" name="사각형: 둥근 모서리 113">
                  <a:extLst>
                    <a:ext uri="{FF2B5EF4-FFF2-40B4-BE49-F238E27FC236}">
                      <a16:creationId xmlns:a16="http://schemas.microsoft.com/office/drawing/2014/main" id="{68083E0B-7471-D063-F3E5-DD721162D9AE}"/>
                    </a:ext>
                  </a:extLst>
                </p:cNvPr>
                <p:cNvSpPr/>
                <p:nvPr/>
              </p:nvSpPr>
              <p:spPr>
                <a:xfrm>
                  <a:off x="4435296" y="4230207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B28C6850-18F1-C696-EFF4-D021BCDCC69E}"/>
                    </a:ext>
                  </a:extLst>
                </p:cNvPr>
                <p:cNvSpPr txBox="1"/>
                <p:nvPr/>
              </p:nvSpPr>
              <p:spPr>
                <a:xfrm>
                  <a:off x="4513683" y="4291331"/>
                  <a:ext cx="1748877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(7) 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대한민국</a:t>
                  </a:r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 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우리가 살아가는 곳</a:t>
                  </a:r>
                </a:p>
              </p:txBody>
            </p:sp>
          </p:grp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12033649-EFC1-C4FA-0E79-60CAD1AE8436}"/>
                  </a:ext>
                </a:extLst>
              </p:cNvPr>
              <p:cNvGrpSpPr/>
              <p:nvPr/>
            </p:nvGrpSpPr>
            <p:grpSpPr>
              <a:xfrm>
                <a:off x="4435296" y="4546621"/>
                <a:ext cx="2615319" cy="268482"/>
                <a:chOff x="4435296" y="4546621"/>
                <a:chExt cx="2615319" cy="268482"/>
              </a:xfrm>
            </p:grpSpPr>
            <p:sp>
              <p:nvSpPr>
                <p:cNvPr id="115" name="사각형: 둥근 모서리 114">
                  <a:extLst>
                    <a:ext uri="{FF2B5EF4-FFF2-40B4-BE49-F238E27FC236}">
                      <a16:creationId xmlns:a16="http://schemas.microsoft.com/office/drawing/2014/main" id="{63471289-3508-CFB3-A723-6DFE4975175B}"/>
                    </a:ext>
                  </a:extLst>
                </p:cNvPr>
                <p:cNvSpPr/>
                <p:nvPr/>
              </p:nvSpPr>
              <p:spPr>
                <a:xfrm>
                  <a:off x="4435296" y="4546621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A07E56E7-B010-BCF8-A891-CCC10A6445FE}"/>
                    </a:ext>
                  </a:extLst>
                </p:cNvPr>
                <p:cNvSpPr txBox="1"/>
                <p:nvPr/>
              </p:nvSpPr>
              <p:spPr>
                <a:xfrm>
                  <a:off x="4513683" y="4607745"/>
                  <a:ext cx="1939634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(8) 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우리나라의 자연환경과 인간 생활</a:t>
                  </a:r>
                </a:p>
              </p:txBody>
            </p:sp>
          </p:grp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2187F150-6FFE-0704-77EE-0B1AF3B4CADA}"/>
                  </a:ext>
                </a:extLst>
              </p:cNvPr>
              <p:cNvGrpSpPr/>
              <p:nvPr/>
            </p:nvGrpSpPr>
            <p:grpSpPr>
              <a:xfrm>
                <a:off x="4435296" y="4863035"/>
                <a:ext cx="2615319" cy="268482"/>
                <a:chOff x="4435296" y="4863035"/>
                <a:chExt cx="2615319" cy="268482"/>
              </a:xfrm>
            </p:grpSpPr>
            <p:sp>
              <p:nvSpPr>
                <p:cNvPr id="116" name="사각형: 둥근 모서리 115">
                  <a:extLst>
                    <a:ext uri="{FF2B5EF4-FFF2-40B4-BE49-F238E27FC236}">
                      <a16:creationId xmlns:a16="http://schemas.microsoft.com/office/drawing/2014/main" id="{171CF6D1-115E-CA14-E1C0-992F548A5AE4}"/>
                    </a:ext>
                  </a:extLst>
                </p:cNvPr>
                <p:cNvSpPr/>
                <p:nvPr/>
              </p:nvSpPr>
              <p:spPr>
                <a:xfrm>
                  <a:off x="4435296" y="4863035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32A661D-3343-4073-47A7-916038B0F8B4}"/>
                    </a:ext>
                  </a:extLst>
                </p:cNvPr>
                <p:cNvSpPr txBox="1"/>
                <p:nvPr/>
              </p:nvSpPr>
              <p:spPr>
                <a:xfrm>
                  <a:off x="4513683" y="4924159"/>
                  <a:ext cx="705321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(9) 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중부 지역</a:t>
                  </a:r>
                </a:p>
              </p:txBody>
            </p: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696D6BAA-E02C-57EF-6B84-3A1F411C4762}"/>
                  </a:ext>
                </a:extLst>
              </p:cNvPr>
              <p:cNvGrpSpPr/>
              <p:nvPr/>
            </p:nvGrpSpPr>
            <p:grpSpPr>
              <a:xfrm>
                <a:off x="4435296" y="5179449"/>
                <a:ext cx="2615319" cy="268482"/>
                <a:chOff x="4435296" y="5179449"/>
                <a:chExt cx="2615319" cy="268482"/>
              </a:xfrm>
            </p:grpSpPr>
            <p:sp>
              <p:nvSpPr>
                <p:cNvPr id="117" name="사각형: 둥근 모서리 116">
                  <a:extLst>
                    <a:ext uri="{FF2B5EF4-FFF2-40B4-BE49-F238E27FC236}">
                      <a16:creationId xmlns:a16="http://schemas.microsoft.com/office/drawing/2014/main" id="{357EF917-DEF2-3248-48CD-7813790888C5}"/>
                    </a:ext>
                  </a:extLst>
                </p:cNvPr>
                <p:cNvSpPr/>
                <p:nvPr/>
              </p:nvSpPr>
              <p:spPr>
                <a:xfrm>
                  <a:off x="4435296" y="5179449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75EF681E-2433-1D78-7D72-F2769AB42DAF}"/>
                    </a:ext>
                  </a:extLst>
                </p:cNvPr>
                <p:cNvSpPr txBox="1"/>
                <p:nvPr/>
              </p:nvSpPr>
              <p:spPr>
                <a:xfrm>
                  <a:off x="4513683" y="5240573"/>
                  <a:ext cx="785471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(10) 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남부 지역</a:t>
                  </a:r>
                </a:p>
              </p:txBody>
            </p:sp>
          </p:grp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672F2199-F5CC-0841-CFA6-8186B0BA2CB6}"/>
                  </a:ext>
                </a:extLst>
              </p:cNvPr>
              <p:cNvGrpSpPr/>
              <p:nvPr/>
            </p:nvGrpSpPr>
            <p:grpSpPr>
              <a:xfrm>
                <a:off x="4435296" y="5495864"/>
                <a:ext cx="2615319" cy="268482"/>
                <a:chOff x="4435296" y="5495864"/>
                <a:chExt cx="2615319" cy="268482"/>
              </a:xfrm>
            </p:grpSpPr>
            <p:sp>
              <p:nvSpPr>
                <p:cNvPr id="118" name="사각형: 둥근 모서리 117">
                  <a:extLst>
                    <a:ext uri="{FF2B5EF4-FFF2-40B4-BE49-F238E27FC236}">
                      <a16:creationId xmlns:a16="http://schemas.microsoft.com/office/drawing/2014/main" id="{79C14754-1D2A-0CDA-2A18-3A6E1B0686CA}"/>
                    </a:ext>
                  </a:extLst>
                </p:cNvPr>
                <p:cNvSpPr/>
                <p:nvPr/>
              </p:nvSpPr>
              <p:spPr>
                <a:xfrm>
                  <a:off x="4435296" y="5495864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C04E4D83-DAC3-3342-B868-971A0596F144}"/>
                    </a:ext>
                  </a:extLst>
                </p:cNvPr>
                <p:cNvSpPr txBox="1"/>
                <p:nvPr/>
              </p:nvSpPr>
              <p:spPr>
                <a:xfrm>
                  <a:off x="4513683" y="5556987"/>
                  <a:ext cx="785471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(11) 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북부 지역</a:t>
                  </a:r>
                </a:p>
              </p:txBody>
            </p: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AB7F1020-8042-665B-CF83-4C1D2E64D18F}"/>
                  </a:ext>
                </a:extLst>
              </p:cNvPr>
              <p:cNvGrpSpPr/>
              <p:nvPr/>
            </p:nvGrpSpPr>
            <p:grpSpPr>
              <a:xfrm>
                <a:off x="4435296" y="5812279"/>
                <a:ext cx="2615319" cy="268482"/>
                <a:chOff x="4435296" y="5812279"/>
                <a:chExt cx="2615319" cy="268482"/>
              </a:xfrm>
            </p:grpSpPr>
            <p:sp>
              <p:nvSpPr>
                <p:cNvPr id="119" name="사각형: 둥근 모서리 118">
                  <a:extLst>
                    <a:ext uri="{FF2B5EF4-FFF2-40B4-BE49-F238E27FC236}">
                      <a16:creationId xmlns:a16="http://schemas.microsoft.com/office/drawing/2014/main" id="{1F0DEDFE-EA00-D338-E4B7-BD88DE84A87F}"/>
                    </a:ext>
                  </a:extLst>
                </p:cNvPr>
                <p:cNvSpPr/>
                <p:nvPr/>
              </p:nvSpPr>
              <p:spPr>
                <a:xfrm>
                  <a:off x="4435296" y="5812279"/>
                  <a:ext cx="2615319" cy="268482"/>
                </a:xfrm>
                <a:prstGeom prst="roundRect">
                  <a:avLst>
                    <a:gd name="adj" fmla="val 2064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3E207321-2A8E-1710-ECA1-7B369E1BE164}"/>
                    </a:ext>
                  </a:extLst>
                </p:cNvPr>
                <p:cNvSpPr txBox="1"/>
                <p:nvPr/>
              </p:nvSpPr>
              <p:spPr>
                <a:xfrm>
                  <a:off x="4513683" y="5873405"/>
                  <a:ext cx="1902765" cy="1462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(12) </a:t>
                  </a:r>
                  <a:r>
                    <a:rPr lang="ko-KR" altLang="en-US" sz="10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지속가능한 세계와 글로컬 시민</a:t>
                  </a:r>
                </a:p>
              </p:txBody>
            </p:sp>
          </p:grpSp>
        </p:grpSp>
      </p:grpSp>
      <p:sp>
        <p:nvSpPr>
          <p:cNvPr id="132" name="화살표: 오른쪽 131">
            <a:extLst>
              <a:ext uri="{FF2B5EF4-FFF2-40B4-BE49-F238E27FC236}">
                <a16:creationId xmlns:a16="http://schemas.microsoft.com/office/drawing/2014/main" id="{665E0EA8-0C55-768A-9267-F8BAEC8A6899}"/>
              </a:ext>
            </a:extLst>
          </p:cNvPr>
          <p:cNvSpPr/>
          <p:nvPr/>
        </p:nvSpPr>
        <p:spPr>
          <a:xfrm>
            <a:off x="3297679" y="3678414"/>
            <a:ext cx="919268" cy="603411"/>
          </a:xfrm>
          <a:prstGeom prst="rightArrow">
            <a:avLst>
              <a:gd name="adj1" fmla="val 66531"/>
              <a:gd name="adj2" fmla="val 47245"/>
            </a:avLst>
          </a:prstGeom>
          <a:gradFill>
            <a:gsLst>
              <a:gs pos="0">
                <a:schemeClr val="bg1">
                  <a:lumMod val="75000"/>
                  <a:alpha val="0"/>
                </a:schemeClr>
              </a:gs>
              <a:gs pos="95000">
                <a:srgbClr val="2467BE">
                  <a:alpha val="6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335B1F4A-4EC8-58F5-F2EF-2F9209F9A9F8}"/>
              </a:ext>
            </a:extLst>
          </p:cNvPr>
          <p:cNvGrpSpPr/>
          <p:nvPr/>
        </p:nvGrpSpPr>
        <p:grpSpPr>
          <a:xfrm>
            <a:off x="7074412" y="2135342"/>
            <a:ext cx="365207" cy="1938340"/>
            <a:chOff x="7074412" y="2135342"/>
            <a:chExt cx="365207" cy="1938340"/>
          </a:xfrm>
        </p:grpSpPr>
        <p:sp>
          <p:nvSpPr>
            <p:cNvPr id="134" name="오른쪽 대괄호 133">
              <a:extLst>
                <a:ext uri="{FF2B5EF4-FFF2-40B4-BE49-F238E27FC236}">
                  <a16:creationId xmlns:a16="http://schemas.microsoft.com/office/drawing/2014/main" id="{1ACDD28C-33BF-642E-5B78-B5E729BAE2F4}"/>
                </a:ext>
              </a:extLst>
            </p:cNvPr>
            <p:cNvSpPr/>
            <p:nvPr/>
          </p:nvSpPr>
          <p:spPr>
            <a:xfrm>
              <a:off x="7074412" y="2135342"/>
              <a:ext cx="256128" cy="1938340"/>
            </a:xfrm>
            <a:prstGeom prst="rightBracket">
              <a:avLst>
                <a:gd name="adj" fmla="val 94298"/>
              </a:avLst>
            </a:prstGeom>
            <a:ln w="15875">
              <a:solidFill>
                <a:srgbClr val="4AB4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6" name="이등변 삼각형 135">
              <a:extLst>
                <a:ext uri="{FF2B5EF4-FFF2-40B4-BE49-F238E27FC236}">
                  <a16:creationId xmlns:a16="http://schemas.microsoft.com/office/drawing/2014/main" id="{C00D263B-9EC4-B083-A6F5-B1512941CE49}"/>
                </a:ext>
              </a:extLst>
            </p:cNvPr>
            <p:cNvSpPr/>
            <p:nvPr/>
          </p:nvSpPr>
          <p:spPr>
            <a:xfrm rot="5400000">
              <a:off x="7284606" y="3047685"/>
              <a:ext cx="196372" cy="113654"/>
            </a:xfrm>
            <a:prstGeom prst="triangle">
              <a:avLst/>
            </a:prstGeom>
            <a:solidFill>
              <a:srgbClr val="4AB4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1B20CA8C-157E-85FE-BE7A-FAAC15078DD0}"/>
              </a:ext>
            </a:extLst>
          </p:cNvPr>
          <p:cNvGrpSpPr/>
          <p:nvPr/>
        </p:nvGrpSpPr>
        <p:grpSpPr>
          <a:xfrm>
            <a:off x="7388480" y="2910172"/>
            <a:ext cx="1360236" cy="388680"/>
            <a:chOff x="7388480" y="3062657"/>
            <a:chExt cx="1360236" cy="388680"/>
          </a:xfrm>
        </p:grpSpPr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DE62B34D-C5B5-497C-7BDA-C4483F8764A6}"/>
                </a:ext>
              </a:extLst>
            </p:cNvPr>
            <p:cNvSpPr/>
            <p:nvPr/>
          </p:nvSpPr>
          <p:spPr>
            <a:xfrm>
              <a:off x="7388480" y="3062657"/>
              <a:ext cx="1360236" cy="388680"/>
            </a:xfrm>
            <a:custGeom>
              <a:avLst/>
              <a:gdLst>
                <a:gd name="connsiteX0" fmla="*/ 0 w 1422749"/>
                <a:gd name="connsiteY0" fmla="*/ 194339 h 388680"/>
                <a:gd name="connsiteX1" fmla="*/ 0 w 1422749"/>
                <a:gd name="connsiteY1" fmla="*/ 194340 h 388680"/>
                <a:gd name="connsiteX2" fmla="*/ 0 w 1422749"/>
                <a:gd name="connsiteY2" fmla="*/ 194340 h 388680"/>
                <a:gd name="connsiteX3" fmla="*/ 6385 w 1422749"/>
                <a:gd name="connsiteY3" fmla="*/ 162714 h 388680"/>
                <a:gd name="connsiteX4" fmla="*/ 6385 w 1422749"/>
                <a:gd name="connsiteY4" fmla="*/ 225965 h 388680"/>
                <a:gd name="connsiteX5" fmla="*/ 0 w 1422749"/>
                <a:gd name="connsiteY5" fmla="*/ 194340 h 388680"/>
                <a:gd name="connsiteX6" fmla="*/ 194340 w 1422749"/>
                <a:gd name="connsiteY6" fmla="*/ 0 h 388680"/>
                <a:gd name="connsiteX7" fmla="*/ 1228409 w 1422749"/>
                <a:gd name="connsiteY7" fmla="*/ 0 h 388680"/>
                <a:gd name="connsiteX8" fmla="*/ 1422749 w 1422749"/>
                <a:gd name="connsiteY8" fmla="*/ 194340 h 388680"/>
                <a:gd name="connsiteX9" fmla="*/ 1422748 w 1422749"/>
                <a:gd name="connsiteY9" fmla="*/ 194340 h 388680"/>
                <a:gd name="connsiteX10" fmla="*/ 1228408 w 1422749"/>
                <a:gd name="connsiteY10" fmla="*/ 388680 h 388680"/>
                <a:gd name="connsiteX11" fmla="*/ 194340 w 1422749"/>
                <a:gd name="connsiteY11" fmla="*/ 388679 h 388680"/>
                <a:gd name="connsiteX12" fmla="*/ 118694 w 1422749"/>
                <a:gd name="connsiteY12" fmla="*/ 373407 h 388680"/>
                <a:gd name="connsiteX13" fmla="*/ 62513 w 1422749"/>
                <a:gd name="connsiteY13" fmla="*/ 335528 h 388680"/>
                <a:gd name="connsiteX14" fmla="*/ 225944 w 1422749"/>
                <a:gd name="connsiteY14" fmla="*/ 194340 h 388680"/>
                <a:gd name="connsiteX15" fmla="*/ 62513 w 1422749"/>
                <a:gd name="connsiteY15" fmla="*/ 53151 h 388680"/>
                <a:gd name="connsiteX16" fmla="*/ 118694 w 1422749"/>
                <a:gd name="connsiteY16" fmla="*/ 15272 h 388680"/>
                <a:gd name="connsiteX17" fmla="*/ 194340 w 1422749"/>
                <a:gd name="connsiteY17" fmla="*/ 0 h 388680"/>
                <a:gd name="connsiteX0" fmla="*/ 0 w 1422749"/>
                <a:gd name="connsiteY0" fmla="*/ 194339 h 388680"/>
                <a:gd name="connsiteX1" fmla="*/ 0 w 1422749"/>
                <a:gd name="connsiteY1" fmla="*/ 194340 h 388680"/>
                <a:gd name="connsiteX2" fmla="*/ 0 w 1422749"/>
                <a:gd name="connsiteY2" fmla="*/ 194340 h 388680"/>
                <a:gd name="connsiteX3" fmla="*/ 0 w 1422749"/>
                <a:gd name="connsiteY3" fmla="*/ 194339 h 388680"/>
                <a:gd name="connsiteX4" fmla="*/ 6385 w 1422749"/>
                <a:gd name="connsiteY4" fmla="*/ 162714 h 388680"/>
                <a:gd name="connsiteX5" fmla="*/ 0 w 1422749"/>
                <a:gd name="connsiteY5" fmla="*/ 194340 h 388680"/>
                <a:gd name="connsiteX6" fmla="*/ 6385 w 1422749"/>
                <a:gd name="connsiteY6" fmla="*/ 162714 h 388680"/>
                <a:gd name="connsiteX7" fmla="*/ 194340 w 1422749"/>
                <a:gd name="connsiteY7" fmla="*/ 0 h 388680"/>
                <a:gd name="connsiteX8" fmla="*/ 1228409 w 1422749"/>
                <a:gd name="connsiteY8" fmla="*/ 0 h 388680"/>
                <a:gd name="connsiteX9" fmla="*/ 1422749 w 1422749"/>
                <a:gd name="connsiteY9" fmla="*/ 194340 h 388680"/>
                <a:gd name="connsiteX10" fmla="*/ 1422748 w 1422749"/>
                <a:gd name="connsiteY10" fmla="*/ 194340 h 388680"/>
                <a:gd name="connsiteX11" fmla="*/ 1228408 w 1422749"/>
                <a:gd name="connsiteY11" fmla="*/ 388680 h 388680"/>
                <a:gd name="connsiteX12" fmla="*/ 194340 w 1422749"/>
                <a:gd name="connsiteY12" fmla="*/ 388679 h 388680"/>
                <a:gd name="connsiteX13" fmla="*/ 118694 w 1422749"/>
                <a:gd name="connsiteY13" fmla="*/ 373407 h 388680"/>
                <a:gd name="connsiteX14" fmla="*/ 62513 w 1422749"/>
                <a:gd name="connsiteY14" fmla="*/ 335528 h 388680"/>
                <a:gd name="connsiteX15" fmla="*/ 225944 w 1422749"/>
                <a:gd name="connsiteY15" fmla="*/ 194340 h 388680"/>
                <a:gd name="connsiteX16" fmla="*/ 62513 w 1422749"/>
                <a:gd name="connsiteY16" fmla="*/ 53151 h 388680"/>
                <a:gd name="connsiteX17" fmla="*/ 118694 w 1422749"/>
                <a:gd name="connsiteY17" fmla="*/ 15272 h 388680"/>
                <a:gd name="connsiteX18" fmla="*/ 194340 w 1422749"/>
                <a:gd name="connsiteY18" fmla="*/ 0 h 388680"/>
                <a:gd name="connsiteX0" fmla="*/ 0 w 1422749"/>
                <a:gd name="connsiteY0" fmla="*/ 194339 h 388680"/>
                <a:gd name="connsiteX1" fmla="*/ 0 w 1422749"/>
                <a:gd name="connsiteY1" fmla="*/ 194340 h 388680"/>
                <a:gd name="connsiteX2" fmla="*/ 0 w 1422749"/>
                <a:gd name="connsiteY2" fmla="*/ 194340 h 388680"/>
                <a:gd name="connsiteX3" fmla="*/ 0 w 1422749"/>
                <a:gd name="connsiteY3" fmla="*/ 194339 h 388680"/>
                <a:gd name="connsiteX4" fmla="*/ 194340 w 1422749"/>
                <a:gd name="connsiteY4" fmla="*/ 0 h 388680"/>
                <a:gd name="connsiteX5" fmla="*/ 1228409 w 1422749"/>
                <a:gd name="connsiteY5" fmla="*/ 0 h 388680"/>
                <a:gd name="connsiteX6" fmla="*/ 1422749 w 1422749"/>
                <a:gd name="connsiteY6" fmla="*/ 194340 h 388680"/>
                <a:gd name="connsiteX7" fmla="*/ 1422748 w 1422749"/>
                <a:gd name="connsiteY7" fmla="*/ 194340 h 388680"/>
                <a:gd name="connsiteX8" fmla="*/ 1228408 w 1422749"/>
                <a:gd name="connsiteY8" fmla="*/ 388680 h 388680"/>
                <a:gd name="connsiteX9" fmla="*/ 194340 w 1422749"/>
                <a:gd name="connsiteY9" fmla="*/ 388679 h 388680"/>
                <a:gd name="connsiteX10" fmla="*/ 118694 w 1422749"/>
                <a:gd name="connsiteY10" fmla="*/ 373407 h 388680"/>
                <a:gd name="connsiteX11" fmla="*/ 62513 w 1422749"/>
                <a:gd name="connsiteY11" fmla="*/ 335528 h 388680"/>
                <a:gd name="connsiteX12" fmla="*/ 225944 w 1422749"/>
                <a:gd name="connsiteY12" fmla="*/ 194340 h 388680"/>
                <a:gd name="connsiteX13" fmla="*/ 62513 w 1422749"/>
                <a:gd name="connsiteY13" fmla="*/ 53151 h 388680"/>
                <a:gd name="connsiteX14" fmla="*/ 118694 w 1422749"/>
                <a:gd name="connsiteY14" fmla="*/ 15272 h 388680"/>
                <a:gd name="connsiteX15" fmla="*/ 194340 w 1422749"/>
                <a:gd name="connsiteY15" fmla="*/ 0 h 388680"/>
                <a:gd name="connsiteX0" fmla="*/ 0 w 1422749"/>
                <a:gd name="connsiteY0" fmla="*/ 194340 h 388680"/>
                <a:gd name="connsiteX1" fmla="*/ 0 w 1422749"/>
                <a:gd name="connsiteY1" fmla="*/ 194340 h 388680"/>
                <a:gd name="connsiteX2" fmla="*/ 0 w 1422749"/>
                <a:gd name="connsiteY2" fmla="*/ 194340 h 388680"/>
                <a:gd name="connsiteX3" fmla="*/ 194340 w 1422749"/>
                <a:gd name="connsiteY3" fmla="*/ 0 h 388680"/>
                <a:gd name="connsiteX4" fmla="*/ 1228409 w 1422749"/>
                <a:gd name="connsiteY4" fmla="*/ 0 h 388680"/>
                <a:gd name="connsiteX5" fmla="*/ 1422749 w 1422749"/>
                <a:gd name="connsiteY5" fmla="*/ 194340 h 388680"/>
                <a:gd name="connsiteX6" fmla="*/ 1422748 w 1422749"/>
                <a:gd name="connsiteY6" fmla="*/ 194340 h 388680"/>
                <a:gd name="connsiteX7" fmla="*/ 1228408 w 1422749"/>
                <a:gd name="connsiteY7" fmla="*/ 388680 h 388680"/>
                <a:gd name="connsiteX8" fmla="*/ 194340 w 1422749"/>
                <a:gd name="connsiteY8" fmla="*/ 388679 h 388680"/>
                <a:gd name="connsiteX9" fmla="*/ 118694 w 1422749"/>
                <a:gd name="connsiteY9" fmla="*/ 373407 h 388680"/>
                <a:gd name="connsiteX10" fmla="*/ 62513 w 1422749"/>
                <a:gd name="connsiteY10" fmla="*/ 335528 h 388680"/>
                <a:gd name="connsiteX11" fmla="*/ 225944 w 1422749"/>
                <a:gd name="connsiteY11" fmla="*/ 194340 h 388680"/>
                <a:gd name="connsiteX12" fmla="*/ 62513 w 1422749"/>
                <a:gd name="connsiteY12" fmla="*/ 53151 h 388680"/>
                <a:gd name="connsiteX13" fmla="*/ 118694 w 1422749"/>
                <a:gd name="connsiteY13" fmla="*/ 15272 h 388680"/>
                <a:gd name="connsiteX14" fmla="*/ 194340 w 1422749"/>
                <a:gd name="connsiteY14" fmla="*/ 0 h 388680"/>
                <a:gd name="connsiteX0" fmla="*/ 131827 w 1360236"/>
                <a:gd name="connsiteY0" fmla="*/ 0 h 388680"/>
                <a:gd name="connsiteX1" fmla="*/ 1165896 w 1360236"/>
                <a:gd name="connsiteY1" fmla="*/ 0 h 388680"/>
                <a:gd name="connsiteX2" fmla="*/ 1360236 w 1360236"/>
                <a:gd name="connsiteY2" fmla="*/ 194340 h 388680"/>
                <a:gd name="connsiteX3" fmla="*/ 1360235 w 1360236"/>
                <a:gd name="connsiteY3" fmla="*/ 194340 h 388680"/>
                <a:gd name="connsiteX4" fmla="*/ 1165895 w 1360236"/>
                <a:gd name="connsiteY4" fmla="*/ 388680 h 388680"/>
                <a:gd name="connsiteX5" fmla="*/ 131827 w 1360236"/>
                <a:gd name="connsiteY5" fmla="*/ 388679 h 388680"/>
                <a:gd name="connsiteX6" fmla="*/ 56181 w 1360236"/>
                <a:gd name="connsiteY6" fmla="*/ 373407 h 388680"/>
                <a:gd name="connsiteX7" fmla="*/ 0 w 1360236"/>
                <a:gd name="connsiteY7" fmla="*/ 335528 h 388680"/>
                <a:gd name="connsiteX8" fmla="*/ 163431 w 1360236"/>
                <a:gd name="connsiteY8" fmla="*/ 194340 h 388680"/>
                <a:gd name="connsiteX9" fmla="*/ 0 w 1360236"/>
                <a:gd name="connsiteY9" fmla="*/ 53151 h 388680"/>
                <a:gd name="connsiteX10" fmla="*/ 56181 w 1360236"/>
                <a:gd name="connsiteY10" fmla="*/ 15272 h 388680"/>
                <a:gd name="connsiteX11" fmla="*/ 131827 w 1360236"/>
                <a:gd name="connsiteY11" fmla="*/ 0 h 38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60236" h="388680">
                  <a:moveTo>
                    <a:pt x="131827" y="0"/>
                  </a:moveTo>
                  <a:lnTo>
                    <a:pt x="1165896" y="0"/>
                  </a:lnTo>
                  <a:cubicBezTo>
                    <a:pt x="1273227" y="0"/>
                    <a:pt x="1360236" y="87009"/>
                    <a:pt x="1360236" y="194340"/>
                  </a:cubicBezTo>
                  <a:lnTo>
                    <a:pt x="1360235" y="194340"/>
                  </a:lnTo>
                  <a:cubicBezTo>
                    <a:pt x="1360235" y="301671"/>
                    <a:pt x="1273226" y="388680"/>
                    <a:pt x="1165895" y="388680"/>
                  </a:cubicBezTo>
                  <a:lnTo>
                    <a:pt x="131827" y="388679"/>
                  </a:lnTo>
                  <a:cubicBezTo>
                    <a:pt x="104995" y="388679"/>
                    <a:pt x="79432" y="383241"/>
                    <a:pt x="56181" y="373407"/>
                  </a:cubicBezTo>
                  <a:lnTo>
                    <a:pt x="0" y="335528"/>
                  </a:lnTo>
                  <a:lnTo>
                    <a:pt x="163431" y="194340"/>
                  </a:lnTo>
                  <a:lnTo>
                    <a:pt x="0" y="53151"/>
                  </a:lnTo>
                  <a:lnTo>
                    <a:pt x="56181" y="15272"/>
                  </a:lnTo>
                  <a:cubicBezTo>
                    <a:pt x="79432" y="5438"/>
                    <a:pt x="104995" y="0"/>
                    <a:pt x="131827" y="0"/>
                  </a:cubicBezTo>
                  <a:close/>
                </a:path>
              </a:pathLst>
            </a:custGeom>
            <a:solidFill>
              <a:srgbClr val="4AB4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F86E4E1-E736-F321-838F-3108EA083DC0}"/>
                </a:ext>
              </a:extLst>
            </p:cNvPr>
            <p:cNvSpPr txBox="1"/>
            <p:nvPr/>
          </p:nvSpPr>
          <p:spPr>
            <a:xfrm>
              <a:off x="7742821" y="3118647"/>
              <a:ext cx="73096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6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세계지리</a:t>
              </a:r>
            </a:p>
          </p:txBody>
        </p: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23C471D3-2639-B8AA-CDEF-17783E513AF4}"/>
              </a:ext>
            </a:extLst>
          </p:cNvPr>
          <p:cNvGrpSpPr/>
          <p:nvPr/>
        </p:nvGrpSpPr>
        <p:grpSpPr>
          <a:xfrm>
            <a:off x="7388480" y="4917251"/>
            <a:ext cx="1360236" cy="388680"/>
            <a:chOff x="7388480" y="4961144"/>
            <a:chExt cx="1360236" cy="388680"/>
          </a:xfrm>
        </p:grpSpPr>
        <p:sp>
          <p:nvSpPr>
            <p:cNvPr id="149" name="자유형: 도형 148">
              <a:extLst>
                <a:ext uri="{FF2B5EF4-FFF2-40B4-BE49-F238E27FC236}">
                  <a16:creationId xmlns:a16="http://schemas.microsoft.com/office/drawing/2014/main" id="{3BB32F0B-147B-FA4A-8153-CDCAB83788B2}"/>
                </a:ext>
              </a:extLst>
            </p:cNvPr>
            <p:cNvSpPr/>
            <p:nvPr/>
          </p:nvSpPr>
          <p:spPr>
            <a:xfrm>
              <a:off x="7388480" y="4961144"/>
              <a:ext cx="1360236" cy="388680"/>
            </a:xfrm>
            <a:custGeom>
              <a:avLst/>
              <a:gdLst>
                <a:gd name="connsiteX0" fmla="*/ 0 w 1422749"/>
                <a:gd name="connsiteY0" fmla="*/ 194339 h 388680"/>
                <a:gd name="connsiteX1" fmla="*/ 0 w 1422749"/>
                <a:gd name="connsiteY1" fmla="*/ 194340 h 388680"/>
                <a:gd name="connsiteX2" fmla="*/ 0 w 1422749"/>
                <a:gd name="connsiteY2" fmla="*/ 194340 h 388680"/>
                <a:gd name="connsiteX3" fmla="*/ 6385 w 1422749"/>
                <a:gd name="connsiteY3" fmla="*/ 162714 h 388680"/>
                <a:gd name="connsiteX4" fmla="*/ 6385 w 1422749"/>
                <a:gd name="connsiteY4" fmla="*/ 225965 h 388680"/>
                <a:gd name="connsiteX5" fmla="*/ 0 w 1422749"/>
                <a:gd name="connsiteY5" fmla="*/ 194340 h 388680"/>
                <a:gd name="connsiteX6" fmla="*/ 194340 w 1422749"/>
                <a:gd name="connsiteY6" fmla="*/ 0 h 388680"/>
                <a:gd name="connsiteX7" fmla="*/ 1228409 w 1422749"/>
                <a:gd name="connsiteY7" fmla="*/ 0 h 388680"/>
                <a:gd name="connsiteX8" fmla="*/ 1422749 w 1422749"/>
                <a:gd name="connsiteY8" fmla="*/ 194340 h 388680"/>
                <a:gd name="connsiteX9" fmla="*/ 1422748 w 1422749"/>
                <a:gd name="connsiteY9" fmla="*/ 194340 h 388680"/>
                <a:gd name="connsiteX10" fmla="*/ 1228408 w 1422749"/>
                <a:gd name="connsiteY10" fmla="*/ 388680 h 388680"/>
                <a:gd name="connsiteX11" fmla="*/ 194340 w 1422749"/>
                <a:gd name="connsiteY11" fmla="*/ 388679 h 388680"/>
                <a:gd name="connsiteX12" fmla="*/ 118694 w 1422749"/>
                <a:gd name="connsiteY12" fmla="*/ 373407 h 388680"/>
                <a:gd name="connsiteX13" fmla="*/ 62513 w 1422749"/>
                <a:gd name="connsiteY13" fmla="*/ 335529 h 388680"/>
                <a:gd name="connsiteX14" fmla="*/ 225944 w 1422749"/>
                <a:gd name="connsiteY14" fmla="*/ 194340 h 388680"/>
                <a:gd name="connsiteX15" fmla="*/ 62513 w 1422749"/>
                <a:gd name="connsiteY15" fmla="*/ 53151 h 388680"/>
                <a:gd name="connsiteX16" fmla="*/ 118694 w 1422749"/>
                <a:gd name="connsiteY16" fmla="*/ 15272 h 388680"/>
                <a:gd name="connsiteX17" fmla="*/ 194340 w 1422749"/>
                <a:gd name="connsiteY17" fmla="*/ 0 h 388680"/>
                <a:gd name="connsiteX0" fmla="*/ 0 w 1422749"/>
                <a:gd name="connsiteY0" fmla="*/ 194339 h 388680"/>
                <a:gd name="connsiteX1" fmla="*/ 0 w 1422749"/>
                <a:gd name="connsiteY1" fmla="*/ 194340 h 388680"/>
                <a:gd name="connsiteX2" fmla="*/ 0 w 1422749"/>
                <a:gd name="connsiteY2" fmla="*/ 194340 h 388680"/>
                <a:gd name="connsiteX3" fmla="*/ 0 w 1422749"/>
                <a:gd name="connsiteY3" fmla="*/ 194339 h 388680"/>
                <a:gd name="connsiteX4" fmla="*/ 0 w 1422749"/>
                <a:gd name="connsiteY4" fmla="*/ 194340 h 388680"/>
                <a:gd name="connsiteX5" fmla="*/ 6385 w 1422749"/>
                <a:gd name="connsiteY5" fmla="*/ 225965 h 388680"/>
                <a:gd name="connsiteX6" fmla="*/ 0 w 1422749"/>
                <a:gd name="connsiteY6" fmla="*/ 194340 h 388680"/>
                <a:gd name="connsiteX7" fmla="*/ 194340 w 1422749"/>
                <a:gd name="connsiteY7" fmla="*/ 0 h 388680"/>
                <a:gd name="connsiteX8" fmla="*/ 1228409 w 1422749"/>
                <a:gd name="connsiteY8" fmla="*/ 0 h 388680"/>
                <a:gd name="connsiteX9" fmla="*/ 1422749 w 1422749"/>
                <a:gd name="connsiteY9" fmla="*/ 194340 h 388680"/>
                <a:gd name="connsiteX10" fmla="*/ 1422748 w 1422749"/>
                <a:gd name="connsiteY10" fmla="*/ 194340 h 388680"/>
                <a:gd name="connsiteX11" fmla="*/ 1228408 w 1422749"/>
                <a:gd name="connsiteY11" fmla="*/ 388680 h 388680"/>
                <a:gd name="connsiteX12" fmla="*/ 194340 w 1422749"/>
                <a:gd name="connsiteY12" fmla="*/ 388679 h 388680"/>
                <a:gd name="connsiteX13" fmla="*/ 118694 w 1422749"/>
                <a:gd name="connsiteY13" fmla="*/ 373407 h 388680"/>
                <a:gd name="connsiteX14" fmla="*/ 62513 w 1422749"/>
                <a:gd name="connsiteY14" fmla="*/ 335529 h 388680"/>
                <a:gd name="connsiteX15" fmla="*/ 225944 w 1422749"/>
                <a:gd name="connsiteY15" fmla="*/ 194340 h 388680"/>
                <a:gd name="connsiteX16" fmla="*/ 62513 w 1422749"/>
                <a:gd name="connsiteY16" fmla="*/ 53151 h 388680"/>
                <a:gd name="connsiteX17" fmla="*/ 118694 w 1422749"/>
                <a:gd name="connsiteY17" fmla="*/ 15272 h 388680"/>
                <a:gd name="connsiteX18" fmla="*/ 194340 w 1422749"/>
                <a:gd name="connsiteY18" fmla="*/ 0 h 388680"/>
                <a:gd name="connsiteX0" fmla="*/ 0 w 1422749"/>
                <a:gd name="connsiteY0" fmla="*/ 194339 h 388680"/>
                <a:gd name="connsiteX1" fmla="*/ 0 w 1422749"/>
                <a:gd name="connsiteY1" fmla="*/ 194340 h 388680"/>
                <a:gd name="connsiteX2" fmla="*/ 0 w 1422749"/>
                <a:gd name="connsiteY2" fmla="*/ 194340 h 388680"/>
                <a:gd name="connsiteX3" fmla="*/ 0 w 1422749"/>
                <a:gd name="connsiteY3" fmla="*/ 194339 h 388680"/>
                <a:gd name="connsiteX4" fmla="*/ 194340 w 1422749"/>
                <a:gd name="connsiteY4" fmla="*/ 0 h 388680"/>
                <a:gd name="connsiteX5" fmla="*/ 1228409 w 1422749"/>
                <a:gd name="connsiteY5" fmla="*/ 0 h 388680"/>
                <a:gd name="connsiteX6" fmla="*/ 1422749 w 1422749"/>
                <a:gd name="connsiteY6" fmla="*/ 194340 h 388680"/>
                <a:gd name="connsiteX7" fmla="*/ 1422748 w 1422749"/>
                <a:gd name="connsiteY7" fmla="*/ 194340 h 388680"/>
                <a:gd name="connsiteX8" fmla="*/ 1228408 w 1422749"/>
                <a:gd name="connsiteY8" fmla="*/ 388680 h 388680"/>
                <a:gd name="connsiteX9" fmla="*/ 194340 w 1422749"/>
                <a:gd name="connsiteY9" fmla="*/ 388679 h 388680"/>
                <a:gd name="connsiteX10" fmla="*/ 118694 w 1422749"/>
                <a:gd name="connsiteY10" fmla="*/ 373407 h 388680"/>
                <a:gd name="connsiteX11" fmla="*/ 62513 w 1422749"/>
                <a:gd name="connsiteY11" fmla="*/ 335529 h 388680"/>
                <a:gd name="connsiteX12" fmla="*/ 225944 w 1422749"/>
                <a:gd name="connsiteY12" fmla="*/ 194340 h 388680"/>
                <a:gd name="connsiteX13" fmla="*/ 62513 w 1422749"/>
                <a:gd name="connsiteY13" fmla="*/ 53151 h 388680"/>
                <a:gd name="connsiteX14" fmla="*/ 118694 w 1422749"/>
                <a:gd name="connsiteY14" fmla="*/ 15272 h 388680"/>
                <a:gd name="connsiteX15" fmla="*/ 194340 w 1422749"/>
                <a:gd name="connsiteY15" fmla="*/ 0 h 388680"/>
                <a:gd name="connsiteX0" fmla="*/ 0 w 1422749"/>
                <a:gd name="connsiteY0" fmla="*/ 194340 h 388680"/>
                <a:gd name="connsiteX1" fmla="*/ 0 w 1422749"/>
                <a:gd name="connsiteY1" fmla="*/ 194340 h 388680"/>
                <a:gd name="connsiteX2" fmla="*/ 0 w 1422749"/>
                <a:gd name="connsiteY2" fmla="*/ 194340 h 388680"/>
                <a:gd name="connsiteX3" fmla="*/ 194340 w 1422749"/>
                <a:gd name="connsiteY3" fmla="*/ 0 h 388680"/>
                <a:gd name="connsiteX4" fmla="*/ 1228409 w 1422749"/>
                <a:gd name="connsiteY4" fmla="*/ 0 h 388680"/>
                <a:gd name="connsiteX5" fmla="*/ 1422749 w 1422749"/>
                <a:gd name="connsiteY5" fmla="*/ 194340 h 388680"/>
                <a:gd name="connsiteX6" fmla="*/ 1422748 w 1422749"/>
                <a:gd name="connsiteY6" fmla="*/ 194340 h 388680"/>
                <a:gd name="connsiteX7" fmla="*/ 1228408 w 1422749"/>
                <a:gd name="connsiteY7" fmla="*/ 388680 h 388680"/>
                <a:gd name="connsiteX8" fmla="*/ 194340 w 1422749"/>
                <a:gd name="connsiteY8" fmla="*/ 388679 h 388680"/>
                <a:gd name="connsiteX9" fmla="*/ 118694 w 1422749"/>
                <a:gd name="connsiteY9" fmla="*/ 373407 h 388680"/>
                <a:gd name="connsiteX10" fmla="*/ 62513 w 1422749"/>
                <a:gd name="connsiteY10" fmla="*/ 335529 h 388680"/>
                <a:gd name="connsiteX11" fmla="*/ 225944 w 1422749"/>
                <a:gd name="connsiteY11" fmla="*/ 194340 h 388680"/>
                <a:gd name="connsiteX12" fmla="*/ 62513 w 1422749"/>
                <a:gd name="connsiteY12" fmla="*/ 53151 h 388680"/>
                <a:gd name="connsiteX13" fmla="*/ 118694 w 1422749"/>
                <a:gd name="connsiteY13" fmla="*/ 15272 h 388680"/>
                <a:gd name="connsiteX14" fmla="*/ 194340 w 1422749"/>
                <a:gd name="connsiteY14" fmla="*/ 0 h 388680"/>
                <a:gd name="connsiteX0" fmla="*/ 131827 w 1360236"/>
                <a:gd name="connsiteY0" fmla="*/ 0 h 388680"/>
                <a:gd name="connsiteX1" fmla="*/ 1165896 w 1360236"/>
                <a:gd name="connsiteY1" fmla="*/ 0 h 388680"/>
                <a:gd name="connsiteX2" fmla="*/ 1360236 w 1360236"/>
                <a:gd name="connsiteY2" fmla="*/ 194340 h 388680"/>
                <a:gd name="connsiteX3" fmla="*/ 1360235 w 1360236"/>
                <a:gd name="connsiteY3" fmla="*/ 194340 h 388680"/>
                <a:gd name="connsiteX4" fmla="*/ 1165895 w 1360236"/>
                <a:gd name="connsiteY4" fmla="*/ 388680 h 388680"/>
                <a:gd name="connsiteX5" fmla="*/ 131827 w 1360236"/>
                <a:gd name="connsiteY5" fmla="*/ 388679 h 388680"/>
                <a:gd name="connsiteX6" fmla="*/ 56181 w 1360236"/>
                <a:gd name="connsiteY6" fmla="*/ 373407 h 388680"/>
                <a:gd name="connsiteX7" fmla="*/ 0 w 1360236"/>
                <a:gd name="connsiteY7" fmla="*/ 335529 h 388680"/>
                <a:gd name="connsiteX8" fmla="*/ 163431 w 1360236"/>
                <a:gd name="connsiteY8" fmla="*/ 194340 h 388680"/>
                <a:gd name="connsiteX9" fmla="*/ 0 w 1360236"/>
                <a:gd name="connsiteY9" fmla="*/ 53151 h 388680"/>
                <a:gd name="connsiteX10" fmla="*/ 56181 w 1360236"/>
                <a:gd name="connsiteY10" fmla="*/ 15272 h 388680"/>
                <a:gd name="connsiteX11" fmla="*/ 131827 w 1360236"/>
                <a:gd name="connsiteY11" fmla="*/ 0 h 38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60236" h="388680">
                  <a:moveTo>
                    <a:pt x="131827" y="0"/>
                  </a:moveTo>
                  <a:lnTo>
                    <a:pt x="1165896" y="0"/>
                  </a:lnTo>
                  <a:cubicBezTo>
                    <a:pt x="1273227" y="0"/>
                    <a:pt x="1360236" y="87009"/>
                    <a:pt x="1360236" y="194340"/>
                  </a:cubicBezTo>
                  <a:lnTo>
                    <a:pt x="1360235" y="194340"/>
                  </a:lnTo>
                  <a:cubicBezTo>
                    <a:pt x="1360235" y="301671"/>
                    <a:pt x="1273226" y="388680"/>
                    <a:pt x="1165895" y="388680"/>
                  </a:cubicBezTo>
                  <a:lnTo>
                    <a:pt x="131827" y="388679"/>
                  </a:lnTo>
                  <a:cubicBezTo>
                    <a:pt x="104995" y="388679"/>
                    <a:pt x="79432" y="383241"/>
                    <a:pt x="56181" y="373407"/>
                  </a:cubicBezTo>
                  <a:lnTo>
                    <a:pt x="0" y="335529"/>
                  </a:lnTo>
                  <a:lnTo>
                    <a:pt x="163431" y="194340"/>
                  </a:lnTo>
                  <a:lnTo>
                    <a:pt x="0" y="53151"/>
                  </a:lnTo>
                  <a:lnTo>
                    <a:pt x="56181" y="15272"/>
                  </a:lnTo>
                  <a:cubicBezTo>
                    <a:pt x="79432" y="5438"/>
                    <a:pt x="104995" y="0"/>
                    <a:pt x="131827" y="0"/>
                  </a:cubicBezTo>
                  <a:close/>
                </a:path>
              </a:pathLst>
            </a:cu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9A00936-FEF0-FE36-640E-19A643701E23}"/>
                </a:ext>
              </a:extLst>
            </p:cNvPr>
            <p:cNvSpPr txBox="1"/>
            <p:nvPr/>
          </p:nvSpPr>
          <p:spPr>
            <a:xfrm>
              <a:off x="7742821" y="5017134"/>
              <a:ext cx="73096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6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한국지리</a:t>
              </a:r>
            </a:p>
          </p:txBody>
        </p:sp>
      </p:grp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EB6287C6-0720-9869-2E08-B42EE1E4EF25}"/>
              </a:ext>
            </a:extLst>
          </p:cNvPr>
          <p:cNvGrpSpPr/>
          <p:nvPr/>
        </p:nvGrpSpPr>
        <p:grpSpPr>
          <a:xfrm>
            <a:off x="7074412" y="4142422"/>
            <a:ext cx="365207" cy="1938339"/>
            <a:chOff x="7074412" y="4142422"/>
            <a:chExt cx="365207" cy="1938339"/>
          </a:xfrm>
        </p:grpSpPr>
        <p:sp>
          <p:nvSpPr>
            <p:cNvPr id="146" name="오른쪽 대괄호 145">
              <a:extLst>
                <a:ext uri="{FF2B5EF4-FFF2-40B4-BE49-F238E27FC236}">
                  <a16:creationId xmlns:a16="http://schemas.microsoft.com/office/drawing/2014/main" id="{386D7B94-9297-2C98-95F6-07D1D39BEC2F}"/>
                </a:ext>
              </a:extLst>
            </p:cNvPr>
            <p:cNvSpPr/>
            <p:nvPr/>
          </p:nvSpPr>
          <p:spPr>
            <a:xfrm>
              <a:off x="7074412" y="4142422"/>
              <a:ext cx="256128" cy="1938339"/>
            </a:xfrm>
            <a:prstGeom prst="rightBracket">
              <a:avLst>
                <a:gd name="adj" fmla="val 94298"/>
              </a:avLst>
            </a:prstGeom>
            <a:ln w="15875">
              <a:solidFill>
                <a:srgbClr val="2F7F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7" name="이등변 삼각형 146">
              <a:extLst>
                <a:ext uri="{FF2B5EF4-FFF2-40B4-BE49-F238E27FC236}">
                  <a16:creationId xmlns:a16="http://schemas.microsoft.com/office/drawing/2014/main" id="{3A5B233A-DCAB-337A-3289-57C63329DB5B}"/>
                </a:ext>
              </a:extLst>
            </p:cNvPr>
            <p:cNvSpPr/>
            <p:nvPr/>
          </p:nvSpPr>
          <p:spPr>
            <a:xfrm rot="5400000">
              <a:off x="7284606" y="5054764"/>
              <a:ext cx="196372" cy="113654"/>
            </a:xfrm>
            <a:prstGeom prst="triangle">
              <a:avLst/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CD92456-4818-3F9A-7D6F-3406D501ACD1}"/>
              </a:ext>
            </a:extLst>
          </p:cNvPr>
          <p:cNvSpPr txBox="1"/>
          <p:nvPr/>
        </p:nvSpPr>
        <p:spPr>
          <a:xfrm>
            <a:off x="215684" y="284508"/>
            <a:ext cx="537006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VI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172D931-FA60-3238-F37A-E52A21F88ED4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기본 방향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6185CB3-3E1D-4283-237A-B994495290E1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F3DFB042-13FE-7C54-A7A7-B6D748CD4208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C48DCF14-9BD1-6A2D-DEB8-F9B2CFF1FE92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BB611A2-FB59-F6CF-4B2D-0B7C39302007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F83C793-8410-51D4-AA82-71DE79150DC5}"/>
                </a:ext>
              </a:extLst>
            </p:cNvPr>
            <p:cNvSpPr txBox="1"/>
            <p:nvPr/>
          </p:nvSpPr>
          <p:spPr>
            <a:xfrm>
              <a:off x="1130775" y="1257374"/>
              <a:ext cx="300723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세계지리 </a:t>
              </a:r>
              <a:r>
                <a:rPr lang="en-US" altLang="ko-KR" sz="1800" dirty="0">
                  <a:solidFill>
                    <a:srgbClr val="3F505F"/>
                  </a:solidFill>
                </a:rPr>
                <a:t>- 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한국지리 체계로 구성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5EE6C4D-2572-E994-301F-D125F8316709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8319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-0.01389 3.7037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61111E-6 1.11111E-6 L -0.01389 1.11111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그림 137">
            <a:extLst>
              <a:ext uri="{FF2B5EF4-FFF2-40B4-BE49-F238E27FC236}">
                <a16:creationId xmlns:a16="http://schemas.microsoft.com/office/drawing/2014/main" id="{7BA152B3-C049-E92A-CBC0-67F306B6067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1" t="17282" r="1" b="-1"/>
          <a:stretch/>
        </p:blipFill>
        <p:spPr>
          <a:xfrm>
            <a:off x="4178668" y="5159547"/>
            <a:ext cx="4559728" cy="181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그림 138">
            <a:extLst>
              <a:ext uri="{FF2B5EF4-FFF2-40B4-BE49-F238E27FC236}">
                <a16:creationId xmlns:a16="http://schemas.microsoft.com/office/drawing/2014/main" id="{048D787C-8932-CB5D-4208-2167A8E94FC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88" t="17282" r="1" b="-1"/>
          <a:stretch/>
        </p:blipFill>
        <p:spPr>
          <a:xfrm>
            <a:off x="5366034" y="3332808"/>
            <a:ext cx="3372362" cy="181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그림 119">
            <a:extLst>
              <a:ext uri="{FF2B5EF4-FFF2-40B4-BE49-F238E27FC236}">
                <a16:creationId xmlns:a16="http://schemas.microsoft.com/office/drawing/2014/main" id="{2F56BC44-B72D-BC65-B7DE-4D7AF00EBB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1" t="17282" r="1" b="-1"/>
          <a:stretch/>
        </p:blipFill>
        <p:spPr>
          <a:xfrm flipH="1">
            <a:off x="405605" y="5159547"/>
            <a:ext cx="4559728" cy="181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그림 120">
            <a:extLst>
              <a:ext uri="{FF2B5EF4-FFF2-40B4-BE49-F238E27FC236}">
                <a16:creationId xmlns:a16="http://schemas.microsoft.com/office/drawing/2014/main" id="{CA1CB102-DC29-2AE1-85FF-241E6600A93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88" t="17282" r="1" b="-1"/>
          <a:stretch/>
        </p:blipFill>
        <p:spPr>
          <a:xfrm flipH="1">
            <a:off x="405605" y="3332808"/>
            <a:ext cx="3372362" cy="1819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55D12B8B-AB97-8BC8-EE09-462E0DD65B16}"/>
              </a:ext>
            </a:extLst>
          </p:cNvPr>
          <p:cNvGrpSpPr/>
          <p:nvPr/>
        </p:nvGrpSpPr>
        <p:grpSpPr>
          <a:xfrm>
            <a:off x="2758332" y="2028598"/>
            <a:ext cx="3627337" cy="3627337"/>
            <a:chOff x="2758332" y="2028598"/>
            <a:chExt cx="3627337" cy="3627337"/>
          </a:xfrm>
        </p:grpSpPr>
        <p:sp>
          <p:nvSpPr>
            <p:cNvPr id="100" name="타원 99">
              <a:extLst>
                <a:ext uri="{FF2B5EF4-FFF2-40B4-BE49-F238E27FC236}">
                  <a16:creationId xmlns:a16="http://schemas.microsoft.com/office/drawing/2014/main" id="{4BDFEEC4-1696-2995-E0B6-0D2E3193D0D5}"/>
                </a:ext>
              </a:extLst>
            </p:cNvPr>
            <p:cNvSpPr/>
            <p:nvPr/>
          </p:nvSpPr>
          <p:spPr>
            <a:xfrm>
              <a:off x="2758332" y="2028598"/>
              <a:ext cx="3627337" cy="36273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87104D76-3A1C-4B93-01A0-6EFCA6892EE2}"/>
                </a:ext>
              </a:extLst>
            </p:cNvPr>
            <p:cNvGrpSpPr/>
            <p:nvPr/>
          </p:nvGrpSpPr>
          <p:grpSpPr>
            <a:xfrm>
              <a:off x="3730424" y="3354465"/>
              <a:ext cx="1683153" cy="977872"/>
              <a:chOff x="3730424" y="5611781"/>
              <a:chExt cx="1683153" cy="977872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3D0B68B8-40AD-0838-F073-F5694F307530}"/>
                  </a:ext>
                </a:extLst>
              </p:cNvPr>
              <p:cNvSpPr txBox="1"/>
              <p:nvPr/>
            </p:nvSpPr>
            <p:spPr>
              <a:xfrm>
                <a:off x="3730424" y="5611781"/>
                <a:ext cx="168315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8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중학교 사회</a:t>
                </a:r>
              </a:p>
            </p:txBody>
          </p: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32750F1B-EF0D-1B1F-5BBD-4CC5C234857F}"/>
                  </a:ext>
                </a:extLst>
              </p:cNvPr>
              <p:cNvSpPr/>
              <p:nvPr/>
            </p:nvSpPr>
            <p:spPr>
              <a:xfrm>
                <a:off x="4112992" y="6154226"/>
                <a:ext cx="918019" cy="435427"/>
              </a:xfrm>
              <a:prstGeom prst="roundRect">
                <a:avLst>
                  <a:gd name="adj" fmla="val 50000"/>
                </a:avLst>
              </a:prstGeom>
              <a:solidFill>
                <a:srgbClr val="2F7F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481A392C-CAF5-7317-6CD1-FC460F939063}"/>
                  </a:ext>
                </a:extLst>
              </p:cNvPr>
              <p:cNvSpPr txBox="1"/>
              <p:nvPr/>
            </p:nvSpPr>
            <p:spPr>
              <a:xfrm>
                <a:off x="4342773" y="6197634"/>
                <a:ext cx="4584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098A3B-4D28-86A9-2250-D4BB43829B5C}"/>
              </a:ext>
            </a:extLst>
          </p:cNvPr>
          <p:cNvGrpSpPr/>
          <p:nvPr/>
        </p:nvGrpSpPr>
        <p:grpSpPr>
          <a:xfrm>
            <a:off x="3423549" y="2116227"/>
            <a:ext cx="5324641" cy="1171186"/>
            <a:chOff x="3423549" y="2116227"/>
            <a:chExt cx="5324641" cy="1171186"/>
          </a:xfrm>
        </p:grpSpPr>
        <p:sp>
          <p:nvSpPr>
            <p:cNvPr id="112" name="자유형: 도형 111">
              <a:extLst>
                <a:ext uri="{FF2B5EF4-FFF2-40B4-BE49-F238E27FC236}">
                  <a16:creationId xmlns:a16="http://schemas.microsoft.com/office/drawing/2014/main" id="{0BECFC7C-2A37-B8A4-13DF-4537D6CDDF60}"/>
                </a:ext>
              </a:extLst>
            </p:cNvPr>
            <p:cNvSpPr/>
            <p:nvPr/>
          </p:nvSpPr>
          <p:spPr>
            <a:xfrm>
              <a:off x="3423549" y="2116227"/>
              <a:ext cx="5324641" cy="1171186"/>
            </a:xfrm>
            <a:custGeom>
              <a:avLst/>
              <a:gdLst>
                <a:gd name="connsiteX0" fmla="*/ 3695510 w 3959732"/>
                <a:gd name="connsiteY0" fmla="*/ 342519 h 870966"/>
                <a:gd name="connsiteX1" fmla="*/ 1806321 w 3959732"/>
                <a:gd name="connsiteY1" fmla="*/ 342519 h 870966"/>
                <a:gd name="connsiteX2" fmla="*/ 1798130 w 3959732"/>
                <a:gd name="connsiteY2" fmla="*/ 342614 h 870966"/>
                <a:gd name="connsiteX3" fmla="*/ 1678591 w 3959732"/>
                <a:gd name="connsiteY3" fmla="*/ 301657 h 870966"/>
                <a:gd name="connsiteX4" fmla="*/ 1351407 w 3959732"/>
                <a:gd name="connsiteY4" fmla="*/ 100965 h 870966"/>
                <a:gd name="connsiteX5" fmla="*/ 851535 w 3959732"/>
                <a:gd name="connsiteY5" fmla="*/ 0 h 870966"/>
                <a:gd name="connsiteX6" fmla="*/ 351663 w 3959732"/>
                <a:gd name="connsiteY6" fmla="*/ 100965 h 870966"/>
                <a:gd name="connsiteX7" fmla="*/ 0 w 3959732"/>
                <a:gd name="connsiteY7" fmla="*/ 322993 h 870966"/>
                <a:gd name="connsiteX8" fmla="*/ 198882 w 3959732"/>
                <a:gd name="connsiteY8" fmla="*/ 606838 h 870966"/>
                <a:gd name="connsiteX9" fmla="*/ 194024 w 3959732"/>
                <a:gd name="connsiteY9" fmla="*/ 660559 h 870966"/>
                <a:gd name="connsiteX10" fmla="*/ 851440 w 3959732"/>
                <a:gd name="connsiteY10" fmla="*/ 377476 h 870966"/>
                <a:gd name="connsiteX11" fmla="*/ 1589627 w 3959732"/>
                <a:gd name="connsiteY11" fmla="*/ 758190 h 870966"/>
                <a:gd name="connsiteX12" fmla="*/ 1806226 w 3959732"/>
                <a:gd name="connsiteY12" fmla="*/ 870966 h 870966"/>
                <a:gd name="connsiteX13" fmla="*/ 3695414 w 3959732"/>
                <a:gd name="connsiteY13" fmla="*/ 870966 h 870966"/>
                <a:gd name="connsiteX14" fmla="*/ 3959733 w 3959732"/>
                <a:gd name="connsiteY14" fmla="*/ 606743 h 870966"/>
                <a:gd name="connsiteX15" fmla="*/ 3959733 w 3959732"/>
                <a:gd name="connsiteY15" fmla="*/ 606743 h 870966"/>
                <a:gd name="connsiteX16" fmla="*/ 3695414 w 3959732"/>
                <a:gd name="connsiteY16" fmla="*/ 342519 h 870966"/>
                <a:gd name="connsiteX17" fmla="*/ 3695414 w 3959732"/>
                <a:gd name="connsiteY17" fmla="*/ 342519 h 87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59732" h="870966">
                  <a:moveTo>
                    <a:pt x="3695510" y="342519"/>
                  </a:moveTo>
                  <a:lnTo>
                    <a:pt x="1806321" y="342519"/>
                  </a:lnTo>
                  <a:cubicBezTo>
                    <a:pt x="1803559" y="342519"/>
                    <a:pt x="1800892" y="342519"/>
                    <a:pt x="1798130" y="342614"/>
                  </a:cubicBezTo>
                  <a:cubicBezTo>
                    <a:pt x="1754505" y="343948"/>
                    <a:pt x="1712024" y="329756"/>
                    <a:pt x="1678591" y="301657"/>
                  </a:cubicBezTo>
                  <a:cubicBezTo>
                    <a:pt x="1580198" y="218694"/>
                    <a:pt x="1470565" y="151352"/>
                    <a:pt x="1351407" y="100965"/>
                  </a:cubicBezTo>
                  <a:cubicBezTo>
                    <a:pt x="1193006" y="34004"/>
                    <a:pt x="1024795" y="0"/>
                    <a:pt x="851535" y="0"/>
                  </a:cubicBezTo>
                  <a:cubicBezTo>
                    <a:pt x="678275" y="0"/>
                    <a:pt x="510159" y="34004"/>
                    <a:pt x="351663" y="100965"/>
                  </a:cubicBezTo>
                  <a:cubicBezTo>
                    <a:pt x="222504" y="155543"/>
                    <a:pt x="104584" y="230124"/>
                    <a:pt x="0" y="322993"/>
                  </a:cubicBezTo>
                  <a:cubicBezTo>
                    <a:pt x="115919" y="365189"/>
                    <a:pt x="198882" y="476536"/>
                    <a:pt x="198882" y="606838"/>
                  </a:cubicBezTo>
                  <a:cubicBezTo>
                    <a:pt x="198882" y="625221"/>
                    <a:pt x="197167" y="643128"/>
                    <a:pt x="194024" y="660559"/>
                  </a:cubicBezTo>
                  <a:cubicBezTo>
                    <a:pt x="359283" y="486347"/>
                    <a:pt x="592931" y="377476"/>
                    <a:pt x="851440" y="377476"/>
                  </a:cubicBezTo>
                  <a:cubicBezTo>
                    <a:pt x="1351598" y="377476"/>
                    <a:pt x="1586484" y="758190"/>
                    <a:pt x="1589627" y="758190"/>
                  </a:cubicBezTo>
                  <a:cubicBezTo>
                    <a:pt x="1637443" y="826389"/>
                    <a:pt x="1716595" y="870966"/>
                    <a:pt x="1806226" y="870966"/>
                  </a:cubicBezTo>
                  <a:lnTo>
                    <a:pt x="3695414" y="870966"/>
                  </a:lnTo>
                  <a:cubicBezTo>
                    <a:pt x="3841433" y="870966"/>
                    <a:pt x="3959733" y="752665"/>
                    <a:pt x="3959733" y="606743"/>
                  </a:cubicBezTo>
                  <a:lnTo>
                    <a:pt x="3959733" y="606743"/>
                  </a:lnTo>
                  <a:cubicBezTo>
                    <a:pt x="3959733" y="460820"/>
                    <a:pt x="3841337" y="342519"/>
                    <a:pt x="3695414" y="342519"/>
                  </a:cubicBezTo>
                  <a:lnTo>
                    <a:pt x="3695414" y="342519"/>
                  </a:lnTo>
                  <a:close/>
                </a:path>
              </a:pathLst>
            </a:custGeom>
            <a:solidFill>
              <a:srgbClr val="4EB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4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1A224E7-2D04-F964-F47F-1CD996FFDB49}"/>
                </a:ext>
              </a:extLst>
            </p:cNvPr>
            <p:cNvSpPr txBox="1"/>
            <p:nvPr/>
          </p:nvSpPr>
          <p:spPr>
            <a:xfrm>
              <a:off x="6507174" y="2662356"/>
              <a:ext cx="1949253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공간적 문제 해결력과</a:t>
              </a:r>
              <a:endParaRPr lang="en-US" altLang="ko-KR" sz="18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의사 결정력</a:t>
              </a:r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CC7CA725-D2C0-2B0A-7C6C-01EFF30F6EB2}"/>
                </a:ext>
              </a:extLst>
            </p:cNvPr>
            <p:cNvGrpSpPr/>
            <p:nvPr/>
          </p:nvGrpSpPr>
          <p:grpSpPr>
            <a:xfrm>
              <a:off x="5739924" y="2684817"/>
              <a:ext cx="575708" cy="495551"/>
              <a:chOff x="4152867" y="3071848"/>
              <a:chExt cx="834421" cy="718243"/>
            </a:xfrm>
          </p:grpSpPr>
          <p:grpSp>
            <p:nvGrpSpPr>
              <p:cNvPr id="154" name="그래픽 151">
                <a:extLst>
                  <a:ext uri="{FF2B5EF4-FFF2-40B4-BE49-F238E27FC236}">
                    <a16:creationId xmlns:a16="http://schemas.microsoft.com/office/drawing/2014/main" id="{C58A7955-16E1-F2B5-C7F8-B5F2A1FAD64B}"/>
                  </a:ext>
                </a:extLst>
              </p:cNvPr>
              <p:cNvGrpSpPr/>
              <p:nvPr/>
            </p:nvGrpSpPr>
            <p:grpSpPr>
              <a:xfrm>
                <a:off x="4152867" y="3071848"/>
                <a:ext cx="460090" cy="718243"/>
                <a:chOff x="4152867" y="3071848"/>
                <a:chExt cx="460090" cy="718243"/>
              </a:xfrm>
            </p:grpSpPr>
            <p:sp>
              <p:nvSpPr>
                <p:cNvPr id="155" name="자유형: 도형 154">
                  <a:extLst>
                    <a:ext uri="{FF2B5EF4-FFF2-40B4-BE49-F238E27FC236}">
                      <a16:creationId xmlns:a16="http://schemas.microsoft.com/office/drawing/2014/main" id="{7700BC4A-600D-EB1A-E05E-FB979E152BB6}"/>
                    </a:ext>
                  </a:extLst>
                </p:cNvPr>
                <p:cNvSpPr/>
                <p:nvPr/>
              </p:nvSpPr>
              <p:spPr>
                <a:xfrm>
                  <a:off x="4282458" y="3669652"/>
                  <a:ext cx="200845" cy="67575"/>
                </a:xfrm>
                <a:custGeom>
                  <a:avLst/>
                  <a:gdLst>
                    <a:gd name="connsiteX0" fmla="*/ 188957 w 200845"/>
                    <a:gd name="connsiteY0" fmla="*/ 29952 h 67575"/>
                    <a:gd name="connsiteX1" fmla="*/ 18365 w 200845"/>
                    <a:gd name="connsiteY1" fmla="*/ 67290 h 67575"/>
                    <a:gd name="connsiteX2" fmla="*/ 15126 w 200845"/>
                    <a:gd name="connsiteY2" fmla="*/ 67576 h 67575"/>
                    <a:gd name="connsiteX3" fmla="*/ 362 w 200845"/>
                    <a:gd name="connsiteY3" fmla="*/ 55670 h 67575"/>
                    <a:gd name="connsiteX4" fmla="*/ 11888 w 200845"/>
                    <a:gd name="connsiteY4" fmla="*/ 37572 h 67575"/>
                    <a:gd name="connsiteX5" fmla="*/ 182480 w 200845"/>
                    <a:gd name="connsiteY5" fmla="*/ 329 h 67575"/>
                    <a:gd name="connsiteX6" fmla="*/ 200483 w 200845"/>
                    <a:gd name="connsiteY6" fmla="*/ 11950 h 67575"/>
                    <a:gd name="connsiteX7" fmla="*/ 188957 w 200845"/>
                    <a:gd name="connsiteY7" fmla="*/ 29952 h 67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0845" h="67575">
                      <a:moveTo>
                        <a:pt x="188957" y="29952"/>
                      </a:moveTo>
                      <a:lnTo>
                        <a:pt x="18365" y="67290"/>
                      </a:lnTo>
                      <a:cubicBezTo>
                        <a:pt x="17222" y="67481"/>
                        <a:pt x="16269" y="67576"/>
                        <a:pt x="15126" y="67576"/>
                      </a:cubicBezTo>
                      <a:cubicBezTo>
                        <a:pt x="8173" y="67576"/>
                        <a:pt x="1886" y="62718"/>
                        <a:pt x="362" y="55670"/>
                      </a:cubicBezTo>
                      <a:cubicBezTo>
                        <a:pt x="-1447" y="47478"/>
                        <a:pt x="3696" y="39382"/>
                        <a:pt x="11888" y="37572"/>
                      </a:cubicBezTo>
                      <a:lnTo>
                        <a:pt x="182480" y="329"/>
                      </a:lnTo>
                      <a:cubicBezTo>
                        <a:pt x="190672" y="-1385"/>
                        <a:pt x="198768" y="3758"/>
                        <a:pt x="200483" y="11950"/>
                      </a:cubicBezTo>
                      <a:cubicBezTo>
                        <a:pt x="202292" y="20141"/>
                        <a:pt x="197149" y="28238"/>
                        <a:pt x="188957" y="299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F727A"/>
                    </a:gs>
                    <a:gs pos="50000">
                      <a:srgbClr val="556871"/>
                    </a:gs>
                    <a:gs pos="100000">
                      <a:srgbClr val="4C5F68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6" name="자유형: 도형 155">
                  <a:extLst>
                    <a:ext uri="{FF2B5EF4-FFF2-40B4-BE49-F238E27FC236}">
                      <a16:creationId xmlns:a16="http://schemas.microsoft.com/office/drawing/2014/main" id="{58BF43DA-2CF3-8917-FFCD-94D519C04A1D}"/>
                    </a:ext>
                  </a:extLst>
                </p:cNvPr>
                <p:cNvSpPr/>
                <p:nvPr/>
              </p:nvSpPr>
              <p:spPr>
                <a:xfrm>
                  <a:off x="4326592" y="3743280"/>
                  <a:ext cx="105843" cy="46811"/>
                </a:xfrm>
                <a:custGeom>
                  <a:avLst/>
                  <a:gdLst>
                    <a:gd name="connsiteX0" fmla="*/ 93865 w 105843"/>
                    <a:gd name="connsiteY0" fmla="*/ 29952 h 46811"/>
                    <a:gd name="connsiteX1" fmla="*/ 18427 w 105843"/>
                    <a:gd name="connsiteY1" fmla="*/ 46430 h 46811"/>
                    <a:gd name="connsiteX2" fmla="*/ 15188 w 105843"/>
                    <a:gd name="connsiteY2" fmla="*/ 46811 h 46811"/>
                    <a:gd name="connsiteX3" fmla="*/ 329 w 105843"/>
                    <a:gd name="connsiteY3" fmla="*/ 34905 h 46811"/>
                    <a:gd name="connsiteX4" fmla="*/ 11950 w 105843"/>
                    <a:gd name="connsiteY4" fmla="*/ 16808 h 46811"/>
                    <a:gd name="connsiteX5" fmla="*/ 87388 w 105843"/>
                    <a:gd name="connsiteY5" fmla="*/ 329 h 46811"/>
                    <a:gd name="connsiteX6" fmla="*/ 105485 w 105843"/>
                    <a:gd name="connsiteY6" fmla="*/ 11950 h 46811"/>
                    <a:gd name="connsiteX7" fmla="*/ 93865 w 105843"/>
                    <a:gd name="connsiteY7" fmla="*/ 29952 h 46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843" h="46811">
                      <a:moveTo>
                        <a:pt x="93865" y="29952"/>
                      </a:moveTo>
                      <a:lnTo>
                        <a:pt x="18427" y="46430"/>
                      </a:lnTo>
                      <a:cubicBezTo>
                        <a:pt x="17284" y="46716"/>
                        <a:pt x="16236" y="46811"/>
                        <a:pt x="15188" y="46811"/>
                      </a:cubicBezTo>
                      <a:cubicBezTo>
                        <a:pt x="8235" y="46811"/>
                        <a:pt x="1949" y="41954"/>
                        <a:pt x="329" y="34905"/>
                      </a:cubicBezTo>
                      <a:cubicBezTo>
                        <a:pt x="-1385" y="26714"/>
                        <a:pt x="3758" y="18617"/>
                        <a:pt x="11950" y="16808"/>
                      </a:cubicBezTo>
                      <a:lnTo>
                        <a:pt x="87388" y="329"/>
                      </a:lnTo>
                      <a:cubicBezTo>
                        <a:pt x="95579" y="-1385"/>
                        <a:pt x="103676" y="3758"/>
                        <a:pt x="105485" y="11950"/>
                      </a:cubicBezTo>
                      <a:cubicBezTo>
                        <a:pt x="107295" y="20141"/>
                        <a:pt x="102056" y="28238"/>
                        <a:pt x="93865" y="299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F727A"/>
                    </a:gs>
                    <a:gs pos="50000">
                      <a:srgbClr val="556871"/>
                    </a:gs>
                    <a:gs pos="100000">
                      <a:srgbClr val="4C5F68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7" name="자유형: 도형 156">
                  <a:extLst>
                    <a:ext uri="{FF2B5EF4-FFF2-40B4-BE49-F238E27FC236}">
                      <a16:creationId xmlns:a16="http://schemas.microsoft.com/office/drawing/2014/main" id="{92CAE26D-1177-C0DB-5972-82337817A92E}"/>
                    </a:ext>
                  </a:extLst>
                </p:cNvPr>
                <p:cNvSpPr/>
                <p:nvPr/>
              </p:nvSpPr>
              <p:spPr>
                <a:xfrm>
                  <a:off x="4152867" y="3071848"/>
                  <a:ext cx="460090" cy="611849"/>
                </a:xfrm>
                <a:custGeom>
                  <a:avLst/>
                  <a:gdLst>
                    <a:gd name="connsiteX0" fmla="*/ 460090 w 460090"/>
                    <a:gd name="connsiteY0" fmla="*/ 230087 h 611849"/>
                    <a:gd name="connsiteX1" fmla="*/ 406464 w 460090"/>
                    <a:gd name="connsiteY1" fmla="*/ 377344 h 611849"/>
                    <a:gd name="connsiteX2" fmla="*/ 383414 w 460090"/>
                    <a:gd name="connsiteY2" fmla="*/ 411157 h 611849"/>
                    <a:gd name="connsiteX3" fmla="*/ 360459 w 460090"/>
                    <a:gd name="connsiteY3" fmla="*/ 400299 h 611849"/>
                    <a:gd name="connsiteX4" fmla="*/ 293784 w 460090"/>
                    <a:gd name="connsiteY4" fmla="*/ 419635 h 611849"/>
                    <a:gd name="connsiteX5" fmla="*/ 288831 w 460090"/>
                    <a:gd name="connsiteY5" fmla="*/ 460592 h 611849"/>
                    <a:gd name="connsiteX6" fmla="*/ 315882 w 460090"/>
                    <a:gd name="connsiteY6" fmla="*/ 491644 h 611849"/>
                    <a:gd name="connsiteX7" fmla="*/ 358554 w 460090"/>
                    <a:gd name="connsiteY7" fmla="*/ 511741 h 611849"/>
                    <a:gd name="connsiteX8" fmla="*/ 358554 w 460090"/>
                    <a:gd name="connsiteY8" fmla="*/ 547365 h 611849"/>
                    <a:gd name="connsiteX9" fmla="*/ 346552 w 460090"/>
                    <a:gd name="connsiteY9" fmla="*/ 562224 h 611849"/>
                    <a:gd name="connsiteX10" fmla="*/ 120905 w 460090"/>
                    <a:gd name="connsiteY10" fmla="*/ 611563 h 611849"/>
                    <a:gd name="connsiteX11" fmla="*/ 117666 w 460090"/>
                    <a:gd name="connsiteY11" fmla="*/ 611849 h 611849"/>
                    <a:gd name="connsiteX12" fmla="*/ 108237 w 460090"/>
                    <a:gd name="connsiteY12" fmla="*/ 608611 h 611849"/>
                    <a:gd name="connsiteX13" fmla="*/ 102522 w 460090"/>
                    <a:gd name="connsiteY13" fmla="*/ 596990 h 611849"/>
                    <a:gd name="connsiteX14" fmla="*/ 101474 w 460090"/>
                    <a:gd name="connsiteY14" fmla="*/ 547651 h 611849"/>
                    <a:gd name="connsiteX15" fmla="*/ 101474 w 460090"/>
                    <a:gd name="connsiteY15" fmla="*/ 510503 h 611849"/>
                    <a:gd name="connsiteX16" fmla="*/ 55087 w 460090"/>
                    <a:gd name="connsiteY16" fmla="*/ 379058 h 611849"/>
                    <a:gd name="connsiteX17" fmla="*/ 128 w 460090"/>
                    <a:gd name="connsiteY17" fmla="*/ 222086 h 611849"/>
                    <a:gd name="connsiteX18" fmla="*/ 217393 w 460090"/>
                    <a:gd name="connsiteY18" fmla="*/ 344 h 611849"/>
                    <a:gd name="connsiteX19" fmla="*/ 388272 w 460090"/>
                    <a:gd name="connsiteY19" fmla="*/ 63019 h 611849"/>
                    <a:gd name="connsiteX20" fmla="*/ 460090 w 460090"/>
                    <a:gd name="connsiteY20" fmla="*/ 230087 h 611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460090" h="611849">
                      <a:moveTo>
                        <a:pt x="460090" y="230087"/>
                      </a:moveTo>
                      <a:cubicBezTo>
                        <a:pt x="460090" y="283808"/>
                        <a:pt x="441040" y="336196"/>
                        <a:pt x="406464" y="377344"/>
                      </a:cubicBezTo>
                      <a:cubicBezTo>
                        <a:pt x="397606" y="387916"/>
                        <a:pt x="389891" y="399251"/>
                        <a:pt x="383414" y="411157"/>
                      </a:cubicBezTo>
                      <a:lnTo>
                        <a:pt x="360459" y="400299"/>
                      </a:lnTo>
                      <a:cubicBezTo>
                        <a:pt x="336170" y="388964"/>
                        <a:pt x="306928" y="397346"/>
                        <a:pt x="293784" y="419635"/>
                      </a:cubicBezTo>
                      <a:cubicBezTo>
                        <a:pt x="286354" y="432017"/>
                        <a:pt x="284640" y="446971"/>
                        <a:pt x="288831" y="460592"/>
                      </a:cubicBezTo>
                      <a:cubicBezTo>
                        <a:pt x="293117" y="474213"/>
                        <a:pt x="302928" y="485452"/>
                        <a:pt x="315882" y="491644"/>
                      </a:cubicBezTo>
                      <a:lnTo>
                        <a:pt x="358554" y="511741"/>
                      </a:lnTo>
                      <a:lnTo>
                        <a:pt x="358554" y="547365"/>
                      </a:lnTo>
                      <a:cubicBezTo>
                        <a:pt x="358554" y="554604"/>
                        <a:pt x="353601" y="560700"/>
                        <a:pt x="346552" y="562224"/>
                      </a:cubicBezTo>
                      <a:lnTo>
                        <a:pt x="120905" y="611563"/>
                      </a:lnTo>
                      <a:cubicBezTo>
                        <a:pt x="119762" y="611754"/>
                        <a:pt x="118809" y="611849"/>
                        <a:pt x="117666" y="611849"/>
                      </a:cubicBezTo>
                      <a:cubicBezTo>
                        <a:pt x="114333" y="611849"/>
                        <a:pt x="110999" y="610706"/>
                        <a:pt x="108237" y="608611"/>
                      </a:cubicBezTo>
                      <a:cubicBezTo>
                        <a:pt x="104712" y="605753"/>
                        <a:pt x="102617" y="601467"/>
                        <a:pt x="102522" y="596990"/>
                      </a:cubicBezTo>
                      <a:lnTo>
                        <a:pt x="101474" y="547651"/>
                      </a:lnTo>
                      <a:lnTo>
                        <a:pt x="101474" y="510503"/>
                      </a:lnTo>
                      <a:cubicBezTo>
                        <a:pt x="101474" y="460783"/>
                        <a:pt x="84996" y="414205"/>
                        <a:pt x="55087" y="379058"/>
                      </a:cubicBezTo>
                      <a:cubicBezTo>
                        <a:pt x="17654" y="335338"/>
                        <a:pt x="-1777" y="279617"/>
                        <a:pt x="128" y="222086"/>
                      </a:cubicBezTo>
                      <a:cubicBezTo>
                        <a:pt x="4224" y="104071"/>
                        <a:pt x="99569" y="6631"/>
                        <a:pt x="217393" y="344"/>
                      </a:cubicBezTo>
                      <a:cubicBezTo>
                        <a:pt x="281211" y="-3085"/>
                        <a:pt x="341980" y="19204"/>
                        <a:pt x="388272" y="63019"/>
                      </a:cubicBezTo>
                      <a:cubicBezTo>
                        <a:pt x="434563" y="106929"/>
                        <a:pt x="460090" y="166270"/>
                        <a:pt x="460090" y="23008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5F5F5"/>
                    </a:gs>
                    <a:gs pos="50000">
                      <a:srgbClr val="F1F1F1"/>
                    </a:gs>
                    <a:gs pos="100000">
                      <a:srgbClr val="EDEDED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58" name="자유형: 도형 157">
                <a:extLst>
                  <a:ext uri="{FF2B5EF4-FFF2-40B4-BE49-F238E27FC236}">
                    <a16:creationId xmlns:a16="http://schemas.microsoft.com/office/drawing/2014/main" id="{C92A0A2D-BD60-FDDA-AA1A-4998692364D2}"/>
                  </a:ext>
                </a:extLst>
              </p:cNvPr>
              <p:cNvSpPr/>
              <p:nvPr/>
            </p:nvSpPr>
            <p:spPr>
              <a:xfrm>
                <a:off x="4439458" y="3350482"/>
                <a:ext cx="547830" cy="431799"/>
              </a:xfrm>
              <a:custGeom>
                <a:avLst/>
                <a:gdLst>
                  <a:gd name="connsiteX0" fmla="*/ 543736 w 547830"/>
                  <a:gd name="connsiteY0" fmla="*/ 204342 h 431799"/>
                  <a:gd name="connsiteX1" fmla="*/ 543355 w 547830"/>
                  <a:gd name="connsiteY1" fmla="*/ 205390 h 431799"/>
                  <a:gd name="connsiteX2" fmla="*/ 418101 w 547830"/>
                  <a:gd name="connsiteY2" fmla="*/ 393509 h 431799"/>
                  <a:gd name="connsiteX3" fmla="*/ 251985 w 547830"/>
                  <a:gd name="connsiteY3" fmla="*/ 429704 h 431799"/>
                  <a:gd name="connsiteX4" fmla="*/ 228363 w 547830"/>
                  <a:gd name="connsiteY4" fmla="*/ 431799 h 431799"/>
                  <a:gd name="connsiteX5" fmla="*/ 168736 w 547830"/>
                  <a:gd name="connsiteY5" fmla="*/ 394176 h 431799"/>
                  <a:gd name="connsiteX6" fmla="*/ 200359 w 547830"/>
                  <a:gd name="connsiteY6" fmla="*/ 340359 h 431799"/>
                  <a:gd name="connsiteX7" fmla="*/ 256843 w 547830"/>
                  <a:gd name="connsiteY7" fmla="*/ 320071 h 431799"/>
                  <a:gd name="connsiteX8" fmla="*/ 71962 w 547830"/>
                  <a:gd name="connsiteY8" fmla="*/ 233108 h 431799"/>
                  <a:gd name="connsiteX9" fmla="*/ 29290 w 547830"/>
                  <a:gd name="connsiteY9" fmla="*/ 213010 h 431799"/>
                  <a:gd name="connsiteX10" fmla="*/ 2239 w 547830"/>
                  <a:gd name="connsiteY10" fmla="*/ 181959 h 431799"/>
                  <a:gd name="connsiteX11" fmla="*/ 7192 w 547830"/>
                  <a:gd name="connsiteY11" fmla="*/ 141001 h 431799"/>
                  <a:gd name="connsiteX12" fmla="*/ 73867 w 547830"/>
                  <a:gd name="connsiteY12" fmla="*/ 121665 h 431799"/>
                  <a:gd name="connsiteX13" fmla="*/ 96823 w 547830"/>
                  <a:gd name="connsiteY13" fmla="*/ 132524 h 431799"/>
                  <a:gd name="connsiteX14" fmla="*/ 159402 w 547830"/>
                  <a:gd name="connsiteY14" fmla="*/ 161956 h 431799"/>
                  <a:gd name="connsiteX15" fmla="*/ 166546 w 547830"/>
                  <a:gd name="connsiteY15" fmla="*/ 137191 h 431799"/>
                  <a:gd name="connsiteX16" fmla="*/ 213313 w 547830"/>
                  <a:gd name="connsiteY16" fmla="*/ 112902 h 431799"/>
                  <a:gd name="connsiteX17" fmla="*/ 220457 w 547830"/>
                  <a:gd name="connsiteY17" fmla="*/ 78517 h 431799"/>
                  <a:gd name="connsiteX18" fmla="*/ 268654 w 547830"/>
                  <a:gd name="connsiteY18" fmla="*/ 54228 h 431799"/>
                  <a:gd name="connsiteX19" fmla="*/ 278464 w 547830"/>
                  <a:gd name="connsiteY19" fmla="*/ 24320 h 431799"/>
                  <a:gd name="connsiteX20" fmla="*/ 345139 w 547830"/>
                  <a:gd name="connsiteY20" fmla="*/ 5079 h 431799"/>
                  <a:gd name="connsiteX21" fmla="*/ 467345 w 547830"/>
                  <a:gd name="connsiteY21" fmla="*/ 62515 h 431799"/>
                  <a:gd name="connsiteX22" fmla="*/ 543736 w 547830"/>
                  <a:gd name="connsiteY22" fmla="*/ 204342 h 431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47830" h="431799">
                    <a:moveTo>
                      <a:pt x="543736" y="204342"/>
                    </a:moveTo>
                    <a:cubicBezTo>
                      <a:pt x="543736" y="204342"/>
                      <a:pt x="543545" y="205009"/>
                      <a:pt x="543355" y="205390"/>
                    </a:cubicBezTo>
                    <a:cubicBezTo>
                      <a:pt x="490777" y="336740"/>
                      <a:pt x="460392" y="382460"/>
                      <a:pt x="418101" y="393509"/>
                    </a:cubicBezTo>
                    <a:lnTo>
                      <a:pt x="251985" y="429704"/>
                    </a:lnTo>
                    <a:cubicBezTo>
                      <a:pt x="243412" y="431133"/>
                      <a:pt x="235507" y="431799"/>
                      <a:pt x="228363" y="431799"/>
                    </a:cubicBezTo>
                    <a:cubicBezTo>
                      <a:pt x="190549" y="431799"/>
                      <a:pt x="172927" y="413511"/>
                      <a:pt x="168736" y="394176"/>
                    </a:cubicBezTo>
                    <a:cubicBezTo>
                      <a:pt x="163879" y="371030"/>
                      <a:pt x="178357" y="346551"/>
                      <a:pt x="200359" y="340359"/>
                    </a:cubicBezTo>
                    <a:lnTo>
                      <a:pt x="256843" y="320071"/>
                    </a:lnTo>
                    <a:lnTo>
                      <a:pt x="71962" y="233108"/>
                    </a:lnTo>
                    <a:lnTo>
                      <a:pt x="29290" y="213010"/>
                    </a:lnTo>
                    <a:cubicBezTo>
                      <a:pt x="16336" y="206819"/>
                      <a:pt x="6526" y="195579"/>
                      <a:pt x="2239" y="181959"/>
                    </a:cubicBezTo>
                    <a:cubicBezTo>
                      <a:pt x="-1952" y="168338"/>
                      <a:pt x="-237" y="153384"/>
                      <a:pt x="7192" y="141001"/>
                    </a:cubicBezTo>
                    <a:cubicBezTo>
                      <a:pt x="20337" y="118713"/>
                      <a:pt x="49579" y="110331"/>
                      <a:pt x="73867" y="121665"/>
                    </a:cubicBezTo>
                    <a:lnTo>
                      <a:pt x="96823" y="132524"/>
                    </a:lnTo>
                    <a:lnTo>
                      <a:pt x="159402" y="161956"/>
                    </a:lnTo>
                    <a:cubicBezTo>
                      <a:pt x="159592" y="153193"/>
                      <a:pt x="162069" y="144716"/>
                      <a:pt x="166546" y="137191"/>
                    </a:cubicBezTo>
                    <a:cubicBezTo>
                      <a:pt x="176261" y="120808"/>
                      <a:pt x="194644" y="112045"/>
                      <a:pt x="213313" y="112902"/>
                    </a:cubicBezTo>
                    <a:cubicBezTo>
                      <a:pt x="211789" y="100901"/>
                      <a:pt x="214266" y="88804"/>
                      <a:pt x="220457" y="78517"/>
                    </a:cubicBezTo>
                    <a:cubicBezTo>
                      <a:pt x="230363" y="61658"/>
                      <a:pt x="249413" y="52800"/>
                      <a:pt x="268654" y="54228"/>
                    </a:cubicBezTo>
                    <a:cubicBezTo>
                      <a:pt x="269320" y="44608"/>
                      <a:pt x="272654" y="34321"/>
                      <a:pt x="278464" y="24320"/>
                    </a:cubicBezTo>
                    <a:cubicBezTo>
                      <a:pt x="291609" y="2127"/>
                      <a:pt x="320946" y="-6351"/>
                      <a:pt x="345139" y="5079"/>
                    </a:cubicBezTo>
                    <a:lnTo>
                      <a:pt x="467345" y="62515"/>
                    </a:lnTo>
                    <a:cubicBezTo>
                      <a:pt x="518018" y="86328"/>
                      <a:pt x="561643" y="147383"/>
                      <a:pt x="543736" y="20434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D774"/>
                  </a:gs>
                  <a:gs pos="50000">
                    <a:srgbClr val="FAD062"/>
                  </a:gs>
                  <a:gs pos="100000">
                    <a:srgbClr val="F5C951"/>
                  </a:gs>
                </a:gsLst>
                <a:lin ang="0" scaled="1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759F946-E76B-9037-9EBC-9F423A7AC6C0}"/>
              </a:ext>
            </a:extLst>
          </p:cNvPr>
          <p:cNvGrpSpPr/>
          <p:nvPr/>
        </p:nvGrpSpPr>
        <p:grpSpPr>
          <a:xfrm>
            <a:off x="5497075" y="3285747"/>
            <a:ext cx="3251115" cy="1822998"/>
            <a:chOff x="5497075" y="3285747"/>
            <a:chExt cx="3251115" cy="1822998"/>
          </a:xfrm>
        </p:grpSpPr>
        <p:sp>
          <p:nvSpPr>
            <p:cNvPr id="113" name="자유형: 도형 112">
              <a:extLst>
                <a:ext uri="{FF2B5EF4-FFF2-40B4-BE49-F238E27FC236}">
                  <a16:creationId xmlns:a16="http://schemas.microsoft.com/office/drawing/2014/main" id="{4DBEF15C-194E-31E0-5012-496504049B9B}"/>
                </a:ext>
              </a:extLst>
            </p:cNvPr>
            <p:cNvSpPr/>
            <p:nvPr/>
          </p:nvSpPr>
          <p:spPr>
            <a:xfrm>
              <a:off x="5497075" y="3285747"/>
              <a:ext cx="3251115" cy="1822998"/>
            </a:xfrm>
            <a:custGeom>
              <a:avLst/>
              <a:gdLst>
                <a:gd name="connsiteX0" fmla="*/ 0 w 2417730"/>
                <a:gd name="connsiteY0" fmla="*/ 1091279 h 1355693"/>
                <a:gd name="connsiteX1" fmla="*/ 264319 w 2417730"/>
                <a:gd name="connsiteY1" fmla="*/ 1355693 h 1355693"/>
                <a:gd name="connsiteX2" fmla="*/ 2153412 w 2417730"/>
                <a:gd name="connsiteY2" fmla="*/ 1355693 h 1355693"/>
                <a:gd name="connsiteX3" fmla="*/ 2417731 w 2417730"/>
                <a:gd name="connsiteY3" fmla="*/ 1091279 h 1355693"/>
                <a:gd name="connsiteX4" fmla="*/ 2417731 w 2417730"/>
                <a:gd name="connsiteY4" fmla="*/ 1091279 h 1355693"/>
                <a:gd name="connsiteX5" fmla="*/ 2153412 w 2417730"/>
                <a:gd name="connsiteY5" fmla="*/ 826865 h 1355693"/>
                <a:gd name="connsiteX6" fmla="*/ 525685 w 2417730"/>
                <a:gd name="connsiteY6" fmla="*/ 826865 h 1355693"/>
                <a:gd name="connsiteX7" fmla="*/ 593503 w 2417730"/>
                <a:gd name="connsiteY7" fmla="*/ 414242 h 1355693"/>
                <a:gd name="connsiteX8" fmla="*/ 537877 w 2417730"/>
                <a:gd name="connsiteY8" fmla="*/ 39338 h 1355693"/>
                <a:gd name="connsiteX9" fmla="*/ 264319 w 2417730"/>
                <a:gd name="connsiteY9" fmla="*/ 39338 h 1355693"/>
                <a:gd name="connsiteX10" fmla="*/ 115634 w 2417730"/>
                <a:gd name="connsiteY10" fmla="*/ 0 h 1355693"/>
                <a:gd name="connsiteX11" fmla="*/ 215932 w 2417730"/>
                <a:gd name="connsiteY11" fmla="*/ 414242 h 1355693"/>
                <a:gd name="connsiteX12" fmla="*/ 48768 w 2417730"/>
                <a:gd name="connsiteY12" fmla="*/ 938308 h 1355693"/>
                <a:gd name="connsiteX13" fmla="*/ 48768 w 2417730"/>
                <a:gd name="connsiteY13" fmla="*/ 938308 h 1355693"/>
                <a:gd name="connsiteX14" fmla="*/ 0 w 2417730"/>
                <a:gd name="connsiteY14" fmla="*/ 1091279 h 1355693"/>
                <a:gd name="connsiteX15" fmla="*/ 0 w 2417730"/>
                <a:gd name="connsiteY15" fmla="*/ 1091279 h 135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17730" h="1355693">
                  <a:moveTo>
                    <a:pt x="0" y="1091279"/>
                  </a:moveTo>
                  <a:cubicBezTo>
                    <a:pt x="0" y="1237298"/>
                    <a:pt x="118396" y="1355693"/>
                    <a:pt x="264319" y="1355693"/>
                  </a:cubicBezTo>
                  <a:lnTo>
                    <a:pt x="2153412" y="1355693"/>
                  </a:lnTo>
                  <a:cubicBezTo>
                    <a:pt x="2299430" y="1355693"/>
                    <a:pt x="2417731" y="1237298"/>
                    <a:pt x="2417731" y="1091279"/>
                  </a:cubicBezTo>
                  <a:lnTo>
                    <a:pt x="2417731" y="1091279"/>
                  </a:lnTo>
                  <a:cubicBezTo>
                    <a:pt x="2417731" y="945261"/>
                    <a:pt x="2299335" y="826865"/>
                    <a:pt x="2153412" y="826865"/>
                  </a:cubicBezTo>
                  <a:lnTo>
                    <a:pt x="525685" y="826865"/>
                  </a:lnTo>
                  <a:cubicBezTo>
                    <a:pt x="570738" y="694373"/>
                    <a:pt x="593503" y="556070"/>
                    <a:pt x="593503" y="414242"/>
                  </a:cubicBezTo>
                  <a:cubicBezTo>
                    <a:pt x="593503" y="285845"/>
                    <a:pt x="574834" y="160211"/>
                    <a:pt x="537877" y="39338"/>
                  </a:cubicBezTo>
                  <a:lnTo>
                    <a:pt x="264319" y="39338"/>
                  </a:lnTo>
                  <a:cubicBezTo>
                    <a:pt x="210312" y="39338"/>
                    <a:pt x="159544" y="25051"/>
                    <a:pt x="115634" y="0"/>
                  </a:cubicBezTo>
                  <a:cubicBezTo>
                    <a:pt x="179737" y="124206"/>
                    <a:pt x="215932" y="265081"/>
                    <a:pt x="215932" y="414242"/>
                  </a:cubicBezTo>
                  <a:cubicBezTo>
                    <a:pt x="215932" y="609314"/>
                    <a:pt x="154114" y="790289"/>
                    <a:pt x="48768" y="938308"/>
                  </a:cubicBezTo>
                  <a:lnTo>
                    <a:pt x="48768" y="938308"/>
                  </a:lnTo>
                  <a:cubicBezTo>
                    <a:pt x="18097" y="981456"/>
                    <a:pt x="0" y="1034225"/>
                    <a:pt x="0" y="1091279"/>
                  </a:cubicBezTo>
                  <a:lnTo>
                    <a:pt x="0" y="1091279"/>
                  </a:lnTo>
                  <a:close/>
                </a:path>
              </a:pathLst>
            </a:custGeom>
            <a:solidFill>
              <a:srgbClr val="FDB24D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4A9BE73-4DAF-DEB5-39DA-EE0505CBB8EF}"/>
                </a:ext>
              </a:extLst>
            </p:cNvPr>
            <p:cNvSpPr txBox="1"/>
            <p:nvPr/>
          </p:nvSpPr>
          <p:spPr>
            <a:xfrm>
              <a:off x="6712359" y="4482269"/>
              <a:ext cx="1744068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r">
                <a:defRPr sz="20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 지속가능성을 위한</a:t>
              </a:r>
              <a:endParaRPr lang="en-US" altLang="ko-KR" sz="18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생태 감수성</a:t>
              </a:r>
            </a:p>
          </p:txBody>
        </p:sp>
        <p:grpSp>
          <p:nvGrpSpPr>
            <p:cNvPr id="224" name="그룹 223">
              <a:extLst>
                <a:ext uri="{FF2B5EF4-FFF2-40B4-BE49-F238E27FC236}">
                  <a16:creationId xmlns:a16="http://schemas.microsoft.com/office/drawing/2014/main" id="{2BCCBE46-4213-B3C1-14F1-49AAB6F595EA}"/>
                </a:ext>
              </a:extLst>
            </p:cNvPr>
            <p:cNvGrpSpPr/>
            <p:nvPr/>
          </p:nvGrpSpPr>
          <p:grpSpPr>
            <a:xfrm>
              <a:off x="5743610" y="4469097"/>
              <a:ext cx="568336" cy="544028"/>
              <a:chOff x="4157683" y="3028973"/>
              <a:chExt cx="832043" cy="796456"/>
            </a:xfrm>
          </p:grpSpPr>
          <p:grpSp>
            <p:nvGrpSpPr>
              <p:cNvPr id="214" name="그래픽 211">
                <a:extLst>
                  <a:ext uri="{FF2B5EF4-FFF2-40B4-BE49-F238E27FC236}">
                    <a16:creationId xmlns:a16="http://schemas.microsoft.com/office/drawing/2014/main" id="{C9890EFA-5AB3-6711-B615-1281C4DA1E72}"/>
                  </a:ext>
                </a:extLst>
              </p:cNvPr>
              <p:cNvGrpSpPr/>
              <p:nvPr/>
            </p:nvGrpSpPr>
            <p:grpSpPr>
              <a:xfrm>
                <a:off x="4700682" y="3040856"/>
                <a:ext cx="289044" cy="518160"/>
                <a:chOff x="4700682" y="3040856"/>
                <a:chExt cx="289044" cy="518160"/>
              </a:xfrm>
            </p:grpSpPr>
            <p:sp>
              <p:nvSpPr>
                <p:cNvPr id="215" name="자유형: 도형 214">
                  <a:extLst>
                    <a:ext uri="{FF2B5EF4-FFF2-40B4-BE49-F238E27FC236}">
                      <a16:creationId xmlns:a16="http://schemas.microsoft.com/office/drawing/2014/main" id="{79979FEB-4FD3-9D49-A1C6-AACF31759524}"/>
                    </a:ext>
                  </a:extLst>
                </p:cNvPr>
                <p:cNvSpPr/>
                <p:nvPr/>
              </p:nvSpPr>
              <p:spPr>
                <a:xfrm>
                  <a:off x="4700682" y="3040856"/>
                  <a:ext cx="289044" cy="425386"/>
                </a:xfrm>
                <a:custGeom>
                  <a:avLst/>
                  <a:gdLst>
                    <a:gd name="connsiteX0" fmla="*/ 287465 w 289044"/>
                    <a:gd name="connsiteY0" fmla="*/ 417576 h 425386"/>
                    <a:gd name="connsiteX1" fmla="*/ 274701 w 289044"/>
                    <a:gd name="connsiteY1" fmla="*/ 425387 h 425386"/>
                    <a:gd name="connsiteX2" fmla="*/ 47720 w 289044"/>
                    <a:gd name="connsiteY2" fmla="*/ 425387 h 425386"/>
                    <a:gd name="connsiteX3" fmla="*/ 26861 w 289044"/>
                    <a:gd name="connsiteY3" fmla="*/ 396812 h 425386"/>
                    <a:gd name="connsiteX4" fmla="*/ 17621 w 289044"/>
                    <a:gd name="connsiteY4" fmla="*/ 384239 h 425386"/>
                    <a:gd name="connsiteX5" fmla="*/ 0 w 289044"/>
                    <a:gd name="connsiteY5" fmla="*/ 359950 h 425386"/>
                    <a:gd name="connsiteX6" fmla="*/ 26289 w 289044"/>
                    <a:gd name="connsiteY6" fmla="*/ 323850 h 425386"/>
                    <a:gd name="connsiteX7" fmla="*/ 20574 w 289044"/>
                    <a:gd name="connsiteY7" fmla="*/ 323850 h 425386"/>
                    <a:gd name="connsiteX8" fmla="*/ 32671 w 289044"/>
                    <a:gd name="connsiteY8" fmla="*/ 315278 h 425386"/>
                    <a:gd name="connsiteX9" fmla="*/ 30956 w 289044"/>
                    <a:gd name="connsiteY9" fmla="*/ 301085 h 425386"/>
                    <a:gd name="connsiteX10" fmla="*/ 14669 w 289044"/>
                    <a:gd name="connsiteY10" fmla="*/ 278702 h 425386"/>
                    <a:gd name="connsiteX11" fmla="*/ 52864 w 289044"/>
                    <a:gd name="connsiteY11" fmla="*/ 226314 h 425386"/>
                    <a:gd name="connsiteX12" fmla="*/ 33338 w 289044"/>
                    <a:gd name="connsiteY12" fmla="*/ 226314 h 425386"/>
                    <a:gd name="connsiteX13" fmla="*/ 20669 w 289044"/>
                    <a:gd name="connsiteY13" fmla="*/ 218504 h 425386"/>
                    <a:gd name="connsiteX14" fmla="*/ 21812 w 289044"/>
                    <a:gd name="connsiteY14" fmla="*/ 203549 h 425386"/>
                    <a:gd name="connsiteX15" fmla="*/ 74009 w 289044"/>
                    <a:gd name="connsiteY15" fmla="*/ 132017 h 425386"/>
                    <a:gd name="connsiteX16" fmla="*/ 52197 w 289044"/>
                    <a:gd name="connsiteY16" fmla="*/ 132017 h 425386"/>
                    <a:gd name="connsiteX17" fmla="*/ 39434 w 289044"/>
                    <a:gd name="connsiteY17" fmla="*/ 124206 h 425386"/>
                    <a:gd name="connsiteX18" fmla="*/ 40577 w 289044"/>
                    <a:gd name="connsiteY18" fmla="*/ 109252 h 425386"/>
                    <a:gd name="connsiteX19" fmla="*/ 115919 w 289044"/>
                    <a:gd name="connsiteY19" fmla="*/ 5906 h 425386"/>
                    <a:gd name="connsiteX20" fmla="*/ 127540 w 289044"/>
                    <a:gd name="connsiteY20" fmla="*/ 0 h 425386"/>
                    <a:gd name="connsiteX21" fmla="*/ 139065 w 289044"/>
                    <a:gd name="connsiteY21" fmla="*/ 5810 h 425386"/>
                    <a:gd name="connsiteX22" fmla="*/ 214503 w 289044"/>
                    <a:gd name="connsiteY22" fmla="*/ 109252 h 425386"/>
                    <a:gd name="connsiteX23" fmla="*/ 215646 w 289044"/>
                    <a:gd name="connsiteY23" fmla="*/ 124206 h 425386"/>
                    <a:gd name="connsiteX24" fmla="*/ 202978 w 289044"/>
                    <a:gd name="connsiteY24" fmla="*/ 132017 h 425386"/>
                    <a:gd name="connsiteX25" fmla="*/ 181070 w 289044"/>
                    <a:gd name="connsiteY25" fmla="*/ 132017 h 425386"/>
                    <a:gd name="connsiteX26" fmla="*/ 233267 w 289044"/>
                    <a:gd name="connsiteY26" fmla="*/ 203549 h 425386"/>
                    <a:gd name="connsiteX27" fmla="*/ 234505 w 289044"/>
                    <a:gd name="connsiteY27" fmla="*/ 218504 h 425386"/>
                    <a:gd name="connsiteX28" fmla="*/ 221742 w 289044"/>
                    <a:gd name="connsiteY28" fmla="*/ 226314 h 425386"/>
                    <a:gd name="connsiteX29" fmla="*/ 202311 w 289044"/>
                    <a:gd name="connsiteY29" fmla="*/ 226314 h 425386"/>
                    <a:gd name="connsiteX30" fmla="*/ 256889 w 289044"/>
                    <a:gd name="connsiteY30" fmla="*/ 301181 h 425386"/>
                    <a:gd name="connsiteX31" fmla="*/ 258032 w 289044"/>
                    <a:gd name="connsiteY31" fmla="*/ 316040 h 425386"/>
                    <a:gd name="connsiteX32" fmla="*/ 245364 w 289044"/>
                    <a:gd name="connsiteY32" fmla="*/ 323850 h 425386"/>
                    <a:gd name="connsiteX33" fmla="*/ 228791 w 289044"/>
                    <a:gd name="connsiteY33" fmla="*/ 323850 h 425386"/>
                    <a:gd name="connsiteX34" fmla="*/ 286322 w 289044"/>
                    <a:gd name="connsiteY34" fmla="*/ 402717 h 425386"/>
                    <a:gd name="connsiteX35" fmla="*/ 287465 w 289044"/>
                    <a:gd name="connsiteY35" fmla="*/ 417576 h 425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89044" h="425386">
                      <a:moveTo>
                        <a:pt x="287465" y="417576"/>
                      </a:moveTo>
                      <a:cubicBezTo>
                        <a:pt x="285083" y="422339"/>
                        <a:pt x="280130" y="425387"/>
                        <a:pt x="274701" y="425387"/>
                      </a:cubicBezTo>
                      <a:lnTo>
                        <a:pt x="47720" y="425387"/>
                      </a:lnTo>
                      <a:lnTo>
                        <a:pt x="26861" y="396812"/>
                      </a:lnTo>
                      <a:lnTo>
                        <a:pt x="17621" y="384239"/>
                      </a:lnTo>
                      <a:lnTo>
                        <a:pt x="0" y="359950"/>
                      </a:lnTo>
                      <a:lnTo>
                        <a:pt x="26289" y="323850"/>
                      </a:lnTo>
                      <a:lnTo>
                        <a:pt x="20574" y="323850"/>
                      </a:lnTo>
                      <a:cubicBezTo>
                        <a:pt x="25908" y="323469"/>
                        <a:pt x="30480" y="320231"/>
                        <a:pt x="32671" y="315278"/>
                      </a:cubicBezTo>
                      <a:cubicBezTo>
                        <a:pt x="34671" y="310515"/>
                        <a:pt x="34004" y="305086"/>
                        <a:pt x="30956" y="301085"/>
                      </a:cubicBezTo>
                      <a:lnTo>
                        <a:pt x="14669" y="278702"/>
                      </a:lnTo>
                      <a:lnTo>
                        <a:pt x="52864" y="226314"/>
                      </a:lnTo>
                      <a:lnTo>
                        <a:pt x="33338" y="226314"/>
                      </a:lnTo>
                      <a:cubicBezTo>
                        <a:pt x="28004" y="226314"/>
                        <a:pt x="23051" y="223266"/>
                        <a:pt x="20669" y="218504"/>
                      </a:cubicBezTo>
                      <a:cubicBezTo>
                        <a:pt x="18193" y="213646"/>
                        <a:pt x="18669" y="207931"/>
                        <a:pt x="21812" y="203549"/>
                      </a:cubicBezTo>
                      <a:lnTo>
                        <a:pt x="74009" y="132017"/>
                      </a:lnTo>
                      <a:lnTo>
                        <a:pt x="52197" y="132017"/>
                      </a:lnTo>
                      <a:cubicBezTo>
                        <a:pt x="46768" y="132017"/>
                        <a:pt x="41910" y="128969"/>
                        <a:pt x="39434" y="124206"/>
                      </a:cubicBezTo>
                      <a:cubicBezTo>
                        <a:pt x="36957" y="119348"/>
                        <a:pt x="37433" y="113633"/>
                        <a:pt x="40577" y="109252"/>
                      </a:cubicBezTo>
                      <a:lnTo>
                        <a:pt x="115919" y="5906"/>
                      </a:lnTo>
                      <a:cubicBezTo>
                        <a:pt x="118682" y="2191"/>
                        <a:pt x="122968" y="0"/>
                        <a:pt x="127540" y="0"/>
                      </a:cubicBezTo>
                      <a:cubicBezTo>
                        <a:pt x="132112" y="0"/>
                        <a:pt x="136398" y="2191"/>
                        <a:pt x="139065" y="5810"/>
                      </a:cubicBezTo>
                      <a:lnTo>
                        <a:pt x="214503" y="109252"/>
                      </a:lnTo>
                      <a:cubicBezTo>
                        <a:pt x="217646" y="113633"/>
                        <a:pt x="218123" y="119348"/>
                        <a:pt x="215646" y="124206"/>
                      </a:cubicBezTo>
                      <a:cubicBezTo>
                        <a:pt x="213265" y="128969"/>
                        <a:pt x="208312" y="132017"/>
                        <a:pt x="202978" y="132017"/>
                      </a:cubicBezTo>
                      <a:lnTo>
                        <a:pt x="181070" y="132017"/>
                      </a:lnTo>
                      <a:lnTo>
                        <a:pt x="233267" y="203549"/>
                      </a:lnTo>
                      <a:cubicBezTo>
                        <a:pt x="236411" y="207931"/>
                        <a:pt x="236887" y="213646"/>
                        <a:pt x="234505" y="218504"/>
                      </a:cubicBezTo>
                      <a:cubicBezTo>
                        <a:pt x="232029" y="223266"/>
                        <a:pt x="227076" y="226314"/>
                        <a:pt x="221742" y="226314"/>
                      </a:cubicBezTo>
                      <a:lnTo>
                        <a:pt x="202311" y="226314"/>
                      </a:lnTo>
                      <a:lnTo>
                        <a:pt x="256889" y="301181"/>
                      </a:lnTo>
                      <a:cubicBezTo>
                        <a:pt x="260033" y="305467"/>
                        <a:pt x="260509" y="311277"/>
                        <a:pt x="258032" y="316040"/>
                      </a:cubicBezTo>
                      <a:cubicBezTo>
                        <a:pt x="255651" y="320802"/>
                        <a:pt x="250698" y="323850"/>
                        <a:pt x="245364" y="323850"/>
                      </a:cubicBezTo>
                      <a:lnTo>
                        <a:pt x="228791" y="323850"/>
                      </a:lnTo>
                      <a:lnTo>
                        <a:pt x="286322" y="402717"/>
                      </a:lnTo>
                      <a:cubicBezTo>
                        <a:pt x="289465" y="407003"/>
                        <a:pt x="289941" y="412718"/>
                        <a:pt x="287465" y="41757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D774"/>
                    </a:gs>
                    <a:gs pos="50000">
                      <a:srgbClr val="FAD062"/>
                    </a:gs>
                    <a:gs pos="100000">
                      <a:srgbClr val="F5C951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16" name="자유형: 도형 215">
                  <a:extLst>
                    <a:ext uri="{FF2B5EF4-FFF2-40B4-BE49-F238E27FC236}">
                      <a16:creationId xmlns:a16="http://schemas.microsoft.com/office/drawing/2014/main" id="{9B7D83A3-E07F-457B-9C6E-EBADA3EA8865}"/>
                    </a:ext>
                  </a:extLst>
                </p:cNvPr>
                <p:cNvSpPr/>
                <p:nvPr/>
              </p:nvSpPr>
              <p:spPr>
                <a:xfrm>
                  <a:off x="4791931" y="3466242"/>
                  <a:ext cx="72580" cy="92773"/>
                </a:xfrm>
                <a:custGeom>
                  <a:avLst/>
                  <a:gdLst>
                    <a:gd name="connsiteX0" fmla="*/ 72581 w 72580"/>
                    <a:gd name="connsiteY0" fmla="*/ 0 h 92773"/>
                    <a:gd name="connsiteX1" fmla="*/ 72581 w 72580"/>
                    <a:gd name="connsiteY1" fmla="*/ 78486 h 92773"/>
                    <a:gd name="connsiteX2" fmla="*/ 58293 w 72580"/>
                    <a:gd name="connsiteY2" fmla="*/ 92774 h 92773"/>
                    <a:gd name="connsiteX3" fmla="*/ 14288 w 72580"/>
                    <a:gd name="connsiteY3" fmla="*/ 92774 h 92773"/>
                    <a:gd name="connsiteX4" fmla="*/ 0 w 72580"/>
                    <a:gd name="connsiteY4" fmla="*/ 78486 h 92773"/>
                    <a:gd name="connsiteX5" fmla="*/ 0 w 72580"/>
                    <a:gd name="connsiteY5" fmla="*/ 0 h 92773"/>
                    <a:gd name="connsiteX6" fmla="*/ 72581 w 72580"/>
                    <a:gd name="connsiteY6" fmla="*/ 0 h 927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2580" h="92773">
                      <a:moveTo>
                        <a:pt x="72581" y="0"/>
                      </a:moveTo>
                      <a:lnTo>
                        <a:pt x="72581" y="78486"/>
                      </a:lnTo>
                      <a:cubicBezTo>
                        <a:pt x="72581" y="86392"/>
                        <a:pt x="66199" y="92774"/>
                        <a:pt x="58293" y="92774"/>
                      </a:cubicBezTo>
                      <a:lnTo>
                        <a:pt x="14288" y="92774"/>
                      </a:lnTo>
                      <a:cubicBezTo>
                        <a:pt x="6477" y="92774"/>
                        <a:pt x="0" y="86392"/>
                        <a:pt x="0" y="78486"/>
                      </a:cubicBezTo>
                      <a:lnTo>
                        <a:pt x="0" y="0"/>
                      </a:lnTo>
                      <a:lnTo>
                        <a:pt x="7258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F727A"/>
                    </a:gs>
                    <a:gs pos="50000">
                      <a:srgbClr val="556871"/>
                    </a:gs>
                    <a:gs pos="100000">
                      <a:srgbClr val="4C5F68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217" name="그래픽 211">
                <a:extLst>
                  <a:ext uri="{FF2B5EF4-FFF2-40B4-BE49-F238E27FC236}">
                    <a16:creationId xmlns:a16="http://schemas.microsoft.com/office/drawing/2014/main" id="{3FB2B562-7022-F242-287D-5E8CF26CA6B6}"/>
                  </a:ext>
                </a:extLst>
              </p:cNvPr>
              <p:cNvGrpSpPr/>
              <p:nvPr/>
            </p:nvGrpSpPr>
            <p:grpSpPr>
              <a:xfrm>
                <a:off x="4157683" y="3041189"/>
                <a:ext cx="289062" cy="517826"/>
                <a:chOff x="4157683" y="3041189"/>
                <a:chExt cx="289062" cy="517826"/>
              </a:xfrm>
            </p:grpSpPr>
            <p:sp>
              <p:nvSpPr>
                <p:cNvPr id="218" name="자유형: 도형 217">
                  <a:extLst>
                    <a:ext uri="{FF2B5EF4-FFF2-40B4-BE49-F238E27FC236}">
                      <a16:creationId xmlns:a16="http://schemas.microsoft.com/office/drawing/2014/main" id="{71D68A9A-050C-5BD4-4A42-718FB2CDAEED}"/>
                    </a:ext>
                  </a:extLst>
                </p:cNvPr>
                <p:cNvSpPr/>
                <p:nvPr/>
              </p:nvSpPr>
              <p:spPr>
                <a:xfrm>
                  <a:off x="4157683" y="3041189"/>
                  <a:ext cx="289062" cy="425053"/>
                </a:xfrm>
                <a:custGeom>
                  <a:avLst/>
                  <a:gdLst>
                    <a:gd name="connsiteX0" fmla="*/ 289062 w 289062"/>
                    <a:gd name="connsiteY0" fmla="*/ 359712 h 425053"/>
                    <a:gd name="connsiteX1" fmla="*/ 271346 w 289062"/>
                    <a:gd name="connsiteY1" fmla="*/ 383905 h 425053"/>
                    <a:gd name="connsiteX2" fmla="*/ 262202 w 289062"/>
                    <a:gd name="connsiteY2" fmla="*/ 396478 h 425053"/>
                    <a:gd name="connsiteX3" fmla="*/ 241342 w 289062"/>
                    <a:gd name="connsiteY3" fmla="*/ 425053 h 425053"/>
                    <a:gd name="connsiteX4" fmla="*/ 14266 w 289062"/>
                    <a:gd name="connsiteY4" fmla="*/ 425053 h 425053"/>
                    <a:gd name="connsiteX5" fmla="*/ 1502 w 289062"/>
                    <a:gd name="connsiteY5" fmla="*/ 417243 h 425053"/>
                    <a:gd name="connsiteX6" fmla="*/ 2741 w 289062"/>
                    <a:gd name="connsiteY6" fmla="*/ 402384 h 425053"/>
                    <a:gd name="connsiteX7" fmla="*/ 60176 w 289062"/>
                    <a:gd name="connsiteY7" fmla="*/ 323517 h 425053"/>
                    <a:gd name="connsiteX8" fmla="*/ 43698 w 289062"/>
                    <a:gd name="connsiteY8" fmla="*/ 323517 h 425053"/>
                    <a:gd name="connsiteX9" fmla="*/ 30935 w 289062"/>
                    <a:gd name="connsiteY9" fmla="*/ 315706 h 425053"/>
                    <a:gd name="connsiteX10" fmla="*/ 32173 w 289062"/>
                    <a:gd name="connsiteY10" fmla="*/ 300847 h 425053"/>
                    <a:gd name="connsiteX11" fmla="*/ 86656 w 289062"/>
                    <a:gd name="connsiteY11" fmla="*/ 225981 h 425053"/>
                    <a:gd name="connsiteX12" fmla="*/ 67225 w 289062"/>
                    <a:gd name="connsiteY12" fmla="*/ 225981 h 425053"/>
                    <a:gd name="connsiteX13" fmla="*/ 54461 w 289062"/>
                    <a:gd name="connsiteY13" fmla="*/ 218170 h 425053"/>
                    <a:gd name="connsiteX14" fmla="*/ 55604 w 289062"/>
                    <a:gd name="connsiteY14" fmla="*/ 203216 h 425053"/>
                    <a:gd name="connsiteX15" fmla="*/ 107897 w 289062"/>
                    <a:gd name="connsiteY15" fmla="*/ 131683 h 425053"/>
                    <a:gd name="connsiteX16" fmla="*/ 86084 w 289062"/>
                    <a:gd name="connsiteY16" fmla="*/ 131683 h 425053"/>
                    <a:gd name="connsiteX17" fmla="*/ 73321 w 289062"/>
                    <a:gd name="connsiteY17" fmla="*/ 123873 h 425053"/>
                    <a:gd name="connsiteX18" fmla="*/ 74559 w 289062"/>
                    <a:gd name="connsiteY18" fmla="*/ 108918 h 425053"/>
                    <a:gd name="connsiteX19" fmla="*/ 149902 w 289062"/>
                    <a:gd name="connsiteY19" fmla="*/ 5572 h 425053"/>
                    <a:gd name="connsiteX20" fmla="*/ 172952 w 289062"/>
                    <a:gd name="connsiteY20" fmla="*/ 5572 h 425053"/>
                    <a:gd name="connsiteX21" fmla="*/ 248295 w 289062"/>
                    <a:gd name="connsiteY21" fmla="*/ 108918 h 425053"/>
                    <a:gd name="connsiteX22" fmla="*/ 249533 w 289062"/>
                    <a:gd name="connsiteY22" fmla="*/ 123873 h 425053"/>
                    <a:gd name="connsiteX23" fmla="*/ 236770 w 289062"/>
                    <a:gd name="connsiteY23" fmla="*/ 131683 h 425053"/>
                    <a:gd name="connsiteX24" fmla="*/ 214958 w 289062"/>
                    <a:gd name="connsiteY24" fmla="*/ 131683 h 425053"/>
                    <a:gd name="connsiteX25" fmla="*/ 267155 w 289062"/>
                    <a:gd name="connsiteY25" fmla="*/ 203216 h 425053"/>
                    <a:gd name="connsiteX26" fmla="*/ 268393 w 289062"/>
                    <a:gd name="connsiteY26" fmla="*/ 218170 h 425053"/>
                    <a:gd name="connsiteX27" fmla="*/ 255629 w 289062"/>
                    <a:gd name="connsiteY27" fmla="*/ 225981 h 425053"/>
                    <a:gd name="connsiteX28" fmla="*/ 236198 w 289062"/>
                    <a:gd name="connsiteY28" fmla="*/ 225981 h 425053"/>
                    <a:gd name="connsiteX29" fmla="*/ 274394 w 289062"/>
                    <a:gd name="connsiteY29" fmla="*/ 278368 h 425053"/>
                    <a:gd name="connsiteX30" fmla="*/ 258392 w 289062"/>
                    <a:gd name="connsiteY30" fmla="*/ 300371 h 425053"/>
                    <a:gd name="connsiteX31" fmla="*/ 256201 w 289062"/>
                    <a:gd name="connsiteY31" fmla="*/ 314849 h 425053"/>
                    <a:gd name="connsiteX32" fmla="*/ 268393 w 289062"/>
                    <a:gd name="connsiteY32" fmla="*/ 323517 h 425053"/>
                    <a:gd name="connsiteX33" fmla="*/ 262678 w 289062"/>
                    <a:gd name="connsiteY33" fmla="*/ 323517 h 425053"/>
                    <a:gd name="connsiteX34" fmla="*/ 289062 w 289062"/>
                    <a:gd name="connsiteY34" fmla="*/ 359712 h 425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289062" h="425053">
                      <a:moveTo>
                        <a:pt x="289062" y="359712"/>
                      </a:moveTo>
                      <a:lnTo>
                        <a:pt x="271346" y="383905"/>
                      </a:lnTo>
                      <a:lnTo>
                        <a:pt x="262202" y="396478"/>
                      </a:lnTo>
                      <a:lnTo>
                        <a:pt x="241342" y="425053"/>
                      </a:lnTo>
                      <a:lnTo>
                        <a:pt x="14266" y="425053"/>
                      </a:lnTo>
                      <a:cubicBezTo>
                        <a:pt x="8932" y="425053"/>
                        <a:pt x="3979" y="422005"/>
                        <a:pt x="1502" y="417243"/>
                      </a:cubicBezTo>
                      <a:cubicBezTo>
                        <a:pt x="-879" y="412480"/>
                        <a:pt x="-403" y="406670"/>
                        <a:pt x="2741" y="402384"/>
                      </a:cubicBezTo>
                      <a:lnTo>
                        <a:pt x="60176" y="323517"/>
                      </a:lnTo>
                      <a:lnTo>
                        <a:pt x="43698" y="323517"/>
                      </a:lnTo>
                      <a:cubicBezTo>
                        <a:pt x="38269" y="323517"/>
                        <a:pt x="33411" y="320564"/>
                        <a:pt x="30935" y="315706"/>
                      </a:cubicBezTo>
                      <a:cubicBezTo>
                        <a:pt x="28553" y="310944"/>
                        <a:pt x="28934" y="305229"/>
                        <a:pt x="32173" y="300847"/>
                      </a:cubicBezTo>
                      <a:lnTo>
                        <a:pt x="86656" y="225981"/>
                      </a:lnTo>
                      <a:lnTo>
                        <a:pt x="67225" y="225981"/>
                      </a:lnTo>
                      <a:cubicBezTo>
                        <a:pt x="61796" y="225981"/>
                        <a:pt x="56938" y="222933"/>
                        <a:pt x="54461" y="218170"/>
                      </a:cubicBezTo>
                      <a:cubicBezTo>
                        <a:pt x="51985" y="213312"/>
                        <a:pt x="52461" y="207597"/>
                        <a:pt x="55604" y="203216"/>
                      </a:cubicBezTo>
                      <a:lnTo>
                        <a:pt x="107897" y="131683"/>
                      </a:lnTo>
                      <a:lnTo>
                        <a:pt x="86084" y="131683"/>
                      </a:lnTo>
                      <a:cubicBezTo>
                        <a:pt x="80655" y="131683"/>
                        <a:pt x="75797" y="128635"/>
                        <a:pt x="73321" y="123873"/>
                      </a:cubicBezTo>
                      <a:cubicBezTo>
                        <a:pt x="70940" y="119015"/>
                        <a:pt x="71321" y="113300"/>
                        <a:pt x="74559" y="108918"/>
                      </a:cubicBezTo>
                      <a:lnTo>
                        <a:pt x="149902" y="5572"/>
                      </a:lnTo>
                      <a:cubicBezTo>
                        <a:pt x="155236" y="-1857"/>
                        <a:pt x="167618" y="-1857"/>
                        <a:pt x="172952" y="5572"/>
                      </a:cubicBezTo>
                      <a:lnTo>
                        <a:pt x="248295" y="108918"/>
                      </a:lnTo>
                      <a:cubicBezTo>
                        <a:pt x="251438" y="113300"/>
                        <a:pt x="251915" y="119015"/>
                        <a:pt x="249533" y="123873"/>
                      </a:cubicBezTo>
                      <a:cubicBezTo>
                        <a:pt x="247057" y="128635"/>
                        <a:pt x="242104" y="131683"/>
                        <a:pt x="236770" y="131683"/>
                      </a:cubicBezTo>
                      <a:lnTo>
                        <a:pt x="214958" y="131683"/>
                      </a:lnTo>
                      <a:lnTo>
                        <a:pt x="267155" y="203216"/>
                      </a:lnTo>
                      <a:cubicBezTo>
                        <a:pt x="270393" y="207597"/>
                        <a:pt x="270869" y="213312"/>
                        <a:pt x="268393" y="218170"/>
                      </a:cubicBezTo>
                      <a:cubicBezTo>
                        <a:pt x="265916" y="222933"/>
                        <a:pt x="261059" y="225981"/>
                        <a:pt x="255629" y="225981"/>
                      </a:cubicBezTo>
                      <a:lnTo>
                        <a:pt x="236198" y="225981"/>
                      </a:lnTo>
                      <a:lnTo>
                        <a:pt x="274394" y="278368"/>
                      </a:lnTo>
                      <a:lnTo>
                        <a:pt x="258392" y="300371"/>
                      </a:lnTo>
                      <a:cubicBezTo>
                        <a:pt x="255058" y="304371"/>
                        <a:pt x="254201" y="309896"/>
                        <a:pt x="256201" y="314849"/>
                      </a:cubicBezTo>
                      <a:cubicBezTo>
                        <a:pt x="258392" y="319897"/>
                        <a:pt x="263059" y="323231"/>
                        <a:pt x="268393" y="323517"/>
                      </a:cubicBezTo>
                      <a:lnTo>
                        <a:pt x="262678" y="323517"/>
                      </a:lnTo>
                      <a:lnTo>
                        <a:pt x="289062" y="35971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D774"/>
                    </a:gs>
                    <a:gs pos="50000">
                      <a:srgbClr val="FAD062"/>
                    </a:gs>
                    <a:gs pos="100000">
                      <a:srgbClr val="F5C951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19" name="자유형: 도형 218">
                  <a:extLst>
                    <a:ext uri="{FF2B5EF4-FFF2-40B4-BE49-F238E27FC236}">
                      <a16:creationId xmlns:a16="http://schemas.microsoft.com/office/drawing/2014/main" id="{F8CD7034-E206-5A73-891C-B845126427E6}"/>
                    </a:ext>
                  </a:extLst>
                </p:cNvPr>
                <p:cNvSpPr/>
                <p:nvPr/>
              </p:nvSpPr>
              <p:spPr>
                <a:xfrm>
                  <a:off x="4282820" y="3466242"/>
                  <a:ext cx="72580" cy="92773"/>
                </a:xfrm>
                <a:custGeom>
                  <a:avLst/>
                  <a:gdLst>
                    <a:gd name="connsiteX0" fmla="*/ 72581 w 72580"/>
                    <a:gd name="connsiteY0" fmla="*/ 0 h 92773"/>
                    <a:gd name="connsiteX1" fmla="*/ 72581 w 72580"/>
                    <a:gd name="connsiteY1" fmla="*/ 78486 h 92773"/>
                    <a:gd name="connsiteX2" fmla="*/ 58293 w 72580"/>
                    <a:gd name="connsiteY2" fmla="*/ 92774 h 92773"/>
                    <a:gd name="connsiteX3" fmla="*/ 14288 w 72580"/>
                    <a:gd name="connsiteY3" fmla="*/ 92774 h 92773"/>
                    <a:gd name="connsiteX4" fmla="*/ 0 w 72580"/>
                    <a:gd name="connsiteY4" fmla="*/ 78486 h 92773"/>
                    <a:gd name="connsiteX5" fmla="*/ 0 w 72580"/>
                    <a:gd name="connsiteY5" fmla="*/ 0 h 92773"/>
                    <a:gd name="connsiteX6" fmla="*/ 72581 w 72580"/>
                    <a:gd name="connsiteY6" fmla="*/ 0 h 927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2580" h="92773">
                      <a:moveTo>
                        <a:pt x="72581" y="0"/>
                      </a:moveTo>
                      <a:lnTo>
                        <a:pt x="72581" y="78486"/>
                      </a:lnTo>
                      <a:cubicBezTo>
                        <a:pt x="72581" y="86392"/>
                        <a:pt x="66103" y="92774"/>
                        <a:pt x="58293" y="92774"/>
                      </a:cubicBezTo>
                      <a:lnTo>
                        <a:pt x="14288" y="92774"/>
                      </a:lnTo>
                      <a:cubicBezTo>
                        <a:pt x="6382" y="92774"/>
                        <a:pt x="0" y="86392"/>
                        <a:pt x="0" y="78486"/>
                      </a:cubicBezTo>
                      <a:lnTo>
                        <a:pt x="0" y="0"/>
                      </a:lnTo>
                      <a:lnTo>
                        <a:pt x="7258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F727A"/>
                    </a:gs>
                    <a:gs pos="50000">
                      <a:srgbClr val="556871"/>
                    </a:gs>
                    <a:gs pos="100000">
                      <a:srgbClr val="4C5F68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220" name="그래픽 211">
                <a:extLst>
                  <a:ext uri="{FF2B5EF4-FFF2-40B4-BE49-F238E27FC236}">
                    <a16:creationId xmlns:a16="http://schemas.microsoft.com/office/drawing/2014/main" id="{AC671EAE-03C9-10F7-D10A-0D5916DEA0C0}"/>
                  </a:ext>
                </a:extLst>
              </p:cNvPr>
              <p:cNvGrpSpPr/>
              <p:nvPr/>
            </p:nvGrpSpPr>
            <p:grpSpPr>
              <a:xfrm>
                <a:off x="4330302" y="3028973"/>
                <a:ext cx="486563" cy="796456"/>
                <a:chOff x="4330302" y="3028973"/>
                <a:chExt cx="486563" cy="796456"/>
              </a:xfrm>
            </p:grpSpPr>
            <p:sp>
              <p:nvSpPr>
                <p:cNvPr id="221" name="자유형: 도형 220">
                  <a:extLst>
                    <a:ext uri="{FF2B5EF4-FFF2-40B4-BE49-F238E27FC236}">
                      <a16:creationId xmlns:a16="http://schemas.microsoft.com/office/drawing/2014/main" id="{12E04ED9-59A1-7D01-DD3D-0D598E0E0C7E}"/>
                    </a:ext>
                  </a:extLst>
                </p:cNvPr>
                <p:cNvSpPr/>
                <p:nvPr/>
              </p:nvSpPr>
              <p:spPr>
                <a:xfrm>
                  <a:off x="4419790" y="3425094"/>
                  <a:ext cx="307657" cy="12572"/>
                </a:xfrm>
                <a:custGeom>
                  <a:avLst/>
                  <a:gdLst>
                    <a:gd name="connsiteX0" fmla="*/ 298514 w 307657"/>
                    <a:gd name="connsiteY0" fmla="*/ 0 h 12572"/>
                    <a:gd name="connsiteX1" fmla="*/ 307658 w 307657"/>
                    <a:gd name="connsiteY1" fmla="*/ 12573 h 12572"/>
                    <a:gd name="connsiteX2" fmla="*/ 307658 w 307657"/>
                    <a:gd name="connsiteY2" fmla="*/ 12573 h 12572"/>
                    <a:gd name="connsiteX3" fmla="*/ 298418 w 307657"/>
                    <a:gd name="connsiteY3" fmla="*/ 0 h 12572"/>
                    <a:gd name="connsiteX4" fmla="*/ 95 w 307657"/>
                    <a:gd name="connsiteY4" fmla="*/ 12573 h 12572"/>
                    <a:gd name="connsiteX5" fmla="*/ 95 w 307657"/>
                    <a:gd name="connsiteY5" fmla="*/ 12573 h 12572"/>
                    <a:gd name="connsiteX6" fmla="*/ 9144 w 307657"/>
                    <a:gd name="connsiteY6" fmla="*/ 0 h 12572"/>
                    <a:gd name="connsiteX7" fmla="*/ 0 w 307657"/>
                    <a:gd name="connsiteY7" fmla="*/ 12573 h 12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7657" h="12572">
                      <a:moveTo>
                        <a:pt x="298514" y="0"/>
                      </a:moveTo>
                      <a:lnTo>
                        <a:pt x="307658" y="12573"/>
                      </a:lnTo>
                      <a:lnTo>
                        <a:pt x="307658" y="12573"/>
                      </a:lnTo>
                      <a:lnTo>
                        <a:pt x="298418" y="0"/>
                      </a:lnTo>
                      <a:close/>
                      <a:moveTo>
                        <a:pt x="95" y="12573"/>
                      </a:moveTo>
                      <a:lnTo>
                        <a:pt x="95" y="12573"/>
                      </a:lnTo>
                      <a:lnTo>
                        <a:pt x="9144" y="0"/>
                      </a:lnTo>
                      <a:lnTo>
                        <a:pt x="0" y="12573"/>
                      </a:lnTo>
                      <a:close/>
                    </a:path>
                  </a:pathLst>
                </a:custGeom>
                <a:solidFill>
                  <a:srgbClr val="64737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22" name="자유형: 도형 221">
                  <a:extLst>
                    <a:ext uri="{FF2B5EF4-FFF2-40B4-BE49-F238E27FC236}">
                      <a16:creationId xmlns:a16="http://schemas.microsoft.com/office/drawing/2014/main" id="{B3B6F800-B1A3-DDD6-9158-4006804B4320}"/>
                    </a:ext>
                  </a:extLst>
                </p:cNvPr>
                <p:cNvSpPr/>
                <p:nvPr/>
              </p:nvSpPr>
              <p:spPr>
                <a:xfrm>
                  <a:off x="4330302" y="3028973"/>
                  <a:ext cx="486563" cy="645675"/>
                </a:xfrm>
                <a:custGeom>
                  <a:avLst/>
                  <a:gdLst>
                    <a:gd name="connsiteX0" fmla="*/ 485156 w 486563"/>
                    <a:gd name="connsiteY0" fmla="*/ 637865 h 645675"/>
                    <a:gd name="connsiteX1" fmla="*/ 472393 w 486563"/>
                    <a:gd name="connsiteY1" fmla="*/ 645676 h 645675"/>
                    <a:gd name="connsiteX2" fmla="*/ 14336 w 486563"/>
                    <a:gd name="connsiteY2" fmla="*/ 645676 h 645675"/>
                    <a:gd name="connsiteX3" fmla="*/ 1572 w 486563"/>
                    <a:gd name="connsiteY3" fmla="*/ 637865 h 645675"/>
                    <a:gd name="connsiteX4" fmla="*/ 2810 w 486563"/>
                    <a:gd name="connsiteY4" fmla="*/ 623007 h 645675"/>
                    <a:gd name="connsiteX5" fmla="*/ 101394 w 486563"/>
                    <a:gd name="connsiteY5" fmla="*/ 487656 h 645675"/>
                    <a:gd name="connsiteX6" fmla="*/ 60151 w 486563"/>
                    <a:gd name="connsiteY6" fmla="*/ 487656 h 645675"/>
                    <a:gd name="connsiteX7" fmla="*/ 47387 w 486563"/>
                    <a:gd name="connsiteY7" fmla="*/ 479846 h 645675"/>
                    <a:gd name="connsiteX8" fmla="*/ 48626 w 486563"/>
                    <a:gd name="connsiteY8" fmla="*/ 464891 h 645675"/>
                    <a:gd name="connsiteX9" fmla="*/ 68723 w 486563"/>
                    <a:gd name="connsiteY9" fmla="*/ 437269 h 645675"/>
                    <a:gd name="connsiteX10" fmla="*/ 89583 w 486563"/>
                    <a:gd name="connsiteY10" fmla="*/ 408694 h 645675"/>
                    <a:gd name="connsiteX11" fmla="*/ 89583 w 486563"/>
                    <a:gd name="connsiteY11" fmla="*/ 408694 h 645675"/>
                    <a:gd name="connsiteX12" fmla="*/ 98632 w 486563"/>
                    <a:gd name="connsiteY12" fmla="*/ 396121 h 645675"/>
                    <a:gd name="connsiteX13" fmla="*/ 116348 w 486563"/>
                    <a:gd name="connsiteY13" fmla="*/ 371927 h 645675"/>
                    <a:gd name="connsiteX14" fmla="*/ 142637 w 486563"/>
                    <a:gd name="connsiteY14" fmla="*/ 335828 h 645675"/>
                    <a:gd name="connsiteX15" fmla="*/ 96727 w 486563"/>
                    <a:gd name="connsiteY15" fmla="*/ 335828 h 645675"/>
                    <a:gd name="connsiteX16" fmla="*/ 95679 w 486563"/>
                    <a:gd name="connsiteY16" fmla="*/ 335732 h 645675"/>
                    <a:gd name="connsiteX17" fmla="*/ 83487 w 486563"/>
                    <a:gd name="connsiteY17" fmla="*/ 327065 h 645675"/>
                    <a:gd name="connsiteX18" fmla="*/ 85678 w 486563"/>
                    <a:gd name="connsiteY18" fmla="*/ 312587 h 645675"/>
                    <a:gd name="connsiteX19" fmla="*/ 101680 w 486563"/>
                    <a:gd name="connsiteY19" fmla="*/ 290584 h 645675"/>
                    <a:gd name="connsiteX20" fmla="*/ 175594 w 486563"/>
                    <a:gd name="connsiteY20" fmla="*/ 189047 h 645675"/>
                    <a:gd name="connsiteX21" fmla="*/ 125969 w 486563"/>
                    <a:gd name="connsiteY21" fmla="*/ 189047 h 645675"/>
                    <a:gd name="connsiteX22" fmla="*/ 113205 w 486563"/>
                    <a:gd name="connsiteY22" fmla="*/ 181237 h 645675"/>
                    <a:gd name="connsiteX23" fmla="*/ 114443 w 486563"/>
                    <a:gd name="connsiteY23" fmla="*/ 166378 h 645675"/>
                    <a:gd name="connsiteX24" fmla="*/ 231791 w 486563"/>
                    <a:gd name="connsiteY24" fmla="*/ 5501 h 645675"/>
                    <a:gd name="connsiteX25" fmla="*/ 254842 w 486563"/>
                    <a:gd name="connsiteY25" fmla="*/ 5501 h 645675"/>
                    <a:gd name="connsiteX26" fmla="*/ 372190 w 486563"/>
                    <a:gd name="connsiteY26" fmla="*/ 166378 h 645675"/>
                    <a:gd name="connsiteX27" fmla="*/ 373333 w 486563"/>
                    <a:gd name="connsiteY27" fmla="*/ 181237 h 645675"/>
                    <a:gd name="connsiteX28" fmla="*/ 360665 w 486563"/>
                    <a:gd name="connsiteY28" fmla="*/ 189047 h 645675"/>
                    <a:gd name="connsiteX29" fmla="*/ 311135 w 486563"/>
                    <a:gd name="connsiteY29" fmla="*/ 189047 h 645675"/>
                    <a:gd name="connsiteX30" fmla="*/ 385049 w 486563"/>
                    <a:gd name="connsiteY30" fmla="*/ 290584 h 645675"/>
                    <a:gd name="connsiteX31" fmla="*/ 401336 w 486563"/>
                    <a:gd name="connsiteY31" fmla="*/ 312968 h 645675"/>
                    <a:gd name="connsiteX32" fmla="*/ 403051 w 486563"/>
                    <a:gd name="connsiteY32" fmla="*/ 327160 h 645675"/>
                    <a:gd name="connsiteX33" fmla="*/ 390954 w 486563"/>
                    <a:gd name="connsiteY33" fmla="*/ 335732 h 645675"/>
                    <a:gd name="connsiteX34" fmla="*/ 389906 w 486563"/>
                    <a:gd name="connsiteY34" fmla="*/ 335828 h 645675"/>
                    <a:gd name="connsiteX35" fmla="*/ 344091 w 486563"/>
                    <a:gd name="connsiteY35" fmla="*/ 335828 h 645675"/>
                    <a:gd name="connsiteX36" fmla="*/ 370380 w 486563"/>
                    <a:gd name="connsiteY36" fmla="*/ 371832 h 645675"/>
                    <a:gd name="connsiteX37" fmla="*/ 388001 w 486563"/>
                    <a:gd name="connsiteY37" fmla="*/ 396121 h 645675"/>
                    <a:gd name="connsiteX38" fmla="*/ 397145 w 486563"/>
                    <a:gd name="connsiteY38" fmla="*/ 408694 h 645675"/>
                    <a:gd name="connsiteX39" fmla="*/ 397145 w 486563"/>
                    <a:gd name="connsiteY39" fmla="*/ 408694 h 645675"/>
                    <a:gd name="connsiteX40" fmla="*/ 418005 w 486563"/>
                    <a:gd name="connsiteY40" fmla="*/ 437269 h 645675"/>
                    <a:gd name="connsiteX41" fmla="*/ 438103 w 486563"/>
                    <a:gd name="connsiteY41" fmla="*/ 464891 h 645675"/>
                    <a:gd name="connsiteX42" fmla="*/ 439246 w 486563"/>
                    <a:gd name="connsiteY42" fmla="*/ 479846 h 645675"/>
                    <a:gd name="connsiteX43" fmla="*/ 426482 w 486563"/>
                    <a:gd name="connsiteY43" fmla="*/ 487656 h 645675"/>
                    <a:gd name="connsiteX44" fmla="*/ 385144 w 486563"/>
                    <a:gd name="connsiteY44" fmla="*/ 487656 h 645675"/>
                    <a:gd name="connsiteX45" fmla="*/ 483823 w 486563"/>
                    <a:gd name="connsiteY45" fmla="*/ 623007 h 645675"/>
                    <a:gd name="connsiteX46" fmla="*/ 485061 w 486563"/>
                    <a:gd name="connsiteY46" fmla="*/ 637865 h 645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486563" h="645675">
                      <a:moveTo>
                        <a:pt x="485156" y="637865"/>
                      </a:moveTo>
                      <a:cubicBezTo>
                        <a:pt x="482680" y="642628"/>
                        <a:pt x="477727" y="645676"/>
                        <a:pt x="472393" y="645676"/>
                      </a:cubicBezTo>
                      <a:lnTo>
                        <a:pt x="14336" y="645676"/>
                      </a:lnTo>
                      <a:cubicBezTo>
                        <a:pt x="8906" y="645676"/>
                        <a:pt x="4049" y="642628"/>
                        <a:pt x="1572" y="637865"/>
                      </a:cubicBezTo>
                      <a:cubicBezTo>
                        <a:pt x="-904" y="633103"/>
                        <a:pt x="-428" y="627293"/>
                        <a:pt x="2810" y="623007"/>
                      </a:cubicBezTo>
                      <a:lnTo>
                        <a:pt x="101394" y="487656"/>
                      </a:lnTo>
                      <a:lnTo>
                        <a:pt x="60151" y="487656"/>
                      </a:lnTo>
                      <a:cubicBezTo>
                        <a:pt x="54817" y="487656"/>
                        <a:pt x="49864" y="484608"/>
                        <a:pt x="47387" y="479846"/>
                      </a:cubicBezTo>
                      <a:cubicBezTo>
                        <a:pt x="45006" y="474988"/>
                        <a:pt x="45482" y="469273"/>
                        <a:pt x="48626" y="464891"/>
                      </a:cubicBezTo>
                      <a:lnTo>
                        <a:pt x="68723" y="437269"/>
                      </a:lnTo>
                      <a:lnTo>
                        <a:pt x="89583" y="408694"/>
                      </a:lnTo>
                      <a:lnTo>
                        <a:pt x="89583" y="408694"/>
                      </a:lnTo>
                      <a:lnTo>
                        <a:pt x="98632" y="396121"/>
                      </a:lnTo>
                      <a:lnTo>
                        <a:pt x="116348" y="371927"/>
                      </a:lnTo>
                      <a:lnTo>
                        <a:pt x="142637" y="335828"/>
                      </a:lnTo>
                      <a:lnTo>
                        <a:pt x="96727" y="335828"/>
                      </a:lnTo>
                      <a:cubicBezTo>
                        <a:pt x="96727" y="335828"/>
                        <a:pt x="96060" y="335828"/>
                        <a:pt x="95679" y="335732"/>
                      </a:cubicBezTo>
                      <a:cubicBezTo>
                        <a:pt x="90345" y="335447"/>
                        <a:pt x="85678" y="332113"/>
                        <a:pt x="83487" y="327065"/>
                      </a:cubicBezTo>
                      <a:cubicBezTo>
                        <a:pt x="81487" y="322112"/>
                        <a:pt x="82344" y="316587"/>
                        <a:pt x="85678" y="312587"/>
                      </a:cubicBezTo>
                      <a:lnTo>
                        <a:pt x="101680" y="290584"/>
                      </a:lnTo>
                      <a:lnTo>
                        <a:pt x="175594" y="189047"/>
                      </a:lnTo>
                      <a:lnTo>
                        <a:pt x="125969" y="189047"/>
                      </a:lnTo>
                      <a:cubicBezTo>
                        <a:pt x="120539" y="189047"/>
                        <a:pt x="115682" y="185999"/>
                        <a:pt x="113205" y="181237"/>
                      </a:cubicBezTo>
                      <a:cubicBezTo>
                        <a:pt x="110824" y="176474"/>
                        <a:pt x="111205" y="170664"/>
                        <a:pt x="114443" y="166378"/>
                      </a:cubicBezTo>
                      <a:lnTo>
                        <a:pt x="231791" y="5501"/>
                      </a:lnTo>
                      <a:cubicBezTo>
                        <a:pt x="237221" y="-1834"/>
                        <a:pt x="249508" y="-1834"/>
                        <a:pt x="254842" y="5501"/>
                      </a:cubicBezTo>
                      <a:lnTo>
                        <a:pt x="372190" y="166378"/>
                      </a:lnTo>
                      <a:cubicBezTo>
                        <a:pt x="375333" y="170664"/>
                        <a:pt x="375809" y="176474"/>
                        <a:pt x="373333" y="181237"/>
                      </a:cubicBezTo>
                      <a:cubicBezTo>
                        <a:pt x="370952" y="185999"/>
                        <a:pt x="365999" y="189047"/>
                        <a:pt x="360665" y="189047"/>
                      </a:cubicBezTo>
                      <a:lnTo>
                        <a:pt x="311135" y="189047"/>
                      </a:lnTo>
                      <a:lnTo>
                        <a:pt x="385049" y="290584"/>
                      </a:lnTo>
                      <a:lnTo>
                        <a:pt x="401336" y="312968"/>
                      </a:lnTo>
                      <a:cubicBezTo>
                        <a:pt x="404384" y="316968"/>
                        <a:pt x="405051" y="322397"/>
                        <a:pt x="403051" y="327160"/>
                      </a:cubicBezTo>
                      <a:cubicBezTo>
                        <a:pt x="400860" y="332113"/>
                        <a:pt x="396288" y="335351"/>
                        <a:pt x="390954" y="335732"/>
                      </a:cubicBezTo>
                      <a:cubicBezTo>
                        <a:pt x="390573" y="335828"/>
                        <a:pt x="390287" y="335828"/>
                        <a:pt x="389906" y="335828"/>
                      </a:cubicBezTo>
                      <a:lnTo>
                        <a:pt x="344091" y="335828"/>
                      </a:lnTo>
                      <a:lnTo>
                        <a:pt x="370380" y="371832"/>
                      </a:lnTo>
                      <a:lnTo>
                        <a:pt x="388001" y="396121"/>
                      </a:lnTo>
                      <a:lnTo>
                        <a:pt x="397145" y="408694"/>
                      </a:lnTo>
                      <a:lnTo>
                        <a:pt x="397145" y="408694"/>
                      </a:lnTo>
                      <a:lnTo>
                        <a:pt x="418005" y="437269"/>
                      </a:lnTo>
                      <a:lnTo>
                        <a:pt x="438103" y="464891"/>
                      </a:lnTo>
                      <a:cubicBezTo>
                        <a:pt x="441246" y="469273"/>
                        <a:pt x="441722" y="474988"/>
                        <a:pt x="439246" y="479846"/>
                      </a:cubicBezTo>
                      <a:cubicBezTo>
                        <a:pt x="436865" y="484608"/>
                        <a:pt x="431912" y="487656"/>
                        <a:pt x="426482" y="487656"/>
                      </a:cubicBezTo>
                      <a:lnTo>
                        <a:pt x="385144" y="487656"/>
                      </a:lnTo>
                      <a:lnTo>
                        <a:pt x="483823" y="623007"/>
                      </a:lnTo>
                      <a:cubicBezTo>
                        <a:pt x="486966" y="627293"/>
                        <a:pt x="487442" y="633103"/>
                        <a:pt x="485061" y="6378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E0B4"/>
                    </a:gs>
                    <a:gs pos="50000">
                      <a:srgbClr val="71D5A7"/>
                    </a:gs>
                    <a:gs pos="100000">
                      <a:srgbClr val="62CB9A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23" name="자유형: 도형 222">
                  <a:extLst>
                    <a:ext uri="{FF2B5EF4-FFF2-40B4-BE49-F238E27FC236}">
                      <a16:creationId xmlns:a16="http://schemas.microsoft.com/office/drawing/2014/main" id="{850623B0-8C20-0675-CAFC-47D4915EE70F}"/>
                    </a:ext>
                  </a:extLst>
                </p:cNvPr>
                <p:cNvSpPr/>
                <p:nvPr/>
              </p:nvSpPr>
              <p:spPr>
                <a:xfrm>
                  <a:off x="4525231" y="3674649"/>
                  <a:ext cx="96964" cy="150780"/>
                </a:xfrm>
                <a:custGeom>
                  <a:avLst/>
                  <a:gdLst>
                    <a:gd name="connsiteX0" fmla="*/ 96965 w 96964"/>
                    <a:gd name="connsiteY0" fmla="*/ 0 h 150780"/>
                    <a:gd name="connsiteX1" fmla="*/ 96965 w 96964"/>
                    <a:gd name="connsiteY1" fmla="*/ 136493 h 150780"/>
                    <a:gd name="connsiteX2" fmla="*/ 82677 w 96964"/>
                    <a:gd name="connsiteY2" fmla="*/ 150781 h 150780"/>
                    <a:gd name="connsiteX3" fmla="*/ 14288 w 96964"/>
                    <a:gd name="connsiteY3" fmla="*/ 150781 h 150780"/>
                    <a:gd name="connsiteX4" fmla="*/ 0 w 96964"/>
                    <a:gd name="connsiteY4" fmla="*/ 136493 h 150780"/>
                    <a:gd name="connsiteX5" fmla="*/ 0 w 96964"/>
                    <a:gd name="connsiteY5" fmla="*/ 0 h 150780"/>
                    <a:gd name="connsiteX6" fmla="*/ 96965 w 96964"/>
                    <a:gd name="connsiteY6" fmla="*/ 0 h 1507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964" h="150780">
                      <a:moveTo>
                        <a:pt x="96965" y="0"/>
                      </a:moveTo>
                      <a:lnTo>
                        <a:pt x="96965" y="136493"/>
                      </a:lnTo>
                      <a:cubicBezTo>
                        <a:pt x="96965" y="144399"/>
                        <a:pt x="90488" y="150781"/>
                        <a:pt x="82677" y="150781"/>
                      </a:cubicBezTo>
                      <a:lnTo>
                        <a:pt x="14288" y="150781"/>
                      </a:lnTo>
                      <a:cubicBezTo>
                        <a:pt x="6382" y="150781"/>
                        <a:pt x="0" y="144399"/>
                        <a:pt x="0" y="136493"/>
                      </a:cubicBezTo>
                      <a:lnTo>
                        <a:pt x="0" y="0"/>
                      </a:lnTo>
                      <a:lnTo>
                        <a:pt x="96965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F727A"/>
                    </a:gs>
                    <a:gs pos="50000">
                      <a:srgbClr val="556871"/>
                    </a:gs>
                    <a:gs pos="100000">
                      <a:srgbClr val="4C5F68"/>
                    </a:gs>
                  </a:gsLst>
                  <a:lin ang="0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9E53FC10-968D-02E0-640A-9B9048CFF008}"/>
              </a:ext>
            </a:extLst>
          </p:cNvPr>
          <p:cNvGrpSpPr/>
          <p:nvPr/>
        </p:nvGrpSpPr>
        <p:grpSpPr>
          <a:xfrm>
            <a:off x="395810" y="2577324"/>
            <a:ext cx="3238434" cy="1821204"/>
            <a:chOff x="395810" y="2577324"/>
            <a:chExt cx="3238434" cy="1821204"/>
          </a:xfrm>
        </p:grpSpPr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CA267479-A0A9-960B-7E6A-93DBAAE98710}"/>
                </a:ext>
              </a:extLst>
            </p:cNvPr>
            <p:cNvSpPr/>
            <p:nvPr/>
          </p:nvSpPr>
          <p:spPr>
            <a:xfrm>
              <a:off x="395810" y="2577324"/>
              <a:ext cx="3238434" cy="1821204"/>
            </a:xfrm>
            <a:custGeom>
              <a:avLst/>
              <a:gdLst>
                <a:gd name="connsiteX0" fmla="*/ 2408301 w 2408300"/>
                <a:gd name="connsiteY0" fmla="*/ 264128 h 1354359"/>
                <a:gd name="connsiteX1" fmla="*/ 2143982 w 2408300"/>
                <a:gd name="connsiteY1" fmla="*/ 0 h 1354359"/>
                <a:gd name="connsiteX2" fmla="*/ 264319 w 2408300"/>
                <a:gd name="connsiteY2" fmla="*/ 0 h 1354359"/>
                <a:gd name="connsiteX3" fmla="*/ 0 w 2408300"/>
                <a:gd name="connsiteY3" fmla="*/ 264128 h 1354359"/>
                <a:gd name="connsiteX4" fmla="*/ 0 w 2408300"/>
                <a:gd name="connsiteY4" fmla="*/ 264128 h 1354359"/>
                <a:gd name="connsiteX5" fmla="*/ 264319 w 2408300"/>
                <a:gd name="connsiteY5" fmla="*/ 528257 h 1354359"/>
                <a:gd name="connsiteX6" fmla="*/ 1882521 w 2408300"/>
                <a:gd name="connsiteY6" fmla="*/ 528257 h 1354359"/>
                <a:gd name="connsiteX7" fmla="*/ 1814703 w 2408300"/>
                <a:gd name="connsiteY7" fmla="*/ 940594 h 1354359"/>
                <a:gd name="connsiteX8" fmla="*/ 1870329 w 2408300"/>
                <a:gd name="connsiteY8" fmla="*/ 1315117 h 1354359"/>
                <a:gd name="connsiteX9" fmla="*/ 2143887 w 2408300"/>
                <a:gd name="connsiteY9" fmla="*/ 1315117 h 1354359"/>
                <a:gd name="connsiteX10" fmla="*/ 2292572 w 2408300"/>
                <a:gd name="connsiteY10" fmla="*/ 1354360 h 1354359"/>
                <a:gd name="connsiteX11" fmla="*/ 2192274 w 2408300"/>
                <a:gd name="connsiteY11" fmla="*/ 940499 h 1354359"/>
                <a:gd name="connsiteX12" fmla="*/ 2359438 w 2408300"/>
                <a:gd name="connsiteY12" fmla="*/ 416909 h 1354359"/>
                <a:gd name="connsiteX13" fmla="*/ 2359438 w 2408300"/>
                <a:gd name="connsiteY13" fmla="*/ 416909 h 1354359"/>
                <a:gd name="connsiteX14" fmla="*/ 2408206 w 2408300"/>
                <a:gd name="connsiteY14" fmla="*/ 264033 h 1354359"/>
                <a:gd name="connsiteX15" fmla="*/ 2408206 w 2408300"/>
                <a:gd name="connsiteY15" fmla="*/ 264033 h 135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08300" h="1354359">
                  <a:moveTo>
                    <a:pt x="2408301" y="264128"/>
                  </a:moveTo>
                  <a:cubicBezTo>
                    <a:pt x="2408301" y="118205"/>
                    <a:pt x="2289905" y="0"/>
                    <a:pt x="2143982" y="0"/>
                  </a:cubicBezTo>
                  <a:lnTo>
                    <a:pt x="264319" y="0"/>
                  </a:lnTo>
                  <a:cubicBezTo>
                    <a:pt x="118396" y="0"/>
                    <a:pt x="0" y="118300"/>
                    <a:pt x="0" y="264128"/>
                  </a:cubicBezTo>
                  <a:lnTo>
                    <a:pt x="0" y="264128"/>
                  </a:lnTo>
                  <a:cubicBezTo>
                    <a:pt x="0" y="410051"/>
                    <a:pt x="118396" y="528257"/>
                    <a:pt x="264319" y="528257"/>
                  </a:cubicBezTo>
                  <a:lnTo>
                    <a:pt x="1882521" y="528257"/>
                  </a:lnTo>
                  <a:cubicBezTo>
                    <a:pt x="1837468" y="660559"/>
                    <a:pt x="1814703" y="798862"/>
                    <a:pt x="1814703" y="940594"/>
                  </a:cubicBezTo>
                  <a:cubicBezTo>
                    <a:pt x="1814703" y="1068896"/>
                    <a:pt x="1833372" y="1194340"/>
                    <a:pt x="1870329" y="1315117"/>
                  </a:cubicBezTo>
                  <a:lnTo>
                    <a:pt x="2143887" y="1315117"/>
                  </a:lnTo>
                  <a:cubicBezTo>
                    <a:pt x="2197894" y="1315117"/>
                    <a:pt x="2248662" y="1329404"/>
                    <a:pt x="2292572" y="1354360"/>
                  </a:cubicBezTo>
                  <a:cubicBezTo>
                    <a:pt x="2228469" y="1230249"/>
                    <a:pt x="2192274" y="1089565"/>
                    <a:pt x="2192274" y="940499"/>
                  </a:cubicBezTo>
                  <a:cubicBezTo>
                    <a:pt x="2192274" y="745522"/>
                    <a:pt x="2254091" y="564833"/>
                    <a:pt x="2359438" y="416909"/>
                  </a:cubicBezTo>
                  <a:lnTo>
                    <a:pt x="2359438" y="416909"/>
                  </a:lnTo>
                  <a:cubicBezTo>
                    <a:pt x="2390108" y="373761"/>
                    <a:pt x="2408206" y="321088"/>
                    <a:pt x="2408206" y="264033"/>
                  </a:cubicBezTo>
                  <a:lnTo>
                    <a:pt x="2408206" y="264033"/>
                  </a:lnTo>
                  <a:close/>
                </a:path>
              </a:pathLst>
            </a:custGeom>
            <a:solidFill>
              <a:srgbClr val="F772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001F414-E13A-96D2-3E02-2D9D604464F4}"/>
                </a:ext>
              </a:extLst>
            </p:cNvPr>
            <p:cNvSpPr txBox="1"/>
            <p:nvPr/>
          </p:nvSpPr>
          <p:spPr>
            <a:xfrm>
              <a:off x="687573" y="2781399"/>
              <a:ext cx="128240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지리적 문해력</a:t>
              </a:r>
            </a:p>
          </p:txBody>
        </p:sp>
        <p:grpSp>
          <p:nvGrpSpPr>
            <p:cNvPr id="232" name="그룹 231">
              <a:extLst>
                <a:ext uri="{FF2B5EF4-FFF2-40B4-BE49-F238E27FC236}">
                  <a16:creationId xmlns:a16="http://schemas.microsoft.com/office/drawing/2014/main" id="{23E5D203-AE68-84D9-09FB-E9F2688AEE5B}"/>
                </a:ext>
              </a:extLst>
            </p:cNvPr>
            <p:cNvGrpSpPr/>
            <p:nvPr/>
          </p:nvGrpSpPr>
          <p:grpSpPr>
            <a:xfrm>
              <a:off x="2907799" y="2634844"/>
              <a:ext cx="587535" cy="594126"/>
              <a:chOff x="4162463" y="3014666"/>
              <a:chExt cx="819100" cy="828291"/>
            </a:xfrm>
          </p:grpSpPr>
          <p:sp>
            <p:nvSpPr>
              <p:cNvPr id="228" name="자유형: 도형 227">
                <a:extLst>
                  <a:ext uri="{FF2B5EF4-FFF2-40B4-BE49-F238E27FC236}">
                    <a16:creationId xmlns:a16="http://schemas.microsoft.com/office/drawing/2014/main" id="{DBE45E94-E696-819A-7E3D-1C16B483A891}"/>
                  </a:ext>
                </a:extLst>
              </p:cNvPr>
              <p:cNvSpPr/>
              <p:nvPr/>
            </p:nvSpPr>
            <p:spPr>
              <a:xfrm>
                <a:off x="4253076" y="3014666"/>
                <a:ext cx="412400" cy="594456"/>
              </a:xfrm>
              <a:custGeom>
                <a:avLst/>
                <a:gdLst>
                  <a:gd name="connsiteX0" fmla="*/ 383682 w 412402"/>
                  <a:gd name="connsiteY0" fmla="*/ 101632 h 594455"/>
                  <a:gd name="connsiteX1" fmla="*/ 206231 w 412402"/>
                  <a:gd name="connsiteY1" fmla="*/ 0 h 594455"/>
                  <a:gd name="connsiteX2" fmla="*/ 28685 w 412402"/>
                  <a:gd name="connsiteY2" fmla="*/ 101632 h 594455"/>
                  <a:gd name="connsiteX3" fmla="*/ 26209 w 412402"/>
                  <a:gd name="connsiteY3" fmla="*/ 306038 h 594455"/>
                  <a:gd name="connsiteX4" fmla="*/ 91550 w 412402"/>
                  <a:gd name="connsiteY4" fmla="*/ 423482 h 594455"/>
                  <a:gd name="connsiteX5" fmla="*/ 105552 w 412402"/>
                  <a:gd name="connsiteY5" fmla="*/ 448723 h 594455"/>
                  <a:gd name="connsiteX6" fmla="*/ 148700 w 412402"/>
                  <a:gd name="connsiteY6" fmla="*/ 526256 h 594455"/>
                  <a:gd name="connsiteX7" fmla="*/ 162702 w 412402"/>
                  <a:gd name="connsiteY7" fmla="*/ 551402 h 594455"/>
                  <a:gd name="connsiteX8" fmla="*/ 177085 w 412402"/>
                  <a:gd name="connsiteY8" fmla="*/ 577310 h 594455"/>
                  <a:gd name="connsiteX9" fmla="*/ 206231 w 412402"/>
                  <a:gd name="connsiteY9" fmla="*/ 594455 h 594455"/>
                  <a:gd name="connsiteX10" fmla="*/ 235283 w 412402"/>
                  <a:gd name="connsiteY10" fmla="*/ 577310 h 594455"/>
                  <a:gd name="connsiteX11" fmla="*/ 276526 w 412402"/>
                  <a:gd name="connsiteY11" fmla="*/ 503111 h 594455"/>
                  <a:gd name="connsiteX12" fmla="*/ 299195 w 412402"/>
                  <a:gd name="connsiteY12" fmla="*/ 462439 h 594455"/>
                  <a:gd name="connsiteX13" fmla="*/ 358727 w 412402"/>
                  <a:gd name="connsiteY13" fmla="*/ 355473 h 594455"/>
                  <a:gd name="connsiteX14" fmla="*/ 372538 w 412402"/>
                  <a:gd name="connsiteY14" fmla="*/ 330422 h 594455"/>
                  <a:gd name="connsiteX15" fmla="*/ 386159 w 412402"/>
                  <a:gd name="connsiteY15" fmla="*/ 306038 h 594455"/>
                  <a:gd name="connsiteX16" fmla="*/ 383682 w 412402"/>
                  <a:gd name="connsiteY16" fmla="*/ 101632 h 594455"/>
                  <a:gd name="connsiteX17" fmla="*/ 206231 w 412402"/>
                  <a:gd name="connsiteY17" fmla="*/ 266129 h 594455"/>
                  <a:gd name="connsiteX18" fmla="*/ 137175 w 412402"/>
                  <a:gd name="connsiteY18" fmla="*/ 197072 h 594455"/>
                  <a:gd name="connsiteX19" fmla="*/ 206231 w 412402"/>
                  <a:gd name="connsiteY19" fmla="*/ 128016 h 594455"/>
                  <a:gd name="connsiteX20" fmla="*/ 275288 w 412402"/>
                  <a:gd name="connsiteY20" fmla="*/ 197072 h 594455"/>
                  <a:gd name="connsiteX21" fmla="*/ 206231 w 412402"/>
                  <a:gd name="connsiteY21" fmla="*/ 266129 h 59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12402" h="594455">
                    <a:moveTo>
                      <a:pt x="383682" y="101632"/>
                    </a:moveTo>
                    <a:cubicBezTo>
                      <a:pt x="346344" y="38005"/>
                      <a:pt x="279955" y="0"/>
                      <a:pt x="206231" y="0"/>
                    </a:cubicBezTo>
                    <a:cubicBezTo>
                      <a:pt x="132508" y="0"/>
                      <a:pt x="66119" y="38005"/>
                      <a:pt x="28685" y="101632"/>
                    </a:cubicBezTo>
                    <a:cubicBezTo>
                      <a:pt x="-8653" y="165164"/>
                      <a:pt x="-9605" y="241554"/>
                      <a:pt x="26209" y="306038"/>
                    </a:cubicBezTo>
                    <a:lnTo>
                      <a:pt x="91550" y="423482"/>
                    </a:lnTo>
                    <a:lnTo>
                      <a:pt x="105552" y="448723"/>
                    </a:lnTo>
                    <a:lnTo>
                      <a:pt x="148700" y="526256"/>
                    </a:lnTo>
                    <a:lnTo>
                      <a:pt x="162702" y="551402"/>
                    </a:lnTo>
                    <a:lnTo>
                      <a:pt x="177085" y="577310"/>
                    </a:lnTo>
                    <a:cubicBezTo>
                      <a:pt x="182990" y="587883"/>
                      <a:pt x="194135" y="594455"/>
                      <a:pt x="206231" y="594455"/>
                    </a:cubicBezTo>
                    <a:cubicBezTo>
                      <a:pt x="218328" y="594455"/>
                      <a:pt x="229377" y="587883"/>
                      <a:pt x="235283" y="577310"/>
                    </a:cubicBezTo>
                    <a:lnTo>
                      <a:pt x="276526" y="503111"/>
                    </a:lnTo>
                    <a:lnTo>
                      <a:pt x="299195" y="462439"/>
                    </a:lnTo>
                    <a:lnTo>
                      <a:pt x="358727" y="355473"/>
                    </a:lnTo>
                    <a:lnTo>
                      <a:pt x="372538" y="330422"/>
                    </a:lnTo>
                    <a:lnTo>
                      <a:pt x="386159" y="306038"/>
                    </a:lnTo>
                    <a:cubicBezTo>
                      <a:pt x="421973" y="241554"/>
                      <a:pt x="421115" y="165164"/>
                      <a:pt x="383682" y="101632"/>
                    </a:cubicBezTo>
                    <a:close/>
                    <a:moveTo>
                      <a:pt x="206231" y="266129"/>
                    </a:moveTo>
                    <a:cubicBezTo>
                      <a:pt x="168131" y="266129"/>
                      <a:pt x="137175" y="235172"/>
                      <a:pt x="137175" y="197072"/>
                    </a:cubicBezTo>
                    <a:cubicBezTo>
                      <a:pt x="137175" y="158972"/>
                      <a:pt x="168131" y="128016"/>
                      <a:pt x="206231" y="128016"/>
                    </a:cubicBezTo>
                    <a:cubicBezTo>
                      <a:pt x="244331" y="128016"/>
                      <a:pt x="275288" y="158972"/>
                      <a:pt x="275288" y="197072"/>
                    </a:cubicBezTo>
                    <a:cubicBezTo>
                      <a:pt x="275288" y="235172"/>
                      <a:pt x="244236" y="266129"/>
                      <a:pt x="206231" y="2661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5F5"/>
                  </a:gs>
                  <a:gs pos="50000">
                    <a:srgbClr val="F1F1F1"/>
                  </a:gs>
                  <a:gs pos="100000">
                    <a:srgbClr val="EDEDED"/>
                  </a:gs>
                </a:gsLst>
                <a:lin ang="0" scaled="1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9" name="자유형: 도형 228">
                <a:extLst>
                  <a:ext uri="{FF2B5EF4-FFF2-40B4-BE49-F238E27FC236}">
                    <a16:creationId xmlns:a16="http://schemas.microsoft.com/office/drawing/2014/main" id="{AB498B77-E50E-E775-5948-122108793926}"/>
                  </a:ext>
                </a:extLst>
              </p:cNvPr>
              <p:cNvSpPr/>
              <p:nvPr/>
            </p:nvSpPr>
            <p:spPr>
              <a:xfrm>
                <a:off x="4162463" y="3384662"/>
                <a:ext cx="819100" cy="458295"/>
              </a:xfrm>
              <a:custGeom>
                <a:avLst/>
                <a:gdLst>
                  <a:gd name="connsiteX0" fmla="*/ 819102 w 819102"/>
                  <a:gd name="connsiteY0" fmla="*/ 136446 h 458295"/>
                  <a:gd name="connsiteX1" fmla="*/ 818531 w 819102"/>
                  <a:gd name="connsiteY1" fmla="*/ 140446 h 458295"/>
                  <a:gd name="connsiteX2" fmla="*/ 817769 w 819102"/>
                  <a:gd name="connsiteY2" fmla="*/ 142351 h 458295"/>
                  <a:gd name="connsiteX3" fmla="*/ 816816 w 819102"/>
                  <a:gd name="connsiteY3" fmla="*/ 144161 h 458295"/>
                  <a:gd name="connsiteX4" fmla="*/ 815769 w 819102"/>
                  <a:gd name="connsiteY4" fmla="*/ 145685 h 458295"/>
                  <a:gd name="connsiteX5" fmla="*/ 813197 w 819102"/>
                  <a:gd name="connsiteY5" fmla="*/ 147971 h 458295"/>
                  <a:gd name="connsiteX6" fmla="*/ 812530 w 819102"/>
                  <a:gd name="connsiteY6" fmla="*/ 148447 h 458295"/>
                  <a:gd name="connsiteX7" fmla="*/ 811578 w 819102"/>
                  <a:gd name="connsiteY7" fmla="*/ 149019 h 458295"/>
                  <a:gd name="connsiteX8" fmla="*/ 332375 w 819102"/>
                  <a:gd name="connsiteY8" fmla="*/ 455533 h 458295"/>
                  <a:gd name="connsiteX9" fmla="*/ 331518 w 819102"/>
                  <a:gd name="connsiteY9" fmla="*/ 456105 h 458295"/>
                  <a:gd name="connsiteX10" fmla="*/ 323802 w 819102"/>
                  <a:gd name="connsiteY10" fmla="*/ 458295 h 458295"/>
                  <a:gd name="connsiteX11" fmla="*/ 315516 w 819102"/>
                  <a:gd name="connsiteY11" fmla="*/ 455724 h 458295"/>
                  <a:gd name="connsiteX12" fmla="*/ 7096 w 819102"/>
                  <a:gd name="connsiteY12" fmla="*/ 277416 h 458295"/>
                  <a:gd name="connsiteX13" fmla="*/ 6429 w 819102"/>
                  <a:gd name="connsiteY13" fmla="*/ 276939 h 458295"/>
                  <a:gd name="connsiteX14" fmla="*/ 4810 w 819102"/>
                  <a:gd name="connsiteY14" fmla="*/ 275701 h 458295"/>
                  <a:gd name="connsiteX15" fmla="*/ 3381 w 819102"/>
                  <a:gd name="connsiteY15" fmla="*/ 274177 h 458295"/>
                  <a:gd name="connsiteX16" fmla="*/ 2334 w 819102"/>
                  <a:gd name="connsiteY16" fmla="*/ 272748 h 458295"/>
                  <a:gd name="connsiteX17" fmla="*/ 524 w 819102"/>
                  <a:gd name="connsiteY17" fmla="*/ 268653 h 458295"/>
                  <a:gd name="connsiteX18" fmla="*/ 143 w 819102"/>
                  <a:gd name="connsiteY18" fmla="*/ 266843 h 458295"/>
                  <a:gd name="connsiteX19" fmla="*/ 143 w 819102"/>
                  <a:gd name="connsiteY19" fmla="*/ 263223 h 458295"/>
                  <a:gd name="connsiteX20" fmla="*/ 524 w 819102"/>
                  <a:gd name="connsiteY20" fmla="*/ 261414 h 458295"/>
                  <a:gd name="connsiteX21" fmla="*/ 1095 w 819102"/>
                  <a:gd name="connsiteY21" fmla="*/ 259604 h 458295"/>
                  <a:gd name="connsiteX22" fmla="*/ 1953 w 819102"/>
                  <a:gd name="connsiteY22" fmla="*/ 257889 h 458295"/>
                  <a:gd name="connsiteX23" fmla="*/ 2810 w 819102"/>
                  <a:gd name="connsiteY23" fmla="*/ 256461 h 458295"/>
                  <a:gd name="connsiteX24" fmla="*/ 3667 w 819102"/>
                  <a:gd name="connsiteY24" fmla="*/ 255508 h 458295"/>
                  <a:gd name="connsiteX25" fmla="*/ 5001 w 819102"/>
                  <a:gd name="connsiteY25" fmla="*/ 254270 h 458295"/>
                  <a:gd name="connsiteX26" fmla="*/ 8906 w 819102"/>
                  <a:gd name="connsiteY26" fmla="*/ 251793 h 458295"/>
                  <a:gd name="connsiteX27" fmla="*/ 136922 w 819102"/>
                  <a:gd name="connsiteY27" fmla="*/ 199025 h 458295"/>
                  <a:gd name="connsiteX28" fmla="*/ 170355 w 819102"/>
                  <a:gd name="connsiteY28" fmla="*/ 185214 h 458295"/>
                  <a:gd name="connsiteX29" fmla="*/ 198739 w 819102"/>
                  <a:gd name="connsiteY29" fmla="*/ 173498 h 458295"/>
                  <a:gd name="connsiteX30" fmla="*/ 239316 w 819102"/>
                  <a:gd name="connsiteY30" fmla="*/ 156258 h 458295"/>
                  <a:gd name="connsiteX31" fmla="*/ 253317 w 819102"/>
                  <a:gd name="connsiteY31" fmla="*/ 181404 h 458295"/>
                  <a:gd name="connsiteX32" fmla="*/ 267700 w 819102"/>
                  <a:gd name="connsiteY32" fmla="*/ 207312 h 458295"/>
                  <a:gd name="connsiteX33" fmla="*/ 296847 w 819102"/>
                  <a:gd name="connsiteY33" fmla="*/ 224457 h 458295"/>
                  <a:gd name="connsiteX34" fmla="*/ 325898 w 819102"/>
                  <a:gd name="connsiteY34" fmla="*/ 207312 h 458295"/>
                  <a:gd name="connsiteX35" fmla="*/ 367141 w 819102"/>
                  <a:gd name="connsiteY35" fmla="*/ 133112 h 458295"/>
                  <a:gd name="connsiteX36" fmla="*/ 389811 w 819102"/>
                  <a:gd name="connsiteY36" fmla="*/ 92440 h 458295"/>
                  <a:gd name="connsiteX37" fmla="*/ 420957 w 819102"/>
                  <a:gd name="connsiteY37" fmla="*/ 79200 h 458295"/>
                  <a:gd name="connsiteX38" fmla="*/ 532114 w 819102"/>
                  <a:gd name="connsiteY38" fmla="*/ 32623 h 458295"/>
                  <a:gd name="connsiteX39" fmla="*/ 565261 w 819102"/>
                  <a:gd name="connsiteY39" fmla="*/ 18717 h 458295"/>
                  <a:gd name="connsiteX40" fmla="*/ 607457 w 819102"/>
                  <a:gd name="connsiteY40" fmla="*/ 1095 h 458295"/>
                  <a:gd name="connsiteX41" fmla="*/ 607838 w 819102"/>
                  <a:gd name="connsiteY41" fmla="*/ 1000 h 458295"/>
                  <a:gd name="connsiteX42" fmla="*/ 609648 w 819102"/>
                  <a:gd name="connsiteY42" fmla="*/ 429 h 458295"/>
                  <a:gd name="connsiteX43" fmla="*/ 611267 w 819102"/>
                  <a:gd name="connsiteY43" fmla="*/ 143 h 458295"/>
                  <a:gd name="connsiteX44" fmla="*/ 614982 w 819102"/>
                  <a:gd name="connsiteY44" fmla="*/ 143 h 458295"/>
                  <a:gd name="connsiteX45" fmla="*/ 620697 w 819102"/>
                  <a:gd name="connsiteY45" fmla="*/ 2238 h 458295"/>
                  <a:gd name="connsiteX46" fmla="*/ 620792 w 819102"/>
                  <a:gd name="connsiteY46" fmla="*/ 2238 h 458295"/>
                  <a:gd name="connsiteX47" fmla="*/ 812530 w 819102"/>
                  <a:gd name="connsiteY47" fmla="*/ 124349 h 458295"/>
                  <a:gd name="connsiteX48" fmla="*/ 814054 w 819102"/>
                  <a:gd name="connsiteY48" fmla="*/ 125492 h 458295"/>
                  <a:gd name="connsiteX49" fmla="*/ 815292 w 819102"/>
                  <a:gd name="connsiteY49" fmla="*/ 126730 h 458295"/>
                  <a:gd name="connsiteX50" fmla="*/ 816340 w 819102"/>
                  <a:gd name="connsiteY50" fmla="*/ 128064 h 458295"/>
                  <a:gd name="connsiteX51" fmla="*/ 816816 w 819102"/>
                  <a:gd name="connsiteY51" fmla="*/ 128730 h 458295"/>
                  <a:gd name="connsiteX52" fmla="*/ 817769 w 819102"/>
                  <a:gd name="connsiteY52" fmla="*/ 130540 h 458295"/>
                  <a:gd name="connsiteX53" fmla="*/ 818531 w 819102"/>
                  <a:gd name="connsiteY53" fmla="*/ 132445 h 458295"/>
                  <a:gd name="connsiteX54" fmla="*/ 818912 w 819102"/>
                  <a:gd name="connsiteY54" fmla="*/ 134445 h 458295"/>
                  <a:gd name="connsiteX55" fmla="*/ 819102 w 819102"/>
                  <a:gd name="connsiteY55" fmla="*/ 136446 h 45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819102" h="458295">
                    <a:moveTo>
                      <a:pt x="819102" y="136446"/>
                    </a:moveTo>
                    <a:cubicBezTo>
                      <a:pt x="819102" y="137779"/>
                      <a:pt x="818912" y="139113"/>
                      <a:pt x="818531" y="140446"/>
                    </a:cubicBezTo>
                    <a:cubicBezTo>
                      <a:pt x="818340" y="141018"/>
                      <a:pt x="818150" y="141684"/>
                      <a:pt x="817769" y="142351"/>
                    </a:cubicBezTo>
                    <a:cubicBezTo>
                      <a:pt x="817578" y="143018"/>
                      <a:pt x="817197" y="143589"/>
                      <a:pt x="816816" y="144161"/>
                    </a:cubicBezTo>
                    <a:cubicBezTo>
                      <a:pt x="816435" y="144732"/>
                      <a:pt x="816150" y="145209"/>
                      <a:pt x="815769" y="145685"/>
                    </a:cubicBezTo>
                    <a:cubicBezTo>
                      <a:pt x="815007" y="146542"/>
                      <a:pt x="814149" y="147304"/>
                      <a:pt x="813197" y="147971"/>
                    </a:cubicBezTo>
                    <a:cubicBezTo>
                      <a:pt x="813006" y="148161"/>
                      <a:pt x="812721" y="148257"/>
                      <a:pt x="812530" y="148447"/>
                    </a:cubicBezTo>
                    <a:lnTo>
                      <a:pt x="811578" y="149019"/>
                    </a:lnTo>
                    <a:lnTo>
                      <a:pt x="332375" y="455533"/>
                    </a:lnTo>
                    <a:lnTo>
                      <a:pt x="331518" y="456105"/>
                    </a:lnTo>
                    <a:cubicBezTo>
                      <a:pt x="329136" y="457629"/>
                      <a:pt x="326469" y="458295"/>
                      <a:pt x="323802" y="458295"/>
                    </a:cubicBezTo>
                    <a:cubicBezTo>
                      <a:pt x="320850" y="458295"/>
                      <a:pt x="317992" y="457438"/>
                      <a:pt x="315516" y="455724"/>
                    </a:cubicBezTo>
                    <a:lnTo>
                      <a:pt x="7096" y="277416"/>
                    </a:lnTo>
                    <a:cubicBezTo>
                      <a:pt x="7096" y="277416"/>
                      <a:pt x="6620" y="277130"/>
                      <a:pt x="6429" y="276939"/>
                    </a:cubicBezTo>
                    <a:cubicBezTo>
                      <a:pt x="5858" y="276558"/>
                      <a:pt x="5286" y="276177"/>
                      <a:pt x="4810" y="275701"/>
                    </a:cubicBezTo>
                    <a:cubicBezTo>
                      <a:pt x="4239" y="275225"/>
                      <a:pt x="3762" y="274749"/>
                      <a:pt x="3381" y="274177"/>
                    </a:cubicBezTo>
                    <a:cubicBezTo>
                      <a:pt x="3000" y="273701"/>
                      <a:pt x="2619" y="273225"/>
                      <a:pt x="2334" y="272748"/>
                    </a:cubicBezTo>
                    <a:cubicBezTo>
                      <a:pt x="1476" y="271510"/>
                      <a:pt x="810" y="270081"/>
                      <a:pt x="524" y="268653"/>
                    </a:cubicBezTo>
                    <a:cubicBezTo>
                      <a:pt x="333" y="268081"/>
                      <a:pt x="238" y="267414"/>
                      <a:pt x="143" y="266843"/>
                    </a:cubicBezTo>
                    <a:cubicBezTo>
                      <a:pt x="-48" y="265605"/>
                      <a:pt x="-48" y="264366"/>
                      <a:pt x="143" y="263223"/>
                    </a:cubicBezTo>
                    <a:cubicBezTo>
                      <a:pt x="238" y="262557"/>
                      <a:pt x="333" y="261985"/>
                      <a:pt x="524" y="261414"/>
                    </a:cubicBezTo>
                    <a:cubicBezTo>
                      <a:pt x="619" y="260842"/>
                      <a:pt x="810" y="260175"/>
                      <a:pt x="1095" y="259604"/>
                    </a:cubicBezTo>
                    <a:cubicBezTo>
                      <a:pt x="1286" y="259032"/>
                      <a:pt x="1667" y="258461"/>
                      <a:pt x="1953" y="257889"/>
                    </a:cubicBezTo>
                    <a:cubicBezTo>
                      <a:pt x="2238" y="257413"/>
                      <a:pt x="2524" y="256937"/>
                      <a:pt x="2810" y="256461"/>
                    </a:cubicBezTo>
                    <a:cubicBezTo>
                      <a:pt x="3191" y="256080"/>
                      <a:pt x="3381" y="255794"/>
                      <a:pt x="3667" y="255508"/>
                    </a:cubicBezTo>
                    <a:cubicBezTo>
                      <a:pt x="4048" y="255032"/>
                      <a:pt x="4524" y="254556"/>
                      <a:pt x="5001" y="254270"/>
                    </a:cubicBezTo>
                    <a:cubicBezTo>
                      <a:pt x="6239" y="253127"/>
                      <a:pt x="7477" y="252365"/>
                      <a:pt x="8906" y="251793"/>
                    </a:cubicBezTo>
                    <a:lnTo>
                      <a:pt x="136922" y="199025"/>
                    </a:lnTo>
                    <a:lnTo>
                      <a:pt x="170355" y="185214"/>
                    </a:lnTo>
                    <a:lnTo>
                      <a:pt x="198739" y="173498"/>
                    </a:lnTo>
                    <a:lnTo>
                      <a:pt x="239316" y="156258"/>
                    </a:lnTo>
                    <a:lnTo>
                      <a:pt x="253317" y="181404"/>
                    </a:lnTo>
                    <a:lnTo>
                      <a:pt x="267700" y="207312"/>
                    </a:lnTo>
                    <a:cubicBezTo>
                      <a:pt x="273606" y="217884"/>
                      <a:pt x="284750" y="224457"/>
                      <a:pt x="296847" y="224457"/>
                    </a:cubicBezTo>
                    <a:cubicBezTo>
                      <a:pt x="308943" y="224457"/>
                      <a:pt x="319992" y="217884"/>
                      <a:pt x="325898" y="207312"/>
                    </a:cubicBezTo>
                    <a:lnTo>
                      <a:pt x="367141" y="133112"/>
                    </a:lnTo>
                    <a:lnTo>
                      <a:pt x="389811" y="92440"/>
                    </a:lnTo>
                    <a:lnTo>
                      <a:pt x="420957" y="79200"/>
                    </a:lnTo>
                    <a:lnTo>
                      <a:pt x="532114" y="32623"/>
                    </a:lnTo>
                    <a:lnTo>
                      <a:pt x="565261" y="18717"/>
                    </a:lnTo>
                    <a:lnTo>
                      <a:pt x="607457" y="1095"/>
                    </a:lnTo>
                    <a:cubicBezTo>
                      <a:pt x="607457" y="1095"/>
                      <a:pt x="607743" y="1000"/>
                      <a:pt x="607838" y="1000"/>
                    </a:cubicBezTo>
                    <a:cubicBezTo>
                      <a:pt x="608409" y="714"/>
                      <a:pt x="608981" y="619"/>
                      <a:pt x="609648" y="429"/>
                    </a:cubicBezTo>
                    <a:cubicBezTo>
                      <a:pt x="610124" y="333"/>
                      <a:pt x="610695" y="238"/>
                      <a:pt x="611267" y="143"/>
                    </a:cubicBezTo>
                    <a:cubicBezTo>
                      <a:pt x="612505" y="-48"/>
                      <a:pt x="613743" y="-48"/>
                      <a:pt x="614982" y="143"/>
                    </a:cubicBezTo>
                    <a:cubicBezTo>
                      <a:pt x="616982" y="429"/>
                      <a:pt x="618887" y="1095"/>
                      <a:pt x="620697" y="2238"/>
                    </a:cubicBezTo>
                    <a:lnTo>
                      <a:pt x="620792" y="2238"/>
                    </a:lnTo>
                    <a:cubicBezTo>
                      <a:pt x="620792" y="2238"/>
                      <a:pt x="812530" y="124349"/>
                      <a:pt x="812530" y="124349"/>
                    </a:cubicBezTo>
                    <a:cubicBezTo>
                      <a:pt x="813102" y="124730"/>
                      <a:pt x="813578" y="125111"/>
                      <a:pt x="814054" y="125492"/>
                    </a:cubicBezTo>
                    <a:cubicBezTo>
                      <a:pt x="814435" y="125873"/>
                      <a:pt x="814911" y="126254"/>
                      <a:pt x="815292" y="126730"/>
                    </a:cubicBezTo>
                    <a:cubicBezTo>
                      <a:pt x="815673" y="127111"/>
                      <a:pt x="816054" y="127587"/>
                      <a:pt x="816340" y="128064"/>
                    </a:cubicBezTo>
                    <a:cubicBezTo>
                      <a:pt x="816531" y="128254"/>
                      <a:pt x="816626" y="128540"/>
                      <a:pt x="816816" y="128730"/>
                    </a:cubicBezTo>
                    <a:cubicBezTo>
                      <a:pt x="817197" y="129302"/>
                      <a:pt x="817578" y="129969"/>
                      <a:pt x="817769" y="130540"/>
                    </a:cubicBezTo>
                    <a:cubicBezTo>
                      <a:pt x="818055" y="131207"/>
                      <a:pt x="818340" y="131778"/>
                      <a:pt x="818531" y="132445"/>
                    </a:cubicBezTo>
                    <a:cubicBezTo>
                      <a:pt x="818721" y="133112"/>
                      <a:pt x="818912" y="133779"/>
                      <a:pt x="818912" y="134445"/>
                    </a:cubicBezTo>
                    <a:cubicBezTo>
                      <a:pt x="819102" y="135112"/>
                      <a:pt x="819102" y="135779"/>
                      <a:pt x="819102" y="1364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39BAF4"/>
                  </a:gs>
                  <a:gs pos="50000">
                    <a:srgbClr val="1CB0F3"/>
                  </a:gs>
                  <a:gs pos="100000">
                    <a:srgbClr val="00A7F2"/>
                  </a:gs>
                </a:gsLst>
                <a:lin ang="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30" name="자유형: 도형 229">
                <a:extLst>
                  <a:ext uri="{FF2B5EF4-FFF2-40B4-BE49-F238E27FC236}">
                    <a16:creationId xmlns:a16="http://schemas.microsoft.com/office/drawing/2014/main" id="{CAC99F92-691E-9FA6-E6C9-36C349D99039}"/>
                  </a:ext>
                </a:extLst>
              </p:cNvPr>
              <p:cNvSpPr/>
              <p:nvPr/>
            </p:nvSpPr>
            <p:spPr>
              <a:xfrm>
                <a:off x="4184163" y="3438145"/>
                <a:ext cx="217522" cy="145542"/>
              </a:xfrm>
              <a:custGeom>
                <a:avLst/>
                <a:gdLst>
                  <a:gd name="connsiteX0" fmla="*/ 217524 w 217523"/>
                  <a:gd name="connsiteY0" fmla="*/ 102775 h 145542"/>
                  <a:gd name="connsiteX1" fmla="*/ 176947 w 217523"/>
                  <a:gd name="connsiteY1" fmla="*/ 120015 h 145542"/>
                  <a:gd name="connsiteX2" fmla="*/ 148563 w 217523"/>
                  <a:gd name="connsiteY2" fmla="*/ 131731 h 145542"/>
                  <a:gd name="connsiteX3" fmla="*/ 115130 w 217523"/>
                  <a:gd name="connsiteY3" fmla="*/ 145542 h 145542"/>
                  <a:gd name="connsiteX4" fmla="*/ 7212 w 217523"/>
                  <a:gd name="connsiteY4" fmla="*/ 83439 h 145542"/>
                  <a:gd name="connsiteX5" fmla="*/ 1878 w 217523"/>
                  <a:gd name="connsiteY5" fmla="*/ 63913 h 145542"/>
                  <a:gd name="connsiteX6" fmla="*/ 12069 w 217523"/>
                  <a:gd name="connsiteY6" fmla="*/ 56959 h 145542"/>
                  <a:gd name="connsiteX7" fmla="*/ 12450 w 217523"/>
                  <a:gd name="connsiteY7" fmla="*/ 56959 h 145542"/>
                  <a:gd name="connsiteX8" fmla="*/ 160374 w 217523"/>
                  <a:gd name="connsiteY8" fmla="*/ 0 h 145542"/>
                  <a:gd name="connsiteX9" fmla="*/ 174375 w 217523"/>
                  <a:gd name="connsiteY9" fmla="*/ 25241 h 145542"/>
                  <a:gd name="connsiteX10" fmla="*/ 217524 w 217523"/>
                  <a:gd name="connsiteY10" fmla="*/ 102775 h 14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7523" h="145542">
                    <a:moveTo>
                      <a:pt x="217524" y="102775"/>
                    </a:moveTo>
                    <a:lnTo>
                      <a:pt x="176947" y="120015"/>
                    </a:lnTo>
                    <a:lnTo>
                      <a:pt x="148563" y="131731"/>
                    </a:lnTo>
                    <a:lnTo>
                      <a:pt x="115130" y="145542"/>
                    </a:lnTo>
                    <a:lnTo>
                      <a:pt x="7212" y="83439"/>
                    </a:lnTo>
                    <a:cubicBezTo>
                      <a:pt x="354" y="79534"/>
                      <a:pt x="-2028" y="70771"/>
                      <a:pt x="1878" y="63913"/>
                    </a:cubicBezTo>
                    <a:cubicBezTo>
                      <a:pt x="4164" y="60007"/>
                      <a:pt x="7974" y="57626"/>
                      <a:pt x="12069" y="56959"/>
                    </a:cubicBezTo>
                    <a:lnTo>
                      <a:pt x="12450" y="56959"/>
                    </a:lnTo>
                    <a:cubicBezTo>
                      <a:pt x="12450" y="56959"/>
                      <a:pt x="160374" y="0"/>
                      <a:pt x="160374" y="0"/>
                    </a:cubicBezTo>
                    <a:lnTo>
                      <a:pt x="174375" y="25241"/>
                    </a:lnTo>
                    <a:lnTo>
                      <a:pt x="217524" y="102775"/>
                    </a:lnTo>
                    <a:close/>
                  </a:path>
                </a:pathLst>
              </a:custGeom>
              <a:gradFill>
                <a:gsLst>
                  <a:gs pos="0">
                    <a:srgbClr val="FF697A"/>
                  </a:gs>
                  <a:gs pos="50000">
                    <a:srgbClr val="FB5668"/>
                  </a:gs>
                  <a:gs pos="100000">
                    <a:srgbClr val="F74357"/>
                  </a:gs>
                </a:gsLst>
                <a:lin ang="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31" name="자유형: 도형 230">
                <a:extLst>
                  <a:ext uri="{FF2B5EF4-FFF2-40B4-BE49-F238E27FC236}">
                    <a16:creationId xmlns:a16="http://schemas.microsoft.com/office/drawing/2014/main" id="{C9F8FC1C-473A-3FC4-F9F5-B88AF4B1F833}"/>
                  </a:ext>
                </a:extLst>
              </p:cNvPr>
              <p:cNvSpPr/>
              <p:nvPr/>
            </p:nvSpPr>
            <p:spPr>
              <a:xfrm>
                <a:off x="4552283" y="3345084"/>
                <a:ext cx="175450" cy="132016"/>
              </a:xfrm>
              <a:custGeom>
                <a:avLst/>
                <a:gdLst>
                  <a:gd name="connsiteX0" fmla="*/ 175450 w 175450"/>
                  <a:gd name="connsiteY0" fmla="*/ 58293 h 132016"/>
                  <a:gd name="connsiteX1" fmla="*/ 142303 w 175450"/>
                  <a:gd name="connsiteY1" fmla="*/ 72200 h 132016"/>
                  <a:gd name="connsiteX2" fmla="*/ 31147 w 175450"/>
                  <a:gd name="connsiteY2" fmla="*/ 118777 h 132016"/>
                  <a:gd name="connsiteX3" fmla="*/ 0 w 175450"/>
                  <a:gd name="connsiteY3" fmla="*/ 132017 h 132016"/>
                  <a:gd name="connsiteX4" fmla="*/ 59531 w 175450"/>
                  <a:gd name="connsiteY4" fmla="*/ 25051 h 132016"/>
                  <a:gd name="connsiteX5" fmla="*/ 73343 w 175450"/>
                  <a:gd name="connsiteY5" fmla="*/ 0 h 132016"/>
                  <a:gd name="connsiteX6" fmla="*/ 175260 w 175450"/>
                  <a:gd name="connsiteY6" fmla="*/ 58198 h 132016"/>
                  <a:gd name="connsiteX7" fmla="*/ 175450 w 175450"/>
                  <a:gd name="connsiteY7" fmla="*/ 58293 h 132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450" h="132016">
                    <a:moveTo>
                      <a:pt x="175450" y="58293"/>
                    </a:moveTo>
                    <a:lnTo>
                      <a:pt x="142303" y="72200"/>
                    </a:lnTo>
                    <a:lnTo>
                      <a:pt x="31147" y="118777"/>
                    </a:lnTo>
                    <a:lnTo>
                      <a:pt x="0" y="132017"/>
                    </a:lnTo>
                    <a:lnTo>
                      <a:pt x="59531" y="25051"/>
                    </a:lnTo>
                    <a:lnTo>
                      <a:pt x="73343" y="0"/>
                    </a:lnTo>
                    <a:lnTo>
                      <a:pt x="175260" y="58198"/>
                    </a:lnTo>
                    <a:cubicBezTo>
                      <a:pt x="175260" y="58198"/>
                      <a:pt x="175355" y="58293"/>
                      <a:pt x="175450" y="582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697A"/>
                  </a:gs>
                  <a:gs pos="50000">
                    <a:srgbClr val="FB5668"/>
                  </a:gs>
                  <a:gs pos="100000">
                    <a:srgbClr val="F74357"/>
                  </a:gs>
                </a:gsLst>
                <a:lin ang="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05" name="그룹 304">
            <a:extLst>
              <a:ext uri="{FF2B5EF4-FFF2-40B4-BE49-F238E27FC236}">
                <a16:creationId xmlns:a16="http://schemas.microsoft.com/office/drawing/2014/main" id="{EF59E98E-82B5-E5F7-C40D-68781B210BB6}"/>
              </a:ext>
            </a:extLst>
          </p:cNvPr>
          <p:cNvGrpSpPr/>
          <p:nvPr/>
        </p:nvGrpSpPr>
        <p:grpSpPr>
          <a:xfrm>
            <a:off x="395810" y="4397120"/>
            <a:ext cx="5311962" cy="1171185"/>
            <a:chOff x="395810" y="4397120"/>
            <a:chExt cx="5311962" cy="1171185"/>
          </a:xfrm>
        </p:grpSpPr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C7C142BD-B824-E890-ABCC-A799DA88A6EB}"/>
                </a:ext>
              </a:extLst>
            </p:cNvPr>
            <p:cNvSpPr/>
            <p:nvPr/>
          </p:nvSpPr>
          <p:spPr>
            <a:xfrm>
              <a:off x="395810" y="4397120"/>
              <a:ext cx="5311962" cy="1171185"/>
            </a:xfrm>
            <a:custGeom>
              <a:avLst/>
              <a:gdLst>
                <a:gd name="connsiteX0" fmla="*/ 264319 w 3950303"/>
                <a:gd name="connsiteY0" fmla="*/ 528447 h 870965"/>
                <a:gd name="connsiteX1" fmla="*/ 2143982 w 3950303"/>
                <a:gd name="connsiteY1" fmla="*/ 528447 h 870965"/>
                <a:gd name="connsiteX2" fmla="*/ 2152174 w 3950303"/>
                <a:gd name="connsiteY2" fmla="*/ 528352 h 870965"/>
                <a:gd name="connsiteX3" fmla="*/ 2271713 w 3950303"/>
                <a:gd name="connsiteY3" fmla="*/ 569309 h 870965"/>
                <a:gd name="connsiteX4" fmla="*/ 2598896 w 3950303"/>
                <a:gd name="connsiteY4" fmla="*/ 770001 h 870965"/>
                <a:gd name="connsiteX5" fmla="*/ 3098768 w 3950303"/>
                <a:gd name="connsiteY5" fmla="*/ 870966 h 870965"/>
                <a:gd name="connsiteX6" fmla="*/ 3598640 w 3950303"/>
                <a:gd name="connsiteY6" fmla="*/ 770001 h 870965"/>
                <a:gd name="connsiteX7" fmla="*/ 3950303 w 3950303"/>
                <a:gd name="connsiteY7" fmla="*/ 547973 h 870965"/>
                <a:gd name="connsiteX8" fmla="*/ 3751421 w 3950303"/>
                <a:gd name="connsiteY8" fmla="*/ 264128 h 870965"/>
                <a:gd name="connsiteX9" fmla="*/ 3756279 w 3950303"/>
                <a:gd name="connsiteY9" fmla="*/ 210407 h 870965"/>
                <a:gd name="connsiteX10" fmla="*/ 3098864 w 3950303"/>
                <a:gd name="connsiteY10" fmla="*/ 493490 h 870965"/>
                <a:gd name="connsiteX11" fmla="*/ 2360676 w 3950303"/>
                <a:gd name="connsiteY11" fmla="*/ 112776 h 870965"/>
                <a:gd name="connsiteX12" fmla="*/ 2144078 w 3950303"/>
                <a:gd name="connsiteY12" fmla="*/ 0 h 870965"/>
                <a:gd name="connsiteX13" fmla="*/ 264319 w 3950303"/>
                <a:gd name="connsiteY13" fmla="*/ 0 h 870965"/>
                <a:gd name="connsiteX14" fmla="*/ 0 w 3950303"/>
                <a:gd name="connsiteY14" fmla="*/ 264224 h 870965"/>
                <a:gd name="connsiteX15" fmla="*/ 0 w 3950303"/>
                <a:gd name="connsiteY15" fmla="*/ 264224 h 870965"/>
                <a:gd name="connsiteX16" fmla="*/ 264319 w 3950303"/>
                <a:gd name="connsiteY16" fmla="*/ 528447 h 870965"/>
                <a:gd name="connsiteX17" fmla="*/ 264319 w 3950303"/>
                <a:gd name="connsiteY17" fmla="*/ 528447 h 87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50303" h="870965">
                  <a:moveTo>
                    <a:pt x="264319" y="528447"/>
                  </a:moveTo>
                  <a:lnTo>
                    <a:pt x="2143982" y="528447"/>
                  </a:lnTo>
                  <a:cubicBezTo>
                    <a:pt x="2146745" y="528447"/>
                    <a:pt x="2149412" y="528447"/>
                    <a:pt x="2152174" y="528352"/>
                  </a:cubicBezTo>
                  <a:cubicBezTo>
                    <a:pt x="2195798" y="527018"/>
                    <a:pt x="2238280" y="541210"/>
                    <a:pt x="2271713" y="569309"/>
                  </a:cubicBezTo>
                  <a:cubicBezTo>
                    <a:pt x="2370106" y="652272"/>
                    <a:pt x="2479739" y="719614"/>
                    <a:pt x="2598896" y="770001"/>
                  </a:cubicBezTo>
                  <a:cubicBezTo>
                    <a:pt x="2757297" y="836962"/>
                    <a:pt x="2925509" y="870966"/>
                    <a:pt x="3098768" y="870966"/>
                  </a:cubicBezTo>
                  <a:cubicBezTo>
                    <a:pt x="3272028" y="870966"/>
                    <a:pt x="3440145" y="836962"/>
                    <a:pt x="3598640" y="770001"/>
                  </a:cubicBezTo>
                  <a:cubicBezTo>
                    <a:pt x="3727799" y="715423"/>
                    <a:pt x="3845719" y="640842"/>
                    <a:pt x="3950303" y="547973"/>
                  </a:cubicBezTo>
                  <a:cubicBezTo>
                    <a:pt x="3834384" y="505777"/>
                    <a:pt x="3751421" y="394430"/>
                    <a:pt x="3751421" y="264128"/>
                  </a:cubicBezTo>
                  <a:cubicBezTo>
                    <a:pt x="3751421" y="245745"/>
                    <a:pt x="3753136" y="227838"/>
                    <a:pt x="3756279" y="210407"/>
                  </a:cubicBezTo>
                  <a:cubicBezTo>
                    <a:pt x="3591020" y="384620"/>
                    <a:pt x="3357372" y="493490"/>
                    <a:pt x="3098864" y="493490"/>
                  </a:cubicBezTo>
                  <a:cubicBezTo>
                    <a:pt x="2598706" y="493490"/>
                    <a:pt x="2363819" y="112776"/>
                    <a:pt x="2360676" y="112776"/>
                  </a:cubicBezTo>
                  <a:cubicBezTo>
                    <a:pt x="2312861" y="44577"/>
                    <a:pt x="2233708" y="0"/>
                    <a:pt x="2144078" y="0"/>
                  </a:cubicBezTo>
                  <a:lnTo>
                    <a:pt x="264319" y="0"/>
                  </a:lnTo>
                  <a:cubicBezTo>
                    <a:pt x="118301" y="0"/>
                    <a:pt x="0" y="118300"/>
                    <a:pt x="0" y="264224"/>
                  </a:cubicBezTo>
                  <a:lnTo>
                    <a:pt x="0" y="264224"/>
                  </a:lnTo>
                  <a:cubicBezTo>
                    <a:pt x="0" y="410146"/>
                    <a:pt x="118396" y="528447"/>
                    <a:pt x="264319" y="528447"/>
                  </a:cubicBezTo>
                  <a:lnTo>
                    <a:pt x="264319" y="528447"/>
                  </a:lnTo>
                  <a:close/>
                </a:path>
              </a:pathLst>
            </a:custGeom>
            <a:solidFill>
              <a:srgbClr val="55B0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396C4DB-4D30-2F50-0937-64BDC3DF1324}"/>
                </a:ext>
              </a:extLst>
            </p:cNvPr>
            <p:cNvSpPr txBox="1"/>
            <p:nvPr/>
          </p:nvSpPr>
          <p:spPr>
            <a:xfrm>
              <a:off x="687573" y="4602480"/>
              <a:ext cx="128240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글로컬 시민성</a:t>
              </a:r>
            </a:p>
          </p:txBody>
        </p:sp>
        <p:pic>
          <p:nvPicPr>
            <p:cNvPr id="304" name="그림 303">
              <a:extLst>
                <a:ext uri="{FF2B5EF4-FFF2-40B4-BE49-F238E27FC236}">
                  <a16:creationId xmlns:a16="http://schemas.microsoft.com/office/drawing/2014/main" id="{0BB79984-1A66-6086-705D-06D481FD6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7805" y="4438650"/>
              <a:ext cx="913699" cy="625784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43B9C4F-686A-7E90-FBB2-249DAF9375F0}"/>
              </a:ext>
            </a:extLst>
          </p:cNvPr>
          <p:cNvSpPr txBox="1"/>
          <p:nvPr/>
        </p:nvSpPr>
        <p:spPr>
          <a:xfrm>
            <a:off x="215684" y="284508"/>
            <a:ext cx="537006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VI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91B4C6-ACF4-D6BB-0F68-01185D2F8060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기본 방향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49515F-3003-AA63-3AD1-8FC544A17BF7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AEE806E-218E-35C7-E1B8-503FBEB757C1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938355F-A41D-AC42-F8B1-F8E26D284C80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5FDB812-B799-5EF8-2572-26152256B443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8F8811-9095-439C-B68E-F57B741EE0A4}"/>
                </a:ext>
              </a:extLst>
            </p:cNvPr>
            <p:cNvSpPr txBox="1"/>
            <p:nvPr/>
          </p:nvSpPr>
          <p:spPr>
            <a:xfrm>
              <a:off x="1130775" y="1257374"/>
              <a:ext cx="425757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지리교육을 통한 역량 강화 및 시민성 함양 강조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E12E7F-A27B-7DF3-8E71-392A0EDC2528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846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0.05365 -4.81481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0.07777 -4.07407E-6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03749 -1.48148E-6 " pathEditMode="relative" rAng="0" ptsTypes="AA">
                                      <p:cBhvr>
                                        <p:cTn id="26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-0.04305 -4.07407E-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03749 -1.48148E-6 " pathEditMode="relative" rAng="0" ptsTypes="AA">
                                      <p:cBhvr>
                                        <p:cTn id="38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-0.04305 -4.07407E-6 " pathEditMode="relative" rAng="0" ptsTypes="AA">
                                      <p:cBhvr>
                                        <p:cTn id="43" dur="500" spd="-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0.05365 -4.81481E-6 " pathEditMode="relative" rAng="0" ptsTypes="AA">
                                      <p:cBhvr>
                                        <p:cTn id="50" dur="500" spd="-100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0.07777 -4.07407E-6 " pathEditMode="relative" rAng="0" ptsTypes="AA">
                                      <p:cBhvr>
                                        <p:cTn id="55" dur="5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42501C2D-ACCE-CA44-0046-996629D03802}"/>
              </a:ext>
            </a:extLst>
          </p:cNvPr>
          <p:cNvGrpSpPr/>
          <p:nvPr/>
        </p:nvGrpSpPr>
        <p:grpSpPr>
          <a:xfrm>
            <a:off x="416054" y="1788383"/>
            <a:ext cx="8311892" cy="4450334"/>
            <a:chOff x="416054" y="1861535"/>
            <a:chExt cx="8311892" cy="4450334"/>
          </a:xfrm>
        </p:grpSpPr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7323406A-3B8F-E984-E035-F12721F9B500}"/>
                </a:ext>
              </a:extLst>
            </p:cNvPr>
            <p:cNvGrpSpPr/>
            <p:nvPr/>
          </p:nvGrpSpPr>
          <p:grpSpPr>
            <a:xfrm>
              <a:off x="416054" y="1861535"/>
              <a:ext cx="8311892" cy="4450334"/>
              <a:chOff x="416054" y="1861535"/>
              <a:chExt cx="8311892" cy="4450334"/>
            </a:xfrm>
          </p:grpSpPr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F2721524-E217-764B-6D3E-1756BD4D9B70}"/>
                  </a:ext>
                </a:extLst>
              </p:cNvPr>
              <p:cNvGrpSpPr/>
              <p:nvPr/>
            </p:nvGrpSpPr>
            <p:grpSpPr>
              <a:xfrm>
                <a:off x="2322388" y="1861535"/>
                <a:ext cx="6405558" cy="3003193"/>
                <a:chOff x="2128351" y="1677923"/>
                <a:chExt cx="6936301" cy="3252027"/>
              </a:xfrm>
            </p:grpSpPr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E9EC17FA-F538-634C-9AD9-DE02C840C4A5}"/>
                    </a:ext>
                  </a:extLst>
                </p:cNvPr>
                <p:cNvSpPr/>
                <p:nvPr/>
              </p:nvSpPr>
              <p:spPr>
                <a:xfrm rot="18900000">
                  <a:off x="2128351" y="1677923"/>
                  <a:ext cx="5352234" cy="3252027"/>
                </a:xfrm>
                <a:custGeom>
                  <a:avLst/>
                  <a:gdLst>
                    <a:gd name="connsiteX0" fmla="*/ 1751076 w 3490817"/>
                    <a:gd name="connsiteY0" fmla="*/ 828485 h 2121027"/>
                    <a:gd name="connsiteX1" fmla="*/ 3043619 w 3490817"/>
                    <a:gd name="connsiteY1" fmla="*/ 2121028 h 2121027"/>
                    <a:gd name="connsiteX2" fmla="*/ 3490817 w 3490817"/>
                    <a:gd name="connsiteY2" fmla="*/ 1673829 h 2121027"/>
                    <a:gd name="connsiteX3" fmla="*/ 2178939 w 3490817"/>
                    <a:gd name="connsiteY3" fmla="*/ 361856 h 2121027"/>
                    <a:gd name="connsiteX4" fmla="*/ 2178558 w 3490817"/>
                    <a:gd name="connsiteY4" fmla="*/ 362237 h 2121027"/>
                    <a:gd name="connsiteX5" fmla="*/ 961835 w 3490817"/>
                    <a:gd name="connsiteY5" fmla="*/ 37148 h 2121027"/>
                    <a:gd name="connsiteX6" fmla="*/ 345757 w 3490817"/>
                    <a:gd name="connsiteY6" fmla="*/ 383477 h 2121027"/>
                    <a:gd name="connsiteX7" fmla="*/ 0 w 3490817"/>
                    <a:gd name="connsiteY7" fmla="*/ 997078 h 2121027"/>
                    <a:gd name="connsiteX8" fmla="*/ 769620 w 3490817"/>
                    <a:gd name="connsiteY8" fmla="*/ 1766698 h 2121027"/>
                    <a:gd name="connsiteX9" fmla="*/ 792956 w 3490817"/>
                    <a:gd name="connsiteY9" fmla="*/ 830676 h 2121027"/>
                    <a:gd name="connsiteX10" fmla="*/ 1751171 w 3490817"/>
                    <a:gd name="connsiteY10" fmla="*/ 828485 h 2121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90817" h="2121027">
                      <a:moveTo>
                        <a:pt x="1751076" y="828485"/>
                      </a:moveTo>
                      <a:lnTo>
                        <a:pt x="3043619" y="2121028"/>
                      </a:lnTo>
                      <a:lnTo>
                        <a:pt x="3490817" y="1673829"/>
                      </a:lnTo>
                      <a:lnTo>
                        <a:pt x="2178939" y="361856"/>
                      </a:lnTo>
                      <a:lnTo>
                        <a:pt x="2178558" y="362237"/>
                      </a:lnTo>
                      <a:cubicBezTo>
                        <a:pt x="1844802" y="43435"/>
                        <a:pt x="1382744" y="-64960"/>
                        <a:pt x="961835" y="37148"/>
                      </a:cubicBezTo>
                      <a:cubicBezTo>
                        <a:pt x="735902" y="91917"/>
                        <a:pt x="521780" y="207455"/>
                        <a:pt x="345757" y="383477"/>
                      </a:cubicBezTo>
                      <a:cubicBezTo>
                        <a:pt x="170307" y="558928"/>
                        <a:pt x="55054" y="772097"/>
                        <a:pt x="0" y="997078"/>
                      </a:cubicBezTo>
                      <a:lnTo>
                        <a:pt x="769620" y="1766698"/>
                      </a:lnTo>
                      <a:cubicBezTo>
                        <a:pt x="528352" y="1500474"/>
                        <a:pt x="536067" y="1087470"/>
                        <a:pt x="792956" y="830676"/>
                      </a:cubicBezTo>
                      <a:cubicBezTo>
                        <a:pt x="1056989" y="566643"/>
                        <a:pt x="1486091" y="565881"/>
                        <a:pt x="1751171" y="828485"/>
                      </a:cubicBezTo>
                      <a:close/>
                    </a:path>
                  </a:pathLst>
                </a:custGeom>
                <a:solidFill>
                  <a:srgbClr val="4EB5D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latinLnBrk="1"/>
                  <a:endParaRPr lang="ko-KR" altLang="en-US" sz="2400" b="1" dirty="0">
                    <a:solidFill>
                      <a:schemeClr val="lt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7322AE0C-DBFC-4B26-90C8-E5C7EDE86E61}"/>
                    </a:ext>
                  </a:extLst>
                </p:cNvPr>
                <p:cNvSpPr/>
                <p:nvPr/>
              </p:nvSpPr>
              <p:spPr>
                <a:xfrm>
                  <a:off x="4838234" y="2075687"/>
                  <a:ext cx="4226418" cy="98377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EB5D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latinLnBrk="1"/>
                  <a:endParaRPr lang="ko-KR" altLang="en-US" sz="2400" b="1" dirty="0">
                    <a:solidFill>
                      <a:schemeClr val="lt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3DC453A0-3542-DA24-F52A-870B87243A2F}"/>
                  </a:ext>
                </a:extLst>
              </p:cNvPr>
              <p:cNvGrpSpPr/>
              <p:nvPr/>
            </p:nvGrpSpPr>
            <p:grpSpPr>
              <a:xfrm>
                <a:off x="416054" y="3308676"/>
                <a:ext cx="6405556" cy="3003193"/>
                <a:chOff x="416054" y="3290388"/>
                <a:chExt cx="6405556" cy="3003193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4B0D1DB1-E7BD-1A3F-46C2-A64BE250C170}"/>
                    </a:ext>
                  </a:extLst>
                </p:cNvPr>
                <p:cNvGrpSpPr/>
                <p:nvPr/>
              </p:nvGrpSpPr>
              <p:grpSpPr>
                <a:xfrm rot="10800000">
                  <a:off x="416054" y="3290388"/>
                  <a:ext cx="6405556" cy="3003193"/>
                  <a:chOff x="2128351" y="1677923"/>
                  <a:chExt cx="6936299" cy="3252027"/>
                </a:xfrm>
              </p:grpSpPr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EF118C80-2D9C-67A5-7B3C-F4EBA35DC5B5}"/>
                      </a:ext>
                    </a:extLst>
                  </p:cNvPr>
                  <p:cNvSpPr/>
                  <p:nvPr/>
                </p:nvSpPr>
                <p:spPr>
                  <a:xfrm rot="18900000">
                    <a:off x="2128351" y="1677923"/>
                    <a:ext cx="5352235" cy="3252027"/>
                  </a:xfrm>
                  <a:custGeom>
                    <a:avLst/>
                    <a:gdLst>
                      <a:gd name="connsiteX0" fmla="*/ 1751076 w 3490817"/>
                      <a:gd name="connsiteY0" fmla="*/ 828485 h 2121027"/>
                      <a:gd name="connsiteX1" fmla="*/ 3043619 w 3490817"/>
                      <a:gd name="connsiteY1" fmla="*/ 2121028 h 2121027"/>
                      <a:gd name="connsiteX2" fmla="*/ 3490817 w 3490817"/>
                      <a:gd name="connsiteY2" fmla="*/ 1673829 h 2121027"/>
                      <a:gd name="connsiteX3" fmla="*/ 2178939 w 3490817"/>
                      <a:gd name="connsiteY3" fmla="*/ 361856 h 2121027"/>
                      <a:gd name="connsiteX4" fmla="*/ 2178558 w 3490817"/>
                      <a:gd name="connsiteY4" fmla="*/ 362237 h 2121027"/>
                      <a:gd name="connsiteX5" fmla="*/ 961835 w 3490817"/>
                      <a:gd name="connsiteY5" fmla="*/ 37148 h 2121027"/>
                      <a:gd name="connsiteX6" fmla="*/ 345757 w 3490817"/>
                      <a:gd name="connsiteY6" fmla="*/ 383477 h 2121027"/>
                      <a:gd name="connsiteX7" fmla="*/ 0 w 3490817"/>
                      <a:gd name="connsiteY7" fmla="*/ 997078 h 2121027"/>
                      <a:gd name="connsiteX8" fmla="*/ 769620 w 3490817"/>
                      <a:gd name="connsiteY8" fmla="*/ 1766698 h 2121027"/>
                      <a:gd name="connsiteX9" fmla="*/ 792956 w 3490817"/>
                      <a:gd name="connsiteY9" fmla="*/ 830676 h 2121027"/>
                      <a:gd name="connsiteX10" fmla="*/ 1751171 w 3490817"/>
                      <a:gd name="connsiteY10" fmla="*/ 828485 h 21210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490817" h="2121027">
                        <a:moveTo>
                          <a:pt x="1751076" y="828485"/>
                        </a:moveTo>
                        <a:lnTo>
                          <a:pt x="3043619" y="2121028"/>
                        </a:lnTo>
                        <a:lnTo>
                          <a:pt x="3490817" y="1673829"/>
                        </a:lnTo>
                        <a:lnTo>
                          <a:pt x="2178939" y="361856"/>
                        </a:lnTo>
                        <a:lnTo>
                          <a:pt x="2178558" y="362237"/>
                        </a:lnTo>
                        <a:cubicBezTo>
                          <a:pt x="1844802" y="43435"/>
                          <a:pt x="1382744" y="-64960"/>
                          <a:pt x="961835" y="37148"/>
                        </a:cubicBezTo>
                        <a:cubicBezTo>
                          <a:pt x="735902" y="91917"/>
                          <a:pt x="521780" y="207455"/>
                          <a:pt x="345757" y="383477"/>
                        </a:cubicBezTo>
                        <a:cubicBezTo>
                          <a:pt x="170307" y="558928"/>
                          <a:pt x="55054" y="772097"/>
                          <a:pt x="0" y="997078"/>
                        </a:cubicBezTo>
                        <a:lnTo>
                          <a:pt x="769620" y="1766698"/>
                        </a:lnTo>
                        <a:cubicBezTo>
                          <a:pt x="528352" y="1500474"/>
                          <a:pt x="536067" y="1087470"/>
                          <a:pt x="792956" y="830676"/>
                        </a:cubicBezTo>
                        <a:cubicBezTo>
                          <a:pt x="1056989" y="566643"/>
                          <a:pt x="1486091" y="565881"/>
                          <a:pt x="1751171" y="828485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b="1" dirty="0">
                      <a:solidFill>
                        <a:schemeClr val="lt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2" name="사각형: 둥근 모서리 61">
                    <a:extLst>
                      <a:ext uri="{FF2B5EF4-FFF2-40B4-BE49-F238E27FC236}">
                        <a16:creationId xmlns:a16="http://schemas.microsoft.com/office/drawing/2014/main" id="{70111CE0-B909-5BC6-7BEB-03CFE7531256}"/>
                      </a:ext>
                    </a:extLst>
                  </p:cNvPr>
                  <p:cNvSpPr/>
                  <p:nvPr/>
                </p:nvSpPr>
                <p:spPr>
                  <a:xfrm>
                    <a:off x="4701295" y="2075685"/>
                    <a:ext cx="4363355" cy="97517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b="1" dirty="0">
                      <a:solidFill>
                        <a:schemeClr val="lt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F375360-F595-32A6-2471-8D77DA7F59DC}"/>
                    </a:ext>
                  </a:extLst>
                </p:cNvPr>
                <p:cNvSpPr txBox="1"/>
                <p:nvPr/>
              </p:nvSpPr>
              <p:spPr>
                <a:xfrm>
                  <a:off x="752149" y="5183219"/>
                  <a:ext cx="3201197" cy="6104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>
                    <a:spcAft>
                      <a:spcPts val="200"/>
                    </a:spcAft>
                  </a:pPr>
                  <a:r>
                    <a:rPr lang="ko-KR" altLang="en-US" sz="19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지리 학습의 연계성 및 위계성</a:t>
                  </a:r>
                  <a:endParaRPr lang="en-US" altLang="ko-KR" sz="19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en-US" altLang="ko-KR" sz="14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4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초등학교 및 고등학교 지리 교육과정</a:t>
                  </a:r>
                  <a:r>
                    <a:rPr lang="en-US" altLang="ko-KR" sz="14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 </a:t>
                  </a:r>
                  <a:r>
                    <a:rPr lang="ko-KR" altLang="en-US" sz="19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확보</a:t>
                  </a:r>
                </a:p>
              </p:txBody>
            </p:sp>
          </p:grp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FF6975-154A-8D1D-149C-97F569BD2588}"/>
                </a:ext>
              </a:extLst>
            </p:cNvPr>
            <p:cNvSpPr txBox="1"/>
            <p:nvPr/>
          </p:nvSpPr>
          <p:spPr>
            <a:xfrm>
              <a:off x="5896589" y="2530220"/>
              <a:ext cx="2616101" cy="2923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>
                <a:spcAft>
                  <a:spcPts val="200"/>
                </a:spcAft>
              </a:pPr>
              <a:r>
                <a:rPr lang="ko-KR" altLang="en-US" sz="19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학습 내용의 단순 중복 지양</a:t>
              </a:r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3BDEA3C4-B3AF-EA0D-583C-763805EF5323}"/>
                </a:ext>
              </a:extLst>
            </p:cNvPr>
            <p:cNvSpPr/>
            <p:nvPr/>
          </p:nvSpPr>
          <p:spPr>
            <a:xfrm>
              <a:off x="3228512" y="2736157"/>
              <a:ext cx="2701090" cy="2701090"/>
            </a:xfrm>
            <a:prstGeom prst="ellipse">
              <a:avLst/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03" name="그룹 202">
              <a:extLst>
                <a:ext uri="{FF2B5EF4-FFF2-40B4-BE49-F238E27FC236}">
                  <a16:creationId xmlns:a16="http://schemas.microsoft.com/office/drawing/2014/main" id="{71994E42-97C1-2D79-8EEE-B9B8B407ECA0}"/>
                </a:ext>
              </a:extLst>
            </p:cNvPr>
            <p:cNvGrpSpPr/>
            <p:nvPr/>
          </p:nvGrpSpPr>
          <p:grpSpPr>
            <a:xfrm>
              <a:off x="2304084" y="3500254"/>
              <a:ext cx="926121" cy="1572361"/>
              <a:chOff x="2304084" y="3500254"/>
              <a:chExt cx="926121" cy="1572361"/>
            </a:xfrm>
          </p:grpSpPr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13747E2E-63DC-0277-3786-6E5AF747AD05}"/>
                  </a:ext>
                </a:extLst>
              </p:cNvPr>
              <p:cNvSpPr/>
              <p:nvPr/>
            </p:nvSpPr>
            <p:spPr>
              <a:xfrm>
                <a:off x="3110977" y="4332249"/>
                <a:ext cx="119228" cy="66888"/>
              </a:xfrm>
              <a:custGeom>
                <a:avLst/>
                <a:gdLst>
                  <a:gd name="connsiteX0" fmla="*/ 15176 w 119228"/>
                  <a:gd name="connsiteY0" fmla="*/ 393 h 66888"/>
                  <a:gd name="connsiteX1" fmla="*/ 118046 w 119228"/>
                  <a:gd name="connsiteY1" fmla="*/ 38969 h 66888"/>
                  <a:gd name="connsiteX2" fmla="*/ 85947 w 119228"/>
                  <a:gd name="connsiteY2" fmla="*/ 43255 h 66888"/>
                  <a:gd name="connsiteX3" fmla="*/ 45275 w 119228"/>
                  <a:gd name="connsiteY3" fmla="*/ 64687 h 66888"/>
                  <a:gd name="connsiteX4" fmla="*/ 19558 w 119228"/>
                  <a:gd name="connsiteY4" fmla="*/ 34683 h 66888"/>
                  <a:gd name="connsiteX5" fmla="*/ 2413 w 119228"/>
                  <a:gd name="connsiteY5" fmla="*/ 28301 h 66888"/>
                  <a:gd name="connsiteX6" fmla="*/ 15272 w 119228"/>
                  <a:gd name="connsiteY6" fmla="*/ 393 h 66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9228" h="66888">
                    <a:moveTo>
                      <a:pt x="15176" y="393"/>
                    </a:moveTo>
                    <a:cubicBezTo>
                      <a:pt x="15176" y="393"/>
                      <a:pt x="100901" y="21824"/>
                      <a:pt x="118046" y="38969"/>
                    </a:cubicBezTo>
                    <a:cubicBezTo>
                      <a:pt x="118046" y="38969"/>
                      <a:pt x="128714" y="56114"/>
                      <a:pt x="85947" y="43255"/>
                    </a:cubicBezTo>
                    <a:cubicBezTo>
                      <a:pt x="85947" y="43255"/>
                      <a:pt x="77375" y="75450"/>
                      <a:pt x="45275" y="64687"/>
                    </a:cubicBezTo>
                    <a:cubicBezTo>
                      <a:pt x="13176" y="53923"/>
                      <a:pt x="19558" y="34683"/>
                      <a:pt x="19558" y="34683"/>
                    </a:cubicBezTo>
                    <a:lnTo>
                      <a:pt x="2413" y="28301"/>
                    </a:lnTo>
                    <a:cubicBezTo>
                      <a:pt x="2413" y="28301"/>
                      <a:pt x="-8255" y="-3893"/>
                      <a:pt x="15272" y="393"/>
                    </a:cubicBezTo>
                    <a:close/>
                  </a:path>
                </a:pathLst>
              </a:custGeom>
              <a:solidFill>
                <a:srgbClr val="FFAB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7A860D77-10A4-3A91-83CB-BC69ABD02610}"/>
                  </a:ext>
                </a:extLst>
              </p:cNvPr>
              <p:cNvSpPr/>
              <p:nvPr/>
            </p:nvSpPr>
            <p:spPr>
              <a:xfrm>
                <a:off x="2829566" y="4119795"/>
                <a:ext cx="296682" cy="240755"/>
              </a:xfrm>
              <a:custGeom>
                <a:avLst/>
                <a:gdLst>
                  <a:gd name="connsiteX0" fmla="*/ 32554 w 296682"/>
                  <a:gd name="connsiteY0" fmla="*/ 3297 h 240755"/>
                  <a:gd name="connsiteX1" fmla="*/ 123042 w 296682"/>
                  <a:gd name="connsiteY1" fmla="*/ 135694 h 240755"/>
                  <a:gd name="connsiteX2" fmla="*/ 296683 w 296682"/>
                  <a:gd name="connsiteY2" fmla="*/ 212847 h 240755"/>
                  <a:gd name="connsiteX3" fmla="*/ 283824 w 296682"/>
                  <a:gd name="connsiteY3" fmla="*/ 240755 h 240755"/>
                  <a:gd name="connsiteX4" fmla="*/ 82370 w 296682"/>
                  <a:gd name="connsiteY4" fmla="*/ 189320 h 240755"/>
                  <a:gd name="connsiteX5" fmla="*/ 931 w 296682"/>
                  <a:gd name="connsiteY5" fmla="*/ 122931 h 240755"/>
                  <a:gd name="connsiteX6" fmla="*/ 32650 w 296682"/>
                  <a:gd name="connsiteY6" fmla="*/ 3392 h 240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6682" h="240755">
                    <a:moveTo>
                      <a:pt x="32554" y="3297"/>
                    </a:moveTo>
                    <a:lnTo>
                      <a:pt x="123042" y="135694"/>
                    </a:lnTo>
                    <a:lnTo>
                      <a:pt x="296683" y="212847"/>
                    </a:lnTo>
                    <a:lnTo>
                      <a:pt x="283824" y="240755"/>
                    </a:lnTo>
                    <a:lnTo>
                      <a:pt x="82370" y="189320"/>
                    </a:lnTo>
                    <a:lnTo>
                      <a:pt x="931" y="122931"/>
                    </a:lnTo>
                    <a:cubicBezTo>
                      <a:pt x="931" y="122931"/>
                      <a:pt x="-8498" y="-23945"/>
                      <a:pt x="32650" y="3392"/>
                    </a:cubicBezTo>
                    <a:close/>
                  </a:path>
                </a:pathLst>
              </a:custGeom>
              <a:solidFill>
                <a:srgbClr val="617B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6" name="자유형: 도형 145">
                <a:extLst>
                  <a:ext uri="{FF2B5EF4-FFF2-40B4-BE49-F238E27FC236}">
                    <a16:creationId xmlns:a16="http://schemas.microsoft.com/office/drawing/2014/main" id="{72BC7DAF-1DD9-0637-35EA-40BA0B5CBDA2}"/>
                  </a:ext>
                </a:extLst>
              </p:cNvPr>
              <p:cNvSpPr/>
              <p:nvPr/>
            </p:nvSpPr>
            <p:spPr>
              <a:xfrm>
                <a:off x="2361010" y="4093946"/>
                <a:ext cx="281823" cy="275177"/>
              </a:xfrm>
              <a:custGeom>
                <a:avLst/>
                <a:gdLst>
                  <a:gd name="connsiteX0" fmla="*/ 266795 w 281823"/>
                  <a:gd name="connsiteY0" fmla="*/ 0 h 275177"/>
                  <a:gd name="connsiteX1" fmla="*/ 134969 w 281823"/>
                  <a:gd name="connsiteY1" fmla="*/ 215170 h 275177"/>
                  <a:gd name="connsiteX2" fmla="*/ 0 w 281823"/>
                  <a:gd name="connsiteY2" fmla="*/ 232315 h 275177"/>
                  <a:gd name="connsiteX3" fmla="*/ 2191 w 281823"/>
                  <a:gd name="connsiteY3" fmla="*/ 272986 h 275177"/>
                  <a:gd name="connsiteX4" fmla="*/ 162878 w 281823"/>
                  <a:gd name="connsiteY4" fmla="*/ 275177 h 275177"/>
                  <a:gd name="connsiteX5" fmla="*/ 276416 w 281823"/>
                  <a:gd name="connsiteY5" fmla="*/ 140208 h 275177"/>
                  <a:gd name="connsiteX6" fmla="*/ 266795 w 281823"/>
                  <a:gd name="connsiteY6" fmla="*/ 95 h 275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1823" h="275177">
                    <a:moveTo>
                      <a:pt x="266795" y="0"/>
                    </a:moveTo>
                    <a:lnTo>
                      <a:pt x="134969" y="215170"/>
                    </a:lnTo>
                    <a:lnTo>
                      <a:pt x="0" y="232315"/>
                    </a:lnTo>
                    <a:lnTo>
                      <a:pt x="2191" y="272986"/>
                    </a:lnTo>
                    <a:lnTo>
                      <a:pt x="162878" y="275177"/>
                    </a:lnTo>
                    <a:lnTo>
                      <a:pt x="276416" y="140208"/>
                    </a:lnTo>
                    <a:cubicBezTo>
                      <a:pt x="276416" y="140208"/>
                      <a:pt x="293561" y="65723"/>
                      <a:pt x="266795" y="95"/>
                    </a:cubicBezTo>
                    <a:close/>
                  </a:path>
                </a:pathLst>
              </a:custGeom>
              <a:solidFill>
                <a:srgbClr val="6185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77D7C537-D931-4B57-C47D-55E95C4C4F60}"/>
                  </a:ext>
                </a:extLst>
              </p:cNvPr>
              <p:cNvSpPr/>
              <p:nvPr/>
            </p:nvSpPr>
            <p:spPr>
              <a:xfrm>
                <a:off x="2770394" y="4975579"/>
                <a:ext cx="121006" cy="97036"/>
              </a:xfrm>
              <a:custGeom>
                <a:avLst/>
                <a:gdLst>
                  <a:gd name="connsiteX0" fmla="*/ 36385 w 121006"/>
                  <a:gd name="connsiteY0" fmla="*/ 0 h 97036"/>
                  <a:gd name="connsiteX1" fmla="*/ 53530 w 121006"/>
                  <a:gd name="connsiteY1" fmla="*/ 42863 h 97036"/>
                  <a:gd name="connsiteX2" fmla="*/ 117824 w 121006"/>
                  <a:gd name="connsiteY2" fmla="*/ 90011 h 97036"/>
                  <a:gd name="connsiteX3" fmla="*/ 90011 w 121006"/>
                  <a:gd name="connsiteY3" fmla="*/ 96488 h 97036"/>
                  <a:gd name="connsiteX4" fmla="*/ 0 w 121006"/>
                  <a:gd name="connsiteY4" fmla="*/ 79343 h 97036"/>
                  <a:gd name="connsiteX5" fmla="*/ 8572 w 121006"/>
                  <a:gd name="connsiteY5" fmla="*/ 36481 h 97036"/>
                  <a:gd name="connsiteX6" fmla="*/ 36481 w 121006"/>
                  <a:gd name="connsiteY6" fmla="*/ 95 h 97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06" h="97036">
                    <a:moveTo>
                      <a:pt x="36385" y="0"/>
                    </a:moveTo>
                    <a:lnTo>
                      <a:pt x="53530" y="42863"/>
                    </a:lnTo>
                    <a:cubicBezTo>
                      <a:pt x="53530" y="42863"/>
                      <a:pt x="109252" y="85725"/>
                      <a:pt x="117824" y="90011"/>
                    </a:cubicBezTo>
                    <a:cubicBezTo>
                      <a:pt x="126397" y="94297"/>
                      <a:pt x="117824" y="98584"/>
                      <a:pt x="90011" y="96488"/>
                    </a:cubicBezTo>
                    <a:cubicBezTo>
                      <a:pt x="62103" y="94297"/>
                      <a:pt x="0" y="79343"/>
                      <a:pt x="0" y="79343"/>
                    </a:cubicBezTo>
                    <a:lnTo>
                      <a:pt x="8572" y="36481"/>
                    </a:lnTo>
                    <a:lnTo>
                      <a:pt x="36481" y="95"/>
                    </a:lnTo>
                    <a:close/>
                  </a:path>
                </a:pathLst>
              </a:custGeom>
              <a:solidFill>
                <a:srgbClr val="3F3653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B204A717-8B49-9B1F-28A2-67387174D2C3}"/>
                  </a:ext>
                </a:extLst>
              </p:cNvPr>
              <p:cNvSpPr/>
              <p:nvPr/>
            </p:nvSpPr>
            <p:spPr>
              <a:xfrm>
                <a:off x="2598849" y="4969198"/>
                <a:ext cx="122634" cy="94708"/>
              </a:xfrm>
              <a:custGeom>
                <a:avLst/>
                <a:gdLst>
                  <a:gd name="connsiteX0" fmla="*/ 55816 w 122634"/>
                  <a:gd name="connsiteY0" fmla="*/ 0 h 94708"/>
                  <a:gd name="connsiteX1" fmla="*/ 62198 w 122634"/>
                  <a:gd name="connsiteY1" fmla="*/ 49339 h 94708"/>
                  <a:gd name="connsiteX2" fmla="*/ 117919 w 122634"/>
                  <a:gd name="connsiteY2" fmla="*/ 85725 h 94708"/>
                  <a:gd name="connsiteX3" fmla="*/ 87916 w 122634"/>
                  <a:gd name="connsiteY3" fmla="*/ 94297 h 94708"/>
                  <a:gd name="connsiteX4" fmla="*/ 0 w 122634"/>
                  <a:gd name="connsiteY4" fmla="*/ 79248 h 94708"/>
                  <a:gd name="connsiteX5" fmla="*/ 17145 w 122634"/>
                  <a:gd name="connsiteY5" fmla="*/ 38576 h 94708"/>
                  <a:gd name="connsiteX6" fmla="*/ 55721 w 122634"/>
                  <a:gd name="connsiteY6" fmla="*/ 0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2634" h="94708">
                    <a:moveTo>
                      <a:pt x="55816" y="0"/>
                    </a:moveTo>
                    <a:lnTo>
                      <a:pt x="62198" y="49339"/>
                    </a:lnTo>
                    <a:cubicBezTo>
                      <a:pt x="62198" y="49339"/>
                      <a:pt x="107252" y="81534"/>
                      <a:pt x="117919" y="85725"/>
                    </a:cubicBezTo>
                    <a:cubicBezTo>
                      <a:pt x="128587" y="90011"/>
                      <a:pt x="122206" y="96393"/>
                      <a:pt x="87916" y="94297"/>
                    </a:cubicBezTo>
                    <a:cubicBezTo>
                      <a:pt x="53626" y="92202"/>
                      <a:pt x="0" y="79248"/>
                      <a:pt x="0" y="79248"/>
                    </a:cubicBezTo>
                    <a:cubicBezTo>
                      <a:pt x="0" y="79248"/>
                      <a:pt x="12859" y="53530"/>
                      <a:pt x="17145" y="38576"/>
                    </a:cubicBezTo>
                    <a:cubicBezTo>
                      <a:pt x="21431" y="23527"/>
                      <a:pt x="55721" y="0"/>
                      <a:pt x="55721" y="0"/>
                    </a:cubicBezTo>
                    <a:close/>
                  </a:path>
                </a:pathLst>
              </a:custGeom>
              <a:solidFill>
                <a:srgbClr val="3F3653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4B90B35F-A154-6D11-C2D8-2A1AA6CAE81A}"/>
                  </a:ext>
                </a:extLst>
              </p:cNvPr>
              <p:cNvSpPr/>
              <p:nvPr/>
            </p:nvSpPr>
            <p:spPr>
              <a:xfrm>
                <a:off x="2701814" y="4454752"/>
                <a:ext cx="182117" cy="563689"/>
              </a:xfrm>
              <a:custGeom>
                <a:avLst/>
                <a:gdLst>
                  <a:gd name="connsiteX0" fmla="*/ 147828 w 182117"/>
                  <a:gd name="connsiteY0" fmla="*/ 0 h 563689"/>
                  <a:gd name="connsiteX1" fmla="*/ 182118 w 182117"/>
                  <a:gd name="connsiteY1" fmla="*/ 321564 h 563689"/>
                  <a:gd name="connsiteX2" fmla="*/ 122111 w 182117"/>
                  <a:gd name="connsiteY2" fmla="*/ 563690 h 563689"/>
                  <a:gd name="connsiteX3" fmla="*/ 77152 w 182117"/>
                  <a:gd name="connsiteY3" fmla="*/ 557308 h 563689"/>
                  <a:gd name="connsiteX4" fmla="*/ 92107 w 182117"/>
                  <a:gd name="connsiteY4" fmla="*/ 310801 h 563689"/>
                  <a:gd name="connsiteX5" fmla="*/ 0 w 182117"/>
                  <a:gd name="connsiteY5" fmla="*/ 40767 h 563689"/>
                  <a:gd name="connsiteX6" fmla="*/ 147828 w 182117"/>
                  <a:gd name="connsiteY6" fmla="*/ 0 h 563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117" h="563689">
                    <a:moveTo>
                      <a:pt x="147828" y="0"/>
                    </a:moveTo>
                    <a:lnTo>
                      <a:pt x="182118" y="321564"/>
                    </a:lnTo>
                    <a:lnTo>
                      <a:pt x="122111" y="563690"/>
                    </a:lnTo>
                    <a:lnTo>
                      <a:pt x="77152" y="557308"/>
                    </a:lnTo>
                    <a:lnTo>
                      <a:pt x="92107" y="310801"/>
                    </a:lnTo>
                    <a:lnTo>
                      <a:pt x="0" y="40767"/>
                    </a:lnTo>
                    <a:lnTo>
                      <a:pt x="147828" y="0"/>
                    </a:lnTo>
                    <a:close/>
                  </a:path>
                </a:pathLst>
              </a:custGeom>
              <a:solidFill>
                <a:srgbClr val="21376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8D6593BC-ADF4-8C52-F45B-B1690045BC70}"/>
                  </a:ext>
                </a:extLst>
              </p:cNvPr>
              <p:cNvSpPr/>
              <p:nvPr/>
            </p:nvSpPr>
            <p:spPr>
              <a:xfrm>
                <a:off x="2600617" y="4375504"/>
                <a:ext cx="221211" cy="642937"/>
              </a:xfrm>
              <a:custGeom>
                <a:avLst/>
                <a:gdLst>
                  <a:gd name="connsiteX0" fmla="*/ 221212 w 221211"/>
                  <a:gd name="connsiteY0" fmla="*/ 92107 h 642937"/>
                  <a:gd name="connsiteX1" fmla="*/ 156918 w 221211"/>
                  <a:gd name="connsiteY1" fmla="*/ 244221 h 642937"/>
                  <a:gd name="connsiteX2" fmla="*/ 144059 w 221211"/>
                  <a:gd name="connsiteY2" fmla="*/ 435007 h 642937"/>
                  <a:gd name="connsiteX3" fmla="*/ 60430 w 221211"/>
                  <a:gd name="connsiteY3" fmla="*/ 642938 h 642937"/>
                  <a:gd name="connsiteX4" fmla="*/ 15472 w 221211"/>
                  <a:gd name="connsiteY4" fmla="*/ 632270 h 642937"/>
                  <a:gd name="connsiteX5" fmla="*/ 69002 w 221211"/>
                  <a:gd name="connsiteY5" fmla="*/ 405098 h 642937"/>
                  <a:gd name="connsiteX6" fmla="*/ 4709 w 221211"/>
                  <a:gd name="connsiteY6" fmla="*/ 171450 h 642937"/>
                  <a:gd name="connsiteX7" fmla="*/ 422 w 221211"/>
                  <a:gd name="connsiteY7" fmla="*/ 101727 h 642937"/>
                  <a:gd name="connsiteX8" fmla="*/ 69002 w 221211"/>
                  <a:gd name="connsiteY8" fmla="*/ 0 h 642937"/>
                  <a:gd name="connsiteX9" fmla="*/ 221117 w 221211"/>
                  <a:gd name="connsiteY9" fmla="*/ 92202 h 642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1211" h="642937">
                    <a:moveTo>
                      <a:pt x="221212" y="92107"/>
                    </a:moveTo>
                    <a:lnTo>
                      <a:pt x="156918" y="244221"/>
                    </a:lnTo>
                    <a:lnTo>
                      <a:pt x="144059" y="435007"/>
                    </a:lnTo>
                    <a:lnTo>
                      <a:pt x="60430" y="642938"/>
                    </a:lnTo>
                    <a:lnTo>
                      <a:pt x="15472" y="632270"/>
                    </a:lnTo>
                    <a:lnTo>
                      <a:pt x="69002" y="405098"/>
                    </a:lnTo>
                    <a:lnTo>
                      <a:pt x="4709" y="171450"/>
                    </a:lnTo>
                    <a:cubicBezTo>
                      <a:pt x="4709" y="171450"/>
                      <a:pt x="-1673" y="132779"/>
                      <a:pt x="422" y="101727"/>
                    </a:cubicBezTo>
                    <a:cubicBezTo>
                      <a:pt x="2518" y="70675"/>
                      <a:pt x="69002" y="0"/>
                      <a:pt x="69002" y="0"/>
                    </a:cubicBezTo>
                    <a:lnTo>
                      <a:pt x="221117" y="92202"/>
                    </a:lnTo>
                    <a:close/>
                  </a:path>
                </a:pathLst>
              </a:custGeom>
              <a:solidFill>
                <a:srgbClr val="21497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5AE59A3C-8517-D22C-BB3F-34C7F36C6C80}"/>
                  </a:ext>
                </a:extLst>
              </p:cNvPr>
              <p:cNvSpPr/>
              <p:nvPr/>
            </p:nvSpPr>
            <p:spPr>
              <a:xfrm>
                <a:off x="2599230" y="4066490"/>
                <a:ext cx="262890" cy="431318"/>
              </a:xfrm>
              <a:custGeom>
                <a:avLst/>
                <a:gdLst>
                  <a:gd name="connsiteX0" fmla="*/ 205454 w 262890"/>
                  <a:gd name="connsiteY0" fmla="*/ 18216 h 431318"/>
                  <a:gd name="connsiteX1" fmla="*/ 262890 w 262890"/>
                  <a:gd name="connsiteY1" fmla="*/ 56602 h 431318"/>
                  <a:gd name="connsiteX2" fmla="*/ 250508 w 262890"/>
                  <a:gd name="connsiteY2" fmla="*/ 253293 h 431318"/>
                  <a:gd name="connsiteX3" fmla="*/ 254794 w 262890"/>
                  <a:gd name="connsiteY3" fmla="*/ 401217 h 431318"/>
                  <a:gd name="connsiteX4" fmla="*/ 164783 w 262890"/>
                  <a:gd name="connsiteY4" fmla="*/ 431220 h 431318"/>
                  <a:gd name="connsiteX5" fmla="*/ 0 w 262890"/>
                  <a:gd name="connsiteY5" fmla="*/ 397978 h 431318"/>
                  <a:gd name="connsiteX6" fmla="*/ 13145 w 262890"/>
                  <a:gd name="connsiteY6" fmla="*/ 210812 h 431318"/>
                  <a:gd name="connsiteX7" fmla="*/ 28766 w 262890"/>
                  <a:gd name="connsiteY7" fmla="*/ 27456 h 431318"/>
                  <a:gd name="connsiteX8" fmla="*/ 145542 w 262890"/>
                  <a:gd name="connsiteY8" fmla="*/ 1071 h 431318"/>
                  <a:gd name="connsiteX9" fmla="*/ 205550 w 262890"/>
                  <a:gd name="connsiteY9" fmla="*/ 18216 h 431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2890" h="431318">
                    <a:moveTo>
                      <a:pt x="205454" y="18216"/>
                    </a:moveTo>
                    <a:lnTo>
                      <a:pt x="262890" y="56602"/>
                    </a:lnTo>
                    <a:cubicBezTo>
                      <a:pt x="262890" y="56602"/>
                      <a:pt x="248222" y="222051"/>
                      <a:pt x="250508" y="253293"/>
                    </a:cubicBezTo>
                    <a:cubicBezTo>
                      <a:pt x="252794" y="284535"/>
                      <a:pt x="254794" y="401217"/>
                      <a:pt x="254794" y="401217"/>
                    </a:cubicBezTo>
                    <a:cubicBezTo>
                      <a:pt x="254794" y="401217"/>
                      <a:pt x="211646" y="433316"/>
                      <a:pt x="164783" y="431220"/>
                    </a:cubicBezTo>
                    <a:cubicBezTo>
                      <a:pt x="117920" y="429125"/>
                      <a:pt x="0" y="397978"/>
                      <a:pt x="0" y="397978"/>
                    </a:cubicBezTo>
                    <a:cubicBezTo>
                      <a:pt x="0" y="397978"/>
                      <a:pt x="8668" y="254627"/>
                      <a:pt x="13145" y="210812"/>
                    </a:cubicBezTo>
                    <a:cubicBezTo>
                      <a:pt x="17621" y="167092"/>
                      <a:pt x="28766" y="27456"/>
                      <a:pt x="28766" y="27456"/>
                    </a:cubicBezTo>
                    <a:cubicBezTo>
                      <a:pt x="28766" y="27456"/>
                      <a:pt x="109823" y="7358"/>
                      <a:pt x="145542" y="1071"/>
                    </a:cubicBezTo>
                    <a:cubicBezTo>
                      <a:pt x="181261" y="-5215"/>
                      <a:pt x="205550" y="18216"/>
                      <a:pt x="205550" y="18216"/>
                    </a:cubicBezTo>
                    <a:close/>
                  </a:path>
                </a:pathLst>
              </a:custGeom>
              <a:solidFill>
                <a:srgbClr val="6185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52" name="그래픽 137">
                <a:extLst>
                  <a:ext uri="{FF2B5EF4-FFF2-40B4-BE49-F238E27FC236}">
                    <a16:creationId xmlns:a16="http://schemas.microsoft.com/office/drawing/2014/main" id="{5D63DF9F-4B4C-93BD-6D68-E28EE9691C0B}"/>
                  </a:ext>
                </a:extLst>
              </p:cNvPr>
              <p:cNvGrpSpPr/>
              <p:nvPr/>
            </p:nvGrpSpPr>
            <p:grpSpPr>
              <a:xfrm>
                <a:off x="2707495" y="3867538"/>
                <a:ext cx="176400" cy="241266"/>
                <a:chOff x="2707495" y="3846109"/>
                <a:chExt cx="176400" cy="241266"/>
              </a:xfrm>
            </p:grpSpPr>
            <p:sp>
              <p:nvSpPr>
                <p:cNvPr id="153" name="자유형: 도형 152">
                  <a:extLst>
                    <a:ext uri="{FF2B5EF4-FFF2-40B4-BE49-F238E27FC236}">
                      <a16:creationId xmlns:a16="http://schemas.microsoft.com/office/drawing/2014/main" id="{63F93BFC-EDAB-5835-E7D0-A02C7A4EA4D4}"/>
                    </a:ext>
                  </a:extLst>
                </p:cNvPr>
                <p:cNvSpPr/>
                <p:nvPr/>
              </p:nvSpPr>
              <p:spPr>
                <a:xfrm>
                  <a:off x="2722864" y="3992792"/>
                  <a:ext cx="90011" cy="94583"/>
                </a:xfrm>
                <a:custGeom>
                  <a:avLst/>
                  <a:gdLst>
                    <a:gd name="connsiteX0" fmla="*/ 90011 w 90011"/>
                    <a:gd name="connsiteY0" fmla="*/ 31052 h 94583"/>
                    <a:gd name="connsiteX1" fmla="*/ 67437 w 90011"/>
                    <a:gd name="connsiteY1" fmla="*/ 94583 h 94583"/>
                    <a:gd name="connsiteX2" fmla="*/ 0 w 90011"/>
                    <a:gd name="connsiteY2" fmla="*/ 61055 h 94583"/>
                    <a:gd name="connsiteX3" fmla="*/ 23527 w 90011"/>
                    <a:gd name="connsiteY3" fmla="*/ 0 h 94583"/>
                    <a:gd name="connsiteX4" fmla="*/ 90011 w 90011"/>
                    <a:gd name="connsiteY4" fmla="*/ 31052 h 94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011" h="94583">
                      <a:moveTo>
                        <a:pt x="90011" y="31052"/>
                      </a:moveTo>
                      <a:lnTo>
                        <a:pt x="67437" y="94583"/>
                      </a:lnTo>
                      <a:cubicBezTo>
                        <a:pt x="67437" y="94583"/>
                        <a:pt x="17907" y="94774"/>
                        <a:pt x="0" y="61055"/>
                      </a:cubicBezTo>
                      <a:lnTo>
                        <a:pt x="23527" y="0"/>
                      </a:lnTo>
                      <a:lnTo>
                        <a:pt x="90011" y="31052"/>
                      </a:lnTo>
                      <a:close/>
                    </a:path>
                  </a:pathLst>
                </a:custGeom>
                <a:solidFill>
                  <a:srgbClr val="FFAB6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4" name="자유형: 도형 153">
                  <a:extLst>
                    <a:ext uri="{FF2B5EF4-FFF2-40B4-BE49-F238E27FC236}">
                      <a16:creationId xmlns:a16="http://schemas.microsoft.com/office/drawing/2014/main" id="{049D9451-B803-3D5C-35FC-2B2BF4715C5D}"/>
                    </a:ext>
                  </a:extLst>
                </p:cNvPr>
                <p:cNvSpPr/>
                <p:nvPr/>
              </p:nvSpPr>
              <p:spPr>
                <a:xfrm>
                  <a:off x="2749152" y="3871860"/>
                  <a:ext cx="134743" cy="176772"/>
                </a:xfrm>
                <a:custGeom>
                  <a:avLst/>
                  <a:gdLst>
                    <a:gd name="connsiteX0" fmla="*/ 113158 w 134743"/>
                    <a:gd name="connsiteY0" fmla="*/ 4632 h 176772"/>
                    <a:gd name="connsiteX1" fmla="*/ 134494 w 134743"/>
                    <a:gd name="connsiteY1" fmla="*/ 61496 h 176772"/>
                    <a:gd name="connsiteX2" fmla="*/ 73439 w 134743"/>
                    <a:gd name="connsiteY2" fmla="*/ 175129 h 176772"/>
                    <a:gd name="connsiteX3" fmla="*/ 1 w 134743"/>
                    <a:gd name="connsiteY3" fmla="*/ 117122 h 176772"/>
                    <a:gd name="connsiteX4" fmla="*/ 28005 w 134743"/>
                    <a:gd name="connsiteY4" fmla="*/ 16062 h 176772"/>
                    <a:gd name="connsiteX5" fmla="*/ 113158 w 134743"/>
                    <a:gd name="connsiteY5" fmla="*/ 4727 h 176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4743" h="176772">
                      <a:moveTo>
                        <a:pt x="113158" y="4632"/>
                      </a:moveTo>
                      <a:cubicBezTo>
                        <a:pt x="113158" y="4632"/>
                        <a:pt x="137447" y="16919"/>
                        <a:pt x="134494" y="61496"/>
                      </a:cubicBezTo>
                      <a:cubicBezTo>
                        <a:pt x="134494" y="61496"/>
                        <a:pt x="132399" y="164271"/>
                        <a:pt x="73439" y="175129"/>
                      </a:cubicBezTo>
                      <a:cubicBezTo>
                        <a:pt x="14479" y="185988"/>
                        <a:pt x="192" y="140363"/>
                        <a:pt x="1" y="117122"/>
                      </a:cubicBezTo>
                      <a:cubicBezTo>
                        <a:pt x="-189" y="93881"/>
                        <a:pt x="19432" y="24920"/>
                        <a:pt x="28005" y="16062"/>
                      </a:cubicBezTo>
                      <a:cubicBezTo>
                        <a:pt x="36577" y="7203"/>
                        <a:pt x="98299" y="-7656"/>
                        <a:pt x="113158" y="4727"/>
                      </a:cubicBezTo>
                      <a:close/>
                    </a:path>
                  </a:pathLst>
                </a:custGeom>
                <a:solidFill>
                  <a:srgbClr val="FFAB6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5" name="자유형: 도형 154">
                  <a:extLst>
                    <a:ext uri="{FF2B5EF4-FFF2-40B4-BE49-F238E27FC236}">
                      <a16:creationId xmlns:a16="http://schemas.microsoft.com/office/drawing/2014/main" id="{7D8F7F6A-69A8-D0EF-59CE-F7E2C6FC7CC6}"/>
                    </a:ext>
                  </a:extLst>
                </p:cNvPr>
                <p:cNvSpPr/>
                <p:nvPr/>
              </p:nvSpPr>
              <p:spPr>
                <a:xfrm>
                  <a:off x="2712230" y="3846109"/>
                  <a:ext cx="169987" cy="179194"/>
                </a:xfrm>
                <a:custGeom>
                  <a:avLst/>
                  <a:gdLst>
                    <a:gd name="connsiteX0" fmla="*/ 169987 w 169987"/>
                    <a:gd name="connsiteY0" fmla="*/ 50576 h 179194"/>
                    <a:gd name="connsiteX1" fmla="*/ 113885 w 169987"/>
                    <a:gd name="connsiteY1" fmla="*/ 80770 h 179194"/>
                    <a:gd name="connsiteX2" fmla="*/ 71404 w 169987"/>
                    <a:gd name="connsiteY2" fmla="*/ 135158 h 179194"/>
                    <a:gd name="connsiteX3" fmla="*/ 49401 w 169987"/>
                    <a:gd name="connsiteY3" fmla="*/ 178402 h 179194"/>
                    <a:gd name="connsiteX4" fmla="*/ 29208 w 169987"/>
                    <a:gd name="connsiteY4" fmla="*/ 174115 h 179194"/>
                    <a:gd name="connsiteX5" fmla="*/ 5491 w 169987"/>
                    <a:gd name="connsiteY5" fmla="*/ 137635 h 179194"/>
                    <a:gd name="connsiteX6" fmla="*/ 2824 w 169987"/>
                    <a:gd name="connsiteY6" fmla="*/ 66769 h 179194"/>
                    <a:gd name="connsiteX7" fmla="*/ 71594 w 169987"/>
                    <a:gd name="connsiteY7" fmla="*/ 760 h 179194"/>
                    <a:gd name="connsiteX8" fmla="*/ 169987 w 169987"/>
                    <a:gd name="connsiteY8" fmla="*/ 50481 h 179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9987" h="179194">
                      <a:moveTo>
                        <a:pt x="169987" y="50576"/>
                      </a:moveTo>
                      <a:cubicBezTo>
                        <a:pt x="169987" y="50576"/>
                        <a:pt x="154747" y="70483"/>
                        <a:pt x="113885" y="80770"/>
                      </a:cubicBezTo>
                      <a:cubicBezTo>
                        <a:pt x="73023" y="91153"/>
                        <a:pt x="73404" y="121537"/>
                        <a:pt x="71404" y="135158"/>
                      </a:cubicBezTo>
                      <a:cubicBezTo>
                        <a:pt x="69403" y="148779"/>
                        <a:pt x="49401" y="178402"/>
                        <a:pt x="49401" y="178402"/>
                      </a:cubicBezTo>
                      <a:cubicBezTo>
                        <a:pt x="49401" y="178402"/>
                        <a:pt x="42829" y="181926"/>
                        <a:pt x="29208" y="174115"/>
                      </a:cubicBezTo>
                      <a:cubicBezTo>
                        <a:pt x="15587" y="166400"/>
                        <a:pt x="10253" y="154684"/>
                        <a:pt x="5491" y="137635"/>
                      </a:cubicBezTo>
                      <a:cubicBezTo>
                        <a:pt x="633" y="120490"/>
                        <a:pt x="-2606" y="103630"/>
                        <a:pt x="2824" y="66769"/>
                      </a:cubicBezTo>
                      <a:cubicBezTo>
                        <a:pt x="8253" y="29907"/>
                        <a:pt x="42543" y="2951"/>
                        <a:pt x="71594" y="760"/>
                      </a:cubicBezTo>
                      <a:cubicBezTo>
                        <a:pt x="100550" y="-1526"/>
                        <a:pt x="163796" y="-2002"/>
                        <a:pt x="169987" y="50481"/>
                      </a:cubicBezTo>
                      <a:close/>
                    </a:path>
                  </a:pathLst>
                </a:custGeom>
                <a:solidFill>
                  <a:srgbClr val="352E3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6" name="자유형: 도형 155">
                  <a:extLst>
                    <a:ext uri="{FF2B5EF4-FFF2-40B4-BE49-F238E27FC236}">
                      <a16:creationId xmlns:a16="http://schemas.microsoft.com/office/drawing/2014/main" id="{EB779966-2E5C-8160-1BAB-A0DB1FDD6D95}"/>
                    </a:ext>
                  </a:extLst>
                </p:cNvPr>
                <p:cNvSpPr/>
                <p:nvPr/>
              </p:nvSpPr>
              <p:spPr>
                <a:xfrm>
                  <a:off x="2759706" y="3946498"/>
                  <a:ext cx="38622" cy="58366"/>
                </a:xfrm>
                <a:custGeom>
                  <a:avLst/>
                  <a:gdLst>
                    <a:gd name="connsiteX0" fmla="*/ 38596 w 38622"/>
                    <a:gd name="connsiteY0" fmla="*/ 23529 h 58366"/>
                    <a:gd name="connsiteX1" fmla="*/ 21165 w 38622"/>
                    <a:gd name="connsiteY1" fmla="*/ 3 h 58366"/>
                    <a:gd name="connsiteX2" fmla="*/ 1449 w 38622"/>
                    <a:gd name="connsiteY2" fmla="*/ 38960 h 58366"/>
                    <a:gd name="connsiteX3" fmla="*/ 29833 w 38622"/>
                    <a:gd name="connsiteY3" fmla="*/ 55629 h 58366"/>
                    <a:gd name="connsiteX4" fmla="*/ 38596 w 38622"/>
                    <a:gd name="connsiteY4" fmla="*/ 23529 h 58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622" h="58366">
                      <a:moveTo>
                        <a:pt x="38596" y="23529"/>
                      </a:moveTo>
                      <a:cubicBezTo>
                        <a:pt x="38596" y="23529"/>
                        <a:pt x="39644" y="-283"/>
                        <a:pt x="21165" y="3"/>
                      </a:cubicBezTo>
                      <a:cubicBezTo>
                        <a:pt x="2687" y="288"/>
                        <a:pt x="-3028" y="25339"/>
                        <a:pt x="1449" y="38960"/>
                      </a:cubicBezTo>
                      <a:cubicBezTo>
                        <a:pt x="5925" y="52581"/>
                        <a:pt x="20689" y="63725"/>
                        <a:pt x="29833" y="55629"/>
                      </a:cubicBezTo>
                      <a:cubicBezTo>
                        <a:pt x="38977" y="47532"/>
                        <a:pt x="38691" y="39531"/>
                        <a:pt x="38596" y="23529"/>
                      </a:cubicBezTo>
                      <a:close/>
                    </a:path>
                  </a:pathLst>
                </a:custGeom>
                <a:solidFill>
                  <a:srgbClr val="FFAB6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7" name="자유형: 도형 156">
                  <a:extLst>
                    <a:ext uri="{FF2B5EF4-FFF2-40B4-BE49-F238E27FC236}">
                      <a16:creationId xmlns:a16="http://schemas.microsoft.com/office/drawing/2014/main" id="{21429A9B-5F25-4CE0-7231-490B6EE32DFB}"/>
                    </a:ext>
                  </a:extLst>
                </p:cNvPr>
                <p:cNvSpPr/>
                <p:nvPr/>
              </p:nvSpPr>
              <p:spPr>
                <a:xfrm>
                  <a:off x="2707495" y="3888589"/>
                  <a:ext cx="50421" cy="129920"/>
                </a:xfrm>
                <a:custGeom>
                  <a:avLst/>
                  <a:gdLst>
                    <a:gd name="connsiteX0" fmla="*/ 50422 w 50421"/>
                    <a:gd name="connsiteY0" fmla="*/ 118586 h 129920"/>
                    <a:gd name="connsiteX1" fmla="*/ 32134 w 50421"/>
                    <a:gd name="connsiteY1" fmla="*/ 59341 h 129920"/>
                    <a:gd name="connsiteX2" fmla="*/ 35182 w 50421"/>
                    <a:gd name="connsiteY2" fmla="*/ 0 h 129920"/>
                    <a:gd name="connsiteX3" fmla="*/ 16037 w 50421"/>
                    <a:gd name="connsiteY3" fmla="*/ 7810 h 129920"/>
                    <a:gd name="connsiteX4" fmla="*/ 130 w 50421"/>
                    <a:gd name="connsiteY4" fmla="*/ 48863 h 129920"/>
                    <a:gd name="connsiteX5" fmla="*/ 36706 w 50421"/>
                    <a:gd name="connsiteY5" fmla="*/ 129921 h 129920"/>
                    <a:gd name="connsiteX6" fmla="*/ 50422 w 50421"/>
                    <a:gd name="connsiteY6" fmla="*/ 118491 h 129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421" h="129920">
                      <a:moveTo>
                        <a:pt x="50422" y="118586"/>
                      </a:moveTo>
                      <a:lnTo>
                        <a:pt x="32134" y="59341"/>
                      </a:lnTo>
                      <a:lnTo>
                        <a:pt x="35182" y="0"/>
                      </a:lnTo>
                      <a:lnTo>
                        <a:pt x="16037" y="7810"/>
                      </a:lnTo>
                      <a:cubicBezTo>
                        <a:pt x="16037" y="7810"/>
                        <a:pt x="-1680" y="16669"/>
                        <a:pt x="130" y="48863"/>
                      </a:cubicBezTo>
                      <a:cubicBezTo>
                        <a:pt x="130" y="48863"/>
                        <a:pt x="-442" y="110014"/>
                        <a:pt x="36706" y="129921"/>
                      </a:cubicBezTo>
                      <a:lnTo>
                        <a:pt x="50422" y="118491"/>
                      </a:lnTo>
                      <a:close/>
                    </a:path>
                  </a:pathLst>
                </a:custGeom>
                <a:solidFill>
                  <a:srgbClr val="352E3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8" name="자유형: 도형 157">
                  <a:extLst>
                    <a:ext uri="{FF2B5EF4-FFF2-40B4-BE49-F238E27FC236}">
                      <a16:creationId xmlns:a16="http://schemas.microsoft.com/office/drawing/2014/main" id="{BE1430F7-5F2B-EDB4-0DBB-DC93F9FF1EDB}"/>
                    </a:ext>
                  </a:extLst>
                </p:cNvPr>
                <p:cNvSpPr/>
                <p:nvPr/>
              </p:nvSpPr>
              <p:spPr>
                <a:xfrm>
                  <a:off x="2791037" y="3901924"/>
                  <a:ext cx="29596" cy="76485"/>
                </a:xfrm>
                <a:custGeom>
                  <a:avLst/>
                  <a:gdLst>
                    <a:gd name="connsiteX0" fmla="*/ 27268 w 29596"/>
                    <a:gd name="connsiteY0" fmla="*/ 28194 h 76485"/>
                    <a:gd name="connsiteX1" fmla="*/ 10313 w 29596"/>
                    <a:gd name="connsiteY1" fmla="*/ 76486 h 76485"/>
                    <a:gd name="connsiteX2" fmla="*/ 122 w 29596"/>
                    <a:gd name="connsiteY2" fmla="*/ 39719 h 76485"/>
                    <a:gd name="connsiteX3" fmla="*/ 8408 w 29596"/>
                    <a:gd name="connsiteY3" fmla="*/ 0 h 76485"/>
                    <a:gd name="connsiteX4" fmla="*/ 27173 w 29596"/>
                    <a:gd name="connsiteY4" fmla="*/ 28194 h 76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96" h="76485">
                      <a:moveTo>
                        <a:pt x="27268" y="28194"/>
                      </a:moveTo>
                      <a:cubicBezTo>
                        <a:pt x="27268" y="28194"/>
                        <a:pt x="12885" y="58865"/>
                        <a:pt x="10313" y="76486"/>
                      </a:cubicBezTo>
                      <a:cubicBezTo>
                        <a:pt x="10313" y="76486"/>
                        <a:pt x="-1307" y="66580"/>
                        <a:pt x="122" y="39719"/>
                      </a:cubicBezTo>
                      <a:cubicBezTo>
                        <a:pt x="1646" y="12859"/>
                        <a:pt x="8408" y="0"/>
                        <a:pt x="8408" y="0"/>
                      </a:cubicBezTo>
                      <a:cubicBezTo>
                        <a:pt x="8408" y="0"/>
                        <a:pt x="38126" y="15050"/>
                        <a:pt x="27173" y="28194"/>
                      </a:cubicBezTo>
                      <a:close/>
                    </a:path>
                  </a:pathLst>
                </a:custGeom>
                <a:solidFill>
                  <a:srgbClr val="352E3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F1B3C5C3-6620-D166-B224-13B296D1F5B9}"/>
                  </a:ext>
                </a:extLst>
              </p:cNvPr>
              <p:cNvSpPr/>
              <p:nvPr/>
            </p:nvSpPr>
            <p:spPr>
              <a:xfrm>
                <a:off x="2719912" y="3865826"/>
                <a:ext cx="190785" cy="104389"/>
              </a:xfrm>
              <a:custGeom>
                <a:avLst/>
                <a:gdLst>
                  <a:gd name="connsiteX0" fmla="*/ 95 w 190785"/>
                  <a:gd name="connsiteY0" fmla="*/ 56193 h 104389"/>
                  <a:gd name="connsiteX1" fmla="*/ 63913 w 190785"/>
                  <a:gd name="connsiteY1" fmla="*/ 2568 h 104389"/>
                  <a:gd name="connsiteX2" fmla="*/ 181165 w 190785"/>
                  <a:gd name="connsiteY2" fmla="*/ 3711 h 104389"/>
                  <a:gd name="connsiteX3" fmla="*/ 162973 w 190785"/>
                  <a:gd name="connsiteY3" fmla="*/ 21903 h 104389"/>
                  <a:gd name="connsiteX4" fmla="*/ 190786 w 190785"/>
                  <a:gd name="connsiteY4" fmla="*/ 32571 h 104389"/>
                  <a:gd name="connsiteX5" fmla="*/ 92202 w 190785"/>
                  <a:gd name="connsiteY5" fmla="*/ 104390 h 104389"/>
                  <a:gd name="connsiteX6" fmla="*/ 0 w 190785"/>
                  <a:gd name="connsiteY6" fmla="*/ 56193 h 104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785" h="104389">
                    <a:moveTo>
                      <a:pt x="95" y="56193"/>
                    </a:moveTo>
                    <a:cubicBezTo>
                      <a:pt x="95" y="56193"/>
                      <a:pt x="14192" y="8949"/>
                      <a:pt x="63913" y="2568"/>
                    </a:cubicBezTo>
                    <a:cubicBezTo>
                      <a:pt x="113633" y="-3814"/>
                      <a:pt x="181165" y="3711"/>
                      <a:pt x="181165" y="3711"/>
                    </a:cubicBezTo>
                    <a:lnTo>
                      <a:pt x="162973" y="21903"/>
                    </a:lnTo>
                    <a:lnTo>
                      <a:pt x="190786" y="32571"/>
                    </a:lnTo>
                    <a:cubicBezTo>
                      <a:pt x="190786" y="32571"/>
                      <a:pt x="166116" y="78672"/>
                      <a:pt x="92202" y="104390"/>
                    </a:cubicBezTo>
                    <a:lnTo>
                      <a:pt x="0" y="56193"/>
                    </a:lnTo>
                    <a:close/>
                  </a:path>
                </a:pathLst>
              </a:custGeom>
              <a:solidFill>
                <a:srgbClr val="352E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60" name="그래픽 137">
                <a:extLst>
                  <a:ext uri="{FF2B5EF4-FFF2-40B4-BE49-F238E27FC236}">
                    <a16:creationId xmlns:a16="http://schemas.microsoft.com/office/drawing/2014/main" id="{BDD648FC-8182-17E2-FDCA-45BB8884E317}"/>
                  </a:ext>
                </a:extLst>
              </p:cNvPr>
              <p:cNvGrpSpPr/>
              <p:nvPr/>
            </p:nvGrpSpPr>
            <p:grpSpPr>
              <a:xfrm>
                <a:off x="2333768" y="3500254"/>
                <a:ext cx="199453" cy="1548478"/>
                <a:chOff x="2333768" y="3490730"/>
                <a:chExt cx="199453" cy="1548478"/>
              </a:xfrm>
            </p:grpSpPr>
            <p:sp>
              <p:nvSpPr>
                <p:cNvPr id="161" name="자유형: 도형 160">
                  <a:extLst>
                    <a:ext uri="{FF2B5EF4-FFF2-40B4-BE49-F238E27FC236}">
                      <a16:creationId xmlns:a16="http://schemas.microsoft.com/office/drawing/2014/main" id="{725FB32A-4EA7-374E-EDB8-DAD62772EDFC}"/>
                    </a:ext>
                  </a:extLst>
                </p:cNvPr>
                <p:cNvSpPr/>
                <p:nvPr/>
              </p:nvSpPr>
              <p:spPr>
                <a:xfrm>
                  <a:off x="2333863" y="3704756"/>
                  <a:ext cx="199263" cy="1334452"/>
                </a:xfrm>
                <a:custGeom>
                  <a:avLst/>
                  <a:gdLst>
                    <a:gd name="connsiteX0" fmla="*/ 0 w 199263"/>
                    <a:gd name="connsiteY0" fmla="*/ 22193 h 1334452"/>
                    <a:gd name="connsiteX1" fmla="*/ 99632 w 199263"/>
                    <a:gd name="connsiteY1" fmla="*/ 0 h 1334452"/>
                    <a:gd name="connsiteX2" fmla="*/ 199263 w 199263"/>
                    <a:gd name="connsiteY2" fmla="*/ 22193 h 1334452"/>
                    <a:gd name="connsiteX3" fmla="*/ 199263 w 199263"/>
                    <a:gd name="connsiteY3" fmla="*/ 1334453 h 1334452"/>
                    <a:gd name="connsiteX4" fmla="*/ 0 w 199263"/>
                    <a:gd name="connsiteY4" fmla="*/ 1334453 h 1334452"/>
                    <a:gd name="connsiteX5" fmla="*/ 0 w 199263"/>
                    <a:gd name="connsiteY5" fmla="*/ 22193 h 13344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9263" h="1334452">
                      <a:moveTo>
                        <a:pt x="0" y="22193"/>
                      </a:moveTo>
                      <a:lnTo>
                        <a:pt x="99632" y="0"/>
                      </a:lnTo>
                      <a:lnTo>
                        <a:pt x="199263" y="22193"/>
                      </a:lnTo>
                      <a:lnTo>
                        <a:pt x="199263" y="1334453"/>
                      </a:lnTo>
                      <a:lnTo>
                        <a:pt x="0" y="1334453"/>
                      </a:lnTo>
                      <a:lnTo>
                        <a:pt x="0" y="22193"/>
                      </a:lnTo>
                      <a:close/>
                    </a:path>
                  </a:pathLst>
                </a:custGeom>
                <a:solidFill>
                  <a:srgbClr val="FF634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162" name="그래픽 137">
                  <a:extLst>
                    <a:ext uri="{FF2B5EF4-FFF2-40B4-BE49-F238E27FC236}">
                      <a16:creationId xmlns:a16="http://schemas.microsoft.com/office/drawing/2014/main" id="{12C2E39E-C8B0-36AA-1656-8F89A5D0D604}"/>
                    </a:ext>
                  </a:extLst>
                </p:cNvPr>
                <p:cNvGrpSpPr/>
                <p:nvPr/>
              </p:nvGrpSpPr>
              <p:grpSpPr>
                <a:xfrm>
                  <a:off x="2383965" y="3722282"/>
                  <a:ext cx="99060" cy="1316926"/>
                  <a:chOff x="2383965" y="3722282"/>
                  <a:chExt cx="99060" cy="1316926"/>
                </a:xfrm>
                <a:solidFill>
                  <a:srgbClr val="C6391F"/>
                </a:solidFill>
              </p:grpSpPr>
              <p:sp>
                <p:nvSpPr>
                  <p:cNvPr id="163" name="자유형: 도형 162">
                    <a:extLst>
                      <a:ext uri="{FF2B5EF4-FFF2-40B4-BE49-F238E27FC236}">
                        <a16:creationId xmlns:a16="http://schemas.microsoft.com/office/drawing/2014/main" id="{58908117-78B5-0028-398A-13AF5EDDF02C}"/>
                      </a:ext>
                    </a:extLst>
                  </p:cNvPr>
                  <p:cNvSpPr/>
                  <p:nvPr/>
                </p:nvSpPr>
                <p:spPr>
                  <a:xfrm>
                    <a:off x="2471786" y="3722282"/>
                    <a:ext cx="11239" cy="1316926"/>
                  </a:xfrm>
                  <a:custGeom>
                    <a:avLst/>
                    <a:gdLst>
                      <a:gd name="connsiteX0" fmla="*/ 0 w 11239"/>
                      <a:gd name="connsiteY0" fmla="*/ 0 h 1316926"/>
                      <a:gd name="connsiteX1" fmla="*/ 11240 w 11239"/>
                      <a:gd name="connsiteY1" fmla="*/ 0 h 1316926"/>
                      <a:gd name="connsiteX2" fmla="*/ 11240 w 11239"/>
                      <a:gd name="connsiteY2" fmla="*/ 1316927 h 1316926"/>
                      <a:gd name="connsiteX3" fmla="*/ 0 w 11239"/>
                      <a:gd name="connsiteY3" fmla="*/ 1316927 h 1316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239" h="1316926">
                        <a:moveTo>
                          <a:pt x="0" y="0"/>
                        </a:moveTo>
                        <a:lnTo>
                          <a:pt x="11240" y="0"/>
                        </a:lnTo>
                        <a:lnTo>
                          <a:pt x="11240" y="1316927"/>
                        </a:lnTo>
                        <a:lnTo>
                          <a:pt x="0" y="1316927"/>
                        </a:lnTo>
                        <a:close/>
                      </a:path>
                    </a:pathLst>
                  </a:custGeom>
                  <a:solidFill>
                    <a:srgbClr val="C6391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64" name="자유형: 도형 163">
                    <a:extLst>
                      <a:ext uri="{FF2B5EF4-FFF2-40B4-BE49-F238E27FC236}">
                        <a16:creationId xmlns:a16="http://schemas.microsoft.com/office/drawing/2014/main" id="{A6CB58D4-E1E3-22CB-ADC4-BE1CF214F12F}"/>
                      </a:ext>
                    </a:extLst>
                  </p:cNvPr>
                  <p:cNvSpPr/>
                  <p:nvPr/>
                </p:nvSpPr>
                <p:spPr>
                  <a:xfrm>
                    <a:off x="2383965" y="3722282"/>
                    <a:ext cx="11239" cy="1316926"/>
                  </a:xfrm>
                  <a:custGeom>
                    <a:avLst/>
                    <a:gdLst>
                      <a:gd name="connsiteX0" fmla="*/ 0 w 11239"/>
                      <a:gd name="connsiteY0" fmla="*/ 0 h 1316926"/>
                      <a:gd name="connsiteX1" fmla="*/ 11240 w 11239"/>
                      <a:gd name="connsiteY1" fmla="*/ 0 h 1316926"/>
                      <a:gd name="connsiteX2" fmla="*/ 11240 w 11239"/>
                      <a:gd name="connsiteY2" fmla="*/ 1316927 h 1316926"/>
                      <a:gd name="connsiteX3" fmla="*/ 0 w 11239"/>
                      <a:gd name="connsiteY3" fmla="*/ 1316927 h 1316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239" h="1316926">
                        <a:moveTo>
                          <a:pt x="0" y="0"/>
                        </a:moveTo>
                        <a:lnTo>
                          <a:pt x="11240" y="0"/>
                        </a:lnTo>
                        <a:lnTo>
                          <a:pt x="11240" y="1316927"/>
                        </a:lnTo>
                        <a:lnTo>
                          <a:pt x="0" y="1316927"/>
                        </a:lnTo>
                        <a:close/>
                      </a:path>
                    </a:pathLst>
                  </a:custGeom>
                  <a:solidFill>
                    <a:srgbClr val="C6391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65" name="그래픽 137">
                  <a:extLst>
                    <a:ext uri="{FF2B5EF4-FFF2-40B4-BE49-F238E27FC236}">
                      <a16:creationId xmlns:a16="http://schemas.microsoft.com/office/drawing/2014/main" id="{7BAE74D8-8D25-1D09-997F-38FF566C90B1}"/>
                    </a:ext>
                  </a:extLst>
                </p:cNvPr>
                <p:cNvGrpSpPr/>
                <p:nvPr/>
              </p:nvGrpSpPr>
              <p:grpSpPr>
                <a:xfrm>
                  <a:off x="2333768" y="3490730"/>
                  <a:ext cx="199453" cy="236696"/>
                  <a:chOff x="2333768" y="3490730"/>
                  <a:chExt cx="199453" cy="236696"/>
                </a:xfrm>
              </p:grpSpPr>
              <p:sp>
                <p:nvSpPr>
                  <p:cNvPr id="166" name="자유형: 도형 165">
                    <a:extLst>
                      <a:ext uri="{FF2B5EF4-FFF2-40B4-BE49-F238E27FC236}">
                        <a16:creationId xmlns:a16="http://schemas.microsoft.com/office/drawing/2014/main" id="{06C263AD-ABF9-042D-BEE7-58397D227934}"/>
                      </a:ext>
                    </a:extLst>
                  </p:cNvPr>
                  <p:cNvSpPr/>
                  <p:nvPr/>
                </p:nvSpPr>
                <p:spPr>
                  <a:xfrm>
                    <a:off x="2333768" y="3558547"/>
                    <a:ext cx="199453" cy="168878"/>
                  </a:xfrm>
                  <a:custGeom>
                    <a:avLst/>
                    <a:gdLst>
                      <a:gd name="connsiteX0" fmla="*/ 0 w 199453"/>
                      <a:gd name="connsiteY0" fmla="*/ 168878 h 168878"/>
                      <a:gd name="connsiteX1" fmla="*/ 71152 w 199453"/>
                      <a:gd name="connsiteY1" fmla="*/ 0 h 168878"/>
                      <a:gd name="connsiteX2" fmla="*/ 128302 w 199453"/>
                      <a:gd name="connsiteY2" fmla="*/ 0 h 168878"/>
                      <a:gd name="connsiteX3" fmla="*/ 199454 w 199453"/>
                      <a:gd name="connsiteY3" fmla="*/ 168878 h 168878"/>
                      <a:gd name="connsiteX4" fmla="*/ 0 w 199453"/>
                      <a:gd name="connsiteY4" fmla="*/ 168878 h 168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453" h="168878">
                        <a:moveTo>
                          <a:pt x="0" y="168878"/>
                        </a:moveTo>
                        <a:lnTo>
                          <a:pt x="71152" y="0"/>
                        </a:lnTo>
                        <a:lnTo>
                          <a:pt x="128302" y="0"/>
                        </a:lnTo>
                        <a:lnTo>
                          <a:pt x="199454" y="168878"/>
                        </a:lnTo>
                        <a:lnTo>
                          <a:pt x="0" y="168878"/>
                        </a:lnTo>
                        <a:close/>
                      </a:path>
                    </a:pathLst>
                  </a:custGeom>
                  <a:solidFill>
                    <a:srgbClr val="FFCA8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67" name="자유형: 도형 166">
                    <a:extLst>
                      <a:ext uri="{FF2B5EF4-FFF2-40B4-BE49-F238E27FC236}">
                        <a16:creationId xmlns:a16="http://schemas.microsoft.com/office/drawing/2014/main" id="{2A28C7B5-5AFE-F29E-6E12-9188F567EC66}"/>
                      </a:ext>
                    </a:extLst>
                  </p:cNvPr>
                  <p:cNvSpPr/>
                  <p:nvPr/>
                </p:nvSpPr>
                <p:spPr>
                  <a:xfrm>
                    <a:off x="2404920" y="3490730"/>
                    <a:ext cx="57150" cy="67817"/>
                  </a:xfrm>
                  <a:custGeom>
                    <a:avLst/>
                    <a:gdLst>
                      <a:gd name="connsiteX0" fmla="*/ 28575 w 57150"/>
                      <a:gd name="connsiteY0" fmla="*/ 0 h 67817"/>
                      <a:gd name="connsiteX1" fmla="*/ 57150 w 57150"/>
                      <a:gd name="connsiteY1" fmla="*/ 67818 h 67817"/>
                      <a:gd name="connsiteX2" fmla="*/ 0 w 57150"/>
                      <a:gd name="connsiteY2" fmla="*/ 67818 h 67817"/>
                      <a:gd name="connsiteX3" fmla="*/ 28575 w 57150"/>
                      <a:gd name="connsiteY3" fmla="*/ 0 h 678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150" h="67817">
                        <a:moveTo>
                          <a:pt x="28575" y="0"/>
                        </a:moveTo>
                        <a:lnTo>
                          <a:pt x="57150" y="67818"/>
                        </a:lnTo>
                        <a:lnTo>
                          <a:pt x="0" y="67818"/>
                        </a:lnTo>
                        <a:lnTo>
                          <a:pt x="2857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37482FDE-E61B-2FE2-F7A4-04FC25121946}"/>
                  </a:ext>
                </a:extLst>
              </p:cNvPr>
              <p:cNvSpPr/>
              <p:nvPr/>
            </p:nvSpPr>
            <p:spPr>
              <a:xfrm>
                <a:off x="2304084" y="4221549"/>
                <a:ext cx="82643" cy="122038"/>
              </a:xfrm>
              <a:custGeom>
                <a:avLst/>
                <a:gdLst>
                  <a:gd name="connsiteX0" fmla="*/ 23969 w 82643"/>
                  <a:gd name="connsiteY0" fmla="*/ 2889 h 122038"/>
                  <a:gd name="connsiteX1" fmla="*/ 82643 w 82643"/>
                  <a:gd name="connsiteY1" fmla="*/ 36227 h 122038"/>
                  <a:gd name="connsiteX2" fmla="*/ 46162 w 82643"/>
                  <a:gd name="connsiteY2" fmla="*/ 121856 h 122038"/>
                  <a:gd name="connsiteX3" fmla="*/ 157 w 82643"/>
                  <a:gd name="connsiteY3" fmla="*/ 69564 h 122038"/>
                  <a:gd name="connsiteX4" fmla="*/ 23969 w 82643"/>
                  <a:gd name="connsiteY4" fmla="*/ 2984 h 122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643" h="122038">
                    <a:moveTo>
                      <a:pt x="23969" y="2889"/>
                    </a:moveTo>
                    <a:cubicBezTo>
                      <a:pt x="23969" y="2889"/>
                      <a:pt x="82643" y="-14542"/>
                      <a:pt x="82643" y="36227"/>
                    </a:cubicBezTo>
                    <a:cubicBezTo>
                      <a:pt x="82643" y="86995"/>
                      <a:pt x="65212" y="125000"/>
                      <a:pt x="46162" y="121856"/>
                    </a:cubicBezTo>
                    <a:cubicBezTo>
                      <a:pt x="27112" y="118713"/>
                      <a:pt x="1776" y="112331"/>
                      <a:pt x="157" y="69564"/>
                    </a:cubicBezTo>
                    <a:cubicBezTo>
                      <a:pt x="-1463" y="26702"/>
                      <a:pt x="9682" y="7747"/>
                      <a:pt x="23969" y="2984"/>
                    </a:cubicBezTo>
                    <a:close/>
                  </a:path>
                </a:pathLst>
              </a:custGeom>
              <a:solidFill>
                <a:srgbClr val="FFAB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pic>
          <p:nvPicPr>
            <p:cNvPr id="209" name="그림 208">
              <a:extLst>
                <a:ext uri="{FF2B5EF4-FFF2-40B4-BE49-F238E27FC236}">
                  <a16:creationId xmlns:a16="http://schemas.microsoft.com/office/drawing/2014/main" id="{D1F666E2-A135-9227-4FCF-4EA833902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3862" t="-3862" r="-3862" b="-3862"/>
            <a:stretch/>
          </p:blipFill>
          <p:spPr>
            <a:xfrm>
              <a:off x="3398176" y="2942984"/>
              <a:ext cx="2347648" cy="2438402"/>
            </a:xfrm>
            <a:custGeom>
              <a:avLst/>
              <a:gdLst>
                <a:gd name="connsiteX0" fmla="*/ 458659 w 2347648"/>
                <a:gd name="connsiteY0" fmla="*/ 0 h 2438402"/>
                <a:gd name="connsiteX1" fmla="*/ 1903104 w 2347648"/>
                <a:gd name="connsiteY1" fmla="*/ 0 h 2438402"/>
                <a:gd name="connsiteX2" fmla="*/ 1935984 w 2347648"/>
                <a:gd name="connsiteY2" fmla="*/ 19975 h 2438402"/>
                <a:gd name="connsiteX3" fmla="*/ 2300774 w 2347648"/>
                <a:gd name="connsiteY3" fmla="*/ 384766 h 2438402"/>
                <a:gd name="connsiteX4" fmla="*/ 2347648 w 2347648"/>
                <a:gd name="connsiteY4" fmla="*/ 461923 h 2438402"/>
                <a:gd name="connsiteX5" fmla="*/ 2347648 w 2347648"/>
                <a:gd name="connsiteY5" fmla="*/ 1817814 h 2438402"/>
                <a:gd name="connsiteX6" fmla="*/ 2300774 w 2347648"/>
                <a:gd name="connsiteY6" fmla="*/ 1894971 h 2438402"/>
                <a:gd name="connsiteX7" fmla="*/ 1582492 w 2347648"/>
                <a:gd name="connsiteY7" fmla="*/ 2429695 h 2438402"/>
                <a:gd name="connsiteX8" fmla="*/ 1548630 w 2347648"/>
                <a:gd name="connsiteY8" fmla="*/ 2438402 h 2438402"/>
                <a:gd name="connsiteX9" fmla="*/ 813133 w 2347648"/>
                <a:gd name="connsiteY9" fmla="*/ 2438402 h 2438402"/>
                <a:gd name="connsiteX10" fmla="*/ 779271 w 2347648"/>
                <a:gd name="connsiteY10" fmla="*/ 2429695 h 2438402"/>
                <a:gd name="connsiteX11" fmla="*/ 60988 w 2347648"/>
                <a:gd name="connsiteY11" fmla="*/ 1894971 h 2438402"/>
                <a:gd name="connsiteX12" fmla="*/ 0 w 2347648"/>
                <a:gd name="connsiteY12" fmla="*/ 1794581 h 2438402"/>
                <a:gd name="connsiteX13" fmla="*/ 0 w 2347648"/>
                <a:gd name="connsiteY13" fmla="*/ 485155 h 2438402"/>
                <a:gd name="connsiteX14" fmla="*/ 60988 w 2347648"/>
                <a:gd name="connsiteY14" fmla="*/ 384766 h 2438402"/>
                <a:gd name="connsiteX15" fmla="*/ 425779 w 2347648"/>
                <a:gd name="connsiteY15" fmla="*/ 19975 h 243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7648" h="2438402">
                  <a:moveTo>
                    <a:pt x="458659" y="0"/>
                  </a:moveTo>
                  <a:lnTo>
                    <a:pt x="1903104" y="0"/>
                  </a:lnTo>
                  <a:lnTo>
                    <a:pt x="1935984" y="19975"/>
                  </a:lnTo>
                  <a:cubicBezTo>
                    <a:pt x="2079683" y="117056"/>
                    <a:pt x="2203693" y="241067"/>
                    <a:pt x="2300774" y="384766"/>
                  </a:cubicBezTo>
                  <a:lnTo>
                    <a:pt x="2347648" y="461923"/>
                  </a:lnTo>
                  <a:lnTo>
                    <a:pt x="2347648" y="1817814"/>
                  </a:lnTo>
                  <a:lnTo>
                    <a:pt x="2300774" y="1894971"/>
                  </a:lnTo>
                  <a:cubicBezTo>
                    <a:pt x="2130882" y="2146444"/>
                    <a:pt x="1878519" y="2337621"/>
                    <a:pt x="1582492" y="2429695"/>
                  </a:cubicBezTo>
                  <a:lnTo>
                    <a:pt x="1548630" y="2438402"/>
                  </a:lnTo>
                  <a:lnTo>
                    <a:pt x="813133" y="2438402"/>
                  </a:lnTo>
                  <a:lnTo>
                    <a:pt x="779271" y="2429695"/>
                  </a:lnTo>
                  <a:cubicBezTo>
                    <a:pt x="483244" y="2337621"/>
                    <a:pt x="230880" y="2146444"/>
                    <a:pt x="60988" y="1894971"/>
                  </a:cubicBezTo>
                  <a:lnTo>
                    <a:pt x="0" y="1794581"/>
                  </a:lnTo>
                  <a:lnTo>
                    <a:pt x="0" y="485155"/>
                  </a:lnTo>
                  <a:lnTo>
                    <a:pt x="60988" y="384766"/>
                  </a:lnTo>
                  <a:cubicBezTo>
                    <a:pt x="158069" y="241067"/>
                    <a:pt x="282080" y="117056"/>
                    <a:pt x="425779" y="19975"/>
                  </a:cubicBezTo>
                  <a:close/>
                </a:path>
              </a:pathLst>
            </a:custGeom>
          </p:spPr>
        </p:pic>
        <p:sp>
          <p:nvSpPr>
            <p:cNvPr id="202" name="타원 201">
              <a:extLst>
                <a:ext uri="{FF2B5EF4-FFF2-40B4-BE49-F238E27FC236}">
                  <a16:creationId xmlns:a16="http://schemas.microsoft.com/office/drawing/2014/main" id="{C95D5072-91C7-0AC5-FD6D-CB8778E0EAEF}"/>
                </a:ext>
              </a:extLst>
            </p:cNvPr>
            <p:cNvSpPr/>
            <p:nvPr/>
          </p:nvSpPr>
          <p:spPr>
            <a:xfrm>
              <a:off x="3228512" y="2736157"/>
              <a:ext cx="2701090" cy="2701090"/>
            </a:xfrm>
            <a:prstGeom prst="ellipse">
              <a:avLst/>
            </a:prstGeom>
            <a:noFill/>
            <a:ln w="476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01" name="그룹 200">
              <a:extLst>
                <a:ext uri="{FF2B5EF4-FFF2-40B4-BE49-F238E27FC236}">
                  <a16:creationId xmlns:a16="http://schemas.microsoft.com/office/drawing/2014/main" id="{3A89634D-ADB9-04D7-A847-2854368AADF2}"/>
                </a:ext>
              </a:extLst>
            </p:cNvPr>
            <p:cNvGrpSpPr/>
            <p:nvPr/>
          </p:nvGrpSpPr>
          <p:grpSpPr>
            <a:xfrm>
              <a:off x="5336023" y="3949984"/>
              <a:ext cx="1369577" cy="1983417"/>
              <a:chOff x="5336023" y="3760738"/>
              <a:chExt cx="1500255" cy="2172664"/>
            </a:xfrm>
          </p:grpSpPr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5AB34193-2E2D-2EBB-7DEA-D7347B346FD2}"/>
                  </a:ext>
                </a:extLst>
              </p:cNvPr>
              <p:cNvSpPr/>
              <p:nvPr/>
            </p:nvSpPr>
            <p:spPr>
              <a:xfrm>
                <a:off x="6179268" y="4869781"/>
                <a:ext cx="109834" cy="108546"/>
              </a:xfrm>
              <a:custGeom>
                <a:avLst/>
                <a:gdLst>
                  <a:gd name="connsiteX0" fmla="*/ 109835 w 109834"/>
                  <a:gd name="connsiteY0" fmla="*/ 103403 h 108546"/>
                  <a:gd name="connsiteX1" fmla="*/ 94785 w 109834"/>
                  <a:gd name="connsiteY1" fmla="*/ 77304 h 108546"/>
                  <a:gd name="connsiteX2" fmla="*/ 60781 w 109834"/>
                  <a:gd name="connsiteY2" fmla="*/ 5010 h 108546"/>
                  <a:gd name="connsiteX3" fmla="*/ 1345 w 109834"/>
                  <a:gd name="connsiteY3" fmla="*/ 39300 h 108546"/>
                  <a:gd name="connsiteX4" fmla="*/ 55733 w 109834"/>
                  <a:gd name="connsiteY4" fmla="*/ 93497 h 108546"/>
                  <a:gd name="connsiteX5" fmla="*/ 86784 w 109834"/>
                  <a:gd name="connsiteY5" fmla="*/ 108546 h 108546"/>
                  <a:gd name="connsiteX6" fmla="*/ 109739 w 109834"/>
                  <a:gd name="connsiteY6" fmla="*/ 103403 h 108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834" h="108546">
                    <a:moveTo>
                      <a:pt x="109835" y="103403"/>
                    </a:moveTo>
                    <a:lnTo>
                      <a:pt x="94785" y="77304"/>
                    </a:lnTo>
                    <a:cubicBezTo>
                      <a:pt x="94785" y="77304"/>
                      <a:pt x="89070" y="18535"/>
                      <a:pt x="60781" y="5010"/>
                    </a:cubicBezTo>
                    <a:cubicBezTo>
                      <a:pt x="32492" y="-8516"/>
                      <a:pt x="-7894" y="6153"/>
                      <a:pt x="1345" y="39300"/>
                    </a:cubicBezTo>
                    <a:cubicBezTo>
                      <a:pt x="10584" y="72351"/>
                      <a:pt x="44303" y="93211"/>
                      <a:pt x="55733" y="93497"/>
                    </a:cubicBezTo>
                    <a:cubicBezTo>
                      <a:pt x="67163" y="93783"/>
                      <a:pt x="86784" y="108546"/>
                      <a:pt x="86784" y="108546"/>
                    </a:cubicBezTo>
                    <a:lnTo>
                      <a:pt x="109739" y="103403"/>
                    </a:lnTo>
                    <a:close/>
                  </a:path>
                </a:pathLst>
              </a:custGeom>
              <a:solidFill>
                <a:srgbClr val="FFC59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C0032049-39B5-72CA-7CD1-6379FB74E8FF}"/>
                  </a:ext>
                </a:extLst>
              </p:cNvPr>
              <p:cNvSpPr/>
              <p:nvPr/>
            </p:nvSpPr>
            <p:spPr>
              <a:xfrm>
                <a:off x="6641667" y="4968156"/>
                <a:ext cx="194611" cy="212191"/>
              </a:xfrm>
              <a:custGeom>
                <a:avLst/>
                <a:gdLst>
                  <a:gd name="connsiteX0" fmla="*/ 25579 w 194611"/>
                  <a:gd name="connsiteY0" fmla="*/ 1789 h 212191"/>
                  <a:gd name="connsiteX1" fmla="*/ 116257 w 194611"/>
                  <a:gd name="connsiteY1" fmla="*/ 3980 h 212191"/>
                  <a:gd name="connsiteX2" fmla="*/ 185599 w 194611"/>
                  <a:gd name="connsiteY2" fmla="*/ 72750 h 212191"/>
                  <a:gd name="connsiteX3" fmla="*/ 161215 w 194611"/>
                  <a:gd name="connsiteY3" fmla="*/ 211910 h 212191"/>
                  <a:gd name="connsiteX4" fmla="*/ 60440 w 194611"/>
                  <a:gd name="connsiteY4" fmla="*/ 139521 h 212191"/>
                  <a:gd name="connsiteX5" fmla="*/ 25674 w 194611"/>
                  <a:gd name="connsiteY5" fmla="*/ 1694 h 212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4611" h="212191">
                    <a:moveTo>
                      <a:pt x="25579" y="1789"/>
                    </a:moveTo>
                    <a:cubicBezTo>
                      <a:pt x="32056" y="-3259"/>
                      <a:pt x="116257" y="3980"/>
                      <a:pt x="116257" y="3980"/>
                    </a:cubicBezTo>
                    <a:cubicBezTo>
                      <a:pt x="116257" y="3980"/>
                      <a:pt x="168930" y="54177"/>
                      <a:pt x="185599" y="72750"/>
                    </a:cubicBezTo>
                    <a:cubicBezTo>
                      <a:pt x="202268" y="91324"/>
                      <a:pt x="196743" y="218959"/>
                      <a:pt x="161215" y="211910"/>
                    </a:cubicBezTo>
                    <a:cubicBezTo>
                      <a:pt x="114447" y="202671"/>
                      <a:pt x="60440" y="139521"/>
                      <a:pt x="60440" y="139521"/>
                    </a:cubicBezTo>
                    <a:cubicBezTo>
                      <a:pt x="60440" y="139521"/>
                      <a:pt x="-48049" y="59987"/>
                      <a:pt x="25674" y="1694"/>
                    </a:cubicBezTo>
                    <a:close/>
                  </a:path>
                </a:pathLst>
              </a:custGeom>
              <a:solidFill>
                <a:srgbClr val="213C6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8F3280AC-D681-71CB-E24D-42B5187282CA}"/>
                  </a:ext>
                </a:extLst>
              </p:cNvPr>
              <p:cNvSpPr/>
              <p:nvPr/>
            </p:nvSpPr>
            <p:spPr>
              <a:xfrm>
                <a:off x="6254527" y="4945942"/>
                <a:ext cx="431387" cy="190118"/>
              </a:xfrm>
              <a:custGeom>
                <a:avLst/>
                <a:gdLst>
                  <a:gd name="connsiteX0" fmla="*/ 356426 w 431387"/>
                  <a:gd name="connsiteY0" fmla="*/ 73723 h 190118"/>
                  <a:gd name="connsiteX1" fmla="*/ 297656 w 431387"/>
                  <a:gd name="connsiteY1" fmla="*/ 79439 h 190118"/>
                  <a:gd name="connsiteX2" fmla="*/ 164211 w 431387"/>
                  <a:gd name="connsiteY2" fmla="*/ 100489 h 190118"/>
                  <a:gd name="connsiteX3" fmla="*/ 26575 w 431387"/>
                  <a:gd name="connsiteY3" fmla="*/ 0 h 190118"/>
                  <a:gd name="connsiteX4" fmla="*/ 0 w 431387"/>
                  <a:gd name="connsiteY4" fmla="*/ 33623 h 190118"/>
                  <a:gd name="connsiteX5" fmla="*/ 136969 w 431387"/>
                  <a:gd name="connsiteY5" fmla="*/ 159830 h 190118"/>
                  <a:gd name="connsiteX6" fmla="*/ 324898 w 431387"/>
                  <a:gd name="connsiteY6" fmla="*/ 190119 h 190118"/>
                  <a:gd name="connsiteX7" fmla="*/ 431387 w 431387"/>
                  <a:gd name="connsiteY7" fmla="*/ 129826 h 190118"/>
                  <a:gd name="connsiteX8" fmla="*/ 356330 w 431387"/>
                  <a:gd name="connsiteY8" fmla="*/ 73723 h 190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1387" h="190118">
                    <a:moveTo>
                      <a:pt x="356426" y="73723"/>
                    </a:moveTo>
                    <a:cubicBezTo>
                      <a:pt x="347758" y="76390"/>
                      <a:pt x="297656" y="79439"/>
                      <a:pt x="297656" y="79439"/>
                    </a:cubicBezTo>
                    <a:lnTo>
                      <a:pt x="164211" y="100489"/>
                    </a:lnTo>
                    <a:lnTo>
                      <a:pt x="26575" y="0"/>
                    </a:lnTo>
                    <a:lnTo>
                      <a:pt x="0" y="33623"/>
                    </a:lnTo>
                    <a:lnTo>
                      <a:pt x="136969" y="159830"/>
                    </a:lnTo>
                    <a:lnTo>
                      <a:pt x="324898" y="190119"/>
                    </a:lnTo>
                    <a:lnTo>
                      <a:pt x="431387" y="129826"/>
                    </a:lnTo>
                    <a:lnTo>
                      <a:pt x="356330" y="73723"/>
                    </a:lnTo>
                    <a:close/>
                  </a:path>
                </a:pathLst>
              </a:custGeom>
              <a:solidFill>
                <a:srgbClr val="D9D9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81335681-1E80-8881-343A-9C1DCFBC1B7F}"/>
                  </a:ext>
                </a:extLst>
              </p:cNvPr>
              <p:cNvSpPr/>
              <p:nvPr/>
            </p:nvSpPr>
            <p:spPr>
              <a:xfrm>
                <a:off x="6489414" y="5820813"/>
                <a:ext cx="112204" cy="112589"/>
              </a:xfrm>
              <a:custGeom>
                <a:avLst/>
                <a:gdLst>
                  <a:gd name="connsiteX0" fmla="*/ 69152 w 112204"/>
                  <a:gd name="connsiteY0" fmla="*/ 95 h 112589"/>
                  <a:gd name="connsiteX1" fmla="*/ 57150 w 112204"/>
                  <a:gd name="connsiteY1" fmla="*/ 51245 h 112589"/>
                  <a:gd name="connsiteX2" fmla="*/ 0 w 112204"/>
                  <a:gd name="connsiteY2" fmla="*/ 107728 h 112589"/>
                  <a:gd name="connsiteX3" fmla="*/ 29909 w 112204"/>
                  <a:gd name="connsiteY3" fmla="*/ 110585 h 112589"/>
                  <a:gd name="connsiteX4" fmla="*/ 112204 w 112204"/>
                  <a:gd name="connsiteY4" fmla="*/ 76105 h 112589"/>
                  <a:gd name="connsiteX5" fmla="*/ 93821 w 112204"/>
                  <a:gd name="connsiteY5" fmla="*/ 37052 h 112589"/>
                  <a:gd name="connsiteX6" fmla="*/ 68961 w 112204"/>
                  <a:gd name="connsiteY6" fmla="*/ 0 h 112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204" h="112589">
                    <a:moveTo>
                      <a:pt x="69152" y="95"/>
                    </a:moveTo>
                    <a:lnTo>
                      <a:pt x="57150" y="51245"/>
                    </a:lnTo>
                    <a:lnTo>
                      <a:pt x="0" y="107728"/>
                    </a:lnTo>
                    <a:cubicBezTo>
                      <a:pt x="0" y="107728"/>
                      <a:pt x="1905" y="116396"/>
                      <a:pt x="29909" y="110585"/>
                    </a:cubicBezTo>
                    <a:cubicBezTo>
                      <a:pt x="57912" y="104870"/>
                      <a:pt x="112204" y="76105"/>
                      <a:pt x="112204" y="76105"/>
                    </a:cubicBezTo>
                    <a:lnTo>
                      <a:pt x="93821" y="37052"/>
                    </a:lnTo>
                    <a:lnTo>
                      <a:pt x="68961" y="0"/>
                    </a:lnTo>
                    <a:close/>
                  </a:path>
                </a:pathLst>
              </a:custGeom>
              <a:solidFill>
                <a:srgbClr val="3F365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5" name="자유형: 도형 174">
                <a:extLst>
                  <a:ext uri="{FF2B5EF4-FFF2-40B4-BE49-F238E27FC236}">
                    <a16:creationId xmlns:a16="http://schemas.microsoft.com/office/drawing/2014/main" id="{D5B90BCD-5DA8-A2CE-5EAE-ECF19B7D31FA}"/>
                  </a:ext>
                </a:extLst>
              </p:cNvPr>
              <p:cNvSpPr/>
              <p:nvPr/>
            </p:nvSpPr>
            <p:spPr>
              <a:xfrm>
                <a:off x="6686875" y="5825385"/>
                <a:ext cx="112387" cy="97303"/>
              </a:xfrm>
              <a:custGeom>
                <a:avLst/>
                <a:gdLst>
                  <a:gd name="connsiteX0" fmla="*/ 53809 w 112387"/>
                  <a:gd name="connsiteY0" fmla="*/ 0 h 97303"/>
                  <a:gd name="connsiteX1" fmla="*/ 54952 w 112387"/>
                  <a:gd name="connsiteY1" fmla="*/ 38576 h 97303"/>
                  <a:gd name="connsiteX2" fmla="*/ 183 w 112387"/>
                  <a:gd name="connsiteY2" fmla="*/ 88678 h 97303"/>
                  <a:gd name="connsiteX3" fmla="*/ 32187 w 112387"/>
                  <a:gd name="connsiteY3" fmla="*/ 95917 h 97303"/>
                  <a:gd name="connsiteX4" fmla="*/ 112387 w 112387"/>
                  <a:gd name="connsiteY4" fmla="*/ 61436 h 97303"/>
                  <a:gd name="connsiteX5" fmla="*/ 89813 w 112387"/>
                  <a:gd name="connsiteY5" fmla="*/ 22289 h 97303"/>
                  <a:gd name="connsiteX6" fmla="*/ 53904 w 112387"/>
                  <a:gd name="connsiteY6" fmla="*/ 0 h 97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387" h="97303">
                    <a:moveTo>
                      <a:pt x="53809" y="0"/>
                    </a:moveTo>
                    <a:lnTo>
                      <a:pt x="54952" y="38576"/>
                    </a:lnTo>
                    <a:lnTo>
                      <a:pt x="183" y="88678"/>
                    </a:lnTo>
                    <a:cubicBezTo>
                      <a:pt x="183" y="88678"/>
                      <a:pt x="-4389" y="101441"/>
                      <a:pt x="32187" y="95917"/>
                    </a:cubicBezTo>
                    <a:cubicBezTo>
                      <a:pt x="68763" y="90392"/>
                      <a:pt x="112387" y="61436"/>
                      <a:pt x="112387" y="61436"/>
                    </a:cubicBezTo>
                    <a:lnTo>
                      <a:pt x="89813" y="22289"/>
                    </a:lnTo>
                    <a:lnTo>
                      <a:pt x="53904" y="0"/>
                    </a:lnTo>
                    <a:close/>
                  </a:path>
                </a:pathLst>
              </a:custGeom>
              <a:solidFill>
                <a:srgbClr val="3F365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E001244F-8517-E0AB-20D0-E72367C5BA24}"/>
                  </a:ext>
                </a:extLst>
              </p:cNvPr>
              <p:cNvSpPr/>
              <p:nvPr/>
            </p:nvSpPr>
            <p:spPr>
              <a:xfrm>
                <a:off x="6461506" y="5311321"/>
                <a:ext cx="252221" cy="560736"/>
              </a:xfrm>
              <a:custGeom>
                <a:avLst/>
                <a:gdLst>
                  <a:gd name="connsiteX0" fmla="*/ 86487 w 252221"/>
                  <a:gd name="connsiteY0" fmla="*/ 65532 h 560736"/>
                  <a:gd name="connsiteX1" fmla="*/ 0 w 252221"/>
                  <a:gd name="connsiteY1" fmla="*/ 326517 h 560736"/>
                  <a:gd name="connsiteX2" fmla="*/ 85058 w 252221"/>
                  <a:gd name="connsiteY2" fmla="*/ 560737 h 560736"/>
                  <a:gd name="connsiteX3" fmla="*/ 121920 w 252221"/>
                  <a:gd name="connsiteY3" fmla="*/ 546640 h 560736"/>
                  <a:gd name="connsiteX4" fmla="*/ 101822 w 252221"/>
                  <a:gd name="connsiteY4" fmla="*/ 312515 h 560736"/>
                  <a:gd name="connsiteX5" fmla="*/ 252222 w 252221"/>
                  <a:gd name="connsiteY5" fmla="*/ 123158 h 560736"/>
                  <a:gd name="connsiteX6" fmla="*/ 214503 w 252221"/>
                  <a:gd name="connsiteY6" fmla="*/ 0 h 560736"/>
                  <a:gd name="connsiteX7" fmla="*/ 86487 w 252221"/>
                  <a:gd name="connsiteY7" fmla="*/ 65532 h 560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2221" h="560736">
                    <a:moveTo>
                      <a:pt x="86487" y="65532"/>
                    </a:moveTo>
                    <a:lnTo>
                      <a:pt x="0" y="326517"/>
                    </a:lnTo>
                    <a:lnTo>
                      <a:pt x="85058" y="560737"/>
                    </a:lnTo>
                    <a:lnTo>
                      <a:pt x="121920" y="546640"/>
                    </a:lnTo>
                    <a:lnTo>
                      <a:pt x="101822" y="312515"/>
                    </a:lnTo>
                    <a:lnTo>
                      <a:pt x="252222" y="123158"/>
                    </a:lnTo>
                    <a:lnTo>
                      <a:pt x="214503" y="0"/>
                    </a:lnTo>
                    <a:lnTo>
                      <a:pt x="86487" y="65532"/>
                    </a:lnTo>
                    <a:close/>
                  </a:path>
                </a:pathLst>
              </a:custGeom>
              <a:solidFill>
                <a:srgbClr val="21376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7" name="자유형: 도형 176">
                <a:extLst>
                  <a:ext uri="{FF2B5EF4-FFF2-40B4-BE49-F238E27FC236}">
                    <a16:creationId xmlns:a16="http://schemas.microsoft.com/office/drawing/2014/main" id="{AF7F8F2F-9799-7DDF-E674-3DC6A6CF4900}"/>
                  </a:ext>
                </a:extLst>
              </p:cNvPr>
              <p:cNvSpPr/>
              <p:nvPr/>
            </p:nvSpPr>
            <p:spPr>
              <a:xfrm>
                <a:off x="6596665" y="5297796"/>
                <a:ext cx="201268" cy="566166"/>
              </a:xfrm>
              <a:custGeom>
                <a:avLst/>
                <a:gdLst>
                  <a:gd name="connsiteX0" fmla="*/ 190 w 201268"/>
                  <a:gd name="connsiteY0" fmla="*/ 97346 h 566166"/>
                  <a:gd name="connsiteX1" fmla="*/ 27527 w 201268"/>
                  <a:gd name="connsiteY1" fmla="*/ 205264 h 566166"/>
                  <a:gd name="connsiteX2" fmla="*/ 44101 w 201268"/>
                  <a:gd name="connsiteY2" fmla="*/ 405098 h 566166"/>
                  <a:gd name="connsiteX3" fmla="*/ 145256 w 201268"/>
                  <a:gd name="connsiteY3" fmla="*/ 566166 h 566166"/>
                  <a:gd name="connsiteX4" fmla="*/ 179927 w 201268"/>
                  <a:gd name="connsiteY4" fmla="*/ 549878 h 566166"/>
                  <a:gd name="connsiteX5" fmla="*/ 137350 w 201268"/>
                  <a:gd name="connsiteY5" fmla="*/ 360140 h 566166"/>
                  <a:gd name="connsiteX6" fmla="*/ 169069 w 201268"/>
                  <a:gd name="connsiteY6" fmla="*/ 245650 h 566166"/>
                  <a:gd name="connsiteX7" fmla="*/ 201168 w 201268"/>
                  <a:gd name="connsiteY7" fmla="*/ 114871 h 566166"/>
                  <a:gd name="connsiteX8" fmla="*/ 141732 w 201268"/>
                  <a:gd name="connsiteY8" fmla="*/ 0 h 566166"/>
                  <a:gd name="connsiteX9" fmla="*/ 0 w 201268"/>
                  <a:gd name="connsiteY9" fmla="*/ 97346 h 56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1268" h="566166">
                    <a:moveTo>
                      <a:pt x="190" y="97346"/>
                    </a:moveTo>
                    <a:lnTo>
                      <a:pt x="27527" y="205264"/>
                    </a:lnTo>
                    <a:lnTo>
                      <a:pt x="44101" y="405098"/>
                    </a:lnTo>
                    <a:lnTo>
                      <a:pt x="145256" y="566166"/>
                    </a:lnTo>
                    <a:lnTo>
                      <a:pt x="179927" y="549878"/>
                    </a:lnTo>
                    <a:lnTo>
                      <a:pt x="137350" y="360140"/>
                    </a:lnTo>
                    <a:lnTo>
                      <a:pt x="169069" y="245650"/>
                    </a:lnTo>
                    <a:cubicBezTo>
                      <a:pt x="169069" y="245650"/>
                      <a:pt x="203359" y="142113"/>
                      <a:pt x="201168" y="114871"/>
                    </a:cubicBezTo>
                    <a:cubicBezTo>
                      <a:pt x="198977" y="87630"/>
                      <a:pt x="141732" y="0"/>
                      <a:pt x="141732" y="0"/>
                    </a:cubicBezTo>
                    <a:lnTo>
                      <a:pt x="0" y="97346"/>
                    </a:lnTo>
                    <a:close/>
                  </a:path>
                </a:pathLst>
              </a:custGeom>
              <a:solidFill>
                <a:srgbClr val="21497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8" name="자유형: 도형 177">
                <a:extLst>
                  <a:ext uri="{FF2B5EF4-FFF2-40B4-BE49-F238E27FC236}">
                    <a16:creationId xmlns:a16="http://schemas.microsoft.com/office/drawing/2014/main" id="{4AA62E3D-E9C9-335D-BD1B-94FA4099C46F}"/>
                  </a:ext>
                </a:extLst>
              </p:cNvPr>
              <p:cNvSpPr/>
              <p:nvPr/>
            </p:nvSpPr>
            <p:spPr>
              <a:xfrm>
                <a:off x="6537610" y="4999568"/>
                <a:ext cx="273228" cy="445148"/>
              </a:xfrm>
              <a:custGeom>
                <a:avLst/>
                <a:gdLst>
                  <a:gd name="connsiteX0" fmla="*/ 132398 w 273228"/>
                  <a:gd name="connsiteY0" fmla="*/ 95 h 445148"/>
                  <a:gd name="connsiteX1" fmla="*/ 14573 w 273228"/>
                  <a:gd name="connsiteY1" fmla="*/ 25813 h 445148"/>
                  <a:gd name="connsiteX2" fmla="*/ 6001 w 273228"/>
                  <a:gd name="connsiteY2" fmla="*/ 142780 h 445148"/>
                  <a:gd name="connsiteX3" fmla="*/ 24860 w 273228"/>
                  <a:gd name="connsiteY3" fmla="*/ 248984 h 445148"/>
                  <a:gd name="connsiteX4" fmla="*/ 0 w 273228"/>
                  <a:gd name="connsiteY4" fmla="*/ 388430 h 445148"/>
                  <a:gd name="connsiteX5" fmla="*/ 121539 w 273228"/>
                  <a:gd name="connsiteY5" fmla="*/ 444246 h 445148"/>
                  <a:gd name="connsiteX6" fmla="*/ 262414 w 273228"/>
                  <a:gd name="connsiteY6" fmla="*/ 406622 h 445148"/>
                  <a:gd name="connsiteX7" fmla="*/ 273082 w 273228"/>
                  <a:gd name="connsiteY7" fmla="*/ 194500 h 445148"/>
                  <a:gd name="connsiteX8" fmla="*/ 248793 w 273228"/>
                  <a:gd name="connsiteY8" fmla="*/ 28575 h 445148"/>
                  <a:gd name="connsiteX9" fmla="*/ 132302 w 273228"/>
                  <a:gd name="connsiteY9" fmla="*/ 0 h 4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228" h="445148">
                    <a:moveTo>
                      <a:pt x="132398" y="95"/>
                    </a:moveTo>
                    <a:lnTo>
                      <a:pt x="14573" y="25813"/>
                    </a:lnTo>
                    <a:lnTo>
                      <a:pt x="6001" y="142780"/>
                    </a:lnTo>
                    <a:lnTo>
                      <a:pt x="24860" y="248984"/>
                    </a:lnTo>
                    <a:lnTo>
                      <a:pt x="0" y="388430"/>
                    </a:lnTo>
                    <a:cubicBezTo>
                      <a:pt x="0" y="388430"/>
                      <a:pt x="78772" y="438912"/>
                      <a:pt x="121539" y="444246"/>
                    </a:cubicBezTo>
                    <a:cubicBezTo>
                      <a:pt x="164306" y="449580"/>
                      <a:pt x="244602" y="430530"/>
                      <a:pt x="262414" y="406622"/>
                    </a:cubicBezTo>
                    <a:cubicBezTo>
                      <a:pt x="262414" y="406622"/>
                      <a:pt x="274701" y="247364"/>
                      <a:pt x="273082" y="194500"/>
                    </a:cubicBezTo>
                    <a:cubicBezTo>
                      <a:pt x="271462" y="141542"/>
                      <a:pt x="248793" y="28575"/>
                      <a:pt x="248793" y="28575"/>
                    </a:cubicBezTo>
                    <a:cubicBezTo>
                      <a:pt x="248793" y="28575"/>
                      <a:pt x="183547" y="6953"/>
                      <a:pt x="132302" y="0"/>
                    </a:cubicBezTo>
                    <a:close/>
                  </a:path>
                </a:pathLst>
              </a:custGeom>
              <a:solidFill>
                <a:srgbClr val="E9E9E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5D07D5EF-1F54-F48B-FE8D-E8FF3492C923}"/>
                  </a:ext>
                </a:extLst>
              </p:cNvPr>
              <p:cNvSpPr/>
              <p:nvPr/>
            </p:nvSpPr>
            <p:spPr>
              <a:xfrm>
                <a:off x="6562947" y="4989567"/>
                <a:ext cx="71342" cy="99917"/>
              </a:xfrm>
              <a:custGeom>
                <a:avLst/>
                <a:gdLst>
                  <a:gd name="connsiteX0" fmla="*/ 18002 w 71342"/>
                  <a:gd name="connsiteY0" fmla="*/ 0 h 99917"/>
                  <a:gd name="connsiteX1" fmla="*/ 0 w 71342"/>
                  <a:gd name="connsiteY1" fmla="*/ 36004 h 99917"/>
                  <a:gd name="connsiteX2" fmla="*/ 14192 w 71342"/>
                  <a:gd name="connsiteY2" fmla="*/ 68485 h 99917"/>
                  <a:gd name="connsiteX3" fmla="*/ 71342 w 71342"/>
                  <a:gd name="connsiteY3" fmla="*/ 99917 h 99917"/>
                  <a:gd name="connsiteX4" fmla="*/ 53435 w 71342"/>
                  <a:gd name="connsiteY4" fmla="*/ 43720 h 99917"/>
                  <a:gd name="connsiteX5" fmla="*/ 52292 w 71342"/>
                  <a:gd name="connsiteY5" fmla="*/ 2953 h 99917"/>
                  <a:gd name="connsiteX6" fmla="*/ 18098 w 71342"/>
                  <a:gd name="connsiteY6" fmla="*/ 0 h 9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342" h="99917">
                    <a:moveTo>
                      <a:pt x="18002" y="0"/>
                    </a:moveTo>
                    <a:cubicBezTo>
                      <a:pt x="13525" y="8477"/>
                      <a:pt x="0" y="36004"/>
                      <a:pt x="0" y="36004"/>
                    </a:cubicBezTo>
                    <a:lnTo>
                      <a:pt x="14192" y="68485"/>
                    </a:lnTo>
                    <a:lnTo>
                      <a:pt x="71342" y="99917"/>
                    </a:lnTo>
                    <a:lnTo>
                      <a:pt x="53435" y="43720"/>
                    </a:lnTo>
                    <a:lnTo>
                      <a:pt x="52292" y="2953"/>
                    </a:lnTo>
                    <a:lnTo>
                      <a:pt x="18098" y="0"/>
                    </a:lnTo>
                    <a:close/>
                  </a:path>
                </a:pathLst>
              </a:custGeom>
              <a:solidFill>
                <a:srgbClr val="213C6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BD3B2CC7-D4CC-F63D-818C-E26D95E2B989}"/>
                  </a:ext>
                </a:extLst>
              </p:cNvPr>
              <p:cNvSpPr/>
              <p:nvPr/>
            </p:nvSpPr>
            <p:spPr>
              <a:xfrm>
                <a:off x="6600285" y="4993793"/>
                <a:ext cx="113442" cy="94548"/>
              </a:xfrm>
              <a:custGeom>
                <a:avLst/>
                <a:gdLst>
                  <a:gd name="connsiteX0" fmla="*/ 0 w 113442"/>
                  <a:gd name="connsiteY0" fmla="*/ 40255 h 94548"/>
                  <a:gd name="connsiteX1" fmla="*/ 29718 w 113442"/>
                  <a:gd name="connsiteY1" fmla="*/ 94548 h 94548"/>
                  <a:gd name="connsiteX2" fmla="*/ 40577 w 113442"/>
                  <a:gd name="connsiteY2" fmla="*/ 90548 h 94548"/>
                  <a:gd name="connsiteX3" fmla="*/ 109728 w 113442"/>
                  <a:gd name="connsiteY3" fmla="*/ 24730 h 94548"/>
                  <a:gd name="connsiteX4" fmla="*/ 113443 w 113442"/>
                  <a:gd name="connsiteY4" fmla="*/ 2346 h 94548"/>
                  <a:gd name="connsiteX5" fmla="*/ 0 w 113442"/>
                  <a:gd name="connsiteY5" fmla="*/ 40255 h 9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442" h="94548">
                    <a:moveTo>
                      <a:pt x="0" y="40255"/>
                    </a:moveTo>
                    <a:lnTo>
                      <a:pt x="29718" y="94548"/>
                    </a:lnTo>
                    <a:lnTo>
                      <a:pt x="40577" y="90548"/>
                    </a:lnTo>
                    <a:lnTo>
                      <a:pt x="109728" y="24730"/>
                    </a:lnTo>
                    <a:lnTo>
                      <a:pt x="113443" y="2346"/>
                    </a:lnTo>
                    <a:cubicBezTo>
                      <a:pt x="113443" y="2346"/>
                      <a:pt x="7715" y="-14132"/>
                      <a:pt x="0" y="40255"/>
                    </a:cubicBezTo>
                    <a:close/>
                  </a:path>
                </a:pathLst>
              </a:custGeom>
              <a:solidFill>
                <a:srgbClr val="FFAB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81" name="그래픽 139">
                <a:extLst>
                  <a:ext uri="{FF2B5EF4-FFF2-40B4-BE49-F238E27FC236}">
                    <a16:creationId xmlns:a16="http://schemas.microsoft.com/office/drawing/2014/main" id="{02D62257-4E00-8F8F-0F09-DFB32A487852}"/>
                  </a:ext>
                </a:extLst>
              </p:cNvPr>
              <p:cNvGrpSpPr/>
              <p:nvPr/>
            </p:nvGrpSpPr>
            <p:grpSpPr>
              <a:xfrm>
                <a:off x="6503511" y="4799361"/>
                <a:ext cx="201825" cy="244030"/>
                <a:chOff x="6503511" y="4799361"/>
                <a:chExt cx="201825" cy="244030"/>
              </a:xfrm>
            </p:grpSpPr>
            <p:grpSp>
              <p:nvGrpSpPr>
                <p:cNvPr id="182" name="그래픽 139">
                  <a:extLst>
                    <a:ext uri="{FF2B5EF4-FFF2-40B4-BE49-F238E27FC236}">
                      <a16:creationId xmlns:a16="http://schemas.microsoft.com/office/drawing/2014/main" id="{D5D106E3-03D2-744D-9AF2-03730DA7CF27}"/>
                    </a:ext>
                  </a:extLst>
                </p:cNvPr>
                <p:cNvGrpSpPr/>
                <p:nvPr/>
              </p:nvGrpSpPr>
              <p:grpSpPr>
                <a:xfrm>
                  <a:off x="6528942" y="4801909"/>
                  <a:ext cx="176393" cy="241482"/>
                  <a:chOff x="6528942" y="4801909"/>
                  <a:chExt cx="176393" cy="241482"/>
                </a:xfrm>
              </p:grpSpPr>
              <p:sp>
                <p:nvSpPr>
                  <p:cNvPr id="183" name="자유형: 도형 182">
                    <a:extLst>
                      <a:ext uri="{FF2B5EF4-FFF2-40B4-BE49-F238E27FC236}">
                        <a16:creationId xmlns:a16="http://schemas.microsoft.com/office/drawing/2014/main" id="{E02B729E-1BB5-C2C9-450D-67A1D905D590}"/>
                      </a:ext>
                    </a:extLst>
                  </p:cNvPr>
                  <p:cNvSpPr/>
                  <p:nvPr/>
                </p:nvSpPr>
                <p:spPr>
                  <a:xfrm>
                    <a:off x="6597713" y="4949847"/>
                    <a:ext cx="89249" cy="93544"/>
                  </a:xfrm>
                  <a:custGeom>
                    <a:avLst/>
                    <a:gdLst>
                      <a:gd name="connsiteX0" fmla="*/ 0 w 89249"/>
                      <a:gd name="connsiteY0" fmla="*/ 29432 h 93544"/>
                      <a:gd name="connsiteX1" fmla="*/ 21050 w 89249"/>
                      <a:gd name="connsiteY1" fmla="*/ 93536 h 93544"/>
                      <a:gd name="connsiteX2" fmla="*/ 89249 w 89249"/>
                      <a:gd name="connsiteY2" fmla="*/ 61627 h 93544"/>
                      <a:gd name="connsiteX3" fmla="*/ 67151 w 89249"/>
                      <a:gd name="connsiteY3" fmla="*/ 0 h 93544"/>
                      <a:gd name="connsiteX4" fmla="*/ 0 w 89249"/>
                      <a:gd name="connsiteY4" fmla="*/ 29432 h 93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249" h="93544">
                        <a:moveTo>
                          <a:pt x="0" y="29432"/>
                        </a:moveTo>
                        <a:lnTo>
                          <a:pt x="21050" y="93536"/>
                        </a:lnTo>
                        <a:cubicBezTo>
                          <a:pt x="21050" y="93536"/>
                          <a:pt x="70485" y="94964"/>
                          <a:pt x="89249" y="61627"/>
                        </a:cubicBezTo>
                        <a:lnTo>
                          <a:pt x="67151" y="0"/>
                        </a:lnTo>
                        <a:lnTo>
                          <a:pt x="0" y="29432"/>
                        </a:lnTo>
                        <a:close/>
                      </a:path>
                    </a:pathLst>
                  </a:custGeom>
                  <a:solidFill>
                    <a:srgbClr val="FFAB6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84" name="자유형: 도형 183">
                    <a:extLst>
                      <a:ext uri="{FF2B5EF4-FFF2-40B4-BE49-F238E27FC236}">
                        <a16:creationId xmlns:a16="http://schemas.microsoft.com/office/drawing/2014/main" id="{23F636ED-32A6-39B7-A34D-E2DF834CFF18}"/>
                      </a:ext>
                    </a:extLst>
                  </p:cNvPr>
                  <p:cNvSpPr/>
                  <p:nvPr/>
                </p:nvSpPr>
                <p:spPr>
                  <a:xfrm>
                    <a:off x="6528942" y="4826548"/>
                    <a:ext cx="133177" cy="177669"/>
                  </a:xfrm>
                  <a:custGeom>
                    <a:avLst/>
                    <a:gdLst>
                      <a:gd name="connsiteX0" fmla="*/ 22860 w 133177"/>
                      <a:gd name="connsiteY0" fmla="*/ 4237 h 177669"/>
                      <a:gd name="connsiteX1" fmla="*/ 95 w 133177"/>
                      <a:gd name="connsiteY1" fmla="*/ 60530 h 177669"/>
                      <a:gd name="connsiteX2" fmla="*/ 58388 w 133177"/>
                      <a:gd name="connsiteY2" fmla="*/ 175592 h 177669"/>
                      <a:gd name="connsiteX3" fmla="*/ 133160 w 133177"/>
                      <a:gd name="connsiteY3" fmla="*/ 119394 h 177669"/>
                      <a:gd name="connsiteX4" fmla="*/ 107632 w 133177"/>
                      <a:gd name="connsiteY4" fmla="*/ 17667 h 177669"/>
                      <a:gd name="connsiteX5" fmla="*/ 22765 w 133177"/>
                      <a:gd name="connsiteY5" fmla="*/ 4237 h 177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177" h="177669">
                        <a:moveTo>
                          <a:pt x="22860" y="4237"/>
                        </a:moveTo>
                        <a:cubicBezTo>
                          <a:pt x="22860" y="4237"/>
                          <a:pt x="-1715" y="15953"/>
                          <a:pt x="95" y="60530"/>
                        </a:cubicBezTo>
                        <a:cubicBezTo>
                          <a:pt x="95" y="60530"/>
                          <a:pt x="-286" y="163305"/>
                          <a:pt x="58388" y="175592"/>
                        </a:cubicBezTo>
                        <a:cubicBezTo>
                          <a:pt x="117062" y="187879"/>
                          <a:pt x="132493" y="142635"/>
                          <a:pt x="133160" y="119394"/>
                        </a:cubicBezTo>
                        <a:cubicBezTo>
                          <a:pt x="133826" y="96153"/>
                          <a:pt x="116015" y="26811"/>
                          <a:pt x="107632" y="17667"/>
                        </a:cubicBezTo>
                        <a:cubicBezTo>
                          <a:pt x="99251" y="8619"/>
                          <a:pt x="38005" y="-7764"/>
                          <a:pt x="22765" y="4237"/>
                        </a:cubicBezTo>
                        <a:close/>
                      </a:path>
                    </a:pathLst>
                  </a:custGeom>
                  <a:solidFill>
                    <a:srgbClr val="FFAB6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85" name="자유형: 도형 184">
                    <a:extLst>
                      <a:ext uri="{FF2B5EF4-FFF2-40B4-BE49-F238E27FC236}">
                        <a16:creationId xmlns:a16="http://schemas.microsoft.com/office/drawing/2014/main" id="{833588E5-F16E-DDFD-20EA-B50804B3CF82}"/>
                      </a:ext>
                    </a:extLst>
                  </p:cNvPr>
                  <p:cNvSpPr/>
                  <p:nvPr/>
                </p:nvSpPr>
                <p:spPr>
                  <a:xfrm>
                    <a:off x="6531514" y="4801909"/>
                    <a:ext cx="168805" cy="180347"/>
                  </a:xfrm>
                  <a:custGeom>
                    <a:avLst/>
                    <a:gdLst>
                      <a:gd name="connsiteX0" fmla="*/ 0 w 168805"/>
                      <a:gd name="connsiteY0" fmla="*/ 48688 h 180347"/>
                      <a:gd name="connsiteX1" fmla="*/ 55340 w 168805"/>
                      <a:gd name="connsiteY1" fmla="*/ 80311 h 180347"/>
                      <a:gd name="connsiteX2" fmla="*/ 96488 w 168805"/>
                      <a:gd name="connsiteY2" fmla="*/ 135651 h 180347"/>
                      <a:gd name="connsiteX3" fmla="*/ 117443 w 168805"/>
                      <a:gd name="connsiteY3" fmla="*/ 179466 h 180347"/>
                      <a:gd name="connsiteX4" fmla="*/ 137731 w 168805"/>
                      <a:gd name="connsiteY4" fmla="*/ 175656 h 180347"/>
                      <a:gd name="connsiteX5" fmla="*/ 162401 w 168805"/>
                      <a:gd name="connsiteY5" fmla="*/ 139747 h 180347"/>
                      <a:gd name="connsiteX6" fmla="*/ 166783 w 168805"/>
                      <a:gd name="connsiteY6" fmla="*/ 68976 h 180347"/>
                      <a:gd name="connsiteX7" fmla="*/ 99631 w 168805"/>
                      <a:gd name="connsiteY7" fmla="*/ 1253 h 180347"/>
                      <a:gd name="connsiteX8" fmla="*/ 95 w 168805"/>
                      <a:gd name="connsiteY8" fmla="*/ 48593 h 180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805" h="180347">
                        <a:moveTo>
                          <a:pt x="0" y="48688"/>
                        </a:moveTo>
                        <a:cubicBezTo>
                          <a:pt x="0" y="48688"/>
                          <a:pt x="14764" y="68881"/>
                          <a:pt x="55340" y="80311"/>
                        </a:cubicBezTo>
                        <a:cubicBezTo>
                          <a:pt x="95917" y="91646"/>
                          <a:pt x="94774" y="122030"/>
                          <a:pt x="96488" y="135651"/>
                        </a:cubicBezTo>
                        <a:cubicBezTo>
                          <a:pt x="98203" y="149367"/>
                          <a:pt x="117443" y="179466"/>
                          <a:pt x="117443" y="179466"/>
                        </a:cubicBezTo>
                        <a:cubicBezTo>
                          <a:pt x="117443" y="179466"/>
                          <a:pt x="123920" y="183086"/>
                          <a:pt x="137731" y="175656"/>
                        </a:cubicBezTo>
                        <a:cubicBezTo>
                          <a:pt x="151543" y="168227"/>
                          <a:pt x="157162" y="156797"/>
                          <a:pt x="162401" y="139747"/>
                        </a:cubicBezTo>
                        <a:cubicBezTo>
                          <a:pt x="167640" y="122792"/>
                          <a:pt x="171260" y="105933"/>
                          <a:pt x="166783" y="68976"/>
                        </a:cubicBezTo>
                        <a:cubicBezTo>
                          <a:pt x="162211" y="31924"/>
                          <a:pt x="128587" y="4206"/>
                          <a:pt x="99631" y="1253"/>
                        </a:cubicBezTo>
                        <a:cubicBezTo>
                          <a:pt x="70675" y="-1699"/>
                          <a:pt x="7525" y="-3795"/>
                          <a:pt x="95" y="48593"/>
                        </a:cubicBezTo>
                        <a:close/>
                      </a:path>
                    </a:pathLst>
                  </a:custGeom>
                  <a:solidFill>
                    <a:srgbClr val="352E3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86" name="자유형: 도형 185">
                    <a:extLst>
                      <a:ext uri="{FF2B5EF4-FFF2-40B4-BE49-F238E27FC236}">
                        <a16:creationId xmlns:a16="http://schemas.microsoft.com/office/drawing/2014/main" id="{E0D4034B-C2B9-C6B6-FEC8-C92C628F05F2}"/>
                      </a:ext>
                    </a:extLst>
                  </p:cNvPr>
                  <p:cNvSpPr/>
                  <p:nvPr/>
                </p:nvSpPr>
                <p:spPr>
                  <a:xfrm>
                    <a:off x="6613354" y="4902776"/>
                    <a:ext cx="38717" cy="58353"/>
                  </a:xfrm>
                  <a:custGeom>
                    <a:avLst/>
                    <a:gdLst>
                      <a:gd name="connsiteX0" fmla="*/ 266 w 38717"/>
                      <a:gd name="connsiteY0" fmla="*/ 23068 h 58353"/>
                      <a:gd name="connsiteX1" fmla="*/ 18268 w 38717"/>
                      <a:gd name="connsiteY1" fmla="*/ 18 h 58353"/>
                      <a:gd name="connsiteX2" fmla="*/ 37033 w 38717"/>
                      <a:gd name="connsiteY2" fmla="*/ 39451 h 58353"/>
                      <a:gd name="connsiteX3" fmla="*/ 8172 w 38717"/>
                      <a:gd name="connsiteY3" fmla="*/ 55453 h 58353"/>
                      <a:gd name="connsiteX4" fmla="*/ 266 w 38717"/>
                      <a:gd name="connsiteY4" fmla="*/ 23164 h 58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717" h="58353">
                        <a:moveTo>
                          <a:pt x="266" y="23068"/>
                        </a:moveTo>
                        <a:cubicBezTo>
                          <a:pt x="266" y="23068"/>
                          <a:pt x="-210" y="-744"/>
                          <a:pt x="18268" y="18"/>
                        </a:cubicBezTo>
                        <a:cubicBezTo>
                          <a:pt x="36747" y="685"/>
                          <a:pt x="41795" y="25926"/>
                          <a:pt x="37033" y="39451"/>
                        </a:cubicBezTo>
                        <a:cubicBezTo>
                          <a:pt x="32270" y="52977"/>
                          <a:pt x="17125" y="63740"/>
                          <a:pt x="8172" y="55453"/>
                        </a:cubicBezTo>
                        <a:cubicBezTo>
                          <a:pt x="-782" y="47167"/>
                          <a:pt x="-305" y="39070"/>
                          <a:pt x="266" y="23164"/>
                        </a:cubicBezTo>
                        <a:close/>
                      </a:path>
                    </a:pathLst>
                  </a:custGeom>
                  <a:solidFill>
                    <a:srgbClr val="FFAB6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87" name="자유형: 도형 186">
                    <a:extLst>
                      <a:ext uri="{FF2B5EF4-FFF2-40B4-BE49-F238E27FC236}">
                        <a16:creationId xmlns:a16="http://schemas.microsoft.com/office/drawing/2014/main" id="{0FF7B225-B632-7E61-6817-0C6A0B2963D6}"/>
                      </a:ext>
                    </a:extLst>
                  </p:cNvPr>
                  <p:cNvSpPr/>
                  <p:nvPr/>
                </p:nvSpPr>
                <p:spPr>
                  <a:xfrm>
                    <a:off x="6652958" y="4845834"/>
                    <a:ext cx="52377" cy="129920"/>
                  </a:xfrm>
                  <a:custGeom>
                    <a:avLst/>
                    <a:gdLst>
                      <a:gd name="connsiteX0" fmla="*/ 95 w 52377"/>
                      <a:gd name="connsiteY0" fmla="*/ 118205 h 129920"/>
                      <a:gd name="connsiteX1" fmla="*/ 19812 w 52377"/>
                      <a:gd name="connsiteY1" fmla="*/ 59436 h 129920"/>
                      <a:gd name="connsiteX2" fmla="*/ 18288 w 52377"/>
                      <a:gd name="connsiteY2" fmla="*/ 0 h 129920"/>
                      <a:gd name="connsiteX3" fmla="*/ 37243 w 52377"/>
                      <a:gd name="connsiteY3" fmla="*/ 8287 h 129920"/>
                      <a:gd name="connsiteX4" fmla="*/ 52102 w 52377"/>
                      <a:gd name="connsiteY4" fmla="*/ 49721 h 129920"/>
                      <a:gd name="connsiteX5" fmla="*/ 13525 w 52377"/>
                      <a:gd name="connsiteY5" fmla="*/ 129921 h 129920"/>
                      <a:gd name="connsiteX6" fmla="*/ 0 w 52377"/>
                      <a:gd name="connsiteY6" fmla="*/ 118205 h 129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2377" h="129920">
                        <a:moveTo>
                          <a:pt x="95" y="118205"/>
                        </a:moveTo>
                        <a:lnTo>
                          <a:pt x="19812" y="59436"/>
                        </a:lnTo>
                        <a:lnTo>
                          <a:pt x="18288" y="0"/>
                        </a:lnTo>
                        <a:lnTo>
                          <a:pt x="37243" y="8287"/>
                        </a:lnTo>
                        <a:cubicBezTo>
                          <a:pt x="37243" y="8287"/>
                          <a:pt x="54769" y="17621"/>
                          <a:pt x="52102" y="49721"/>
                        </a:cubicBezTo>
                        <a:cubicBezTo>
                          <a:pt x="52102" y="49721"/>
                          <a:pt x="51245" y="110871"/>
                          <a:pt x="13525" y="129921"/>
                        </a:cubicBezTo>
                        <a:lnTo>
                          <a:pt x="0" y="118205"/>
                        </a:lnTo>
                        <a:close/>
                      </a:path>
                    </a:pathLst>
                  </a:custGeom>
                  <a:solidFill>
                    <a:srgbClr val="352E3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88" name="자유형: 도형 187">
                    <a:extLst>
                      <a:ext uri="{FF2B5EF4-FFF2-40B4-BE49-F238E27FC236}">
                        <a16:creationId xmlns:a16="http://schemas.microsoft.com/office/drawing/2014/main" id="{F81D2EB0-FEE9-AD19-26B9-5FBF669433E8}"/>
                      </a:ext>
                    </a:extLst>
                  </p:cNvPr>
                  <p:cNvSpPr/>
                  <p:nvPr/>
                </p:nvSpPr>
                <p:spPr>
                  <a:xfrm>
                    <a:off x="6592377" y="4857741"/>
                    <a:ext cx="29097" cy="76390"/>
                  </a:xfrm>
                  <a:custGeom>
                    <a:avLst/>
                    <a:gdLst>
                      <a:gd name="connsiteX0" fmla="*/ 2193 w 29097"/>
                      <a:gd name="connsiteY0" fmla="*/ 27718 h 76390"/>
                      <a:gd name="connsiteX1" fmla="*/ 18004 w 29097"/>
                      <a:gd name="connsiteY1" fmla="*/ 76391 h 76390"/>
                      <a:gd name="connsiteX2" fmla="*/ 29053 w 29097"/>
                      <a:gd name="connsiteY2" fmla="*/ 39910 h 76390"/>
                      <a:gd name="connsiteX3" fmla="*/ 21719 w 29097"/>
                      <a:gd name="connsiteY3" fmla="*/ 0 h 76390"/>
                      <a:gd name="connsiteX4" fmla="*/ 2288 w 29097"/>
                      <a:gd name="connsiteY4" fmla="*/ 27718 h 76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97" h="76390">
                        <a:moveTo>
                          <a:pt x="2193" y="27718"/>
                        </a:moveTo>
                        <a:cubicBezTo>
                          <a:pt x="2193" y="27718"/>
                          <a:pt x="15813" y="58674"/>
                          <a:pt x="18004" y="76391"/>
                        </a:cubicBezTo>
                        <a:cubicBezTo>
                          <a:pt x="18004" y="76391"/>
                          <a:pt x="29910" y="66770"/>
                          <a:pt x="29053" y="39910"/>
                        </a:cubicBezTo>
                        <a:cubicBezTo>
                          <a:pt x="28196" y="13049"/>
                          <a:pt x="21719" y="0"/>
                          <a:pt x="21719" y="0"/>
                        </a:cubicBezTo>
                        <a:cubicBezTo>
                          <a:pt x="21719" y="0"/>
                          <a:pt x="-8380" y="14288"/>
                          <a:pt x="2288" y="27718"/>
                        </a:cubicBezTo>
                        <a:close/>
                      </a:path>
                    </a:pathLst>
                  </a:custGeom>
                  <a:solidFill>
                    <a:srgbClr val="352E3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89" name="자유형: 도형 188">
                  <a:extLst>
                    <a:ext uri="{FF2B5EF4-FFF2-40B4-BE49-F238E27FC236}">
                      <a16:creationId xmlns:a16="http://schemas.microsoft.com/office/drawing/2014/main" id="{8111AFF4-4092-C618-5EE4-51778A7813FB}"/>
                    </a:ext>
                  </a:extLst>
                </p:cNvPr>
                <p:cNvSpPr/>
                <p:nvPr/>
              </p:nvSpPr>
              <p:spPr>
                <a:xfrm>
                  <a:off x="6503511" y="4799361"/>
                  <a:ext cx="190118" cy="105051"/>
                </a:xfrm>
                <a:custGeom>
                  <a:avLst/>
                  <a:gdLst>
                    <a:gd name="connsiteX0" fmla="*/ 190024 w 190118"/>
                    <a:gd name="connsiteY0" fmla="*/ 59046 h 105051"/>
                    <a:gd name="connsiteX1" fmla="*/ 127540 w 190118"/>
                    <a:gd name="connsiteY1" fmla="*/ 3896 h 105051"/>
                    <a:gd name="connsiteX2" fmla="*/ 10287 w 190118"/>
                    <a:gd name="connsiteY2" fmla="*/ 2182 h 105051"/>
                    <a:gd name="connsiteX3" fmla="*/ 28099 w 190118"/>
                    <a:gd name="connsiteY3" fmla="*/ 20851 h 105051"/>
                    <a:gd name="connsiteX4" fmla="*/ 0 w 190118"/>
                    <a:gd name="connsiteY4" fmla="*/ 30852 h 105051"/>
                    <a:gd name="connsiteX5" fmla="*/ 96774 w 190118"/>
                    <a:gd name="connsiteY5" fmla="*/ 105052 h 105051"/>
                    <a:gd name="connsiteX6" fmla="*/ 190119 w 190118"/>
                    <a:gd name="connsiteY6" fmla="*/ 59046 h 105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118" h="105051">
                      <a:moveTo>
                        <a:pt x="190024" y="59046"/>
                      </a:moveTo>
                      <a:cubicBezTo>
                        <a:pt x="190024" y="59046"/>
                        <a:pt x="177070" y="11516"/>
                        <a:pt x="127540" y="3896"/>
                      </a:cubicBezTo>
                      <a:cubicBezTo>
                        <a:pt x="78010" y="-3724"/>
                        <a:pt x="10287" y="2182"/>
                        <a:pt x="10287" y="2182"/>
                      </a:cubicBezTo>
                      <a:lnTo>
                        <a:pt x="28099" y="20851"/>
                      </a:lnTo>
                      <a:lnTo>
                        <a:pt x="0" y="30852"/>
                      </a:lnTo>
                      <a:cubicBezTo>
                        <a:pt x="0" y="30852"/>
                        <a:pt x="23527" y="77525"/>
                        <a:pt x="96774" y="105052"/>
                      </a:cubicBezTo>
                      <a:lnTo>
                        <a:pt x="190119" y="59046"/>
                      </a:lnTo>
                      <a:close/>
                    </a:path>
                  </a:pathLst>
                </a:custGeom>
                <a:solidFill>
                  <a:srgbClr val="352E3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9F66F706-9113-17DA-C40C-033B9610C071}"/>
                  </a:ext>
                </a:extLst>
              </p:cNvPr>
              <p:cNvSpPr/>
              <p:nvPr/>
            </p:nvSpPr>
            <p:spPr>
              <a:xfrm>
                <a:off x="6634289" y="4981242"/>
                <a:ext cx="152304" cy="108337"/>
              </a:xfrm>
              <a:custGeom>
                <a:avLst/>
                <a:gdLst>
                  <a:gd name="connsiteX0" fmla="*/ 70866 w 152304"/>
                  <a:gd name="connsiteY0" fmla="*/ 13564 h 108337"/>
                  <a:gd name="connsiteX1" fmla="*/ 0 w 152304"/>
                  <a:gd name="connsiteY1" fmla="*/ 108338 h 108337"/>
                  <a:gd name="connsiteX2" fmla="*/ 51816 w 152304"/>
                  <a:gd name="connsiteY2" fmla="*/ 94622 h 108337"/>
                  <a:gd name="connsiteX3" fmla="*/ 108775 w 152304"/>
                  <a:gd name="connsiteY3" fmla="*/ 42425 h 108337"/>
                  <a:gd name="connsiteX4" fmla="*/ 152305 w 152304"/>
                  <a:gd name="connsiteY4" fmla="*/ 47092 h 108337"/>
                  <a:gd name="connsiteX5" fmla="*/ 120491 w 152304"/>
                  <a:gd name="connsiteY5" fmla="*/ 2039 h 108337"/>
                  <a:gd name="connsiteX6" fmla="*/ 70866 w 152304"/>
                  <a:gd name="connsiteY6" fmla="*/ 13659 h 108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304" h="108337">
                    <a:moveTo>
                      <a:pt x="70866" y="13564"/>
                    </a:moveTo>
                    <a:lnTo>
                      <a:pt x="0" y="108338"/>
                    </a:lnTo>
                    <a:lnTo>
                      <a:pt x="51816" y="94622"/>
                    </a:lnTo>
                    <a:lnTo>
                      <a:pt x="108775" y="42425"/>
                    </a:lnTo>
                    <a:lnTo>
                      <a:pt x="152305" y="47092"/>
                    </a:lnTo>
                    <a:lnTo>
                      <a:pt x="120491" y="2039"/>
                    </a:lnTo>
                    <a:cubicBezTo>
                      <a:pt x="120491" y="2039"/>
                      <a:pt x="92869" y="-7201"/>
                      <a:pt x="70866" y="13659"/>
                    </a:cubicBezTo>
                    <a:close/>
                  </a:path>
                </a:pathLst>
              </a:custGeom>
              <a:solidFill>
                <a:srgbClr val="213C6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91" name="그래픽 139">
                <a:extLst>
                  <a:ext uri="{FF2B5EF4-FFF2-40B4-BE49-F238E27FC236}">
                    <a16:creationId xmlns:a16="http://schemas.microsoft.com/office/drawing/2014/main" id="{695856E7-D4AF-BE0E-BA00-B155FB249C9B}"/>
                  </a:ext>
                </a:extLst>
              </p:cNvPr>
              <p:cNvGrpSpPr/>
              <p:nvPr/>
            </p:nvGrpSpPr>
            <p:grpSpPr>
              <a:xfrm>
                <a:off x="5336023" y="3760738"/>
                <a:ext cx="1159011" cy="1624498"/>
                <a:chOff x="5336023" y="3760738"/>
                <a:chExt cx="1159011" cy="1624498"/>
              </a:xfrm>
            </p:grpSpPr>
            <p:sp>
              <p:nvSpPr>
                <p:cNvPr id="192" name="자유형: 도형 191">
                  <a:extLst>
                    <a:ext uri="{FF2B5EF4-FFF2-40B4-BE49-F238E27FC236}">
                      <a16:creationId xmlns:a16="http://schemas.microsoft.com/office/drawing/2014/main" id="{8630D701-279A-32E3-4FB7-A1AB7F42E273}"/>
                    </a:ext>
                  </a:extLst>
                </p:cNvPr>
                <p:cNvSpPr/>
                <p:nvPr/>
              </p:nvSpPr>
              <p:spPr>
                <a:xfrm>
                  <a:off x="5389126" y="3813841"/>
                  <a:ext cx="756995" cy="756871"/>
                </a:xfrm>
                <a:custGeom>
                  <a:avLst/>
                  <a:gdLst>
                    <a:gd name="connsiteX0" fmla="*/ 189031 w 756995"/>
                    <a:gd name="connsiteY0" fmla="*/ 50919 h 756871"/>
                    <a:gd name="connsiteX1" fmla="*/ 50919 w 756995"/>
                    <a:gd name="connsiteY1" fmla="*/ 567841 h 756871"/>
                    <a:gd name="connsiteX2" fmla="*/ 567936 w 756995"/>
                    <a:gd name="connsiteY2" fmla="*/ 705953 h 756871"/>
                    <a:gd name="connsiteX3" fmla="*/ 706144 w 756995"/>
                    <a:gd name="connsiteY3" fmla="*/ 189031 h 756871"/>
                    <a:gd name="connsiteX4" fmla="*/ 189031 w 756995"/>
                    <a:gd name="connsiteY4" fmla="*/ 50919 h 756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995" h="756871">
                      <a:moveTo>
                        <a:pt x="189031" y="50919"/>
                      </a:moveTo>
                      <a:cubicBezTo>
                        <a:pt x="8152" y="155503"/>
                        <a:pt x="-53761" y="386961"/>
                        <a:pt x="50919" y="567841"/>
                      </a:cubicBezTo>
                      <a:cubicBezTo>
                        <a:pt x="155503" y="748720"/>
                        <a:pt x="386961" y="810633"/>
                        <a:pt x="567936" y="705953"/>
                      </a:cubicBezTo>
                      <a:cubicBezTo>
                        <a:pt x="748816" y="601369"/>
                        <a:pt x="810728" y="369911"/>
                        <a:pt x="706144" y="189031"/>
                      </a:cubicBezTo>
                      <a:cubicBezTo>
                        <a:pt x="601464" y="8152"/>
                        <a:pt x="369911" y="-53761"/>
                        <a:pt x="189031" y="509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93" name="자유형: 도형 192">
                  <a:extLst>
                    <a:ext uri="{FF2B5EF4-FFF2-40B4-BE49-F238E27FC236}">
                      <a16:creationId xmlns:a16="http://schemas.microsoft.com/office/drawing/2014/main" id="{22BB1DCB-38E4-7F9D-66DC-60C4418EAE31}"/>
                    </a:ext>
                  </a:extLst>
                </p:cNvPr>
                <p:cNvSpPr/>
                <p:nvPr/>
              </p:nvSpPr>
              <p:spPr>
                <a:xfrm>
                  <a:off x="5919533" y="4498077"/>
                  <a:ext cx="268223" cy="367855"/>
                </a:xfrm>
                <a:custGeom>
                  <a:avLst/>
                  <a:gdLst>
                    <a:gd name="connsiteX0" fmla="*/ 86392 w 268223"/>
                    <a:gd name="connsiteY0" fmla="*/ 0 h 367855"/>
                    <a:gd name="connsiteX1" fmla="*/ 78010 w 268223"/>
                    <a:gd name="connsiteY1" fmla="*/ 10382 h 367855"/>
                    <a:gd name="connsiteX2" fmla="*/ 0 w 268223"/>
                    <a:gd name="connsiteY2" fmla="*/ 63341 h 367855"/>
                    <a:gd name="connsiteX3" fmla="*/ 176022 w 268223"/>
                    <a:gd name="connsiteY3" fmla="*/ 367855 h 367855"/>
                    <a:gd name="connsiteX4" fmla="*/ 268224 w 268223"/>
                    <a:gd name="connsiteY4" fmla="*/ 314515 h 367855"/>
                    <a:gd name="connsiteX5" fmla="*/ 86392 w 268223"/>
                    <a:gd name="connsiteY5" fmla="*/ 95 h 367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8223" h="367855">
                      <a:moveTo>
                        <a:pt x="86392" y="0"/>
                      </a:moveTo>
                      <a:cubicBezTo>
                        <a:pt x="84677" y="4000"/>
                        <a:pt x="82010" y="7620"/>
                        <a:pt x="78010" y="10382"/>
                      </a:cubicBezTo>
                      <a:lnTo>
                        <a:pt x="0" y="63341"/>
                      </a:lnTo>
                      <a:lnTo>
                        <a:pt x="176022" y="367855"/>
                      </a:lnTo>
                      <a:lnTo>
                        <a:pt x="268224" y="314515"/>
                      </a:lnTo>
                      <a:lnTo>
                        <a:pt x="86392" y="95"/>
                      </a:lnTo>
                      <a:close/>
                    </a:path>
                  </a:pathLst>
                </a:custGeom>
                <a:solidFill>
                  <a:srgbClr val="213C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194" name="그래픽 139">
                  <a:extLst>
                    <a:ext uri="{FF2B5EF4-FFF2-40B4-BE49-F238E27FC236}">
                      <a16:creationId xmlns:a16="http://schemas.microsoft.com/office/drawing/2014/main" id="{18A34634-4737-41C6-80EF-162F4ECC41BF}"/>
                    </a:ext>
                  </a:extLst>
                </p:cNvPr>
                <p:cNvGrpSpPr/>
                <p:nvPr/>
              </p:nvGrpSpPr>
              <p:grpSpPr>
                <a:xfrm>
                  <a:off x="6031261" y="4737249"/>
                  <a:ext cx="463773" cy="647987"/>
                  <a:chOff x="6031261" y="4737249"/>
                  <a:chExt cx="463773" cy="647987"/>
                </a:xfrm>
              </p:grpSpPr>
              <p:sp>
                <p:nvSpPr>
                  <p:cNvPr id="195" name="자유형: 도형 194">
                    <a:extLst>
                      <a:ext uri="{FF2B5EF4-FFF2-40B4-BE49-F238E27FC236}">
                        <a16:creationId xmlns:a16="http://schemas.microsoft.com/office/drawing/2014/main" id="{E8018C8F-A2E0-19FD-15F1-E6D32D344FE3}"/>
                      </a:ext>
                    </a:extLst>
                  </p:cNvPr>
                  <p:cNvSpPr/>
                  <p:nvPr/>
                </p:nvSpPr>
                <p:spPr>
                  <a:xfrm>
                    <a:off x="6031261" y="4737249"/>
                    <a:ext cx="463773" cy="647987"/>
                  </a:xfrm>
                  <a:custGeom>
                    <a:avLst/>
                    <a:gdLst>
                      <a:gd name="connsiteX0" fmla="*/ 154496 w 463773"/>
                      <a:gd name="connsiteY0" fmla="*/ 95 h 647987"/>
                      <a:gd name="connsiteX1" fmla="*/ 451771 w 463773"/>
                      <a:gd name="connsiteY1" fmla="*/ 514160 h 647987"/>
                      <a:gd name="connsiteX2" fmla="*/ 419195 w 463773"/>
                      <a:gd name="connsiteY2" fmla="*/ 635984 h 647987"/>
                      <a:gd name="connsiteX3" fmla="*/ 419195 w 463773"/>
                      <a:gd name="connsiteY3" fmla="*/ 635984 h 647987"/>
                      <a:gd name="connsiteX4" fmla="*/ 297275 w 463773"/>
                      <a:gd name="connsiteY4" fmla="*/ 603409 h 647987"/>
                      <a:gd name="connsiteX5" fmla="*/ 0 w 463773"/>
                      <a:gd name="connsiteY5" fmla="*/ 89345 h 647987"/>
                      <a:gd name="connsiteX6" fmla="*/ 154400 w 463773"/>
                      <a:gd name="connsiteY6" fmla="*/ 0 h 647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773" h="647987">
                        <a:moveTo>
                          <a:pt x="154496" y="95"/>
                        </a:moveTo>
                        <a:lnTo>
                          <a:pt x="451771" y="514160"/>
                        </a:lnTo>
                        <a:cubicBezTo>
                          <a:pt x="476441" y="556832"/>
                          <a:pt x="461867" y="611315"/>
                          <a:pt x="419195" y="635984"/>
                        </a:cubicBezTo>
                        <a:lnTo>
                          <a:pt x="419195" y="635984"/>
                        </a:lnTo>
                        <a:cubicBezTo>
                          <a:pt x="376523" y="660654"/>
                          <a:pt x="321945" y="646081"/>
                          <a:pt x="297275" y="603409"/>
                        </a:cubicBezTo>
                        <a:lnTo>
                          <a:pt x="0" y="89345"/>
                        </a:lnTo>
                        <a:lnTo>
                          <a:pt x="154400" y="0"/>
                        </a:lnTo>
                        <a:close/>
                      </a:path>
                    </a:pathLst>
                  </a:custGeom>
                  <a:solidFill>
                    <a:srgbClr val="5081A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6" name="자유형: 도형 195">
                    <a:extLst>
                      <a:ext uri="{FF2B5EF4-FFF2-40B4-BE49-F238E27FC236}">
                        <a16:creationId xmlns:a16="http://schemas.microsoft.com/office/drawing/2014/main" id="{9B90F0F0-AD77-9B73-37C3-181F8282677D}"/>
                      </a:ext>
                    </a:extLst>
                  </p:cNvPr>
                  <p:cNvSpPr/>
                  <p:nvPr/>
                </p:nvSpPr>
                <p:spPr>
                  <a:xfrm rot="-1802399">
                    <a:off x="6052706" y="4820697"/>
                    <a:ext cx="178403" cy="37814"/>
                  </a:xfrm>
                  <a:custGeom>
                    <a:avLst/>
                    <a:gdLst>
                      <a:gd name="connsiteX0" fmla="*/ 0 w 178403"/>
                      <a:gd name="connsiteY0" fmla="*/ 0 h 37814"/>
                      <a:gd name="connsiteX1" fmla="*/ 178403 w 178403"/>
                      <a:gd name="connsiteY1" fmla="*/ 0 h 37814"/>
                      <a:gd name="connsiteX2" fmla="*/ 178403 w 178403"/>
                      <a:gd name="connsiteY2" fmla="*/ 37814 h 37814"/>
                      <a:gd name="connsiteX3" fmla="*/ 0 w 178403"/>
                      <a:gd name="connsiteY3" fmla="*/ 37814 h 378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03" h="37814">
                        <a:moveTo>
                          <a:pt x="0" y="0"/>
                        </a:moveTo>
                        <a:lnTo>
                          <a:pt x="178403" y="0"/>
                        </a:lnTo>
                        <a:lnTo>
                          <a:pt x="178403" y="37814"/>
                        </a:lnTo>
                        <a:lnTo>
                          <a:pt x="0" y="378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id="{F38B17AF-1B07-FEF3-65B5-D90DFAC3E506}"/>
                      </a:ext>
                    </a:extLst>
                  </p:cNvPr>
                  <p:cNvSpPr/>
                  <p:nvPr/>
                </p:nvSpPr>
                <p:spPr>
                  <a:xfrm rot="-1802399">
                    <a:off x="6296658" y="5242562"/>
                    <a:ext cx="178403" cy="37814"/>
                  </a:xfrm>
                  <a:custGeom>
                    <a:avLst/>
                    <a:gdLst>
                      <a:gd name="connsiteX0" fmla="*/ 0 w 178403"/>
                      <a:gd name="connsiteY0" fmla="*/ 0 h 37814"/>
                      <a:gd name="connsiteX1" fmla="*/ 178403 w 178403"/>
                      <a:gd name="connsiteY1" fmla="*/ 0 h 37814"/>
                      <a:gd name="connsiteX2" fmla="*/ 178403 w 178403"/>
                      <a:gd name="connsiteY2" fmla="*/ 37814 h 37814"/>
                      <a:gd name="connsiteX3" fmla="*/ 0 w 178403"/>
                      <a:gd name="connsiteY3" fmla="*/ 37814 h 378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03" h="37814">
                        <a:moveTo>
                          <a:pt x="0" y="0"/>
                        </a:moveTo>
                        <a:lnTo>
                          <a:pt x="178403" y="0"/>
                        </a:lnTo>
                        <a:lnTo>
                          <a:pt x="178403" y="37814"/>
                        </a:lnTo>
                        <a:lnTo>
                          <a:pt x="0" y="378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98" name="자유형: 도형 197">
                  <a:extLst>
                    <a:ext uri="{FF2B5EF4-FFF2-40B4-BE49-F238E27FC236}">
                      <a16:creationId xmlns:a16="http://schemas.microsoft.com/office/drawing/2014/main" id="{4DF7DE9B-F0DC-1DCF-4A8E-E2C4131C1535}"/>
                    </a:ext>
                  </a:extLst>
                </p:cNvPr>
                <p:cNvSpPr/>
                <p:nvPr/>
              </p:nvSpPr>
              <p:spPr>
                <a:xfrm>
                  <a:off x="5336023" y="3760738"/>
                  <a:ext cx="863076" cy="863076"/>
                </a:xfrm>
                <a:custGeom>
                  <a:avLst/>
                  <a:gdLst>
                    <a:gd name="connsiteX0" fmla="*/ 368530 w 863076"/>
                    <a:gd name="connsiteY0" fmla="*/ 4675 h 863076"/>
                    <a:gd name="connsiteX1" fmla="*/ 4675 w 863076"/>
                    <a:gd name="connsiteY1" fmla="*/ 494546 h 863076"/>
                    <a:gd name="connsiteX2" fmla="*/ 494546 w 863076"/>
                    <a:gd name="connsiteY2" fmla="*/ 858401 h 863076"/>
                    <a:gd name="connsiteX3" fmla="*/ 858401 w 863076"/>
                    <a:gd name="connsiteY3" fmla="*/ 368530 h 863076"/>
                    <a:gd name="connsiteX4" fmla="*/ 368530 w 863076"/>
                    <a:gd name="connsiteY4" fmla="*/ 4675 h 863076"/>
                    <a:gd name="connsiteX5" fmla="*/ 780487 w 863076"/>
                    <a:gd name="connsiteY5" fmla="*/ 380056 h 863076"/>
                    <a:gd name="connsiteX6" fmla="*/ 483116 w 863076"/>
                    <a:gd name="connsiteY6" fmla="*/ 780487 h 863076"/>
                    <a:gd name="connsiteX7" fmla="*/ 82685 w 863076"/>
                    <a:gd name="connsiteY7" fmla="*/ 483116 h 863076"/>
                    <a:gd name="connsiteX8" fmla="*/ 380056 w 863076"/>
                    <a:gd name="connsiteY8" fmla="*/ 82685 h 863076"/>
                    <a:gd name="connsiteX9" fmla="*/ 780487 w 863076"/>
                    <a:gd name="connsiteY9" fmla="*/ 380056 h 863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63076" h="863076">
                      <a:moveTo>
                        <a:pt x="368530" y="4675"/>
                      </a:moveTo>
                      <a:cubicBezTo>
                        <a:pt x="132787" y="39537"/>
                        <a:pt x="-30091" y="258802"/>
                        <a:pt x="4675" y="494546"/>
                      </a:cubicBezTo>
                      <a:cubicBezTo>
                        <a:pt x="39442" y="730290"/>
                        <a:pt x="258802" y="893167"/>
                        <a:pt x="494546" y="858401"/>
                      </a:cubicBezTo>
                      <a:cubicBezTo>
                        <a:pt x="730290" y="823635"/>
                        <a:pt x="893167" y="604274"/>
                        <a:pt x="858401" y="368530"/>
                      </a:cubicBezTo>
                      <a:cubicBezTo>
                        <a:pt x="823635" y="132787"/>
                        <a:pt x="604274" y="-30091"/>
                        <a:pt x="368530" y="4675"/>
                      </a:cubicBezTo>
                      <a:close/>
                      <a:moveTo>
                        <a:pt x="780487" y="380056"/>
                      </a:moveTo>
                      <a:cubicBezTo>
                        <a:pt x="808966" y="572746"/>
                        <a:pt x="675712" y="752007"/>
                        <a:pt x="483116" y="780487"/>
                      </a:cubicBezTo>
                      <a:cubicBezTo>
                        <a:pt x="290425" y="808966"/>
                        <a:pt x="111165" y="675807"/>
                        <a:pt x="82685" y="483116"/>
                      </a:cubicBezTo>
                      <a:cubicBezTo>
                        <a:pt x="54205" y="290425"/>
                        <a:pt x="187365" y="111070"/>
                        <a:pt x="380056" y="82685"/>
                      </a:cubicBezTo>
                      <a:cubicBezTo>
                        <a:pt x="572746" y="54205"/>
                        <a:pt x="752007" y="187365"/>
                        <a:pt x="780487" y="380056"/>
                      </a:cubicBezTo>
                      <a:close/>
                    </a:path>
                  </a:pathLst>
                </a:custGeom>
                <a:solidFill>
                  <a:srgbClr val="FF634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99" name="자유형: 도형 198">
                <a:extLst>
                  <a:ext uri="{FF2B5EF4-FFF2-40B4-BE49-F238E27FC236}">
                    <a16:creationId xmlns:a16="http://schemas.microsoft.com/office/drawing/2014/main" id="{5580C09E-71E2-6A5C-EB89-07258EF7CECF}"/>
                  </a:ext>
                </a:extLst>
              </p:cNvPr>
              <p:cNvSpPr/>
              <p:nvPr/>
            </p:nvSpPr>
            <p:spPr>
              <a:xfrm>
                <a:off x="6251987" y="5057678"/>
                <a:ext cx="102933" cy="90098"/>
              </a:xfrm>
              <a:custGeom>
                <a:avLst/>
                <a:gdLst>
                  <a:gd name="connsiteX0" fmla="*/ 87789 w 102933"/>
                  <a:gd name="connsiteY0" fmla="*/ 64001 h 90098"/>
                  <a:gd name="connsiteX1" fmla="*/ 60738 w 102933"/>
                  <a:gd name="connsiteY1" fmla="*/ 1898 h 90098"/>
                  <a:gd name="connsiteX2" fmla="*/ 64 w 102933"/>
                  <a:gd name="connsiteY2" fmla="*/ 30473 h 90098"/>
                  <a:gd name="connsiteX3" fmla="*/ 34735 w 102933"/>
                  <a:gd name="connsiteY3" fmla="*/ 74192 h 90098"/>
                  <a:gd name="connsiteX4" fmla="*/ 77216 w 102933"/>
                  <a:gd name="connsiteY4" fmla="*/ 89528 h 90098"/>
                  <a:gd name="connsiteX5" fmla="*/ 102934 w 102933"/>
                  <a:gd name="connsiteY5" fmla="*/ 90099 h 90098"/>
                  <a:gd name="connsiteX6" fmla="*/ 87884 w 102933"/>
                  <a:gd name="connsiteY6" fmla="*/ 64001 h 9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933" h="90098">
                    <a:moveTo>
                      <a:pt x="87789" y="64001"/>
                    </a:moveTo>
                    <a:cubicBezTo>
                      <a:pt x="87789" y="64001"/>
                      <a:pt x="73502" y="6469"/>
                      <a:pt x="60738" y="1898"/>
                    </a:cubicBezTo>
                    <a:cubicBezTo>
                      <a:pt x="47975" y="-2674"/>
                      <a:pt x="-2032" y="-1055"/>
                      <a:pt x="64" y="30473"/>
                    </a:cubicBezTo>
                    <a:cubicBezTo>
                      <a:pt x="2159" y="62000"/>
                      <a:pt x="23305" y="72478"/>
                      <a:pt x="34735" y="74192"/>
                    </a:cubicBezTo>
                    <a:cubicBezTo>
                      <a:pt x="46165" y="75907"/>
                      <a:pt x="77216" y="89528"/>
                      <a:pt x="77216" y="89528"/>
                    </a:cubicBezTo>
                    <a:lnTo>
                      <a:pt x="102934" y="90099"/>
                    </a:lnTo>
                    <a:lnTo>
                      <a:pt x="87884" y="64001"/>
                    </a:lnTo>
                    <a:close/>
                  </a:path>
                </a:pathLst>
              </a:custGeom>
              <a:solidFill>
                <a:srgbClr val="FFAB6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00" name="자유형: 도형 199">
                <a:extLst>
                  <a:ext uri="{FF2B5EF4-FFF2-40B4-BE49-F238E27FC236}">
                    <a16:creationId xmlns:a16="http://schemas.microsoft.com/office/drawing/2014/main" id="{D8BDFA04-8A42-D578-DBF0-D79890C89E5E}"/>
                  </a:ext>
                </a:extLst>
              </p:cNvPr>
              <p:cNvSpPr/>
              <p:nvPr/>
            </p:nvSpPr>
            <p:spPr>
              <a:xfrm>
                <a:off x="6324727" y="5077292"/>
                <a:ext cx="464291" cy="186308"/>
              </a:xfrm>
              <a:custGeom>
                <a:avLst/>
                <a:gdLst>
                  <a:gd name="connsiteX0" fmla="*/ 424910 w 464291"/>
                  <a:gd name="connsiteY0" fmla="*/ 0 h 186308"/>
                  <a:gd name="connsiteX1" fmla="*/ 207836 w 464291"/>
                  <a:gd name="connsiteY1" fmla="*/ 111919 h 186308"/>
                  <a:gd name="connsiteX2" fmla="*/ 15145 w 464291"/>
                  <a:gd name="connsiteY2" fmla="*/ 44291 h 186308"/>
                  <a:gd name="connsiteX3" fmla="*/ 0 w 464291"/>
                  <a:gd name="connsiteY3" fmla="*/ 78200 h 186308"/>
                  <a:gd name="connsiteX4" fmla="*/ 214598 w 464291"/>
                  <a:gd name="connsiteY4" fmla="*/ 186309 h 186308"/>
                  <a:gd name="connsiteX5" fmla="*/ 412528 w 464291"/>
                  <a:gd name="connsiteY5" fmla="*/ 156877 h 186308"/>
                  <a:gd name="connsiteX6" fmla="*/ 463010 w 464291"/>
                  <a:gd name="connsiteY6" fmla="*/ 78105 h 186308"/>
                  <a:gd name="connsiteX7" fmla="*/ 424910 w 464291"/>
                  <a:gd name="connsiteY7" fmla="*/ 0 h 18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4291" h="186308">
                    <a:moveTo>
                      <a:pt x="424910" y="0"/>
                    </a:moveTo>
                    <a:lnTo>
                      <a:pt x="207836" y="111919"/>
                    </a:lnTo>
                    <a:lnTo>
                      <a:pt x="15145" y="44291"/>
                    </a:lnTo>
                    <a:lnTo>
                      <a:pt x="0" y="78200"/>
                    </a:lnTo>
                    <a:lnTo>
                      <a:pt x="214598" y="186309"/>
                    </a:lnTo>
                    <a:lnTo>
                      <a:pt x="412528" y="156877"/>
                    </a:lnTo>
                    <a:cubicBezTo>
                      <a:pt x="412528" y="156877"/>
                      <a:pt x="453390" y="120682"/>
                      <a:pt x="463010" y="78105"/>
                    </a:cubicBezTo>
                    <a:cubicBezTo>
                      <a:pt x="472630" y="35433"/>
                      <a:pt x="424910" y="0"/>
                      <a:pt x="424910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B7AF2C8-8FB3-FBA0-AADD-D9DCA4FDFD1C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8C6123-186B-2FDA-846A-DD31531DD927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FCD453-CDD7-271C-8242-E76704805069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BE009BE0-60A9-D1FA-9C76-D7E86EBB43F9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B9E2BEC-02C4-BF8E-2C54-0E107D768B34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FAC525B2-D17B-0625-311B-C91A5BB2CAD3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B85BE3-980D-67F0-7B66-08C477FE1BD7}"/>
                </a:ext>
              </a:extLst>
            </p:cNvPr>
            <p:cNvSpPr txBox="1"/>
            <p:nvPr/>
          </p:nvSpPr>
          <p:spPr>
            <a:xfrm>
              <a:off x="1130775" y="1257374"/>
              <a:ext cx="574516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초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중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고 지리 학습의 연계성을 고려한 중학교 지리 내용 구성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1F46ED-E135-C7CF-DABE-39CF080CCFA0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3889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CF27FC5-06E5-CA18-9896-558F86D2CADC}"/>
              </a:ext>
            </a:extLst>
          </p:cNvPr>
          <p:cNvGrpSpPr/>
          <p:nvPr/>
        </p:nvGrpSpPr>
        <p:grpSpPr>
          <a:xfrm>
            <a:off x="397136" y="1722950"/>
            <a:ext cx="8351577" cy="4514338"/>
            <a:chOff x="397136" y="1722950"/>
            <a:chExt cx="8351577" cy="4514338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FB0AB06D-002E-BD53-7C6C-A6A6979F5C3F}"/>
                </a:ext>
              </a:extLst>
            </p:cNvPr>
            <p:cNvGrpSpPr/>
            <p:nvPr/>
          </p:nvGrpSpPr>
          <p:grpSpPr>
            <a:xfrm>
              <a:off x="3278872" y="1722950"/>
              <a:ext cx="5469841" cy="4514338"/>
              <a:chOff x="3278872" y="1722950"/>
              <a:chExt cx="5469841" cy="4514338"/>
            </a:xfrm>
          </p:grpSpPr>
          <p:sp>
            <p:nvSpPr>
              <p:cNvPr id="10247" name="사각형: 둥근 모서리 10246">
                <a:extLst>
                  <a:ext uri="{FF2B5EF4-FFF2-40B4-BE49-F238E27FC236}">
                    <a16:creationId xmlns:a16="http://schemas.microsoft.com/office/drawing/2014/main" id="{F0B30799-970A-CEC3-8868-EB666839FD55}"/>
                  </a:ext>
                </a:extLst>
              </p:cNvPr>
              <p:cNvSpPr/>
              <p:nvPr/>
            </p:nvSpPr>
            <p:spPr>
              <a:xfrm>
                <a:off x="3278872" y="1997627"/>
                <a:ext cx="5469841" cy="3960007"/>
              </a:xfrm>
              <a:prstGeom prst="roundRect">
                <a:avLst>
                  <a:gd name="adj" fmla="val 3124"/>
                </a:avLst>
              </a:prstGeom>
              <a:solidFill>
                <a:srgbClr val="2F7FCF"/>
              </a:solidFill>
              <a:ln w="222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254" name="자유형: 도형 10253">
                <a:extLst>
                  <a:ext uri="{FF2B5EF4-FFF2-40B4-BE49-F238E27FC236}">
                    <a16:creationId xmlns:a16="http://schemas.microsoft.com/office/drawing/2014/main" id="{69311723-1319-83CB-FC56-488A0D25989E}"/>
                  </a:ext>
                </a:extLst>
              </p:cNvPr>
              <p:cNvSpPr/>
              <p:nvPr/>
            </p:nvSpPr>
            <p:spPr>
              <a:xfrm>
                <a:off x="3278872" y="1855961"/>
                <a:ext cx="482483" cy="459247"/>
              </a:xfrm>
              <a:custGeom>
                <a:avLst/>
                <a:gdLst>
                  <a:gd name="connsiteX0" fmla="*/ 0 w 438621"/>
                  <a:gd name="connsiteY0" fmla="*/ 0 h 417497"/>
                  <a:gd name="connsiteX1" fmla="*/ 209 w 438621"/>
                  <a:gd name="connsiteY1" fmla="*/ 0 h 417497"/>
                  <a:gd name="connsiteX2" fmla="*/ 10643 w 438621"/>
                  <a:gd name="connsiteY2" fmla="*/ 51685 h 417497"/>
                  <a:gd name="connsiteX3" fmla="*/ 135433 w 438621"/>
                  <a:gd name="connsiteY3" fmla="*/ 134401 h 417497"/>
                  <a:gd name="connsiteX4" fmla="*/ 438621 w 438621"/>
                  <a:gd name="connsiteY4" fmla="*/ 134401 h 417497"/>
                  <a:gd name="connsiteX5" fmla="*/ 438621 w 438621"/>
                  <a:gd name="connsiteY5" fmla="*/ 417497 h 417497"/>
                  <a:gd name="connsiteX6" fmla="*/ 0 w 438621"/>
                  <a:gd name="connsiteY6" fmla="*/ 417497 h 41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8621" h="417497">
                    <a:moveTo>
                      <a:pt x="0" y="0"/>
                    </a:moveTo>
                    <a:lnTo>
                      <a:pt x="209" y="0"/>
                    </a:lnTo>
                    <a:lnTo>
                      <a:pt x="10643" y="51685"/>
                    </a:lnTo>
                    <a:cubicBezTo>
                      <a:pt x="31203" y="100294"/>
                      <a:pt x="79335" y="134401"/>
                      <a:pt x="135433" y="134401"/>
                    </a:cubicBezTo>
                    <a:lnTo>
                      <a:pt x="438621" y="134401"/>
                    </a:lnTo>
                    <a:lnTo>
                      <a:pt x="438621" y="417497"/>
                    </a:lnTo>
                    <a:lnTo>
                      <a:pt x="0" y="417497"/>
                    </a:lnTo>
                    <a:close/>
                  </a:path>
                </a:pathLst>
              </a:custGeom>
              <a:solidFill>
                <a:srgbClr val="2F7FCF"/>
              </a:solidFill>
              <a:ln w="222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255" name="자유형: 도형 10254">
                <a:extLst>
                  <a:ext uri="{FF2B5EF4-FFF2-40B4-BE49-F238E27FC236}">
                    <a16:creationId xmlns:a16="http://schemas.microsoft.com/office/drawing/2014/main" id="{D712746D-2563-6A95-44A1-596805A8E84A}"/>
                  </a:ext>
                </a:extLst>
              </p:cNvPr>
              <p:cNvSpPr/>
              <p:nvPr/>
            </p:nvSpPr>
            <p:spPr>
              <a:xfrm flipV="1">
                <a:off x="3278872" y="5640053"/>
                <a:ext cx="482483" cy="459247"/>
              </a:xfrm>
              <a:custGeom>
                <a:avLst/>
                <a:gdLst>
                  <a:gd name="connsiteX0" fmla="*/ 0 w 438621"/>
                  <a:gd name="connsiteY0" fmla="*/ 0 h 417497"/>
                  <a:gd name="connsiteX1" fmla="*/ 209 w 438621"/>
                  <a:gd name="connsiteY1" fmla="*/ 0 h 417497"/>
                  <a:gd name="connsiteX2" fmla="*/ 10643 w 438621"/>
                  <a:gd name="connsiteY2" fmla="*/ 51685 h 417497"/>
                  <a:gd name="connsiteX3" fmla="*/ 135433 w 438621"/>
                  <a:gd name="connsiteY3" fmla="*/ 134401 h 417497"/>
                  <a:gd name="connsiteX4" fmla="*/ 438621 w 438621"/>
                  <a:gd name="connsiteY4" fmla="*/ 134401 h 417497"/>
                  <a:gd name="connsiteX5" fmla="*/ 438621 w 438621"/>
                  <a:gd name="connsiteY5" fmla="*/ 417497 h 417497"/>
                  <a:gd name="connsiteX6" fmla="*/ 0 w 438621"/>
                  <a:gd name="connsiteY6" fmla="*/ 417497 h 41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8621" h="417497">
                    <a:moveTo>
                      <a:pt x="0" y="0"/>
                    </a:moveTo>
                    <a:lnTo>
                      <a:pt x="209" y="0"/>
                    </a:lnTo>
                    <a:lnTo>
                      <a:pt x="10643" y="51685"/>
                    </a:lnTo>
                    <a:cubicBezTo>
                      <a:pt x="31203" y="100294"/>
                      <a:pt x="79335" y="134401"/>
                      <a:pt x="135433" y="134401"/>
                    </a:cubicBezTo>
                    <a:lnTo>
                      <a:pt x="438621" y="134401"/>
                    </a:lnTo>
                    <a:lnTo>
                      <a:pt x="438621" y="417497"/>
                    </a:lnTo>
                    <a:lnTo>
                      <a:pt x="0" y="417497"/>
                    </a:lnTo>
                    <a:close/>
                  </a:path>
                </a:pathLst>
              </a:custGeom>
              <a:solidFill>
                <a:srgbClr val="2F7FCF"/>
              </a:solidFill>
              <a:ln w="222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10484" name="그림 75">
                <a:extLst>
                  <a:ext uri="{FF2B5EF4-FFF2-40B4-BE49-F238E27FC236}">
                    <a16:creationId xmlns:a16="http://schemas.microsoft.com/office/drawing/2014/main" id="{A5C003DC-2C22-BD8A-4904-53357FDB74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3278872" y="1722950"/>
                <a:ext cx="231775" cy="451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0FE53224-585E-D16F-5CDC-21267F4FCBDC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31" name="그래픽 204">
                <a:extLst>
                  <a:ext uri="{FF2B5EF4-FFF2-40B4-BE49-F238E27FC236}">
                    <a16:creationId xmlns:a16="http://schemas.microsoft.com/office/drawing/2014/main" id="{85A6DD20-9DF4-00DF-5390-EC97E9B2CD57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258" name="TextBox 10257">
                <a:extLst>
                  <a:ext uri="{FF2B5EF4-FFF2-40B4-BE49-F238E27FC236}">
                    <a16:creationId xmlns:a16="http://schemas.microsoft.com/office/drawing/2014/main" id="{AB14D9DC-B579-9D18-46F4-2016A39F86BE}"/>
                  </a:ext>
                </a:extLst>
              </p:cNvPr>
              <p:cNvSpPr txBox="1"/>
              <p:nvPr/>
            </p:nvSpPr>
            <p:spPr>
              <a:xfrm flipH="1">
                <a:off x="588313" y="1932571"/>
                <a:ext cx="2529539" cy="10002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중학생의 흥미와 관심을</a:t>
                </a:r>
                <a:endParaRPr lang="en-US" altLang="ko-KR" sz="15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고려하여 세계와 우리나라의</a:t>
                </a:r>
                <a:endParaRPr lang="en-US" altLang="ko-KR" sz="15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여러 지역에 대한 매력을 느끼고</a:t>
                </a:r>
                <a:r>
                  <a:rPr lang="en-US" altLang="ko-KR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관심과 호기심을 갖도록 개발</a:t>
                </a:r>
              </a:p>
            </p:txBody>
          </p:sp>
          <p:pic>
            <p:nvPicPr>
              <p:cNvPr id="10470" name="그림 10469" descr="만화 영화, 일러스트레이션, 예술이(가) 표시된 사진&#10;&#10;중간 신뢰도로 자동 생성된 설명">
                <a:extLst>
                  <a:ext uri="{FF2B5EF4-FFF2-40B4-BE49-F238E27FC236}">
                    <a16:creationId xmlns:a16="http://schemas.microsoft.com/office/drawing/2014/main" id="{4E755CEE-95B3-C43D-2BA6-3D5A8635F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647" y="3918327"/>
                <a:ext cx="2482042" cy="2184774"/>
              </a:xfrm>
              <a:prstGeom prst="rect">
                <a:avLst/>
              </a:prstGeom>
              <a:effectLst>
                <a:outerShdw dist="25400" dir="16200000" rotWithShape="0">
                  <a:schemeClr val="bg1"/>
                </a:outerShdw>
              </a:effectLst>
            </p:spPr>
          </p:pic>
        </p:grpSp>
        <p:grpSp>
          <p:nvGrpSpPr>
            <p:cNvPr id="10482" name="그룹 10481">
              <a:extLst>
                <a:ext uri="{FF2B5EF4-FFF2-40B4-BE49-F238E27FC236}">
                  <a16:creationId xmlns:a16="http://schemas.microsoft.com/office/drawing/2014/main" id="{2B2FD93D-3BD7-52DE-294A-55BAEDD4A92A}"/>
                </a:ext>
              </a:extLst>
            </p:cNvPr>
            <p:cNvGrpSpPr/>
            <p:nvPr/>
          </p:nvGrpSpPr>
          <p:grpSpPr>
            <a:xfrm>
              <a:off x="3520113" y="2727851"/>
              <a:ext cx="4691990" cy="1923610"/>
              <a:chOff x="3520113" y="2718707"/>
              <a:chExt cx="4691990" cy="1923610"/>
            </a:xfrm>
          </p:grpSpPr>
          <p:sp>
            <p:nvSpPr>
              <p:cNvPr id="10473" name="TextBox 10472">
                <a:extLst>
                  <a:ext uri="{FF2B5EF4-FFF2-40B4-BE49-F238E27FC236}">
                    <a16:creationId xmlns:a16="http://schemas.microsoft.com/office/drawing/2014/main" id="{E5C32B9D-03DE-7805-F23D-A25977265468}"/>
                  </a:ext>
                </a:extLst>
              </p:cNvPr>
              <p:cNvSpPr txBox="1"/>
              <p:nvPr/>
            </p:nvSpPr>
            <p:spPr>
              <a:xfrm flipH="1">
                <a:off x="3520113" y="2718707"/>
                <a:ext cx="4589398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)08-01]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우리나라 주요 산지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하천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해안 지형의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위치와 특성을 파악하고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매력적인 지형 경관을 탐색하여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국토의 아름다움을 느낀다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10474" name="TextBox 10473">
                <a:extLst>
                  <a:ext uri="{FF2B5EF4-FFF2-40B4-BE49-F238E27FC236}">
                    <a16:creationId xmlns:a16="http://schemas.microsoft.com/office/drawing/2014/main" id="{52F5C9B7-4F3A-1817-3C74-4320C7C70C6E}"/>
                  </a:ext>
                </a:extLst>
              </p:cNvPr>
              <p:cNvSpPr txBox="1"/>
              <p:nvPr/>
            </p:nvSpPr>
            <p:spPr>
              <a:xfrm flipH="1">
                <a:off x="3520113" y="3565095"/>
                <a:ext cx="4691990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)09-01]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중부 지역의 지리적 특성 및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매력적인 여행 장소들을 탐색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10475" name="TextBox 10474">
                <a:extLst>
                  <a:ext uri="{FF2B5EF4-FFF2-40B4-BE49-F238E27FC236}">
                    <a16:creationId xmlns:a16="http://schemas.microsoft.com/office/drawing/2014/main" id="{BF45569B-3880-2159-E576-A62C5FB9BA90}"/>
                  </a:ext>
                </a:extLst>
              </p:cNvPr>
              <p:cNvSpPr txBox="1"/>
              <p:nvPr/>
            </p:nvSpPr>
            <p:spPr>
              <a:xfrm flipH="1">
                <a:off x="3520113" y="4180652"/>
                <a:ext cx="4691990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)10-01]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남부 지역의 지리적 특성 및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매력적인 여행 장소들을 탐색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0481" name="그룹 10480">
              <a:extLst>
                <a:ext uri="{FF2B5EF4-FFF2-40B4-BE49-F238E27FC236}">
                  <a16:creationId xmlns:a16="http://schemas.microsoft.com/office/drawing/2014/main" id="{A5D22F88-C01F-82E6-D945-BB03AD76D127}"/>
                </a:ext>
              </a:extLst>
            </p:cNvPr>
            <p:cNvGrpSpPr/>
            <p:nvPr/>
          </p:nvGrpSpPr>
          <p:grpSpPr>
            <a:xfrm>
              <a:off x="3500157" y="2162453"/>
              <a:ext cx="5027271" cy="433352"/>
              <a:chOff x="3500157" y="2089301"/>
              <a:chExt cx="5027271" cy="433352"/>
            </a:xfrm>
          </p:grpSpPr>
          <p:sp>
            <p:nvSpPr>
              <p:cNvPr id="10472" name="사각형: 둥근 모서리 10471">
                <a:extLst>
                  <a:ext uri="{FF2B5EF4-FFF2-40B4-BE49-F238E27FC236}">
                    <a16:creationId xmlns:a16="http://schemas.microsoft.com/office/drawing/2014/main" id="{CD5E8779-0085-722E-63DB-CC126F81AE22}"/>
                  </a:ext>
                </a:extLst>
              </p:cNvPr>
              <p:cNvSpPr/>
              <p:nvPr/>
            </p:nvSpPr>
            <p:spPr>
              <a:xfrm>
                <a:off x="3500157" y="2089301"/>
                <a:ext cx="5027271" cy="433352"/>
              </a:xfrm>
              <a:prstGeom prst="roundRect">
                <a:avLst>
                  <a:gd name="adj" fmla="val 1673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480" name="TextBox 10479">
                <a:extLst>
                  <a:ext uri="{FF2B5EF4-FFF2-40B4-BE49-F238E27FC236}">
                    <a16:creationId xmlns:a16="http://schemas.microsoft.com/office/drawing/2014/main" id="{4B0F22B8-97BB-EA88-667B-015A8E91A5D7}"/>
                  </a:ext>
                </a:extLst>
              </p:cNvPr>
              <p:cNvSpPr txBox="1"/>
              <p:nvPr/>
            </p:nvSpPr>
            <p:spPr>
              <a:xfrm>
                <a:off x="5227519" y="2136700"/>
                <a:ext cx="1572546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200" b="1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관련 성취기준</a:t>
                </a:r>
              </a:p>
            </p:txBody>
          </p: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3FA6F54-65AE-5182-2529-1335CF0EFF1B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277225B0-D992-0A77-F124-1A23EF45ADCF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7E881F9-4C79-AF02-0F5B-8D8E37C0B06D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C3586A3-534F-BBF4-196B-CB980F0B2C51}"/>
                </a:ext>
              </a:extLst>
            </p:cNvPr>
            <p:cNvSpPr txBox="1"/>
            <p:nvPr/>
          </p:nvSpPr>
          <p:spPr>
            <a:xfrm>
              <a:off x="1130775" y="1257374"/>
              <a:ext cx="687367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중학생의 발달 특성과 수준을 고려하고 중학생의 삶과 연계한 지리 학습 고려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4AF71C-C4FE-E2E0-FF98-BD28BAEF4F57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4689EF6-9C8A-A5E9-0984-5B191A32DD51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E2C3EA-0381-C8A1-DC68-869CC43A38E4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408BED-E6A5-FB18-B5C8-5CE170999AFB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3476127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C5F79AB5-AAF7-A182-9936-A0A1484E7681}"/>
              </a:ext>
            </a:extLst>
          </p:cNvPr>
          <p:cNvGrpSpPr/>
          <p:nvPr/>
        </p:nvGrpSpPr>
        <p:grpSpPr>
          <a:xfrm>
            <a:off x="397136" y="1722950"/>
            <a:ext cx="8351577" cy="4514338"/>
            <a:chOff x="397136" y="1722950"/>
            <a:chExt cx="8351577" cy="4514338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BBBA5042-604B-B7D6-93E9-5269A6BDB9D5}"/>
                </a:ext>
              </a:extLst>
            </p:cNvPr>
            <p:cNvGrpSpPr/>
            <p:nvPr/>
          </p:nvGrpSpPr>
          <p:grpSpPr>
            <a:xfrm>
              <a:off x="3278872" y="1855961"/>
              <a:ext cx="5469841" cy="4243339"/>
              <a:chOff x="3278872" y="1855961"/>
              <a:chExt cx="5469841" cy="4243339"/>
            </a:xfrm>
          </p:grpSpPr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383A7141-BE58-45AF-3642-7059B22958D3}"/>
                  </a:ext>
                </a:extLst>
              </p:cNvPr>
              <p:cNvSpPr/>
              <p:nvPr/>
            </p:nvSpPr>
            <p:spPr>
              <a:xfrm>
                <a:off x="3278872" y="1997627"/>
                <a:ext cx="5469841" cy="3960007"/>
              </a:xfrm>
              <a:prstGeom prst="roundRect">
                <a:avLst>
                  <a:gd name="adj" fmla="val 3124"/>
                </a:avLst>
              </a:prstGeom>
              <a:solidFill>
                <a:srgbClr val="2F7FCF"/>
              </a:solidFill>
              <a:ln w="222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FD9D299B-AAC5-7495-337F-608C3D6E0B2F}"/>
                  </a:ext>
                </a:extLst>
              </p:cNvPr>
              <p:cNvGrpSpPr/>
              <p:nvPr/>
            </p:nvGrpSpPr>
            <p:grpSpPr>
              <a:xfrm>
                <a:off x="3278872" y="1855961"/>
                <a:ext cx="482483" cy="4243339"/>
                <a:chOff x="3278872" y="1855961"/>
                <a:chExt cx="482483" cy="4243339"/>
              </a:xfrm>
            </p:grpSpPr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25EF9571-CD28-6DB8-F9AE-A1389F05CCD9}"/>
                    </a:ext>
                  </a:extLst>
                </p:cNvPr>
                <p:cNvSpPr/>
                <p:nvPr/>
              </p:nvSpPr>
              <p:spPr>
                <a:xfrm>
                  <a:off x="3278872" y="1855961"/>
                  <a:ext cx="482483" cy="459247"/>
                </a:xfrm>
                <a:custGeom>
                  <a:avLst/>
                  <a:gdLst>
                    <a:gd name="connsiteX0" fmla="*/ 0 w 438621"/>
                    <a:gd name="connsiteY0" fmla="*/ 0 h 417497"/>
                    <a:gd name="connsiteX1" fmla="*/ 209 w 438621"/>
                    <a:gd name="connsiteY1" fmla="*/ 0 h 417497"/>
                    <a:gd name="connsiteX2" fmla="*/ 10643 w 438621"/>
                    <a:gd name="connsiteY2" fmla="*/ 51685 h 417497"/>
                    <a:gd name="connsiteX3" fmla="*/ 135433 w 438621"/>
                    <a:gd name="connsiteY3" fmla="*/ 134401 h 417497"/>
                    <a:gd name="connsiteX4" fmla="*/ 438621 w 438621"/>
                    <a:gd name="connsiteY4" fmla="*/ 134401 h 417497"/>
                    <a:gd name="connsiteX5" fmla="*/ 438621 w 438621"/>
                    <a:gd name="connsiteY5" fmla="*/ 417497 h 417497"/>
                    <a:gd name="connsiteX6" fmla="*/ 0 w 438621"/>
                    <a:gd name="connsiteY6" fmla="*/ 417497 h 417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8621" h="417497">
                      <a:moveTo>
                        <a:pt x="0" y="0"/>
                      </a:moveTo>
                      <a:lnTo>
                        <a:pt x="209" y="0"/>
                      </a:lnTo>
                      <a:lnTo>
                        <a:pt x="10643" y="51685"/>
                      </a:lnTo>
                      <a:cubicBezTo>
                        <a:pt x="31203" y="100294"/>
                        <a:pt x="79335" y="134401"/>
                        <a:pt x="135433" y="134401"/>
                      </a:cubicBezTo>
                      <a:lnTo>
                        <a:pt x="438621" y="134401"/>
                      </a:lnTo>
                      <a:lnTo>
                        <a:pt x="438621" y="417497"/>
                      </a:lnTo>
                      <a:lnTo>
                        <a:pt x="0" y="417497"/>
                      </a:lnTo>
                      <a:close/>
                    </a:path>
                  </a:pathLst>
                </a:cu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860D0DE6-9DC4-3C8B-0278-AD17DB2B8480}"/>
                    </a:ext>
                  </a:extLst>
                </p:cNvPr>
                <p:cNvSpPr/>
                <p:nvPr/>
              </p:nvSpPr>
              <p:spPr>
                <a:xfrm flipV="1">
                  <a:off x="3278872" y="5640053"/>
                  <a:ext cx="482483" cy="459247"/>
                </a:xfrm>
                <a:custGeom>
                  <a:avLst/>
                  <a:gdLst>
                    <a:gd name="connsiteX0" fmla="*/ 0 w 438621"/>
                    <a:gd name="connsiteY0" fmla="*/ 0 h 417497"/>
                    <a:gd name="connsiteX1" fmla="*/ 209 w 438621"/>
                    <a:gd name="connsiteY1" fmla="*/ 0 h 417497"/>
                    <a:gd name="connsiteX2" fmla="*/ 10643 w 438621"/>
                    <a:gd name="connsiteY2" fmla="*/ 51685 h 417497"/>
                    <a:gd name="connsiteX3" fmla="*/ 135433 w 438621"/>
                    <a:gd name="connsiteY3" fmla="*/ 134401 h 417497"/>
                    <a:gd name="connsiteX4" fmla="*/ 438621 w 438621"/>
                    <a:gd name="connsiteY4" fmla="*/ 134401 h 417497"/>
                    <a:gd name="connsiteX5" fmla="*/ 438621 w 438621"/>
                    <a:gd name="connsiteY5" fmla="*/ 417497 h 417497"/>
                    <a:gd name="connsiteX6" fmla="*/ 0 w 438621"/>
                    <a:gd name="connsiteY6" fmla="*/ 417497 h 417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8621" h="417497">
                      <a:moveTo>
                        <a:pt x="0" y="0"/>
                      </a:moveTo>
                      <a:lnTo>
                        <a:pt x="209" y="0"/>
                      </a:lnTo>
                      <a:lnTo>
                        <a:pt x="10643" y="51685"/>
                      </a:lnTo>
                      <a:cubicBezTo>
                        <a:pt x="31203" y="100294"/>
                        <a:pt x="79335" y="134401"/>
                        <a:pt x="135433" y="134401"/>
                      </a:cubicBezTo>
                      <a:lnTo>
                        <a:pt x="438621" y="134401"/>
                      </a:lnTo>
                      <a:lnTo>
                        <a:pt x="438621" y="417497"/>
                      </a:lnTo>
                      <a:lnTo>
                        <a:pt x="0" y="417497"/>
                      </a:lnTo>
                      <a:close/>
                    </a:path>
                  </a:pathLst>
                </a:cu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3D739F5-C9F9-0A88-6F5A-6383623FECCD}"/>
                  </a:ext>
                </a:extLst>
              </p:cNvPr>
              <p:cNvSpPr txBox="1"/>
              <p:nvPr/>
            </p:nvSpPr>
            <p:spPr>
              <a:xfrm flipH="1">
                <a:off x="3520113" y="2727851"/>
                <a:ext cx="4348947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)08-03]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우리나라 자연재해의 지리적 특성과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피해 최소화를 위한 노력을 파악하고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일상생활 속 다양한 </a:t>
                </a:r>
                <a:endParaRPr lang="en-US" altLang="ko-KR" sz="15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상황에서 자연재해 발생 시 자신의 대처 방안을 탐색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84AFBA6B-B998-713A-EBA4-145B938C910C}"/>
                  </a:ext>
                </a:extLst>
              </p:cNvPr>
              <p:cNvGrpSpPr/>
              <p:nvPr/>
            </p:nvGrpSpPr>
            <p:grpSpPr>
              <a:xfrm>
                <a:off x="3500157" y="2162453"/>
                <a:ext cx="5027271" cy="433352"/>
                <a:chOff x="3500157" y="2089301"/>
                <a:chExt cx="5027271" cy="433352"/>
              </a:xfrm>
            </p:grpSpPr>
            <p:sp>
              <p:nvSpPr>
                <p:cNvPr id="36" name="사각형: 둥근 모서리 35">
                  <a:extLst>
                    <a:ext uri="{FF2B5EF4-FFF2-40B4-BE49-F238E27FC236}">
                      <a16:creationId xmlns:a16="http://schemas.microsoft.com/office/drawing/2014/main" id="{3AD9CBA7-EFB4-946B-CA7B-8B9960851A22}"/>
                    </a:ext>
                  </a:extLst>
                </p:cNvPr>
                <p:cNvSpPr/>
                <p:nvPr/>
              </p:nvSpPr>
              <p:spPr>
                <a:xfrm>
                  <a:off x="3500157" y="2089301"/>
                  <a:ext cx="5027271" cy="433352"/>
                </a:xfrm>
                <a:prstGeom prst="roundRect">
                  <a:avLst>
                    <a:gd name="adj" fmla="val 1673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21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3F5F2F7-13E5-A5BE-B98C-8A4806403CD3}"/>
                    </a:ext>
                  </a:extLst>
                </p:cNvPr>
                <p:cNvSpPr txBox="1"/>
                <p:nvPr/>
              </p:nvSpPr>
              <p:spPr>
                <a:xfrm>
                  <a:off x="5227519" y="2136700"/>
                  <a:ext cx="1572546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2200" b="1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관련 성취기준</a:t>
                  </a:r>
                </a:p>
              </p:txBody>
            </p:sp>
          </p:grpSp>
        </p:grpSp>
        <p:pic>
          <p:nvPicPr>
            <p:cNvPr id="61" name="그림 75">
              <a:extLst>
                <a:ext uri="{FF2B5EF4-FFF2-40B4-BE49-F238E27FC236}">
                  <a16:creationId xmlns:a16="http://schemas.microsoft.com/office/drawing/2014/main" id="{CFDE32C9-F8EB-49AA-7B3F-F824794BC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124"/>
            <a:stretch>
              <a:fillRect/>
            </a:stretch>
          </p:blipFill>
          <p:spPr bwMode="auto">
            <a:xfrm flipH="1">
              <a:off x="3278872" y="1722950"/>
              <a:ext cx="231775" cy="451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C23EB20B-973B-1849-F7A1-47009AFD7053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41" name="그래픽 204">
                <a:extLst>
                  <a:ext uri="{FF2B5EF4-FFF2-40B4-BE49-F238E27FC236}">
                    <a16:creationId xmlns:a16="http://schemas.microsoft.com/office/drawing/2014/main" id="{EF588A2A-AC71-4B1C-ADAB-2F16BA930A6E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99774646-FFFA-C1D2-A1C1-E90D4B3EA756}"/>
                  </a:ext>
                </a:extLst>
              </p:cNvPr>
              <p:cNvGrpSpPr/>
              <p:nvPr/>
            </p:nvGrpSpPr>
            <p:grpSpPr>
              <a:xfrm>
                <a:off x="409575" y="3573842"/>
                <a:ext cx="2818297" cy="2553992"/>
                <a:chOff x="409575" y="3573842"/>
                <a:chExt cx="2818297" cy="2553992"/>
              </a:xfrm>
            </p:grpSpPr>
            <p:sp>
              <p:nvSpPr>
                <p:cNvPr id="113" name="자유형: 도형 112">
                  <a:extLst>
                    <a:ext uri="{FF2B5EF4-FFF2-40B4-BE49-F238E27FC236}">
                      <a16:creationId xmlns:a16="http://schemas.microsoft.com/office/drawing/2014/main" id="{ED65C055-81E5-5131-0FE7-125F8CD638AF}"/>
                    </a:ext>
                  </a:extLst>
                </p:cNvPr>
                <p:cNvSpPr/>
                <p:nvPr/>
              </p:nvSpPr>
              <p:spPr>
                <a:xfrm>
                  <a:off x="409575" y="3573842"/>
                  <a:ext cx="2818297" cy="1540353"/>
                </a:xfrm>
                <a:custGeom>
                  <a:avLst/>
                  <a:gdLst>
                    <a:gd name="connsiteX0" fmla="*/ 8992078 w 9143668"/>
                    <a:gd name="connsiteY0" fmla="*/ 4835677 h 4997514"/>
                    <a:gd name="connsiteX1" fmla="*/ 9009005 w 9143668"/>
                    <a:gd name="connsiteY1" fmla="*/ 4838468 h 4997514"/>
                    <a:gd name="connsiteX2" fmla="*/ 9138196 w 9143668"/>
                    <a:gd name="connsiteY2" fmla="*/ 4959989 h 4997514"/>
                    <a:gd name="connsiteX3" fmla="*/ 9107696 w 9143668"/>
                    <a:gd name="connsiteY3" fmla="*/ 4990489 h 4997514"/>
                    <a:gd name="connsiteX4" fmla="*/ 8980004 w 9143668"/>
                    <a:gd name="connsiteY4" fmla="*/ 4876039 h 4997514"/>
                    <a:gd name="connsiteX5" fmla="*/ 8992078 w 9143668"/>
                    <a:gd name="connsiteY5" fmla="*/ 4835677 h 4997514"/>
                    <a:gd name="connsiteX6" fmla="*/ 204807 w 9143668"/>
                    <a:gd name="connsiteY6" fmla="*/ 4759349 h 4997514"/>
                    <a:gd name="connsiteX7" fmla="*/ 222865 w 9143668"/>
                    <a:gd name="connsiteY7" fmla="*/ 4804852 h 4997514"/>
                    <a:gd name="connsiteX8" fmla="*/ 35791 w 9143668"/>
                    <a:gd name="connsiteY8" fmla="*/ 4953517 h 4997514"/>
                    <a:gd name="connsiteX9" fmla="*/ 11043 w 9143668"/>
                    <a:gd name="connsiteY9" fmla="*/ 4911212 h 4997514"/>
                    <a:gd name="connsiteX10" fmla="*/ 184995 w 9143668"/>
                    <a:gd name="connsiteY10" fmla="*/ 4767041 h 4997514"/>
                    <a:gd name="connsiteX11" fmla="*/ 184995 w 9143668"/>
                    <a:gd name="connsiteY11" fmla="*/ 4766981 h 4997514"/>
                    <a:gd name="connsiteX12" fmla="*/ 204807 w 9143668"/>
                    <a:gd name="connsiteY12" fmla="*/ 4759349 h 4997514"/>
                    <a:gd name="connsiteX13" fmla="*/ 7750118 w 9143668"/>
                    <a:gd name="connsiteY13" fmla="*/ 4519327 h 4997514"/>
                    <a:gd name="connsiteX14" fmla="*/ 7743706 w 9143668"/>
                    <a:gd name="connsiteY14" fmla="*/ 4570500 h 4997514"/>
                    <a:gd name="connsiteX15" fmla="*/ 7743647 w 9143668"/>
                    <a:gd name="connsiteY15" fmla="*/ 4570560 h 4997514"/>
                    <a:gd name="connsiteX16" fmla="*/ 7780078 w 9143668"/>
                    <a:gd name="connsiteY16" fmla="*/ 4563609 h 4997514"/>
                    <a:gd name="connsiteX17" fmla="*/ 7767495 w 9143668"/>
                    <a:gd name="connsiteY17" fmla="*/ 4544674 h 4997514"/>
                    <a:gd name="connsiteX18" fmla="*/ 7750118 w 9143668"/>
                    <a:gd name="connsiteY18" fmla="*/ 4519327 h 4997514"/>
                    <a:gd name="connsiteX19" fmla="*/ 7795418 w 9143668"/>
                    <a:gd name="connsiteY19" fmla="*/ 4476303 h 4997514"/>
                    <a:gd name="connsiteX20" fmla="*/ 7784153 w 9143668"/>
                    <a:gd name="connsiteY20" fmla="*/ 4484273 h 4997514"/>
                    <a:gd name="connsiteX21" fmla="*/ 7768154 w 9143668"/>
                    <a:gd name="connsiteY21" fmla="*/ 4498954 h 4997514"/>
                    <a:gd name="connsiteX22" fmla="*/ 7790445 w 9143668"/>
                    <a:gd name="connsiteY22" fmla="*/ 4531251 h 4997514"/>
                    <a:gd name="connsiteX23" fmla="*/ 7798954 w 9143668"/>
                    <a:gd name="connsiteY23" fmla="*/ 4543295 h 4997514"/>
                    <a:gd name="connsiteX24" fmla="*/ 7798954 w 9143668"/>
                    <a:gd name="connsiteY24" fmla="*/ 4543355 h 4997514"/>
                    <a:gd name="connsiteX25" fmla="*/ 7819446 w 9143668"/>
                    <a:gd name="connsiteY25" fmla="*/ 4511177 h 4997514"/>
                    <a:gd name="connsiteX26" fmla="*/ 7795418 w 9143668"/>
                    <a:gd name="connsiteY26" fmla="*/ 4476303 h 4997514"/>
                    <a:gd name="connsiteX27" fmla="*/ 6719170 w 9143668"/>
                    <a:gd name="connsiteY27" fmla="*/ 4468573 h 4997514"/>
                    <a:gd name="connsiteX28" fmla="*/ 6719290 w 9143668"/>
                    <a:gd name="connsiteY28" fmla="*/ 4468573 h 4997514"/>
                    <a:gd name="connsiteX29" fmla="*/ 6719204 w 9143668"/>
                    <a:gd name="connsiteY29" fmla="*/ 4468579 h 4997514"/>
                    <a:gd name="connsiteX30" fmla="*/ 7855639 w 9143668"/>
                    <a:gd name="connsiteY30" fmla="*/ 4448440 h 4997514"/>
                    <a:gd name="connsiteX31" fmla="*/ 7817888 w 9143668"/>
                    <a:gd name="connsiteY31" fmla="*/ 4462821 h 4997514"/>
                    <a:gd name="connsiteX32" fmla="*/ 7833078 w 9143668"/>
                    <a:gd name="connsiteY32" fmla="*/ 4486561 h 4997514"/>
                    <a:gd name="connsiteX33" fmla="*/ 7833049 w 9143668"/>
                    <a:gd name="connsiteY33" fmla="*/ 4486610 h 4997514"/>
                    <a:gd name="connsiteX34" fmla="*/ 7833109 w 9143668"/>
                    <a:gd name="connsiteY34" fmla="*/ 4486610 h 4997514"/>
                    <a:gd name="connsiteX35" fmla="*/ 7833078 w 9143668"/>
                    <a:gd name="connsiteY35" fmla="*/ 4486561 h 4997514"/>
                    <a:gd name="connsiteX36" fmla="*/ 7888476 w 9143668"/>
                    <a:gd name="connsiteY36" fmla="*/ 4396668 h 4997514"/>
                    <a:gd name="connsiteX37" fmla="*/ 7898723 w 9143668"/>
                    <a:gd name="connsiteY37" fmla="*/ 4438553 h 4997514"/>
                    <a:gd name="connsiteX38" fmla="*/ 7903456 w 9143668"/>
                    <a:gd name="connsiteY38" fmla="*/ 4452814 h 4997514"/>
                    <a:gd name="connsiteX39" fmla="*/ 7868822 w 9143668"/>
                    <a:gd name="connsiteY39" fmla="*/ 4529873 h 4997514"/>
                    <a:gd name="connsiteX40" fmla="*/ 7819147 w 9143668"/>
                    <a:gd name="connsiteY40" fmla="*/ 4594948 h 4997514"/>
                    <a:gd name="connsiteX41" fmla="*/ 7694990 w 9143668"/>
                    <a:gd name="connsiteY41" fmla="*/ 4594169 h 4997514"/>
                    <a:gd name="connsiteX42" fmla="*/ 7736036 w 9143668"/>
                    <a:gd name="connsiteY42" fmla="*/ 4458746 h 4997514"/>
                    <a:gd name="connsiteX43" fmla="*/ 7888476 w 9143668"/>
                    <a:gd name="connsiteY43" fmla="*/ 4396728 h 4997514"/>
                    <a:gd name="connsiteX44" fmla="*/ 7330542 w 9143668"/>
                    <a:gd name="connsiteY44" fmla="*/ 4373627 h 4997514"/>
                    <a:gd name="connsiteX45" fmla="*/ 7317965 w 9143668"/>
                    <a:gd name="connsiteY45" fmla="*/ 4380968 h 4997514"/>
                    <a:gd name="connsiteX46" fmla="*/ 7346008 w 9143668"/>
                    <a:gd name="connsiteY46" fmla="*/ 4387919 h 4997514"/>
                    <a:gd name="connsiteX47" fmla="*/ 7346068 w 9143668"/>
                    <a:gd name="connsiteY47" fmla="*/ 4387919 h 4997514"/>
                    <a:gd name="connsiteX48" fmla="*/ 7354277 w 9143668"/>
                    <a:gd name="connsiteY48" fmla="*/ 4381747 h 4997514"/>
                    <a:gd name="connsiteX49" fmla="*/ 7346488 w 9143668"/>
                    <a:gd name="connsiteY49" fmla="*/ 4378331 h 4997514"/>
                    <a:gd name="connsiteX50" fmla="*/ 7330542 w 9143668"/>
                    <a:gd name="connsiteY50" fmla="*/ 4373627 h 4997514"/>
                    <a:gd name="connsiteX51" fmla="*/ 1976396 w 9143668"/>
                    <a:gd name="connsiteY51" fmla="*/ 4372879 h 4997514"/>
                    <a:gd name="connsiteX52" fmla="*/ 1976396 w 9143668"/>
                    <a:gd name="connsiteY52" fmla="*/ 4431542 h 4997514"/>
                    <a:gd name="connsiteX53" fmla="*/ 1081470 w 9143668"/>
                    <a:gd name="connsiteY53" fmla="*/ 4428426 h 4997514"/>
                    <a:gd name="connsiteX54" fmla="*/ 1081470 w 9143668"/>
                    <a:gd name="connsiteY54" fmla="*/ 4428366 h 4997514"/>
                    <a:gd name="connsiteX55" fmla="*/ 1081470 w 9143668"/>
                    <a:gd name="connsiteY55" fmla="*/ 4375995 h 4997514"/>
                    <a:gd name="connsiteX56" fmla="*/ 1976396 w 9143668"/>
                    <a:gd name="connsiteY56" fmla="*/ 4372879 h 4997514"/>
                    <a:gd name="connsiteX57" fmla="*/ 2646934 w 9143668"/>
                    <a:gd name="connsiteY57" fmla="*/ 4361875 h 4997514"/>
                    <a:gd name="connsiteX58" fmla="*/ 2654830 w 9143668"/>
                    <a:gd name="connsiteY58" fmla="*/ 4365988 h 4997514"/>
                    <a:gd name="connsiteX59" fmla="*/ 2762210 w 9143668"/>
                    <a:gd name="connsiteY59" fmla="*/ 4493381 h 4997514"/>
                    <a:gd name="connsiteX60" fmla="*/ 2744772 w 9143668"/>
                    <a:gd name="connsiteY60" fmla="*/ 4510818 h 4997514"/>
                    <a:gd name="connsiteX61" fmla="*/ 2638172 w 9143668"/>
                    <a:gd name="connsiteY61" fmla="*/ 4382706 h 4997514"/>
                    <a:gd name="connsiteX62" fmla="*/ 2638112 w 9143668"/>
                    <a:gd name="connsiteY62" fmla="*/ 4382706 h 4997514"/>
                    <a:gd name="connsiteX63" fmla="*/ 2646934 w 9143668"/>
                    <a:gd name="connsiteY63" fmla="*/ 4361875 h 4997514"/>
                    <a:gd name="connsiteX64" fmla="*/ 6586146 w 9143668"/>
                    <a:gd name="connsiteY64" fmla="*/ 4330814 h 4997514"/>
                    <a:gd name="connsiteX65" fmla="*/ 6586146 w 9143668"/>
                    <a:gd name="connsiteY65" fmla="*/ 4389057 h 4997514"/>
                    <a:gd name="connsiteX66" fmla="*/ 6206244 w 9143668"/>
                    <a:gd name="connsiteY66" fmla="*/ 4387799 h 4997514"/>
                    <a:gd name="connsiteX67" fmla="*/ 6206244 w 9143668"/>
                    <a:gd name="connsiteY67" fmla="*/ 4387739 h 4997514"/>
                    <a:gd name="connsiteX68" fmla="*/ 6206244 w 9143668"/>
                    <a:gd name="connsiteY68" fmla="*/ 4332072 h 4997514"/>
                    <a:gd name="connsiteX69" fmla="*/ 6586146 w 9143668"/>
                    <a:gd name="connsiteY69" fmla="*/ 4330814 h 4997514"/>
                    <a:gd name="connsiteX70" fmla="*/ 7325007 w 9143668"/>
                    <a:gd name="connsiteY70" fmla="*/ 4321114 h 4997514"/>
                    <a:gd name="connsiteX71" fmla="*/ 7397061 w 9143668"/>
                    <a:gd name="connsiteY71" fmla="*/ 4405716 h 4997514"/>
                    <a:gd name="connsiteX72" fmla="*/ 7318384 w 9143668"/>
                    <a:gd name="connsiteY72" fmla="*/ 4429504 h 4997514"/>
                    <a:gd name="connsiteX73" fmla="*/ 7275001 w 9143668"/>
                    <a:gd name="connsiteY73" fmla="*/ 4383125 h 4997514"/>
                    <a:gd name="connsiteX74" fmla="*/ 7269668 w 9143668"/>
                    <a:gd name="connsiteY74" fmla="*/ 4362572 h 4997514"/>
                    <a:gd name="connsiteX75" fmla="*/ 7269069 w 9143668"/>
                    <a:gd name="connsiteY75" fmla="*/ 4359276 h 4997514"/>
                    <a:gd name="connsiteX76" fmla="*/ 7283031 w 9143668"/>
                    <a:gd name="connsiteY76" fmla="*/ 4338304 h 4997514"/>
                    <a:gd name="connsiteX77" fmla="*/ 7325007 w 9143668"/>
                    <a:gd name="connsiteY77" fmla="*/ 4321114 h 4997514"/>
                    <a:gd name="connsiteX78" fmla="*/ 1828631 w 9143668"/>
                    <a:gd name="connsiteY78" fmla="*/ 4271552 h 4997514"/>
                    <a:gd name="connsiteX79" fmla="*/ 1828631 w 9143668"/>
                    <a:gd name="connsiteY79" fmla="*/ 4330215 h 4997514"/>
                    <a:gd name="connsiteX80" fmla="*/ 1828631 w 9143668"/>
                    <a:gd name="connsiteY80" fmla="*/ 4330275 h 4997514"/>
                    <a:gd name="connsiteX81" fmla="*/ 1436025 w 9143668"/>
                    <a:gd name="connsiteY81" fmla="*/ 4328058 h 4997514"/>
                    <a:gd name="connsiteX82" fmla="*/ 1436025 w 9143668"/>
                    <a:gd name="connsiteY82" fmla="*/ 4273769 h 4997514"/>
                    <a:gd name="connsiteX83" fmla="*/ 1828631 w 9143668"/>
                    <a:gd name="connsiteY83" fmla="*/ 4271552 h 4997514"/>
                    <a:gd name="connsiteX84" fmla="*/ 1241880 w 9143668"/>
                    <a:gd name="connsiteY84" fmla="*/ 4268017 h 4997514"/>
                    <a:gd name="connsiteX85" fmla="*/ 1241880 w 9143668"/>
                    <a:gd name="connsiteY85" fmla="*/ 4268077 h 4997514"/>
                    <a:gd name="connsiteX86" fmla="*/ 1241880 w 9143668"/>
                    <a:gd name="connsiteY86" fmla="*/ 4325361 h 4997514"/>
                    <a:gd name="connsiteX87" fmla="*/ 1022388 w 9143668"/>
                    <a:gd name="connsiteY87" fmla="*/ 4322306 h 4997514"/>
                    <a:gd name="connsiteX88" fmla="*/ 1022388 w 9143668"/>
                    <a:gd name="connsiteY88" fmla="*/ 4271073 h 4997514"/>
                    <a:gd name="connsiteX89" fmla="*/ 1241880 w 9143668"/>
                    <a:gd name="connsiteY89" fmla="*/ 4268017 h 4997514"/>
                    <a:gd name="connsiteX90" fmla="*/ 7973085 w 9143668"/>
                    <a:gd name="connsiteY90" fmla="*/ 4249142 h 4997514"/>
                    <a:gd name="connsiteX91" fmla="*/ 7969071 w 9143668"/>
                    <a:gd name="connsiteY91" fmla="*/ 4263223 h 4997514"/>
                    <a:gd name="connsiteX92" fmla="*/ 7968292 w 9143668"/>
                    <a:gd name="connsiteY92" fmla="*/ 4266219 h 4997514"/>
                    <a:gd name="connsiteX93" fmla="*/ 7959603 w 9143668"/>
                    <a:gd name="connsiteY93" fmla="*/ 4337346 h 4997514"/>
                    <a:gd name="connsiteX94" fmla="*/ 7999451 w 9143668"/>
                    <a:gd name="connsiteY94" fmla="*/ 4305887 h 4997514"/>
                    <a:gd name="connsiteX95" fmla="*/ 8008439 w 9143668"/>
                    <a:gd name="connsiteY95" fmla="*/ 4296240 h 4997514"/>
                    <a:gd name="connsiteX96" fmla="*/ 7989503 w 9143668"/>
                    <a:gd name="connsiteY96" fmla="*/ 4271193 h 4997514"/>
                    <a:gd name="connsiteX97" fmla="*/ 7973085 w 9143668"/>
                    <a:gd name="connsiteY97" fmla="*/ 4249142 h 4997514"/>
                    <a:gd name="connsiteX98" fmla="*/ 4852553 w 9143668"/>
                    <a:gd name="connsiteY98" fmla="*/ 4243478 h 4997514"/>
                    <a:gd name="connsiteX99" fmla="*/ 5005420 w 9143668"/>
                    <a:gd name="connsiteY99" fmla="*/ 4251957 h 4997514"/>
                    <a:gd name="connsiteX100" fmla="*/ 5005420 w 9143668"/>
                    <a:gd name="connsiteY100" fmla="*/ 4299116 h 4997514"/>
                    <a:gd name="connsiteX101" fmla="*/ 4698742 w 9143668"/>
                    <a:gd name="connsiteY101" fmla="*/ 4303670 h 4997514"/>
                    <a:gd name="connsiteX102" fmla="*/ 4369954 w 9143668"/>
                    <a:gd name="connsiteY102" fmla="*/ 4301513 h 4997514"/>
                    <a:gd name="connsiteX103" fmla="*/ 4369954 w 9143668"/>
                    <a:gd name="connsiteY103" fmla="*/ 4249561 h 4997514"/>
                    <a:gd name="connsiteX104" fmla="*/ 4698742 w 9143668"/>
                    <a:gd name="connsiteY104" fmla="*/ 4247404 h 4997514"/>
                    <a:gd name="connsiteX105" fmla="*/ 4852553 w 9143668"/>
                    <a:gd name="connsiteY105" fmla="*/ 4243478 h 4997514"/>
                    <a:gd name="connsiteX106" fmla="*/ 7990882 w 9143668"/>
                    <a:gd name="connsiteY106" fmla="*/ 4228828 h 4997514"/>
                    <a:gd name="connsiteX107" fmla="*/ 8011135 w 9143668"/>
                    <a:gd name="connsiteY107" fmla="*/ 4255553 h 4997514"/>
                    <a:gd name="connsiteX108" fmla="*/ 8025217 w 9143668"/>
                    <a:gd name="connsiteY108" fmla="*/ 4273590 h 4997514"/>
                    <a:gd name="connsiteX109" fmla="*/ 8025277 w 9143668"/>
                    <a:gd name="connsiteY109" fmla="*/ 4273590 h 4997514"/>
                    <a:gd name="connsiteX110" fmla="*/ 8028392 w 9143668"/>
                    <a:gd name="connsiteY110" fmla="*/ 4245966 h 4997514"/>
                    <a:gd name="connsiteX111" fmla="*/ 7990882 w 9143668"/>
                    <a:gd name="connsiteY111" fmla="*/ 4228828 h 4997514"/>
                    <a:gd name="connsiteX112" fmla="*/ 2445851 w 9143668"/>
                    <a:gd name="connsiteY112" fmla="*/ 4224888 h 4997514"/>
                    <a:gd name="connsiteX113" fmla="*/ 2459485 w 9143668"/>
                    <a:gd name="connsiteY113" fmla="*/ 4243629 h 4997514"/>
                    <a:gd name="connsiteX114" fmla="*/ 2329037 w 9143668"/>
                    <a:gd name="connsiteY114" fmla="*/ 4439452 h 4997514"/>
                    <a:gd name="connsiteX115" fmla="*/ 2280081 w 9143668"/>
                    <a:gd name="connsiteY115" fmla="*/ 4505485 h 4997514"/>
                    <a:gd name="connsiteX116" fmla="*/ 2212550 w 9143668"/>
                    <a:gd name="connsiteY116" fmla="*/ 4522623 h 4997514"/>
                    <a:gd name="connsiteX117" fmla="*/ 1759783 w 9143668"/>
                    <a:gd name="connsiteY117" fmla="*/ 4543415 h 4997514"/>
                    <a:gd name="connsiteX118" fmla="*/ 1298689 w 9143668"/>
                    <a:gd name="connsiteY118" fmla="*/ 4530113 h 4997514"/>
                    <a:gd name="connsiteX119" fmla="*/ 845262 w 9143668"/>
                    <a:gd name="connsiteY119" fmla="*/ 4498175 h 4997514"/>
                    <a:gd name="connsiteX120" fmla="*/ 845262 w 9143668"/>
                    <a:gd name="connsiteY120" fmla="*/ 4472229 h 4997514"/>
                    <a:gd name="connsiteX121" fmla="*/ 1276697 w 9143668"/>
                    <a:gd name="connsiteY121" fmla="*/ 4499313 h 4997514"/>
                    <a:gd name="connsiteX122" fmla="*/ 1701240 w 9143668"/>
                    <a:gd name="connsiteY122" fmla="*/ 4513814 h 4997514"/>
                    <a:gd name="connsiteX123" fmla="*/ 2132315 w 9143668"/>
                    <a:gd name="connsiteY123" fmla="*/ 4500152 h 4997514"/>
                    <a:gd name="connsiteX124" fmla="*/ 2234361 w 9143668"/>
                    <a:gd name="connsiteY124" fmla="*/ 4491164 h 4997514"/>
                    <a:gd name="connsiteX125" fmla="*/ 2313456 w 9143668"/>
                    <a:gd name="connsiteY125" fmla="*/ 4413326 h 4997514"/>
                    <a:gd name="connsiteX126" fmla="*/ 2437194 w 9143668"/>
                    <a:gd name="connsiteY126" fmla="*/ 4230566 h 4997514"/>
                    <a:gd name="connsiteX127" fmla="*/ 2437134 w 9143668"/>
                    <a:gd name="connsiteY127" fmla="*/ 4230566 h 4997514"/>
                    <a:gd name="connsiteX128" fmla="*/ 2445851 w 9143668"/>
                    <a:gd name="connsiteY128" fmla="*/ 4224888 h 4997514"/>
                    <a:gd name="connsiteX129" fmla="*/ 7986444 w 9143668"/>
                    <a:gd name="connsiteY129" fmla="*/ 4178182 h 4997514"/>
                    <a:gd name="connsiteX130" fmla="*/ 8021681 w 9143668"/>
                    <a:gd name="connsiteY130" fmla="*/ 4182150 h 4997514"/>
                    <a:gd name="connsiteX131" fmla="*/ 8021681 w 9143668"/>
                    <a:gd name="connsiteY131" fmla="*/ 4182210 h 4997514"/>
                    <a:gd name="connsiteX132" fmla="*/ 8067701 w 9143668"/>
                    <a:gd name="connsiteY132" fmla="*/ 4295341 h 4997514"/>
                    <a:gd name="connsiteX133" fmla="*/ 7946719 w 9143668"/>
                    <a:gd name="connsiteY133" fmla="*/ 4382706 h 4997514"/>
                    <a:gd name="connsiteX134" fmla="*/ 7934556 w 9143668"/>
                    <a:gd name="connsiteY134" fmla="*/ 4267418 h 4997514"/>
                    <a:gd name="connsiteX135" fmla="*/ 7923111 w 9143668"/>
                    <a:gd name="connsiteY135" fmla="*/ 4248063 h 4997514"/>
                    <a:gd name="connsiteX136" fmla="*/ 7986444 w 9143668"/>
                    <a:gd name="connsiteY136" fmla="*/ 4178182 h 4997514"/>
                    <a:gd name="connsiteX137" fmla="*/ 4855257 w 9143668"/>
                    <a:gd name="connsiteY137" fmla="*/ 4139350 h 4997514"/>
                    <a:gd name="connsiteX138" fmla="*/ 5038676 w 9143668"/>
                    <a:gd name="connsiteY138" fmla="*/ 4152608 h 4997514"/>
                    <a:gd name="connsiteX139" fmla="*/ 5038676 w 9143668"/>
                    <a:gd name="connsiteY139" fmla="*/ 4195931 h 4997514"/>
                    <a:gd name="connsiteX140" fmla="*/ 5038676 w 9143668"/>
                    <a:gd name="connsiteY140" fmla="*/ 4195991 h 4997514"/>
                    <a:gd name="connsiteX141" fmla="*/ 4669680 w 9143668"/>
                    <a:gd name="connsiteY141" fmla="*/ 4201204 h 4997514"/>
                    <a:gd name="connsiteX142" fmla="*/ 4669680 w 9143668"/>
                    <a:gd name="connsiteY142" fmla="*/ 4147395 h 4997514"/>
                    <a:gd name="connsiteX143" fmla="*/ 4855257 w 9143668"/>
                    <a:gd name="connsiteY143" fmla="*/ 4139350 h 4997514"/>
                    <a:gd name="connsiteX144" fmla="*/ 4547261 w 9143668"/>
                    <a:gd name="connsiteY144" fmla="*/ 4133073 h 4997514"/>
                    <a:gd name="connsiteX145" fmla="*/ 4547261 w 9143668"/>
                    <a:gd name="connsiteY145" fmla="*/ 4190119 h 4997514"/>
                    <a:gd name="connsiteX146" fmla="*/ 4272881 w 9143668"/>
                    <a:gd name="connsiteY146" fmla="*/ 4187782 h 4997514"/>
                    <a:gd name="connsiteX147" fmla="*/ 4272881 w 9143668"/>
                    <a:gd name="connsiteY147" fmla="*/ 4135410 h 4997514"/>
                    <a:gd name="connsiteX148" fmla="*/ 4547261 w 9143668"/>
                    <a:gd name="connsiteY148" fmla="*/ 4133073 h 4997514"/>
                    <a:gd name="connsiteX149" fmla="*/ 2603003 w 9143668"/>
                    <a:gd name="connsiteY149" fmla="*/ 4062486 h 4997514"/>
                    <a:gd name="connsiteX150" fmla="*/ 2601325 w 9143668"/>
                    <a:gd name="connsiteY150" fmla="*/ 4160578 h 4997514"/>
                    <a:gd name="connsiteX151" fmla="*/ 2716193 w 9143668"/>
                    <a:gd name="connsiteY151" fmla="*/ 4297858 h 4997514"/>
                    <a:gd name="connsiteX152" fmla="*/ 2697858 w 9143668"/>
                    <a:gd name="connsiteY152" fmla="*/ 4316193 h 4997514"/>
                    <a:gd name="connsiteX153" fmla="*/ 2602403 w 9143668"/>
                    <a:gd name="connsiteY153" fmla="*/ 4202223 h 4997514"/>
                    <a:gd name="connsiteX154" fmla="*/ 2778754 w 9143668"/>
                    <a:gd name="connsiteY154" fmla="*/ 4582784 h 4997514"/>
                    <a:gd name="connsiteX155" fmla="*/ 2778813 w 9143668"/>
                    <a:gd name="connsiteY155" fmla="*/ 4582784 h 4997514"/>
                    <a:gd name="connsiteX156" fmla="*/ 2757301 w 9143668"/>
                    <a:gd name="connsiteY156" fmla="*/ 4242370 h 4997514"/>
                    <a:gd name="connsiteX157" fmla="*/ 2745496 w 9143668"/>
                    <a:gd name="connsiteY157" fmla="*/ 4236858 h 4997514"/>
                    <a:gd name="connsiteX158" fmla="*/ 2603003 w 9143668"/>
                    <a:gd name="connsiteY158" fmla="*/ 4062486 h 4997514"/>
                    <a:gd name="connsiteX159" fmla="*/ 8747508 w 9143668"/>
                    <a:gd name="connsiteY159" fmla="*/ 4024856 h 4997514"/>
                    <a:gd name="connsiteX160" fmla="*/ 8747508 w 9143668"/>
                    <a:gd name="connsiteY160" fmla="*/ 4054337 h 4997514"/>
                    <a:gd name="connsiteX161" fmla="*/ 8400384 w 9143668"/>
                    <a:gd name="connsiteY161" fmla="*/ 4055476 h 4997514"/>
                    <a:gd name="connsiteX162" fmla="*/ 8230627 w 9143668"/>
                    <a:gd name="connsiteY162" fmla="*/ 4061108 h 4997514"/>
                    <a:gd name="connsiteX163" fmla="*/ 8185926 w 9143668"/>
                    <a:gd name="connsiteY163" fmla="*/ 4063865 h 4997514"/>
                    <a:gd name="connsiteX164" fmla="*/ 8152250 w 9143668"/>
                    <a:gd name="connsiteY164" fmla="*/ 4102035 h 4997514"/>
                    <a:gd name="connsiteX165" fmla="*/ 8116537 w 9143668"/>
                    <a:gd name="connsiteY165" fmla="*/ 4167888 h 4997514"/>
                    <a:gd name="connsiteX166" fmla="*/ 8094425 w 9143668"/>
                    <a:gd name="connsiteY166" fmla="*/ 4154945 h 4997514"/>
                    <a:gd name="connsiteX167" fmla="*/ 8169687 w 9143668"/>
                    <a:gd name="connsiteY167" fmla="*/ 4040136 h 4997514"/>
                    <a:gd name="connsiteX168" fmla="*/ 8245368 w 9143668"/>
                    <a:gd name="connsiteY168" fmla="*/ 4031507 h 4997514"/>
                    <a:gd name="connsiteX169" fmla="*/ 8341302 w 9143668"/>
                    <a:gd name="connsiteY169" fmla="*/ 4027792 h 4997514"/>
                    <a:gd name="connsiteX170" fmla="*/ 8747508 w 9143668"/>
                    <a:gd name="connsiteY170" fmla="*/ 4024856 h 4997514"/>
                    <a:gd name="connsiteX171" fmla="*/ 2607317 w 9143668"/>
                    <a:gd name="connsiteY171" fmla="*/ 3945580 h 4997514"/>
                    <a:gd name="connsiteX172" fmla="*/ 2605040 w 9143668"/>
                    <a:gd name="connsiteY172" fmla="*/ 4013770 h 4997514"/>
                    <a:gd name="connsiteX173" fmla="*/ 2604501 w 9143668"/>
                    <a:gd name="connsiteY173" fmla="*/ 4025994 h 4997514"/>
                    <a:gd name="connsiteX174" fmla="*/ 2764910 w 9143668"/>
                    <a:gd name="connsiteY174" fmla="*/ 4218222 h 4997514"/>
                    <a:gd name="connsiteX175" fmla="*/ 2764971 w 9143668"/>
                    <a:gd name="connsiteY175" fmla="*/ 4218222 h 4997514"/>
                    <a:gd name="connsiteX176" fmla="*/ 2794093 w 9143668"/>
                    <a:gd name="connsiteY176" fmla="*/ 4159918 h 4997514"/>
                    <a:gd name="connsiteX177" fmla="*/ 2607317 w 9143668"/>
                    <a:gd name="connsiteY177" fmla="*/ 3945580 h 4997514"/>
                    <a:gd name="connsiteX178" fmla="*/ 8684232 w 9143668"/>
                    <a:gd name="connsiteY178" fmla="*/ 3853540 h 4997514"/>
                    <a:gd name="connsiteX179" fmla="*/ 8684232 w 9143668"/>
                    <a:gd name="connsiteY179" fmla="*/ 3912443 h 4997514"/>
                    <a:gd name="connsiteX180" fmla="*/ 8684232 w 9143668"/>
                    <a:gd name="connsiteY180" fmla="*/ 3912383 h 4997514"/>
                    <a:gd name="connsiteX181" fmla="*/ 8291627 w 9143668"/>
                    <a:gd name="connsiteY181" fmla="*/ 3911244 h 4997514"/>
                    <a:gd name="connsiteX182" fmla="*/ 8291627 w 9143668"/>
                    <a:gd name="connsiteY182" fmla="*/ 3854679 h 4997514"/>
                    <a:gd name="connsiteX183" fmla="*/ 8684232 w 9143668"/>
                    <a:gd name="connsiteY183" fmla="*/ 3853540 h 4997514"/>
                    <a:gd name="connsiteX184" fmla="*/ 5714829 w 9143668"/>
                    <a:gd name="connsiteY184" fmla="*/ 3795596 h 4997514"/>
                    <a:gd name="connsiteX185" fmla="*/ 5885425 w 9143668"/>
                    <a:gd name="connsiteY185" fmla="*/ 3802607 h 4997514"/>
                    <a:gd name="connsiteX186" fmla="*/ 5885425 w 9143668"/>
                    <a:gd name="connsiteY186" fmla="*/ 3853600 h 4997514"/>
                    <a:gd name="connsiteX187" fmla="*/ 5543514 w 9143668"/>
                    <a:gd name="connsiteY187" fmla="*/ 3855578 h 4997514"/>
                    <a:gd name="connsiteX188" fmla="*/ 5543514 w 9143668"/>
                    <a:gd name="connsiteY188" fmla="*/ 3800630 h 4997514"/>
                    <a:gd name="connsiteX189" fmla="*/ 5714829 w 9143668"/>
                    <a:gd name="connsiteY189" fmla="*/ 3795596 h 4997514"/>
                    <a:gd name="connsiteX190" fmla="*/ 6871251 w 9143668"/>
                    <a:gd name="connsiteY190" fmla="*/ 3717459 h 4997514"/>
                    <a:gd name="connsiteX191" fmla="*/ 6800634 w 9143668"/>
                    <a:gd name="connsiteY191" fmla="*/ 3743922 h 4997514"/>
                    <a:gd name="connsiteX192" fmla="*/ 6780587 w 9143668"/>
                    <a:gd name="connsiteY192" fmla="*/ 3762795 h 4997514"/>
                    <a:gd name="connsiteX193" fmla="*/ 6778987 w 9143668"/>
                    <a:gd name="connsiteY193" fmla="*/ 3763553 h 4997514"/>
                    <a:gd name="connsiteX194" fmla="*/ 6778926 w 9143668"/>
                    <a:gd name="connsiteY194" fmla="*/ 3764359 h 4997514"/>
                    <a:gd name="connsiteX195" fmla="*/ 6774566 w 9143668"/>
                    <a:gd name="connsiteY195" fmla="*/ 3768464 h 4997514"/>
                    <a:gd name="connsiteX196" fmla="*/ 6758419 w 9143668"/>
                    <a:gd name="connsiteY196" fmla="*/ 3808539 h 4997514"/>
                    <a:gd name="connsiteX197" fmla="*/ 6749910 w 9143668"/>
                    <a:gd name="connsiteY197" fmla="*/ 3886318 h 4997514"/>
                    <a:gd name="connsiteX198" fmla="*/ 6764471 w 9143668"/>
                    <a:gd name="connsiteY198" fmla="*/ 3888774 h 4997514"/>
                    <a:gd name="connsiteX199" fmla="*/ 6864300 w 9143668"/>
                    <a:gd name="connsiteY199" fmla="*/ 4003524 h 4997514"/>
                    <a:gd name="connsiteX200" fmla="*/ 6846503 w 9143668"/>
                    <a:gd name="connsiteY200" fmla="*/ 4021320 h 4997514"/>
                    <a:gd name="connsiteX201" fmla="*/ 6749311 w 9143668"/>
                    <a:gd name="connsiteY201" fmla="*/ 3911544 h 4997514"/>
                    <a:gd name="connsiteX202" fmla="*/ 6756322 w 9143668"/>
                    <a:gd name="connsiteY202" fmla="*/ 3994296 h 4997514"/>
                    <a:gd name="connsiteX203" fmla="*/ 6837455 w 9143668"/>
                    <a:gd name="connsiteY203" fmla="*/ 4047686 h 4997514"/>
                    <a:gd name="connsiteX204" fmla="*/ 6934708 w 9143668"/>
                    <a:gd name="connsiteY204" fmla="*/ 4029530 h 4997514"/>
                    <a:gd name="connsiteX205" fmla="*/ 6976173 w 9143668"/>
                    <a:gd name="connsiteY205" fmla="*/ 4016167 h 4997514"/>
                    <a:gd name="connsiteX206" fmla="*/ 6878801 w 9143668"/>
                    <a:gd name="connsiteY206" fmla="*/ 3906571 h 4997514"/>
                    <a:gd name="connsiteX207" fmla="*/ 6777593 w 9143668"/>
                    <a:gd name="connsiteY207" fmla="*/ 3781934 h 4997514"/>
                    <a:gd name="connsiteX208" fmla="*/ 6778926 w 9143668"/>
                    <a:gd name="connsiteY208" fmla="*/ 3764359 h 4997514"/>
                    <a:gd name="connsiteX209" fmla="*/ 6780587 w 9143668"/>
                    <a:gd name="connsiteY209" fmla="*/ 3762795 h 4997514"/>
                    <a:gd name="connsiteX210" fmla="*/ 6786931 w 9143668"/>
                    <a:gd name="connsiteY210" fmla="*/ 3759790 h 4997514"/>
                    <a:gd name="connsiteX211" fmla="*/ 6795391 w 9143668"/>
                    <a:gd name="connsiteY211" fmla="*/ 3764138 h 4997514"/>
                    <a:gd name="connsiteX212" fmla="*/ 6902350 w 9143668"/>
                    <a:gd name="connsiteY212" fmla="*/ 3892909 h 4997514"/>
                    <a:gd name="connsiteX213" fmla="*/ 7001220 w 9143668"/>
                    <a:gd name="connsiteY213" fmla="*/ 4006999 h 4997514"/>
                    <a:gd name="connsiteX214" fmla="*/ 7082473 w 9143668"/>
                    <a:gd name="connsiteY214" fmla="*/ 3985487 h 4997514"/>
                    <a:gd name="connsiteX215" fmla="*/ 7082413 w 9143668"/>
                    <a:gd name="connsiteY215" fmla="*/ 3985487 h 4997514"/>
                    <a:gd name="connsiteX216" fmla="*/ 7093020 w 9143668"/>
                    <a:gd name="connsiteY216" fmla="*/ 3985188 h 4997514"/>
                    <a:gd name="connsiteX217" fmla="*/ 6871251 w 9143668"/>
                    <a:gd name="connsiteY217" fmla="*/ 3717459 h 4997514"/>
                    <a:gd name="connsiteX218" fmla="*/ 5321730 w 9143668"/>
                    <a:gd name="connsiteY218" fmla="*/ 3705901 h 4997514"/>
                    <a:gd name="connsiteX219" fmla="*/ 5338403 w 9143668"/>
                    <a:gd name="connsiteY219" fmla="*/ 3714463 h 4997514"/>
                    <a:gd name="connsiteX220" fmla="*/ 5392392 w 9143668"/>
                    <a:gd name="connsiteY220" fmla="*/ 3874333 h 4997514"/>
                    <a:gd name="connsiteX221" fmla="*/ 5415162 w 9143668"/>
                    <a:gd name="connsiteY221" fmla="*/ 3915619 h 4997514"/>
                    <a:gd name="connsiteX222" fmla="*/ 5452014 w 9143668"/>
                    <a:gd name="connsiteY222" fmla="*/ 3922390 h 4997514"/>
                    <a:gd name="connsiteX223" fmla="*/ 5539679 w 9143668"/>
                    <a:gd name="connsiteY223" fmla="*/ 3934554 h 4997514"/>
                    <a:gd name="connsiteX224" fmla="*/ 5873201 w 9143668"/>
                    <a:gd name="connsiteY224" fmla="*/ 3940007 h 4997514"/>
                    <a:gd name="connsiteX225" fmla="*/ 5873261 w 9143668"/>
                    <a:gd name="connsiteY225" fmla="*/ 3939947 h 4997514"/>
                    <a:gd name="connsiteX226" fmla="*/ 5873261 w 9143668"/>
                    <a:gd name="connsiteY226" fmla="*/ 3969069 h 4997514"/>
                    <a:gd name="connsiteX227" fmla="*/ 5486528 w 9143668"/>
                    <a:gd name="connsiteY227" fmla="*/ 3956845 h 4997514"/>
                    <a:gd name="connsiteX228" fmla="*/ 5373876 w 9143668"/>
                    <a:gd name="connsiteY228" fmla="*/ 3908548 h 4997514"/>
                    <a:gd name="connsiteX229" fmla="*/ 5313056 w 9143668"/>
                    <a:gd name="connsiteY229" fmla="*/ 3721474 h 4997514"/>
                    <a:gd name="connsiteX230" fmla="*/ 5321730 w 9143668"/>
                    <a:gd name="connsiteY230" fmla="*/ 3705901 h 4997514"/>
                    <a:gd name="connsiteX231" fmla="*/ 5144258 w 9143668"/>
                    <a:gd name="connsiteY231" fmla="*/ 3607923 h 4997514"/>
                    <a:gd name="connsiteX232" fmla="*/ 5147074 w 9143668"/>
                    <a:gd name="connsiteY232" fmla="*/ 3656279 h 4997514"/>
                    <a:gd name="connsiteX233" fmla="*/ 5163612 w 9143668"/>
                    <a:gd name="connsiteY233" fmla="*/ 3704456 h 4997514"/>
                    <a:gd name="connsiteX234" fmla="*/ 5193633 w 9143668"/>
                    <a:gd name="connsiteY234" fmla="*/ 3679469 h 4997514"/>
                    <a:gd name="connsiteX235" fmla="*/ 5190996 w 9143668"/>
                    <a:gd name="connsiteY235" fmla="*/ 3676653 h 4997514"/>
                    <a:gd name="connsiteX236" fmla="*/ 5144258 w 9143668"/>
                    <a:gd name="connsiteY236" fmla="*/ 3607923 h 4997514"/>
                    <a:gd name="connsiteX237" fmla="*/ 4436946 w 9143668"/>
                    <a:gd name="connsiteY237" fmla="*/ 3575086 h 4997514"/>
                    <a:gd name="connsiteX238" fmla="*/ 4468285 w 9143668"/>
                    <a:gd name="connsiteY238" fmla="*/ 3707153 h 4997514"/>
                    <a:gd name="connsiteX239" fmla="*/ 4571050 w 9143668"/>
                    <a:gd name="connsiteY239" fmla="*/ 3857375 h 4997514"/>
                    <a:gd name="connsiteX240" fmla="*/ 4571050 w 9143668"/>
                    <a:gd name="connsiteY240" fmla="*/ 3857315 h 4997514"/>
                    <a:gd name="connsiteX241" fmla="*/ 4614913 w 9143668"/>
                    <a:gd name="connsiteY241" fmla="*/ 3869899 h 4997514"/>
                    <a:gd name="connsiteX242" fmla="*/ 4607422 w 9143668"/>
                    <a:gd name="connsiteY242" fmla="*/ 3864386 h 4997514"/>
                    <a:gd name="connsiteX243" fmla="*/ 4436946 w 9143668"/>
                    <a:gd name="connsiteY243" fmla="*/ 3575086 h 4997514"/>
                    <a:gd name="connsiteX244" fmla="*/ 5161815 w 9143668"/>
                    <a:gd name="connsiteY244" fmla="*/ 3564060 h 4997514"/>
                    <a:gd name="connsiteX245" fmla="*/ 5152047 w 9143668"/>
                    <a:gd name="connsiteY245" fmla="*/ 3576944 h 4997514"/>
                    <a:gd name="connsiteX246" fmla="*/ 5149830 w 9143668"/>
                    <a:gd name="connsiteY246" fmla="*/ 3579700 h 4997514"/>
                    <a:gd name="connsiteX247" fmla="*/ 5157620 w 9143668"/>
                    <a:gd name="connsiteY247" fmla="*/ 3583894 h 4997514"/>
                    <a:gd name="connsiteX248" fmla="*/ 5209213 w 9143668"/>
                    <a:gd name="connsiteY248" fmla="*/ 3657777 h 4997514"/>
                    <a:gd name="connsiteX249" fmla="*/ 5226050 w 9143668"/>
                    <a:gd name="connsiteY249" fmla="*/ 3632071 h 4997514"/>
                    <a:gd name="connsiteX250" fmla="*/ 5224373 w 9143668"/>
                    <a:gd name="connsiteY250" fmla="*/ 3631172 h 4997514"/>
                    <a:gd name="connsiteX251" fmla="*/ 5162654 w 9143668"/>
                    <a:gd name="connsiteY251" fmla="*/ 3565439 h 4997514"/>
                    <a:gd name="connsiteX252" fmla="*/ 5161815 w 9143668"/>
                    <a:gd name="connsiteY252" fmla="*/ 3564060 h 4997514"/>
                    <a:gd name="connsiteX253" fmla="*/ 5238394 w 9143668"/>
                    <a:gd name="connsiteY253" fmla="*/ 3523254 h 4997514"/>
                    <a:gd name="connsiteX254" fmla="*/ 5180690 w 9143668"/>
                    <a:gd name="connsiteY254" fmla="*/ 3545425 h 4997514"/>
                    <a:gd name="connsiteX255" fmla="*/ 5181828 w 9143668"/>
                    <a:gd name="connsiteY255" fmla="*/ 3546264 h 4997514"/>
                    <a:gd name="connsiteX256" fmla="*/ 5239832 w 9143668"/>
                    <a:gd name="connsiteY256" fmla="*/ 3611398 h 4997514"/>
                    <a:gd name="connsiteX257" fmla="*/ 5238394 w 9143668"/>
                    <a:gd name="connsiteY257" fmla="*/ 3523254 h 4997514"/>
                    <a:gd name="connsiteX258" fmla="*/ 7175351 w 9143668"/>
                    <a:gd name="connsiteY258" fmla="*/ 3498626 h 4997514"/>
                    <a:gd name="connsiteX259" fmla="*/ 7165225 w 9143668"/>
                    <a:gd name="connsiteY259" fmla="*/ 3521636 h 4997514"/>
                    <a:gd name="connsiteX260" fmla="*/ 7552557 w 9143668"/>
                    <a:gd name="connsiteY260" fmla="*/ 3979315 h 4997514"/>
                    <a:gd name="connsiteX261" fmla="*/ 7533562 w 9143668"/>
                    <a:gd name="connsiteY261" fmla="*/ 3998311 h 4997514"/>
                    <a:gd name="connsiteX262" fmla="*/ 7140238 w 9143668"/>
                    <a:gd name="connsiteY262" fmla="*/ 3532842 h 4997514"/>
                    <a:gd name="connsiteX263" fmla="*/ 7140178 w 9143668"/>
                    <a:gd name="connsiteY263" fmla="*/ 3532722 h 4997514"/>
                    <a:gd name="connsiteX264" fmla="*/ 7027466 w 9143668"/>
                    <a:gd name="connsiteY264" fmla="*/ 3630154 h 4997514"/>
                    <a:gd name="connsiteX265" fmla="*/ 6993011 w 9143668"/>
                    <a:gd name="connsiteY265" fmla="*/ 3657358 h 4997514"/>
                    <a:gd name="connsiteX266" fmla="*/ 7005954 w 9143668"/>
                    <a:gd name="connsiteY266" fmla="*/ 3660714 h 4997514"/>
                    <a:gd name="connsiteX267" fmla="*/ 7392087 w 9143668"/>
                    <a:gd name="connsiteY267" fmla="*/ 4153267 h 4997514"/>
                    <a:gd name="connsiteX268" fmla="*/ 7372253 w 9143668"/>
                    <a:gd name="connsiteY268" fmla="*/ 4173101 h 4997514"/>
                    <a:gd name="connsiteX269" fmla="*/ 6987798 w 9143668"/>
                    <a:gd name="connsiteY269" fmla="*/ 3678930 h 4997514"/>
                    <a:gd name="connsiteX270" fmla="*/ 6989835 w 9143668"/>
                    <a:gd name="connsiteY270" fmla="*/ 3659635 h 4997514"/>
                    <a:gd name="connsiteX271" fmla="*/ 6901571 w 9143668"/>
                    <a:gd name="connsiteY271" fmla="*/ 3707153 h 4997514"/>
                    <a:gd name="connsiteX272" fmla="*/ 6897616 w 9143668"/>
                    <a:gd name="connsiteY272" fmla="*/ 3708651 h 4997514"/>
                    <a:gd name="connsiteX273" fmla="*/ 7121482 w 9143668"/>
                    <a:gd name="connsiteY273" fmla="*/ 3977578 h 4997514"/>
                    <a:gd name="connsiteX274" fmla="*/ 7124239 w 9143668"/>
                    <a:gd name="connsiteY274" fmla="*/ 3988723 h 4997514"/>
                    <a:gd name="connsiteX275" fmla="*/ 7262237 w 9143668"/>
                    <a:gd name="connsiteY275" fmla="*/ 4134272 h 4997514"/>
                    <a:gd name="connsiteX276" fmla="*/ 7445178 w 9143668"/>
                    <a:gd name="connsiteY276" fmla="*/ 4208395 h 4997514"/>
                    <a:gd name="connsiteX277" fmla="*/ 7525592 w 9143668"/>
                    <a:gd name="connsiteY277" fmla="*/ 4121150 h 4997514"/>
                    <a:gd name="connsiteX278" fmla="*/ 7514566 w 9143668"/>
                    <a:gd name="connsiteY278" fmla="*/ 4118033 h 4997514"/>
                    <a:gd name="connsiteX279" fmla="*/ 7091761 w 9143668"/>
                    <a:gd name="connsiteY279" fmla="*/ 3628656 h 4997514"/>
                    <a:gd name="connsiteX280" fmla="*/ 7109978 w 9143668"/>
                    <a:gd name="connsiteY280" fmla="*/ 3610439 h 4997514"/>
                    <a:gd name="connsiteX281" fmla="*/ 7531464 w 9143668"/>
                    <a:gd name="connsiteY281" fmla="*/ 4101136 h 4997514"/>
                    <a:gd name="connsiteX282" fmla="*/ 7533622 w 9143668"/>
                    <a:gd name="connsiteY282" fmla="*/ 4105091 h 4997514"/>
                    <a:gd name="connsiteX283" fmla="*/ 7553456 w 9143668"/>
                    <a:gd name="connsiteY283" fmla="*/ 4054397 h 4997514"/>
                    <a:gd name="connsiteX284" fmla="*/ 7553396 w 9143668"/>
                    <a:gd name="connsiteY284" fmla="*/ 4054457 h 4997514"/>
                    <a:gd name="connsiteX285" fmla="*/ 7494373 w 9143668"/>
                    <a:gd name="connsiteY285" fmla="*/ 3681267 h 4997514"/>
                    <a:gd name="connsiteX286" fmla="*/ 7447994 w 9143668"/>
                    <a:gd name="connsiteY286" fmla="*/ 3606425 h 4997514"/>
                    <a:gd name="connsiteX287" fmla="*/ 7426242 w 9143668"/>
                    <a:gd name="connsiteY287" fmla="*/ 3575565 h 4997514"/>
                    <a:gd name="connsiteX288" fmla="*/ 7374111 w 9143668"/>
                    <a:gd name="connsiteY288" fmla="*/ 3574607 h 4997514"/>
                    <a:gd name="connsiteX289" fmla="*/ 7358052 w 9143668"/>
                    <a:gd name="connsiteY289" fmla="*/ 3606904 h 4997514"/>
                    <a:gd name="connsiteX290" fmla="*/ 7549920 w 9143668"/>
                    <a:gd name="connsiteY290" fmla="*/ 3834426 h 4997514"/>
                    <a:gd name="connsiteX291" fmla="*/ 7530386 w 9143668"/>
                    <a:gd name="connsiteY291" fmla="*/ 3853960 h 4997514"/>
                    <a:gd name="connsiteX292" fmla="*/ 7339057 w 9143668"/>
                    <a:gd name="connsiteY292" fmla="*/ 3625899 h 4997514"/>
                    <a:gd name="connsiteX293" fmla="*/ 7329350 w 9143668"/>
                    <a:gd name="connsiteY293" fmla="*/ 3629974 h 4997514"/>
                    <a:gd name="connsiteX294" fmla="*/ 7175351 w 9143668"/>
                    <a:gd name="connsiteY294" fmla="*/ 3498626 h 4997514"/>
                    <a:gd name="connsiteX295" fmla="*/ 4332196 w 9143668"/>
                    <a:gd name="connsiteY295" fmla="*/ 3473504 h 4997514"/>
                    <a:gd name="connsiteX296" fmla="*/ 4340352 w 9143668"/>
                    <a:gd name="connsiteY296" fmla="*/ 3488559 h 4997514"/>
                    <a:gd name="connsiteX297" fmla="*/ 4044345 w 9143668"/>
                    <a:gd name="connsiteY297" fmla="*/ 4324762 h 4997514"/>
                    <a:gd name="connsiteX298" fmla="*/ 5332291 w 9143668"/>
                    <a:gd name="connsiteY298" fmla="*/ 4371440 h 4997514"/>
                    <a:gd name="connsiteX299" fmla="*/ 5332291 w 9143668"/>
                    <a:gd name="connsiteY299" fmla="*/ 4401162 h 4997514"/>
                    <a:gd name="connsiteX300" fmla="*/ 4024391 w 9143668"/>
                    <a:gd name="connsiteY300" fmla="*/ 4352685 h 4997514"/>
                    <a:gd name="connsiteX301" fmla="*/ 4010429 w 9143668"/>
                    <a:gd name="connsiteY301" fmla="*/ 4334409 h 4997514"/>
                    <a:gd name="connsiteX302" fmla="*/ 4315545 w 9143668"/>
                    <a:gd name="connsiteY302" fmla="*/ 3481728 h 4997514"/>
                    <a:gd name="connsiteX303" fmla="*/ 4332196 w 9143668"/>
                    <a:gd name="connsiteY303" fmla="*/ 3473504 h 4997514"/>
                    <a:gd name="connsiteX304" fmla="*/ 5218959 w 9143668"/>
                    <a:gd name="connsiteY304" fmla="*/ 3468586 h 4997514"/>
                    <a:gd name="connsiteX305" fmla="*/ 5266677 w 9143668"/>
                    <a:gd name="connsiteY305" fmla="*/ 3470583 h 4997514"/>
                    <a:gd name="connsiteX306" fmla="*/ 5303708 w 9143668"/>
                    <a:gd name="connsiteY306" fmla="*/ 3612896 h 4997514"/>
                    <a:gd name="connsiteX307" fmla="*/ 5219938 w 9143668"/>
                    <a:gd name="connsiteY307" fmla="*/ 3726807 h 4997514"/>
                    <a:gd name="connsiteX308" fmla="*/ 5157141 w 9143668"/>
                    <a:gd name="connsiteY308" fmla="*/ 3762700 h 4997514"/>
                    <a:gd name="connsiteX309" fmla="*/ 5157141 w 9143668"/>
                    <a:gd name="connsiteY309" fmla="*/ 3762640 h 4997514"/>
                    <a:gd name="connsiteX310" fmla="*/ 5098358 w 9143668"/>
                    <a:gd name="connsiteY310" fmla="*/ 3588508 h 4997514"/>
                    <a:gd name="connsiteX311" fmla="*/ 5104110 w 9143668"/>
                    <a:gd name="connsiteY311" fmla="*/ 3575625 h 4997514"/>
                    <a:gd name="connsiteX312" fmla="*/ 5104410 w 9143668"/>
                    <a:gd name="connsiteY312" fmla="*/ 3548301 h 4997514"/>
                    <a:gd name="connsiteX313" fmla="*/ 5218959 w 9143668"/>
                    <a:gd name="connsiteY313" fmla="*/ 3468586 h 4997514"/>
                    <a:gd name="connsiteX314" fmla="*/ 7164925 w 9143668"/>
                    <a:gd name="connsiteY314" fmla="*/ 3448173 h 4997514"/>
                    <a:gd name="connsiteX315" fmla="*/ 7257384 w 9143668"/>
                    <a:gd name="connsiteY315" fmla="*/ 3520438 h 4997514"/>
                    <a:gd name="connsiteX316" fmla="*/ 7275421 w 9143668"/>
                    <a:gd name="connsiteY316" fmla="*/ 3556510 h 4997514"/>
                    <a:gd name="connsiteX317" fmla="*/ 7324676 w 9143668"/>
                    <a:gd name="connsiteY317" fmla="*/ 3543088 h 4997514"/>
                    <a:gd name="connsiteX318" fmla="*/ 7340854 w 9143668"/>
                    <a:gd name="connsiteY318" fmla="*/ 3501562 h 4997514"/>
                    <a:gd name="connsiteX319" fmla="*/ 7340914 w 9143668"/>
                    <a:gd name="connsiteY319" fmla="*/ 3501502 h 4997514"/>
                    <a:gd name="connsiteX320" fmla="*/ 7531584 w 9143668"/>
                    <a:gd name="connsiteY320" fmla="*/ 3631112 h 4997514"/>
                    <a:gd name="connsiteX321" fmla="*/ 7522536 w 9143668"/>
                    <a:gd name="connsiteY321" fmla="*/ 4221398 h 4997514"/>
                    <a:gd name="connsiteX322" fmla="*/ 7299149 w 9143668"/>
                    <a:gd name="connsiteY322" fmla="*/ 4259208 h 4997514"/>
                    <a:gd name="connsiteX323" fmla="*/ 7204893 w 9143668"/>
                    <a:gd name="connsiteY323" fmla="*/ 4153267 h 4997514"/>
                    <a:gd name="connsiteX324" fmla="*/ 7154919 w 9143668"/>
                    <a:gd name="connsiteY324" fmla="*/ 4078725 h 4997514"/>
                    <a:gd name="connsiteX325" fmla="*/ 7023271 w 9143668"/>
                    <a:gd name="connsiteY325" fmla="*/ 4063205 h 4997514"/>
                    <a:gd name="connsiteX326" fmla="*/ 6840691 w 9143668"/>
                    <a:gd name="connsiteY326" fmla="*/ 4106289 h 4997514"/>
                    <a:gd name="connsiteX327" fmla="*/ 6725582 w 9143668"/>
                    <a:gd name="connsiteY327" fmla="*/ 4093466 h 4997514"/>
                    <a:gd name="connsiteX328" fmla="*/ 6696880 w 9143668"/>
                    <a:gd name="connsiteY328" fmla="*/ 3966073 h 4997514"/>
                    <a:gd name="connsiteX329" fmla="*/ 6702632 w 9143668"/>
                    <a:gd name="connsiteY329" fmla="*/ 3787088 h 4997514"/>
                    <a:gd name="connsiteX330" fmla="*/ 6894261 w 9143668"/>
                    <a:gd name="connsiteY330" fmla="*/ 3647171 h 4997514"/>
                    <a:gd name="connsiteX331" fmla="*/ 7139879 w 9143668"/>
                    <a:gd name="connsiteY331" fmla="*/ 3470583 h 4997514"/>
                    <a:gd name="connsiteX332" fmla="*/ 7142515 w 9143668"/>
                    <a:gd name="connsiteY332" fmla="*/ 3470104 h 4997514"/>
                    <a:gd name="connsiteX333" fmla="*/ 7164925 w 9143668"/>
                    <a:gd name="connsiteY333" fmla="*/ 3448173 h 4997514"/>
                    <a:gd name="connsiteX334" fmla="*/ 6392705 w 9143668"/>
                    <a:gd name="connsiteY334" fmla="*/ 3367031 h 4997514"/>
                    <a:gd name="connsiteX335" fmla="*/ 6401468 w 9143668"/>
                    <a:gd name="connsiteY335" fmla="*/ 3382918 h 4997514"/>
                    <a:gd name="connsiteX336" fmla="*/ 6011140 w 9143668"/>
                    <a:gd name="connsiteY336" fmla="*/ 4466057 h 4997514"/>
                    <a:gd name="connsiteX337" fmla="*/ 6353291 w 9143668"/>
                    <a:gd name="connsiteY337" fmla="*/ 4470730 h 4997514"/>
                    <a:gd name="connsiteX338" fmla="*/ 6538567 w 9143668"/>
                    <a:gd name="connsiteY338" fmla="*/ 4473367 h 4997514"/>
                    <a:gd name="connsiteX339" fmla="*/ 6629199 w 9143668"/>
                    <a:gd name="connsiteY339" fmla="*/ 4475599 h 4997514"/>
                    <a:gd name="connsiteX340" fmla="*/ 6719204 w 9143668"/>
                    <a:gd name="connsiteY340" fmla="*/ 4468579 h 4997514"/>
                    <a:gd name="connsiteX341" fmla="*/ 6730650 w 9143668"/>
                    <a:gd name="connsiteY341" fmla="*/ 4470848 h 4997514"/>
                    <a:gd name="connsiteX342" fmla="*/ 6726900 w 9143668"/>
                    <a:gd name="connsiteY342" fmla="*/ 4496616 h 4997514"/>
                    <a:gd name="connsiteX343" fmla="*/ 6553248 w 9143668"/>
                    <a:gd name="connsiteY343" fmla="*/ 4503268 h 4997514"/>
                    <a:gd name="connsiteX344" fmla="*/ 6367971 w 9143668"/>
                    <a:gd name="connsiteY344" fmla="*/ 4500631 h 4997514"/>
                    <a:gd name="connsiteX345" fmla="*/ 5990048 w 9143668"/>
                    <a:gd name="connsiteY345" fmla="*/ 4495118 h 4997514"/>
                    <a:gd name="connsiteX346" fmla="*/ 5975906 w 9143668"/>
                    <a:gd name="connsiteY346" fmla="*/ 4476543 h 4997514"/>
                    <a:gd name="connsiteX347" fmla="*/ 6375402 w 9143668"/>
                    <a:gd name="connsiteY347" fmla="*/ 3375727 h 4997514"/>
                    <a:gd name="connsiteX348" fmla="*/ 6392705 w 9143668"/>
                    <a:gd name="connsiteY348" fmla="*/ 3367031 h 4997514"/>
                    <a:gd name="connsiteX349" fmla="*/ 6685256 w 9143668"/>
                    <a:gd name="connsiteY349" fmla="*/ 3352059 h 4997514"/>
                    <a:gd name="connsiteX350" fmla="*/ 6837755 w 9143668"/>
                    <a:gd name="connsiteY350" fmla="*/ 3380342 h 4997514"/>
                    <a:gd name="connsiteX351" fmla="*/ 6837036 w 9143668"/>
                    <a:gd name="connsiteY351" fmla="*/ 3437267 h 4997514"/>
                    <a:gd name="connsiteX352" fmla="*/ 6670934 w 9143668"/>
                    <a:gd name="connsiteY352" fmla="*/ 3401674 h 4997514"/>
                    <a:gd name="connsiteX353" fmla="*/ 6685256 w 9143668"/>
                    <a:gd name="connsiteY353" fmla="*/ 3352059 h 4997514"/>
                    <a:gd name="connsiteX354" fmla="*/ 8251750 w 9143668"/>
                    <a:gd name="connsiteY354" fmla="*/ 3323710 h 4997514"/>
                    <a:gd name="connsiteX355" fmla="*/ 8763867 w 9143668"/>
                    <a:gd name="connsiteY355" fmla="*/ 3338457 h 4997514"/>
                    <a:gd name="connsiteX356" fmla="*/ 8763927 w 9143668"/>
                    <a:gd name="connsiteY356" fmla="*/ 3338397 h 4997514"/>
                    <a:gd name="connsiteX357" fmla="*/ 8763927 w 9143668"/>
                    <a:gd name="connsiteY357" fmla="*/ 3368118 h 4997514"/>
                    <a:gd name="connsiteX358" fmla="*/ 8140025 w 9143668"/>
                    <a:gd name="connsiteY358" fmla="*/ 3354336 h 4997514"/>
                    <a:gd name="connsiteX359" fmla="*/ 7985309 w 9143668"/>
                    <a:gd name="connsiteY359" fmla="*/ 3360687 h 4997514"/>
                    <a:gd name="connsiteX360" fmla="*/ 7816990 w 9143668"/>
                    <a:gd name="connsiteY360" fmla="*/ 3398138 h 4997514"/>
                    <a:gd name="connsiteX361" fmla="*/ 7634949 w 9143668"/>
                    <a:gd name="connsiteY361" fmla="*/ 3652445 h 4997514"/>
                    <a:gd name="connsiteX362" fmla="*/ 7612837 w 9143668"/>
                    <a:gd name="connsiteY362" fmla="*/ 3639502 h 4997514"/>
                    <a:gd name="connsiteX363" fmla="*/ 7715123 w 9143668"/>
                    <a:gd name="connsiteY363" fmla="*/ 3493174 h 4997514"/>
                    <a:gd name="connsiteX364" fmla="*/ 7803208 w 9143668"/>
                    <a:gd name="connsiteY364" fmla="*/ 3368897 h 4997514"/>
                    <a:gd name="connsiteX365" fmla="*/ 7911665 w 9143668"/>
                    <a:gd name="connsiteY365" fmla="*/ 3336060 h 4997514"/>
                    <a:gd name="connsiteX366" fmla="*/ 8081003 w 9143668"/>
                    <a:gd name="connsiteY366" fmla="*/ 3326532 h 4997514"/>
                    <a:gd name="connsiteX367" fmla="*/ 8251750 w 9143668"/>
                    <a:gd name="connsiteY367" fmla="*/ 3323710 h 4997514"/>
                    <a:gd name="connsiteX368" fmla="*/ 7461776 w 9143668"/>
                    <a:gd name="connsiteY368" fmla="*/ 3302324 h 4997514"/>
                    <a:gd name="connsiteX369" fmla="*/ 7524754 w 9143668"/>
                    <a:gd name="connsiteY369" fmla="*/ 3375607 h 4997514"/>
                    <a:gd name="connsiteX370" fmla="*/ 7461776 w 9143668"/>
                    <a:gd name="connsiteY370" fmla="*/ 3302324 h 4997514"/>
                    <a:gd name="connsiteX371" fmla="*/ 7332346 w 9143668"/>
                    <a:gd name="connsiteY371" fmla="*/ 3268109 h 4997514"/>
                    <a:gd name="connsiteX372" fmla="*/ 7411262 w 9143668"/>
                    <a:gd name="connsiteY372" fmla="*/ 3366020 h 4997514"/>
                    <a:gd name="connsiteX373" fmla="*/ 7412760 w 9143668"/>
                    <a:gd name="connsiteY373" fmla="*/ 3369016 h 4997514"/>
                    <a:gd name="connsiteX374" fmla="*/ 7490479 w 9143668"/>
                    <a:gd name="connsiteY374" fmla="*/ 3376866 h 4997514"/>
                    <a:gd name="connsiteX375" fmla="*/ 7419531 w 9143668"/>
                    <a:gd name="connsiteY375" fmla="*/ 3297410 h 4997514"/>
                    <a:gd name="connsiteX376" fmla="*/ 7416475 w 9143668"/>
                    <a:gd name="connsiteY376" fmla="*/ 3284587 h 4997514"/>
                    <a:gd name="connsiteX377" fmla="*/ 7332346 w 9143668"/>
                    <a:gd name="connsiteY377" fmla="*/ 3268109 h 4997514"/>
                    <a:gd name="connsiteX378" fmla="*/ 7247137 w 9143668"/>
                    <a:gd name="connsiteY378" fmla="*/ 3255765 h 4997514"/>
                    <a:gd name="connsiteX379" fmla="*/ 7236352 w 9143668"/>
                    <a:gd name="connsiteY379" fmla="*/ 3263555 h 4997514"/>
                    <a:gd name="connsiteX380" fmla="*/ 7332106 w 9143668"/>
                    <a:gd name="connsiteY380" fmla="*/ 3329947 h 4997514"/>
                    <a:gd name="connsiteX381" fmla="*/ 7366441 w 9143668"/>
                    <a:gd name="connsiteY381" fmla="*/ 3352118 h 4997514"/>
                    <a:gd name="connsiteX382" fmla="*/ 7305981 w 9143668"/>
                    <a:gd name="connsiteY382" fmla="*/ 3276797 h 4997514"/>
                    <a:gd name="connsiteX383" fmla="*/ 7303584 w 9143668"/>
                    <a:gd name="connsiteY383" fmla="*/ 3264693 h 4997514"/>
                    <a:gd name="connsiteX384" fmla="*/ 7259422 w 9143668"/>
                    <a:gd name="connsiteY384" fmla="*/ 3259959 h 4997514"/>
                    <a:gd name="connsiteX385" fmla="*/ 7247137 w 9143668"/>
                    <a:gd name="connsiteY385" fmla="*/ 3255825 h 4997514"/>
                    <a:gd name="connsiteX386" fmla="*/ 6485478 w 9143668"/>
                    <a:gd name="connsiteY386" fmla="*/ 3228860 h 4997514"/>
                    <a:gd name="connsiteX387" fmla="*/ 6523647 w 9143668"/>
                    <a:gd name="connsiteY387" fmla="*/ 3299986 h 4997514"/>
                    <a:gd name="connsiteX388" fmla="*/ 6525145 w 9143668"/>
                    <a:gd name="connsiteY388" fmla="*/ 3300166 h 4997514"/>
                    <a:gd name="connsiteX389" fmla="*/ 6505252 w 9143668"/>
                    <a:gd name="connsiteY389" fmla="*/ 3261097 h 4997514"/>
                    <a:gd name="connsiteX390" fmla="*/ 6508068 w 9143668"/>
                    <a:gd name="connsiteY390" fmla="*/ 3245219 h 4997514"/>
                    <a:gd name="connsiteX391" fmla="*/ 6497642 w 9143668"/>
                    <a:gd name="connsiteY391" fmla="*/ 3237189 h 4997514"/>
                    <a:gd name="connsiteX392" fmla="*/ 6485478 w 9143668"/>
                    <a:gd name="connsiteY392" fmla="*/ 3228860 h 4997514"/>
                    <a:gd name="connsiteX393" fmla="*/ 3200300 w 9143668"/>
                    <a:gd name="connsiteY393" fmla="*/ 3223108 h 4997514"/>
                    <a:gd name="connsiteX394" fmla="*/ 3375870 w 9143668"/>
                    <a:gd name="connsiteY394" fmla="*/ 3417912 h 4997514"/>
                    <a:gd name="connsiteX395" fmla="*/ 3375930 w 9143668"/>
                    <a:gd name="connsiteY395" fmla="*/ 3417852 h 4997514"/>
                    <a:gd name="connsiteX396" fmla="*/ 3379824 w 9143668"/>
                    <a:gd name="connsiteY396" fmla="*/ 3374349 h 4997514"/>
                    <a:gd name="connsiteX397" fmla="*/ 3219654 w 9143668"/>
                    <a:gd name="connsiteY397" fmla="*/ 3228621 h 4997514"/>
                    <a:gd name="connsiteX398" fmla="*/ 3200300 w 9143668"/>
                    <a:gd name="connsiteY398" fmla="*/ 3223108 h 4997514"/>
                    <a:gd name="connsiteX399" fmla="*/ 7260141 w 9143668"/>
                    <a:gd name="connsiteY399" fmla="*/ 3204412 h 4997514"/>
                    <a:gd name="connsiteX400" fmla="*/ 7580900 w 9143668"/>
                    <a:gd name="connsiteY400" fmla="*/ 3315746 h 4997514"/>
                    <a:gd name="connsiteX401" fmla="*/ 7552677 w 9143668"/>
                    <a:gd name="connsiteY401" fmla="*/ 3431095 h 4997514"/>
                    <a:gd name="connsiteX402" fmla="*/ 7378365 w 9143668"/>
                    <a:gd name="connsiteY402" fmla="*/ 3417732 h 4997514"/>
                    <a:gd name="connsiteX403" fmla="*/ 7253669 w 9143668"/>
                    <a:gd name="connsiteY403" fmla="*/ 3334142 h 4997514"/>
                    <a:gd name="connsiteX404" fmla="*/ 7253729 w 9143668"/>
                    <a:gd name="connsiteY404" fmla="*/ 3334202 h 4997514"/>
                    <a:gd name="connsiteX405" fmla="*/ 7179367 w 9143668"/>
                    <a:gd name="connsiteY405" fmla="*/ 3271464 h 4997514"/>
                    <a:gd name="connsiteX406" fmla="*/ 7224847 w 9143668"/>
                    <a:gd name="connsiteY406" fmla="*/ 3219692 h 4997514"/>
                    <a:gd name="connsiteX407" fmla="*/ 7235513 w 9143668"/>
                    <a:gd name="connsiteY407" fmla="*/ 3218793 h 4997514"/>
                    <a:gd name="connsiteX408" fmla="*/ 7260141 w 9143668"/>
                    <a:gd name="connsiteY408" fmla="*/ 3204412 h 4997514"/>
                    <a:gd name="connsiteX409" fmla="*/ 6430350 w 9143668"/>
                    <a:gd name="connsiteY409" fmla="*/ 3201056 h 4997514"/>
                    <a:gd name="connsiteX410" fmla="*/ 6459053 w 9143668"/>
                    <a:gd name="connsiteY410" fmla="*/ 3241563 h 4997514"/>
                    <a:gd name="connsiteX411" fmla="*/ 6459053 w 9143668"/>
                    <a:gd name="connsiteY411" fmla="*/ 3241623 h 4997514"/>
                    <a:gd name="connsiteX412" fmla="*/ 6467681 w 9143668"/>
                    <a:gd name="connsiteY412" fmla="*/ 3251989 h 4997514"/>
                    <a:gd name="connsiteX413" fmla="*/ 6447368 w 9143668"/>
                    <a:gd name="connsiteY413" fmla="*/ 3208067 h 4997514"/>
                    <a:gd name="connsiteX414" fmla="*/ 6430350 w 9143668"/>
                    <a:gd name="connsiteY414" fmla="*/ 3201056 h 4997514"/>
                    <a:gd name="connsiteX415" fmla="*/ 8612446 w 9143668"/>
                    <a:gd name="connsiteY415" fmla="*/ 3140237 h 4997514"/>
                    <a:gd name="connsiteX416" fmla="*/ 8612446 w 9143668"/>
                    <a:gd name="connsiteY416" fmla="*/ 3198720 h 4997514"/>
                    <a:gd name="connsiteX417" fmla="*/ 8126963 w 9143668"/>
                    <a:gd name="connsiteY417" fmla="*/ 3197222 h 4997514"/>
                    <a:gd name="connsiteX418" fmla="*/ 8126963 w 9143668"/>
                    <a:gd name="connsiteY418" fmla="*/ 3141795 h 4997514"/>
                    <a:gd name="connsiteX419" fmla="*/ 8612446 w 9143668"/>
                    <a:gd name="connsiteY419" fmla="*/ 3140297 h 4997514"/>
                    <a:gd name="connsiteX420" fmla="*/ 6399117 w 9143668"/>
                    <a:gd name="connsiteY420" fmla="*/ 3133360 h 4997514"/>
                    <a:gd name="connsiteX421" fmla="*/ 6420943 w 9143668"/>
                    <a:gd name="connsiteY421" fmla="*/ 3145749 h 4997514"/>
                    <a:gd name="connsiteX422" fmla="*/ 6440477 w 9143668"/>
                    <a:gd name="connsiteY422" fmla="*/ 3145090 h 4997514"/>
                    <a:gd name="connsiteX423" fmla="*/ 6575959 w 9143668"/>
                    <a:gd name="connsiteY423" fmla="*/ 3236889 h 4997514"/>
                    <a:gd name="connsiteX424" fmla="*/ 6557563 w 9143668"/>
                    <a:gd name="connsiteY424" fmla="*/ 3354036 h 4997514"/>
                    <a:gd name="connsiteX425" fmla="*/ 6434664 w 9143668"/>
                    <a:gd name="connsiteY425" fmla="*/ 3289021 h 4997514"/>
                    <a:gd name="connsiteX426" fmla="*/ 6378818 w 9143668"/>
                    <a:gd name="connsiteY426" fmla="*/ 3148745 h 4997514"/>
                    <a:gd name="connsiteX427" fmla="*/ 6399117 w 9143668"/>
                    <a:gd name="connsiteY427" fmla="*/ 3133360 h 4997514"/>
                    <a:gd name="connsiteX428" fmla="*/ 6762794 w 9143668"/>
                    <a:gd name="connsiteY428" fmla="*/ 3117541 h 4997514"/>
                    <a:gd name="connsiteX429" fmla="*/ 6730915 w 9143668"/>
                    <a:gd name="connsiteY429" fmla="*/ 3124717 h 4997514"/>
                    <a:gd name="connsiteX430" fmla="*/ 6799765 w 9143668"/>
                    <a:gd name="connsiteY430" fmla="*/ 3220771 h 4997514"/>
                    <a:gd name="connsiteX431" fmla="*/ 6779931 w 9143668"/>
                    <a:gd name="connsiteY431" fmla="*/ 3236111 h 4997514"/>
                    <a:gd name="connsiteX432" fmla="*/ 6711201 w 9143668"/>
                    <a:gd name="connsiteY432" fmla="*/ 3143233 h 4997514"/>
                    <a:gd name="connsiteX433" fmla="*/ 6706228 w 9143668"/>
                    <a:gd name="connsiteY433" fmla="*/ 3162468 h 4997514"/>
                    <a:gd name="connsiteX434" fmla="*/ 6671593 w 9143668"/>
                    <a:gd name="connsiteY434" fmla="*/ 3189013 h 4997514"/>
                    <a:gd name="connsiteX435" fmla="*/ 6718092 w 9143668"/>
                    <a:gd name="connsiteY435" fmla="*/ 3244620 h 4997514"/>
                    <a:gd name="connsiteX436" fmla="*/ 6690169 w 9143668"/>
                    <a:gd name="connsiteY436" fmla="*/ 3203753 h 4997514"/>
                    <a:gd name="connsiteX437" fmla="*/ 6712399 w 9143668"/>
                    <a:gd name="connsiteY437" fmla="*/ 3190751 h 4997514"/>
                    <a:gd name="connsiteX438" fmla="*/ 6763392 w 9143668"/>
                    <a:gd name="connsiteY438" fmla="*/ 3265173 h 4997514"/>
                    <a:gd name="connsiteX439" fmla="*/ 6808992 w 9143668"/>
                    <a:gd name="connsiteY439" fmla="*/ 3208847 h 4997514"/>
                    <a:gd name="connsiteX440" fmla="*/ 6808933 w 9143668"/>
                    <a:gd name="connsiteY440" fmla="*/ 3208787 h 4997514"/>
                    <a:gd name="connsiteX441" fmla="*/ 6793593 w 9143668"/>
                    <a:gd name="connsiteY441" fmla="*/ 3126455 h 4997514"/>
                    <a:gd name="connsiteX442" fmla="*/ 6762794 w 9143668"/>
                    <a:gd name="connsiteY442" fmla="*/ 3117541 h 4997514"/>
                    <a:gd name="connsiteX443" fmla="*/ 2407360 w 9143668"/>
                    <a:gd name="connsiteY443" fmla="*/ 3091401 h 4997514"/>
                    <a:gd name="connsiteX444" fmla="*/ 2369730 w 9143668"/>
                    <a:gd name="connsiteY444" fmla="*/ 3133585 h 4997514"/>
                    <a:gd name="connsiteX445" fmla="*/ 2370629 w 9143668"/>
                    <a:gd name="connsiteY445" fmla="*/ 3134245 h 4997514"/>
                    <a:gd name="connsiteX446" fmla="*/ 2675627 w 9143668"/>
                    <a:gd name="connsiteY446" fmla="*/ 3486882 h 4997514"/>
                    <a:gd name="connsiteX447" fmla="*/ 2825491 w 9143668"/>
                    <a:gd name="connsiteY447" fmla="*/ 3660654 h 4997514"/>
                    <a:gd name="connsiteX448" fmla="*/ 2971220 w 9143668"/>
                    <a:gd name="connsiteY448" fmla="*/ 3832568 h 4997514"/>
                    <a:gd name="connsiteX449" fmla="*/ 2951565 w 9143668"/>
                    <a:gd name="connsiteY449" fmla="*/ 3847728 h 4997514"/>
                    <a:gd name="connsiteX450" fmla="*/ 2796129 w 9143668"/>
                    <a:gd name="connsiteY450" fmla="*/ 3669163 h 4997514"/>
                    <a:gd name="connsiteX451" fmla="*/ 2651539 w 9143668"/>
                    <a:gd name="connsiteY451" fmla="*/ 3500604 h 4997514"/>
                    <a:gd name="connsiteX452" fmla="*/ 2353671 w 9143668"/>
                    <a:gd name="connsiteY452" fmla="*/ 3152281 h 4997514"/>
                    <a:gd name="connsiteX453" fmla="*/ 2335155 w 9143668"/>
                    <a:gd name="connsiteY453" fmla="*/ 3183021 h 4997514"/>
                    <a:gd name="connsiteX454" fmla="*/ 2325148 w 9143668"/>
                    <a:gd name="connsiteY454" fmla="*/ 3228141 h 4997514"/>
                    <a:gd name="connsiteX455" fmla="*/ 2328204 w 9143668"/>
                    <a:gd name="connsiteY455" fmla="*/ 3230538 h 4997514"/>
                    <a:gd name="connsiteX456" fmla="*/ 2609594 w 9143668"/>
                    <a:gd name="connsiteY456" fmla="*/ 3564480 h 4997514"/>
                    <a:gd name="connsiteX457" fmla="*/ 2882177 w 9143668"/>
                    <a:gd name="connsiteY457" fmla="*/ 3891051 h 4997514"/>
                    <a:gd name="connsiteX458" fmla="*/ 2861862 w 9143668"/>
                    <a:gd name="connsiteY458" fmla="*/ 3906691 h 4997514"/>
                    <a:gd name="connsiteX459" fmla="*/ 2586105 w 9143668"/>
                    <a:gd name="connsiteY459" fmla="*/ 3577543 h 4997514"/>
                    <a:gd name="connsiteX460" fmla="*/ 2328144 w 9143668"/>
                    <a:gd name="connsiteY460" fmla="*/ 3266911 h 4997514"/>
                    <a:gd name="connsiteX461" fmla="*/ 2471956 w 9143668"/>
                    <a:gd name="connsiteY461" fmla="*/ 3472920 h 4997514"/>
                    <a:gd name="connsiteX462" fmla="*/ 2598509 w 9143668"/>
                    <a:gd name="connsiteY462" fmla="*/ 3765456 h 4997514"/>
                    <a:gd name="connsiteX463" fmla="*/ 2838434 w 9143668"/>
                    <a:gd name="connsiteY463" fmla="*/ 4021141 h 4997514"/>
                    <a:gd name="connsiteX464" fmla="*/ 2820396 w 9143668"/>
                    <a:gd name="connsiteY464" fmla="*/ 4039177 h 4997514"/>
                    <a:gd name="connsiteX465" fmla="*/ 2603242 w 9143668"/>
                    <a:gd name="connsiteY465" fmla="*/ 3807880 h 4997514"/>
                    <a:gd name="connsiteX466" fmla="*/ 2607617 w 9143668"/>
                    <a:gd name="connsiteY466" fmla="*/ 3909687 h 4997514"/>
                    <a:gd name="connsiteX467" fmla="*/ 2611691 w 9143668"/>
                    <a:gd name="connsiteY467" fmla="*/ 3912563 h 4997514"/>
                    <a:gd name="connsiteX468" fmla="*/ 2808833 w 9143668"/>
                    <a:gd name="connsiteY468" fmla="*/ 4137568 h 4997514"/>
                    <a:gd name="connsiteX469" fmla="*/ 2946112 w 9143668"/>
                    <a:gd name="connsiteY469" fmla="*/ 3970687 h 4997514"/>
                    <a:gd name="connsiteX470" fmla="*/ 2946172 w 9143668"/>
                    <a:gd name="connsiteY470" fmla="*/ 3970747 h 4997514"/>
                    <a:gd name="connsiteX471" fmla="*/ 3023531 w 9143668"/>
                    <a:gd name="connsiteY471" fmla="*/ 3836283 h 4997514"/>
                    <a:gd name="connsiteX472" fmla="*/ 2714636 w 9143668"/>
                    <a:gd name="connsiteY472" fmla="*/ 3470284 h 4997514"/>
                    <a:gd name="connsiteX473" fmla="*/ 2407360 w 9143668"/>
                    <a:gd name="connsiteY473" fmla="*/ 3091401 h 4997514"/>
                    <a:gd name="connsiteX474" fmla="*/ 6782208 w 9143668"/>
                    <a:gd name="connsiteY474" fmla="*/ 3064377 h 4997514"/>
                    <a:gd name="connsiteX475" fmla="*/ 6782148 w 9143668"/>
                    <a:gd name="connsiteY475" fmla="*/ 3064436 h 4997514"/>
                    <a:gd name="connsiteX476" fmla="*/ 6866817 w 9143668"/>
                    <a:gd name="connsiteY476" fmla="*/ 3188234 h 4997514"/>
                    <a:gd name="connsiteX477" fmla="*/ 6764231 w 9143668"/>
                    <a:gd name="connsiteY477" fmla="*/ 3318204 h 4997514"/>
                    <a:gd name="connsiteX478" fmla="*/ 6637857 w 9143668"/>
                    <a:gd name="connsiteY478" fmla="*/ 3200158 h 4997514"/>
                    <a:gd name="connsiteX479" fmla="*/ 6654156 w 9143668"/>
                    <a:gd name="connsiteY479" fmla="*/ 3178227 h 4997514"/>
                    <a:gd name="connsiteX480" fmla="*/ 6649123 w 9143668"/>
                    <a:gd name="connsiteY480" fmla="*/ 3161809 h 4997514"/>
                    <a:gd name="connsiteX481" fmla="*/ 6782208 w 9143668"/>
                    <a:gd name="connsiteY481" fmla="*/ 3064377 h 4997514"/>
                    <a:gd name="connsiteX482" fmla="*/ 1376942 w 9143668"/>
                    <a:gd name="connsiteY482" fmla="*/ 2984741 h 4997514"/>
                    <a:gd name="connsiteX483" fmla="*/ 1376942 w 9143668"/>
                    <a:gd name="connsiteY483" fmla="*/ 3042026 h 4997514"/>
                    <a:gd name="connsiteX484" fmla="*/ 764846 w 9143668"/>
                    <a:gd name="connsiteY484" fmla="*/ 3039210 h 4997514"/>
                    <a:gd name="connsiteX485" fmla="*/ 764846 w 9143668"/>
                    <a:gd name="connsiteY485" fmla="*/ 3039270 h 4997514"/>
                    <a:gd name="connsiteX486" fmla="*/ 764846 w 9143668"/>
                    <a:gd name="connsiteY486" fmla="*/ 2987557 h 4997514"/>
                    <a:gd name="connsiteX487" fmla="*/ 1376942 w 9143668"/>
                    <a:gd name="connsiteY487" fmla="*/ 2984741 h 4997514"/>
                    <a:gd name="connsiteX488" fmla="*/ 6968683 w 9143668"/>
                    <a:gd name="connsiteY488" fmla="*/ 2976531 h 4997514"/>
                    <a:gd name="connsiteX489" fmla="*/ 7007752 w 9143668"/>
                    <a:gd name="connsiteY489" fmla="*/ 3043044 h 4997514"/>
                    <a:gd name="connsiteX490" fmla="*/ 7007812 w 9143668"/>
                    <a:gd name="connsiteY490" fmla="*/ 3042984 h 4997514"/>
                    <a:gd name="connsiteX491" fmla="*/ 7027166 w 9143668"/>
                    <a:gd name="connsiteY491" fmla="*/ 3011825 h 4997514"/>
                    <a:gd name="connsiteX492" fmla="*/ 7016800 w 9143668"/>
                    <a:gd name="connsiteY492" fmla="*/ 3010627 h 4997514"/>
                    <a:gd name="connsiteX493" fmla="*/ 6968683 w 9143668"/>
                    <a:gd name="connsiteY493" fmla="*/ 2976531 h 4997514"/>
                    <a:gd name="connsiteX494" fmla="*/ 2505990 w 9143668"/>
                    <a:gd name="connsiteY494" fmla="*/ 2930512 h 4997514"/>
                    <a:gd name="connsiteX495" fmla="*/ 2425037 w 9143668"/>
                    <a:gd name="connsiteY495" fmla="*/ 2951664 h 4997514"/>
                    <a:gd name="connsiteX496" fmla="*/ 2768148 w 9143668"/>
                    <a:gd name="connsiteY496" fmla="*/ 3328929 h 4997514"/>
                    <a:gd name="connsiteX497" fmla="*/ 2942457 w 9143668"/>
                    <a:gd name="connsiteY497" fmla="*/ 3521456 h 4997514"/>
                    <a:gd name="connsiteX498" fmla="*/ 3102567 w 9143668"/>
                    <a:gd name="connsiteY498" fmla="*/ 3701220 h 4997514"/>
                    <a:gd name="connsiteX499" fmla="*/ 3082733 w 9143668"/>
                    <a:gd name="connsiteY499" fmla="*/ 3716560 h 4997514"/>
                    <a:gd name="connsiteX500" fmla="*/ 2907583 w 9143668"/>
                    <a:gd name="connsiteY500" fmla="*/ 3524872 h 4997514"/>
                    <a:gd name="connsiteX501" fmla="*/ 2743577 w 9143668"/>
                    <a:gd name="connsiteY501" fmla="*/ 3343010 h 4997514"/>
                    <a:gd name="connsiteX502" fmla="*/ 2406462 w 9143668"/>
                    <a:gd name="connsiteY502" fmla="*/ 2967483 h 4997514"/>
                    <a:gd name="connsiteX503" fmla="*/ 2404844 w 9143668"/>
                    <a:gd name="connsiteY503" fmla="*/ 2953462 h 4997514"/>
                    <a:gd name="connsiteX504" fmla="*/ 2379617 w 9143668"/>
                    <a:gd name="connsiteY504" fmla="*/ 2952084 h 4997514"/>
                    <a:gd name="connsiteX505" fmla="*/ 2417547 w 9143668"/>
                    <a:gd name="connsiteY505" fmla="*/ 3002597 h 4997514"/>
                    <a:gd name="connsiteX506" fmla="*/ 2420543 w 9143668"/>
                    <a:gd name="connsiteY506" fmla="*/ 3069470 h 4997514"/>
                    <a:gd name="connsiteX507" fmla="*/ 2733451 w 9143668"/>
                    <a:gd name="connsiteY507" fmla="*/ 3451468 h 4997514"/>
                    <a:gd name="connsiteX508" fmla="*/ 3037674 w 9143668"/>
                    <a:gd name="connsiteY508" fmla="*/ 3810038 h 4997514"/>
                    <a:gd name="connsiteX509" fmla="*/ 3127195 w 9143668"/>
                    <a:gd name="connsiteY509" fmla="*/ 3690854 h 4997514"/>
                    <a:gd name="connsiteX510" fmla="*/ 3127255 w 9143668"/>
                    <a:gd name="connsiteY510" fmla="*/ 3690854 h 4997514"/>
                    <a:gd name="connsiteX511" fmla="*/ 3168181 w 9143668"/>
                    <a:gd name="connsiteY511" fmla="*/ 3656219 h 4997514"/>
                    <a:gd name="connsiteX512" fmla="*/ 2838134 w 9143668"/>
                    <a:gd name="connsiteY512" fmla="*/ 3295433 h 4997514"/>
                    <a:gd name="connsiteX513" fmla="*/ 2506410 w 9143668"/>
                    <a:gd name="connsiteY513" fmla="*/ 2931171 h 4997514"/>
                    <a:gd name="connsiteX514" fmla="*/ 2505990 w 9143668"/>
                    <a:gd name="connsiteY514" fmla="*/ 2930512 h 4997514"/>
                    <a:gd name="connsiteX515" fmla="*/ 2672931 w 9143668"/>
                    <a:gd name="connsiteY515" fmla="*/ 2929014 h 4997514"/>
                    <a:gd name="connsiteX516" fmla="*/ 2954081 w 9143668"/>
                    <a:gd name="connsiteY516" fmla="*/ 3228201 h 4997514"/>
                    <a:gd name="connsiteX517" fmla="*/ 3105563 w 9143668"/>
                    <a:gd name="connsiteY517" fmla="*/ 3389869 h 4997514"/>
                    <a:gd name="connsiteX518" fmla="*/ 3266153 w 9143668"/>
                    <a:gd name="connsiteY518" fmla="*/ 3563341 h 4997514"/>
                    <a:gd name="connsiteX519" fmla="*/ 3268729 w 9143668"/>
                    <a:gd name="connsiteY519" fmla="*/ 3575206 h 4997514"/>
                    <a:gd name="connsiteX520" fmla="*/ 3268789 w 9143668"/>
                    <a:gd name="connsiteY520" fmla="*/ 3575266 h 4997514"/>
                    <a:gd name="connsiteX521" fmla="*/ 3367420 w 9143668"/>
                    <a:gd name="connsiteY521" fmla="*/ 3447334 h 4997514"/>
                    <a:gd name="connsiteX522" fmla="*/ 3366402 w 9143668"/>
                    <a:gd name="connsiteY522" fmla="*/ 3446615 h 4997514"/>
                    <a:gd name="connsiteX523" fmla="*/ 3142954 w 9143668"/>
                    <a:gd name="connsiteY523" fmla="*/ 3203454 h 4997514"/>
                    <a:gd name="connsiteX524" fmla="*/ 3059003 w 9143668"/>
                    <a:gd name="connsiteY524" fmla="*/ 3162947 h 4997514"/>
                    <a:gd name="connsiteX525" fmla="*/ 2959476 w 9143668"/>
                    <a:gd name="connsiteY525" fmla="*/ 3095895 h 4997514"/>
                    <a:gd name="connsiteX526" fmla="*/ 3060502 w 9143668"/>
                    <a:gd name="connsiteY526" fmla="*/ 3198960 h 4997514"/>
                    <a:gd name="connsiteX527" fmla="*/ 3330089 w 9143668"/>
                    <a:gd name="connsiteY527" fmla="*/ 3482687 h 4997514"/>
                    <a:gd name="connsiteX528" fmla="*/ 3311333 w 9143668"/>
                    <a:gd name="connsiteY528" fmla="*/ 3501442 h 4997514"/>
                    <a:gd name="connsiteX529" fmla="*/ 3040966 w 9143668"/>
                    <a:gd name="connsiteY529" fmla="*/ 3218434 h 4997514"/>
                    <a:gd name="connsiteX530" fmla="*/ 2829685 w 9143668"/>
                    <a:gd name="connsiteY530" fmla="*/ 3002358 h 4997514"/>
                    <a:gd name="connsiteX531" fmla="*/ 2747473 w 9143668"/>
                    <a:gd name="connsiteY531" fmla="*/ 2955978 h 4997514"/>
                    <a:gd name="connsiteX532" fmla="*/ 2672931 w 9143668"/>
                    <a:gd name="connsiteY532" fmla="*/ 2929014 h 4997514"/>
                    <a:gd name="connsiteX533" fmla="*/ 2581948 w 9143668"/>
                    <a:gd name="connsiteY533" fmla="*/ 2918789 h 4997514"/>
                    <a:gd name="connsiteX534" fmla="*/ 2532955 w 9143668"/>
                    <a:gd name="connsiteY534" fmla="*/ 2924280 h 4997514"/>
                    <a:gd name="connsiteX535" fmla="*/ 2857008 w 9143668"/>
                    <a:gd name="connsiteY535" fmla="*/ 3276498 h 4997514"/>
                    <a:gd name="connsiteX536" fmla="*/ 3189394 w 9143668"/>
                    <a:gd name="connsiteY536" fmla="*/ 3639442 h 4997514"/>
                    <a:gd name="connsiteX537" fmla="*/ 3189394 w 9143668"/>
                    <a:gd name="connsiteY537" fmla="*/ 3639382 h 4997514"/>
                    <a:gd name="connsiteX538" fmla="*/ 3257644 w 9143668"/>
                    <a:gd name="connsiteY538" fmla="*/ 3584793 h 4997514"/>
                    <a:gd name="connsiteX539" fmla="*/ 3248356 w 9143668"/>
                    <a:gd name="connsiteY539" fmla="*/ 3581138 h 4997514"/>
                    <a:gd name="connsiteX540" fmla="*/ 3085909 w 9143668"/>
                    <a:gd name="connsiteY540" fmla="*/ 3409523 h 4997514"/>
                    <a:gd name="connsiteX541" fmla="*/ 2934548 w 9143668"/>
                    <a:gd name="connsiteY541" fmla="*/ 3247676 h 4997514"/>
                    <a:gd name="connsiteX542" fmla="*/ 2629907 w 9143668"/>
                    <a:gd name="connsiteY542" fmla="*/ 2920984 h 4997514"/>
                    <a:gd name="connsiteX543" fmla="*/ 2581948 w 9143668"/>
                    <a:gd name="connsiteY543" fmla="*/ 2918789 h 4997514"/>
                    <a:gd name="connsiteX544" fmla="*/ 6926019 w 9143668"/>
                    <a:gd name="connsiteY544" fmla="*/ 2879938 h 4997514"/>
                    <a:gd name="connsiteX545" fmla="*/ 6954962 w 9143668"/>
                    <a:gd name="connsiteY545" fmla="*/ 2936564 h 4997514"/>
                    <a:gd name="connsiteX546" fmla="*/ 6955860 w 9143668"/>
                    <a:gd name="connsiteY546" fmla="*/ 2938721 h 4997514"/>
                    <a:gd name="connsiteX547" fmla="*/ 7024170 w 9143668"/>
                    <a:gd name="connsiteY547" fmla="*/ 2983662 h 4997514"/>
                    <a:gd name="connsiteX548" fmla="*/ 7010448 w 9143668"/>
                    <a:gd name="connsiteY548" fmla="*/ 2930692 h 4997514"/>
                    <a:gd name="connsiteX549" fmla="*/ 6926019 w 9143668"/>
                    <a:gd name="connsiteY549" fmla="*/ 2879938 h 4997514"/>
                    <a:gd name="connsiteX550" fmla="*/ 866195 w 9143668"/>
                    <a:gd name="connsiteY550" fmla="*/ 2867198 h 4997514"/>
                    <a:gd name="connsiteX551" fmla="*/ 950602 w 9143668"/>
                    <a:gd name="connsiteY551" fmla="*/ 2868853 h 4997514"/>
                    <a:gd name="connsiteX552" fmla="*/ 950602 w 9143668"/>
                    <a:gd name="connsiteY552" fmla="*/ 2921464 h 4997514"/>
                    <a:gd name="connsiteX553" fmla="*/ 781744 w 9143668"/>
                    <a:gd name="connsiteY553" fmla="*/ 2921584 h 4997514"/>
                    <a:gd name="connsiteX554" fmla="*/ 781744 w 9143668"/>
                    <a:gd name="connsiteY554" fmla="*/ 2868733 h 4997514"/>
                    <a:gd name="connsiteX555" fmla="*/ 866195 w 9143668"/>
                    <a:gd name="connsiteY555" fmla="*/ 2867198 h 4997514"/>
                    <a:gd name="connsiteX556" fmla="*/ 6898515 w 9143668"/>
                    <a:gd name="connsiteY556" fmla="*/ 2821155 h 4997514"/>
                    <a:gd name="connsiteX557" fmla="*/ 6904807 w 9143668"/>
                    <a:gd name="connsiteY557" fmla="*/ 2837094 h 4997514"/>
                    <a:gd name="connsiteX558" fmla="*/ 6905706 w 9143668"/>
                    <a:gd name="connsiteY558" fmla="*/ 2837394 h 4997514"/>
                    <a:gd name="connsiteX559" fmla="*/ 6988158 w 9143668"/>
                    <a:gd name="connsiteY559" fmla="*/ 2885810 h 4997514"/>
                    <a:gd name="connsiteX560" fmla="*/ 6898515 w 9143668"/>
                    <a:gd name="connsiteY560" fmla="*/ 2821155 h 4997514"/>
                    <a:gd name="connsiteX561" fmla="*/ 1847720 w 9143668"/>
                    <a:gd name="connsiteY561" fmla="*/ 2809885 h 4997514"/>
                    <a:gd name="connsiteX562" fmla="*/ 1860571 w 9143668"/>
                    <a:gd name="connsiteY562" fmla="*/ 2827387 h 4997514"/>
                    <a:gd name="connsiteX563" fmla="*/ 1775902 w 9143668"/>
                    <a:gd name="connsiteY563" fmla="*/ 2977610 h 4997514"/>
                    <a:gd name="connsiteX564" fmla="*/ 1733298 w 9143668"/>
                    <a:gd name="connsiteY564" fmla="*/ 3052572 h 4997514"/>
                    <a:gd name="connsiteX565" fmla="*/ 1705016 w 9143668"/>
                    <a:gd name="connsiteY565" fmla="*/ 3087386 h 4997514"/>
                    <a:gd name="connsiteX566" fmla="*/ 1636705 w 9143668"/>
                    <a:gd name="connsiteY566" fmla="*/ 3096495 h 4997514"/>
                    <a:gd name="connsiteX567" fmla="*/ 1555692 w 9143668"/>
                    <a:gd name="connsiteY567" fmla="*/ 3102606 h 4997514"/>
                    <a:gd name="connsiteX568" fmla="*/ 1555752 w 9143668"/>
                    <a:gd name="connsiteY568" fmla="*/ 3102606 h 4997514"/>
                    <a:gd name="connsiteX569" fmla="*/ 1386294 w 9143668"/>
                    <a:gd name="connsiteY569" fmla="*/ 3115310 h 4997514"/>
                    <a:gd name="connsiteX570" fmla="*/ 693841 w 9143668"/>
                    <a:gd name="connsiteY570" fmla="*/ 3167322 h 4997514"/>
                    <a:gd name="connsiteX571" fmla="*/ 693841 w 9143668"/>
                    <a:gd name="connsiteY571" fmla="*/ 3137840 h 4997514"/>
                    <a:gd name="connsiteX572" fmla="*/ 1334761 w 9143668"/>
                    <a:gd name="connsiteY572" fmla="*/ 3089783 h 4997514"/>
                    <a:gd name="connsiteX573" fmla="*/ 1651506 w 9143668"/>
                    <a:gd name="connsiteY573" fmla="*/ 3066054 h 4997514"/>
                    <a:gd name="connsiteX574" fmla="*/ 1701720 w 9143668"/>
                    <a:gd name="connsiteY574" fmla="*/ 3050715 h 4997514"/>
                    <a:gd name="connsiteX575" fmla="*/ 1719875 w 9143668"/>
                    <a:gd name="connsiteY575" fmla="*/ 3019735 h 4997514"/>
                    <a:gd name="connsiteX576" fmla="*/ 1759784 w 9143668"/>
                    <a:gd name="connsiteY576" fmla="*/ 2951545 h 4997514"/>
                    <a:gd name="connsiteX577" fmla="*/ 1840078 w 9143668"/>
                    <a:gd name="connsiteY577" fmla="*/ 2815403 h 4997514"/>
                    <a:gd name="connsiteX578" fmla="*/ 1847720 w 9143668"/>
                    <a:gd name="connsiteY578" fmla="*/ 2809885 h 4997514"/>
                    <a:gd name="connsiteX579" fmla="*/ 6882816 w 9143668"/>
                    <a:gd name="connsiteY579" fmla="*/ 2764110 h 4997514"/>
                    <a:gd name="connsiteX580" fmla="*/ 7053532 w 9143668"/>
                    <a:gd name="connsiteY580" fmla="*/ 2888447 h 4997514"/>
                    <a:gd name="connsiteX581" fmla="*/ 7054251 w 9143668"/>
                    <a:gd name="connsiteY581" fmla="*/ 3091880 h 4997514"/>
                    <a:gd name="connsiteX582" fmla="*/ 6952145 w 9143668"/>
                    <a:gd name="connsiteY582" fmla="*/ 3069290 h 4997514"/>
                    <a:gd name="connsiteX583" fmla="*/ 6952205 w 9143668"/>
                    <a:gd name="connsiteY583" fmla="*/ 3069230 h 4997514"/>
                    <a:gd name="connsiteX584" fmla="*/ 6891025 w 9143668"/>
                    <a:gd name="connsiteY584" fmla="*/ 2912236 h 4997514"/>
                    <a:gd name="connsiteX585" fmla="*/ 6851597 w 9143668"/>
                    <a:gd name="connsiteY585" fmla="*/ 2802939 h 4997514"/>
                    <a:gd name="connsiteX586" fmla="*/ 6859447 w 9143668"/>
                    <a:gd name="connsiteY586" fmla="*/ 2787300 h 4997514"/>
                    <a:gd name="connsiteX587" fmla="*/ 6882816 w 9143668"/>
                    <a:gd name="connsiteY587" fmla="*/ 2764110 h 4997514"/>
                    <a:gd name="connsiteX588" fmla="*/ 2081746 w 9143668"/>
                    <a:gd name="connsiteY588" fmla="*/ 2681179 h 4997514"/>
                    <a:gd name="connsiteX589" fmla="*/ 2059514 w 9143668"/>
                    <a:gd name="connsiteY589" fmla="*/ 2690766 h 4997514"/>
                    <a:gd name="connsiteX590" fmla="*/ 2024040 w 9143668"/>
                    <a:gd name="connsiteY590" fmla="*/ 2691066 h 4997514"/>
                    <a:gd name="connsiteX591" fmla="*/ 2022544 w 9143668"/>
                    <a:gd name="connsiteY591" fmla="*/ 2690527 h 4997514"/>
                    <a:gd name="connsiteX592" fmla="*/ 2086121 w 9143668"/>
                    <a:gd name="connsiteY592" fmla="*/ 2776334 h 4997514"/>
                    <a:gd name="connsiteX593" fmla="*/ 2087859 w 9143668"/>
                    <a:gd name="connsiteY593" fmla="*/ 2782986 h 4997514"/>
                    <a:gd name="connsiteX594" fmla="*/ 2222444 w 9143668"/>
                    <a:gd name="connsiteY594" fmla="*/ 2842248 h 4997514"/>
                    <a:gd name="connsiteX595" fmla="*/ 2222324 w 9143668"/>
                    <a:gd name="connsiteY595" fmla="*/ 2842308 h 4997514"/>
                    <a:gd name="connsiteX596" fmla="*/ 2291832 w 9143668"/>
                    <a:gd name="connsiteY596" fmla="*/ 2884133 h 4997514"/>
                    <a:gd name="connsiteX597" fmla="*/ 2287279 w 9143668"/>
                    <a:gd name="connsiteY597" fmla="*/ 2828945 h 4997514"/>
                    <a:gd name="connsiteX598" fmla="*/ 2205007 w 9143668"/>
                    <a:gd name="connsiteY598" fmla="*/ 2777892 h 4997514"/>
                    <a:gd name="connsiteX599" fmla="*/ 2249948 w 9143668"/>
                    <a:gd name="connsiteY599" fmla="*/ 2828825 h 4997514"/>
                    <a:gd name="connsiteX600" fmla="*/ 2231972 w 9143668"/>
                    <a:gd name="connsiteY600" fmla="*/ 2846802 h 4997514"/>
                    <a:gd name="connsiteX601" fmla="*/ 2164440 w 9143668"/>
                    <a:gd name="connsiteY601" fmla="*/ 2773638 h 4997514"/>
                    <a:gd name="connsiteX602" fmla="*/ 2155572 w 9143668"/>
                    <a:gd name="connsiteY602" fmla="*/ 2763811 h 4997514"/>
                    <a:gd name="connsiteX603" fmla="*/ 2081746 w 9143668"/>
                    <a:gd name="connsiteY603" fmla="*/ 2681179 h 4997514"/>
                    <a:gd name="connsiteX604" fmla="*/ 2120360 w 9143668"/>
                    <a:gd name="connsiteY604" fmla="*/ 2668090 h 4997514"/>
                    <a:gd name="connsiteX605" fmla="*/ 2104519 w 9143668"/>
                    <a:gd name="connsiteY605" fmla="*/ 2668176 h 4997514"/>
                    <a:gd name="connsiteX606" fmla="*/ 2159467 w 9143668"/>
                    <a:gd name="connsiteY606" fmla="*/ 2727978 h 4997514"/>
                    <a:gd name="connsiteX607" fmla="*/ 2159467 w 9143668"/>
                    <a:gd name="connsiteY607" fmla="*/ 2727918 h 4997514"/>
                    <a:gd name="connsiteX608" fmla="*/ 2120360 w 9143668"/>
                    <a:gd name="connsiteY608" fmla="*/ 2668090 h 4997514"/>
                    <a:gd name="connsiteX609" fmla="*/ 2520850 w 9143668"/>
                    <a:gd name="connsiteY609" fmla="*/ 2638036 h 4997514"/>
                    <a:gd name="connsiteX610" fmla="*/ 2587662 w 9143668"/>
                    <a:gd name="connsiteY610" fmla="*/ 2724143 h 4997514"/>
                    <a:gd name="connsiteX611" fmla="*/ 2588201 w 9143668"/>
                    <a:gd name="connsiteY611" fmla="*/ 2725221 h 4997514"/>
                    <a:gd name="connsiteX612" fmla="*/ 2614446 w 9143668"/>
                    <a:gd name="connsiteY612" fmla="*/ 2718630 h 4997514"/>
                    <a:gd name="connsiteX613" fmla="*/ 2580412 w 9143668"/>
                    <a:gd name="connsiteY613" fmla="*/ 2676266 h 4997514"/>
                    <a:gd name="connsiteX614" fmla="*/ 2580412 w 9143668"/>
                    <a:gd name="connsiteY614" fmla="*/ 2657930 h 4997514"/>
                    <a:gd name="connsiteX615" fmla="*/ 2598748 w 9143668"/>
                    <a:gd name="connsiteY615" fmla="*/ 2657930 h 4997514"/>
                    <a:gd name="connsiteX616" fmla="*/ 2633861 w 9143668"/>
                    <a:gd name="connsiteY616" fmla="*/ 2702871 h 4997514"/>
                    <a:gd name="connsiteX617" fmla="*/ 2639075 w 9143668"/>
                    <a:gd name="connsiteY617" fmla="*/ 2690167 h 4997514"/>
                    <a:gd name="connsiteX618" fmla="*/ 2579753 w 9143668"/>
                    <a:gd name="connsiteY618" fmla="*/ 2647983 h 4997514"/>
                    <a:gd name="connsiteX619" fmla="*/ 2525524 w 9143668"/>
                    <a:gd name="connsiteY619" fmla="*/ 2638995 h 4997514"/>
                    <a:gd name="connsiteX620" fmla="*/ 2520850 w 9143668"/>
                    <a:gd name="connsiteY620" fmla="*/ 2638036 h 4997514"/>
                    <a:gd name="connsiteX621" fmla="*/ 2385009 w 9143668"/>
                    <a:gd name="connsiteY621" fmla="*/ 2618022 h 4997514"/>
                    <a:gd name="connsiteX622" fmla="*/ 2380935 w 9143668"/>
                    <a:gd name="connsiteY622" fmla="*/ 2619880 h 4997514"/>
                    <a:gd name="connsiteX623" fmla="*/ 2433006 w 9143668"/>
                    <a:gd name="connsiteY623" fmla="*/ 2693942 h 4997514"/>
                    <a:gd name="connsiteX624" fmla="*/ 2463206 w 9143668"/>
                    <a:gd name="connsiteY624" fmla="*/ 2707365 h 4997514"/>
                    <a:gd name="connsiteX625" fmla="*/ 2385009 w 9143668"/>
                    <a:gd name="connsiteY625" fmla="*/ 2618022 h 4997514"/>
                    <a:gd name="connsiteX626" fmla="*/ 2412452 w 9143668"/>
                    <a:gd name="connsiteY626" fmla="*/ 2610951 h 4997514"/>
                    <a:gd name="connsiteX627" fmla="*/ 2506109 w 9143668"/>
                    <a:gd name="connsiteY627" fmla="*/ 2719469 h 4997514"/>
                    <a:gd name="connsiteX628" fmla="*/ 2507547 w 9143668"/>
                    <a:gd name="connsiteY628" fmla="*/ 2719829 h 4997514"/>
                    <a:gd name="connsiteX629" fmla="*/ 2555964 w 9143668"/>
                    <a:gd name="connsiteY629" fmla="*/ 2726060 h 4997514"/>
                    <a:gd name="connsiteX630" fmla="*/ 2480463 w 9143668"/>
                    <a:gd name="connsiteY630" fmla="*/ 2627550 h 4997514"/>
                    <a:gd name="connsiteX631" fmla="*/ 2480463 w 9143668"/>
                    <a:gd name="connsiteY631" fmla="*/ 2627490 h 4997514"/>
                    <a:gd name="connsiteX632" fmla="*/ 2412452 w 9143668"/>
                    <a:gd name="connsiteY632" fmla="*/ 2610951 h 4997514"/>
                    <a:gd name="connsiteX633" fmla="*/ 2393458 w 9143668"/>
                    <a:gd name="connsiteY633" fmla="*/ 2555344 h 4997514"/>
                    <a:gd name="connsiteX634" fmla="*/ 2540983 w 9143668"/>
                    <a:gd name="connsiteY634" fmla="*/ 2585365 h 4997514"/>
                    <a:gd name="connsiteX635" fmla="*/ 2677783 w 9143668"/>
                    <a:gd name="connsiteY635" fmla="*/ 2627490 h 4997514"/>
                    <a:gd name="connsiteX636" fmla="*/ 2638295 w 9143668"/>
                    <a:gd name="connsiteY636" fmla="*/ 2766268 h 4997514"/>
                    <a:gd name="connsiteX637" fmla="*/ 2535291 w 9143668"/>
                    <a:gd name="connsiteY637" fmla="*/ 2775915 h 4997514"/>
                    <a:gd name="connsiteX638" fmla="*/ 2514498 w 9143668"/>
                    <a:gd name="connsiteY638" fmla="*/ 2774477 h 4997514"/>
                    <a:gd name="connsiteX639" fmla="*/ 2512880 w 9143668"/>
                    <a:gd name="connsiteY639" fmla="*/ 2772320 h 4997514"/>
                    <a:gd name="connsiteX640" fmla="*/ 2375362 w 9143668"/>
                    <a:gd name="connsiteY640" fmla="*/ 2708084 h 4997514"/>
                    <a:gd name="connsiteX641" fmla="*/ 2367272 w 9143668"/>
                    <a:gd name="connsiteY641" fmla="*/ 2590398 h 4997514"/>
                    <a:gd name="connsiteX642" fmla="*/ 2393458 w 9143668"/>
                    <a:gd name="connsiteY642" fmla="*/ 2555344 h 4997514"/>
                    <a:gd name="connsiteX643" fmla="*/ 3960461 w 9143668"/>
                    <a:gd name="connsiteY643" fmla="*/ 2555284 h 4997514"/>
                    <a:gd name="connsiteX644" fmla="*/ 3931938 w 9143668"/>
                    <a:gd name="connsiteY644" fmla="*/ 2605978 h 4997514"/>
                    <a:gd name="connsiteX645" fmla="*/ 3889633 w 9143668"/>
                    <a:gd name="connsiteY645" fmla="*/ 2743557 h 4997514"/>
                    <a:gd name="connsiteX646" fmla="*/ 4024036 w 9143668"/>
                    <a:gd name="connsiteY646" fmla="*/ 2980786 h 4997514"/>
                    <a:gd name="connsiteX647" fmla="*/ 4002405 w 9143668"/>
                    <a:gd name="connsiteY647" fmla="*/ 2993429 h 4997514"/>
                    <a:gd name="connsiteX648" fmla="*/ 3884001 w 9143668"/>
                    <a:gd name="connsiteY648" fmla="*/ 2789517 h 4997514"/>
                    <a:gd name="connsiteX649" fmla="*/ 3890412 w 9143668"/>
                    <a:gd name="connsiteY649" fmla="*/ 2905525 h 4997514"/>
                    <a:gd name="connsiteX650" fmla="*/ 4092826 w 9143668"/>
                    <a:gd name="connsiteY650" fmla="*/ 3021832 h 4997514"/>
                    <a:gd name="connsiteX651" fmla="*/ 4120390 w 9143668"/>
                    <a:gd name="connsiteY651" fmla="*/ 3026206 h 4997514"/>
                    <a:gd name="connsiteX652" fmla="*/ 4017565 w 9143668"/>
                    <a:gd name="connsiteY652" fmla="*/ 2856689 h 4997514"/>
                    <a:gd name="connsiteX653" fmla="*/ 3913842 w 9143668"/>
                    <a:gd name="connsiteY653" fmla="*/ 2670093 h 4997514"/>
                    <a:gd name="connsiteX654" fmla="*/ 3935833 w 9143668"/>
                    <a:gd name="connsiteY654" fmla="*/ 2657210 h 4997514"/>
                    <a:gd name="connsiteX655" fmla="*/ 4040156 w 9143668"/>
                    <a:gd name="connsiteY655" fmla="*/ 2843446 h 4997514"/>
                    <a:gd name="connsiteX656" fmla="*/ 4147294 w 9143668"/>
                    <a:gd name="connsiteY656" fmla="*/ 3028004 h 4997514"/>
                    <a:gd name="connsiteX657" fmla="*/ 4148193 w 9143668"/>
                    <a:gd name="connsiteY657" fmla="*/ 3031180 h 4997514"/>
                    <a:gd name="connsiteX658" fmla="*/ 4148313 w 9143668"/>
                    <a:gd name="connsiteY658" fmla="*/ 3031300 h 4997514"/>
                    <a:gd name="connsiteX659" fmla="*/ 4245378 w 9143668"/>
                    <a:gd name="connsiteY659" fmla="*/ 3056466 h 4997514"/>
                    <a:gd name="connsiteX660" fmla="*/ 3960461 w 9143668"/>
                    <a:gd name="connsiteY660" fmla="*/ 2555284 h 4997514"/>
                    <a:gd name="connsiteX661" fmla="*/ 4687897 w 9143668"/>
                    <a:gd name="connsiteY661" fmla="*/ 2487693 h 4997514"/>
                    <a:gd name="connsiteX662" fmla="*/ 4904333 w 9143668"/>
                    <a:gd name="connsiteY662" fmla="*/ 2820736 h 4997514"/>
                    <a:gd name="connsiteX663" fmla="*/ 5014289 w 9143668"/>
                    <a:gd name="connsiteY663" fmla="*/ 3004635 h 4997514"/>
                    <a:gd name="connsiteX664" fmla="*/ 5121608 w 9143668"/>
                    <a:gd name="connsiteY664" fmla="*/ 3196023 h 4997514"/>
                    <a:gd name="connsiteX665" fmla="*/ 5223834 w 9143668"/>
                    <a:gd name="connsiteY665" fmla="*/ 3090682 h 4997514"/>
                    <a:gd name="connsiteX666" fmla="*/ 5262603 w 9143668"/>
                    <a:gd name="connsiteY666" fmla="*/ 3036093 h 4997514"/>
                    <a:gd name="connsiteX667" fmla="*/ 5245046 w 9143668"/>
                    <a:gd name="connsiteY667" fmla="*/ 3032378 h 4997514"/>
                    <a:gd name="connsiteX668" fmla="*/ 5190877 w 9143668"/>
                    <a:gd name="connsiteY668" fmla="*/ 2945492 h 4997514"/>
                    <a:gd name="connsiteX669" fmla="*/ 5213407 w 9143668"/>
                    <a:gd name="connsiteY669" fmla="*/ 2932309 h 4997514"/>
                    <a:gd name="connsiteX670" fmla="*/ 5267816 w 9143668"/>
                    <a:gd name="connsiteY670" fmla="*/ 3022791 h 4997514"/>
                    <a:gd name="connsiteX671" fmla="*/ 5268415 w 9143668"/>
                    <a:gd name="connsiteY671" fmla="*/ 3025847 h 4997514"/>
                    <a:gd name="connsiteX672" fmla="*/ 5282976 w 9143668"/>
                    <a:gd name="connsiteY672" fmla="*/ 2991991 h 4997514"/>
                    <a:gd name="connsiteX673" fmla="*/ 5271711 w 9143668"/>
                    <a:gd name="connsiteY673" fmla="*/ 2910738 h 4997514"/>
                    <a:gd name="connsiteX674" fmla="*/ 5197348 w 9143668"/>
                    <a:gd name="connsiteY674" fmla="*/ 2908161 h 4997514"/>
                    <a:gd name="connsiteX675" fmla="*/ 5059170 w 9143668"/>
                    <a:gd name="connsiteY675" fmla="*/ 2849258 h 4997514"/>
                    <a:gd name="connsiteX676" fmla="*/ 5205198 w 9143668"/>
                    <a:gd name="connsiteY676" fmla="*/ 3080854 h 4997514"/>
                    <a:gd name="connsiteX677" fmla="*/ 5181589 w 9143668"/>
                    <a:gd name="connsiteY677" fmla="*/ 3094637 h 4997514"/>
                    <a:gd name="connsiteX678" fmla="*/ 5181529 w 9143668"/>
                    <a:gd name="connsiteY678" fmla="*/ 3094637 h 4997514"/>
                    <a:gd name="connsiteX679" fmla="*/ 4799111 w 9143668"/>
                    <a:gd name="connsiteY679" fmla="*/ 2492127 h 4997514"/>
                    <a:gd name="connsiteX680" fmla="*/ 4687897 w 9143668"/>
                    <a:gd name="connsiteY680" fmla="*/ 2487693 h 4997514"/>
                    <a:gd name="connsiteX681" fmla="*/ 3491928 w 9143668"/>
                    <a:gd name="connsiteY681" fmla="*/ 2452159 h 4997514"/>
                    <a:gd name="connsiteX682" fmla="*/ 3491928 w 9143668"/>
                    <a:gd name="connsiteY682" fmla="*/ 2510822 h 4997514"/>
                    <a:gd name="connsiteX683" fmla="*/ 3175304 w 9143668"/>
                    <a:gd name="connsiteY683" fmla="*/ 2509684 h 4997514"/>
                    <a:gd name="connsiteX684" fmla="*/ 3175304 w 9143668"/>
                    <a:gd name="connsiteY684" fmla="*/ 2453298 h 4997514"/>
                    <a:gd name="connsiteX685" fmla="*/ 3491928 w 9143668"/>
                    <a:gd name="connsiteY685" fmla="*/ 2452159 h 4997514"/>
                    <a:gd name="connsiteX686" fmla="*/ 4514844 w 9143668"/>
                    <a:gd name="connsiteY686" fmla="*/ 2438737 h 4997514"/>
                    <a:gd name="connsiteX687" fmla="*/ 4771847 w 9143668"/>
                    <a:gd name="connsiteY687" fmla="*/ 2851116 h 4997514"/>
                    <a:gd name="connsiteX688" fmla="*/ 5025674 w 9143668"/>
                    <a:gd name="connsiteY688" fmla="*/ 3290819 h 4997514"/>
                    <a:gd name="connsiteX689" fmla="*/ 5074090 w 9143668"/>
                    <a:gd name="connsiteY689" fmla="*/ 3241144 h 4997514"/>
                    <a:gd name="connsiteX690" fmla="*/ 5074030 w 9143668"/>
                    <a:gd name="connsiteY690" fmla="*/ 3241144 h 4997514"/>
                    <a:gd name="connsiteX691" fmla="*/ 5101954 w 9143668"/>
                    <a:gd name="connsiteY691" fmla="*/ 3214539 h 4997514"/>
                    <a:gd name="connsiteX692" fmla="*/ 4990140 w 9143668"/>
                    <a:gd name="connsiteY692" fmla="*/ 3018836 h 4997514"/>
                    <a:gd name="connsiteX693" fmla="*/ 4880364 w 9143668"/>
                    <a:gd name="connsiteY693" fmla="*/ 2834877 h 4997514"/>
                    <a:gd name="connsiteX694" fmla="*/ 4654820 w 9143668"/>
                    <a:gd name="connsiteY694" fmla="*/ 2482659 h 4997514"/>
                    <a:gd name="connsiteX695" fmla="*/ 4601430 w 9143668"/>
                    <a:gd name="connsiteY695" fmla="*/ 2470975 h 4997514"/>
                    <a:gd name="connsiteX696" fmla="*/ 4514844 w 9143668"/>
                    <a:gd name="connsiteY696" fmla="*/ 2438737 h 4997514"/>
                    <a:gd name="connsiteX697" fmla="*/ 5005959 w 9143668"/>
                    <a:gd name="connsiteY697" fmla="*/ 2433104 h 4997514"/>
                    <a:gd name="connsiteX698" fmla="*/ 5005540 w 9143668"/>
                    <a:gd name="connsiteY698" fmla="*/ 2433704 h 4997514"/>
                    <a:gd name="connsiteX699" fmla="*/ 4943761 w 9143668"/>
                    <a:gd name="connsiteY699" fmla="*/ 2471095 h 4997514"/>
                    <a:gd name="connsiteX700" fmla="*/ 5023217 w 9143668"/>
                    <a:gd name="connsiteY700" fmla="*/ 2589439 h 4997514"/>
                    <a:gd name="connsiteX701" fmla="*/ 5000087 w 9143668"/>
                    <a:gd name="connsiteY701" fmla="*/ 2602982 h 4997514"/>
                    <a:gd name="connsiteX702" fmla="*/ 4917276 w 9143668"/>
                    <a:gd name="connsiteY702" fmla="*/ 2478165 h 4997514"/>
                    <a:gd name="connsiteX703" fmla="*/ 4843872 w 9143668"/>
                    <a:gd name="connsiteY703" fmla="*/ 2488771 h 4997514"/>
                    <a:gd name="connsiteX704" fmla="*/ 4828472 w 9143668"/>
                    <a:gd name="connsiteY704" fmla="*/ 2490030 h 4997514"/>
                    <a:gd name="connsiteX705" fmla="*/ 4992118 w 9143668"/>
                    <a:gd name="connsiteY705" fmla="*/ 2744396 h 4997514"/>
                    <a:gd name="connsiteX706" fmla="*/ 4984088 w 9143668"/>
                    <a:gd name="connsiteY706" fmla="*/ 2700713 h 4997514"/>
                    <a:gd name="connsiteX707" fmla="*/ 5043171 w 9143668"/>
                    <a:gd name="connsiteY707" fmla="*/ 2602982 h 4997514"/>
                    <a:gd name="connsiteX708" fmla="*/ 5182368 w 9143668"/>
                    <a:gd name="connsiteY708" fmla="*/ 2698616 h 4997514"/>
                    <a:gd name="connsiteX709" fmla="*/ 5182248 w 9143668"/>
                    <a:gd name="connsiteY709" fmla="*/ 2698496 h 4997514"/>
                    <a:gd name="connsiteX710" fmla="*/ 5187401 w 9143668"/>
                    <a:gd name="connsiteY710" fmla="*/ 2702751 h 4997514"/>
                    <a:gd name="connsiteX711" fmla="*/ 5005959 w 9143668"/>
                    <a:gd name="connsiteY711" fmla="*/ 2433104 h 4997514"/>
                    <a:gd name="connsiteX712" fmla="*/ 4177255 w 9143668"/>
                    <a:gd name="connsiteY712" fmla="*/ 2375340 h 4997514"/>
                    <a:gd name="connsiteX713" fmla="*/ 4105349 w 9143668"/>
                    <a:gd name="connsiteY713" fmla="*/ 2411832 h 4997514"/>
                    <a:gd name="connsiteX714" fmla="*/ 4108106 w 9143668"/>
                    <a:gd name="connsiteY714" fmla="*/ 2414709 h 4997514"/>
                    <a:gd name="connsiteX715" fmla="*/ 4821042 w 9143668"/>
                    <a:gd name="connsiteY715" fmla="*/ 3618229 h 4997514"/>
                    <a:gd name="connsiteX716" fmla="*/ 4797913 w 9143668"/>
                    <a:gd name="connsiteY716" fmla="*/ 3631771 h 4997514"/>
                    <a:gd name="connsiteX717" fmla="*/ 4088092 w 9143668"/>
                    <a:gd name="connsiteY717" fmla="*/ 2426393 h 4997514"/>
                    <a:gd name="connsiteX718" fmla="*/ 4087193 w 9143668"/>
                    <a:gd name="connsiteY718" fmla="*/ 2423876 h 4997514"/>
                    <a:gd name="connsiteX719" fmla="*/ 4027931 w 9143668"/>
                    <a:gd name="connsiteY719" fmla="*/ 2473252 h 4997514"/>
                    <a:gd name="connsiteX720" fmla="*/ 4032545 w 9143668"/>
                    <a:gd name="connsiteY720" fmla="*/ 2477566 h 4997514"/>
                    <a:gd name="connsiteX721" fmla="*/ 4757106 w 9143668"/>
                    <a:gd name="connsiteY721" fmla="*/ 3742446 h 4997514"/>
                    <a:gd name="connsiteX722" fmla="*/ 4733677 w 9143668"/>
                    <a:gd name="connsiteY722" fmla="*/ 3756168 h 4997514"/>
                    <a:gd name="connsiteX723" fmla="*/ 4425389 w 9143668"/>
                    <a:gd name="connsiteY723" fmla="*/ 3215716 h 4997514"/>
                    <a:gd name="connsiteX724" fmla="*/ 4412828 w 9143668"/>
                    <a:gd name="connsiteY724" fmla="*/ 3181300 h 4997514"/>
                    <a:gd name="connsiteX725" fmla="*/ 4380375 w 9143668"/>
                    <a:gd name="connsiteY725" fmla="*/ 3136803 h 4997514"/>
                    <a:gd name="connsiteX726" fmla="*/ 4011513 w 9143668"/>
                    <a:gd name="connsiteY726" fmla="*/ 2490150 h 4997514"/>
                    <a:gd name="connsiteX727" fmla="*/ 3975620 w 9143668"/>
                    <a:gd name="connsiteY727" fmla="*/ 2533173 h 4997514"/>
                    <a:gd name="connsiteX728" fmla="*/ 3979935 w 9143668"/>
                    <a:gd name="connsiteY728" fmla="*/ 2537847 h 4997514"/>
                    <a:gd name="connsiteX729" fmla="*/ 4283308 w 9143668"/>
                    <a:gd name="connsiteY729" fmla="*/ 3065035 h 4997514"/>
                    <a:gd name="connsiteX730" fmla="*/ 4285285 w 9143668"/>
                    <a:gd name="connsiteY730" fmla="*/ 3071866 h 4997514"/>
                    <a:gd name="connsiteX731" fmla="*/ 4379497 w 9143668"/>
                    <a:gd name="connsiteY731" fmla="*/ 3135600 h 4997514"/>
                    <a:gd name="connsiteX732" fmla="*/ 4380375 w 9143668"/>
                    <a:gd name="connsiteY732" fmla="*/ 3136803 h 4997514"/>
                    <a:gd name="connsiteX733" fmla="*/ 4425389 w 9143668"/>
                    <a:gd name="connsiteY733" fmla="*/ 3215716 h 4997514"/>
                    <a:gd name="connsiteX734" fmla="*/ 4433531 w 9143668"/>
                    <a:gd name="connsiteY734" fmla="*/ 3238028 h 4997514"/>
                    <a:gd name="connsiteX735" fmla="*/ 4437905 w 9143668"/>
                    <a:gd name="connsiteY735" fmla="*/ 3378005 h 4997514"/>
                    <a:gd name="connsiteX736" fmla="*/ 4636484 w 9143668"/>
                    <a:gd name="connsiteY736" fmla="*/ 3777800 h 4997514"/>
                    <a:gd name="connsiteX737" fmla="*/ 4612875 w 9143668"/>
                    <a:gd name="connsiteY737" fmla="*/ 3787747 h 4997514"/>
                    <a:gd name="connsiteX738" fmla="*/ 4434190 w 9143668"/>
                    <a:gd name="connsiteY738" fmla="*/ 3426661 h 4997514"/>
                    <a:gd name="connsiteX739" fmla="*/ 4433051 w 9143668"/>
                    <a:gd name="connsiteY739" fmla="*/ 3443019 h 4997514"/>
                    <a:gd name="connsiteX740" fmla="*/ 4432332 w 9143668"/>
                    <a:gd name="connsiteY740" fmla="*/ 3516183 h 4997514"/>
                    <a:gd name="connsiteX741" fmla="*/ 4628874 w 9143668"/>
                    <a:gd name="connsiteY741" fmla="*/ 3851863 h 4997514"/>
                    <a:gd name="connsiteX742" fmla="*/ 4618928 w 9143668"/>
                    <a:gd name="connsiteY742" fmla="*/ 3870079 h 4997514"/>
                    <a:gd name="connsiteX743" fmla="*/ 4733018 w 9143668"/>
                    <a:gd name="connsiteY743" fmla="*/ 3829212 h 4997514"/>
                    <a:gd name="connsiteX744" fmla="*/ 4895404 w 9143668"/>
                    <a:gd name="connsiteY744" fmla="*/ 3601332 h 4997514"/>
                    <a:gd name="connsiteX745" fmla="*/ 4895524 w 9143668"/>
                    <a:gd name="connsiteY745" fmla="*/ 3601152 h 4997514"/>
                    <a:gd name="connsiteX746" fmla="*/ 4900138 w 9143668"/>
                    <a:gd name="connsiteY746" fmla="*/ 3580299 h 4997514"/>
                    <a:gd name="connsiteX747" fmla="*/ 4882462 w 9143668"/>
                    <a:gd name="connsiteY747" fmla="*/ 3577663 h 4997514"/>
                    <a:gd name="connsiteX748" fmla="*/ 4792939 w 9143668"/>
                    <a:gd name="connsiteY748" fmla="*/ 3420429 h 4997514"/>
                    <a:gd name="connsiteX749" fmla="*/ 4711506 w 9143668"/>
                    <a:gd name="connsiteY749" fmla="*/ 3275180 h 4997514"/>
                    <a:gd name="connsiteX750" fmla="*/ 4538213 w 9143668"/>
                    <a:gd name="connsiteY750" fmla="*/ 2974015 h 4997514"/>
                    <a:gd name="connsiteX751" fmla="*/ 4178753 w 9143668"/>
                    <a:gd name="connsiteY751" fmla="*/ 2379355 h 4997514"/>
                    <a:gd name="connsiteX752" fmla="*/ 4177255 w 9143668"/>
                    <a:gd name="connsiteY752" fmla="*/ 2375340 h 4997514"/>
                    <a:gd name="connsiteX753" fmla="*/ 4301584 w 9143668"/>
                    <a:gd name="connsiteY753" fmla="*/ 2354488 h 4997514"/>
                    <a:gd name="connsiteX754" fmla="*/ 4200916 w 9143668"/>
                    <a:gd name="connsiteY754" fmla="*/ 2367311 h 4997514"/>
                    <a:gd name="connsiteX755" fmla="*/ 4565657 w 9143668"/>
                    <a:gd name="connsiteY755" fmla="*/ 2966465 h 4997514"/>
                    <a:gd name="connsiteX756" fmla="*/ 4742605 w 9143668"/>
                    <a:gd name="connsiteY756" fmla="*/ 3273861 h 4997514"/>
                    <a:gd name="connsiteX757" fmla="*/ 4827514 w 9143668"/>
                    <a:gd name="connsiteY757" fmla="*/ 3425402 h 4997514"/>
                    <a:gd name="connsiteX758" fmla="*/ 4902655 w 9143668"/>
                    <a:gd name="connsiteY758" fmla="*/ 3567416 h 4997514"/>
                    <a:gd name="connsiteX759" fmla="*/ 4959700 w 9143668"/>
                    <a:gd name="connsiteY759" fmla="*/ 3377585 h 4997514"/>
                    <a:gd name="connsiteX760" fmla="*/ 4959760 w 9143668"/>
                    <a:gd name="connsiteY760" fmla="*/ 3377585 h 4997514"/>
                    <a:gd name="connsiteX761" fmla="*/ 5006319 w 9143668"/>
                    <a:gd name="connsiteY761" fmla="*/ 3313050 h 4997514"/>
                    <a:gd name="connsiteX762" fmla="*/ 4747878 w 9143668"/>
                    <a:gd name="connsiteY762" fmla="*/ 2865138 h 4997514"/>
                    <a:gd name="connsiteX763" fmla="*/ 4469843 w 9143668"/>
                    <a:gd name="connsiteY763" fmla="*/ 2416566 h 4997514"/>
                    <a:gd name="connsiteX764" fmla="*/ 4396379 w 9143668"/>
                    <a:gd name="connsiteY764" fmla="*/ 2378995 h 4997514"/>
                    <a:gd name="connsiteX765" fmla="*/ 4329627 w 9143668"/>
                    <a:gd name="connsiteY765" fmla="*/ 2357783 h 4997514"/>
                    <a:gd name="connsiteX766" fmla="*/ 4629234 w 9143668"/>
                    <a:gd name="connsiteY766" fmla="*/ 2846442 h 4997514"/>
                    <a:gd name="connsiteX767" fmla="*/ 4921410 w 9143668"/>
                    <a:gd name="connsiteY767" fmla="*/ 3350261 h 4997514"/>
                    <a:gd name="connsiteX768" fmla="*/ 4900378 w 9143668"/>
                    <a:gd name="connsiteY768" fmla="*/ 3362545 h 4997514"/>
                    <a:gd name="connsiteX769" fmla="*/ 4605565 w 9143668"/>
                    <a:gd name="connsiteY769" fmla="*/ 2860224 h 4997514"/>
                    <a:gd name="connsiteX770" fmla="*/ 4303142 w 9143668"/>
                    <a:gd name="connsiteY770" fmla="*/ 2362457 h 4997514"/>
                    <a:gd name="connsiteX771" fmla="*/ 4301584 w 9143668"/>
                    <a:gd name="connsiteY771" fmla="*/ 2354488 h 4997514"/>
                    <a:gd name="connsiteX772" fmla="*/ 7148028 w 9143668"/>
                    <a:gd name="connsiteY772" fmla="*/ 2290252 h 4997514"/>
                    <a:gd name="connsiteX773" fmla="*/ 7121183 w 9143668"/>
                    <a:gd name="connsiteY773" fmla="*/ 2326205 h 4997514"/>
                    <a:gd name="connsiteX774" fmla="*/ 7155997 w 9143668"/>
                    <a:gd name="connsiteY774" fmla="*/ 2360000 h 4997514"/>
                    <a:gd name="connsiteX775" fmla="*/ 7174632 w 9143668"/>
                    <a:gd name="connsiteY775" fmla="*/ 2347058 h 4997514"/>
                    <a:gd name="connsiteX776" fmla="*/ 7148028 w 9143668"/>
                    <a:gd name="connsiteY776" fmla="*/ 2290252 h 4997514"/>
                    <a:gd name="connsiteX777" fmla="*/ 7194826 w 9143668"/>
                    <a:gd name="connsiteY777" fmla="*/ 2235844 h 4997514"/>
                    <a:gd name="connsiteX778" fmla="*/ 7169479 w 9143668"/>
                    <a:gd name="connsiteY778" fmla="*/ 2268021 h 4997514"/>
                    <a:gd name="connsiteX779" fmla="*/ 7167502 w 9143668"/>
                    <a:gd name="connsiteY779" fmla="*/ 2270238 h 4997514"/>
                    <a:gd name="connsiteX780" fmla="*/ 7195965 w 9143668"/>
                    <a:gd name="connsiteY780" fmla="*/ 2331538 h 4997514"/>
                    <a:gd name="connsiteX781" fmla="*/ 7238269 w 9143668"/>
                    <a:gd name="connsiteY781" fmla="*/ 2288994 h 4997514"/>
                    <a:gd name="connsiteX782" fmla="*/ 7219633 w 9143668"/>
                    <a:gd name="connsiteY782" fmla="*/ 2285039 h 4997514"/>
                    <a:gd name="connsiteX783" fmla="*/ 7194826 w 9143668"/>
                    <a:gd name="connsiteY783" fmla="*/ 2235844 h 4997514"/>
                    <a:gd name="connsiteX784" fmla="*/ 1514117 w 9143668"/>
                    <a:gd name="connsiteY784" fmla="*/ 2230331 h 4997514"/>
                    <a:gd name="connsiteX785" fmla="*/ 1590273 w 9143668"/>
                    <a:gd name="connsiteY785" fmla="*/ 2415428 h 4997514"/>
                    <a:gd name="connsiteX786" fmla="*/ 1581705 w 9143668"/>
                    <a:gd name="connsiteY786" fmla="*/ 2316617 h 4997514"/>
                    <a:gd name="connsiteX787" fmla="*/ 1514117 w 9143668"/>
                    <a:gd name="connsiteY787" fmla="*/ 2230331 h 4997514"/>
                    <a:gd name="connsiteX788" fmla="*/ 4868380 w 9143668"/>
                    <a:gd name="connsiteY788" fmla="*/ 2222900 h 4997514"/>
                    <a:gd name="connsiteX789" fmla="*/ 4872694 w 9143668"/>
                    <a:gd name="connsiteY789" fmla="*/ 2259153 h 4997514"/>
                    <a:gd name="connsiteX790" fmla="*/ 4894326 w 9143668"/>
                    <a:gd name="connsiteY790" fmla="*/ 2261190 h 4997514"/>
                    <a:gd name="connsiteX791" fmla="*/ 4868979 w 9143668"/>
                    <a:gd name="connsiteY791" fmla="*/ 2224338 h 4997514"/>
                    <a:gd name="connsiteX792" fmla="*/ 4868380 w 9143668"/>
                    <a:gd name="connsiteY792" fmla="*/ 2222900 h 4997514"/>
                    <a:gd name="connsiteX793" fmla="*/ 7358539 w 9143668"/>
                    <a:gd name="connsiteY793" fmla="*/ 2185660 h 4997514"/>
                    <a:gd name="connsiteX794" fmla="*/ 7367400 w 9143668"/>
                    <a:gd name="connsiteY794" fmla="*/ 2190962 h 4997514"/>
                    <a:gd name="connsiteX795" fmla="*/ 7420611 w 9143668"/>
                    <a:gd name="connsiteY795" fmla="*/ 2262029 h 4997514"/>
                    <a:gd name="connsiteX796" fmla="*/ 7479154 w 9143668"/>
                    <a:gd name="connsiteY796" fmla="*/ 2339567 h 4997514"/>
                    <a:gd name="connsiteX797" fmla="*/ 7553636 w 9143668"/>
                    <a:gd name="connsiteY797" fmla="*/ 2347776 h 4997514"/>
                    <a:gd name="connsiteX798" fmla="*/ 7642500 w 9143668"/>
                    <a:gd name="connsiteY798" fmla="*/ 2348016 h 4997514"/>
                    <a:gd name="connsiteX799" fmla="*/ 7968352 w 9143668"/>
                    <a:gd name="connsiteY799" fmla="*/ 2354787 h 4997514"/>
                    <a:gd name="connsiteX800" fmla="*/ 8633539 w 9143668"/>
                    <a:gd name="connsiteY800" fmla="*/ 2397631 h 4997514"/>
                    <a:gd name="connsiteX801" fmla="*/ 8633599 w 9143668"/>
                    <a:gd name="connsiteY801" fmla="*/ 2397571 h 4997514"/>
                    <a:gd name="connsiteX802" fmla="*/ 8633599 w 9143668"/>
                    <a:gd name="connsiteY802" fmla="*/ 2427292 h 4997514"/>
                    <a:gd name="connsiteX803" fmla="*/ 7916580 w 9143668"/>
                    <a:gd name="connsiteY803" fmla="*/ 2382651 h 4997514"/>
                    <a:gd name="connsiteX804" fmla="*/ 7553696 w 9143668"/>
                    <a:gd name="connsiteY804" fmla="*/ 2376838 h 4997514"/>
                    <a:gd name="connsiteX805" fmla="*/ 7449972 w 9143668"/>
                    <a:gd name="connsiteY805" fmla="*/ 2346997 h 4997514"/>
                    <a:gd name="connsiteX806" fmla="*/ 7345469 w 9143668"/>
                    <a:gd name="connsiteY806" fmla="*/ 2203785 h 4997514"/>
                    <a:gd name="connsiteX807" fmla="*/ 7358539 w 9143668"/>
                    <a:gd name="connsiteY807" fmla="*/ 2185660 h 4997514"/>
                    <a:gd name="connsiteX808" fmla="*/ 7231318 w 9143668"/>
                    <a:gd name="connsiteY808" fmla="*/ 2176941 h 4997514"/>
                    <a:gd name="connsiteX809" fmla="*/ 7212443 w 9143668"/>
                    <a:gd name="connsiteY809" fmla="*/ 2210317 h 4997514"/>
                    <a:gd name="connsiteX810" fmla="*/ 7212922 w 9143668"/>
                    <a:gd name="connsiteY810" fmla="*/ 2210916 h 4997514"/>
                    <a:gd name="connsiteX811" fmla="*/ 7243003 w 9143668"/>
                    <a:gd name="connsiteY811" fmla="*/ 2271317 h 4997514"/>
                    <a:gd name="connsiteX812" fmla="*/ 7244261 w 9143668"/>
                    <a:gd name="connsiteY812" fmla="*/ 2278208 h 4997514"/>
                    <a:gd name="connsiteX813" fmla="*/ 7244082 w 9143668"/>
                    <a:gd name="connsiteY813" fmla="*/ 2209538 h 4997514"/>
                    <a:gd name="connsiteX814" fmla="*/ 7231378 w 9143668"/>
                    <a:gd name="connsiteY814" fmla="*/ 2176941 h 4997514"/>
                    <a:gd name="connsiteX815" fmla="*/ 8367607 w 9143668"/>
                    <a:gd name="connsiteY815" fmla="*/ 2161661 h 4997514"/>
                    <a:gd name="connsiteX816" fmla="*/ 8367607 w 9143668"/>
                    <a:gd name="connsiteY816" fmla="*/ 2218706 h 4997514"/>
                    <a:gd name="connsiteX817" fmla="*/ 8367607 w 9143668"/>
                    <a:gd name="connsiteY817" fmla="*/ 2218646 h 4997514"/>
                    <a:gd name="connsiteX818" fmla="*/ 7814593 w 9143668"/>
                    <a:gd name="connsiteY818" fmla="*/ 2217388 h 4997514"/>
                    <a:gd name="connsiteX819" fmla="*/ 7814593 w 9143668"/>
                    <a:gd name="connsiteY819" fmla="*/ 2162920 h 4997514"/>
                    <a:gd name="connsiteX820" fmla="*/ 8367607 w 9143668"/>
                    <a:gd name="connsiteY820" fmla="*/ 2161661 h 4997514"/>
                    <a:gd name="connsiteX821" fmla="*/ 5078464 w 9143668"/>
                    <a:gd name="connsiteY821" fmla="*/ 2149017 h 4997514"/>
                    <a:gd name="connsiteX822" fmla="*/ 5042092 w 9143668"/>
                    <a:gd name="connsiteY822" fmla="*/ 2184970 h 4997514"/>
                    <a:gd name="connsiteX823" fmla="*/ 4994395 w 9143668"/>
                    <a:gd name="connsiteY823" fmla="*/ 2197494 h 4997514"/>
                    <a:gd name="connsiteX824" fmla="*/ 5156662 w 9143668"/>
                    <a:gd name="connsiteY824" fmla="*/ 2435621 h 4997514"/>
                    <a:gd name="connsiteX825" fmla="*/ 5248102 w 9143668"/>
                    <a:gd name="connsiteY825" fmla="*/ 2570324 h 4997514"/>
                    <a:gd name="connsiteX826" fmla="*/ 5337984 w 9143668"/>
                    <a:gd name="connsiteY826" fmla="*/ 2705986 h 4997514"/>
                    <a:gd name="connsiteX827" fmla="*/ 5318509 w 9143668"/>
                    <a:gd name="connsiteY827" fmla="*/ 2721027 h 4997514"/>
                    <a:gd name="connsiteX828" fmla="*/ 5227968 w 9143668"/>
                    <a:gd name="connsiteY828" fmla="*/ 2590698 h 4997514"/>
                    <a:gd name="connsiteX829" fmla="*/ 5136828 w 9143668"/>
                    <a:gd name="connsiteY829" fmla="*/ 2455815 h 4997514"/>
                    <a:gd name="connsiteX830" fmla="*/ 4964853 w 9143668"/>
                    <a:gd name="connsiteY830" fmla="*/ 2200310 h 4997514"/>
                    <a:gd name="connsiteX831" fmla="*/ 4937110 w 9143668"/>
                    <a:gd name="connsiteY831" fmla="*/ 2203426 h 4997514"/>
                    <a:gd name="connsiteX832" fmla="*/ 4893547 w 9143668"/>
                    <a:gd name="connsiteY832" fmla="*/ 2214272 h 4997514"/>
                    <a:gd name="connsiteX833" fmla="*/ 4927583 w 9143668"/>
                    <a:gd name="connsiteY833" fmla="*/ 2263108 h 4997514"/>
                    <a:gd name="connsiteX834" fmla="*/ 5010214 w 9143668"/>
                    <a:gd name="connsiteY834" fmla="*/ 2306970 h 4997514"/>
                    <a:gd name="connsiteX835" fmla="*/ 5021239 w 9143668"/>
                    <a:gd name="connsiteY835" fmla="*/ 2408177 h 4997514"/>
                    <a:gd name="connsiteX836" fmla="*/ 5219579 w 9143668"/>
                    <a:gd name="connsiteY836" fmla="*/ 2704548 h 4997514"/>
                    <a:gd name="connsiteX837" fmla="*/ 5214726 w 9143668"/>
                    <a:gd name="connsiteY837" fmla="*/ 2721506 h 4997514"/>
                    <a:gd name="connsiteX838" fmla="*/ 5347871 w 9143668"/>
                    <a:gd name="connsiteY838" fmla="*/ 2725880 h 4997514"/>
                    <a:gd name="connsiteX839" fmla="*/ 5390535 w 9143668"/>
                    <a:gd name="connsiteY839" fmla="*/ 2676265 h 4997514"/>
                    <a:gd name="connsiteX840" fmla="*/ 5390535 w 9143668"/>
                    <a:gd name="connsiteY840" fmla="*/ 2676145 h 4997514"/>
                    <a:gd name="connsiteX841" fmla="*/ 5367945 w 9143668"/>
                    <a:gd name="connsiteY841" fmla="*/ 2643908 h 4997514"/>
                    <a:gd name="connsiteX842" fmla="*/ 5296758 w 9143668"/>
                    <a:gd name="connsiteY842" fmla="*/ 2569905 h 4997514"/>
                    <a:gd name="connsiteX843" fmla="*/ 5300833 w 9143668"/>
                    <a:gd name="connsiteY843" fmla="*/ 2532094 h 4997514"/>
                    <a:gd name="connsiteX844" fmla="*/ 5078464 w 9143668"/>
                    <a:gd name="connsiteY844" fmla="*/ 2149017 h 4997514"/>
                    <a:gd name="connsiteX845" fmla="*/ 4025594 w 9143668"/>
                    <a:gd name="connsiteY845" fmla="*/ 2125528 h 4997514"/>
                    <a:gd name="connsiteX846" fmla="*/ 4012352 w 9143668"/>
                    <a:gd name="connsiteY846" fmla="*/ 2138231 h 4997514"/>
                    <a:gd name="connsiteX847" fmla="*/ 4037878 w 9143668"/>
                    <a:gd name="connsiteY847" fmla="*/ 2235124 h 4997514"/>
                    <a:gd name="connsiteX848" fmla="*/ 4088512 w 9143668"/>
                    <a:gd name="connsiteY848" fmla="*/ 2236203 h 4997514"/>
                    <a:gd name="connsiteX849" fmla="*/ 4025594 w 9143668"/>
                    <a:gd name="connsiteY849" fmla="*/ 2125528 h 4997514"/>
                    <a:gd name="connsiteX850" fmla="*/ 4105948 w 9143668"/>
                    <a:gd name="connsiteY850" fmla="*/ 2102338 h 4997514"/>
                    <a:gd name="connsiteX851" fmla="*/ 4047885 w 9143668"/>
                    <a:gd name="connsiteY851" fmla="*/ 2114263 h 4997514"/>
                    <a:gd name="connsiteX852" fmla="*/ 4108525 w 9143668"/>
                    <a:gd name="connsiteY852" fmla="*/ 2222241 h 4997514"/>
                    <a:gd name="connsiteX853" fmla="*/ 4110203 w 9143668"/>
                    <a:gd name="connsiteY853" fmla="*/ 2227274 h 4997514"/>
                    <a:gd name="connsiteX854" fmla="*/ 4110203 w 9143668"/>
                    <a:gd name="connsiteY854" fmla="*/ 2227334 h 4997514"/>
                    <a:gd name="connsiteX855" fmla="*/ 4155623 w 9143668"/>
                    <a:gd name="connsiteY855" fmla="*/ 2189644 h 4997514"/>
                    <a:gd name="connsiteX856" fmla="*/ 4152447 w 9143668"/>
                    <a:gd name="connsiteY856" fmla="*/ 2186708 h 4997514"/>
                    <a:gd name="connsiteX857" fmla="*/ 4105948 w 9143668"/>
                    <a:gd name="connsiteY857" fmla="*/ 2102338 h 4997514"/>
                    <a:gd name="connsiteX858" fmla="*/ 1505608 w 9143668"/>
                    <a:gd name="connsiteY858" fmla="*/ 2082984 h 4997514"/>
                    <a:gd name="connsiteX859" fmla="*/ 1506326 w 9143668"/>
                    <a:gd name="connsiteY859" fmla="*/ 2177839 h 4997514"/>
                    <a:gd name="connsiteX860" fmla="*/ 1595066 w 9143668"/>
                    <a:gd name="connsiteY860" fmla="*/ 2291870 h 4997514"/>
                    <a:gd name="connsiteX861" fmla="*/ 1624007 w 9143668"/>
                    <a:gd name="connsiteY861" fmla="*/ 2291510 h 4997514"/>
                    <a:gd name="connsiteX862" fmla="*/ 1940391 w 9143668"/>
                    <a:gd name="connsiteY862" fmla="*/ 2719888 h 4997514"/>
                    <a:gd name="connsiteX863" fmla="*/ 2042797 w 9143668"/>
                    <a:gd name="connsiteY863" fmla="*/ 2766148 h 4997514"/>
                    <a:gd name="connsiteX864" fmla="*/ 1918760 w 9143668"/>
                    <a:gd name="connsiteY864" fmla="*/ 2607536 h 4997514"/>
                    <a:gd name="connsiteX865" fmla="*/ 1772612 w 9143668"/>
                    <a:gd name="connsiteY865" fmla="*/ 2422199 h 4997514"/>
                    <a:gd name="connsiteX866" fmla="*/ 1505608 w 9143668"/>
                    <a:gd name="connsiteY866" fmla="*/ 2082984 h 4997514"/>
                    <a:gd name="connsiteX867" fmla="*/ 4161256 w 9143668"/>
                    <a:gd name="connsiteY867" fmla="*/ 2005625 h 4997514"/>
                    <a:gd name="connsiteX868" fmla="*/ 4157841 w 9143668"/>
                    <a:gd name="connsiteY868" fmla="*/ 2016771 h 4997514"/>
                    <a:gd name="connsiteX869" fmla="*/ 4164312 w 9143668"/>
                    <a:gd name="connsiteY869" fmla="*/ 2036545 h 4997514"/>
                    <a:gd name="connsiteX870" fmla="*/ 4161256 w 9143668"/>
                    <a:gd name="connsiteY870" fmla="*/ 2068543 h 4997514"/>
                    <a:gd name="connsiteX871" fmla="*/ 4131655 w 9143668"/>
                    <a:gd name="connsiteY871" fmla="*/ 2094249 h 4997514"/>
                    <a:gd name="connsiteX872" fmla="*/ 4171263 w 9143668"/>
                    <a:gd name="connsiteY872" fmla="*/ 2172387 h 4997514"/>
                    <a:gd name="connsiteX873" fmla="*/ 4171263 w 9143668"/>
                    <a:gd name="connsiteY873" fmla="*/ 2172327 h 4997514"/>
                    <a:gd name="connsiteX874" fmla="*/ 4224465 w 9143668"/>
                    <a:gd name="connsiteY874" fmla="*/ 2116540 h 4997514"/>
                    <a:gd name="connsiteX875" fmla="*/ 4219671 w 9143668"/>
                    <a:gd name="connsiteY875" fmla="*/ 2112825 h 4997514"/>
                    <a:gd name="connsiteX876" fmla="*/ 4161256 w 9143668"/>
                    <a:gd name="connsiteY876" fmla="*/ 2005625 h 4997514"/>
                    <a:gd name="connsiteX877" fmla="*/ 4243640 w 9143668"/>
                    <a:gd name="connsiteY877" fmla="*/ 1953674 h 4997514"/>
                    <a:gd name="connsiteX878" fmla="*/ 4208586 w 9143668"/>
                    <a:gd name="connsiteY878" fmla="*/ 1968534 h 4997514"/>
                    <a:gd name="connsiteX879" fmla="*/ 4176296 w 9143668"/>
                    <a:gd name="connsiteY879" fmla="*/ 1982016 h 4997514"/>
                    <a:gd name="connsiteX880" fmla="*/ 4180431 w 9143668"/>
                    <a:gd name="connsiteY880" fmla="*/ 1986570 h 4997514"/>
                    <a:gd name="connsiteX881" fmla="*/ 4240644 w 9143668"/>
                    <a:gd name="connsiteY881" fmla="*/ 2104076 h 4997514"/>
                    <a:gd name="connsiteX882" fmla="*/ 4240764 w 9143668"/>
                    <a:gd name="connsiteY882" fmla="*/ 2104855 h 4997514"/>
                    <a:gd name="connsiteX883" fmla="*/ 4257961 w 9143668"/>
                    <a:gd name="connsiteY883" fmla="*/ 2095807 h 4997514"/>
                    <a:gd name="connsiteX884" fmla="*/ 4258021 w 9143668"/>
                    <a:gd name="connsiteY884" fmla="*/ 2095807 h 4997514"/>
                    <a:gd name="connsiteX885" fmla="*/ 4313748 w 9143668"/>
                    <a:gd name="connsiteY885" fmla="*/ 2090414 h 4997514"/>
                    <a:gd name="connsiteX886" fmla="*/ 4243640 w 9143668"/>
                    <a:gd name="connsiteY886" fmla="*/ 1953674 h 4997514"/>
                    <a:gd name="connsiteX887" fmla="*/ 7238713 w 9143668"/>
                    <a:gd name="connsiteY887" fmla="*/ 1946158 h 4997514"/>
                    <a:gd name="connsiteX888" fmla="*/ 7318923 w 9143668"/>
                    <a:gd name="connsiteY888" fmla="*/ 1972070 h 4997514"/>
                    <a:gd name="connsiteX889" fmla="*/ 7326414 w 9143668"/>
                    <a:gd name="connsiteY889" fmla="*/ 1997956 h 4997514"/>
                    <a:gd name="connsiteX890" fmla="*/ 7313290 w 9143668"/>
                    <a:gd name="connsiteY890" fmla="*/ 2030852 h 4997514"/>
                    <a:gd name="connsiteX891" fmla="*/ 7316047 w 9143668"/>
                    <a:gd name="connsiteY891" fmla="*/ 2239259 h 4997514"/>
                    <a:gd name="connsiteX892" fmla="*/ 7257863 w 9143668"/>
                    <a:gd name="connsiteY892" fmla="*/ 2352930 h 4997514"/>
                    <a:gd name="connsiteX893" fmla="*/ 7257923 w 9143668"/>
                    <a:gd name="connsiteY893" fmla="*/ 2352930 h 4997514"/>
                    <a:gd name="connsiteX894" fmla="*/ 7052393 w 9143668"/>
                    <a:gd name="connsiteY894" fmla="*/ 2392418 h 4997514"/>
                    <a:gd name="connsiteX895" fmla="*/ 7077979 w 9143668"/>
                    <a:gd name="connsiteY895" fmla="*/ 2290312 h 4997514"/>
                    <a:gd name="connsiteX896" fmla="*/ 7199440 w 9143668"/>
                    <a:gd name="connsiteY896" fmla="*/ 2060933 h 4997514"/>
                    <a:gd name="connsiteX897" fmla="*/ 7213402 w 9143668"/>
                    <a:gd name="connsiteY897" fmla="*/ 1954393 h 4997514"/>
                    <a:gd name="connsiteX898" fmla="*/ 7238713 w 9143668"/>
                    <a:gd name="connsiteY898" fmla="*/ 1946158 h 4997514"/>
                    <a:gd name="connsiteX899" fmla="*/ 4459417 w 9143668"/>
                    <a:gd name="connsiteY899" fmla="*/ 1911129 h 4997514"/>
                    <a:gd name="connsiteX900" fmla="*/ 4551216 w 9143668"/>
                    <a:gd name="connsiteY900" fmla="*/ 2084362 h 4997514"/>
                    <a:gd name="connsiteX901" fmla="*/ 4551516 w 9143668"/>
                    <a:gd name="connsiteY901" fmla="*/ 2086220 h 4997514"/>
                    <a:gd name="connsiteX902" fmla="*/ 4575005 w 9143668"/>
                    <a:gd name="connsiteY902" fmla="*/ 2123251 h 4997514"/>
                    <a:gd name="connsiteX903" fmla="*/ 4574945 w 9143668"/>
                    <a:gd name="connsiteY903" fmla="*/ 2123251 h 4997514"/>
                    <a:gd name="connsiteX904" fmla="*/ 4687717 w 9143668"/>
                    <a:gd name="connsiteY904" fmla="*/ 2188745 h 4997514"/>
                    <a:gd name="connsiteX905" fmla="*/ 4683942 w 9143668"/>
                    <a:gd name="connsiteY905" fmla="*/ 2184371 h 4997514"/>
                    <a:gd name="connsiteX906" fmla="*/ 4540490 w 9143668"/>
                    <a:gd name="connsiteY906" fmla="*/ 1921975 h 4997514"/>
                    <a:gd name="connsiteX907" fmla="*/ 4459417 w 9143668"/>
                    <a:gd name="connsiteY907" fmla="*/ 1911129 h 4997514"/>
                    <a:gd name="connsiteX908" fmla="*/ 4311052 w 9143668"/>
                    <a:gd name="connsiteY908" fmla="*/ 1893213 h 4997514"/>
                    <a:gd name="connsiteX909" fmla="*/ 4286723 w 9143668"/>
                    <a:gd name="connsiteY909" fmla="*/ 1925630 h 4997514"/>
                    <a:gd name="connsiteX910" fmla="*/ 4267069 w 9143668"/>
                    <a:gd name="connsiteY910" fmla="*/ 1941569 h 4997514"/>
                    <a:gd name="connsiteX911" fmla="*/ 4348203 w 9143668"/>
                    <a:gd name="connsiteY911" fmla="*/ 2100481 h 4997514"/>
                    <a:gd name="connsiteX912" fmla="*/ 4349041 w 9143668"/>
                    <a:gd name="connsiteY912" fmla="*/ 2103777 h 4997514"/>
                    <a:gd name="connsiteX913" fmla="*/ 4404289 w 9143668"/>
                    <a:gd name="connsiteY913" fmla="*/ 2156747 h 4997514"/>
                    <a:gd name="connsiteX914" fmla="*/ 4432272 w 9143668"/>
                    <a:gd name="connsiteY914" fmla="*/ 2208759 h 4997514"/>
                    <a:gd name="connsiteX915" fmla="*/ 4424243 w 9143668"/>
                    <a:gd name="connsiteY915" fmla="*/ 2168791 h 4997514"/>
                    <a:gd name="connsiteX916" fmla="*/ 4411899 w 9143668"/>
                    <a:gd name="connsiteY916" fmla="*/ 2095388 h 4997514"/>
                    <a:gd name="connsiteX917" fmla="*/ 4415674 w 9143668"/>
                    <a:gd name="connsiteY917" fmla="*/ 2087178 h 4997514"/>
                    <a:gd name="connsiteX918" fmla="*/ 4414356 w 9143668"/>
                    <a:gd name="connsiteY918" fmla="*/ 2085920 h 4997514"/>
                    <a:gd name="connsiteX919" fmla="*/ 4311052 w 9143668"/>
                    <a:gd name="connsiteY919" fmla="*/ 1893213 h 4997514"/>
                    <a:gd name="connsiteX920" fmla="*/ 4616291 w 9143668"/>
                    <a:gd name="connsiteY920" fmla="*/ 1808184 h 4997514"/>
                    <a:gd name="connsiteX921" fmla="*/ 4609999 w 9143668"/>
                    <a:gd name="connsiteY921" fmla="*/ 1860676 h 4997514"/>
                    <a:gd name="connsiteX922" fmla="*/ 4567335 w 9143668"/>
                    <a:gd name="connsiteY922" fmla="*/ 1916043 h 4997514"/>
                    <a:gd name="connsiteX923" fmla="*/ 4703117 w 9143668"/>
                    <a:gd name="connsiteY923" fmla="*/ 2163938 h 4997514"/>
                    <a:gd name="connsiteX924" fmla="*/ 4722112 w 9143668"/>
                    <a:gd name="connsiteY924" fmla="*/ 2060933 h 4997514"/>
                    <a:gd name="connsiteX925" fmla="*/ 4722052 w 9143668"/>
                    <a:gd name="connsiteY925" fmla="*/ 2060933 h 4997514"/>
                    <a:gd name="connsiteX926" fmla="*/ 4742126 w 9143668"/>
                    <a:gd name="connsiteY926" fmla="*/ 2027736 h 4997514"/>
                    <a:gd name="connsiteX927" fmla="*/ 4739909 w 9143668"/>
                    <a:gd name="connsiteY927" fmla="*/ 2025399 h 4997514"/>
                    <a:gd name="connsiteX928" fmla="*/ 4616291 w 9143668"/>
                    <a:gd name="connsiteY928" fmla="*/ 1808184 h 4997514"/>
                    <a:gd name="connsiteX929" fmla="*/ 4330586 w 9143668"/>
                    <a:gd name="connsiteY929" fmla="*/ 1773550 h 4997514"/>
                    <a:gd name="connsiteX930" fmla="*/ 4327590 w 9143668"/>
                    <a:gd name="connsiteY930" fmla="*/ 1776007 h 4997514"/>
                    <a:gd name="connsiteX931" fmla="*/ 4326691 w 9143668"/>
                    <a:gd name="connsiteY931" fmla="*/ 1776606 h 4997514"/>
                    <a:gd name="connsiteX932" fmla="*/ 4324114 w 9143668"/>
                    <a:gd name="connsiteY932" fmla="*/ 1861994 h 4997514"/>
                    <a:gd name="connsiteX933" fmla="*/ 4379452 w 9143668"/>
                    <a:gd name="connsiteY933" fmla="*/ 1964684 h 4997514"/>
                    <a:gd name="connsiteX934" fmla="*/ 4430465 w 9143668"/>
                    <a:gd name="connsiteY934" fmla="*/ 2069061 h 4997514"/>
                    <a:gd name="connsiteX935" fmla="*/ 4430415 w 9143668"/>
                    <a:gd name="connsiteY935" fmla="*/ 2069082 h 4997514"/>
                    <a:gd name="connsiteX936" fmla="*/ 4430475 w 9143668"/>
                    <a:gd name="connsiteY936" fmla="*/ 2069082 h 4997514"/>
                    <a:gd name="connsiteX937" fmla="*/ 4430465 w 9143668"/>
                    <a:gd name="connsiteY937" fmla="*/ 2069061 h 4997514"/>
                    <a:gd name="connsiteX938" fmla="*/ 4468053 w 9143668"/>
                    <a:gd name="connsiteY938" fmla="*/ 2052948 h 4997514"/>
                    <a:gd name="connsiteX939" fmla="*/ 4510050 w 9143668"/>
                    <a:gd name="connsiteY939" fmla="*/ 2056858 h 4997514"/>
                    <a:gd name="connsiteX940" fmla="*/ 4402731 w 9143668"/>
                    <a:gd name="connsiteY940" fmla="*/ 1877274 h 4997514"/>
                    <a:gd name="connsiteX941" fmla="*/ 4330586 w 9143668"/>
                    <a:gd name="connsiteY941" fmla="*/ 1773550 h 4997514"/>
                    <a:gd name="connsiteX942" fmla="*/ 4038956 w 9143668"/>
                    <a:gd name="connsiteY942" fmla="*/ 1727351 h 4997514"/>
                    <a:gd name="connsiteX943" fmla="*/ 4004802 w 9143668"/>
                    <a:gd name="connsiteY943" fmla="*/ 1743949 h 4997514"/>
                    <a:gd name="connsiteX944" fmla="*/ 4004802 w 9143668"/>
                    <a:gd name="connsiteY944" fmla="*/ 1744009 h 4997514"/>
                    <a:gd name="connsiteX945" fmla="*/ 3966452 w 9143668"/>
                    <a:gd name="connsiteY945" fmla="*/ 1782478 h 4997514"/>
                    <a:gd name="connsiteX946" fmla="*/ 3997671 w 9143668"/>
                    <a:gd name="connsiteY946" fmla="*/ 1766180 h 4997514"/>
                    <a:gd name="connsiteX947" fmla="*/ 4056154 w 9143668"/>
                    <a:gd name="connsiteY947" fmla="*/ 1765341 h 4997514"/>
                    <a:gd name="connsiteX948" fmla="*/ 4086714 w 9143668"/>
                    <a:gd name="connsiteY948" fmla="*/ 1806327 h 4997514"/>
                    <a:gd name="connsiteX949" fmla="*/ 4120688 w 9143668"/>
                    <a:gd name="connsiteY949" fmla="*/ 1859118 h 4997514"/>
                    <a:gd name="connsiteX950" fmla="*/ 4136867 w 9143668"/>
                    <a:gd name="connsiteY950" fmla="*/ 1857859 h 4997514"/>
                    <a:gd name="connsiteX951" fmla="*/ 4134292 w 9143668"/>
                    <a:gd name="connsiteY951" fmla="*/ 1855523 h 4997514"/>
                    <a:gd name="connsiteX952" fmla="*/ 4675672 w 9143668"/>
                    <a:gd name="connsiteY952" fmla="*/ 1727231 h 4997514"/>
                    <a:gd name="connsiteX953" fmla="*/ 4675683 w 9143668"/>
                    <a:gd name="connsiteY953" fmla="*/ 1727251 h 4997514"/>
                    <a:gd name="connsiteX954" fmla="*/ 4675672 w 9143668"/>
                    <a:gd name="connsiteY954" fmla="*/ 1727291 h 4997514"/>
                    <a:gd name="connsiteX955" fmla="*/ 1555819 w 9143668"/>
                    <a:gd name="connsiteY955" fmla="*/ 1724594 h 4997514"/>
                    <a:gd name="connsiteX956" fmla="*/ 1558636 w 9143668"/>
                    <a:gd name="connsiteY956" fmla="*/ 1761686 h 4997514"/>
                    <a:gd name="connsiteX957" fmla="*/ 1557018 w 9143668"/>
                    <a:gd name="connsiteY957" fmla="*/ 1814297 h 4997514"/>
                    <a:gd name="connsiteX958" fmla="*/ 1999113 w 9143668"/>
                    <a:gd name="connsiteY958" fmla="*/ 2368629 h 4997514"/>
                    <a:gd name="connsiteX959" fmla="*/ 1979460 w 9143668"/>
                    <a:gd name="connsiteY959" fmla="*/ 2388283 h 4997514"/>
                    <a:gd name="connsiteX960" fmla="*/ 1552703 w 9143668"/>
                    <a:gd name="connsiteY960" fmla="*/ 1850609 h 4997514"/>
                    <a:gd name="connsiteX961" fmla="*/ 1537065 w 9143668"/>
                    <a:gd name="connsiteY961" fmla="*/ 1926769 h 4997514"/>
                    <a:gd name="connsiteX962" fmla="*/ 1951057 w 9143668"/>
                    <a:gd name="connsiteY962" fmla="*/ 2455275 h 4997514"/>
                    <a:gd name="connsiteX963" fmla="*/ 1929486 w 9143668"/>
                    <a:gd name="connsiteY963" fmla="*/ 2471934 h 4997514"/>
                    <a:gd name="connsiteX964" fmla="*/ 1529276 w 9143668"/>
                    <a:gd name="connsiteY964" fmla="*/ 1958527 h 4997514"/>
                    <a:gd name="connsiteX965" fmla="*/ 1518429 w 9143668"/>
                    <a:gd name="connsiteY965" fmla="*/ 2002569 h 4997514"/>
                    <a:gd name="connsiteX966" fmla="*/ 1509742 w 9143668"/>
                    <a:gd name="connsiteY966" fmla="*/ 2048110 h 4997514"/>
                    <a:gd name="connsiteX967" fmla="*/ 1796461 w 9143668"/>
                    <a:gd name="connsiteY967" fmla="*/ 2408836 h 4997514"/>
                    <a:gd name="connsiteX968" fmla="*/ 1941769 w 9143668"/>
                    <a:gd name="connsiteY968" fmla="*/ 2591956 h 4997514"/>
                    <a:gd name="connsiteX969" fmla="*/ 1964959 w 9143668"/>
                    <a:gd name="connsiteY969" fmla="*/ 2449583 h 4997514"/>
                    <a:gd name="connsiteX970" fmla="*/ 1964839 w 9143668"/>
                    <a:gd name="connsiteY970" fmla="*/ 2449643 h 4997514"/>
                    <a:gd name="connsiteX971" fmla="*/ 2056579 w 9143668"/>
                    <a:gd name="connsiteY971" fmla="*/ 2384388 h 4997514"/>
                    <a:gd name="connsiteX972" fmla="*/ 1555819 w 9143668"/>
                    <a:gd name="connsiteY972" fmla="*/ 1724594 h 4997514"/>
                    <a:gd name="connsiteX973" fmla="*/ 2633143 w 9143668"/>
                    <a:gd name="connsiteY973" fmla="*/ 1718962 h 4997514"/>
                    <a:gd name="connsiteX974" fmla="*/ 2633198 w 9143668"/>
                    <a:gd name="connsiteY974" fmla="*/ 1719027 h 4997514"/>
                    <a:gd name="connsiteX975" fmla="*/ 2613092 w 9143668"/>
                    <a:gd name="connsiteY975" fmla="*/ 1741380 h 4997514"/>
                    <a:gd name="connsiteX976" fmla="*/ 2591138 w 9143668"/>
                    <a:gd name="connsiteY976" fmla="*/ 1754615 h 4997514"/>
                    <a:gd name="connsiteX977" fmla="*/ 2798705 w 9143668"/>
                    <a:gd name="connsiteY977" fmla="*/ 2015273 h 4997514"/>
                    <a:gd name="connsiteX978" fmla="*/ 2824592 w 9143668"/>
                    <a:gd name="connsiteY978" fmla="*/ 2004307 h 4997514"/>
                    <a:gd name="connsiteX979" fmla="*/ 2864079 w 9143668"/>
                    <a:gd name="connsiteY979" fmla="*/ 1989387 h 4997514"/>
                    <a:gd name="connsiteX980" fmla="*/ 2862401 w 9143668"/>
                    <a:gd name="connsiteY980" fmla="*/ 1988368 h 4997514"/>
                    <a:gd name="connsiteX981" fmla="*/ 2737645 w 9143668"/>
                    <a:gd name="connsiteY981" fmla="*/ 1843179 h 4997514"/>
                    <a:gd name="connsiteX982" fmla="*/ 2633198 w 9143668"/>
                    <a:gd name="connsiteY982" fmla="*/ 1719027 h 4997514"/>
                    <a:gd name="connsiteX983" fmla="*/ 2633203 w 9143668"/>
                    <a:gd name="connsiteY983" fmla="*/ 1719022 h 4997514"/>
                    <a:gd name="connsiteX984" fmla="*/ 3266665 w 9143668"/>
                    <a:gd name="connsiteY984" fmla="*/ 1711190 h 4997514"/>
                    <a:gd name="connsiteX985" fmla="*/ 3280526 w 9143668"/>
                    <a:gd name="connsiteY985" fmla="*/ 1729089 h 4997514"/>
                    <a:gd name="connsiteX986" fmla="*/ 2924415 w 9143668"/>
                    <a:gd name="connsiteY986" fmla="*/ 2566250 h 4997514"/>
                    <a:gd name="connsiteX987" fmla="*/ 3703033 w 9143668"/>
                    <a:gd name="connsiteY987" fmla="*/ 2580511 h 4997514"/>
                    <a:gd name="connsiteX988" fmla="*/ 3702973 w 9143668"/>
                    <a:gd name="connsiteY988" fmla="*/ 2580511 h 4997514"/>
                    <a:gd name="connsiteX989" fmla="*/ 3702973 w 9143668"/>
                    <a:gd name="connsiteY989" fmla="*/ 2610232 h 4997514"/>
                    <a:gd name="connsiteX990" fmla="*/ 2902424 w 9143668"/>
                    <a:gd name="connsiteY990" fmla="*/ 2595791 h 4997514"/>
                    <a:gd name="connsiteX991" fmla="*/ 2889959 w 9143668"/>
                    <a:gd name="connsiteY991" fmla="*/ 2574040 h 4997514"/>
                    <a:gd name="connsiteX992" fmla="*/ 3260094 w 9143668"/>
                    <a:gd name="connsiteY992" fmla="*/ 1717164 h 4997514"/>
                    <a:gd name="connsiteX993" fmla="*/ 3266665 w 9143668"/>
                    <a:gd name="connsiteY993" fmla="*/ 1711190 h 4997514"/>
                    <a:gd name="connsiteX994" fmla="*/ 4689829 w 9143668"/>
                    <a:gd name="connsiteY994" fmla="*/ 1708078 h 4997514"/>
                    <a:gd name="connsiteX995" fmla="*/ 4698203 w 9143668"/>
                    <a:gd name="connsiteY995" fmla="*/ 1714108 h 4997514"/>
                    <a:gd name="connsiteX996" fmla="*/ 4824218 w 9143668"/>
                    <a:gd name="connsiteY996" fmla="*/ 1936296 h 4997514"/>
                    <a:gd name="connsiteX997" fmla="*/ 4800489 w 9143668"/>
                    <a:gd name="connsiteY997" fmla="*/ 1950138 h 4997514"/>
                    <a:gd name="connsiteX998" fmla="*/ 4675683 w 9143668"/>
                    <a:gd name="connsiteY998" fmla="*/ 1727251 h 4997514"/>
                    <a:gd name="connsiteX999" fmla="*/ 4680511 w 9143668"/>
                    <a:gd name="connsiteY999" fmla="*/ 1709869 h 4997514"/>
                    <a:gd name="connsiteX1000" fmla="*/ 4689829 w 9143668"/>
                    <a:gd name="connsiteY1000" fmla="*/ 1708078 h 4997514"/>
                    <a:gd name="connsiteX1001" fmla="*/ 7203935 w 9143668"/>
                    <a:gd name="connsiteY1001" fmla="*/ 1697270 h 4997514"/>
                    <a:gd name="connsiteX1002" fmla="*/ 7257385 w 9143668"/>
                    <a:gd name="connsiteY1002" fmla="*/ 1852406 h 4997514"/>
                    <a:gd name="connsiteX1003" fmla="*/ 7257385 w 9143668"/>
                    <a:gd name="connsiteY1003" fmla="*/ 1852466 h 4997514"/>
                    <a:gd name="connsiteX1004" fmla="*/ 7194647 w 9143668"/>
                    <a:gd name="connsiteY1004" fmla="*/ 1848511 h 4997514"/>
                    <a:gd name="connsiteX1005" fmla="*/ 7154141 w 9143668"/>
                    <a:gd name="connsiteY1005" fmla="*/ 1723635 h 4997514"/>
                    <a:gd name="connsiteX1006" fmla="*/ 7185419 w 9143668"/>
                    <a:gd name="connsiteY1006" fmla="*/ 1698648 h 4997514"/>
                    <a:gd name="connsiteX1007" fmla="*/ 7203935 w 9143668"/>
                    <a:gd name="connsiteY1007" fmla="*/ 1697270 h 4997514"/>
                    <a:gd name="connsiteX1008" fmla="*/ 4055734 w 9143668"/>
                    <a:gd name="connsiteY1008" fmla="*/ 1656524 h 4997514"/>
                    <a:gd name="connsiteX1009" fmla="*/ 4055734 w 9143668"/>
                    <a:gd name="connsiteY1009" fmla="*/ 1656584 h 4997514"/>
                    <a:gd name="connsiteX1010" fmla="*/ 4052259 w 9143668"/>
                    <a:gd name="connsiteY1010" fmla="*/ 1702304 h 4997514"/>
                    <a:gd name="connsiteX1011" fmla="*/ 4157361 w 9143668"/>
                    <a:gd name="connsiteY1011" fmla="*/ 1842040 h 4997514"/>
                    <a:gd name="connsiteX1012" fmla="*/ 4159637 w 9143668"/>
                    <a:gd name="connsiteY1012" fmla="*/ 1850429 h 4997514"/>
                    <a:gd name="connsiteX1013" fmla="*/ 4149570 w 9143668"/>
                    <a:gd name="connsiteY1013" fmla="*/ 1750660 h 4997514"/>
                    <a:gd name="connsiteX1014" fmla="*/ 4136208 w 9143668"/>
                    <a:gd name="connsiteY1014" fmla="*/ 1747664 h 4997514"/>
                    <a:gd name="connsiteX1015" fmla="*/ 4055734 w 9143668"/>
                    <a:gd name="connsiteY1015" fmla="*/ 1656524 h 4997514"/>
                    <a:gd name="connsiteX1016" fmla="*/ 2673470 w 9143668"/>
                    <a:gd name="connsiteY1016" fmla="*/ 1596722 h 4997514"/>
                    <a:gd name="connsiteX1017" fmla="*/ 2648603 w 9143668"/>
                    <a:gd name="connsiteY1017" fmla="*/ 1691997 h 4997514"/>
                    <a:gd name="connsiteX1018" fmla="*/ 2648663 w 9143668"/>
                    <a:gd name="connsiteY1018" fmla="*/ 1691997 h 4997514"/>
                    <a:gd name="connsiteX1019" fmla="*/ 2647225 w 9143668"/>
                    <a:gd name="connsiteY1019" fmla="*/ 1694873 h 4997514"/>
                    <a:gd name="connsiteX1020" fmla="*/ 2761734 w 9143668"/>
                    <a:gd name="connsiteY1020" fmla="*/ 1829517 h 4997514"/>
                    <a:gd name="connsiteX1021" fmla="*/ 2881457 w 9143668"/>
                    <a:gd name="connsiteY1021" fmla="*/ 1973687 h 4997514"/>
                    <a:gd name="connsiteX1022" fmla="*/ 2883015 w 9143668"/>
                    <a:gd name="connsiteY1022" fmla="*/ 1982556 h 4997514"/>
                    <a:gd name="connsiteX1023" fmla="*/ 2973796 w 9143668"/>
                    <a:gd name="connsiteY1023" fmla="*/ 1940491 h 4997514"/>
                    <a:gd name="connsiteX1024" fmla="*/ 2803440 w 9143668"/>
                    <a:gd name="connsiteY1024" fmla="*/ 1750181 h 4997514"/>
                    <a:gd name="connsiteX1025" fmla="*/ 2673470 w 9143668"/>
                    <a:gd name="connsiteY1025" fmla="*/ 1596722 h 4997514"/>
                    <a:gd name="connsiteX1026" fmla="*/ 4056512 w 9143668"/>
                    <a:gd name="connsiteY1026" fmla="*/ 1592588 h 4997514"/>
                    <a:gd name="connsiteX1027" fmla="*/ 4074011 w 9143668"/>
                    <a:gd name="connsiteY1027" fmla="*/ 1604512 h 4997514"/>
                    <a:gd name="connsiteX1028" fmla="*/ 4112300 w 9143668"/>
                    <a:gd name="connsiteY1028" fmla="*/ 1605351 h 4997514"/>
                    <a:gd name="connsiteX1029" fmla="*/ 4208225 w 9143668"/>
                    <a:gd name="connsiteY1029" fmla="*/ 1874877 h 4997514"/>
                    <a:gd name="connsiteX1030" fmla="*/ 4030568 w 9143668"/>
                    <a:gd name="connsiteY1030" fmla="*/ 1858998 h 4997514"/>
                    <a:gd name="connsiteX1031" fmla="*/ 4033504 w 9143668"/>
                    <a:gd name="connsiteY1031" fmla="*/ 1821367 h 4997514"/>
                    <a:gd name="connsiteX1032" fmla="*/ 3985507 w 9143668"/>
                    <a:gd name="connsiteY1032" fmla="*/ 1830296 h 4997514"/>
                    <a:gd name="connsiteX1033" fmla="*/ 3938708 w 9143668"/>
                    <a:gd name="connsiteY1033" fmla="*/ 1836048 h 4997514"/>
                    <a:gd name="connsiteX1034" fmla="*/ 3910425 w 9143668"/>
                    <a:gd name="connsiteY1034" fmla="*/ 1758809 h 4997514"/>
                    <a:gd name="connsiteX1035" fmla="*/ 3946078 w 9143668"/>
                    <a:gd name="connsiteY1035" fmla="*/ 1713209 h 4997514"/>
                    <a:gd name="connsiteX1036" fmla="*/ 4006180 w 9143668"/>
                    <a:gd name="connsiteY1036" fmla="*/ 1664134 h 4997514"/>
                    <a:gd name="connsiteX1037" fmla="*/ 4056512 w 9143668"/>
                    <a:gd name="connsiteY1037" fmla="*/ 1592588 h 4997514"/>
                    <a:gd name="connsiteX1038" fmla="*/ 2713258 w 9143668"/>
                    <a:gd name="connsiteY1038" fmla="*/ 1499290 h 4997514"/>
                    <a:gd name="connsiteX1039" fmla="*/ 2713258 w 9143668"/>
                    <a:gd name="connsiteY1039" fmla="*/ 1499350 h 4997514"/>
                    <a:gd name="connsiteX1040" fmla="*/ 2681199 w 9143668"/>
                    <a:gd name="connsiteY1040" fmla="*/ 1564544 h 4997514"/>
                    <a:gd name="connsiteX1041" fmla="*/ 2827649 w 9143668"/>
                    <a:gd name="connsiteY1041" fmla="*/ 1736099 h 4997514"/>
                    <a:gd name="connsiteX1042" fmla="*/ 2994169 w 9143668"/>
                    <a:gd name="connsiteY1042" fmla="*/ 1925151 h 4997514"/>
                    <a:gd name="connsiteX1043" fmla="*/ 3007172 w 9143668"/>
                    <a:gd name="connsiteY1043" fmla="*/ 1911908 h 4997514"/>
                    <a:gd name="connsiteX1044" fmla="*/ 3012266 w 9143668"/>
                    <a:gd name="connsiteY1044" fmla="*/ 1799376 h 4997514"/>
                    <a:gd name="connsiteX1045" fmla="*/ 2988597 w 9143668"/>
                    <a:gd name="connsiteY1045" fmla="*/ 1808484 h 4997514"/>
                    <a:gd name="connsiteX1046" fmla="*/ 2713258 w 9143668"/>
                    <a:gd name="connsiteY1046" fmla="*/ 1499290 h 4997514"/>
                    <a:gd name="connsiteX1047" fmla="*/ 2744476 w 9143668"/>
                    <a:gd name="connsiteY1047" fmla="*/ 1482152 h 4997514"/>
                    <a:gd name="connsiteX1048" fmla="*/ 2744476 w 9143668"/>
                    <a:gd name="connsiteY1048" fmla="*/ 1482212 h 4997514"/>
                    <a:gd name="connsiteX1049" fmla="*/ 2735548 w 9143668"/>
                    <a:gd name="connsiteY1049" fmla="*/ 1484429 h 4997514"/>
                    <a:gd name="connsiteX1050" fmla="*/ 3007292 w 9143668"/>
                    <a:gd name="connsiteY1050" fmla="*/ 1786853 h 4997514"/>
                    <a:gd name="connsiteX1051" fmla="*/ 2837894 w 9143668"/>
                    <a:gd name="connsiteY1051" fmla="*/ 1547407 h 4997514"/>
                    <a:gd name="connsiteX1052" fmla="*/ 2744476 w 9143668"/>
                    <a:gd name="connsiteY1052" fmla="*/ 1482152 h 4997514"/>
                    <a:gd name="connsiteX1053" fmla="*/ 1481699 w 9143668"/>
                    <a:gd name="connsiteY1053" fmla="*/ 1482152 h 4997514"/>
                    <a:gd name="connsiteX1054" fmla="*/ 1481699 w 9143668"/>
                    <a:gd name="connsiteY1054" fmla="*/ 1482212 h 4997514"/>
                    <a:gd name="connsiteX1055" fmla="*/ 1481764 w 9143668"/>
                    <a:gd name="connsiteY1055" fmla="*/ 1482301 h 4997514"/>
                    <a:gd name="connsiteX1056" fmla="*/ 1508124 w 9143668"/>
                    <a:gd name="connsiteY1056" fmla="*/ 1542194 h 4997514"/>
                    <a:gd name="connsiteX1057" fmla="*/ 1548448 w 9143668"/>
                    <a:gd name="connsiteY1057" fmla="*/ 1673841 h 4997514"/>
                    <a:gd name="connsiteX1058" fmla="*/ 2086840 w 9143668"/>
                    <a:gd name="connsiteY1058" fmla="*/ 2378157 h 4997514"/>
                    <a:gd name="connsiteX1059" fmla="*/ 2143048 w 9143668"/>
                    <a:gd name="connsiteY1059" fmla="*/ 2381213 h 4997514"/>
                    <a:gd name="connsiteX1060" fmla="*/ 2154433 w 9143668"/>
                    <a:gd name="connsiteY1060" fmla="*/ 2384269 h 4997514"/>
                    <a:gd name="connsiteX1061" fmla="*/ 1934760 w 9143668"/>
                    <a:gd name="connsiteY1061" fmla="*/ 2098743 h 4997514"/>
                    <a:gd name="connsiteX1062" fmla="*/ 1481764 w 9143668"/>
                    <a:gd name="connsiteY1062" fmla="*/ 1482301 h 4997514"/>
                    <a:gd name="connsiteX1063" fmla="*/ 4337537 w 9143668"/>
                    <a:gd name="connsiteY1063" fmla="*/ 1451353 h 4997514"/>
                    <a:gd name="connsiteX1064" fmla="*/ 4331245 w 9143668"/>
                    <a:gd name="connsiteY1064" fmla="*/ 1473224 h 4997514"/>
                    <a:gd name="connsiteX1065" fmla="*/ 4386852 w 9143668"/>
                    <a:gd name="connsiteY1065" fmla="*/ 1602295 h 4997514"/>
                    <a:gd name="connsiteX1066" fmla="*/ 4430235 w 9143668"/>
                    <a:gd name="connsiteY1066" fmla="*/ 1627881 h 4997514"/>
                    <a:gd name="connsiteX1067" fmla="*/ 4430175 w 9143668"/>
                    <a:gd name="connsiteY1067" fmla="*/ 1627941 h 4997514"/>
                    <a:gd name="connsiteX1068" fmla="*/ 4457859 w 9143668"/>
                    <a:gd name="connsiteY1068" fmla="*/ 1657722 h 4997514"/>
                    <a:gd name="connsiteX1069" fmla="*/ 4337537 w 9143668"/>
                    <a:gd name="connsiteY1069" fmla="*/ 1451353 h 4997514"/>
                    <a:gd name="connsiteX1070" fmla="*/ 7372254 w 9143668"/>
                    <a:gd name="connsiteY1070" fmla="*/ 1437870 h 4997514"/>
                    <a:gd name="connsiteX1071" fmla="*/ 7397421 w 9143668"/>
                    <a:gd name="connsiteY1071" fmla="*/ 1563046 h 4997514"/>
                    <a:gd name="connsiteX1072" fmla="*/ 7465132 w 9143668"/>
                    <a:gd name="connsiteY1072" fmla="*/ 1580543 h 4997514"/>
                    <a:gd name="connsiteX1073" fmla="*/ 7372254 w 9143668"/>
                    <a:gd name="connsiteY1073" fmla="*/ 1437870 h 4997514"/>
                    <a:gd name="connsiteX1074" fmla="*/ 3235950 w 9143668"/>
                    <a:gd name="connsiteY1074" fmla="*/ 1342835 h 4997514"/>
                    <a:gd name="connsiteX1075" fmla="*/ 3252249 w 9143668"/>
                    <a:gd name="connsiteY1075" fmla="*/ 1411206 h 4997514"/>
                    <a:gd name="connsiteX1076" fmla="*/ 3358311 w 9143668"/>
                    <a:gd name="connsiteY1076" fmla="*/ 1502825 h 4997514"/>
                    <a:gd name="connsiteX1077" fmla="*/ 3358370 w 9143668"/>
                    <a:gd name="connsiteY1077" fmla="*/ 1502825 h 4997514"/>
                    <a:gd name="connsiteX1078" fmla="*/ 3399477 w 9143668"/>
                    <a:gd name="connsiteY1078" fmla="*/ 1487665 h 4997514"/>
                    <a:gd name="connsiteX1079" fmla="*/ 3235950 w 9143668"/>
                    <a:gd name="connsiteY1079" fmla="*/ 1342835 h 4997514"/>
                    <a:gd name="connsiteX1080" fmla="*/ 3854939 w 9143668"/>
                    <a:gd name="connsiteY1080" fmla="*/ 1338281 h 4997514"/>
                    <a:gd name="connsiteX1081" fmla="*/ 3874952 w 9143668"/>
                    <a:gd name="connsiteY1081" fmla="*/ 1367823 h 4997514"/>
                    <a:gd name="connsiteX1082" fmla="*/ 3887356 w 9143668"/>
                    <a:gd name="connsiteY1082" fmla="*/ 1356857 h 4997514"/>
                    <a:gd name="connsiteX1083" fmla="*/ 3887356 w 9143668"/>
                    <a:gd name="connsiteY1083" fmla="*/ 1356797 h 4997514"/>
                    <a:gd name="connsiteX1084" fmla="*/ 3889513 w 9143668"/>
                    <a:gd name="connsiteY1084" fmla="*/ 1349607 h 4997514"/>
                    <a:gd name="connsiteX1085" fmla="*/ 3866564 w 9143668"/>
                    <a:gd name="connsiteY1085" fmla="*/ 1341158 h 4997514"/>
                    <a:gd name="connsiteX1086" fmla="*/ 3854939 w 9143668"/>
                    <a:gd name="connsiteY1086" fmla="*/ 1338281 h 4997514"/>
                    <a:gd name="connsiteX1087" fmla="*/ 3769850 w 9143668"/>
                    <a:gd name="connsiteY1087" fmla="*/ 1331510 h 4997514"/>
                    <a:gd name="connsiteX1088" fmla="*/ 3756548 w 9143668"/>
                    <a:gd name="connsiteY1088" fmla="*/ 1331870 h 4997514"/>
                    <a:gd name="connsiteX1089" fmla="*/ 3755350 w 9143668"/>
                    <a:gd name="connsiteY1089" fmla="*/ 1337862 h 4997514"/>
                    <a:gd name="connsiteX1090" fmla="*/ 3755409 w 9143668"/>
                    <a:gd name="connsiteY1090" fmla="*/ 1337862 h 4997514"/>
                    <a:gd name="connsiteX1091" fmla="*/ 3807840 w 9143668"/>
                    <a:gd name="connsiteY1091" fmla="*/ 1390952 h 4997514"/>
                    <a:gd name="connsiteX1092" fmla="*/ 3769850 w 9143668"/>
                    <a:gd name="connsiteY1092" fmla="*/ 1331510 h 4997514"/>
                    <a:gd name="connsiteX1093" fmla="*/ 3800770 w 9143668"/>
                    <a:gd name="connsiteY1093" fmla="*/ 1331211 h 4997514"/>
                    <a:gd name="connsiteX1094" fmla="*/ 3831689 w 9143668"/>
                    <a:gd name="connsiteY1094" fmla="*/ 1379387 h 4997514"/>
                    <a:gd name="connsiteX1095" fmla="*/ 3833667 w 9143668"/>
                    <a:gd name="connsiteY1095" fmla="*/ 1385320 h 4997514"/>
                    <a:gd name="connsiteX1096" fmla="*/ 3833607 w 9143668"/>
                    <a:gd name="connsiteY1096" fmla="*/ 1385380 h 4997514"/>
                    <a:gd name="connsiteX1097" fmla="*/ 3851044 w 9143668"/>
                    <a:gd name="connsiteY1097" fmla="*/ 1379387 h 4997514"/>
                    <a:gd name="connsiteX1098" fmla="*/ 3825158 w 9143668"/>
                    <a:gd name="connsiteY1098" fmla="*/ 1342716 h 4997514"/>
                    <a:gd name="connsiteX1099" fmla="*/ 3823240 w 9143668"/>
                    <a:gd name="connsiteY1099" fmla="*/ 1332529 h 4997514"/>
                    <a:gd name="connsiteX1100" fmla="*/ 3800770 w 9143668"/>
                    <a:gd name="connsiteY1100" fmla="*/ 1331211 h 4997514"/>
                    <a:gd name="connsiteX1101" fmla="*/ 4393203 w 9143668"/>
                    <a:gd name="connsiteY1101" fmla="*/ 1328094 h 4997514"/>
                    <a:gd name="connsiteX1102" fmla="*/ 4370853 w 9143668"/>
                    <a:gd name="connsiteY1102" fmla="*/ 1367463 h 4997514"/>
                    <a:gd name="connsiteX1103" fmla="*/ 4348143 w 9143668"/>
                    <a:gd name="connsiteY1103" fmla="*/ 1420014 h 4997514"/>
                    <a:gd name="connsiteX1104" fmla="*/ 4471880 w 9143668"/>
                    <a:gd name="connsiteY1104" fmla="*/ 1628960 h 4997514"/>
                    <a:gd name="connsiteX1105" fmla="*/ 4472180 w 9143668"/>
                    <a:gd name="connsiteY1105" fmla="*/ 1625724 h 4997514"/>
                    <a:gd name="connsiteX1106" fmla="*/ 4477992 w 9143668"/>
                    <a:gd name="connsiteY1106" fmla="*/ 1578386 h 4997514"/>
                    <a:gd name="connsiteX1107" fmla="*/ 4477992 w 9143668"/>
                    <a:gd name="connsiteY1107" fmla="*/ 1578446 h 4997514"/>
                    <a:gd name="connsiteX1108" fmla="*/ 4501302 w 9143668"/>
                    <a:gd name="connsiteY1108" fmla="*/ 1512952 h 4997514"/>
                    <a:gd name="connsiteX1109" fmla="*/ 4393203 w 9143668"/>
                    <a:gd name="connsiteY1109" fmla="*/ 1328094 h 4997514"/>
                    <a:gd name="connsiteX1110" fmla="*/ 997527 w 9143668"/>
                    <a:gd name="connsiteY1110" fmla="*/ 1284352 h 4997514"/>
                    <a:gd name="connsiteX1111" fmla="*/ 979850 w 9143668"/>
                    <a:gd name="connsiteY1111" fmla="*/ 1317848 h 4997514"/>
                    <a:gd name="connsiteX1112" fmla="*/ 948511 w 9143668"/>
                    <a:gd name="connsiteY1112" fmla="*/ 1369800 h 4997514"/>
                    <a:gd name="connsiteX1113" fmla="*/ 968405 w 9143668"/>
                    <a:gd name="connsiteY1113" fmla="*/ 1370878 h 4997514"/>
                    <a:gd name="connsiteX1114" fmla="*/ 968944 w 9143668"/>
                    <a:gd name="connsiteY1114" fmla="*/ 1370759 h 4997514"/>
                    <a:gd name="connsiteX1115" fmla="*/ 969004 w 9143668"/>
                    <a:gd name="connsiteY1115" fmla="*/ 1370818 h 4997514"/>
                    <a:gd name="connsiteX1116" fmla="*/ 1042348 w 9143668"/>
                    <a:gd name="connsiteY1116" fmla="*/ 1337262 h 4997514"/>
                    <a:gd name="connsiteX1117" fmla="*/ 997527 w 9143668"/>
                    <a:gd name="connsiteY1117" fmla="*/ 1284352 h 4997514"/>
                    <a:gd name="connsiteX1118" fmla="*/ 3785791 w 9143668"/>
                    <a:gd name="connsiteY1118" fmla="*/ 1275048 h 4997514"/>
                    <a:gd name="connsiteX1119" fmla="*/ 3917437 w 9143668"/>
                    <a:gd name="connsiteY1119" fmla="*/ 1303167 h 4997514"/>
                    <a:gd name="connsiteX1120" fmla="*/ 3917497 w 9143668"/>
                    <a:gd name="connsiteY1120" fmla="*/ 1303167 h 4997514"/>
                    <a:gd name="connsiteX1121" fmla="*/ 3911744 w 9143668"/>
                    <a:gd name="connsiteY1121" fmla="*/ 1403476 h 4997514"/>
                    <a:gd name="connsiteX1122" fmla="*/ 3759364 w 9143668"/>
                    <a:gd name="connsiteY1122" fmla="*/ 1430500 h 4997514"/>
                    <a:gd name="connsiteX1123" fmla="*/ 3721194 w 9143668"/>
                    <a:gd name="connsiteY1123" fmla="*/ 1323001 h 4997514"/>
                    <a:gd name="connsiteX1124" fmla="*/ 3726467 w 9143668"/>
                    <a:gd name="connsiteY1124" fmla="*/ 1317189 h 4997514"/>
                    <a:gd name="connsiteX1125" fmla="*/ 3742826 w 9143668"/>
                    <a:gd name="connsiteY1125" fmla="*/ 1281056 h 4997514"/>
                    <a:gd name="connsiteX1126" fmla="*/ 3785791 w 9143668"/>
                    <a:gd name="connsiteY1126" fmla="*/ 1275048 h 4997514"/>
                    <a:gd name="connsiteX1127" fmla="*/ 2877561 w 9143668"/>
                    <a:gd name="connsiteY1127" fmla="*/ 1258347 h 4997514"/>
                    <a:gd name="connsiteX1128" fmla="*/ 2878881 w 9143668"/>
                    <a:gd name="connsiteY1128" fmla="*/ 1287289 h 4997514"/>
                    <a:gd name="connsiteX1129" fmla="*/ 2878821 w 9143668"/>
                    <a:gd name="connsiteY1129" fmla="*/ 1287289 h 4997514"/>
                    <a:gd name="connsiteX1130" fmla="*/ 2997405 w 9143668"/>
                    <a:gd name="connsiteY1130" fmla="*/ 1354341 h 4997514"/>
                    <a:gd name="connsiteX1131" fmla="*/ 2877561 w 9143668"/>
                    <a:gd name="connsiteY1131" fmla="*/ 1258347 h 4997514"/>
                    <a:gd name="connsiteX1132" fmla="*/ 4461754 w 9143668"/>
                    <a:gd name="connsiteY1132" fmla="*/ 1249538 h 4997514"/>
                    <a:gd name="connsiteX1133" fmla="*/ 4409802 w 9143668"/>
                    <a:gd name="connsiteY1133" fmla="*/ 1303946 h 4997514"/>
                    <a:gd name="connsiteX1134" fmla="*/ 4518679 w 9143668"/>
                    <a:gd name="connsiteY1134" fmla="*/ 1490781 h 4997514"/>
                    <a:gd name="connsiteX1135" fmla="*/ 4518739 w 9143668"/>
                    <a:gd name="connsiteY1135" fmla="*/ 1490781 h 4997514"/>
                    <a:gd name="connsiteX1136" fmla="*/ 4575784 w 9143668"/>
                    <a:gd name="connsiteY1136" fmla="*/ 1458244 h 4997514"/>
                    <a:gd name="connsiteX1137" fmla="*/ 4463432 w 9143668"/>
                    <a:gd name="connsiteY1137" fmla="*/ 1258226 h 4997514"/>
                    <a:gd name="connsiteX1138" fmla="*/ 4461754 w 9143668"/>
                    <a:gd name="connsiteY1138" fmla="*/ 1249538 h 4997514"/>
                    <a:gd name="connsiteX1139" fmla="*/ 5215265 w 9143668"/>
                    <a:gd name="connsiteY1139" fmla="*/ 1235756 h 4997514"/>
                    <a:gd name="connsiteX1140" fmla="*/ 5129817 w 9143668"/>
                    <a:gd name="connsiteY1140" fmla="*/ 1263859 h 4997514"/>
                    <a:gd name="connsiteX1141" fmla="*/ 5986333 w 9143668"/>
                    <a:gd name="connsiteY1141" fmla="*/ 2730255 h 4997514"/>
                    <a:gd name="connsiteX1142" fmla="*/ 5962005 w 9143668"/>
                    <a:gd name="connsiteY1142" fmla="*/ 2744456 h 4997514"/>
                    <a:gd name="connsiteX1143" fmla="*/ 5109324 w 9143668"/>
                    <a:gd name="connsiteY1143" fmla="*/ 1278899 h 4997514"/>
                    <a:gd name="connsiteX1144" fmla="*/ 5042751 w 9143668"/>
                    <a:gd name="connsiteY1144" fmla="*/ 1349187 h 4997514"/>
                    <a:gd name="connsiteX1145" fmla="*/ 5922577 w 9143668"/>
                    <a:gd name="connsiteY1145" fmla="*/ 2903128 h 4997514"/>
                    <a:gd name="connsiteX1146" fmla="*/ 5922918 w 9143668"/>
                    <a:gd name="connsiteY1146" fmla="*/ 2904150 h 4997514"/>
                    <a:gd name="connsiteX1147" fmla="*/ 5922876 w 9143668"/>
                    <a:gd name="connsiteY1147" fmla="*/ 2904266 h 4997514"/>
                    <a:gd name="connsiteX1148" fmla="*/ 5922936 w 9143668"/>
                    <a:gd name="connsiteY1148" fmla="*/ 2904206 h 4997514"/>
                    <a:gd name="connsiteX1149" fmla="*/ 5922918 w 9143668"/>
                    <a:gd name="connsiteY1149" fmla="*/ 2904150 h 4997514"/>
                    <a:gd name="connsiteX1150" fmla="*/ 5936179 w 9143668"/>
                    <a:gd name="connsiteY1150" fmla="*/ 2866755 h 4997514"/>
                    <a:gd name="connsiteX1151" fmla="*/ 6024563 w 9143668"/>
                    <a:gd name="connsiteY1151" fmla="*/ 2719229 h 4997514"/>
                    <a:gd name="connsiteX1152" fmla="*/ 6072560 w 9143668"/>
                    <a:gd name="connsiteY1152" fmla="*/ 2680460 h 4997514"/>
                    <a:gd name="connsiteX1153" fmla="*/ 5215265 w 9143668"/>
                    <a:gd name="connsiteY1153" fmla="*/ 1235756 h 4997514"/>
                    <a:gd name="connsiteX1154" fmla="*/ 4698024 w 9143668"/>
                    <a:gd name="connsiteY1154" fmla="*/ 1226168 h 4997514"/>
                    <a:gd name="connsiteX1155" fmla="*/ 4772326 w 9143668"/>
                    <a:gd name="connsiteY1155" fmla="*/ 1350925 h 4997514"/>
                    <a:gd name="connsiteX1156" fmla="*/ 4845191 w 9143668"/>
                    <a:gd name="connsiteY1156" fmla="*/ 1306403 h 4997514"/>
                    <a:gd name="connsiteX1157" fmla="*/ 4845250 w 9143668"/>
                    <a:gd name="connsiteY1157" fmla="*/ 1306403 h 4997514"/>
                    <a:gd name="connsiteX1158" fmla="*/ 4698024 w 9143668"/>
                    <a:gd name="connsiteY1158" fmla="*/ 1226168 h 4997514"/>
                    <a:gd name="connsiteX1159" fmla="*/ 5312337 w 9143668"/>
                    <a:gd name="connsiteY1159" fmla="*/ 1201900 h 4997514"/>
                    <a:gd name="connsiteX1160" fmla="*/ 5299335 w 9143668"/>
                    <a:gd name="connsiteY1160" fmla="*/ 1210109 h 4997514"/>
                    <a:gd name="connsiteX1161" fmla="*/ 5299275 w 9143668"/>
                    <a:gd name="connsiteY1161" fmla="*/ 1210169 h 4997514"/>
                    <a:gd name="connsiteX1162" fmla="*/ 5242050 w 9143668"/>
                    <a:gd name="connsiteY1162" fmla="*/ 1230303 h 4997514"/>
                    <a:gd name="connsiteX1163" fmla="*/ 6097487 w 9143668"/>
                    <a:gd name="connsiteY1163" fmla="*/ 2667996 h 4997514"/>
                    <a:gd name="connsiteX1164" fmla="*/ 6166576 w 9143668"/>
                    <a:gd name="connsiteY1164" fmla="*/ 2655772 h 4997514"/>
                    <a:gd name="connsiteX1165" fmla="*/ 5312337 w 9143668"/>
                    <a:gd name="connsiteY1165" fmla="*/ 1201900 h 4997514"/>
                    <a:gd name="connsiteX1166" fmla="*/ 3242422 w 9143668"/>
                    <a:gd name="connsiteY1166" fmla="*/ 1199443 h 4997514"/>
                    <a:gd name="connsiteX1167" fmla="*/ 3240325 w 9143668"/>
                    <a:gd name="connsiteY1167" fmla="*/ 1210229 h 4997514"/>
                    <a:gd name="connsiteX1168" fmla="*/ 3233673 w 9143668"/>
                    <a:gd name="connsiteY1168" fmla="*/ 1318627 h 4997514"/>
                    <a:gd name="connsiteX1169" fmla="*/ 3244639 w 9143668"/>
                    <a:gd name="connsiteY1169" fmla="*/ 1320964 h 4997514"/>
                    <a:gd name="connsiteX1170" fmla="*/ 3419550 w 9143668"/>
                    <a:gd name="connsiteY1170" fmla="*/ 1472505 h 4997514"/>
                    <a:gd name="connsiteX1171" fmla="*/ 3468206 w 9143668"/>
                    <a:gd name="connsiteY1171" fmla="*/ 1427085 h 4997514"/>
                    <a:gd name="connsiteX1172" fmla="*/ 3468146 w 9143668"/>
                    <a:gd name="connsiteY1172" fmla="*/ 1427025 h 4997514"/>
                    <a:gd name="connsiteX1173" fmla="*/ 3490316 w 9143668"/>
                    <a:gd name="connsiteY1173" fmla="*/ 1407490 h 4997514"/>
                    <a:gd name="connsiteX1174" fmla="*/ 3478153 w 9143668"/>
                    <a:gd name="connsiteY1174" fmla="*/ 1407251 h 4997514"/>
                    <a:gd name="connsiteX1175" fmla="*/ 3242422 w 9143668"/>
                    <a:gd name="connsiteY1175" fmla="*/ 1199443 h 4997514"/>
                    <a:gd name="connsiteX1176" fmla="*/ 4591821 w 9143668"/>
                    <a:gd name="connsiteY1176" fmla="*/ 1199226 h 4997514"/>
                    <a:gd name="connsiteX1177" fmla="*/ 4516402 w 9143668"/>
                    <a:gd name="connsiteY1177" fmla="*/ 1215742 h 4997514"/>
                    <a:gd name="connsiteX1178" fmla="*/ 4475176 w 9143668"/>
                    <a:gd name="connsiteY1178" fmla="*/ 1239231 h 4997514"/>
                    <a:gd name="connsiteX1179" fmla="*/ 4485782 w 9143668"/>
                    <a:gd name="connsiteY1179" fmla="*/ 1245043 h 4997514"/>
                    <a:gd name="connsiteX1180" fmla="*/ 4603108 w 9143668"/>
                    <a:gd name="connsiteY1180" fmla="*/ 1453031 h 4997514"/>
                    <a:gd name="connsiteX1181" fmla="*/ 4603887 w 9143668"/>
                    <a:gd name="connsiteY1181" fmla="*/ 1456027 h 4997514"/>
                    <a:gd name="connsiteX1182" fmla="*/ 4625758 w 9143668"/>
                    <a:gd name="connsiteY1182" fmla="*/ 1458783 h 4997514"/>
                    <a:gd name="connsiteX1183" fmla="*/ 4645593 w 9143668"/>
                    <a:gd name="connsiteY1183" fmla="*/ 1494676 h 4997514"/>
                    <a:gd name="connsiteX1184" fmla="*/ 4713423 w 9143668"/>
                    <a:gd name="connsiteY1184" fmla="*/ 1620031 h 4997514"/>
                    <a:gd name="connsiteX1185" fmla="*/ 4719715 w 9143668"/>
                    <a:gd name="connsiteY1185" fmla="*/ 1673062 h 4997514"/>
                    <a:gd name="connsiteX1186" fmla="*/ 4623062 w 9143668"/>
                    <a:gd name="connsiteY1186" fmla="*/ 1779003 h 4997514"/>
                    <a:gd name="connsiteX1187" fmla="*/ 4633368 w 9143668"/>
                    <a:gd name="connsiteY1187" fmla="*/ 1785175 h 4997514"/>
                    <a:gd name="connsiteX1188" fmla="*/ 4758904 w 9143668"/>
                    <a:gd name="connsiteY1188" fmla="*/ 2010539 h 4997514"/>
                    <a:gd name="connsiteX1189" fmla="*/ 4765075 w 9143668"/>
                    <a:gd name="connsiteY1189" fmla="*/ 2005026 h 4997514"/>
                    <a:gd name="connsiteX1190" fmla="*/ 4917036 w 9143668"/>
                    <a:gd name="connsiteY1190" fmla="*/ 1974526 h 4997514"/>
                    <a:gd name="connsiteX1191" fmla="*/ 5011412 w 9143668"/>
                    <a:gd name="connsiteY1191" fmla="*/ 2028036 h 4997514"/>
                    <a:gd name="connsiteX1192" fmla="*/ 4934054 w 9143668"/>
                    <a:gd name="connsiteY1192" fmla="*/ 1889378 h 4997514"/>
                    <a:gd name="connsiteX1193" fmla="*/ 4557209 w 9143668"/>
                    <a:gd name="connsiteY1193" fmla="*/ 1219936 h 4997514"/>
                    <a:gd name="connsiteX1194" fmla="*/ 4578001 w 9143668"/>
                    <a:gd name="connsiteY1194" fmla="*/ 1207772 h 4997514"/>
                    <a:gd name="connsiteX1195" fmla="*/ 4958142 w 9143668"/>
                    <a:gd name="connsiteY1195" fmla="*/ 1875296 h 4997514"/>
                    <a:gd name="connsiteX1196" fmla="*/ 5315513 w 9143668"/>
                    <a:gd name="connsiteY1196" fmla="*/ 2510463 h 4997514"/>
                    <a:gd name="connsiteX1197" fmla="*/ 5554719 w 9143668"/>
                    <a:gd name="connsiteY1197" fmla="*/ 2519751 h 4997514"/>
                    <a:gd name="connsiteX1198" fmla="*/ 4939087 w 9143668"/>
                    <a:gd name="connsiteY1198" fmla="*/ 1473224 h 4997514"/>
                    <a:gd name="connsiteX1199" fmla="*/ 4961318 w 9143668"/>
                    <a:gd name="connsiteY1199" fmla="*/ 1460221 h 4997514"/>
                    <a:gd name="connsiteX1200" fmla="*/ 5588395 w 9143668"/>
                    <a:gd name="connsiteY1200" fmla="*/ 2520170 h 4997514"/>
                    <a:gd name="connsiteX1201" fmla="*/ 5589893 w 9143668"/>
                    <a:gd name="connsiteY1201" fmla="*/ 2530537 h 4997514"/>
                    <a:gd name="connsiteX1202" fmla="*/ 5642983 w 9143668"/>
                    <a:gd name="connsiteY1202" fmla="*/ 2547075 h 4997514"/>
                    <a:gd name="connsiteX1203" fmla="*/ 5663477 w 9143668"/>
                    <a:gd name="connsiteY1203" fmla="*/ 2572362 h 4997514"/>
                    <a:gd name="connsiteX1204" fmla="*/ 5821130 w 9143668"/>
                    <a:gd name="connsiteY1204" fmla="*/ 2834578 h 4997514"/>
                    <a:gd name="connsiteX1205" fmla="*/ 5851701 w 9143668"/>
                    <a:gd name="connsiteY1205" fmla="*/ 2934717 h 4997514"/>
                    <a:gd name="connsiteX1206" fmla="*/ 5865256 w 9143668"/>
                    <a:gd name="connsiteY1206" fmla="*/ 2955144 h 4997514"/>
                    <a:gd name="connsiteX1207" fmla="*/ 5865232 w 9143668"/>
                    <a:gd name="connsiteY1207" fmla="*/ 2955139 h 4997514"/>
                    <a:gd name="connsiteX1208" fmla="*/ 5865292 w 9143668"/>
                    <a:gd name="connsiteY1208" fmla="*/ 2955199 h 4997514"/>
                    <a:gd name="connsiteX1209" fmla="*/ 5865256 w 9143668"/>
                    <a:gd name="connsiteY1209" fmla="*/ 2955144 h 4997514"/>
                    <a:gd name="connsiteX1210" fmla="*/ 5881395 w 9143668"/>
                    <a:gd name="connsiteY1210" fmla="*/ 2958574 h 4997514"/>
                    <a:gd name="connsiteX1211" fmla="*/ 5912750 w 9143668"/>
                    <a:gd name="connsiteY1211" fmla="*/ 2924220 h 4997514"/>
                    <a:gd name="connsiteX1212" fmla="*/ 5897410 w 9143668"/>
                    <a:gd name="connsiteY1212" fmla="*/ 2917689 h 4997514"/>
                    <a:gd name="connsiteX1213" fmla="*/ 5025853 w 9143668"/>
                    <a:gd name="connsiteY1213" fmla="*/ 1369081 h 4997514"/>
                    <a:gd name="connsiteX1214" fmla="*/ 4849744 w 9143668"/>
                    <a:gd name="connsiteY1214" fmla="*/ 1485628 h 4997514"/>
                    <a:gd name="connsiteX1215" fmla="*/ 5032804 w 9143668"/>
                    <a:gd name="connsiteY1215" fmla="*/ 1810701 h 4997514"/>
                    <a:gd name="connsiteX1216" fmla="*/ 5379509 w 9143668"/>
                    <a:gd name="connsiteY1216" fmla="*/ 2429929 h 4997514"/>
                    <a:gd name="connsiteX1217" fmla="*/ 5354163 w 9143668"/>
                    <a:gd name="connsiteY1217" fmla="*/ 2444729 h 4997514"/>
                    <a:gd name="connsiteX1218" fmla="*/ 5008596 w 9143668"/>
                    <a:gd name="connsiteY1218" fmla="*/ 1824843 h 4997514"/>
                    <a:gd name="connsiteX1219" fmla="*/ 4810316 w 9143668"/>
                    <a:gd name="connsiteY1219" fmla="*/ 1477658 h 4997514"/>
                    <a:gd name="connsiteX1220" fmla="*/ 4792100 w 9143668"/>
                    <a:gd name="connsiteY1220" fmla="*/ 1469988 h 4997514"/>
                    <a:gd name="connsiteX1221" fmla="*/ 4751593 w 9143668"/>
                    <a:gd name="connsiteY1221" fmla="*/ 1373934 h 4997514"/>
                    <a:gd name="connsiteX1222" fmla="*/ 4662071 w 9143668"/>
                    <a:gd name="connsiteY1222" fmla="*/ 1211607 h 4997514"/>
                    <a:gd name="connsiteX1223" fmla="*/ 4591821 w 9143668"/>
                    <a:gd name="connsiteY1223" fmla="*/ 1199226 h 4997514"/>
                    <a:gd name="connsiteX1224" fmla="*/ 2872468 w 9143668"/>
                    <a:gd name="connsiteY1224" fmla="*/ 1148455 h 4997514"/>
                    <a:gd name="connsiteX1225" fmla="*/ 2877981 w 9143668"/>
                    <a:gd name="connsiteY1225" fmla="*/ 1232221 h 4997514"/>
                    <a:gd name="connsiteX1226" fmla="*/ 2887689 w 9143668"/>
                    <a:gd name="connsiteY1226" fmla="*/ 1234018 h 4997514"/>
                    <a:gd name="connsiteX1227" fmla="*/ 3016998 w 9143668"/>
                    <a:gd name="connsiteY1227" fmla="*/ 1335705 h 4997514"/>
                    <a:gd name="connsiteX1228" fmla="*/ 3019637 w 9143668"/>
                    <a:gd name="connsiteY1228" fmla="*/ 1332589 h 4997514"/>
                    <a:gd name="connsiteX1229" fmla="*/ 3019637 w 9143668"/>
                    <a:gd name="connsiteY1229" fmla="*/ 1332529 h 4997514"/>
                    <a:gd name="connsiteX1230" fmla="*/ 3035692 w 9143668"/>
                    <a:gd name="connsiteY1230" fmla="*/ 1287408 h 4997514"/>
                    <a:gd name="connsiteX1231" fmla="*/ 2887689 w 9143668"/>
                    <a:gd name="connsiteY1231" fmla="*/ 1160619 h 4997514"/>
                    <a:gd name="connsiteX1232" fmla="*/ 2872468 w 9143668"/>
                    <a:gd name="connsiteY1232" fmla="*/ 1148455 h 4997514"/>
                    <a:gd name="connsiteX1233" fmla="*/ 3263514 w 9143668"/>
                    <a:gd name="connsiteY1233" fmla="*/ 1123347 h 4997514"/>
                    <a:gd name="connsiteX1234" fmla="*/ 3247395 w 9143668"/>
                    <a:gd name="connsiteY1234" fmla="*/ 1177452 h 4997514"/>
                    <a:gd name="connsiteX1235" fmla="*/ 3493432 w 9143668"/>
                    <a:gd name="connsiteY1235" fmla="*/ 1387537 h 4997514"/>
                    <a:gd name="connsiteX1236" fmla="*/ 3493192 w 9143668"/>
                    <a:gd name="connsiteY1236" fmla="*/ 1405034 h 4997514"/>
                    <a:gd name="connsiteX1237" fmla="*/ 3542027 w 9143668"/>
                    <a:gd name="connsiteY1237" fmla="*/ 1362729 h 4997514"/>
                    <a:gd name="connsiteX1238" fmla="*/ 3402413 w 9143668"/>
                    <a:gd name="connsiteY1238" fmla="*/ 1243965 h 4997514"/>
                    <a:gd name="connsiteX1239" fmla="*/ 3263514 w 9143668"/>
                    <a:gd name="connsiteY1239" fmla="*/ 1123347 h 4997514"/>
                    <a:gd name="connsiteX1240" fmla="*/ 5354522 w 9143668"/>
                    <a:gd name="connsiteY1240" fmla="*/ 1073792 h 4997514"/>
                    <a:gd name="connsiteX1241" fmla="*/ 5351526 w 9143668"/>
                    <a:gd name="connsiteY1241" fmla="*/ 1083320 h 4997514"/>
                    <a:gd name="connsiteX1242" fmla="*/ 5341999 w 9143668"/>
                    <a:gd name="connsiteY1242" fmla="*/ 1169842 h 4997514"/>
                    <a:gd name="connsiteX1243" fmla="*/ 5331332 w 9143668"/>
                    <a:gd name="connsiteY1243" fmla="*/ 1184643 h 4997514"/>
                    <a:gd name="connsiteX1244" fmla="*/ 6199953 w 9143668"/>
                    <a:gd name="connsiteY1244" fmla="*/ 2657091 h 4997514"/>
                    <a:gd name="connsiteX1245" fmla="*/ 6201451 w 9143668"/>
                    <a:gd name="connsiteY1245" fmla="*/ 2661764 h 4997514"/>
                    <a:gd name="connsiteX1246" fmla="*/ 6274914 w 9143668"/>
                    <a:gd name="connsiteY1246" fmla="*/ 2708743 h 4997514"/>
                    <a:gd name="connsiteX1247" fmla="*/ 6447967 w 9143668"/>
                    <a:gd name="connsiteY1247" fmla="*/ 3070608 h 4997514"/>
                    <a:gd name="connsiteX1248" fmla="*/ 6430230 w 9143668"/>
                    <a:gd name="connsiteY1248" fmla="*/ 2913075 h 4997514"/>
                    <a:gd name="connsiteX1249" fmla="*/ 6442994 w 9143668"/>
                    <a:gd name="connsiteY1249" fmla="*/ 2898454 h 4997514"/>
                    <a:gd name="connsiteX1250" fmla="*/ 6221525 w 9143668"/>
                    <a:gd name="connsiteY1250" fmla="*/ 2500456 h 4997514"/>
                    <a:gd name="connsiteX1251" fmla="*/ 5354522 w 9143668"/>
                    <a:gd name="connsiteY1251" fmla="*/ 1073792 h 4997514"/>
                    <a:gd name="connsiteX1252" fmla="*/ 5552263 w 9143668"/>
                    <a:gd name="connsiteY1252" fmla="*/ 986725 h 4997514"/>
                    <a:gd name="connsiteX1253" fmla="*/ 5529133 w 9143668"/>
                    <a:gd name="connsiteY1253" fmla="*/ 1004523 h 4997514"/>
                    <a:gd name="connsiteX1254" fmla="*/ 5474305 w 9143668"/>
                    <a:gd name="connsiteY1254" fmla="*/ 1032326 h 4997514"/>
                    <a:gd name="connsiteX1255" fmla="*/ 5486229 w 9143668"/>
                    <a:gd name="connsiteY1255" fmla="*/ 1037839 h 4997514"/>
                    <a:gd name="connsiteX1256" fmla="*/ 5737959 w 9143668"/>
                    <a:gd name="connsiteY1256" fmla="*/ 1438949 h 4997514"/>
                    <a:gd name="connsiteX1257" fmla="*/ 6590760 w 9143668"/>
                    <a:gd name="connsiteY1257" fmla="*/ 2872688 h 4997514"/>
                    <a:gd name="connsiteX1258" fmla="*/ 6566731 w 9143668"/>
                    <a:gd name="connsiteY1258" fmla="*/ 2886709 h 4997514"/>
                    <a:gd name="connsiteX1259" fmla="*/ 6329503 w 9143668"/>
                    <a:gd name="connsiteY1259" fmla="*/ 2476907 h 4997514"/>
                    <a:gd name="connsiteX1260" fmla="*/ 5464837 w 9143668"/>
                    <a:gd name="connsiteY1260" fmla="*/ 1050363 h 4997514"/>
                    <a:gd name="connsiteX1261" fmla="*/ 5468792 w 9143668"/>
                    <a:gd name="connsiteY1261" fmla="*/ 1034304 h 4997514"/>
                    <a:gd name="connsiteX1262" fmla="*/ 5448419 w 9143668"/>
                    <a:gd name="connsiteY1262" fmla="*/ 1039516 h 4997514"/>
                    <a:gd name="connsiteX1263" fmla="*/ 5448299 w 9143668"/>
                    <a:gd name="connsiteY1263" fmla="*/ 1039397 h 4997514"/>
                    <a:gd name="connsiteX1264" fmla="*/ 5368963 w 9143668"/>
                    <a:gd name="connsiteY1264" fmla="*/ 1052101 h 4997514"/>
                    <a:gd name="connsiteX1265" fmla="*/ 5624707 w 9143668"/>
                    <a:gd name="connsiteY1265" fmla="*/ 1448656 h 4997514"/>
                    <a:gd name="connsiteX1266" fmla="*/ 6467262 w 9143668"/>
                    <a:gd name="connsiteY1266" fmla="*/ 2882874 h 4997514"/>
                    <a:gd name="connsiteX1267" fmla="*/ 6518494 w 9143668"/>
                    <a:gd name="connsiteY1267" fmla="*/ 2883893 h 4997514"/>
                    <a:gd name="connsiteX1268" fmla="*/ 6578776 w 9143668"/>
                    <a:gd name="connsiteY1268" fmla="*/ 2915352 h 4997514"/>
                    <a:gd name="connsiteX1269" fmla="*/ 6611972 w 9143668"/>
                    <a:gd name="connsiteY1269" fmla="*/ 2803119 h 4997514"/>
                    <a:gd name="connsiteX1270" fmla="*/ 6593157 w 9143668"/>
                    <a:gd name="connsiteY1270" fmla="*/ 2724262 h 4997514"/>
                    <a:gd name="connsiteX1271" fmla="*/ 6608496 w 9143668"/>
                    <a:gd name="connsiteY1271" fmla="*/ 2682737 h 4997514"/>
                    <a:gd name="connsiteX1272" fmla="*/ 6602804 w 9143668"/>
                    <a:gd name="connsiteY1272" fmla="*/ 2677284 h 4997514"/>
                    <a:gd name="connsiteX1273" fmla="*/ 6381634 w 9143668"/>
                    <a:gd name="connsiteY1273" fmla="*/ 2297083 h 4997514"/>
                    <a:gd name="connsiteX1274" fmla="*/ 5552263 w 9143668"/>
                    <a:gd name="connsiteY1274" fmla="*/ 986725 h 4997514"/>
                    <a:gd name="connsiteX1275" fmla="*/ 2761375 w 9143668"/>
                    <a:gd name="connsiteY1275" fmla="*/ 952393 h 4997514"/>
                    <a:gd name="connsiteX1276" fmla="*/ 3018198 w 9143668"/>
                    <a:gd name="connsiteY1276" fmla="*/ 1147677 h 4997514"/>
                    <a:gd name="connsiteX1277" fmla="*/ 2993389 w 9143668"/>
                    <a:gd name="connsiteY1277" fmla="*/ 1096623 h 4997514"/>
                    <a:gd name="connsiteX1278" fmla="*/ 2761375 w 9143668"/>
                    <a:gd name="connsiteY1278" fmla="*/ 952393 h 4997514"/>
                    <a:gd name="connsiteX1279" fmla="*/ 2711519 w 9143668"/>
                    <a:gd name="connsiteY1279" fmla="*/ 948018 h 4997514"/>
                    <a:gd name="connsiteX1280" fmla="*/ 2707086 w 9143668"/>
                    <a:gd name="connsiteY1280" fmla="*/ 954369 h 4997514"/>
                    <a:gd name="connsiteX1281" fmla="*/ 2714395 w 9143668"/>
                    <a:gd name="connsiteY1281" fmla="*/ 1024237 h 4997514"/>
                    <a:gd name="connsiteX1282" fmla="*/ 2729615 w 9143668"/>
                    <a:gd name="connsiteY1282" fmla="*/ 1006681 h 4997514"/>
                    <a:gd name="connsiteX1283" fmla="*/ 3038273 w 9143668"/>
                    <a:gd name="connsiteY1283" fmla="*/ 1253074 h 4997514"/>
                    <a:gd name="connsiteX1284" fmla="*/ 3031917 w 9143668"/>
                    <a:gd name="connsiteY1284" fmla="*/ 1193152 h 4997514"/>
                    <a:gd name="connsiteX1285" fmla="*/ 2729975 w 9143668"/>
                    <a:gd name="connsiteY1285" fmla="*/ 961800 h 4997514"/>
                    <a:gd name="connsiteX1286" fmla="*/ 2724642 w 9143668"/>
                    <a:gd name="connsiteY1286" fmla="*/ 948738 h 4997514"/>
                    <a:gd name="connsiteX1287" fmla="*/ 2711879 w 9143668"/>
                    <a:gd name="connsiteY1287" fmla="*/ 948018 h 4997514"/>
                    <a:gd name="connsiteX1288" fmla="*/ 2711519 w 9143668"/>
                    <a:gd name="connsiteY1288" fmla="*/ 948018 h 4997514"/>
                    <a:gd name="connsiteX1289" fmla="*/ 5073071 w 9143668"/>
                    <a:gd name="connsiteY1289" fmla="*/ 942803 h 4997514"/>
                    <a:gd name="connsiteX1290" fmla="*/ 5075168 w 9143668"/>
                    <a:gd name="connsiteY1290" fmla="*/ 964675 h 4997514"/>
                    <a:gd name="connsiteX1291" fmla="*/ 5136408 w 9143668"/>
                    <a:gd name="connsiteY1291" fmla="*/ 1054976 h 4997514"/>
                    <a:gd name="connsiteX1292" fmla="*/ 5127779 w 9143668"/>
                    <a:gd name="connsiteY1292" fmla="*/ 1016926 h 4997514"/>
                    <a:gd name="connsiteX1293" fmla="*/ 5122206 w 9143668"/>
                    <a:gd name="connsiteY1293" fmla="*/ 1013091 h 4997514"/>
                    <a:gd name="connsiteX1294" fmla="*/ 5122206 w 9143668"/>
                    <a:gd name="connsiteY1294" fmla="*/ 1013031 h 4997514"/>
                    <a:gd name="connsiteX1295" fmla="*/ 5073071 w 9143668"/>
                    <a:gd name="connsiteY1295" fmla="*/ 942803 h 4997514"/>
                    <a:gd name="connsiteX1296" fmla="*/ 1083457 w 9143668"/>
                    <a:gd name="connsiteY1296" fmla="*/ 901878 h 4997514"/>
                    <a:gd name="connsiteX1297" fmla="*/ 1017780 w 9143668"/>
                    <a:gd name="connsiteY1297" fmla="*/ 971267 h 4997514"/>
                    <a:gd name="connsiteX1298" fmla="*/ 1162254 w 9143668"/>
                    <a:gd name="connsiteY1298" fmla="*/ 1181048 h 4997514"/>
                    <a:gd name="connsiteX1299" fmla="*/ 1140143 w 9143668"/>
                    <a:gd name="connsiteY1299" fmla="*/ 1193991 h 4997514"/>
                    <a:gd name="connsiteX1300" fmla="*/ 1001362 w 9143668"/>
                    <a:gd name="connsiteY1300" fmla="*/ 992720 h 4997514"/>
                    <a:gd name="connsiteX1301" fmla="*/ 977093 w 9143668"/>
                    <a:gd name="connsiteY1301" fmla="*/ 1036642 h 4997514"/>
                    <a:gd name="connsiteX1302" fmla="*/ 1093763 w 9143668"/>
                    <a:gd name="connsiteY1302" fmla="*/ 1224311 h 4997514"/>
                    <a:gd name="connsiteX1303" fmla="*/ 1077825 w 9143668"/>
                    <a:gd name="connsiteY1303" fmla="*/ 1236595 h 4997514"/>
                    <a:gd name="connsiteX1304" fmla="*/ 967746 w 9143668"/>
                    <a:gd name="connsiteY1304" fmla="*/ 1068759 h 4997514"/>
                    <a:gd name="connsiteX1305" fmla="*/ 985243 w 9143668"/>
                    <a:gd name="connsiteY1305" fmla="*/ 1179430 h 4997514"/>
                    <a:gd name="connsiteX1306" fmla="*/ 1002141 w 9143668"/>
                    <a:gd name="connsiteY1306" fmla="*/ 1250796 h 4997514"/>
                    <a:gd name="connsiteX1307" fmla="*/ 1061286 w 9143668"/>
                    <a:gd name="connsiteY1307" fmla="*/ 1319765 h 4997514"/>
                    <a:gd name="connsiteX1308" fmla="*/ 1250279 w 9143668"/>
                    <a:gd name="connsiteY1308" fmla="*/ 1219277 h 4997514"/>
                    <a:gd name="connsiteX1309" fmla="*/ 1324702 w 9143668"/>
                    <a:gd name="connsiteY1309" fmla="*/ 1258346 h 4997514"/>
                    <a:gd name="connsiteX1310" fmla="*/ 1083457 w 9143668"/>
                    <a:gd name="connsiteY1310" fmla="*/ 901878 h 4997514"/>
                    <a:gd name="connsiteX1311" fmla="*/ 2712598 w 9143668"/>
                    <a:gd name="connsiteY1311" fmla="*/ 892532 h 4997514"/>
                    <a:gd name="connsiteX1312" fmla="*/ 3066014 w 9143668"/>
                    <a:gd name="connsiteY1312" fmla="*/ 1111903 h 4997514"/>
                    <a:gd name="connsiteX1313" fmla="*/ 2984103 w 9143668"/>
                    <a:gd name="connsiteY1313" fmla="*/ 1418277 h 4997514"/>
                    <a:gd name="connsiteX1314" fmla="*/ 2831123 w 9143668"/>
                    <a:gd name="connsiteY1314" fmla="*/ 1339480 h 4997514"/>
                    <a:gd name="connsiteX1315" fmla="*/ 2831183 w 9143668"/>
                    <a:gd name="connsiteY1315" fmla="*/ 1339480 h 4997514"/>
                    <a:gd name="connsiteX1316" fmla="*/ 2780551 w 9143668"/>
                    <a:gd name="connsiteY1316" fmla="*/ 1113522 h 4997514"/>
                    <a:gd name="connsiteX1317" fmla="*/ 2636498 w 9143668"/>
                    <a:gd name="connsiteY1317" fmla="*/ 1024237 h 4997514"/>
                    <a:gd name="connsiteX1318" fmla="*/ 2686112 w 9143668"/>
                    <a:gd name="connsiteY1318" fmla="*/ 927225 h 4997514"/>
                    <a:gd name="connsiteX1319" fmla="*/ 2712598 w 9143668"/>
                    <a:gd name="connsiteY1319" fmla="*/ 892532 h 4997514"/>
                    <a:gd name="connsiteX1320" fmla="*/ 2514799 w 9143668"/>
                    <a:gd name="connsiteY1320" fmla="*/ 855558 h 4997514"/>
                    <a:gd name="connsiteX1321" fmla="*/ 2524685 w 9143668"/>
                    <a:gd name="connsiteY1321" fmla="*/ 891032 h 4997514"/>
                    <a:gd name="connsiteX1322" fmla="*/ 2524685 w 9143668"/>
                    <a:gd name="connsiteY1322" fmla="*/ 890973 h 4997514"/>
                    <a:gd name="connsiteX1323" fmla="*/ 2560937 w 9143668"/>
                    <a:gd name="connsiteY1323" fmla="*/ 900201 h 4997514"/>
                    <a:gd name="connsiteX1324" fmla="*/ 2514799 w 9143668"/>
                    <a:gd name="connsiteY1324" fmla="*/ 855558 h 4997514"/>
                    <a:gd name="connsiteX1325" fmla="*/ 5098417 w 9143668"/>
                    <a:gd name="connsiteY1325" fmla="*/ 843454 h 4997514"/>
                    <a:gd name="connsiteX1326" fmla="*/ 5077505 w 9143668"/>
                    <a:gd name="connsiteY1326" fmla="*/ 898102 h 4997514"/>
                    <a:gd name="connsiteX1327" fmla="*/ 5124603 w 9143668"/>
                    <a:gd name="connsiteY1327" fmla="*/ 972105 h 4997514"/>
                    <a:gd name="connsiteX1328" fmla="*/ 5137366 w 9143668"/>
                    <a:gd name="connsiteY1328" fmla="*/ 895345 h 4997514"/>
                    <a:gd name="connsiteX1329" fmla="*/ 5127180 w 9143668"/>
                    <a:gd name="connsiteY1329" fmla="*/ 889472 h 4997514"/>
                    <a:gd name="connsiteX1330" fmla="*/ 5098417 w 9143668"/>
                    <a:gd name="connsiteY1330" fmla="*/ 843454 h 4997514"/>
                    <a:gd name="connsiteX1331" fmla="*/ 2291772 w 9143668"/>
                    <a:gd name="connsiteY1331" fmla="*/ 829793 h 4997514"/>
                    <a:gd name="connsiteX1332" fmla="*/ 2380576 w 9143668"/>
                    <a:gd name="connsiteY1332" fmla="*/ 932977 h 4997514"/>
                    <a:gd name="connsiteX1333" fmla="*/ 2359783 w 9143668"/>
                    <a:gd name="connsiteY1333" fmla="*/ 882285 h 4997514"/>
                    <a:gd name="connsiteX1334" fmla="*/ 2336414 w 9143668"/>
                    <a:gd name="connsiteY1334" fmla="*/ 848429 h 4997514"/>
                    <a:gd name="connsiteX1335" fmla="*/ 2291772 w 9143668"/>
                    <a:gd name="connsiteY1335" fmla="*/ 829793 h 4997514"/>
                    <a:gd name="connsiteX1336" fmla="*/ 1152607 w 9143668"/>
                    <a:gd name="connsiteY1336" fmla="*/ 822603 h 4997514"/>
                    <a:gd name="connsiteX1337" fmla="*/ 1100714 w 9143668"/>
                    <a:gd name="connsiteY1337" fmla="*/ 883962 h 4997514"/>
                    <a:gd name="connsiteX1338" fmla="*/ 1334890 w 9143668"/>
                    <a:gd name="connsiteY1338" fmla="*/ 1225030 h 4997514"/>
                    <a:gd name="connsiteX1339" fmla="*/ 2209741 w 9143668"/>
                    <a:gd name="connsiteY1339" fmla="*/ 2407997 h 4997514"/>
                    <a:gd name="connsiteX1340" fmla="*/ 2210879 w 9143668"/>
                    <a:gd name="connsiteY1340" fmla="*/ 2410514 h 4997514"/>
                    <a:gd name="connsiteX1341" fmla="*/ 2326227 w 9143668"/>
                    <a:gd name="connsiteY1341" fmla="*/ 2503033 h 4997514"/>
                    <a:gd name="connsiteX1342" fmla="*/ 2334616 w 9143668"/>
                    <a:gd name="connsiteY1342" fmla="*/ 2452219 h 4997514"/>
                    <a:gd name="connsiteX1343" fmla="*/ 2329762 w 9143668"/>
                    <a:gd name="connsiteY1343" fmla="*/ 2448265 h 4997514"/>
                    <a:gd name="connsiteX1344" fmla="*/ 2059035 w 9143668"/>
                    <a:gd name="connsiteY1344" fmla="*/ 2087838 h 4997514"/>
                    <a:gd name="connsiteX1345" fmla="*/ 1152607 w 9143668"/>
                    <a:gd name="connsiteY1345" fmla="*/ 822603 h 4997514"/>
                    <a:gd name="connsiteX1346" fmla="*/ 6409498 w 9143668"/>
                    <a:gd name="connsiteY1346" fmla="*/ 821343 h 4997514"/>
                    <a:gd name="connsiteX1347" fmla="*/ 6758120 w 9143668"/>
                    <a:gd name="connsiteY1347" fmla="*/ 1321383 h 4997514"/>
                    <a:gd name="connsiteX1348" fmla="*/ 7098114 w 9143668"/>
                    <a:gd name="connsiteY1348" fmla="*/ 1838265 h 4997514"/>
                    <a:gd name="connsiteX1349" fmla="*/ 7010090 w 9143668"/>
                    <a:gd name="connsiteY1349" fmla="*/ 1658501 h 4997514"/>
                    <a:gd name="connsiteX1350" fmla="*/ 6970062 w 9143668"/>
                    <a:gd name="connsiteY1350" fmla="*/ 1541115 h 4997514"/>
                    <a:gd name="connsiteX1351" fmla="*/ 6495665 w 9143668"/>
                    <a:gd name="connsiteY1351" fmla="*/ 834766 h 4997514"/>
                    <a:gd name="connsiteX1352" fmla="*/ 6419924 w 9143668"/>
                    <a:gd name="connsiteY1352" fmla="*/ 825478 h 4997514"/>
                    <a:gd name="connsiteX1353" fmla="*/ 6409498 w 9143668"/>
                    <a:gd name="connsiteY1353" fmla="*/ 821343 h 4997514"/>
                    <a:gd name="connsiteX1354" fmla="*/ 2524924 w 9143668"/>
                    <a:gd name="connsiteY1354" fmla="*/ 810498 h 4997514"/>
                    <a:gd name="connsiteX1355" fmla="*/ 2516417 w 9143668"/>
                    <a:gd name="connsiteY1355" fmla="*/ 813914 h 4997514"/>
                    <a:gd name="connsiteX1356" fmla="*/ 2516357 w 9143668"/>
                    <a:gd name="connsiteY1356" fmla="*/ 813973 h 4997514"/>
                    <a:gd name="connsiteX1357" fmla="*/ 2513900 w 9143668"/>
                    <a:gd name="connsiteY1357" fmla="*/ 814873 h 4997514"/>
                    <a:gd name="connsiteX1358" fmla="*/ 2516535 w 9143668"/>
                    <a:gd name="connsiteY1358" fmla="*/ 823202 h 4997514"/>
                    <a:gd name="connsiteX1359" fmla="*/ 2582988 w 9143668"/>
                    <a:gd name="connsiteY1359" fmla="*/ 884381 h 4997514"/>
                    <a:gd name="connsiteX1360" fmla="*/ 2586465 w 9143668"/>
                    <a:gd name="connsiteY1360" fmla="*/ 880186 h 4997514"/>
                    <a:gd name="connsiteX1361" fmla="*/ 2594313 w 9143668"/>
                    <a:gd name="connsiteY1361" fmla="*/ 868502 h 4997514"/>
                    <a:gd name="connsiteX1362" fmla="*/ 2592695 w 9143668"/>
                    <a:gd name="connsiteY1362" fmla="*/ 867783 h 4997514"/>
                    <a:gd name="connsiteX1363" fmla="*/ 2524924 w 9143668"/>
                    <a:gd name="connsiteY1363" fmla="*/ 810498 h 4997514"/>
                    <a:gd name="connsiteX1364" fmla="*/ 5680914 w 9143668"/>
                    <a:gd name="connsiteY1364" fmla="*/ 805404 h 4997514"/>
                    <a:gd name="connsiteX1365" fmla="*/ 5665334 w 9143668"/>
                    <a:gd name="connsiteY1365" fmla="*/ 831770 h 4997514"/>
                    <a:gd name="connsiteX1366" fmla="*/ 5636991 w 9143668"/>
                    <a:gd name="connsiteY1366" fmla="*/ 880126 h 4997514"/>
                    <a:gd name="connsiteX1367" fmla="*/ 5871644 w 9143668"/>
                    <a:gd name="connsiteY1367" fmla="*/ 1255889 h 4997514"/>
                    <a:gd name="connsiteX1368" fmla="*/ 6716834 w 9143668"/>
                    <a:gd name="connsiteY1368" fmla="*/ 2581410 h 4997514"/>
                    <a:gd name="connsiteX1369" fmla="*/ 6692925 w 9143668"/>
                    <a:gd name="connsiteY1369" fmla="*/ 2595372 h 4997514"/>
                    <a:gd name="connsiteX1370" fmla="*/ 6458933 w 9143668"/>
                    <a:gd name="connsiteY1370" fmla="*/ 2213253 h 4997514"/>
                    <a:gd name="connsiteX1371" fmla="*/ 5622970 w 9143668"/>
                    <a:gd name="connsiteY1371" fmla="*/ 902536 h 4997514"/>
                    <a:gd name="connsiteX1372" fmla="*/ 5622850 w 9143668"/>
                    <a:gd name="connsiteY1372" fmla="*/ 902536 h 4997514"/>
                    <a:gd name="connsiteX1373" fmla="*/ 5568861 w 9143668"/>
                    <a:gd name="connsiteY1373" fmla="*/ 971146 h 4997514"/>
                    <a:gd name="connsiteX1374" fmla="*/ 5809745 w 9143668"/>
                    <a:gd name="connsiteY1374" fmla="*/ 1343674 h 4997514"/>
                    <a:gd name="connsiteX1375" fmla="*/ 6627492 w 9143668"/>
                    <a:gd name="connsiteY1375" fmla="*/ 2662304 h 4997514"/>
                    <a:gd name="connsiteX1376" fmla="*/ 6684956 w 9143668"/>
                    <a:gd name="connsiteY1376" fmla="*/ 2631923 h 4997514"/>
                    <a:gd name="connsiteX1377" fmla="*/ 6810911 w 9143668"/>
                    <a:gd name="connsiteY1377" fmla="*/ 2577335 h 4997514"/>
                    <a:gd name="connsiteX1378" fmla="*/ 6794373 w 9143668"/>
                    <a:gd name="connsiteY1378" fmla="*/ 2561756 h 4997514"/>
                    <a:gd name="connsiteX1379" fmla="*/ 6798687 w 9143668"/>
                    <a:gd name="connsiteY1379" fmla="*/ 2549112 h 4997514"/>
                    <a:gd name="connsiteX1380" fmla="*/ 6771782 w 9143668"/>
                    <a:gd name="connsiteY1380" fmla="*/ 2508486 h 4997514"/>
                    <a:gd name="connsiteX1381" fmla="*/ 6739664 w 9143668"/>
                    <a:gd name="connsiteY1381" fmla="*/ 2458511 h 4997514"/>
                    <a:gd name="connsiteX1382" fmla="*/ 6679383 w 9143668"/>
                    <a:gd name="connsiteY1382" fmla="*/ 2364734 h 4997514"/>
                    <a:gd name="connsiteX1383" fmla="*/ 6554867 w 9143668"/>
                    <a:gd name="connsiteY1383" fmla="*/ 2171008 h 4997514"/>
                    <a:gd name="connsiteX1384" fmla="*/ 5680914 w 9143668"/>
                    <a:gd name="connsiteY1384" fmla="*/ 805404 h 4997514"/>
                    <a:gd name="connsiteX1385" fmla="*/ 2558600 w 9143668"/>
                    <a:gd name="connsiteY1385" fmla="*/ 804865 h 4997514"/>
                    <a:gd name="connsiteX1386" fmla="*/ 2605279 w 9143668"/>
                    <a:gd name="connsiteY1386" fmla="*/ 843635 h 4997514"/>
                    <a:gd name="connsiteX1387" fmla="*/ 2595512 w 9143668"/>
                    <a:gd name="connsiteY1387" fmla="*/ 814154 h 4997514"/>
                    <a:gd name="connsiteX1388" fmla="*/ 2595512 w 9143668"/>
                    <a:gd name="connsiteY1388" fmla="*/ 814212 h 4997514"/>
                    <a:gd name="connsiteX1389" fmla="*/ 2558600 w 9143668"/>
                    <a:gd name="connsiteY1389" fmla="*/ 804865 h 4997514"/>
                    <a:gd name="connsiteX1390" fmla="*/ 6246272 w 9143668"/>
                    <a:gd name="connsiteY1390" fmla="*/ 789525 h 4997514"/>
                    <a:gd name="connsiteX1391" fmla="*/ 6175565 w 9143668"/>
                    <a:gd name="connsiteY1391" fmla="*/ 828534 h 4997514"/>
                    <a:gd name="connsiteX1392" fmla="*/ 6990315 w 9143668"/>
                    <a:gd name="connsiteY1392" fmla="*/ 2051945 h 4997514"/>
                    <a:gd name="connsiteX1393" fmla="*/ 6992592 w 9143668"/>
                    <a:gd name="connsiteY1393" fmla="*/ 2058716 h 4997514"/>
                    <a:gd name="connsiteX1394" fmla="*/ 6993431 w 9143668"/>
                    <a:gd name="connsiteY1394" fmla="*/ 2057517 h 4997514"/>
                    <a:gd name="connsiteX1395" fmla="*/ 7042866 w 9143668"/>
                    <a:gd name="connsiteY1395" fmla="*/ 1989027 h 4997514"/>
                    <a:gd name="connsiteX1396" fmla="*/ 7039930 w 9143668"/>
                    <a:gd name="connsiteY1396" fmla="*/ 1975785 h 4997514"/>
                    <a:gd name="connsiteX1397" fmla="*/ 7013745 w 9143668"/>
                    <a:gd name="connsiteY1397" fmla="*/ 1942408 h 4997514"/>
                    <a:gd name="connsiteX1398" fmla="*/ 6988997 w 9143668"/>
                    <a:gd name="connsiteY1398" fmla="*/ 1905317 h 4997514"/>
                    <a:gd name="connsiteX1399" fmla="*/ 6939442 w 9143668"/>
                    <a:gd name="connsiteY1399" fmla="*/ 1831194 h 4997514"/>
                    <a:gd name="connsiteX1400" fmla="*/ 6840393 w 9143668"/>
                    <a:gd name="connsiteY1400" fmla="*/ 1682889 h 4997514"/>
                    <a:gd name="connsiteX1401" fmla="*/ 6642412 w 9143668"/>
                    <a:gd name="connsiteY1401" fmla="*/ 1386218 h 4997514"/>
                    <a:gd name="connsiteX1402" fmla="*/ 6246272 w 9143668"/>
                    <a:gd name="connsiteY1402" fmla="*/ 789585 h 4997514"/>
                    <a:gd name="connsiteX1403" fmla="*/ 6271199 w 9143668"/>
                    <a:gd name="connsiteY1403" fmla="*/ 784672 h 4997514"/>
                    <a:gd name="connsiteX1404" fmla="*/ 6682979 w 9143668"/>
                    <a:gd name="connsiteY1404" fmla="*/ 1397004 h 4997514"/>
                    <a:gd name="connsiteX1405" fmla="*/ 6893722 w 9143668"/>
                    <a:gd name="connsiteY1405" fmla="*/ 1711951 h 4997514"/>
                    <a:gd name="connsiteX1406" fmla="*/ 6992832 w 9143668"/>
                    <a:gd name="connsiteY1406" fmla="*/ 1860196 h 4997514"/>
                    <a:gd name="connsiteX1407" fmla="*/ 7046521 w 9143668"/>
                    <a:gd name="connsiteY1407" fmla="*/ 1940491 h 4997514"/>
                    <a:gd name="connsiteX1408" fmla="*/ 7061323 w 9143668"/>
                    <a:gd name="connsiteY1408" fmla="*/ 1959905 h 4997514"/>
                    <a:gd name="connsiteX1409" fmla="*/ 7092841 w 9143668"/>
                    <a:gd name="connsiteY1409" fmla="*/ 1883446 h 4997514"/>
                    <a:gd name="connsiteX1410" fmla="*/ 6733792 w 9143668"/>
                    <a:gd name="connsiteY1410" fmla="*/ 1335585 h 4997514"/>
                    <a:gd name="connsiteX1411" fmla="*/ 6366055 w 9143668"/>
                    <a:gd name="connsiteY1411" fmla="*/ 803066 h 4997514"/>
                    <a:gd name="connsiteX1412" fmla="*/ 6366055 w 9143668"/>
                    <a:gd name="connsiteY1412" fmla="*/ 803187 h 4997514"/>
                    <a:gd name="connsiteX1413" fmla="*/ 6271199 w 9143668"/>
                    <a:gd name="connsiteY1413" fmla="*/ 784672 h 4997514"/>
                    <a:gd name="connsiteX1414" fmla="*/ 5162953 w 9143668"/>
                    <a:gd name="connsiteY1414" fmla="*/ 771727 h 4997514"/>
                    <a:gd name="connsiteX1415" fmla="*/ 5114477 w 9143668"/>
                    <a:gd name="connsiteY1415" fmla="*/ 818766 h 4997514"/>
                    <a:gd name="connsiteX1416" fmla="*/ 5146594 w 9143668"/>
                    <a:gd name="connsiteY1416" fmla="*/ 870658 h 4997514"/>
                    <a:gd name="connsiteX1417" fmla="*/ 5188419 w 9143668"/>
                    <a:gd name="connsiteY1417" fmla="*/ 803246 h 4997514"/>
                    <a:gd name="connsiteX1418" fmla="*/ 5189678 w 9143668"/>
                    <a:gd name="connsiteY1418" fmla="*/ 801927 h 4997514"/>
                    <a:gd name="connsiteX1419" fmla="*/ 5177094 w 9143668"/>
                    <a:gd name="connsiteY1419" fmla="*/ 795756 h 4997514"/>
                    <a:gd name="connsiteX1420" fmla="*/ 5162953 w 9143668"/>
                    <a:gd name="connsiteY1420" fmla="*/ 771727 h 4997514"/>
                    <a:gd name="connsiteX1421" fmla="*/ 6961973 w 9143668"/>
                    <a:gd name="connsiteY1421" fmla="*/ 752134 h 4997514"/>
                    <a:gd name="connsiteX1422" fmla="*/ 7278897 w 9143668"/>
                    <a:gd name="connsiteY1422" fmla="*/ 1261462 h 4997514"/>
                    <a:gd name="connsiteX1423" fmla="*/ 7293757 w 9143668"/>
                    <a:gd name="connsiteY1423" fmla="*/ 1262421 h 4997514"/>
                    <a:gd name="connsiteX1424" fmla="*/ 7370756 w 9143668"/>
                    <a:gd name="connsiteY1424" fmla="*/ 1351044 h 4997514"/>
                    <a:gd name="connsiteX1425" fmla="*/ 7373213 w 9143668"/>
                    <a:gd name="connsiteY1425" fmla="*/ 1421033 h 4997514"/>
                    <a:gd name="connsiteX1426" fmla="*/ 7393586 w 9143668"/>
                    <a:gd name="connsiteY1426" fmla="*/ 1423070 h 4997514"/>
                    <a:gd name="connsiteX1427" fmla="*/ 7479274 w 9143668"/>
                    <a:gd name="connsiteY1427" fmla="*/ 1553998 h 4997514"/>
                    <a:gd name="connsiteX1428" fmla="*/ 7479813 w 9143668"/>
                    <a:gd name="connsiteY1428" fmla="*/ 1545010 h 4997514"/>
                    <a:gd name="connsiteX1429" fmla="*/ 7472203 w 9143668"/>
                    <a:gd name="connsiteY1429" fmla="*/ 1493298 h 4997514"/>
                    <a:gd name="connsiteX1430" fmla="*/ 7446976 w 9143668"/>
                    <a:gd name="connsiteY1430" fmla="*/ 1413003 h 4997514"/>
                    <a:gd name="connsiteX1431" fmla="*/ 7418274 w 9143668"/>
                    <a:gd name="connsiteY1431" fmla="*/ 1288606 h 4997514"/>
                    <a:gd name="connsiteX1432" fmla="*/ 7066116 w 9143668"/>
                    <a:gd name="connsiteY1432" fmla="*/ 760823 h 4997514"/>
                    <a:gd name="connsiteX1433" fmla="*/ 7003917 w 9143668"/>
                    <a:gd name="connsiteY1433" fmla="*/ 759684 h 4997514"/>
                    <a:gd name="connsiteX1434" fmla="*/ 7003977 w 9143668"/>
                    <a:gd name="connsiteY1434" fmla="*/ 759744 h 4997514"/>
                    <a:gd name="connsiteX1435" fmla="*/ 6961973 w 9143668"/>
                    <a:gd name="connsiteY1435" fmla="*/ 752134 h 4997514"/>
                    <a:gd name="connsiteX1436" fmla="*/ 2566982 w 9143668"/>
                    <a:gd name="connsiteY1436" fmla="*/ 749086 h 4997514"/>
                    <a:gd name="connsiteX1437" fmla="*/ 2640153 w 9143668"/>
                    <a:gd name="connsiteY1437" fmla="*/ 778739 h 4997514"/>
                    <a:gd name="connsiteX1438" fmla="*/ 2628349 w 9143668"/>
                    <a:gd name="connsiteY1438" fmla="*/ 909069 h 4997514"/>
                    <a:gd name="connsiteX1439" fmla="*/ 2505391 w 9143668"/>
                    <a:gd name="connsiteY1439" fmla="*/ 936272 h 4997514"/>
                    <a:gd name="connsiteX1440" fmla="*/ 2479865 w 9143668"/>
                    <a:gd name="connsiteY1440" fmla="*/ 820444 h 4997514"/>
                    <a:gd name="connsiteX1441" fmla="*/ 2486696 w 9143668"/>
                    <a:gd name="connsiteY1441" fmla="*/ 810557 h 4997514"/>
                    <a:gd name="connsiteX1442" fmla="*/ 2489272 w 9143668"/>
                    <a:gd name="connsiteY1442" fmla="*/ 766216 h 4997514"/>
                    <a:gd name="connsiteX1443" fmla="*/ 2566982 w 9143668"/>
                    <a:gd name="connsiteY1443" fmla="*/ 749086 h 4997514"/>
                    <a:gd name="connsiteX1444" fmla="*/ 4394222 w 9143668"/>
                    <a:gd name="connsiteY1444" fmla="*/ 744463 h 4997514"/>
                    <a:gd name="connsiteX1445" fmla="*/ 4393863 w 9143668"/>
                    <a:gd name="connsiteY1445" fmla="*/ 745121 h 4997514"/>
                    <a:gd name="connsiteX1446" fmla="*/ 4382837 w 9143668"/>
                    <a:gd name="connsiteY1446" fmla="*/ 756088 h 4997514"/>
                    <a:gd name="connsiteX1447" fmla="*/ 4397638 w 9143668"/>
                    <a:gd name="connsiteY1447" fmla="*/ 787786 h 4997514"/>
                    <a:gd name="connsiteX1448" fmla="*/ 4422505 w 9143668"/>
                    <a:gd name="connsiteY1448" fmla="*/ 797913 h 4997514"/>
                    <a:gd name="connsiteX1449" fmla="*/ 4420228 w 9143668"/>
                    <a:gd name="connsiteY1449" fmla="*/ 795216 h 4997514"/>
                    <a:gd name="connsiteX1450" fmla="*/ 4394222 w 9143668"/>
                    <a:gd name="connsiteY1450" fmla="*/ 744463 h 4997514"/>
                    <a:gd name="connsiteX1451" fmla="*/ 5212231 w 9143668"/>
                    <a:gd name="connsiteY1451" fmla="*/ 743624 h 4997514"/>
                    <a:gd name="connsiteX1452" fmla="*/ 5185184 w 9143668"/>
                    <a:gd name="connsiteY1452" fmla="*/ 755909 h 4997514"/>
                    <a:gd name="connsiteX1453" fmla="*/ 5200224 w 9143668"/>
                    <a:gd name="connsiteY1453" fmla="*/ 782274 h 4997514"/>
                    <a:gd name="connsiteX1454" fmla="*/ 5201542 w 9143668"/>
                    <a:gd name="connsiteY1454" fmla="*/ 791502 h 4997514"/>
                    <a:gd name="connsiteX1455" fmla="*/ 5227556 w 9143668"/>
                    <a:gd name="connsiteY1455" fmla="*/ 766807 h 4997514"/>
                    <a:gd name="connsiteX1456" fmla="*/ 5233106 w 9143668"/>
                    <a:gd name="connsiteY1456" fmla="*/ 746798 h 4997514"/>
                    <a:gd name="connsiteX1457" fmla="*/ 5233121 w 9143668"/>
                    <a:gd name="connsiteY1457" fmla="*/ 746800 h 4997514"/>
                    <a:gd name="connsiteX1458" fmla="*/ 5233121 w 9143668"/>
                    <a:gd name="connsiteY1458" fmla="*/ 746741 h 4997514"/>
                    <a:gd name="connsiteX1459" fmla="*/ 5233106 w 9143668"/>
                    <a:gd name="connsiteY1459" fmla="*/ 746798 h 4997514"/>
                    <a:gd name="connsiteX1460" fmla="*/ 6663145 w 9143668"/>
                    <a:gd name="connsiteY1460" fmla="*/ 736675 h 4997514"/>
                    <a:gd name="connsiteX1461" fmla="*/ 6569907 w 9143668"/>
                    <a:gd name="connsiteY1461" fmla="*/ 804146 h 4997514"/>
                    <a:gd name="connsiteX1462" fmla="*/ 6569967 w 9143668"/>
                    <a:gd name="connsiteY1462" fmla="*/ 804086 h 4997514"/>
                    <a:gd name="connsiteX1463" fmla="*/ 6520532 w 9143668"/>
                    <a:gd name="connsiteY1463" fmla="*/ 828775 h 4997514"/>
                    <a:gd name="connsiteX1464" fmla="*/ 6973538 w 9143668"/>
                    <a:gd name="connsiteY1464" fmla="*/ 1496054 h 4997514"/>
                    <a:gd name="connsiteX1465" fmla="*/ 7023632 w 9143668"/>
                    <a:gd name="connsiteY1465" fmla="*/ 1407071 h 4997514"/>
                    <a:gd name="connsiteX1466" fmla="*/ 6595853 w 9143668"/>
                    <a:gd name="connsiteY1466" fmla="*/ 822781 h 4997514"/>
                    <a:gd name="connsiteX1467" fmla="*/ 6617845 w 9143668"/>
                    <a:gd name="connsiteY1467" fmla="*/ 809898 h 4997514"/>
                    <a:gd name="connsiteX1468" fmla="*/ 7044844 w 9143668"/>
                    <a:gd name="connsiteY1468" fmla="*/ 1389873 h 4997514"/>
                    <a:gd name="connsiteX1469" fmla="*/ 7083793 w 9143668"/>
                    <a:gd name="connsiteY1469" fmla="*/ 1370219 h 4997514"/>
                    <a:gd name="connsiteX1470" fmla="*/ 6663145 w 9143668"/>
                    <a:gd name="connsiteY1470" fmla="*/ 736675 h 4997514"/>
                    <a:gd name="connsiteX1471" fmla="*/ 1198987 w 9143668"/>
                    <a:gd name="connsiteY1471" fmla="*/ 735836 h 4997514"/>
                    <a:gd name="connsiteX1472" fmla="*/ 1171304 w 9143668"/>
                    <a:gd name="connsiteY1472" fmla="*/ 793841 h 4997514"/>
                    <a:gd name="connsiteX1473" fmla="*/ 1171363 w 9143668"/>
                    <a:gd name="connsiteY1473" fmla="*/ 793780 h 4997514"/>
                    <a:gd name="connsiteX1474" fmla="*/ 1166629 w 9143668"/>
                    <a:gd name="connsiteY1474" fmla="*/ 801271 h 4997514"/>
                    <a:gd name="connsiteX1475" fmla="*/ 1407574 w 9143668"/>
                    <a:gd name="connsiteY1475" fmla="*/ 1144440 h 4997514"/>
                    <a:gd name="connsiteX1476" fmla="*/ 2336114 w 9143668"/>
                    <a:gd name="connsiteY1476" fmla="*/ 2412911 h 4997514"/>
                    <a:gd name="connsiteX1477" fmla="*/ 2341447 w 9143668"/>
                    <a:gd name="connsiteY1477" fmla="*/ 2385467 h 4997514"/>
                    <a:gd name="connsiteX1478" fmla="*/ 2385909 w 9143668"/>
                    <a:gd name="connsiteY1478" fmla="*/ 2325845 h 4997514"/>
                    <a:gd name="connsiteX1479" fmla="*/ 2388186 w 9143668"/>
                    <a:gd name="connsiteY1479" fmla="*/ 2324467 h 4997514"/>
                    <a:gd name="connsiteX1480" fmla="*/ 2384231 w 9143668"/>
                    <a:gd name="connsiteY1480" fmla="*/ 2321291 h 4997514"/>
                    <a:gd name="connsiteX1481" fmla="*/ 2119379 w 9143668"/>
                    <a:gd name="connsiteY1481" fmla="*/ 1976684 h 4997514"/>
                    <a:gd name="connsiteX1482" fmla="*/ 1198987 w 9143668"/>
                    <a:gd name="connsiteY1482" fmla="*/ 735836 h 4997514"/>
                    <a:gd name="connsiteX1483" fmla="*/ 5737300 w 9143668"/>
                    <a:gd name="connsiteY1483" fmla="*/ 727507 h 4997514"/>
                    <a:gd name="connsiteX1484" fmla="*/ 5694756 w 9143668"/>
                    <a:gd name="connsiteY1484" fmla="*/ 783653 h 4997514"/>
                    <a:gd name="connsiteX1485" fmla="*/ 5944448 w 9143668"/>
                    <a:gd name="connsiteY1485" fmla="*/ 1169423 h 4997514"/>
                    <a:gd name="connsiteX1486" fmla="*/ 6406981 w 9143668"/>
                    <a:gd name="connsiteY1486" fmla="*/ 1887820 h 4997514"/>
                    <a:gd name="connsiteX1487" fmla="*/ 6635821 w 9143668"/>
                    <a:gd name="connsiteY1487" fmla="*/ 2244172 h 4997514"/>
                    <a:gd name="connsiteX1488" fmla="*/ 6748173 w 9143668"/>
                    <a:gd name="connsiteY1488" fmla="*/ 2419263 h 4997514"/>
                    <a:gd name="connsiteX1489" fmla="*/ 6808334 w 9143668"/>
                    <a:gd name="connsiteY1489" fmla="*/ 2513040 h 4997514"/>
                    <a:gd name="connsiteX1490" fmla="*/ 6825172 w 9143668"/>
                    <a:gd name="connsiteY1490" fmla="*/ 2539645 h 4997514"/>
                    <a:gd name="connsiteX1491" fmla="*/ 6822535 w 9143668"/>
                    <a:gd name="connsiteY1491" fmla="*/ 2470136 h 4997514"/>
                    <a:gd name="connsiteX1492" fmla="*/ 6730796 w 9143668"/>
                    <a:gd name="connsiteY1492" fmla="*/ 2282942 h 4997514"/>
                    <a:gd name="connsiteX1493" fmla="*/ 6723725 w 9143668"/>
                    <a:gd name="connsiteY1493" fmla="*/ 2251063 h 4997514"/>
                    <a:gd name="connsiteX1494" fmla="*/ 6530719 w 9143668"/>
                    <a:gd name="connsiteY1494" fmla="*/ 1958707 h 4997514"/>
                    <a:gd name="connsiteX1495" fmla="*/ 5737300 w 9143668"/>
                    <a:gd name="connsiteY1495" fmla="*/ 727507 h 4997514"/>
                    <a:gd name="connsiteX1496" fmla="*/ 3161288 w 9143668"/>
                    <a:gd name="connsiteY1496" fmla="*/ 713666 h 4997514"/>
                    <a:gd name="connsiteX1497" fmla="*/ 3273882 w 9143668"/>
                    <a:gd name="connsiteY1497" fmla="*/ 818527 h 4997514"/>
                    <a:gd name="connsiteX1498" fmla="*/ 3309114 w 9143668"/>
                    <a:gd name="connsiteY1498" fmla="*/ 917398 h 4997514"/>
                    <a:gd name="connsiteX1499" fmla="*/ 3309114 w 9143668"/>
                    <a:gd name="connsiteY1499" fmla="*/ 920754 h 4997514"/>
                    <a:gd name="connsiteX1500" fmla="*/ 3658097 w 9143668"/>
                    <a:gd name="connsiteY1500" fmla="*/ 1188178 h 4997514"/>
                    <a:gd name="connsiteX1501" fmla="*/ 3644256 w 9143668"/>
                    <a:gd name="connsiteY1501" fmla="*/ 1211907 h 4997514"/>
                    <a:gd name="connsiteX1502" fmla="*/ 3308335 w 9143668"/>
                    <a:gd name="connsiteY1502" fmla="*/ 954010 h 4997514"/>
                    <a:gd name="connsiteX1503" fmla="*/ 3297550 w 9143668"/>
                    <a:gd name="connsiteY1503" fmla="*/ 1016089 h 4997514"/>
                    <a:gd name="connsiteX1504" fmla="*/ 3435848 w 9143668"/>
                    <a:gd name="connsiteY1504" fmla="*/ 1128021 h 4997514"/>
                    <a:gd name="connsiteX1505" fmla="*/ 3604048 w 9143668"/>
                    <a:gd name="connsiteY1505" fmla="*/ 1266795 h 4997514"/>
                    <a:gd name="connsiteX1506" fmla="*/ 3589008 w 9143668"/>
                    <a:gd name="connsiteY1506" fmla="*/ 1286270 h 4997514"/>
                    <a:gd name="connsiteX1507" fmla="*/ 3422127 w 9143668"/>
                    <a:gd name="connsiteY1507" fmla="*/ 1151990 h 4997514"/>
                    <a:gd name="connsiteX1508" fmla="*/ 3289880 w 9143668"/>
                    <a:gd name="connsiteY1508" fmla="*/ 1043411 h 4997514"/>
                    <a:gd name="connsiteX1509" fmla="*/ 3272023 w 9143668"/>
                    <a:gd name="connsiteY1509" fmla="*/ 1098001 h 4997514"/>
                    <a:gd name="connsiteX1510" fmla="*/ 3415716 w 9143668"/>
                    <a:gd name="connsiteY1510" fmla="*/ 1220296 h 4997514"/>
                    <a:gd name="connsiteX1511" fmla="*/ 3559465 w 9143668"/>
                    <a:gd name="connsiteY1511" fmla="*/ 1345112 h 4997514"/>
                    <a:gd name="connsiteX1512" fmla="*/ 3560543 w 9143668"/>
                    <a:gd name="connsiteY1512" fmla="*/ 1346790 h 4997514"/>
                    <a:gd name="connsiteX1513" fmla="*/ 3745761 w 9143668"/>
                    <a:gd name="connsiteY1513" fmla="*/ 1175595 h 4997514"/>
                    <a:gd name="connsiteX1514" fmla="*/ 3752532 w 9143668"/>
                    <a:gd name="connsiteY1514" fmla="*/ 1167745 h 4997514"/>
                    <a:gd name="connsiteX1515" fmla="*/ 3161288 w 9143668"/>
                    <a:gd name="connsiteY1515" fmla="*/ 713666 h 4997514"/>
                    <a:gd name="connsiteX1516" fmla="*/ 7550700 w 9143668"/>
                    <a:gd name="connsiteY1516" fmla="*/ 713245 h 4997514"/>
                    <a:gd name="connsiteX1517" fmla="*/ 7594982 w 9143668"/>
                    <a:gd name="connsiteY1517" fmla="*/ 789046 h 4997514"/>
                    <a:gd name="connsiteX1518" fmla="*/ 7572032 w 9143668"/>
                    <a:gd name="connsiteY1518" fmla="*/ 802468 h 4997514"/>
                    <a:gd name="connsiteX1519" fmla="*/ 7525113 w 9143668"/>
                    <a:gd name="connsiteY1519" fmla="*/ 721934 h 4997514"/>
                    <a:gd name="connsiteX1520" fmla="*/ 7523436 w 9143668"/>
                    <a:gd name="connsiteY1520" fmla="*/ 716960 h 4997514"/>
                    <a:gd name="connsiteX1521" fmla="*/ 7523436 w 9143668"/>
                    <a:gd name="connsiteY1521" fmla="*/ 717020 h 4997514"/>
                    <a:gd name="connsiteX1522" fmla="*/ 7498209 w 9143668"/>
                    <a:gd name="connsiteY1522" fmla="*/ 720975 h 4997514"/>
                    <a:gd name="connsiteX1523" fmla="*/ 7540753 w 9143668"/>
                    <a:gd name="connsiteY1523" fmla="*/ 783054 h 4997514"/>
                    <a:gd name="connsiteX1524" fmla="*/ 7576106 w 9143668"/>
                    <a:gd name="connsiteY1524" fmla="*/ 833028 h 4997514"/>
                    <a:gd name="connsiteX1525" fmla="*/ 7616433 w 9143668"/>
                    <a:gd name="connsiteY1525" fmla="*/ 751116 h 4997514"/>
                    <a:gd name="connsiteX1526" fmla="*/ 7550700 w 9143668"/>
                    <a:gd name="connsiteY1526" fmla="*/ 713245 h 4997514"/>
                    <a:gd name="connsiteX1527" fmla="*/ 6802402 w 9143668"/>
                    <a:gd name="connsiteY1527" fmla="*/ 712466 h 4997514"/>
                    <a:gd name="connsiteX1528" fmla="*/ 7215080 w 9143668"/>
                    <a:gd name="connsiteY1528" fmla="*/ 1298733 h 4997514"/>
                    <a:gd name="connsiteX1529" fmla="*/ 7251093 w 9143668"/>
                    <a:gd name="connsiteY1529" fmla="*/ 1268652 h 4997514"/>
                    <a:gd name="connsiteX1530" fmla="*/ 6929256 w 9143668"/>
                    <a:gd name="connsiteY1530" fmla="*/ 748060 h 4997514"/>
                    <a:gd name="connsiteX1531" fmla="*/ 6927398 w 9143668"/>
                    <a:gd name="connsiteY1531" fmla="*/ 743685 h 4997514"/>
                    <a:gd name="connsiteX1532" fmla="*/ 6927458 w 9143668"/>
                    <a:gd name="connsiteY1532" fmla="*/ 743685 h 4997514"/>
                    <a:gd name="connsiteX1533" fmla="*/ 6802402 w 9143668"/>
                    <a:gd name="connsiteY1533" fmla="*/ 712466 h 4997514"/>
                    <a:gd name="connsiteX1534" fmla="*/ 2113875 w 9143668"/>
                    <a:gd name="connsiteY1534" fmla="*/ 711868 h 4997514"/>
                    <a:gd name="connsiteX1535" fmla="*/ 2081746 w 9143668"/>
                    <a:gd name="connsiteY1535" fmla="*/ 722894 h 4997514"/>
                    <a:gd name="connsiteX1536" fmla="*/ 2309748 w 9143668"/>
                    <a:gd name="connsiteY1536" fmla="*/ 980914 h 4997514"/>
                    <a:gd name="connsiteX1537" fmla="*/ 2430369 w 9143668"/>
                    <a:gd name="connsiteY1537" fmla="*/ 1111963 h 4997514"/>
                    <a:gd name="connsiteX1538" fmla="*/ 2538288 w 9143668"/>
                    <a:gd name="connsiteY1538" fmla="*/ 1229883 h 4997514"/>
                    <a:gd name="connsiteX1539" fmla="*/ 2519712 w 9143668"/>
                    <a:gd name="connsiteY1539" fmla="*/ 1244205 h 4997514"/>
                    <a:gd name="connsiteX1540" fmla="*/ 2400709 w 9143668"/>
                    <a:gd name="connsiteY1540" fmla="*/ 1121491 h 4997514"/>
                    <a:gd name="connsiteX1541" fmla="*/ 2285181 w 9143668"/>
                    <a:gd name="connsiteY1541" fmla="*/ 995475 h 4997514"/>
                    <a:gd name="connsiteX1542" fmla="*/ 2061851 w 9143668"/>
                    <a:gd name="connsiteY1542" fmla="*/ 740570 h 4997514"/>
                    <a:gd name="connsiteX1543" fmla="*/ 2055860 w 9143668"/>
                    <a:gd name="connsiteY1543" fmla="*/ 784013 h 4997514"/>
                    <a:gd name="connsiteX1544" fmla="*/ 2086659 w 9143668"/>
                    <a:gd name="connsiteY1544" fmla="*/ 814692 h 4997514"/>
                    <a:gd name="connsiteX1545" fmla="*/ 2129147 w 9143668"/>
                    <a:gd name="connsiteY1545" fmla="*/ 932797 h 4997514"/>
                    <a:gd name="connsiteX1546" fmla="*/ 2428931 w 9143668"/>
                    <a:gd name="connsiteY1546" fmla="*/ 1278180 h 4997514"/>
                    <a:gd name="connsiteX1547" fmla="*/ 2409398 w 9143668"/>
                    <a:gd name="connsiteY1547" fmla="*/ 1297714 h 4997514"/>
                    <a:gd name="connsiteX1548" fmla="*/ 2111889 w 9143668"/>
                    <a:gd name="connsiteY1548" fmla="*/ 953531 h 4997514"/>
                    <a:gd name="connsiteX1549" fmla="*/ 2042977 w 9143668"/>
                    <a:gd name="connsiteY1549" fmla="*/ 978278 h 4997514"/>
                    <a:gd name="connsiteX1550" fmla="*/ 2338631 w 9143668"/>
                    <a:gd name="connsiteY1550" fmla="*/ 1332828 h 4997514"/>
                    <a:gd name="connsiteX1551" fmla="*/ 2317239 w 9143668"/>
                    <a:gd name="connsiteY1551" fmla="*/ 1349367 h 4997514"/>
                    <a:gd name="connsiteX1552" fmla="*/ 2016730 w 9143668"/>
                    <a:gd name="connsiteY1552" fmla="*/ 989364 h 4997514"/>
                    <a:gd name="connsiteX1553" fmla="*/ 2014394 w 9143668"/>
                    <a:gd name="connsiteY1553" fmla="*/ 974922 h 4997514"/>
                    <a:gd name="connsiteX1554" fmla="*/ 1955252 w 9143668"/>
                    <a:gd name="connsiteY1554" fmla="*/ 953591 h 4997514"/>
                    <a:gd name="connsiteX1555" fmla="*/ 1955192 w 9143668"/>
                    <a:gd name="connsiteY1555" fmla="*/ 953471 h 4997514"/>
                    <a:gd name="connsiteX1556" fmla="*/ 1907315 w 9143668"/>
                    <a:gd name="connsiteY1556" fmla="*/ 932738 h 4997514"/>
                    <a:gd name="connsiteX1557" fmla="*/ 2315861 w 9143668"/>
                    <a:gd name="connsiteY1557" fmla="*/ 1427504 h 4997514"/>
                    <a:gd name="connsiteX1558" fmla="*/ 2337372 w 9143668"/>
                    <a:gd name="connsiteY1558" fmla="*/ 1389993 h 4997514"/>
                    <a:gd name="connsiteX1559" fmla="*/ 2526903 w 9143668"/>
                    <a:gd name="connsiteY1559" fmla="*/ 1270390 h 4997514"/>
                    <a:gd name="connsiteX1560" fmla="*/ 2590899 w 9143668"/>
                    <a:gd name="connsiteY1560" fmla="*/ 1127602 h 4997514"/>
                    <a:gd name="connsiteX1561" fmla="*/ 2542063 w 9143668"/>
                    <a:gd name="connsiteY1561" fmla="*/ 1117175 h 4997514"/>
                    <a:gd name="connsiteX1562" fmla="*/ 2608695 w 9143668"/>
                    <a:gd name="connsiteY1562" fmla="*/ 1202859 h 4997514"/>
                    <a:gd name="connsiteX1563" fmla="*/ 2591018 w 9143668"/>
                    <a:gd name="connsiteY1563" fmla="*/ 1216461 h 4997514"/>
                    <a:gd name="connsiteX1564" fmla="*/ 2494606 w 9143668"/>
                    <a:gd name="connsiteY1564" fmla="*/ 1112083 h 4997514"/>
                    <a:gd name="connsiteX1565" fmla="*/ 2480704 w 9143668"/>
                    <a:gd name="connsiteY1565" fmla="*/ 1109386 h 4997514"/>
                    <a:gd name="connsiteX1566" fmla="*/ 2369970 w 9143668"/>
                    <a:gd name="connsiteY1566" fmla="*/ 1005363 h 4997514"/>
                    <a:gd name="connsiteX1567" fmla="*/ 2373025 w 9143668"/>
                    <a:gd name="connsiteY1567" fmla="*/ 966114 h 4997514"/>
                    <a:gd name="connsiteX1568" fmla="*/ 2184094 w 9143668"/>
                    <a:gd name="connsiteY1568" fmla="*/ 744645 h 4997514"/>
                    <a:gd name="connsiteX1569" fmla="*/ 2183196 w 9143668"/>
                    <a:gd name="connsiteY1569" fmla="*/ 728705 h 4997514"/>
                    <a:gd name="connsiteX1570" fmla="*/ 2146044 w 9143668"/>
                    <a:gd name="connsiteY1570" fmla="*/ 712527 h 4997514"/>
                    <a:gd name="connsiteX1571" fmla="*/ 2113875 w 9143668"/>
                    <a:gd name="connsiteY1571" fmla="*/ 711868 h 4997514"/>
                    <a:gd name="connsiteX1572" fmla="*/ 6769985 w 9143668"/>
                    <a:gd name="connsiteY1572" fmla="*/ 708512 h 4997514"/>
                    <a:gd name="connsiteX1573" fmla="*/ 6769988 w 9143668"/>
                    <a:gd name="connsiteY1573" fmla="*/ 708516 h 4997514"/>
                    <a:gd name="connsiteX1574" fmla="*/ 6723778 w 9143668"/>
                    <a:gd name="connsiteY1574" fmla="*/ 711665 h 4997514"/>
                    <a:gd name="connsiteX1575" fmla="*/ 6684656 w 9143668"/>
                    <a:gd name="connsiteY1575" fmla="*/ 724930 h 4997514"/>
                    <a:gd name="connsiteX1576" fmla="*/ 7110817 w 9143668"/>
                    <a:gd name="connsiteY1576" fmla="*/ 1360632 h 4997514"/>
                    <a:gd name="connsiteX1577" fmla="*/ 7195307 w 9143668"/>
                    <a:gd name="connsiteY1577" fmla="*/ 1318807 h 4997514"/>
                    <a:gd name="connsiteX1578" fmla="*/ 6769988 w 9143668"/>
                    <a:gd name="connsiteY1578" fmla="*/ 708516 h 4997514"/>
                    <a:gd name="connsiteX1579" fmla="*/ 6770044 w 9143668"/>
                    <a:gd name="connsiteY1579" fmla="*/ 708512 h 4997514"/>
                    <a:gd name="connsiteX1580" fmla="*/ 2890684 w 9143668"/>
                    <a:gd name="connsiteY1580" fmla="*/ 705576 h 4997514"/>
                    <a:gd name="connsiteX1581" fmla="*/ 2890745 w 9143668"/>
                    <a:gd name="connsiteY1581" fmla="*/ 705635 h 4997514"/>
                    <a:gd name="connsiteX1582" fmla="*/ 2890684 w 9143668"/>
                    <a:gd name="connsiteY1582" fmla="*/ 705586 h 4997514"/>
                    <a:gd name="connsiteX1583" fmla="*/ 7383459 w 9143668"/>
                    <a:gd name="connsiteY1583" fmla="*/ 704557 h 4997514"/>
                    <a:gd name="connsiteX1584" fmla="*/ 7502344 w 9143668"/>
                    <a:gd name="connsiteY1584" fmla="*/ 881025 h 4997514"/>
                    <a:gd name="connsiteX1585" fmla="*/ 7600914 w 9143668"/>
                    <a:gd name="connsiteY1585" fmla="*/ 1019084 h 4997514"/>
                    <a:gd name="connsiteX1586" fmla="*/ 7564542 w 9143668"/>
                    <a:gd name="connsiteY1586" fmla="*/ 867303 h 4997514"/>
                    <a:gd name="connsiteX1587" fmla="*/ 7517084 w 9143668"/>
                    <a:gd name="connsiteY1587" fmla="*/ 796897 h 4997514"/>
                    <a:gd name="connsiteX1588" fmla="*/ 7465732 w 9143668"/>
                    <a:gd name="connsiteY1588" fmla="*/ 721215 h 4997514"/>
                    <a:gd name="connsiteX1589" fmla="*/ 7465732 w 9143668"/>
                    <a:gd name="connsiteY1589" fmla="*/ 721155 h 4997514"/>
                    <a:gd name="connsiteX1590" fmla="*/ 7383459 w 9143668"/>
                    <a:gd name="connsiteY1590" fmla="*/ 704557 h 4997514"/>
                    <a:gd name="connsiteX1591" fmla="*/ 5211318 w 9143668"/>
                    <a:gd name="connsiteY1591" fmla="*/ 699034 h 4997514"/>
                    <a:gd name="connsiteX1592" fmla="*/ 5293282 w 9143668"/>
                    <a:gd name="connsiteY1592" fmla="*/ 770230 h 4997514"/>
                    <a:gd name="connsiteX1593" fmla="*/ 5201243 w 9143668"/>
                    <a:gd name="connsiteY1593" fmla="*/ 875751 h 4997514"/>
                    <a:gd name="connsiteX1594" fmla="*/ 5186562 w 9143668"/>
                    <a:gd name="connsiteY1594" fmla="*/ 1065942 h 4997514"/>
                    <a:gd name="connsiteX1595" fmla="*/ 5158878 w 9143668"/>
                    <a:gd name="connsiteY1595" fmla="*/ 1092906 h 4997514"/>
                    <a:gd name="connsiteX1596" fmla="*/ 5138625 w 9143668"/>
                    <a:gd name="connsiteY1596" fmla="*/ 1106628 h 4997514"/>
                    <a:gd name="connsiteX1597" fmla="*/ 5138625 w 9143668"/>
                    <a:gd name="connsiteY1597" fmla="*/ 1106688 h 4997514"/>
                    <a:gd name="connsiteX1598" fmla="*/ 5019381 w 9143668"/>
                    <a:gd name="connsiteY1598" fmla="*/ 916017 h 4997514"/>
                    <a:gd name="connsiteX1599" fmla="*/ 5138745 w 9143668"/>
                    <a:gd name="connsiteY1599" fmla="*/ 724090 h 4997514"/>
                    <a:gd name="connsiteX1600" fmla="*/ 5158039 w 9143668"/>
                    <a:gd name="connsiteY1600" fmla="*/ 713664 h 4997514"/>
                    <a:gd name="connsiteX1601" fmla="*/ 5167986 w 9143668"/>
                    <a:gd name="connsiteY1601" fmla="*/ 708990 h 4997514"/>
                    <a:gd name="connsiteX1602" fmla="*/ 5211318 w 9143668"/>
                    <a:gd name="connsiteY1602" fmla="*/ 699034 h 4997514"/>
                    <a:gd name="connsiteX1603" fmla="*/ 7311150 w 9143668"/>
                    <a:gd name="connsiteY1603" fmla="*/ 694040 h 4997514"/>
                    <a:gd name="connsiteX1604" fmla="*/ 7264515 w 9143668"/>
                    <a:gd name="connsiteY1604" fmla="*/ 700362 h 4997514"/>
                    <a:gd name="connsiteX1605" fmla="*/ 7397541 w 9143668"/>
                    <a:gd name="connsiteY1605" fmla="*/ 903316 h 4997514"/>
                    <a:gd name="connsiteX1606" fmla="*/ 7540933 w 9143668"/>
                    <a:gd name="connsiteY1606" fmla="*/ 1120171 h 4997514"/>
                    <a:gd name="connsiteX1607" fmla="*/ 7521099 w 9143668"/>
                    <a:gd name="connsiteY1607" fmla="*/ 1135511 h 4997514"/>
                    <a:gd name="connsiteX1608" fmla="*/ 7377947 w 9143668"/>
                    <a:gd name="connsiteY1608" fmla="*/ 923150 h 4997514"/>
                    <a:gd name="connsiteX1609" fmla="*/ 7239169 w 9143668"/>
                    <a:gd name="connsiteY1609" fmla="*/ 708152 h 4997514"/>
                    <a:gd name="connsiteX1610" fmla="*/ 7199082 w 9143668"/>
                    <a:gd name="connsiteY1610" fmla="*/ 723911 h 4997514"/>
                    <a:gd name="connsiteX1611" fmla="*/ 7199022 w 9143668"/>
                    <a:gd name="connsiteY1611" fmla="*/ 723911 h 4997514"/>
                    <a:gd name="connsiteX1612" fmla="*/ 7094339 w 9143668"/>
                    <a:gd name="connsiteY1612" fmla="*/ 757168 h 4997514"/>
                    <a:gd name="connsiteX1613" fmla="*/ 7419293 w 9143668"/>
                    <a:gd name="connsiteY1613" fmla="*/ 1241208 h 4997514"/>
                    <a:gd name="connsiteX1614" fmla="*/ 7430737 w 9143668"/>
                    <a:gd name="connsiteY1614" fmla="*/ 1221734 h 4997514"/>
                    <a:gd name="connsiteX1615" fmla="*/ 7442242 w 9143668"/>
                    <a:gd name="connsiteY1615" fmla="*/ 1207413 h 4997514"/>
                    <a:gd name="connsiteX1616" fmla="*/ 7175712 w 9143668"/>
                    <a:gd name="connsiteY1616" fmla="*/ 776103 h 4997514"/>
                    <a:gd name="connsiteX1617" fmla="*/ 7197703 w 9143668"/>
                    <a:gd name="connsiteY1617" fmla="*/ 763220 h 4997514"/>
                    <a:gd name="connsiteX1618" fmla="*/ 7463095 w 9143668"/>
                    <a:gd name="connsiteY1618" fmla="*/ 1188418 h 4997514"/>
                    <a:gd name="connsiteX1619" fmla="*/ 7598098 w 9143668"/>
                    <a:gd name="connsiteY1619" fmla="*/ 1067620 h 4997514"/>
                    <a:gd name="connsiteX1620" fmla="*/ 7598637 w 9143668"/>
                    <a:gd name="connsiteY1620" fmla="*/ 1065043 h 4997514"/>
                    <a:gd name="connsiteX1621" fmla="*/ 7482749 w 9143668"/>
                    <a:gd name="connsiteY1621" fmla="*/ 900679 h 4997514"/>
                    <a:gd name="connsiteX1622" fmla="*/ 7359491 w 9143668"/>
                    <a:gd name="connsiteY1622" fmla="*/ 716002 h 4997514"/>
                    <a:gd name="connsiteX1623" fmla="*/ 7362907 w 9143668"/>
                    <a:gd name="connsiteY1623" fmla="*/ 699583 h 4997514"/>
                    <a:gd name="connsiteX1624" fmla="*/ 7311150 w 9143668"/>
                    <a:gd name="connsiteY1624" fmla="*/ 694040 h 4997514"/>
                    <a:gd name="connsiteX1625" fmla="*/ 1475947 w 9143668"/>
                    <a:gd name="connsiteY1625" fmla="*/ 691315 h 4997514"/>
                    <a:gd name="connsiteX1626" fmla="*/ 1716225 w 9143668"/>
                    <a:gd name="connsiteY1626" fmla="*/ 1014591 h 4997514"/>
                    <a:gd name="connsiteX1627" fmla="*/ 2609834 w 9143668"/>
                    <a:gd name="connsiteY1627" fmla="*/ 2172866 h 4997514"/>
                    <a:gd name="connsiteX1628" fmla="*/ 2710741 w 9143668"/>
                    <a:gd name="connsiteY1628" fmla="*/ 2061292 h 4997514"/>
                    <a:gd name="connsiteX1629" fmla="*/ 2773241 w 9143668"/>
                    <a:gd name="connsiteY1629" fmla="*/ 2026778 h 4997514"/>
                    <a:gd name="connsiteX1630" fmla="*/ 2561118 w 9143668"/>
                    <a:gd name="connsiteY1630" fmla="*/ 1759768 h 4997514"/>
                    <a:gd name="connsiteX1631" fmla="*/ 2342406 w 9143668"/>
                    <a:gd name="connsiteY1631" fmla="*/ 1572574 h 4997514"/>
                    <a:gd name="connsiteX1632" fmla="*/ 2308730 w 9143668"/>
                    <a:gd name="connsiteY1632" fmla="*/ 1461779 h 4997514"/>
                    <a:gd name="connsiteX1633" fmla="*/ 1867527 w 9143668"/>
                    <a:gd name="connsiteY1633" fmla="*/ 921832 h 4997514"/>
                    <a:gd name="connsiteX1634" fmla="*/ 1781840 w 9143668"/>
                    <a:gd name="connsiteY1634" fmla="*/ 919315 h 4997514"/>
                    <a:gd name="connsiteX1635" fmla="*/ 1778005 w 9143668"/>
                    <a:gd name="connsiteY1635" fmla="*/ 919676 h 4997514"/>
                    <a:gd name="connsiteX1636" fmla="*/ 2666938 w 9143668"/>
                    <a:gd name="connsiteY1636" fmla="*/ 2066566 h 4997514"/>
                    <a:gd name="connsiteX1637" fmla="*/ 2647524 w 9143668"/>
                    <a:gd name="connsiteY1637" fmla="*/ 2085980 h 4997514"/>
                    <a:gd name="connsiteX1638" fmla="*/ 1753138 w 9143668"/>
                    <a:gd name="connsiteY1638" fmla="*/ 927284 h 4997514"/>
                    <a:gd name="connsiteX1639" fmla="*/ 1751041 w 9143668"/>
                    <a:gd name="connsiteY1639" fmla="*/ 921353 h 4997514"/>
                    <a:gd name="connsiteX1640" fmla="*/ 1679135 w 9143668"/>
                    <a:gd name="connsiteY1640" fmla="*/ 909128 h 4997514"/>
                    <a:gd name="connsiteX1641" fmla="*/ 1528558 w 9143668"/>
                    <a:gd name="connsiteY1641" fmla="*/ 736375 h 4997514"/>
                    <a:gd name="connsiteX1642" fmla="*/ 1528615 w 9143668"/>
                    <a:gd name="connsiteY1642" fmla="*/ 736315 h 4997514"/>
                    <a:gd name="connsiteX1643" fmla="*/ 1475947 w 9143668"/>
                    <a:gd name="connsiteY1643" fmla="*/ 691315 h 4997514"/>
                    <a:gd name="connsiteX1644" fmla="*/ 4440481 w 9143668"/>
                    <a:gd name="connsiteY1644" fmla="*/ 689216 h 4997514"/>
                    <a:gd name="connsiteX1645" fmla="*/ 4410581 w 9143668"/>
                    <a:gd name="connsiteY1645" fmla="*/ 717978 h 4997514"/>
                    <a:gd name="connsiteX1646" fmla="*/ 4443058 w 9143668"/>
                    <a:gd name="connsiteY1646" fmla="*/ 781914 h 4997514"/>
                    <a:gd name="connsiteX1647" fmla="*/ 4443837 w 9143668"/>
                    <a:gd name="connsiteY1647" fmla="*/ 784970 h 4997514"/>
                    <a:gd name="connsiteX1648" fmla="*/ 4454743 w 9143668"/>
                    <a:gd name="connsiteY1648" fmla="*/ 773465 h 4997514"/>
                    <a:gd name="connsiteX1649" fmla="*/ 4454743 w 9143668"/>
                    <a:gd name="connsiteY1649" fmla="*/ 773525 h 4997514"/>
                    <a:gd name="connsiteX1650" fmla="*/ 4483026 w 9143668"/>
                    <a:gd name="connsiteY1650" fmla="*/ 739909 h 4997514"/>
                    <a:gd name="connsiteX1651" fmla="*/ 4466487 w 9143668"/>
                    <a:gd name="connsiteY1651" fmla="*/ 735234 h 4997514"/>
                    <a:gd name="connsiteX1652" fmla="*/ 4440481 w 9143668"/>
                    <a:gd name="connsiteY1652" fmla="*/ 689216 h 4997514"/>
                    <a:gd name="connsiteX1653" fmla="*/ 5819452 w 9143668"/>
                    <a:gd name="connsiteY1653" fmla="*/ 663930 h 4997514"/>
                    <a:gd name="connsiteX1654" fmla="*/ 5754197 w 9143668"/>
                    <a:gd name="connsiteY1654" fmla="*/ 709950 h 4997514"/>
                    <a:gd name="connsiteX1655" fmla="*/ 5975188 w 9143668"/>
                    <a:gd name="connsiteY1655" fmla="*/ 1052520 h 4997514"/>
                    <a:gd name="connsiteX1656" fmla="*/ 6729418 w 9143668"/>
                    <a:gd name="connsiteY1656" fmla="*/ 2208100 h 4997514"/>
                    <a:gd name="connsiteX1657" fmla="*/ 6782448 w 9143668"/>
                    <a:gd name="connsiteY1657" fmla="*/ 2158605 h 4997514"/>
                    <a:gd name="connsiteX1658" fmla="*/ 5819452 w 9143668"/>
                    <a:gd name="connsiteY1658" fmla="*/ 663930 h 4997514"/>
                    <a:gd name="connsiteX1659" fmla="*/ 4515563 w 9143668"/>
                    <a:gd name="connsiteY1659" fmla="*/ 656678 h 4997514"/>
                    <a:gd name="connsiteX1660" fmla="*/ 4468464 w 9143668"/>
                    <a:gd name="connsiteY1660" fmla="*/ 672198 h 4997514"/>
                    <a:gd name="connsiteX1661" fmla="*/ 4463551 w 9143668"/>
                    <a:gd name="connsiteY1661" fmla="*/ 674895 h 4997514"/>
                    <a:gd name="connsiteX1662" fmla="*/ 4488838 w 9143668"/>
                    <a:gd name="connsiteY1662" fmla="*/ 722113 h 4997514"/>
                    <a:gd name="connsiteX1663" fmla="*/ 4489677 w 9143668"/>
                    <a:gd name="connsiteY1663" fmla="*/ 731161 h 4997514"/>
                    <a:gd name="connsiteX1664" fmla="*/ 4513405 w 9143668"/>
                    <a:gd name="connsiteY1664" fmla="*/ 696285 h 4997514"/>
                    <a:gd name="connsiteX1665" fmla="*/ 4513346 w 9143668"/>
                    <a:gd name="connsiteY1665" fmla="*/ 696227 h 4997514"/>
                    <a:gd name="connsiteX1666" fmla="*/ 4515563 w 9143668"/>
                    <a:gd name="connsiteY1666" fmla="*/ 656678 h 4997514"/>
                    <a:gd name="connsiteX1667" fmla="*/ 1275027 w 9143668"/>
                    <a:gd name="connsiteY1667" fmla="*/ 655662 h 4997514"/>
                    <a:gd name="connsiteX1668" fmla="*/ 1231496 w 9143668"/>
                    <a:gd name="connsiteY1668" fmla="*/ 686559 h 4997514"/>
                    <a:gd name="connsiteX1669" fmla="*/ 1231524 w 9143668"/>
                    <a:gd name="connsiteY1669" fmla="*/ 686521 h 4997514"/>
                    <a:gd name="connsiteX1670" fmla="*/ 1231465 w 9143668"/>
                    <a:gd name="connsiteY1670" fmla="*/ 686580 h 4997514"/>
                    <a:gd name="connsiteX1671" fmla="*/ 1231496 w 9143668"/>
                    <a:gd name="connsiteY1671" fmla="*/ 686559 h 4997514"/>
                    <a:gd name="connsiteX1672" fmla="*/ 1210851 w 9143668"/>
                    <a:gd name="connsiteY1672" fmla="*/ 713787 h 4997514"/>
                    <a:gd name="connsiteX1673" fmla="*/ 1212170 w 9143668"/>
                    <a:gd name="connsiteY1673" fmla="*/ 715044 h 4997514"/>
                    <a:gd name="connsiteX1674" fmla="*/ 1471751 w 9143668"/>
                    <a:gd name="connsiteY1674" fmla="*/ 1068579 h 4997514"/>
                    <a:gd name="connsiteX1675" fmla="*/ 2405323 w 9143668"/>
                    <a:gd name="connsiteY1675" fmla="*/ 2304993 h 4997514"/>
                    <a:gd name="connsiteX1676" fmla="*/ 2407300 w 9143668"/>
                    <a:gd name="connsiteY1676" fmla="*/ 2313621 h 4997514"/>
                    <a:gd name="connsiteX1677" fmla="*/ 2511323 w 9143668"/>
                    <a:gd name="connsiteY1677" fmla="*/ 2279706 h 4997514"/>
                    <a:gd name="connsiteX1678" fmla="*/ 2508926 w 9143668"/>
                    <a:gd name="connsiteY1678" fmla="*/ 2277848 h 4997514"/>
                    <a:gd name="connsiteX1679" fmla="*/ 2229753 w 9143668"/>
                    <a:gd name="connsiteY1679" fmla="*/ 1931683 h 4997514"/>
                    <a:gd name="connsiteX1680" fmla="*/ 1275027 w 9143668"/>
                    <a:gd name="connsiteY1680" fmla="*/ 655662 h 4997514"/>
                    <a:gd name="connsiteX1681" fmla="*/ 5951998 w 9143668"/>
                    <a:gd name="connsiteY1681" fmla="*/ 654283 h 4997514"/>
                    <a:gd name="connsiteX1682" fmla="*/ 6170711 w 9143668"/>
                    <a:gd name="connsiteY1682" fmla="*/ 1000029 h 4997514"/>
                    <a:gd name="connsiteX1683" fmla="*/ 6961074 w 9143668"/>
                    <a:gd name="connsiteY1683" fmla="*/ 2182333 h 4997514"/>
                    <a:gd name="connsiteX1684" fmla="*/ 6984443 w 9143668"/>
                    <a:gd name="connsiteY1684" fmla="*/ 2070940 h 4997514"/>
                    <a:gd name="connsiteX1685" fmla="*/ 6965808 w 9143668"/>
                    <a:gd name="connsiteY1685" fmla="*/ 2066326 h 4997514"/>
                    <a:gd name="connsiteX1686" fmla="*/ 6153813 w 9143668"/>
                    <a:gd name="connsiteY1686" fmla="*/ 839320 h 4997514"/>
                    <a:gd name="connsiteX1687" fmla="*/ 6145484 w 9143668"/>
                    <a:gd name="connsiteY1687" fmla="*/ 842675 h 4997514"/>
                    <a:gd name="connsiteX1688" fmla="*/ 6053265 w 9143668"/>
                    <a:gd name="connsiteY1688" fmla="*/ 794199 h 4997514"/>
                    <a:gd name="connsiteX1689" fmla="*/ 5997119 w 9143668"/>
                    <a:gd name="connsiteY1689" fmla="*/ 679629 h 4997514"/>
                    <a:gd name="connsiteX1690" fmla="*/ 5997119 w 9143668"/>
                    <a:gd name="connsiteY1690" fmla="*/ 679689 h 4997514"/>
                    <a:gd name="connsiteX1691" fmla="*/ 5951998 w 9143668"/>
                    <a:gd name="connsiteY1691" fmla="*/ 654283 h 4997514"/>
                    <a:gd name="connsiteX1692" fmla="*/ 5923475 w 9143668"/>
                    <a:gd name="connsiteY1692" fmla="*/ 647092 h 4997514"/>
                    <a:gd name="connsiteX1693" fmla="*/ 5855405 w 9143668"/>
                    <a:gd name="connsiteY1693" fmla="*/ 650747 h 4997514"/>
                    <a:gd name="connsiteX1694" fmla="*/ 5855465 w 9143668"/>
                    <a:gd name="connsiteY1694" fmla="*/ 650747 h 4997514"/>
                    <a:gd name="connsiteX1695" fmla="*/ 5841922 w 9143668"/>
                    <a:gd name="connsiteY1695" fmla="*/ 654822 h 4997514"/>
                    <a:gd name="connsiteX1696" fmla="*/ 6816483 w 9143668"/>
                    <a:gd name="connsiteY1696" fmla="*/ 2156328 h 4997514"/>
                    <a:gd name="connsiteX1697" fmla="*/ 6848362 w 9143668"/>
                    <a:gd name="connsiteY1697" fmla="*/ 2165076 h 4997514"/>
                    <a:gd name="connsiteX1698" fmla="*/ 6913376 w 9143668"/>
                    <a:gd name="connsiteY1698" fmla="*/ 2218646 h 4997514"/>
                    <a:gd name="connsiteX1699" fmla="*/ 6939982 w 9143668"/>
                    <a:gd name="connsiteY1699" fmla="*/ 2249385 h 4997514"/>
                    <a:gd name="connsiteX1700" fmla="*/ 6966287 w 9143668"/>
                    <a:gd name="connsiteY1700" fmla="*/ 2240337 h 4997514"/>
                    <a:gd name="connsiteX1701" fmla="*/ 6735230 w 9143668"/>
                    <a:gd name="connsiteY1701" fmla="*/ 1907534 h 4997514"/>
                    <a:gd name="connsiteX1702" fmla="*/ 6322851 w 9143668"/>
                    <a:gd name="connsiteY1702" fmla="*/ 1287528 h 4997514"/>
                    <a:gd name="connsiteX1703" fmla="*/ 5924434 w 9143668"/>
                    <a:gd name="connsiteY1703" fmla="*/ 650028 h 4997514"/>
                    <a:gd name="connsiteX1704" fmla="*/ 5923475 w 9143668"/>
                    <a:gd name="connsiteY1704" fmla="*/ 647092 h 4997514"/>
                    <a:gd name="connsiteX1705" fmla="*/ 1335478 w 9143668"/>
                    <a:gd name="connsiteY1705" fmla="*/ 642651 h 4997514"/>
                    <a:gd name="connsiteX1706" fmla="*/ 1298518 w 9143668"/>
                    <a:gd name="connsiteY1706" fmla="*/ 647454 h 4997514"/>
                    <a:gd name="connsiteX1707" fmla="*/ 1565946 w 9143668"/>
                    <a:gd name="connsiteY1707" fmla="*/ 984690 h 4997514"/>
                    <a:gd name="connsiteX1708" fmla="*/ 2528221 w 9143668"/>
                    <a:gd name="connsiteY1708" fmla="*/ 2258733 h 4997514"/>
                    <a:gd name="connsiteX1709" fmla="*/ 2530977 w 9143668"/>
                    <a:gd name="connsiteY1709" fmla="*/ 2271077 h 4997514"/>
                    <a:gd name="connsiteX1710" fmla="*/ 2596112 w 9143668"/>
                    <a:gd name="connsiteY1710" fmla="*/ 2206542 h 4997514"/>
                    <a:gd name="connsiteX1711" fmla="*/ 2597670 w 9143668"/>
                    <a:gd name="connsiteY1711" fmla="*/ 2202287 h 4997514"/>
                    <a:gd name="connsiteX1712" fmla="*/ 2336174 w 9143668"/>
                    <a:gd name="connsiteY1712" fmla="*/ 1870623 h 4997514"/>
                    <a:gd name="connsiteX1713" fmla="*/ 1444248 w 9143668"/>
                    <a:gd name="connsiteY1713" fmla="*/ 687062 h 4997514"/>
                    <a:gd name="connsiteX1714" fmla="*/ 1446445 w 9143668"/>
                    <a:gd name="connsiteY1714" fmla="*/ 673452 h 4997514"/>
                    <a:gd name="connsiteX1715" fmla="*/ 1446464 w 9143668"/>
                    <a:gd name="connsiteY1715" fmla="*/ 673459 h 4997514"/>
                    <a:gd name="connsiteX1716" fmla="*/ 1446464 w 9143668"/>
                    <a:gd name="connsiteY1716" fmla="*/ 673339 h 4997514"/>
                    <a:gd name="connsiteX1717" fmla="*/ 1446445 w 9143668"/>
                    <a:gd name="connsiteY1717" fmla="*/ 673452 h 4997514"/>
                    <a:gd name="connsiteX1718" fmla="*/ 1373143 w 9143668"/>
                    <a:gd name="connsiteY1718" fmla="*/ 646253 h 4997514"/>
                    <a:gd name="connsiteX1719" fmla="*/ 1335478 w 9143668"/>
                    <a:gd name="connsiteY1719" fmla="*/ 642651 h 4997514"/>
                    <a:gd name="connsiteX1720" fmla="*/ 2866654 w 9143668"/>
                    <a:gd name="connsiteY1720" fmla="*/ 615095 h 4997514"/>
                    <a:gd name="connsiteX1721" fmla="*/ 2827886 w 9143668"/>
                    <a:gd name="connsiteY1721" fmla="*/ 653625 h 4997514"/>
                    <a:gd name="connsiteX1722" fmla="*/ 2890684 w 9143668"/>
                    <a:gd name="connsiteY1722" fmla="*/ 705586 h 4997514"/>
                    <a:gd name="connsiteX1723" fmla="*/ 2891149 w 9143668"/>
                    <a:gd name="connsiteY1723" fmla="*/ 723109 h 4997514"/>
                    <a:gd name="connsiteX1724" fmla="*/ 2871928 w 9143668"/>
                    <a:gd name="connsiteY1724" fmla="*/ 724331 h 4997514"/>
                    <a:gd name="connsiteX1725" fmla="*/ 2802361 w 9143668"/>
                    <a:gd name="connsiteY1725" fmla="*/ 666148 h 4997514"/>
                    <a:gd name="connsiteX1726" fmla="*/ 2777074 w 9143668"/>
                    <a:gd name="connsiteY1726" fmla="*/ 677953 h 4997514"/>
                    <a:gd name="connsiteX1727" fmla="*/ 2852514 w 9143668"/>
                    <a:gd name="connsiteY1727" fmla="*/ 747282 h 4997514"/>
                    <a:gd name="connsiteX1728" fmla="*/ 2852844 w 9143668"/>
                    <a:gd name="connsiteY1728" fmla="*/ 763490 h 4997514"/>
                    <a:gd name="connsiteX1729" fmla="*/ 2846645 w 9143668"/>
                    <a:gd name="connsiteY1729" fmla="*/ 767900 h 4997514"/>
                    <a:gd name="connsiteX1730" fmla="*/ 2846245 w 9143668"/>
                    <a:gd name="connsiteY1730" fmla="*/ 768044 h 4997514"/>
                    <a:gd name="connsiteX1731" fmla="*/ 2837893 w 9143668"/>
                    <a:gd name="connsiteY1731" fmla="*/ 766217 h 4997514"/>
                    <a:gd name="connsiteX1732" fmla="*/ 2752564 w 9143668"/>
                    <a:gd name="connsiteY1732" fmla="*/ 692094 h 4997514"/>
                    <a:gd name="connsiteX1733" fmla="*/ 2728416 w 9143668"/>
                    <a:gd name="connsiteY1733" fmla="*/ 716602 h 4997514"/>
                    <a:gd name="connsiteX1734" fmla="*/ 2718529 w 9143668"/>
                    <a:gd name="connsiteY1734" fmla="*/ 726010 h 4997514"/>
                    <a:gd name="connsiteX1735" fmla="*/ 2812493 w 9143668"/>
                    <a:gd name="connsiteY1735" fmla="*/ 780182 h 4997514"/>
                    <a:gd name="connsiteX1736" fmla="*/ 2846245 w 9143668"/>
                    <a:gd name="connsiteY1736" fmla="*/ 768044 h 4997514"/>
                    <a:gd name="connsiteX1737" fmla="*/ 2846396 w 9143668"/>
                    <a:gd name="connsiteY1737" fmla="*/ 768077 h 4997514"/>
                    <a:gd name="connsiteX1738" fmla="*/ 2846645 w 9143668"/>
                    <a:gd name="connsiteY1738" fmla="*/ 767900 h 4997514"/>
                    <a:gd name="connsiteX1739" fmla="*/ 2851495 w 9143668"/>
                    <a:gd name="connsiteY1739" fmla="*/ 766156 h 4997514"/>
                    <a:gd name="connsiteX1740" fmla="*/ 2935685 w 9143668"/>
                    <a:gd name="connsiteY1740" fmla="*/ 675195 h 4997514"/>
                    <a:gd name="connsiteX1741" fmla="*/ 2866654 w 9143668"/>
                    <a:gd name="connsiteY1741" fmla="*/ 615095 h 4997514"/>
                    <a:gd name="connsiteX1742" fmla="*/ 4538753 w 9143668"/>
                    <a:gd name="connsiteY1742" fmla="*/ 604614 h 4997514"/>
                    <a:gd name="connsiteX1743" fmla="*/ 4575664 w 9143668"/>
                    <a:gd name="connsiteY1743" fmla="*/ 624261 h 4997514"/>
                    <a:gd name="connsiteX1744" fmla="*/ 4573387 w 9143668"/>
                    <a:gd name="connsiteY1744" fmla="*/ 695028 h 4997514"/>
                    <a:gd name="connsiteX1745" fmla="*/ 4511668 w 9143668"/>
                    <a:gd name="connsiteY1745" fmla="*/ 785509 h 4997514"/>
                    <a:gd name="connsiteX1746" fmla="*/ 4438983 w 9143668"/>
                    <a:gd name="connsiteY1746" fmla="*/ 846270 h 4997514"/>
                    <a:gd name="connsiteX1747" fmla="*/ 4335978 w 9143668"/>
                    <a:gd name="connsiteY1747" fmla="*/ 740329 h 4997514"/>
                    <a:gd name="connsiteX1748" fmla="*/ 4347064 w 9143668"/>
                    <a:gd name="connsiteY1748" fmla="*/ 717199 h 4997514"/>
                    <a:gd name="connsiteX1749" fmla="*/ 4496268 w 9143668"/>
                    <a:gd name="connsiteY1749" fmla="*/ 604906 h 4997514"/>
                    <a:gd name="connsiteX1750" fmla="*/ 4496268 w 9143668"/>
                    <a:gd name="connsiteY1750" fmla="*/ 604966 h 4997514"/>
                    <a:gd name="connsiteX1751" fmla="*/ 4538753 w 9143668"/>
                    <a:gd name="connsiteY1751" fmla="*/ 604614 h 4997514"/>
                    <a:gd name="connsiteX1752" fmla="*/ 2345641 w 9143668"/>
                    <a:gd name="connsiteY1752" fmla="*/ 600054 h 4997514"/>
                    <a:gd name="connsiteX1753" fmla="*/ 2406461 w 9143668"/>
                    <a:gd name="connsiteY1753" fmla="*/ 681189 h 4997514"/>
                    <a:gd name="connsiteX1754" fmla="*/ 2436541 w 9143668"/>
                    <a:gd name="connsiteY1754" fmla="*/ 685623 h 4997514"/>
                    <a:gd name="connsiteX1755" fmla="*/ 2345701 w 9143668"/>
                    <a:gd name="connsiteY1755" fmla="*/ 600115 h 4997514"/>
                    <a:gd name="connsiteX1756" fmla="*/ 5889815 w 9143668"/>
                    <a:gd name="connsiteY1756" fmla="*/ 587811 h 4997514"/>
                    <a:gd name="connsiteX1757" fmla="*/ 6022825 w 9143668"/>
                    <a:gd name="connsiteY1757" fmla="*/ 625521 h 4997514"/>
                    <a:gd name="connsiteX1758" fmla="*/ 6082447 w 9143668"/>
                    <a:gd name="connsiteY1758" fmla="*/ 692812 h 4997514"/>
                    <a:gd name="connsiteX1759" fmla="*/ 6138174 w 9143668"/>
                    <a:gd name="connsiteY1759" fmla="*/ 780477 h 4997514"/>
                    <a:gd name="connsiteX1760" fmla="*/ 6223622 w 9143668"/>
                    <a:gd name="connsiteY1760" fmla="*/ 734757 h 4997514"/>
                    <a:gd name="connsiteX1761" fmla="*/ 6322013 w 9143668"/>
                    <a:gd name="connsiteY1761" fmla="*/ 727207 h 4997514"/>
                    <a:gd name="connsiteX1762" fmla="*/ 6422201 w 9143668"/>
                    <a:gd name="connsiteY1762" fmla="*/ 762800 h 4997514"/>
                    <a:gd name="connsiteX1763" fmla="*/ 6572784 w 9143668"/>
                    <a:gd name="connsiteY1763" fmla="*/ 727686 h 4997514"/>
                    <a:gd name="connsiteX1764" fmla="*/ 6722167 w 9143668"/>
                    <a:gd name="connsiteY1764" fmla="*/ 650987 h 4997514"/>
                    <a:gd name="connsiteX1765" fmla="*/ 6935607 w 9143668"/>
                    <a:gd name="connsiteY1765" fmla="*/ 685861 h 4997514"/>
                    <a:gd name="connsiteX1766" fmla="*/ 7202737 w 9143668"/>
                    <a:gd name="connsiteY1766" fmla="*/ 658777 h 4997514"/>
                    <a:gd name="connsiteX1767" fmla="*/ 7413900 w 9143668"/>
                    <a:gd name="connsiteY1767" fmla="*/ 653085 h 4997514"/>
                    <a:gd name="connsiteX1768" fmla="*/ 7609483 w 9143668"/>
                    <a:gd name="connsiteY1768" fmla="*/ 658597 h 4997514"/>
                    <a:gd name="connsiteX1769" fmla="*/ 7673659 w 9143668"/>
                    <a:gd name="connsiteY1769" fmla="*/ 759744 h 4997514"/>
                    <a:gd name="connsiteX1770" fmla="*/ 7639504 w 9143668"/>
                    <a:gd name="connsiteY1770" fmla="*/ 836743 h 4997514"/>
                    <a:gd name="connsiteX1771" fmla="*/ 7645735 w 9143668"/>
                    <a:gd name="connsiteY1771" fmla="*/ 959582 h 4997514"/>
                    <a:gd name="connsiteX1772" fmla="*/ 7634830 w 9143668"/>
                    <a:gd name="connsiteY1772" fmla="*/ 1124245 h 4997514"/>
                    <a:gd name="connsiteX1773" fmla="*/ 7477416 w 9143668"/>
                    <a:gd name="connsiteY1773" fmla="*/ 1241448 h 4997514"/>
                    <a:gd name="connsiteX1774" fmla="*/ 7477416 w 9143668"/>
                    <a:gd name="connsiteY1774" fmla="*/ 1243545 h 4997514"/>
                    <a:gd name="connsiteX1775" fmla="*/ 7521159 w 9143668"/>
                    <a:gd name="connsiteY1775" fmla="*/ 1627222 h 4997514"/>
                    <a:gd name="connsiteX1776" fmla="*/ 7320063 w 9143668"/>
                    <a:gd name="connsiteY1776" fmla="*/ 1536321 h 4997514"/>
                    <a:gd name="connsiteX1777" fmla="*/ 7308557 w 9143668"/>
                    <a:gd name="connsiteY1777" fmla="*/ 1441106 h 4997514"/>
                    <a:gd name="connsiteX1778" fmla="*/ 7314190 w 9143668"/>
                    <a:gd name="connsiteY1778" fmla="*/ 1376032 h 4997514"/>
                    <a:gd name="connsiteX1779" fmla="*/ 7260620 w 9143668"/>
                    <a:gd name="connsiteY1779" fmla="*/ 1332529 h 4997514"/>
                    <a:gd name="connsiteX1780" fmla="*/ 7241806 w 9143668"/>
                    <a:gd name="connsiteY1780" fmla="*/ 1356677 h 4997514"/>
                    <a:gd name="connsiteX1781" fmla="*/ 7125078 w 9143668"/>
                    <a:gd name="connsiteY1781" fmla="*/ 1418276 h 4997514"/>
                    <a:gd name="connsiteX1782" fmla="*/ 7066835 w 9143668"/>
                    <a:gd name="connsiteY1782" fmla="*/ 1638308 h 4997514"/>
                    <a:gd name="connsiteX1783" fmla="*/ 7149946 w 9143668"/>
                    <a:gd name="connsiteY1783" fmla="*/ 1783737 h 4997514"/>
                    <a:gd name="connsiteX1784" fmla="*/ 7031122 w 9143668"/>
                    <a:gd name="connsiteY1784" fmla="*/ 2104675 h 4997514"/>
                    <a:gd name="connsiteX1785" fmla="*/ 7013146 w 9143668"/>
                    <a:gd name="connsiteY1785" fmla="*/ 2286117 h 4997514"/>
                    <a:gd name="connsiteX1786" fmla="*/ 6927398 w 9143668"/>
                    <a:gd name="connsiteY1786" fmla="*/ 2312603 h 4997514"/>
                    <a:gd name="connsiteX1787" fmla="*/ 6871072 w 9143668"/>
                    <a:gd name="connsiteY1787" fmla="*/ 2259632 h 4997514"/>
                    <a:gd name="connsiteX1788" fmla="*/ 6833142 w 9143668"/>
                    <a:gd name="connsiteY1788" fmla="*/ 2222900 h 4997514"/>
                    <a:gd name="connsiteX1789" fmla="*/ 6804320 w 9143668"/>
                    <a:gd name="connsiteY1789" fmla="*/ 2299420 h 4997514"/>
                    <a:gd name="connsiteX1790" fmla="*/ 6810252 w 9143668"/>
                    <a:gd name="connsiteY1790" fmla="*/ 2309726 h 4997514"/>
                    <a:gd name="connsiteX1791" fmla="*/ 6882517 w 9143668"/>
                    <a:gd name="connsiteY1791" fmla="*/ 2473911 h 4997514"/>
                    <a:gd name="connsiteX1792" fmla="*/ 6742720 w 9143668"/>
                    <a:gd name="connsiteY1792" fmla="*/ 2678722 h 4997514"/>
                    <a:gd name="connsiteX1793" fmla="*/ 6659250 w 9143668"/>
                    <a:gd name="connsiteY1793" fmla="*/ 2763871 h 4997514"/>
                    <a:gd name="connsiteX1794" fmla="*/ 6677646 w 9143668"/>
                    <a:gd name="connsiteY1794" fmla="*/ 2847041 h 4997514"/>
                    <a:gd name="connsiteX1795" fmla="*/ 6617185 w 9143668"/>
                    <a:gd name="connsiteY1795" fmla="*/ 2961252 h 4997514"/>
                    <a:gd name="connsiteX1796" fmla="*/ 6551152 w 9143668"/>
                    <a:gd name="connsiteY1796" fmla="*/ 2972037 h 4997514"/>
                    <a:gd name="connsiteX1797" fmla="*/ 6515139 w 9143668"/>
                    <a:gd name="connsiteY1797" fmla="*/ 2955379 h 4997514"/>
                    <a:gd name="connsiteX1798" fmla="*/ 6503335 w 9143668"/>
                    <a:gd name="connsiteY1798" fmla="*/ 3053830 h 4997514"/>
                    <a:gd name="connsiteX1799" fmla="*/ 6504952 w 9143668"/>
                    <a:gd name="connsiteY1799" fmla="*/ 3120343 h 4997514"/>
                    <a:gd name="connsiteX1800" fmla="*/ 6468820 w 9143668"/>
                    <a:gd name="connsiteY1800" fmla="*/ 3140297 h 4997514"/>
                    <a:gd name="connsiteX1801" fmla="*/ 6289116 w 9143668"/>
                    <a:gd name="connsiteY1801" fmla="*/ 2874845 h 4997514"/>
                    <a:gd name="connsiteX1802" fmla="*/ 6105277 w 9143668"/>
                    <a:gd name="connsiteY1802" fmla="*/ 2727019 h 4997514"/>
                    <a:gd name="connsiteX1803" fmla="*/ 6105337 w 9143668"/>
                    <a:gd name="connsiteY1803" fmla="*/ 2727079 h 4997514"/>
                    <a:gd name="connsiteX1804" fmla="*/ 5976446 w 9143668"/>
                    <a:gd name="connsiteY1804" fmla="*/ 2923441 h 4997514"/>
                    <a:gd name="connsiteX1805" fmla="*/ 5904660 w 9143668"/>
                    <a:gd name="connsiteY1805" fmla="*/ 3030161 h 4997514"/>
                    <a:gd name="connsiteX1806" fmla="*/ 5815018 w 9143668"/>
                    <a:gd name="connsiteY1806" fmla="*/ 2983902 h 4997514"/>
                    <a:gd name="connsiteX1807" fmla="*/ 5609907 w 9143668"/>
                    <a:gd name="connsiteY1807" fmla="*/ 2600944 h 4997514"/>
                    <a:gd name="connsiteX1808" fmla="*/ 5603435 w 9143668"/>
                    <a:gd name="connsiteY1808" fmla="*/ 2597289 h 4997514"/>
                    <a:gd name="connsiteX1809" fmla="*/ 5444404 w 9143668"/>
                    <a:gd name="connsiteY1809" fmla="*/ 2556243 h 4997514"/>
                    <a:gd name="connsiteX1810" fmla="*/ 5385322 w 9143668"/>
                    <a:gd name="connsiteY1810" fmla="*/ 2588121 h 4997514"/>
                    <a:gd name="connsiteX1811" fmla="*/ 5410908 w 9143668"/>
                    <a:gd name="connsiteY1811" fmla="*/ 2599925 h 4997514"/>
                    <a:gd name="connsiteX1812" fmla="*/ 5455969 w 9143668"/>
                    <a:gd name="connsiteY1812" fmla="*/ 2701313 h 4997514"/>
                    <a:gd name="connsiteX1813" fmla="*/ 5306465 w 9143668"/>
                    <a:gd name="connsiteY1813" fmla="*/ 2797726 h 4997514"/>
                    <a:gd name="connsiteX1814" fmla="*/ 5124904 w 9143668"/>
                    <a:gd name="connsiteY1814" fmla="*/ 2724682 h 4997514"/>
                    <a:gd name="connsiteX1815" fmla="*/ 5042152 w 9143668"/>
                    <a:gd name="connsiteY1815" fmla="*/ 2681838 h 4997514"/>
                    <a:gd name="connsiteX1816" fmla="*/ 5049882 w 9143668"/>
                    <a:gd name="connsiteY1816" fmla="*/ 2732472 h 4997514"/>
                    <a:gd name="connsiteX1817" fmla="*/ 5166669 w 9143668"/>
                    <a:gd name="connsiteY1817" fmla="*/ 2845004 h 4997514"/>
                    <a:gd name="connsiteX1818" fmla="*/ 5346433 w 9143668"/>
                    <a:gd name="connsiteY1818" fmla="*/ 2906064 h 4997514"/>
                    <a:gd name="connsiteX1819" fmla="*/ 5157381 w 9143668"/>
                    <a:gd name="connsiteY1819" fmla="*/ 3243002 h 4997514"/>
                    <a:gd name="connsiteX1820" fmla="*/ 5009914 w 9143668"/>
                    <a:gd name="connsiteY1820" fmla="*/ 3407905 h 4997514"/>
                    <a:gd name="connsiteX1821" fmla="*/ 4945559 w 9143668"/>
                    <a:gd name="connsiteY1821" fmla="*/ 3642198 h 4997514"/>
                    <a:gd name="connsiteX1822" fmla="*/ 4645712 w 9143668"/>
                    <a:gd name="connsiteY1822" fmla="*/ 3927603 h 4997514"/>
                    <a:gd name="connsiteX1823" fmla="*/ 4390507 w 9143668"/>
                    <a:gd name="connsiteY1823" fmla="*/ 3648849 h 4997514"/>
                    <a:gd name="connsiteX1824" fmla="*/ 4378164 w 9143668"/>
                    <a:gd name="connsiteY1824" fmla="*/ 3398138 h 4997514"/>
                    <a:gd name="connsiteX1825" fmla="*/ 4307576 w 9143668"/>
                    <a:gd name="connsiteY1825" fmla="*/ 3148446 h 4997514"/>
                    <a:gd name="connsiteX1826" fmla="*/ 4019362 w 9143668"/>
                    <a:gd name="connsiteY1826" fmla="*/ 3071147 h 4997514"/>
                    <a:gd name="connsiteX1827" fmla="*/ 3874653 w 9143668"/>
                    <a:gd name="connsiteY1827" fmla="*/ 3011885 h 4997514"/>
                    <a:gd name="connsiteX1828" fmla="*/ 3872736 w 9143668"/>
                    <a:gd name="connsiteY1828" fmla="*/ 2597888 h 4997514"/>
                    <a:gd name="connsiteX1829" fmla="*/ 4178454 w 9143668"/>
                    <a:gd name="connsiteY1829" fmla="*/ 2316557 h 4997514"/>
                    <a:gd name="connsiteX1830" fmla="*/ 4398776 w 9143668"/>
                    <a:gd name="connsiteY1830" fmla="*/ 2316557 h 4997514"/>
                    <a:gd name="connsiteX1831" fmla="*/ 4617489 w 9143668"/>
                    <a:gd name="connsiteY1831" fmla="*/ 2415128 h 4997514"/>
                    <a:gd name="connsiteX1832" fmla="*/ 4922489 w 9143668"/>
                    <a:gd name="connsiteY1832" fmla="*/ 2415548 h 4997514"/>
                    <a:gd name="connsiteX1833" fmla="*/ 4945619 w 9143668"/>
                    <a:gd name="connsiteY1833" fmla="*/ 2324047 h 4997514"/>
                    <a:gd name="connsiteX1834" fmla="*/ 4901037 w 9143668"/>
                    <a:gd name="connsiteY1834" fmla="*/ 2313501 h 4997514"/>
                    <a:gd name="connsiteX1835" fmla="*/ 4847527 w 9143668"/>
                    <a:gd name="connsiteY1835" fmla="*/ 2318894 h 4997514"/>
                    <a:gd name="connsiteX1836" fmla="*/ 4790183 w 9143668"/>
                    <a:gd name="connsiteY1836" fmla="*/ 2298401 h 4997514"/>
                    <a:gd name="connsiteX1837" fmla="*/ 4974681 w 9143668"/>
                    <a:gd name="connsiteY1837" fmla="*/ 2140868 h 4997514"/>
                    <a:gd name="connsiteX1838" fmla="*/ 4901037 w 9143668"/>
                    <a:gd name="connsiteY1838" fmla="*/ 2029894 h 4997514"/>
                    <a:gd name="connsiteX1839" fmla="*/ 4765795 w 9143668"/>
                    <a:gd name="connsiteY1839" fmla="*/ 2124449 h 4997514"/>
                    <a:gd name="connsiteX1840" fmla="*/ 4701499 w 9143668"/>
                    <a:gd name="connsiteY1840" fmla="*/ 2258194 h 4997514"/>
                    <a:gd name="connsiteX1841" fmla="*/ 4570930 w 9143668"/>
                    <a:gd name="connsiteY1841" fmla="*/ 2241116 h 4997514"/>
                    <a:gd name="connsiteX1842" fmla="*/ 4537015 w 9143668"/>
                    <a:gd name="connsiteY1842" fmla="*/ 2179278 h 4997514"/>
                    <a:gd name="connsiteX1843" fmla="*/ 4517301 w 9143668"/>
                    <a:gd name="connsiteY1843" fmla="*/ 2134756 h 4997514"/>
                    <a:gd name="connsiteX1844" fmla="*/ 4480089 w 9143668"/>
                    <a:gd name="connsiteY1844" fmla="*/ 2150515 h 4997514"/>
                    <a:gd name="connsiteX1845" fmla="*/ 4505257 w 9143668"/>
                    <a:gd name="connsiteY1845" fmla="*/ 2188625 h 4997514"/>
                    <a:gd name="connsiteX1846" fmla="*/ 4472120 w 9143668"/>
                    <a:gd name="connsiteY1846" fmla="*/ 2292049 h 4997514"/>
                    <a:gd name="connsiteX1847" fmla="*/ 4374508 w 9143668"/>
                    <a:gd name="connsiteY1847" fmla="*/ 2220503 h 4997514"/>
                    <a:gd name="connsiteX1848" fmla="*/ 4322736 w 9143668"/>
                    <a:gd name="connsiteY1848" fmla="*/ 2152912 h 4997514"/>
                    <a:gd name="connsiteX1849" fmla="*/ 4225304 w 9143668"/>
                    <a:gd name="connsiteY1849" fmla="*/ 2195936 h 4997514"/>
                    <a:gd name="connsiteX1850" fmla="*/ 4154605 w 9143668"/>
                    <a:gd name="connsiteY1850" fmla="*/ 2260111 h 4997514"/>
                    <a:gd name="connsiteX1851" fmla="*/ 4006899 w 9143668"/>
                    <a:gd name="connsiteY1851" fmla="*/ 2279706 h 4997514"/>
                    <a:gd name="connsiteX1852" fmla="*/ 4025535 w 9143668"/>
                    <a:gd name="connsiteY1852" fmla="*/ 2069502 h 4997514"/>
                    <a:gd name="connsiteX1853" fmla="*/ 4107626 w 9143668"/>
                    <a:gd name="connsiteY1853" fmla="*/ 2030013 h 4997514"/>
                    <a:gd name="connsiteX1854" fmla="*/ 4101275 w 9143668"/>
                    <a:gd name="connsiteY1854" fmla="*/ 2002749 h 4997514"/>
                    <a:gd name="connsiteX1855" fmla="*/ 4126022 w 9143668"/>
                    <a:gd name="connsiteY1855" fmla="*/ 1948700 h 4997514"/>
                    <a:gd name="connsiteX1856" fmla="*/ 4211402 w 9143668"/>
                    <a:gd name="connsiteY1856" fmla="*/ 1914665 h 4997514"/>
                    <a:gd name="connsiteX1857" fmla="*/ 4288042 w 9143668"/>
                    <a:gd name="connsiteY1857" fmla="*/ 1773310 h 4997514"/>
                    <a:gd name="connsiteX1858" fmla="*/ 4289300 w 9143668"/>
                    <a:gd name="connsiteY1858" fmla="*/ 1761206 h 4997514"/>
                    <a:gd name="connsiteX1859" fmla="*/ 4295592 w 9143668"/>
                    <a:gd name="connsiteY1859" fmla="*/ 1743529 h 4997514"/>
                    <a:gd name="connsiteX1860" fmla="*/ 4300146 w 9143668"/>
                    <a:gd name="connsiteY1860" fmla="*/ 1739814 h 4997514"/>
                    <a:gd name="connsiteX1861" fmla="*/ 4303142 w 9143668"/>
                    <a:gd name="connsiteY1861" fmla="*/ 1737777 h 4997514"/>
                    <a:gd name="connsiteX1862" fmla="*/ 4324294 w 9143668"/>
                    <a:gd name="connsiteY1862" fmla="*/ 1724355 h 4997514"/>
                    <a:gd name="connsiteX1863" fmla="*/ 4349521 w 9143668"/>
                    <a:gd name="connsiteY1863" fmla="*/ 1722497 h 4997514"/>
                    <a:gd name="connsiteX1864" fmla="*/ 4370134 w 9143668"/>
                    <a:gd name="connsiteY1864" fmla="*/ 1734541 h 4997514"/>
                    <a:gd name="connsiteX1865" fmla="*/ 4383616 w 9143668"/>
                    <a:gd name="connsiteY1865" fmla="*/ 1751199 h 4997514"/>
                    <a:gd name="connsiteX1866" fmla="*/ 4518919 w 9143668"/>
                    <a:gd name="connsiteY1866" fmla="*/ 1864570 h 4997514"/>
                    <a:gd name="connsiteX1867" fmla="*/ 4566256 w 9143668"/>
                    <a:gd name="connsiteY1867" fmla="*/ 1765341 h 4997514"/>
                    <a:gd name="connsiteX1868" fmla="*/ 4649727 w 9143668"/>
                    <a:gd name="connsiteY1868" fmla="*/ 1649573 h 4997514"/>
                    <a:gd name="connsiteX1869" fmla="*/ 4585431 w 9143668"/>
                    <a:gd name="connsiteY1869" fmla="*/ 1512952 h 4997514"/>
                    <a:gd name="connsiteX1870" fmla="*/ 4471581 w 9143668"/>
                    <a:gd name="connsiteY1870" fmla="*/ 1745746 h 4997514"/>
                    <a:gd name="connsiteX1871" fmla="*/ 4377205 w 9143668"/>
                    <a:gd name="connsiteY1871" fmla="*/ 1663414 h 4997514"/>
                    <a:gd name="connsiteX1872" fmla="*/ 4263713 w 9143668"/>
                    <a:gd name="connsiteY1872" fmla="*/ 1567720 h 4997514"/>
                    <a:gd name="connsiteX1873" fmla="*/ 4365041 w 9143668"/>
                    <a:gd name="connsiteY1873" fmla="*/ 1266495 h 4997514"/>
                    <a:gd name="connsiteX1874" fmla="*/ 4607482 w 9143668"/>
                    <a:gd name="connsiteY1874" fmla="*/ 1139406 h 4997514"/>
                    <a:gd name="connsiteX1875" fmla="*/ 4891450 w 9143668"/>
                    <a:gd name="connsiteY1875" fmla="*/ 1263499 h 4997514"/>
                    <a:gd name="connsiteX1876" fmla="*/ 4912482 w 9143668"/>
                    <a:gd name="connsiteY1876" fmla="*/ 1291842 h 4997514"/>
                    <a:gd name="connsiteX1877" fmla="*/ 4883840 w 9143668"/>
                    <a:gd name="connsiteY1877" fmla="*/ 1349786 h 4997514"/>
                    <a:gd name="connsiteX1878" fmla="*/ 4817088 w 9143668"/>
                    <a:gd name="connsiteY1878" fmla="*/ 1386458 h 4997514"/>
                    <a:gd name="connsiteX1879" fmla="*/ 4845011 w 9143668"/>
                    <a:gd name="connsiteY1879" fmla="*/ 1424148 h 4997514"/>
                    <a:gd name="connsiteX1880" fmla="*/ 4915298 w 9143668"/>
                    <a:gd name="connsiteY1880" fmla="*/ 1400120 h 4997514"/>
                    <a:gd name="connsiteX1881" fmla="*/ 4979294 w 9143668"/>
                    <a:gd name="connsiteY1881" fmla="*/ 1339959 h 4997514"/>
                    <a:gd name="connsiteX1882" fmla="*/ 5062106 w 9143668"/>
                    <a:gd name="connsiteY1882" fmla="*/ 1243545 h 4997514"/>
                    <a:gd name="connsiteX1883" fmla="*/ 5246963 w 9143668"/>
                    <a:gd name="connsiteY1883" fmla="*/ 1168104 h 4997514"/>
                    <a:gd name="connsiteX1884" fmla="*/ 5332531 w 9143668"/>
                    <a:gd name="connsiteY1884" fmla="*/ 995595 h 4997514"/>
                    <a:gd name="connsiteX1885" fmla="*/ 5420915 w 9143668"/>
                    <a:gd name="connsiteY1885" fmla="*/ 984330 h 4997514"/>
                    <a:gd name="connsiteX1886" fmla="*/ 5540518 w 9143668"/>
                    <a:gd name="connsiteY1886" fmla="*/ 916558 h 4997514"/>
                    <a:gd name="connsiteX1887" fmla="*/ 5688284 w 9143668"/>
                    <a:gd name="connsiteY1887" fmla="*/ 692812 h 4997514"/>
                    <a:gd name="connsiteX1888" fmla="*/ 5889815 w 9143668"/>
                    <a:gd name="connsiteY1888" fmla="*/ 587811 h 4997514"/>
                    <a:gd name="connsiteX1889" fmla="*/ 1332972 w 9143668"/>
                    <a:gd name="connsiteY1889" fmla="*/ 585614 h 4997514"/>
                    <a:gd name="connsiteX1890" fmla="*/ 1562470 w 9143668"/>
                    <a:gd name="connsiteY1890" fmla="*/ 687062 h 4997514"/>
                    <a:gd name="connsiteX1891" fmla="*/ 1650913 w 9143668"/>
                    <a:gd name="connsiteY1891" fmla="*/ 803069 h 4997514"/>
                    <a:gd name="connsiteX1892" fmla="*/ 1826840 w 9143668"/>
                    <a:gd name="connsiteY1892" fmla="*/ 856159 h 4997514"/>
                    <a:gd name="connsiteX1893" fmla="*/ 1952795 w 9143668"/>
                    <a:gd name="connsiteY1893" fmla="*/ 885640 h 4997514"/>
                    <a:gd name="connsiteX1894" fmla="*/ 1985331 w 9143668"/>
                    <a:gd name="connsiteY1894" fmla="*/ 903437 h 4997514"/>
                    <a:gd name="connsiteX1895" fmla="*/ 2048609 w 9143668"/>
                    <a:gd name="connsiteY1895" fmla="*/ 893010 h 4997514"/>
                    <a:gd name="connsiteX1896" fmla="*/ 2022664 w 9143668"/>
                    <a:gd name="connsiteY1896" fmla="*/ 840219 h 4997514"/>
                    <a:gd name="connsiteX1897" fmla="*/ 2034408 w 9143668"/>
                    <a:gd name="connsiteY1897" fmla="*/ 685563 h 4997514"/>
                    <a:gd name="connsiteX1898" fmla="*/ 2227238 w 9143668"/>
                    <a:gd name="connsiteY1898" fmla="*/ 688858 h 4997514"/>
                    <a:gd name="connsiteX1899" fmla="*/ 2355828 w 9143668"/>
                    <a:gd name="connsiteY1899" fmla="*/ 792522 h 4997514"/>
                    <a:gd name="connsiteX1900" fmla="*/ 2426955 w 9143668"/>
                    <a:gd name="connsiteY1900" fmla="*/ 829133 h 4997514"/>
                    <a:gd name="connsiteX1901" fmla="*/ 2441096 w 9143668"/>
                    <a:gd name="connsiteY1901" fmla="*/ 922312 h 4997514"/>
                    <a:gd name="connsiteX1902" fmla="*/ 2439838 w 9143668"/>
                    <a:gd name="connsiteY1902" fmla="*/ 1001228 h 4997514"/>
                    <a:gd name="connsiteX1903" fmla="*/ 2483999 w 9143668"/>
                    <a:gd name="connsiteY1903" fmla="*/ 1050663 h 4997514"/>
                    <a:gd name="connsiteX1904" fmla="*/ 2547396 w 9143668"/>
                    <a:gd name="connsiteY1904" fmla="*/ 1060010 h 4997514"/>
                    <a:gd name="connsiteX1905" fmla="*/ 2696840 w 9143668"/>
                    <a:gd name="connsiteY1905" fmla="*/ 1145578 h 4997514"/>
                    <a:gd name="connsiteX1906" fmla="*/ 2400050 w 9143668"/>
                    <a:gd name="connsiteY1906" fmla="*/ 1553938 h 4997514"/>
                    <a:gd name="connsiteX1907" fmla="*/ 2560698 w 9143668"/>
                    <a:gd name="connsiteY1907" fmla="*/ 1687683 h 4997514"/>
                    <a:gd name="connsiteX1908" fmla="*/ 2629068 w 9143668"/>
                    <a:gd name="connsiteY1908" fmla="*/ 1533265 h 4997514"/>
                    <a:gd name="connsiteX1909" fmla="*/ 2783188 w 9143668"/>
                    <a:gd name="connsiteY1909" fmla="*/ 1426485 h 4997514"/>
                    <a:gd name="connsiteX1910" fmla="*/ 2973257 w 9143668"/>
                    <a:gd name="connsiteY1910" fmla="*/ 1624286 h 4997514"/>
                    <a:gd name="connsiteX1911" fmla="*/ 3082494 w 9143668"/>
                    <a:gd name="connsiteY1911" fmla="*/ 1882127 h 4997514"/>
                    <a:gd name="connsiteX1912" fmla="*/ 2898894 w 9143668"/>
                    <a:gd name="connsiteY1912" fmla="*/ 2036844 h 4997514"/>
                    <a:gd name="connsiteX1913" fmla="*/ 2661725 w 9143668"/>
                    <a:gd name="connsiteY1913" fmla="*/ 2186228 h 4997514"/>
                    <a:gd name="connsiteX1914" fmla="*/ 2632005 w 9143668"/>
                    <a:gd name="connsiteY1914" fmla="*/ 2266823 h 4997514"/>
                    <a:gd name="connsiteX1915" fmla="*/ 2623436 w 9143668"/>
                    <a:gd name="connsiteY1915" fmla="*/ 2276590 h 4997514"/>
                    <a:gd name="connsiteX1916" fmla="*/ 2609295 w 9143668"/>
                    <a:gd name="connsiteY1916" fmla="*/ 2291091 h 4997514"/>
                    <a:gd name="connsiteX1917" fmla="*/ 2476450 w 9143668"/>
                    <a:gd name="connsiteY1917" fmla="*/ 2353649 h 4997514"/>
                    <a:gd name="connsiteX1918" fmla="*/ 2397653 w 9143668"/>
                    <a:gd name="connsiteY1918" fmla="*/ 2401826 h 4997514"/>
                    <a:gd name="connsiteX1919" fmla="*/ 2389863 w 9143668"/>
                    <a:gd name="connsiteY1919" fmla="*/ 2486195 h 4997514"/>
                    <a:gd name="connsiteX1920" fmla="*/ 2352952 w 9143668"/>
                    <a:gd name="connsiteY1920" fmla="*/ 2565411 h 4997514"/>
                    <a:gd name="connsiteX1921" fmla="*/ 2317478 w 9143668"/>
                    <a:gd name="connsiteY1921" fmla="*/ 2569545 h 4997514"/>
                    <a:gd name="connsiteX1922" fmla="*/ 2126870 w 9143668"/>
                    <a:gd name="connsiteY1922" fmla="*/ 2437479 h 4997514"/>
                    <a:gd name="connsiteX1923" fmla="*/ 1993122 w 9143668"/>
                    <a:gd name="connsiteY1923" fmla="*/ 2545817 h 4997514"/>
                    <a:gd name="connsiteX1924" fmla="*/ 2022003 w 9143668"/>
                    <a:gd name="connsiteY1924" fmla="*/ 2618501 h 4997514"/>
                    <a:gd name="connsiteX1925" fmla="*/ 2075574 w 9143668"/>
                    <a:gd name="connsiteY1925" fmla="*/ 2617423 h 4997514"/>
                    <a:gd name="connsiteX1926" fmla="*/ 2214175 w 9143668"/>
                    <a:gd name="connsiteY1926" fmla="*/ 2640852 h 4997514"/>
                    <a:gd name="connsiteX1927" fmla="*/ 2226998 w 9143668"/>
                    <a:gd name="connsiteY1927" fmla="*/ 2721326 h 4997514"/>
                    <a:gd name="connsiteX1928" fmla="*/ 2302019 w 9143668"/>
                    <a:gd name="connsiteY1928" fmla="*/ 2744875 h 4997514"/>
                    <a:gd name="connsiteX1929" fmla="*/ 2345701 w 9143668"/>
                    <a:gd name="connsiteY1929" fmla="*/ 2829784 h 4997514"/>
                    <a:gd name="connsiteX1930" fmla="*/ 2437681 w 9143668"/>
                    <a:gd name="connsiteY1930" fmla="*/ 2890784 h 4997514"/>
                    <a:gd name="connsiteX1931" fmla="*/ 2529179 w 9143668"/>
                    <a:gd name="connsiteY1931" fmla="*/ 2864419 h 4997514"/>
                    <a:gd name="connsiteX1932" fmla="*/ 2677185 w 9143668"/>
                    <a:gd name="connsiteY1932" fmla="*/ 2869092 h 4997514"/>
                    <a:gd name="connsiteX1933" fmla="*/ 2956178 w 9143668"/>
                    <a:gd name="connsiteY1933" fmla="*/ 3021233 h 4997514"/>
                    <a:gd name="connsiteX1934" fmla="*/ 3257224 w 9143668"/>
                    <a:gd name="connsiteY1934" fmla="*/ 3178167 h 4997514"/>
                    <a:gd name="connsiteX1935" fmla="*/ 3257224 w 9143668"/>
                    <a:gd name="connsiteY1935" fmla="*/ 3178227 h 4997514"/>
                    <a:gd name="connsiteX1936" fmla="*/ 3432196 w 9143668"/>
                    <a:gd name="connsiteY1936" fmla="*/ 3325693 h 4997514"/>
                    <a:gd name="connsiteX1937" fmla="*/ 3367480 w 9143668"/>
                    <a:gd name="connsiteY1937" fmla="*/ 3555971 h 4997514"/>
                    <a:gd name="connsiteX1938" fmla="*/ 3133786 w 9143668"/>
                    <a:gd name="connsiteY1938" fmla="*/ 3766655 h 4997514"/>
                    <a:gd name="connsiteX1939" fmla="*/ 2971939 w 9143668"/>
                    <a:gd name="connsiteY1939" fmla="*/ 4032825 h 4997514"/>
                    <a:gd name="connsiteX1940" fmla="*/ 2806196 w 9143668"/>
                    <a:gd name="connsiteY1940" fmla="*/ 4326560 h 4997514"/>
                    <a:gd name="connsiteX1941" fmla="*/ 2831543 w 9143668"/>
                    <a:gd name="connsiteY1941" fmla="*/ 4635754 h 4997514"/>
                    <a:gd name="connsiteX1942" fmla="*/ 2795171 w 9143668"/>
                    <a:gd name="connsiteY1942" fmla="*/ 4655828 h 4997514"/>
                    <a:gd name="connsiteX1943" fmla="*/ 2541463 w 9143668"/>
                    <a:gd name="connsiteY1943" fmla="*/ 4182269 h 4997514"/>
                    <a:gd name="connsiteX1944" fmla="*/ 2422161 w 9143668"/>
                    <a:gd name="connsiteY1944" fmla="*/ 3504678 h 4997514"/>
                    <a:gd name="connsiteX1945" fmla="*/ 2320774 w 9143668"/>
                    <a:gd name="connsiteY1945" fmla="*/ 3102546 h 4997514"/>
                    <a:gd name="connsiteX1946" fmla="*/ 2336474 w 9143668"/>
                    <a:gd name="connsiteY1946" fmla="*/ 2996725 h 4997514"/>
                    <a:gd name="connsiteX1947" fmla="*/ 2265347 w 9143668"/>
                    <a:gd name="connsiteY1947" fmla="*/ 2938961 h 4997514"/>
                    <a:gd name="connsiteX1948" fmla="*/ 2127049 w 9143668"/>
                    <a:gd name="connsiteY1948" fmla="*/ 2857108 h 4997514"/>
                    <a:gd name="connsiteX1949" fmla="*/ 1867167 w 9143668"/>
                    <a:gd name="connsiteY1949" fmla="*/ 2739063 h 4997514"/>
                    <a:gd name="connsiteX1950" fmla="*/ 1643663 w 9143668"/>
                    <a:gd name="connsiteY1950" fmla="*/ 2385167 h 4997514"/>
                    <a:gd name="connsiteX1951" fmla="*/ 1654568 w 9143668"/>
                    <a:gd name="connsiteY1951" fmla="*/ 2507467 h 4997514"/>
                    <a:gd name="connsiteX1952" fmla="*/ 1606092 w 9143668"/>
                    <a:gd name="connsiteY1952" fmla="*/ 2526881 h 4997514"/>
                    <a:gd name="connsiteX1953" fmla="*/ 1448021 w 9143668"/>
                    <a:gd name="connsiteY1953" fmla="*/ 2178678 h 4997514"/>
                    <a:gd name="connsiteX1954" fmla="*/ 1497817 w 9143668"/>
                    <a:gd name="connsiteY1954" fmla="*/ 1706977 h 4997514"/>
                    <a:gd name="connsiteX1955" fmla="*/ 1409432 w 9143668"/>
                    <a:gd name="connsiteY1955" fmla="*/ 1467412 h 4997514"/>
                    <a:gd name="connsiteX1956" fmla="*/ 1235359 w 9143668"/>
                    <a:gd name="connsiteY1956" fmla="*/ 1270810 h 4997514"/>
                    <a:gd name="connsiteX1957" fmla="*/ 981348 w 9143668"/>
                    <a:gd name="connsiteY1957" fmla="*/ 1410606 h 4997514"/>
                    <a:gd name="connsiteX1958" fmla="*/ 963252 w 9143668"/>
                    <a:gd name="connsiteY1958" fmla="*/ 1426485 h 4997514"/>
                    <a:gd name="connsiteX1959" fmla="*/ 905008 w 9143668"/>
                    <a:gd name="connsiteY1959" fmla="*/ 1316110 h 4997514"/>
                    <a:gd name="connsiteX1960" fmla="*/ 932212 w 9143668"/>
                    <a:gd name="connsiteY1960" fmla="*/ 1204537 h 4997514"/>
                    <a:gd name="connsiteX1961" fmla="*/ 908244 w 9143668"/>
                    <a:gd name="connsiteY1961" fmla="*/ 1132935 h 4997514"/>
                    <a:gd name="connsiteX1962" fmla="*/ 930055 w 9143668"/>
                    <a:gd name="connsiteY1962" fmla="*/ 999191 h 4997514"/>
                    <a:gd name="connsiteX1963" fmla="*/ 1140682 w 9143668"/>
                    <a:gd name="connsiteY1963" fmla="*/ 723493 h 4997514"/>
                    <a:gd name="connsiteX1964" fmla="*/ 1332972 w 9143668"/>
                    <a:gd name="connsiteY1964" fmla="*/ 585614 h 4997514"/>
                    <a:gd name="connsiteX1965" fmla="*/ 3377485 w 9143668"/>
                    <a:gd name="connsiteY1965" fmla="*/ 579801 h 4997514"/>
                    <a:gd name="connsiteX1966" fmla="*/ 3377514 w 9143668"/>
                    <a:gd name="connsiteY1966" fmla="*/ 579876 h 4997514"/>
                    <a:gd name="connsiteX1967" fmla="*/ 3346326 w 9143668"/>
                    <a:gd name="connsiteY1967" fmla="*/ 594901 h 4997514"/>
                    <a:gd name="connsiteX1968" fmla="*/ 3168358 w 9143668"/>
                    <a:gd name="connsiteY1968" fmla="*/ 688858 h 4997514"/>
                    <a:gd name="connsiteX1969" fmla="*/ 3767872 w 9143668"/>
                    <a:gd name="connsiteY1969" fmla="*/ 1145340 h 4997514"/>
                    <a:gd name="connsiteX1970" fmla="*/ 3787706 w 9143668"/>
                    <a:gd name="connsiteY1970" fmla="*/ 1043532 h 4997514"/>
                    <a:gd name="connsiteX1971" fmla="*/ 3291138 w 9143668"/>
                    <a:gd name="connsiteY1971" fmla="*/ 647393 h 4997514"/>
                    <a:gd name="connsiteX1972" fmla="*/ 3310073 w 9143668"/>
                    <a:gd name="connsiteY1972" fmla="*/ 628457 h 4997514"/>
                    <a:gd name="connsiteX1973" fmla="*/ 3785130 w 9143668"/>
                    <a:gd name="connsiteY1973" fmla="*/ 1006740 h 4997514"/>
                    <a:gd name="connsiteX1974" fmla="*/ 3774943 w 9143668"/>
                    <a:gd name="connsiteY1974" fmla="*/ 903916 h 4997514"/>
                    <a:gd name="connsiteX1975" fmla="*/ 3761041 w 9143668"/>
                    <a:gd name="connsiteY1975" fmla="*/ 901698 h 4997514"/>
                    <a:gd name="connsiteX1976" fmla="*/ 3381620 w 9143668"/>
                    <a:gd name="connsiteY1976" fmla="*/ 590348 h 4997514"/>
                    <a:gd name="connsiteX1977" fmla="*/ 3377514 w 9143668"/>
                    <a:gd name="connsiteY1977" fmla="*/ 579876 h 4997514"/>
                    <a:gd name="connsiteX1978" fmla="*/ 3377544 w 9143668"/>
                    <a:gd name="connsiteY1978" fmla="*/ 579862 h 4997514"/>
                    <a:gd name="connsiteX1979" fmla="*/ 2372725 w 9143668"/>
                    <a:gd name="connsiteY1979" fmla="*/ 553137 h 4997514"/>
                    <a:gd name="connsiteX1980" fmla="*/ 2360621 w 9143668"/>
                    <a:gd name="connsiteY1980" fmla="*/ 571173 h 4997514"/>
                    <a:gd name="connsiteX1981" fmla="*/ 2360561 w 9143668"/>
                    <a:gd name="connsiteY1981" fmla="*/ 571233 h 4997514"/>
                    <a:gd name="connsiteX1982" fmla="*/ 2357266 w 9143668"/>
                    <a:gd name="connsiteY1982" fmla="*/ 578184 h 4997514"/>
                    <a:gd name="connsiteX1983" fmla="*/ 2364337 w 9143668"/>
                    <a:gd name="connsiteY1983" fmla="*/ 581419 h 4997514"/>
                    <a:gd name="connsiteX1984" fmla="*/ 2460989 w 9143668"/>
                    <a:gd name="connsiteY1984" fmla="*/ 671361 h 4997514"/>
                    <a:gd name="connsiteX1985" fmla="*/ 2475670 w 9143668"/>
                    <a:gd name="connsiteY1985" fmla="*/ 651767 h 4997514"/>
                    <a:gd name="connsiteX1986" fmla="*/ 2372725 w 9143668"/>
                    <a:gd name="connsiteY1986" fmla="*/ 553137 h 4997514"/>
                    <a:gd name="connsiteX1987" fmla="*/ 2431898 w 9143668"/>
                    <a:gd name="connsiteY1987" fmla="*/ 535857 h 4997514"/>
                    <a:gd name="connsiteX1988" fmla="*/ 2398372 w 9143668"/>
                    <a:gd name="connsiteY1988" fmla="*/ 539594 h 4997514"/>
                    <a:gd name="connsiteX1989" fmla="*/ 2486995 w 9143668"/>
                    <a:gd name="connsiteY1989" fmla="*/ 622884 h 4997514"/>
                    <a:gd name="connsiteX1990" fmla="*/ 2461289 w 9143668"/>
                    <a:gd name="connsiteY1990" fmla="*/ 543489 h 4997514"/>
                    <a:gd name="connsiteX1991" fmla="*/ 2431898 w 9143668"/>
                    <a:gd name="connsiteY1991" fmla="*/ 535857 h 4997514"/>
                    <a:gd name="connsiteX1992" fmla="*/ 3472700 w 9143668"/>
                    <a:gd name="connsiteY1992" fmla="*/ 534142 h 4997514"/>
                    <a:gd name="connsiteX1993" fmla="*/ 3397799 w 9143668"/>
                    <a:gd name="connsiteY1993" fmla="*/ 569975 h 4997514"/>
                    <a:gd name="connsiteX1994" fmla="*/ 3400495 w 9143668"/>
                    <a:gd name="connsiteY1994" fmla="*/ 571413 h 4997514"/>
                    <a:gd name="connsiteX1995" fmla="*/ 3775063 w 9143668"/>
                    <a:gd name="connsiteY1995" fmla="*/ 877310 h 4997514"/>
                    <a:gd name="connsiteX1996" fmla="*/ 3784710 w 9143668"/>
                    <a:gd name="connsiteY1996" fmla="*/ 819606 h 4997514"/>
                    <a:gd name="connsiteX1997" fmla="*/ 3794179 w 9143668"/>
                    <a:gd name="connsiteY1997" fmla="*/ 795877 h 4997514"/>
                    <a:gd name="connsiteX1998" fmla="*/ 3786748 w 9143668"/>
                    <a:gd name="connsiteY1998" fmla="*/ 793780 h 4997514"/>
                    <a:gd name="connsiteX1999" fmla="*/ 3473419 w 9143668"/>
                    <a:gd name="connsiteY1999" fmla="*/ 535160 h 4997514"/>
                    <a:gd name="connsiteX2000" fmla="*/ 3472640 w 9143668"/>
                    <a:gd name="connsiteY2000" fmla="*/ 534202 h 4997514"/>
                    <a:gd name="connsiteX2001" fmla="*/ 5652390 w 9143668"/>
                    <a:gd name="connsiteY2001" fmla="*/ 528566 h 4997514"/>
                    <a:gd name="connsiteX2002" fmla="*/ 5663117 w 9143668"/>
                    <a:gd name="connsiteY2002" fmla="*/ 534918 h 4997514"/>
                    <a:gd name="connsiteX2003" fmla="*/ 5669288 w 9143668"/>
                    <a:gd name="connsiteY2003" fmla="*/ 535098 h 4997514"/>
                    <a:gd name="connsiteX2004" fmla="*/ 5692538 w 9143668"/>
                    <a:gd name="connsiteY2004" fmla="*/ 562062 h 4997514"/>
                    <a:gd name="connsiteX2005" fmla="*/ 5655386 w 9143668"/>
                    <a:gd name="connsiteY2005" fmla="*/ 619587 h 4997514"/>
                    <a:gd name="connsiteX2006" fmla="*/ 5614520 w 9143668"/>
                    <a:gd name="connsiteY2006" fmla="*/ 595439 h 4997514"/>
                    <a:gd name="connsiteX2007" fmla="*/ 5620692 w 9143668"/>
                    <a:gd name="connsiteY2007" fmla="*/ 546063 h 4997514"/>
                    <a:gd name="connsiteX2008" fmla="*/ 5652390 w 9143668"/>
                    <a:gd name="connsiteY2008" fmla="*/ 528566 h 4997514"/>
                    <a:gd name="connsiteX2009" fmla="*/ 2653216 w 9143668"/>
                    <a:gd name="connsiteY2009" fmla="*/ 490938 h 4997514"/>
                    <a:gd name="connsiteX2010" fmla="*/ 2653275 w 9143668"/>
                    <a:gd name="connsiteY2010" fmla="*/ 490998 h 4997514"/>
                    <a:gd name="connsiteX2011" fmla="*/ 2662563 w 9143668"/>
                    <a:gd name="connsiteY2011" fmla="*/ 527011 h 4997514"/>
                    <a:gd name="connsiteX2012" fmla="*/ 2699415 w 9143668"/>
                    <a:gd name="connsiteY2012" fmla="*/ 536479 h 4997514"/>
                    <a:gd name="connsiteX2013" fmla="*/ 2703010 w 9143668"/>
                    <a:gd name="connsiteY2013" fmla="*/ 505858 h 4997514"/>
                    <a:gd name="connsiteX2014" fmla="*/ 2656871 w 9143668"/>
                    <a:gd name="connsiteY2014" fmla="*/ 492137 h 4997514"/>
                    <a:gd name="connsiteX2015" fmla="*/ 2653216 w 9143668"/>
                    <a:gd name="connsiteY2015" fmla="*/ 490938 h 4997514"/>
                    <a:gd name="connsiteX2016" fmla="*/ 2424490 w 9143668"/>
                    <a:gd name="connsiteY2016" fmla="*/ 480125 h 4997514"/>
                    <a:gd name="connsiteX2017" fmla="*/ 2473453 w 9143668"/>
                    <a:gd name="connsiteY2017" fmla="*/ 488481 h 4997514"/>
                    <a:gd name="connsiteX2018" fmla="*/ 2535351 w 9143668"/>
                    <a:gd name="connsiteY2018" fmla="*/ 648291 h 4997514"/>
                    <a:gd name="connsiteX2019" fmla="*/ 2389383 w 9143668"/>
                    <a:gd name="connsiteY2019" fmla="*/ 729185 h 4997514"/>
                    <a:gd name="connsiteX2020" fmla="*/ 2309808 w 9143668"/>
                    <a:gd name="connsiteY2020" fmla="*/ 578543 h 4997514"/>
                    <a:gd name="connsiteX2021" fmla="*/ 2306513 w 9143668"/>
                    <a:gd name="connsiteY2021" fmla="*/ 555533 h 4997514"/>
                    <a:gd name="connsiteX2022" fmla="*/ 2424490 w 9143668"/>
                    <a:gd name="connsiteY2022" fmla="*/ 480125 h 4997514"/>
                    <a:gd name="connsiteX2023" fmla="*/ 4239565 w 9143668"/>
                    <a:gd name="connsiteY2023" fmla="*/ 467746 h 4997514"/>
                    <a:gd name="connsiteX2024" fmla="*/ 5037118 w 9143668"/>
                    <a:gd name="connsiteY2024" fmla="*/ 474577 h 4997514"/>
                    <a:gd name="connsiteX2025" fmla="*/ 5037118 w 9143668"/>
                    <a:gd name="connsiteY2025" fmla="*/ 504058 h 4997514"/>
                    <a:gd name="connsiteX2026" fmla="*/ 4264072 w 9143668"/>
                    <a:gd name="connsiteY2026" fmla="*/ 495788 h 4997514"/>
                    <a:gd name="connsiteX2027" fmla="*/ 4327469 w 9143668"/>
                    <a:gd name="connsiteY2027" fmla="*/ 602449 h 4997514"/>
                    <a:gd name="connsiteX2028" fmla="*/ 4305538 w 9143668"/>
                    <a:gd name="connsiteY2028" fmla="*/ 615272 h 4997514"/>
                    <a:gd name="connsiteX2029" fmla="*/ 4227640 w 9143668"/>
                    <a:gd name="connsiteY2029" fmla="*/ 488538 h 4997514"/>
                    <a:gd name="connsiteX2030" fmla="*/ 4239565 w 9143668"/>
                    <a:gd name="connsiteY2030" fmla="*/ 467746 h 4997514"/>
                    <a:gd name="connsiteX2031" fmla="*/ 2855570 w 9143668"/>
                    <a:gd name="connsiteY2031" fmla="*/ 462654 h 4997514"/>
                    <a:gd name="connsiteX2032" fmla="*/ 2863120 w 9143668"/>
                    <a:gd name="connsiteY2032" fmla="*/ 559607 h 4997514"/>
                    <a:gd name="connsiteX2033" fmla="*/ 2868632 w 9143668"/>
                    <a:gd name="connsiteY2033" fmla="*/ 579441 h 4997514"/>
                    <a:gd name="connsiteX2034" fmla="*/ 2951564 w 9143668"/>
                    <a:gd name="connsiteY2034" fmla="*/ 653085 h 4997514"/>
                    <a:gd name="connsiteX2035" fmla="*/ 2998662 w 9143668"/>
                    <a:gd name="connsiteY2035" fmla="*/ 591545 h 4997514"/>
                    <a:gd name="connsiteX2036" fmla="*/ 2855570 w 9143668"/>
                    <a:gd name="connsiteY2036" fmla="*/ 462654 h 4997514"/>
                    <a:gd name="connsiteX2037" fmla="*/ 3682305 w 9143668"/>
                    <a:gd name="connsiteY2037" fmla="*/ 458999 h 4997514"/>
                    <a:gd name="connsiteX2038" fmla="*/ 3608302 w 9143668"/>
                    <a:gd name="connsiteY2038" fmla="*/ 476796 h 4997514"/>
                    <a:gd name="connsiteX2039" fmla="*/ 3608841 w 9143668"/>
                    <a:gd name="connsiteY2039" fmla="*/ 477095 h 4997514"/>
                    <a:gd name="connsiteX2040" fmla="*/ 3834924 w 9143668"/>
                    <a:gd name="connsiteY2040" fmla="*/ 670522 h 4997514"/>
                    <a:gd name="connsiteX2041" fmla="*/ 3819944 w 9143668"/>
                    <a:gd name="connsiteY2041" fmla="*/ 689876 h 4997514"/>
                    <a:gd name="connsiteX2042" fmla="*/ 3589967 w 9143668"/>
                    <a:gd name="connsiteY2042" fmla="*/ 495972 h 4997514"/>
                    <a:gd name="connsiteX2043" fmla="*/ 3586131 w 9143668"/>
                    <a:gd name="connsiteY2043" fmla="*/ 484466 h 4997514"/>
                    <a:gd name="connsiteX2044" fmla="*/ 3519020 w 9143668"/>
                    <a:gd name="connsiteY2044" fmla="*/ 512390 h 4997514"/>
                    <a:gd name="connsiteX2045" fmla="*/ 3519139 w 9143668"/>
                    <a:gd name="connsiteY2045" fmla="*/ 512329 h 4997514"/>
                    <a:gd name="connsiteX2046" fmla="*/ 3499603 w 9143668"/>
                    <a:gd name="connsiteY2046" fmla="*/ 521498 h 4997514"/>
                    <a:gd name="connsiteX2047" fmla="*/ 3803286 w 9143668"/>
                    <a:gd name="connsiteY2047" fmla="*/ 772448 h 4997514"/>
                    <a:gd name="connsiteX2048" fmla="*/ 3804784 w 9143668"/>
                    <a:gd name="connsiteY2048" fmla="*/ 774545 h 4997514"/>
                    <a:gd name="connsiteX2049" fmla="*/ 3879745 w 9143668"/>
                    <a:gd name="connsiteY2049" fmla="*/ 617911 h 4997514"/>
                    <a:gd name="connsiteX2050" fmla="*/ 3686499 w 9143668"/>
                    <a:gd name="connsiteY2050" fmla="*/ 466669 h 4997514"/>
                    <a:gd name="connsiteX2051" fmla="*/ 3682305 w 9143668"/>
                    <a:gd name="connsiteY2051" fmla="*/ 458999 h 4997514"/>
                    <a:gd name="connsiteX2052" fmla="*/ 3716340 w 9143668"/>
                    <a:gd name="connsiteY2052" fmla="*/ 455884 h 4997514"/>
                    <a:gd name="connsiteX2053" fmla="*/ 3882741 w 9143668"/>
                    <a:gd name="connsiteY2053" fmla="*/ 585554 h 4997514"/>
                    <a:gd name="connsiteX2054" fmla="*/ 3864166 w 9143668"/>
                    <a:gd name="connsiteY2054" fmla="*/ 526232 h 4997514"/>
                    <a:gd name="connsiteX2055" fmla="*/ 3864106 w 9143668"/>
                    <a:gd name="connsiteY2055" fmla="*/ 526232 h 4997514"/>
                    <a:gd name="connsiteX2056" fmla="*/ 3716340 w 9143668"/>
                    <a:gd name="connsiteY2056" fmla="*/ 455884 h 4997514"/>
                    <a:gd name="connsiteX2057" fmla="*/ 2664061 w 9143668"/>
                    <a:gd name="connsiteY2057" fmla="*/ 443361 h 4997514"/>
                    <a:gd name="connsiteX2058" fmla="*/ 2755622 w 9143668"/>
                    <a:gd name="connsiteY2058" fmla="*/ 490579 h 4997514"/>
                    <a:gd name="connsiteX2059" fmla="*/ 2725061 w 9143668"/>
                    <a:gd name="connsiteY2059" fmla="*/ 579862 h 4997514"/>
                    <a:gd name="connsiteX2060" fmla="*/ 2725121 w 9143668"/>
                    <a:gd name="connsiteY2060" fmla="*/ 579862 h 4997514"/>
                    <a:gd name="connsiteX2061" fmla="*/ 2629606 w 9143668"/>
                    <a:gd name="connsiteY2061" fmla="*/ 562664 h 4997514"/>
                    <a:gd name="connsiteX2062" fmla="*/ 2620678 w 9143668"/>
                    <a:gd name="connsiteY2062" fmla="*/ 455285 h 4997514"/>
                    <a:gd name="connsiteX2063" fmla="*/ 2648661 w 9143668"/>
                    <a:gd name="connsiteY2063" fmla="*/ 448814 h 4997514"/>
                    <a:gd name="connsiteX2064" fmla="*/ 2664061 w 9143668"/>
                    <a:gd name="connsiteY2064" fmla="*/ 443361 h 4997514"/>
                    <a:gd name="connsiteX2065" fmla="*/ 5457587 w 9143668"/>
                    <a:gd name="connsiteY2065" fmla="*/ 431674 h 4997514"/>
                    <a:gd name="connsiteX2066" fmla="*/ 5567842 w 9143668"/>
                    <a:gd name="connsiteY2066" fmla="*/ 524492 h 4997514"/>
                    <a:gd name="connsiteX2067" fmla="*/ 5435716 w 9143668"/>
                    <a:gd name="connsiteY2067" fmla="*/ 496209 h 4997514"/>
                    <a:gd name="connsiteX2068" fmla="*/ 5431881 w 9143668"/>
                    <a:gd name="connsiteY2068" fmla="*/ 471402 h 4997514"/>
                    <a:gd name="connsiteX2069" fmla="*/ 5429244 w 9143668"/>
                    <a:gd name="connsiteY2069" fmla="*/ 459358 h 4997514"/>
                    <a:gd name="connsiteX2070" fmla="*/ 5457587 w 9143668"/>
                    <a:gd name="connsiteY2070" fmla="*/ 431674 h 4997514"/>
                    <a:gd name="connsiteX2071" fmla="*/ 2928075 w 9143668"/>
                    <a:gd name="connsiteY2071" fmla="*/ 406328 h 4997514"/>
                    <a:gd name="connsiteX2072" fmla="*/ 2873725 w 9143668"/>
                    <a:gd name="connsiteY2072" fmla="*/ 443000 h 4997514"/>
                    <a:gd name="connsiteX2073" fmla="*/ 3013643 w 9143668"/>
                    <a:gd name="connsiteY2073" fmla="*/ 572671 h 4997514"/>
                    <a:gd name="connsiteX2074" fmla="*/ 3014062 w 9143668"/>
                    <a:gd name="connsiteY2074" fmla="*/ 573450 h 4997514"/>
                    <a:gd name="connsiteX2075" fmla="*/ 3039227 w 9143668"/>
                    <a:gd name="connsiteY2075" fmla="*/ 547323 h 4997514"/>
                    <a:gd name="connsiteX2076" fmla="*/ 3070688 w 9143668"/>
                    <a:gd name="connsiteY2076" fmla="*/ 519939 h 4997514"/>
                    <a:gd name="connsiteX2077" fmla="*/ 2929693 w 9143668"/>
                    <a:gd name="connsiteY2077" fmla="*/ 408246 h 4997514"/>
                    <a:gd name="connsiteX2078" fmla="*/ 2928135 w 9143668"/>
                    <a:gd name="connsiteY2078" fmla="*/ 406328 h 4997514"/>
                    <a:gd name="connsiteX2079" fmla="*/ 3704476 w 9143668"/>
                    <a:gd name="connsiteY2079" fmla="*/ 396900 h 4997514"/>
                    <a:gd name="connsiteX2080" fmla="*/ 3749956 w 9143668"/>
                    <a:gd name="connsiteY2080" fmla="*/ 399198 h 4997514"/>
                    <a:gd name="connsiteX2081" fmla="*/ 3936072 w 9143668"/>
                    <a:gd name="connsiteY2081" fmla="*/ 547804 h 4997514"/>
                    <a:gd name="connsiteX2082" fmla="*/ 3851583 w 9143668"/>
                    <a:gd name="connsiteY2082" fmla="*/ 809599 h 4997514"/>
                    <a:gd name="connsiteX2083" fmla="*/ 3827314 w 9143668"/>
                    <a:gd name="connsiteY2083" fmla="*/ 1163255 h 4997514"/>
                    <a:gd name="connsiteX2084" fmla="*/ 3692492 w 9143668"/>
                    <a:gd name="connsiteY2084" fmla="*/ 1302868 h 4997514"/>
                    <a:gd name="connsiteX2085" fmla="*/ 3541371 w 9143668"/>
                    <a:gd name="connsiteY2085" fmla="*/ 1439548 h 4997514"/>
                    <a:gd name="connsiteX2086" fmla="*/ 3289460 w 9143668"/>
                    <a:gd name="connsiteY2086" fmla="*/ 1549984 h 4997514"/>
                    <a:gd name="connsiteX2087" fmla="*/ 3174771 w 9143668"/>
                    <a:gd name="connsiteY2087" fmla="*/ 1300111 h 4997514"/>
                    <a:gd name="connsiteX2088" fmla="*/ 3197961 w 9143668"/>
                    <a:gd name="connsiteY2088" fmla="*/ 1133234 h 4997514"/>
                    <a:gd name="connsiteX2089" fmla="*/ 3252369 w 9143668"/>
                    <a:gd name="connsiteY2089" fmla="*/ 938190 h 4997514"/>
                    <a:gd name="connsiteX2090" fmla="*/ 3112871 w 9143668"/>
                    <a:gd name="connsiteY2090" fmla="*/ 717081 h 4997514"/>
                    <a:gd name="connsiteX2091" fmla="*/ 3105802 w 9143668"/>
                    <a:gd name="connsiteY2091" fmla="*/ 698266 h 4997514"/>
                    <a:gd name="connsiteX2092" fmla="*/ 3105861 w 9143668"/>
                    <a:gd name="connsiteY2092" fmla="*/ 698266 h 4997514"/>
                    <a:gd name="connsiteX2093" fmla="*/ 3192807 w 9143668"/>
                    <a:gd name="connsiteY2093" fmla="*/ 603709 h 4997514"/>
                    <a:gd name="connsiteX2094" fmla="*/ 3404930 w 9143668"/>
                    <a:gd name="connsiteY2094" fmla="*/ 502382 h 4997514"/>
                    <a:gd name="connsiteX2095" fmla="*/ 3704476 w 9143668"/>
                    <a:gd name="connsiteY2095" fmla="*/ 396900 h 4997514"/>
                    <a:gd name="connsiteX2096" fmla="*/ 3083512 w 9143668"/>
                    <a:gd name="connsiteY2096" fmla="*/ 366182 h 4997514"/>
                    <a:gd name="connsiteX2097" fmla="*/ 3157753 w 9143668"/>
                    <a:gd name="connsiteY2097" fmla="*/ 435331 h 4997514"/>
                    <a:gd name="connsiteX2098" fmla="*/ 3138758 w 9143668"/>
                    <a:gd name="connsiteY2098" fmla="*/ 454326 h 4997514"/>
                    <a:gd name="connsiteX2099" fmla="*/ 3045159 w 9143668"/>
                    <a:gd name="connsiteY2099" fmla="*/ 369896 h 4997514"/>
                    <a:gd name="connsiteX2100" fmla="*/ 2964148 w 9143668"/>
                    <a:gd name="connsiteY2100" fmla="*/ 390030 h 4997514"/>
                    <a:gd name="connsiteX2101" fmla="*/ 2964028 w 9143668"/>
                    <a:gd name="connsiteY2101" fmla="*/ 390030 h 4997514"/>
                    <a:gd name="connsiteX2102" fmla="*/ 2954141 w 9143668"/>
                    <a:gd name="connsiteY2102" fmla="*/ 394224 h 4997514"/>
                    <a:gd name="connsiteX2103" fmla="*/ 3087945 w 9143668"/>
                    <a:gd name="connsiteY2103" fmla="*/ 501604 h 4997514"/>
                    <a:gd name="connsiteX2104" fmla="*/ 3090342 w 9143668"/>
                    <a:gd name="connsiteY2104" fmla="*/ 505080 h 4997514"/>
                    <a:gd name="connsiteX2105" fmla="*/ 3168180 w 9143668"/>
                    <a:gd name="connsiteY2105" fmla="*/ 457141 h 4997514"/>
                    <a:gd name="connsiteX2106" fmla="*/ 3254287 w 9143668"/>
                    <a:gd name="connsiteY2106" fmla="*/ 403152 h 4997514"/>
                    <a:gd name="connsiteX2107" fmla="*/ 3221450 w 9143668"/>
                    <a:gd name="connsiteY2107" fmla="*/ 368398 h 4997514"/>
                    <a:gd name="connsiteX2108" fmla="*/ 3241703 w 9143668"/>
                    <a:gd name="connsiteY2108" fmla="*/ 388232 h 4997514"/>
                    <a:gd name="connsiteX2109" fmla="*/ 3227321 w 9143668"/>
                    <a:gd name="connsiteY2109" fmla="*/ 406867 h 4997514"/>
                    <a:gd name="connsiteX2110" fmla="*/ 3171296 w 9143668"/>
                    <a:gd name="connsiteY2110" fmla="*/ 367259 h 4997514"/>
                    <a:gd name="connsiteX2111" fmla="*/ 3165783 w 9143668"/>
                    <a:gd name="connsiteY2111" fmla="*/ 367080 h 4997514"/>
                    <a:gd name="connsiteX2112" fmla="*/ 3083512 w 9143668"/>
                    <a:gd name="connsiteY2112" fmla="*/ 366182 h 4997514"/>
                    <a:gd name="connsiteX2113" fmla="*/ 4665539 w 9143668"/>
                    <a:gd name="connsiteY2113" fmla="*/ 318667 h 4997514"/>
                    <a:gd name="connsiteX2114" fmla="*/ 4889173 w 9143668"/>
                    <a:gd name="connsiteY2114" fmla="*/ 322734 h 4997514"/>
                    <a:gd name="connsiteX2115" fmla="*/ 4889173 w 9143668"/>
                    <a:gd name="connsiteY2115" fmla="*/ 376544 h 4997514"/>
                    <a:gd name="connsiteX2116" fmla="*/ 4441680 w 9143668"/>
                    <a:gd name="connsiteY2116" fmla="*/ 376184 h 4997514"/>
                    <a:gd name="connsiteX2117" fmla="*/ 4441680 w 9143668"/>
                    <a:gd name="connsiteY2117" fmla="*/ 323094 h 4997514"/>
                    <a:gd name="connsiteX2118" fmla="*/ 4665539 w 9143668"/>
                    <a:gd name="connsiteY2118" fmla="*/ 318667 h 4997514"/>
                    <a:gd name="connsiteX2119" fmla="*/ 867485 w 9143668"/>
                    <a:gd name="connsiteY2119" fmla="*/ 313658 h 4997514"/>
                    <a:gd name="connsiteX2120" fmla="*/ 1059062 w 9143668"/>
                    <a:gd name="connsiteY2120" fmla="*/ 318661 h 4997514"/>
                    <a:gd name="connsiteX2121" fmla="*/ 1455024 w 9143668"/>
                    <a:gd name="connsiteY2121" fmla="*/ 337417 h 4997514"/>
                    <a:gd name="connsiteX2122" fmla="*/ 1653243 w 9143668"/>
                    <a:gd name="connsiteY2122" fmla="*/ 346884 h 4997514"/>
                    <a:gd name="connsiteX2123" fmla="*/ 1748698 w 9143668"/>
                    <a:gd name="connsiteY2123" fmla="*/ 351558 h 4997514"/>
                    <a:gd name="connsiteX2124" fmla="*/ 1830849 w 9143668"/>
                    <a:gd name="connsiteY2124" fmla="*/ 357131 h 4997514"/>
                    <a:gd name="connsiteX2125" fmla="*/ 1885139 w 9143668"/>
                    <a:gd name="connsiteY2125" fmla="*/ 462233 h 4997514"/>
                    <a:gd name="connsiteX2126" fmla="*/ 1935052 w 9143668"/>
                    <a:gd name="connsiteY2126" fmla="*/ 663509 h 4997514"/>
                    <a:gd name="connsiteX2127" fmla="*/ 1911025 w 9143668"/>
                    <a:gd name="connsiteY2127" fmla="*/ 670160 h 4997514"/>
                    <a:gd name="connsiteX2128" fmla="*/ 1864765 w 9143668"/>
                    <a:gd name="connsiteY2128" fmla="*/ 490935 h 4997514"/>
                    <a:gd name="connsiteX2129" fmla="*/ 1833785 w 9143668"/>
                    <a:gd name="connsiteY2129" fmla="*/ 398656 h 4997514"/>
                    <a:gd name="connsiteX2130" fmla="*/ 1785430 w 9143668"/>
                    <a:gd name="connsiteY2130" fmla="*/ 382597 h 4997514"/>
                    <a:gd name="connsiteX2131" fmla="*/ 1741386 w 9143668"/>
                    <a:gd name="connsiteY2131" fmla="*/ 380560 h 4997514"/>
                    <a:gd name="connsiteX2132" fmla="*/ 1388990 w 9143668"/>
                    <a:gd name="connsiteY2132" fmla="*/ 363902 h 4997514"/>
                    <a:gd name="connsiteX2133" fmla="*/ 1388931 w 9143668"/>
                    <a:gd name="connsiteY2133" fmla="*/ 363842 h 4997514"/>
                    <a:gd name="connsiteX2134" fmla="*/ 680239 w 9143668"/>
                    <a:gd name="connsiteY2134" fmla="*/ 353955 h 4997514"/>
                    <a:gd name="connsiteX2135" fmla="*/ 676404 w 9143668"/>
                    <a:gd name="connsiteY2135" fmla="*/ 325732 h 4997514"/>
                    <a:gd name="connsiteX2136" fmla="*/ 867485 w 9143668"/>
                    <a:gd name="connsiteY2136" fmla="*/ 313658 h 4997514"/>
                    <a:gd name="connsiteX2137" fmla="*/ 3095861 w 9143668"/>
                    <a:gd name="connsiteY2137" fmla="*/ 307192 h 4997514"/>
                    <a:gd name="connsiteX2138" fmla="*/ 3166561 w 9143668"/>
                    <a:gd name="connsiteY2138" fmla="*/ 308656 h 4997514"/>
                    <a:gd name="connsiteX2139" fmla="*/ 3329548 w 9143668"/>
                    <a:gd name="connsiteY2139" fmla="*/ 381940 h 4997514"/>
                    <a:gd name="connsiteX2140" fmla="*/ 3157933 w 9143668"/>
                    <a:gd name="connsiteY2140" fmla="*/ 528209 h 4997514"/>
                    <a:gd name="connsiteX2141" fmla="*/ 2934966 w 9143668"/>
                    <a:gd name="connsiteY2141" fmla="*/ 766036 h 4997514"/>
                    <a:gd name="connsiteX2142" fmla="*/ 2740280 w 9143668"/>
                    <a:gd name="connsiteY2142" fmla="*/ 826378 h 4997514"/>
                    <a:gd name="connsiteX2143" fmla="*/ 2681858 w 9143668"/>
                    <a:gd name="connsiteY2143" fmla="*/ 690776 h 4997514"/>
                    <a:gd name="connsiteX2144" fmla="*/ 2683056 w 9143668"/>
                    <a:gd name="connsiteY2144" fmla="*/ 688379 h 4997514"/>
                    <a:gd name="connsiteX2145" fmla="*/ 2743937 w 9143668"/>
                    <a:gd name="connsiteY2145" fmla="*/ 631393 h 4997514"/>
                    <a:gd name="connsiteX2146" fmla="*/ 2802779 w 9143668"/>
                    <a:gd name="connsiteY2146" fmla="*/ 570394 h 4997514"/>
                    <a:gd name="connsiteX2147" fmla="*/ 2802900 w 9143668"/>
                    <a:gd name="connsiteY2147" fmla="*/ 570394 h 4997514"/>
                    <a:gd name="connsiteX2148" fmla="*/ 2780191 w 9143668"/>
                    <a:gd name="connsiteY2148" fmla="*/ 522577 h 4997514"/>
                    <a:gd name="connsiteX2149" fmla="*/ 2892422 w 9143668"/>
                    <a:gd name="connsiteY2149" fmla="*/ 359410 h 4997514"/>
                    <a:gd name="connsiteX2150" fmla="*/ 3095861 w 9143668"/>
                    <a:gd name="connsiteY2150" fmla="*/ 307192 h 4997514"/>
                    <a:gd name="connsiteX2151" fmla="*/ 7991938 w 9143668"/>
                    <a:gd name="connsiteY2151" fmla="*/ 282470 h 4997514"/>
                    <a:gd name="connsiteX2152" fmla="*/ 8650496 w 9143668"/>
                    <a:gd name="connsiteY2152" fmla="*/ 284147 h 4997514"/>
                    <a:gd name="connsiteX2153" fmla="*/ 8650496 w 9143668"/>
                    <a:gd name="connsiteY2153" fmla="*/ 313748 h 4997514"/>
                    <a:gd name="connsiteX2154" fmla="*/ 7334324 w 9143668"/>
                    <a:gd name="connsiteY2154" fmla="*/ 310872 h 4997514"/>
                    <a:gd name="connsiteX2155" fmla="*/ 7220773 w 9143668"/>
                    <a:gd name="connsiteY2155" fmla="*/ 591844 h 4997514"/>
                    <a:gd name="connsiteX2156" fmla="*/ 7200159 w 9143668"/>
                    <a:gd name="connsiteY2156" fmla="*/ 579800 h 4997514"/>
                    <a:gd name="connsiteX2157" fmla="*/ 7316767 w 9143668"/>
                    <a:gd name="connsiteY2157" fmla="*/ 302603 h 4997514"/>
                    <a:gd name="connsiteX2158" fmla="*/ 7322099 w 9143668"/>
                    <a:gd name="connsiteY2158" fmla="*/ 297930 h 4997514"/>
                    <a:gd name="connsiteX2159" fmla="*/ 7333425 w 9143668"/>
                    <a:gd name="connsiteY2159" fmla="*/ 287083 h 4997514"/>
                    <a:gd name="connsiteX2160" fmla="*/ 7991938 w 9143668"/>
                    <a:gd name="connsiteY2160" fmla="*/ 282470 h 4997514"/>
                    <a:gd name="connsiteX2161" fmla="*/ 1146874 w 9143668"/>
                    <a:gd name="connsiteY2161" fmla="*/ 146723 h 4997514"/>
                    <a:gd name="connsiteX2162" fmla="*/ 1554249 w 9143668"/>
                    <a:gd name="connsiteY2162" fmla="*/ 148064 h 4997514"/>
                    <a:gd name="connsiteX2163" fmla="*/ 1554249 w 9143668"/>
                    <a:gd name="connsiteY2163" fmla="*/ 205109 h 4997514"/>
                    <a:gd name="connsiteX2164" fmla="*/ 739498 w 9143668"/>
                    <a:gd name="connsiteY2164" fmla="*/ 202173 h 4997514"/>
                    <a:gd name="connsiteX2165" fmla="*/ 739498 w 9143668"/>
                    <a:gd name="connsiteY2165" fmla="*/ 202233 h 4997514"/>
                    <a:gd name="connsiteX2166" fmla="*/ 739498 w 9143668"/>
                    <a:gd name="connsiteY2166" fmla="*/ 151000 h 4997514"/>
                    <a:gd name="connsiteX2167" fmla="*/ 1146874 w 9143668"/>
                    <a:gd name="connsiteY2167" fmla="*/ 146723 h 4997514"/>
                    <a:gd name="connsiteX2168" fmla="*/ 7970876 w 9143668"/>
                    <a:gd name="connsiteY2168" fmla="*/ 64744 h 4997514"/>
                    <a:gd name="connsiteX2169" fmla="*/ 8376056 w 9143668"/>
                    <a:gd name="connsiteY2169" fmla="*/ 70765 h 4997514"/>
                    <a:gd name="connsiteX2170" fmla="*/ 8376056 w 9143668"/>
                    <a:gd name="connsiteY2170" fmla="*/ 121999 h 4997514"/>
                    <a:gd name="connsiteX2171" fmla="*/ 7565560 w 9143668"/>
                    <a:gd name="connsiteY2171" fmla="*/ 123258 h 4997514"/>
                    <a:gd name="connsiteX2172" fmla="*/ 7565560 w 9143668"/>
                    <a:gd name="connsiteY2172" fmla="*/ 123317 h 4997514"/>
                    <a:gd name="connsiteX2173" fmla="*/ 7565560 w 9143668"/>
                    <a:gd name="connsiteY2173" fmla="*/ 69508 h 4997514"/>
                    <a:gd name="connsiteX2174" fmla="*/ 7970876 w 9143668"/>
                    <a:gd name="connsiteY2174" fmla="*/ 64744 h 4997514"/>
                    <a:gd name="connsiteX2175" fmla="*/ 997041 w 9143668"/>
                    <a:gd name="connsiteY2175" fmla="*/ 14138 h 4997514"/>
                    <a:gd name="connsiteX2176" fmla="*/ 997041 w 9143668"/>
                    <a:gd name="connsiteY2176" fmla="*/ 68847 h 4997514"/>
                    <a:gd name="connsiteX2177" fmla="*/ 790191 w 9143668"/>
                    <a:gd name="connsiteY2177" fmla="*/ 67109 h 4997514"/>
                    <a:gd name="connsiteX2178" fmla="*/ 790191 w 9143668"/>
                    <a:gd name="connsiteY2178" fmla="*/ 15876 h 4997514"/>
                    <a:gd name="connsiteX2179" fmla="*/ 997041 w 9143668"/>
                    <a:gd name="connsiteY2179" fmla="*/ 14138 h 4997514"/>
                    <a:gd name="connsiteX2180" fmla="*/ 1261684 w 9143668"/>
                    <a:gd name="connsiteY2180" fmla="*/ 13 h 4997514"/>
                    <a:gd name="connsiteX2181" fmla="*/ 1307433 w 9143668"/>
                    <a:gd name="connsiteY2181" fmla="*/ 5391 h 4997514"/>
                    <a:gd name="connsiteX2182" fmla="*/ 1307433 w 9143668"/>
                    <a:gd name="connsiteY2182" fmla="*/ 52309 h 4997514"/>
                    <a:gd name="connsiteX2183" fmla="*/ 1215214 w 9143668"/>
                    <a:gd name="connsiteY2183" fmla="*/ 56863 h 4997514"/>
                    <a:gd name="connsiteX2184" fmla="*/ 1115205 w 9143668"/>
                    <a:gd name="connsiteY2184" fmla="*/ 55725 h 4997514"/>
                    <a:gd name="connsiteX2185" fmla="*/ 1115205 w 9143668"/>
                    <a:gd name="connsiteY2185" fmla="*/ 55785 h 4997514"/>
                    <a:gd name="connsiteX2186" fmla="*/ 1115205 w 9143668"/>
                    <a:gd name="connsiteY2186" fmla="*/ 1975 h 4997514"/>
                    <a:gd name="connsiteX2187" fmla="*/ 1215214 w 9143668"/>
                    <a:gd name="connsiteY2187" fmla="*/ 837 h 4997514"/>
                    <a:gd name="connsiteX2188" fmla="*/ 1261684 w 9143668"/>
                    <a:gd name="connsiteY2188" fmla="*/ 13 h 4997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  <a:cxn ang="0">
                      <a:pos x="connsiteX695" y="connsiteY695"/>
                    </a:cxn>
                    <a:cxn ang="0">
                      <a:pos x="connsiteX696" y="connsiteY696"/>
                    </a:cxn>
                    <a:cxn ang="0">
                      <a:pos x="connsiteX697" y="connsiteY697"/>
                    </a:cxn>
                    <a:cxn ang="0">
                      <a:pos x="connsiteX698" y="connsiteY698"/>
                    </a:cxn>
                    <a:cxn ang="0">
                      <a:pos x="connsiteX699" y="connsiteY699"/>
                    </a:cxn>
                    <a:cxn ang="0">
                      <a:pos x="connsiteX700" y="connsiteY700"/>
                    </a:cxn>
                    <a:cxn ang="0">
                      <a:pos x="connsiteX701" y="connsiteY701"/>
                    </a:cxn>
                    <a:cxn ang="0">
                      <a:pos x="connsiteX702" y="connsiteY702"/>
                    </a:cxn>
                    <a:cxn ang="0">
                      <a:pos x="connsiteX703" y="connsiteY703"/>
                    </a:cxn>
                    <a:cxn ang="0">
                      <a:pos x="connsiteX704" y="connsiteY704"/>
                    </a:cxn>
                    <a:cxn ang="0">
                      <a:pos x="connsiteX705" y="connsiteY705"/>
                    </a:cxn>
                    <a:cxn ang="0">
                      <a:pos x="connsiteX706" y="connsiteY706"/>
                    </a:cxn>
                    <a:cxn ang="0">
                      <a:pos x="connsiteX707" y="connsiteY707"/>
                    </a:cxn>
                    <a:cxn ang="0">
                      <a:pos x="connsiteX708" y="connsiteY708"/>
                    </a:cxn>
                    <a:cxn ang="0">
                      <a:pos x="connsiteX709" y="connsiteY709"/>
                    </a:cxn>
                    <a:cxn ang="0">
                      <a:pos x="connsiteX710" y="connsiteY710"/>
                    </a:cxn>
                    <a:cxn ang="0">
                      <a:pos x="connsiteX711" y="connsiteY711"/>
                    </a:cxn>
                    <a:cxn ang="0">
                      <a:pos x="connsiteX712" y="connsiteY712"/>
                    </a:cxn>
                    <a:cxn ang="0">
                      <a:pos x="connsiteX713" y="connsiteY713"/>
                    </a:cxn>
                    <a:cxn ang="0">
                      <a:pos x="connsiteX714" y="connsiteY714"/>
                    </a:cxn>
                    <a:cxn ang="0">
                      <a:pos x="connsiteX715" y="connsiteY715"/>
                    </a:cxn>
                    <a:cxn ang="0">
                      <a:pos x="connsiteX716" y="connsiteY716"/>
                    </a:cxn>
                    <a:cxn ang="0">
                      <a:pos x="connsiteX717" y="connsiteY717"/>
                    </a:cxn>
                    <a:cxn ang="0">
                      <a:pos x="connsiteX718" y="connsiteY718"/>
                    </a:cxn>
                    <a:cxn ang="0">
                      <a:pos x="connsiteX719" y="connsiteY719"/>
                    </a:cxn>
                    <a:cxn ang="0">
                      <a:pos x="connsiteX720" y="connsiteY720"/>
                    </a:cxn>
                    <a:cxn ang="0">
                      <a:pos x="connsiteX721" y="connsiteY721"/>
                    </a:cxn>
                    <a:cxn ang="0">
                      <a:pos x="connsiteX722" y="connsiteY722"/>
                    </a:cxn>
                    <a:cxn ang="0">
                      <a:pos x="connsiteX723" y="connsiteY723"/>
                    </a:cxn>
                    <a:cxn ang="0">
                      <a:pos x="connsiteX724" y="connsiteY724"/>
                    </a:cxn>
                    <a:cxn ang="0">
                      <a:pos x="connsiteX725" y="connsiteY725"/>
                    </a:cxn>
                    <a:cxn ang="0">
                      <a:pos x="connsiteX726" y="connsiteY726"/>
                    </a:cxn>
                    <a:cxn ang="0">
                      <a:pos x="connsiteX727" y="connsiteY727"/>
                    </a:cxn>
                    <a:cxn ang="0">
                      <a:pos x="connsiteX728" y="connsiteY728"/>
                    </a:cxn>
                    <a:cxn ang="0">
                      <a:pos x="connsiteX729" y="connsiteY729"/>
                    </a:cxn>
                    <a:cxn ang="0">
                      <a:pos x="connsiteX730" y="connsiteY730"/>
                    </a:cxn>
                    <a:cxn ang="0">
                      <a:pos x="connsiteX731" y="connsiteY731"/>
                    </a:cxn>
                    <a:cxn ang="0">
                      <a:pos x="connsiteX732" y="connsiteY732"/>
                    </a:cxn>
                    <a:cxn ang="0">
                      <a:pos x="connsiteX733" y="connsiteY733"/>
                    </a:cxn>
                    <a:cxn ang="0">
                      <a:pos x="connsiteX734" y="connsiteY734"/>
                    </a:cxn>
                    <a:cxn ang="0">
                      <a:pos x="connsiteX735" y="connsiteY735"/>
                    </a:cxn>
                    <a:cxn ang="0">
                      <a:pos x="connsiteX736" y="connsiteY736"/>
                    </a:cxn>
                    <a:cxn ang="0">
                      <a:pos x="connsiteX737" y="connsiteY737"/>
                    </a:cxn>
                    <a:cxn ang="0">
                      <a:pos x="connsiteX738" y="connsiteY738"/>
                    </a:cxn>
                    <a:cxn ang="0">
                      <a:pos x="connsiteX739" y="connsiteY739"/>
                    </a:cxn>
                    <a:cxn ang="0">
                      <a:pos x="connsiteX740" y="connsiteY740"/>
                    </a:cxn>
                    <a:cxn ang="0">
                      <a:pos x="connsiteX741" y="connsiteY741"/>
                    </a:cxn>
                    <a:cxn ang="0">
                      <a:pos x="connsiteX742" y="connsiteY742"/>
                    </a:cxn>
                    <a:cxn ang="0">
                      <a:pos x="connsiteX743" y="connsiteY743"/>
                    </a:cxn>
                    <a:cxn ang="0">
                      <a:pos x="connsiteX744" y="connsiteY744"/>
                    </a:cxn>
                    <a:cxn ang="0">
                      <a:pos x="connsiteX745" y="connsiteY745"/>
                    </a:cxn>
                    <a:cxn ang="0">
                      <a:pos x="connsiteX746" y="connsiteY746"/>
                    </a:cxn>
                    <a:cxn ang="0">
                      <a:pos x="connsiteX747" y="connsiteY747"/>
                    </a:cxn>
                    <a:cxn ang="0">
                      <a:pos x="connsiteX748" y="connsiteY748"/>
                    </a:cxn>
                    <a:cxn ang="0">
                      <a:pos x="connsiteX749" y="connsiteY749"/>
                    </a:cxn>
                    <a:cxn ang="0">
                      <a:pos x="connsiteX750" y="connsiteY750"/>
                    </a:cxn>
                    <a:cxn ang="0">
                      <a:pos x="connsiteX751" y="connsiteY751"/>
                    </a:cxn>
                    <a:cxn ang="0">
                      <a:pos x="connsiteX752" y="connsiteY752"/>
                    </a:cxn>
                    <a:cxn ang="0">
                      <a:pos x="connsiteX753" y="connsiteY753"/>
                    </a:cxn>
                    <a:cxn ang="0">
                      <a:pos x="connsiteX754" y="connsiteY754"/>
                    </a:cxn>
                    <a:cxn ang="0">
                      <a:pos x="connsiteX755" y="connsiteY755"/>
                    </a:cxn>
                    <a:cxn ang="0">
                      <a:pos x="connsiteX756" y="connsiteY756"/>
                    </a:cxn>
                    <a:cxn ang="0">
                      <a:pos x="connsiteX757" y="connsiteY757"/>
                    </a:cxn>
                    <a:cxn ang="0">
                      <a:pos x="connsiteX758" y="connsiteY758"/>
                    </a:cxn>
                    <a:cxn ang="0">
                      <a:pos x="connsiteX759" y="connsiteY759"/>
                    </a:cxn>
                    <a:cxn ang="0">
                      <a:pos x="connsiteX760" y="connsiteY760"/>
                    </a:cxn>
                    <a:cxn ang="0">
                      <a:pos x="connsiteX761" y="connsiteY761"/>
                    </a:cxn>
                    <a:cxn ang="0">
                      <a:pos x="connsiteX762" y="connsiteY762"/>
                    </a:cxn>
                    <a:cxn ang="0">
                      <a:pos x="connsiteX763" y="connsiteY763"/>
                    </a:cxn>
                    <a:cxn ang="0">
                      <a:pos x="connsiteX764" y="connsiteY764"/>
                    </a:cxn>
                    <a:cxn ang="0">
                      <a:pos x="connsiteX765" y="connsiteY765"/>
                    </a:cxn>
                    <a:cxn ang="0">
                      <a:pos x="connsiteX766" y="connsiteY766"/>
                    </a:cxn>
                    <a:cxn ang="0">
                      <a:pos x="connsiteX767" y="connsiteY767"/>
                    </a:cxn>
                    <a:cxn ang="0">
                      <a:pos x="connsiteX768" y="connsiteY768"/>
                    </a:cxn>
                    <a:cxn ang="0">
                      <a:pos x="connsiteX769" y="connsiteY769"/>
                    </a:cxn>
                    <a:cxn ang="0">
                      <a:pos x="connsiteX770" y="connsiteY770"/>
                    </a:cxn>
                    <a:cxn ang="0">
                      <a:pos x="connsiteX771" y="connsiteY771"/>
                    </a:cxn>
                    <a:cxn ang="0">
                      <a:pos x="connsiteX772" y="connsiteY772"/>
                    </a:cxn>
                    <a:cxn ang="0">
                      <a:pos x="connsiteX773" y="connsiteY773"/>
                    </a:cxn>
                    <a:cxn ang="0">
                      <a:pos x="connsiteX774" y="connsiteY774"/>
                    </a:cxn>
                    <a:cxn ang="0">
                      <a:pos x="connsiteX775" y="connsiteY775"/>
                    </a:cxn>
                    <a:cxn ang="0">
                      <a:pos x="connsiteX776" y="connsiteY776"/>
                    </a:cxn>
                    <a:cxn ang="0">
                      <a:pos x="connsiteX777" y="connsiteY777"/>
                    </a:cxn>
                    <a:cxn ang="0">
                      <a:pos x="connsiteX778" y="connsiteY778"/>
                    </a:cxn>
                    <a:cxn ang="0">
                      <a:pos x="connsiteX779" y="connsiteY779"/>
                    </a:cxn>
                    <a:cxn ang="0">
                      <a:pos x="connsiteX780" y="connsiteY780"/>
                    </a:cxn>
                    <a:cxn ang="0">
                      <a:pos x="connsiteX781" y="connsiteY781"/>
                    </a:cxn>
                    <a:cxn ang="0">
                      <a:pos x="connsiteX782" y="connsiteY782"/>
                    </a:cxn>
                    <a:cxn ang="0">
                      <a:pos x="connsiteX783" y="connsiteY783"/>
                    </a:cxn>
                    <a:cxn ang="0">
                      <a:pos x="connsiteX784" y="connsiteY784"/>
                    </a:cxn>
                    <a:cxn ang="0">
                      <a:pos x="connsiteX785" y="connsiteY785"/>
                    </a:cxn>
                    <a:cxn ang="0">
                      <a:pos x="connsiteX786" y="connsiteY786"/>
                    </a:cxn>
                    <a:cxn ang="0">
                      <a:pos x="connsiteX787" y="connsiteY787"/>
                    </a:cxn>
                    <a:cxn ang="0">
                      <a:pos x="connsiteX788" y="connsiteY788"/>
                    </a:cxn>
                    <a:cxn ang="0">
                      <a:pos x="connsiteX789" y="connsiteY789"/>
                    </a:cxn>
                    <a:cxn ang="0">
                      <a:pos x="connsiteX790" y="connsiteY790"/>
                    </a:cxn>
                    <a:cxn ang="0">
                      <a:pos x="connsiteX791" y="connsiteY791"/>
                    </a:cxn>
                    <a:cxn ang="0">
                      <a:pos x="connsiteX792" y="connsiteY792"/>
                    </a:cxn>
                    <a:cxn ang="0">
                      <a:pos x="connsiteX793" y="connsiteY793"/>
                    </a:cxn>
                    <a:cxn ang="0">
                      <a:pos x="connsiteX794" y="connsiteY794"/>
                    </a:cxn>
                    <a:cxn ang="0">
                      <a:pos x="connsiteX795" y="connsiteY795"/>
                    </a:cxn>
                    <a:cxn ang="0">
                      <a:pos x="connsiteX796" y="connsiteY796"/>
                    </a:cxn>
                    <a:cxn ang="0">
                      <a:pos x="connsiteX797" y="connsiteY797"/>
                    </a:cxn>
                    <a:cxn ang="0">
                      <a:pos x="connsiteX798" y="connsiteY798"/>
                    </a:cxn>
                    <a:cxn ang="0">
                      <a:pos x="connsiteX799" y="connsiteY799"/>
                    </a:cxn>
                    <a:cxn ang="0">
                      <a:pos x="connsiteX800" y="connsiteY800"/>
                    </a:cxn>
                    <a:cxn ang="0">
                      <a:pos x="connsiteX801" y="connsiteY801"/>
                    </a:cxn>
                    <a:cxn ang="0">
                      <a:pos x="connsiteX802" y="connsiteY802"/>
                    </a:cxn>
                    <a:cxn ang="0">
                      <a:pos x="connsiteX803" y="connsiteY803"/>
                    </a:cxn>
                    <a:cxn ang="0">
                      <a:pos x="connsiteX804" y="connsiteY804"/>
                    </a:cxn>
                    <a:cxn ang="0">
                      <a:pos x="connsiteX805" y="connsiteY805"/>
                    </a:cxn>
                    <a:cxn ang="0">
                      <a:pos x="connsiteX806" y="connsiteY806"/>
                    </a:cxn>
                    <a:cxn ang="0">
                      <a:pos x="connsiteX807" y="connsiteY807"/>
                    </a:cxn>
                    <a:cxn ang="0">
                      <a:pos x="connsiteX808" y="connsiteY808"/>
                    </a:cxn>
                    <a:cxn ang="0">
                      <a:pos x="connsiteX809" y="connsiteY809"/>
                    </a:cxn>
                    <a:cxn ang="0">
                      <a:pos x="connsiteX810" y="connsiteY810"/>
                    </a:cxn>
                    <a:cxn ang="0">
                      <a:pos x="connsiteX811" y="connsiteY811"/>
                    </a:cxn>
                    <a:cxn ang="0">
                      <a:pos x="connsiteX812" y="connsiteY812"/>
                    </a:cxn>
                    <a:cxn ang="0">
                      <a:pos x="connsiteX813" y="connsiteY813"/>
                    </a:cxn>
                    <a:cxn ang="0">
                      <a:pos x="connsiteX814" y="connsiteY814"/>
                    </a:cxn>
                    <a:cxn ang="0">
                      <a:pos x="connsiteX815" y="connsiteY815"/>
                    </a:cxn>
                    <a:cxn ang="0">
                      <a:pos x="connsiteX816" y="connsiteY816"/>
                    </a:cxn>
                    <a:cxn ang="0">
                      <a:pos x="connsiteX817" y="connsiteY817"/>
                    </a:cxn>
                    <a:cxn ang="0">
                      <a:pos x="connsiteX818" y="connsiteY818"/>
                    </a:cxn>
                    <a:cxn ang="0">
                      <a:pos x="connsiteX819" y="connsiteY819"/>
                    </a:cxn>
                    <a:cxn ang="0">
                      <a:pos x="connsiteX820" y="connsiteY820"/>
                    </a:cxn>
                    <a:cxn ang="0">
                      <a:pos x="connsiteX821" y="connsiteY821"/>
                    </a:cxn>
                    <a:cxn ang="0">
                      <a:pos x="connsiteX822" y="connsiteY822"/>
                    </a:cxn>
                    <a:cxn ang="0">
                      <a:pos x="connsiteX823" y="connsiteY823"/>
                    </a:cxn>
                    <a:cxn ang="0">
                      <a:pos x="connsiteX824" y="connsiteY824"/>
                    </a:cxn>
                    <a:cxn ang="0">
                      <a:pos x="connsiteX825" y="connsiteY825"/>
                    </a:cxn>
                    <a:cxn ang="0">
                      <a:pos x="connsiteX826" y="connsiteY826"/>
                    </a:cxn>
                    <a:cxn ang="0">
                      <a:pos x="connsiteX827" y="connsiteY827"/>
                    </a:cxn>
                    <a:cxn ang="0">
                      <a:pos x="connsiteX828" y="connsiteY828"/>
                    </a:cxn>
                    <a:cxn ang="0">
                      <a:pos x="connsiteX829" y="connsiteY829"/>
                    </a:cxn>
                    <a:cxn ang="0">
                      <a:pos x="connsiteX830" y="connsiteY830"/>
                    </a:cxn>
                    <a:cxn ang="0">
                      <a:pos x="connsiteX831" y="connsiteY831"/>
                    </a:cxn>
                    <a:cxn ang="0">
                      <a:pos x="connsiteX832" y="connsiteY832"/>
                    </a:cxn>
                    <a:cxn ang="0">
                      <a:pos x="connsiteX833" y="connsiteY833"/>
                    </a:cxn>
                    <a:cxn ang="0">
                      <a:pos x="connsiteX834" y="connsiteY834"/>
                    </a:cxn>
                    <a:cxn ang="0">
                      <a:pos x="connsiteX835" y="connsiteY835"/>
                    </a:cxn>
                    <a:cxn ang="0">
                      <a:pos x="connsiteX836" y="connsiteY836"/>
                    </a:cxn>
                    <a:cxn ang="0">
                      <a:pos x="connsiteX837" y="connsiteY837"/>
                    </a:cxn>
                    <a:cxn ang="0">
                      <a:pos x="connsiteX838" y="connsiteY838"/>
                    </a:cxn>
                    <a:cxn ang="0">
                      <a:pos x="connsiteX839" y="connsiteY839"/>
                    </a:cxn>
                    <a:cxn ang="0">
                      <a:pos x="connsiteX840" y="connsiteY840"/>
                    </a:cxn>
                    <a:cxn ang="0">
                      <a:pos x="connsiteX841" y="connsiteY841"/>
                    </a:cxn>
                    <a:cxn ang="0">
                      <a:pos x="connsiteX842" y="connsiteY842"/>
                    </a:cxn>
                    <a:cxn ang="0">
                      <a:pos x="connsiteX843" y="connsiteY843"/>
                    </a:cxn>
                    <a:cxn ang="0">
                      <a:pos x="connsiteX844" y="connsiteY844"/>
                    </a:cxn>
                    <a:cxn ang="0">
                      <a:pos x="connsiteX845" y="connsiteY845"/>
                    </a:cxn>
                    <a:cxn ang="0">
                      <a:pos x="connsiteX846" y="connsiteY846"/>
                    </a:cxn>
                    <a:cxn ang="0">
                      <a:pos x="connsiteX847" y="connsiteY847"/>
                    </a:cxn>
                    <a:cxn ang="0">
                      <a:pos x="connsiteX848" y="connsiteY848"/>
                    </a:cxn>
                    <a:cxn ang="0">
                      <a:pos x="connsiteX849" y="connsiteY849"/>
                    </a:cxn>
                    <a:cxn ang="0">
                      <a:pos x="connsiteX850" y="connsiteY850"/>
                    </a:cxn>
                    <a:cxn ang="0">
                      <a:pos x="connsiteX851" y="connsiteY851"/>
                    </a:cxn>
                    <a:cxn ang="0">
                      <a:pos x="connsiteX852" y="connsiteY852"/>
                    </a:cxn>
                    <a:cxn ang="0">
                      <a:pos x="connsiteX853" y="connsiteY853"/>
                    </a:cxn>
                    <a:cxn ang="0">
                      <a:pos x="connsiteX854" y="connsiteY854"/>
                    </a:cxn>
                    <a:cxn ang="0">
                      <a:pos x="connsiteX855" y="connsiteY855"/>
                    </a:cxn>
                    <a:cxn ang="0">
                      <a:pos x="connsiteX856" y="connsiteY856"/>
                    </a:cxn>
                    <a:cxn ang="0">
                      <a:pos x="connsiteX857" y="connsiteY857"/>
                    </a:cxn>
                    <a:cxn ang="0">
                      <a:pos x="connsiteX858" y="connsiteY858"/>
                    </a:cxn>
                    <a:cxn ang="0">
                      <a:pos x="connsiteX859" y="connsiteY859"/>
                    </a:cxn>
                    <a:cxn ang="0">
                      <a:pos x="connsiteX860" y="connsiteY860"/>
                    </a:cxn>
                    <a:cxn ang="0">
                      <a:pos x="connsiteX861" y="connsiteY861"/>
                    </a:cxn>
                    <a:cxn ang="0">
                      <a:pos x="connsiteX862" y="connsiteY862"/>
                    </a:cxn>
                    <a:cxn ang="0">
                      <a:pos x="connsiteX863" y="connsiteY863"/>
                    </a:cxn>
                    <a:cxn ang="0">
                      <a:pos x="connsiteX864" y="connsiteY864"/>
                    </a:cxn>
                    <a:cxn ang="0">
                      <a:pos x="connsiteX865" y="connsiteY865"/>
                    </a:cxn>
                    <a:cxn ang="0">
                      <a:pos x="connsiteX866" y="connsiteY866"/>
                    </a:cxn>
                    <a:cxn ang="0">
                      <a:pos x="connsiteX867" y="connsiteY867"/>
                    </a:cxn>
                    <a:cxn ang="0">
                      <a:pos x="connsiteX868" y="connsiteY868"/>
                    </a:cxn>
                    <a:cxn ang="0">
                      <a:pos x="connsiteX869" y="connsiteY869"/>
                    </a:cxn>
                    <a:cxn ang="0">
                      <a:pos x="connsiteX870" y="connsiteY870"/>
                    </a:cxn>
                    <a:cxn ang="0">
                      <a:pos x="connsiteX871" y="connsiteY871"/>
                    </a:cxn>
                    <a:cxn ang="0">
                      <a:pos x="connsiteX872" y="connsiteY872"/>
                    </a:cxn>
                    <a:cxn ang="0">
                      <a:pos x="connsiteX873" y="connsiteY873"/>
                    </a:cxn>
                    <a:cxn ang="0">
                      <a:pos x="connsiteX874" y="connsiteY874"/>
                    </a:cxn>
                    <a:cxn ang="0">
                      <a:pos x="connsiteX875" y="connsiteY875"/>
                    </a:cxn>
                    <a:cxn ang="0">
                      <a:pos x="connsiteX876" y="connsiteY876"/>
                    </a:cxn>
                    <a:cxn ang="0">
                      <a:pos x="connsiteX877" y="connsiteY877"/>
                    </a:cxn>
                    <a:cxn ang="0">
                      <a:pos x="connsiteX878" y="connsiteY878"/>
                    </a:cxn>
                    <a:cxn ang="0">
                      <a:pos x="connsiteX879" y="connsiteY879"/>
                    </a:cxn>
                    <a:cxn ang="0">
                      <a:pos x="connsiteX880" y="connsiteY880"/>
                    </a:cxn>
                    <a:cxn ang="0">
                      <a:pos x="connsiteX881" y="connsiteY881"/>
                    </a:cxn>
                    <a:cxn ang="0">
                      <a:pos x="connsiteX882" y="connsiteY882"/>
                    </a:cxn>
                    <a:cxn ang="0">
                      <a:pos x="connsiteX883" y="connsiteY883"/>
                    </a:cxn>
                    <a:cxn ang="0">
                      <a:pos x="connsiteX884" y="connsiteY884"/>
                    </a:cxn>
                    <a:cxn ang="0">
                      <a:pos x="connsiteX885" y="connsiteY885"/>
                    </a:cxn>
                    <a:cxn ang="0">
                      <a:pos x="connsiteX886" y="connsiteY886"/>
                    </a:cxn>
                    <a:cxn ang="0">
                      <a:pos x="connsiteX887" y="connsiteY887"/>
                    </a:cxn>
                    <a:cxn ang="0">
                      <a:pos x="connsiteX888" y="connsiteY888"/>
                    </a:cxn>
                    <a:cxn ang="0">
                      <a:pos x="connsiteX889" y="connsiteY889"/>
                    </a:cxn>
                    <a:cxn ang="0">
                      <a:pos x="connsiteX890" y="connsiteY890"/>
                    </a:cxn>
                    <a:cxn ang="0">
                      <a:pos x="connsiteX891" y="connsiteY891"/>
                    </a:cxn>
                    <a:cxn ang="0">
                      <a:pos x="connsiteX892" y="connsiteY892"/>
                    </a:cxn>
                    <a:cxn ang="0">
                      <a:pos x="connsiteX893" y="connsiteY893"/>
                    </a:cxn>
                    <a:cxn ang="0">
                      <a:pos x="connsiteX894" y="connsiteY894"/>
                    </a:cxn>
                    <a:cxn ang="0">
                      <a:pos x="connsiteX895" y="connsiteY895"/>
                    </a:cxn>
                    <a:cxn ang="0">
                      <a:pos x="connsiteX896" y="connsiteY896"/>
                    </a:cxn>
                    <a:cxn ang="0">
                      <a:pos x="connsiteX897" y="connsiteY897"/>
                    </a:cxn>
                    <a:cxn ang="0">
                      <a:pos x="connsiteX898" y="connsiteY898"/>
                    </a:cxn>
                    <a:cxn ang="0">
                      <a:pos x="connsiteX899" y="connsiteY899"/>
                    </a:cxn>
                    <a:cxn ang="0">
                      <a:pos x="connsiteX900" y="connsiteY900"/>
                    </a:cxn>
                    <a:cxn ang="0">
                      <a:pos x="connsiteX901" y="connsiteY901"/>
                    </a:cxn>
                    <a:cxn ang="0">
                      <a:pos x="connsiteX902" y="connsiteY902"/>
                    </a:cxn>
                    <a:cxn ang="0">
                      <a:pos x="connsiteX903" y="connsiteY903"/>
                    </a:cxn>
                    <a:cxn ang="0">
                      <a:pos x="connsiteX904" y="connsiteY904"/>
                    </a:cxn>
                    <a:cxn ang="0">
                      <a:pos x="connsiteX905" y="connsiteY905"/>
                    </a:cxn>
                    <a:cxn ang="0">
                      <a:pos x="connsiteX906" y="connsiteY906"/>
                    </a:cxn>
                    <a:cxn ang="0">
                      <a:pos x="connsiteX907" y="connsiteY907"/>
                    </a:cxn>
                    <a:cxn ang="0">
                      <a:pos x="connsiteX908" y="connsiteY908"/>
                    </a:cxn>
                    <a:cxn ang="0">
                      <a:pos x="connsiteX909" y="connsiteY909"/>
                    </a:cxn>
                    <a:cxn ang="0">
                      <a:pos x="connsiteX910" y="connsiteY910"/>
                    </a:cxn>
                    <a:cxn ang="0">
                      <a:pos x="connsiteX911" y="connsiteY911"/>
                    </a:cxn>
                    <a:cxn ang="0">
                      <a:pos x="connsiteX912" y="connsiteY912"/>
                    </a:cxn>
                    <a:cxn ang="0">
                      <a:pos x="connsiteX913" y="connsiteY913"/>
                    </a:cxn>
                    <a:cxn ang="0">
                      <a:pos x="connsiteX914" y="connsiteY914"/>
                    </a:cxn>
                    <a:cxn ang="0">
                      <a:pos x="connsiteX915" y="connsiteY915"/>
                    </a:cxn>
                    <a:cxn ang="0">
                      <a:pos x="connsiteX916" y="connsiteY916"/>
                    </a:cxn>
                    <a:cxn ang="0">
                      <a:pos x="connsiteX917" y="connsiteY917"/>
                    </a:cxn>
                    <a:cxn ang="0">
                      <a:pos x="connsiteX918" y="connsiteY918"/>
                    </a:cxn>
                    <a:cxn ang="0">
                      <a:pos x="connsiteX919" y="connsiteY919"/>
                    </a:cxn>
                    <a:cxn ang="0">
                      <a:pos x="connsiteX920" y="connsiteY920"/>
                    </a:cxn>
                    <a:cxn ang="0">
                      <a:pos x="connsiteX921" y="connsiteY921"/>
                    </a:cxn>
                    <a:cxn ang="0">
                      <a:pos x="connsiteX922" y="connsiteY922"/>
                    </a:cxn>
                    <a:cxn ang="0">
                      <a:pos x="connsiteX923" y="connsiteY923"/>
                    </a:cxn>
                    <a:cxn ang="0">
                      <a:pos x="connsiteX924" y="connsiteY924"/>
                    </a:cxn>
                    <a:cxn ang="0">
                      <a:pos x="connsiteX925" y="connsiteY925"/>
                    </a:cxn>
                    <a:cxn ang="0">
                      <a:pos x="connsiteX926" y="connsiteY926"/>
                    </a:cxn>
                    <a:cxn ang="0">
                      <a:pos x="connsiteX927" y="connsiteY927"/>
                    </a:cxn>
                    <a:cxn ang="0">
                      <a:pos x="connsiteX928" y="connsiteY928"/>
                    </a:cxn>
                    <a:cxn ang="0">
                      <a:pos x="connsiteX929" y="connsiteY929"/>
                    </a:cxn>
                    <a:cxn ang="0">
                      <a:pos x="connsiteX930" y="connsiteY930"/>
                    </a:cxn>
                    <a:cxn ang="0">
                      <a:pos x="connsiteX931" y="connsiteY931"/>
                    </a:cxn>
                    <a:cxn ang="0">
                      <a:pos x="connsiteX932" y="connsiteY932"/>
                    </a:cxn>
                    <a:cxn ang="0">
                      <a:pos x="connsiteX933" y="connsiteY933"/>
                    </a:cxn>
                    <a:cxn ang="0">
                      <a:pos x="connsiteX934" y="connsiteY934"/>
                    </a:cxn>
                    <a:cxn ang="0">
                      <a:pos x="connsiteX935" y="connsiteY935"/>
                    </a:cxn>
                    <a:cxn ang="0">
                      <a:pos x="connsiteX936" y="connsiteY936"/>
                    </a:cxn>
                    <a:cxn ang="0">
                      <a:pos x="connsiteX937" y="connsiteY937"/>
                    </a:cxn>
                    <a:cxn ang="0">
                      <a:pos x="connsiteX938" y="connsiteY938"/>
                    </a:cxn>
                    <a:cxn ang="0">
                      <a:pos x="connsiteX939" y="connsiteY939"/>
                    </a:cxn>
                    <a:cxn ang="0">
                      <a:pos x="connsiteX940" y="connsiteY940"/>
                    </a:cxn>
                    <a:cxn ang="0">
                      <a:pos x="connsiteX941" y="connsiteY941"/>
                    </a:cxn>
                    <a:cxn ang="0">
                      <a:pos x="connsiteX942" y="connsiteY942"/>
                    </a:cxn>
                    <a:cxn ang="0">
                      <a:pos x="connsiteX943" y="connsiteY943"/>
                    </a:cxn>
                    <a:cxn ang="0">
                      <a:pos x="connsiteX944" y="connsiteY944"/>
                    </a:cxn>
                    <a:cxn ang="0">
                      <a:pos x="connsiteX945" y="connsiteY945"/>
                    </a:cxn>
                    <a:cxn ang="0">
                      <a:pos x="connsiteX946" y="connsiteY946"/>
                    </a:cxn>
                    <a:cxn ang="0">
                      <a:pos x="connsiteX947" y="connsiteY947"/>
                    </a:cxn>
                    <a:cxn ang="0">
                      <a:pos x="connsiteX948" y="connsiteY948"/>
                    </a:cxn>
                    <a:cxn ang="0">
                      <a:pos x="connsiteX949" y="connsiteY949"/>
                    </a:cxn>
                    <a:cxn ang="0">
                      <a:pos x="connsiteX950" y="connsiteY950"/>
                    </a:cxn>
                    <a:cxn ang="0">
                      <a:pos x="connsiteX951" y="connsiteY951"/>
                    </a:cxn>
                    <a:cxn ang="0">
                      <a:pos x="connsiteX952" y="connsiteY952"/>
                    </a:cxn>
                    <a:cxn ang="0">
                      <a:pos x="connsiteX953" y="connsiteY953"/>
                    </a:cxn>
                    <a:cxn ang="0">
                      <a:pos x="connsiteX954" y="connsiteY954"/>
                    </a:cxn>
                    <a:cxn ang="0">
                      <a:pos x="connsiteX955" y="connsiteY955"/>
                    </a:cxn>
                    <a:cxn ang="0">
                      <a:pos x="connsiteX956" y="connsiteY956"/>
                    </a:cxn>
                    <a:cxn ang="0">
                      <a:pos x="connsiteX957" y="connsiteY957"/>
                    </a:cxn>
                    <a:cxn ang="0">
                      <a:pos x="connsiteX958" y="connsiteY958"/>
                    </a:cxn>
                    <a:cxn ang="0">
                      <a:pos x="connsiteX959" y="connsiteY959"/>
                    </a:cxn>
                    <a:cxn ang="0">
                      <a:pos x="connsiteX960" y="connsiteY960"/>
                    </a:cxn>
                    <a:cxn ang="0">
                      <a:pos x="connsiteX961" y="connsiteY961"/>
                    </a:cxn>
                    <a:cxn ang="0">
                      <a:pos x="connsiteX962" y="connsiteY962"/>
                    </a:cxn>
                    <a:cxn ang="0">
                      <a:pos x="connsiteX963" y="connsiteY963"/>
                    </a:cxn>
                    <a:cxn ang="0">
                      <a:pos x="connsiteX964" y="connsiteY964"/>
                    </a:cxn>
                    <a:cxn ang="0">
                      <a:pos x="connsiteX965" y="connsiteY965"/>
                    </a:cxn>
                    <a:cxn ang="0">
                      <a:pos x="connsiteX966" y="connsiteY966"/>
                    </a:cxn>
                    <a:cxn ang="0">
                      <a:pos x="connsiteX967" y="connsiteY967"/>
                    </a:cxn>
                    <a:cxn ang="0">
                      <a:pos x="connsiteX968" y="connsiteY968"/>
                    </a:cxn>
                    <a:cxn ang="0">
                      <a:pos x="connsiteX969" y="connsiteY969"/>
                    </a:cxn>
                    <a:cxn ang="0">
                      <a:pos x="connsiteX970" y="connsiteY970"/>
                    </a:cxn>
                    <a:cxn ang="0">
                      <a:pos x="connsiteX971" y="connsiteY971"/>
                    </a:cxn>
                    <a:cxn ang="0">
                      <a:pos x="connsiteX972" y="connsiteY972"/>
                    </a:cxn>
                    <a:cxn ang="0">
                      <a:pos x="connsiteX973" y="connsiteY973"/>
                    </a:cxn>
                    <a:cxn ang="0">
                      <a:pos x="connsiteX974" y="connsiteY974"/>
                    </a:cxn>
                    <a:cxn ang="0">
                      <a:pos x="connsiteX975" y="connsiteY975"/>
                    </a:cxn>
                    <a:cxn ang="0">
                      <a:pos x="connsiteX976" y="connsiteY976"/>
                    </a:cxn>
                    <a:cxn ang="0">
                      <a:pos x="connsiteX977" y="connsiteY977"/>
                    </a:cxn>
                    <a:cxn ang="0">
                      <a:pos x="connsiteX978" y="connsiteY978"/>
                    </a:cxn>
                    <a:cxn ang="0">
                      <a:pos x="connsiteX979" y="connsiteY979"/>
                    </a:cxn>
                    <a:cxn ang="0">
                      <a:pos x="connsiteX980" y="connsiteY980"/>
                    </a:cxn>
                    <a:cxn ang="0">
                      <a:pos x="connsiteX981" y="connsiteY981"/>
                    </a:cxn>
                    <a:cxn ang="0">
                      <a:pos x="connsiteX982" y="connsiteY982"/>
                    </a:cxn>
                    <a:cxn ang="0">
                      <a:pos x="connsiteX983" y="connsiteY983"/>
                    </a:cxn>
                    <a:cxn ang="0">
                      <a:pos x="connsiteX984" y="connsiteY984"/>
                    </a:cxn>
                    <a:cxn ang="0">
                      <a:pos x="connsiteX985" y="connsiteY985"/>
                    </a:cxn>
                    <a:cxn ang="0">
                      <a:pos x="connsiteX986" y="connsiteY986"/>
                    </a:cxn>
                    <a:cxn ang="0">
                      <a:pos x="connsiteX987" y="connsiteY987"/>
                    </a:cxn>
                    <a:cxn ang="0">
                      <a:pos x="connsiteX988" y="connsiteY988"/>
                    </a:cxn>
                    <a:cxn ang="0">
                      <a:pos x="connsiteX989" y="connsiteY989"/>
                    </a:cxn>
                    <a:cxn ang="0">
                      <a:pos x="connsiteX990" y="connsiteY990"/>
                    </a:cxn>
                    <a:cxn ang="0">
                      <a:pos x="connsiteX991" y="connsiteY991"/>
                    </a:cxn>
                    <a:cxn ang="0">
                      <a:pos x="connsiteX992" y="connsiteY992"/>
                    </a:cxn>
                    <a:cxn ang="0">
                      <a:pos x="connsiteX993" y="connsiteY993"/>
                    </a:cxn>
                    <a:cxn ang="0">
                      <a:pos x="connsiteX994" y="connsiteY994"/>
                    </a:cxn>
                    <a:cxn ang="0">
                      <a:pos x="connsiteX995" y="connsiteY995"/>
                    </a:cxn>
                    <a:cxn ang="0">
                      <a:pos x="connsiteX996" y="connsiteY996"/>
                    </a:cxn>
                    <a:cxn ang="0">
                      <a:pos x="connsiteX997" y="connsiteY997"/>
                    </a:cxn>
                    <a:cxn ang="0">
                      <a:pos x="connsiteX998" y="connsiteY998"/>
                    </a:cxn>
                    <a:cxn ang="0">
                      <a:pos x="connsiteX999" y="connsiteY999"/>
                    </a:cxn>
                    <a:cxn ang="0">
                      <a:pos x="connsiteX1000" y="connsiteY1000"/>
                    </a:cxn>
                    <a:cxn ang="0">
                      <a:pos x="connsiteX1001" y="connsiteY1001"/>
                    </a:cxn>
                    <a:cxn ang="0">
                      <a:pos x="connsiteX1002" y="connsiteY1002"/>
                    </a:cxn>
                    <a:cxn ang="0">
                      <a:pos x="connsiteX1003" y="connsiteY1003"/>
                    </a:cxn>
                    <a:cxn ang="0">
                      <a:pos x="connsiteX1004" y="connsiteY1004"/>
                    </a:cxn>
                    <a:cxn ang="0">
                      <a:pos x="connsiteX1005" y="connsiteY1005"/>
                    </a:cxn>
                    <a:cxn ang="0">
                      <a:pos x="connsiteX1006" y="connsiteY1006"/>
                    </a:cxn>
                    <a:cxn ang="0">
                      <a:pos x="connsiteX1007" y="connsiteY1007"/>
                    </a:cxn>
                    <a:cxn ang="0">
                      <a:pos x="connsiteX1008" y="connsiteY1008"/>
                    </a:cxn>
                    <a:cxn ang="0">
                      <a:pos x="connsiteX1009" y="connsiteY1009"/>
                    </a:cxn>
                    <a:cxn ang="0">
                      <a:pos x="connsiteX1010" y="connsiteY1010"/>
                    </a:cxn>
                    <a:cxn ang="0">
                      <a:pos x="connsiteX1011" y="connsiteY1011"/>
                    </a:cxn>
                    <a:cxn ang="0">
                      <a:pos x="connsiteX1012" y="connsiteY1012"/>
                    </a:cxn>
                    <a:cxn ang="0">
                      <a:pos x="connsiteX1013" y="connsiteY1013"/>
                    </a:cxn>
                    <a:cxn ang="0">
                      <a:pos x="connsiteX1014" y="connsiteY1014"/>
                    </a:cxn>
                    <a:cxn ang="0">
                      <a:pos x="connsiteX1015" y="connsiteY1015"/>
                    </a:cxn>
                    <a:cxn ang="0">
                      <a:pos x="connsiteX1016" y="connsiteY1016"/>
                    </a:cxn>
                    <a:cxn ang="0">
                      <a:pos x="connsiteX1017" y="connsiteY1017"/>
                    </a:cxn>
                    <a:cxn ang="0">
                      <a:pos x="connsiteX1018" y="connsiteY1018"/>
                    </a:cxn>
                    <a:cxn ang="0">
                      <a:pos x="connsiteX1019" y="connsiteY1019"/>
                    </a:cxn>
                    <a:cxn ang="0">
                      <a:pos x="connsiteX1020" y="connsiteY1020"/>
                    </a:cxn>
                    <a:cxn ang="0">
                      <a:pos x="connsiteX1021" y="connsiteY1021"/>
                    </a:cxn>
                    <a:cxn ang="0">
                      <a:pos x="connsiteX1022" y="connsiteY1022"/>
                    </a:cxn>
                    <a:cxn ang="0">
                      <a:pos x="connsiteX1023" y="connsiteY1023"/>
                    </a:cxn>
                    <a:cxn ang="0">
                      <a:pos x="connsiteX1024" y="connsiteY1024"/>
                    </a:cxn>
                    <a:cxn ang="0">
                      <a:pos x="connsiteX1025" y="connsiteY1025"/>
                    </a:cxn>
                    <a:cxn ang="0">
                      <a:pos x="connsiteX1026" y="connsiteY1026"/>
                    </a:cxn>
                    <a:cxn ang="0">
                      <a:pos x="connsiteX1027" y="connsiteY1027"/>
                    </a:cxn>
                    <a:cxn ang="0">
                      <a:pos x="connsiteX1028" y="connsiteY1028"/>
                    </a:cxn>
                    <a:cxn ang="0">
                      <a:pos x="connsiteX1029" y="connsiteY1029"/>
                    </a:cxn>
                    <a:cxn ang="0">
                      <a:pos x="connsiteX1030" y="connsiteY1030"/>
                    </a:cxn>
                    <a:cxn ang="0">
                      <a:pos x="connsiteX1031" y="connsiteY1031"/>
                    </a:cxn>
                    <a:cxn ang="0">
                      <a:pos x="connsiteX1032" y="connsiteY1032"/>
                    </a:cxn>
                    <a:cxn ang="0">
                      <a:pos x="connsiteX1033" y="connsiteY1033"/>
                    </a:cxn>
                    <a:cxn ang="0">
                      <a:pos x="connsiteX1034" y="connsiteY1034"/>
                    </a:cxn>
                    <a:cxn ang="0">
                      <a:pos x="connsiteX1035" y="connsiteY1035"/>
                    </a:cxn>
                    <a:cxn ang="0">
                      <a:pos x="connsiteX1036" y="connsiteY1036"/>
                    </a:cxn>
                    <a:cxn ang="0">
                      <a:pos x="connsiteX1037" y="connsiteY1037"/>
                    </a:cxn>
                    <a:cxn ang="0">
                      <a:pos x="connsiteX1038" y="connsiteY1038"/>
                    </a:cxn>
                    <a:cxn ang="0">
                      <a:pos x="connsiteX1039" y="connsiteY1039"/>
                    </a:cxn>
                    <a:cxn ang="0">
                      <a:pos x="connsiteX1040" y="connsiteY1040"/>
                    </a:cxn>
                    <a:cxn ang="0">
                      <a:pos x="connsiteX1041" y="connsiteY1041"/>
                    </a:cxn>
                    <a:cxn ang="0">
                      <a:pos x="connsiteX1042" y="connsiteY1042"/>
                    </a:cxn>
                    <a:cxn ang="0">
                      <a:pos x="connsiteX1043" y="connsiteY1043"/>
                    </a:cxn>
                    <a:cxn ang="0">
                      <a:pos x="connsiteX1044" y="connsiteY1044"/>
                    </a:cxn>
                    <a:cxn ang="0">
                      <a:pos x="connsiteX1045" y="connsiteY1045"/>
                    </a:cxn>
                    <a:cxn ang="0">
                      <a:pos x="connsiteX1046" y="connsiteY1046"/>
                    </a:cxn>
                    <a:cxn ang="0">
                      <a:pos x="connsiteX1047" y="connsiteY1047"/>
                    </a:cxn>
                    <a:cxn ang="0">
                      <a:pos x="connsiteX1048" y="connsiteY1048"/>
                    </a:cxn>
                    <a:cxn ang="0">
                      <a:pos x="connsiteX1049" y="connsiteY1049"/>
                    </a:cxn>
                    <a:cxn ang="0">
                      <a:pos x="connsiteX1050" y="connsiteY1050"/>
                    </a:cxn>
                    <a:cxn ang="0">
                      <a:pos x="connsiteX1051" y="connsiteY1051"/>
                    </a:cxn>
                    <a:cxn ang="0">
                      <a:pos x="connsiteX1052" y="connsiteY1052"/>
                    </a:cxn>
                    <a:cxn ang="0">
                      <a:pos x="connsiteX1053" y="connsiteY1053"/>
                    </a:cxn>
                    <a:cxn ang="0">
                      <a:pos x="connsiteX1054" y="connsiteY1054"/>
                    </a:cxn>
                    <a:cxn ang="0">
                      <a:pos x="connsiteX1055" y="connsiteY1055"/>
                    </a:cxn>
                    <a:cxn ang="0">
                      <a:pos x="connsiteX1056" y="connsiteY1056"/>
                    </a:cxn>
                    <a:cxn ang="0">
                      <a:pos x="connsiteX1057" y="connsiteY1057"/>
                    </a:cxn>
                    <a:cxn ang="0">
                      <a:pos x="connsiteX1058" y="connsiteY1058"/>
                    </a:cxn>
                    <a:cxn ang="0">
                      <a:pos x="connsiteX1059" y="connsiteY1059"/>
                    </a:cxn>
                    <a:cxn ang="0">
                      <a:pos x="connsiteX1060" y="connsiteY1060"/>
                    </a:cxn>
                    <a:cxn ang="0">
                      <a:pos x="connsiteX1061" y="connsiteY1061"/>
                    </a:cxn>
                    <a:cxn ang="0">
                      <a:pos x="connsiteX1062" y="connsiteY1062"/>
                    </a:cxn>
                    <a:cxn ang="0">
                      <a:pos x="connsiteX1063" y="connsiteY1063"/>
                    </a:cxn>
                    <a:cxn ang="0">
                      <a:pos x="connsiteX1064" y="connsiteY1064"/>
                    </a:cxn>
                    <a:cxn ang="0">
                      <a:pos x="connsiteX1065" y="connsiteY1065"/>
                    </a:cxn>
                    <a:cxn ang="0">
                      <a:pos x="connsiteX1066" y="connsiteY1066"/>
                    </a:cxn>
                    <a:cxn ang="0">
                      <a:pos x="connsiteX1067" y="connsiteY1067"/>
                    </a:cxn>
                    <a:cxn ang="0">
                      <a:pos x="connsiteX1068" y="connsiteY1068"/>
                    </a:cxn>
                    <a:cxn ang="0">
                      <a:pos x="connsiteX1069" y="connsiteY1069"/>
                    </a:cxn>
                    <a:cxn ang="0">
                      <a:pos x="connsiteX1070" y="connsiteY1070"/>
                    </a:cxn>
                    <a:cxn ang="0">
                      <a:pos x="connsiteX1071" y="connsiteY1071"/>
                    </a:cxn>
                    <a:cxn ang="0">
                      <a:pos x="connsiteX1072" y="connsiteY1072"/>
                    </a:cxn>
                    <a:cxn ang="0">
                      <a:pos x="connsiteX1073" y="connsiteY1073"/>
                    </a:cxn>
                    <a:cxn ang="0">
                      <a:pos x="connsiteX1074" y="connsiteY1074"/>
                    </a:cxn>
                    <a:cxn ang="0">
                      <a:pos x="connsiteX1075" y="connsiteY1075"/>
                    </a:cxn>
                    <a:cxn ang="0">
                      <a:pos x="connsiteX1076" y="connsiteY1076"/>
                    </a:cxn>
                    <a:cxn ang="0">
                      <a:pos x="connsiteX1077" y="connsiteY1077"/>
                    </a:cxn>
                    <a:cxn ang="0">
                      <a:pos x="connsiteX1078" y="connsiteY1078"/>
                    </a:cxn>
                    <a:cxn ang="0">
                      <a:pos x="connsiteX1079" y="connsiteY1079"/>
                    </a:cxn>
                    <a:cxn ang="0">
                      <a:pos x="connsiteX1080" y="connsiteY1080"/>
                    </a:cxn>
                    <a:cxn ang="0">
                      <a:pos x="connsiteX1081" y="connsiteY1081"/>
                    </a:cxn>
                    <a:cxn ang="0">
                      <a:pos x="connsiteX1082" y="connsiteY1082"/>
                    </a:cxn>
                    <a:cxn ang="0">
                      <a:pos x="connsiteX1083" y="connsiteY1083"/>
                    </a:cxn>
                    <a:cxn ang="0">
                      <a:pos x="connsiteX1084" y="connsiteY1084"/>
                    </a:cxn>
                    <a:cxn ang="0">
                      <a:pos x="connsiteX1085" y="connsiteY1085"/>
                    </a:cxn>
                    <a:cxn ang="0">
                      <a:pos x="connsiteX1086" y="connsiteY1086"/>
                    </a:cxn>
                    <a:cxn ang="0">
                      <a:pos x="connsiteX1087" y="connsiteY1087"/>
                    </a:cxn>
                    <a:cxn ang="0">
                      <a:pos x="connsiteX1088" y="connsiteY1088"/>
                    </a:cxn>
                    <a:cxn ang="0">
                      <a:pos x="connsiteX1089" y="connsiteY1089"/>
                    </a:cxn>
                    <a:cxn ang="0">
                      <a:pos x="connsiteX1090" y="connsiteY1090"/>
                    </a:cxn>
                    <a:cxn ang="0">
                      <a:pos x="connsiteX1091" y="connsiteY1091"/>
                    </a:cxn>
                    <a:cxn ang="0">
                      <a:pos x="connsiteX1092" y="connsiteY1092"/>
                    </a:cxn>
                    <a:cxn ang="0">
                      <a:pos x="connsiteX1093" y="connsiteY1093"/>
                    </a:cxn>
                    <a:cxn ang="0">
                      <a:pos x="connsiteX1094" y="connsiteY1094"/>
                    </a:cxn>
                    <a:cxn ang="0">
                      <a:pos x="connsiteX1095" y="connsiteY1095"/>
                    </a:cxn>
                    <a:cxn ang="0">
                      <a:pos x="connsiteX1096" y="connsiteY1096"/>
                    </a:cxn>
                    <a:cxn ang="0">
                      <a:pos x="connsiteX1097" y="connsiteY1097"/>
                    </a:cxn>
                    <a:cxn ang="0">
                      <a:pos x="connsiteX1098" y="connsiteY1098"/>
                    </a:cxn>
                    <a:cxn ang="0">
                      <a:pos x="connsiteX1099" y="connsiteY1099"/>
                    </a:cxn>
                    <a:cxn ang="0">
                      <a:pos x="connsiteX1100" y="connsiteY1100"/>
                    </a:cxn>
                    <a:cxn ang="0">
                      <a:pos x="connsiteX1101" y="connsiteY1101"/>
                    </a:cxn>
                    <a:cxn ang="0">
                      <a:pos x="connsiteX1102" y="connsiteY1102"/>
                    </a:cxn>
                    <a:cxn ang="0">
                      <a:pos x="connsiteX1103" y="connsiteY1103"/>
                    </a:cxn>
                    <a:cxn ang="0">
                      <a:pos x="connsiteX1104" y="connsiteY1104"/>
                    </a:cxn>
                    <a:cxn ang="0">
                      <a:pos x="connsiteX1105" y="connsiteY1105"/>
                    </a:cxn>
                    <a:cxn ang="0">
                      <a:pos x="connsiteX1106" y="connsiteY1106"/>
                    </a:cxn>
                    <a:cxn ang="0">
                      <a:pos x="connsiteX1107" y="connsiteY1107"/>
                    </a:cxn>
                    <a:cxn ang="0">
                      <a:pos x="connsiteX1108" y="connsiteY1108"/>
                    </a:cxn>
                    <a:cxn ang="0">
                      <a:pos x="connsiteX1109" y="connsiteY1109"/>
                    </a:cxn>
                    <a:cxn ang="0">
                      <a:pos x="connsiteX1110" y="connsiteY1110"/>
                    </a:cxn>
                    <a:cxn ang="0">
                      <a:pos x="connsiteX1111" y="connsiteY1111"/>
                    </a:cxn>
                    <a:cxn ang="0">
                      <a:pos x="connsiteX1112" y="connsiteY1112"/>
                    </a:cxn>
                    <a:cxn ang="0">
                      <a:pos x="connsiteX1113" y="connsiteY1113"/>
                    </a:cxn>
                    <a:cxn ang="0">
                      <a:pos x="connsiteX1114" y="connsiteY1114"/>
                    </a:cxn>
                    <a:cxn ang="0">
                      <a:pos x="connsiteX1115" y="connsiteY1115"/>
                    </a:cxn>
                    <a:cxn ang="0">
                      <a:pos x="connsiteX1116" y="connsiteY1116"/>
                    </a:cxn>
                    <a:cxn ang="0">
                      <a:pos x="connsiteX1117" y="connsiteY1117"/>
                    </a:cxn>
                    <a:cxn ang="0">
                      <a:pos x="connsiteX1118" y="connsiteY1118"/>
                    </a:cxn>
                    <a:cxn ang="0">
                      <a:pos x="connsiteX1119" y="connsiteY1119"/>
                    </a:cxn>
                    <a:cxn ang="0">
                      <a:pos x="connsiteX1120" y="connsiteY1120"/>
                    </a:cxn>
                    <a:cxn ang="0">
                      <a:pos x="connsiteX1121" y="connsiteY1121"/>
                    </a:cxn>
                    <a:cxn ang="0">
                      <a:pos x="connsiteX1122" y="connsiteY1122"/>
                    </a:cxn>
                    <a:cxn ang="0">
                      <a:pos x="connsiteX1123" y="connsiteY1123"/>
                    </a:cxn>
                    <a:cxn ang="0">
                      <a:pos x="connsiteX1124" y="connsiteY1124"/>
                    </a:cxn>
                    <a:cxn ang="0">
                      <a:pos x="connsiteX1125" y="connsiteY1125"/>
                    </a:cxn>
                    <a:cxn ang="0">
                      <a:pos x="connsiteX1126" y="connsiteY1126"/>
                    </a:cxn>
                    <a:cxn ang="0">
                      <a:pos x="connsiteX1127" y="connsiteY1127"/>
                    </a:cxn>
                    <a:cxn ang="0">
                      <a:pos x="connsiteX1128" y="connsiteY1128"/>
                    </a:cxn>
                    <a:cxn ang="0">
                      <a:pos x="connsiteX1129" y="connsiteY1129"/>
                    </a:cxn>
                    <a:cxn ang="0">
                      <a:pos x="connsiteX1130" y="connsiteY1130"/>
                    </a:cxn>
                    <a:cxn ang="0">
                      <a:pos x="connsiteX1131" y="connsiteY1131"/>
                    </a:cxn>
                    <a:cxn ang="0">
                      <a:pos x="connsiteX1132" y="connsiteY1132"/>
                    </a:cxn>
                    <a:cxn ang="0">
                      <a:pos x="connsiteX1133" y="connsiteY1133"/>
                    </a:cxn>
                    <a:cxn ang="0">
                      <a:pos x="connsiteX1134" y="connsiteY1134"/>
                    </a:cxn>
                    <a:cxn ang="0">
                      <a:pos x="connsiteX1135" y="connsiteY1135"/>
                    </a:cxn>
                    <a:cxn ang="0">
                      <a:pos x="connsiteX1136" y="connsiteY1136"/>
                    </a:cxn>
                    <a:cxn ang="0">
                      <a:pos x="connsiteX1137" y="connsiteY1137"/>
                    </a:cxn>
                    <a:cxn ang="0">
                      <a:pos x="connsiteX1138" y="connsiteY1138"/>
                    </a:cxn>
                    <a:cxn ang="0">
                      <a:pos x="connsiteX1139" y="connsiteY1139"/>
                    </a:cxn>
                    <a:cxn ang="0">
                      <a:pos x="connsiteX1140" y="connsiteY1140"/>
                    </a:cxn>
                    <a:cxn ang="0">
                      <a:pos x="connsiteX1141" y="connsiteY1141"/>
                    </a:cxn>
                    <a:cxn ang="0">
                      <a:pos x="connsiteX1142" y="connsiteY1142"/>
                    </a:cxn>
                    <a:cxn ang="0">
                      <a:pos x="connsiteX1143" y="connsiteY1143"/>
                    </a:cxn>
                    <a:cxn ang="0">
                      <a:pos x="connsiteX1144" y="connsiteY1144"/>
                    </a:cxn>
                    <a:cxn ang="0">
                      <a:pos x="connsiteX1145" y="connsiteY1145"/>
                    </a:cxn>
                    <a:cxn ang="0">
                      <a:pos x="connsiteX1146" y="connsiteY1146"/>
                    </a:cxn>
                    <a:cxn ang="0">
                      <a:pos x="connsiteX1147" y="connsiteY1147"/>
                    </a:cxn>
                    <a:cxn ang="0">
                      <a:pos x="connsiteX1148" y="connsiteY1148"/>
                    </a:cxn>
                    <a:cxn ang="0">
                      <a:pos x="connsiteX1149" y="connsiteY1149"/>
                    </a:cxn>
                    <a:cxn ang="0">
                      <a:pos x="connsiteX1150" y="connsiteY1150"/>
                    </a:cxn>
                    <a:cxn ang="0">
                      <a:pos x="connsiteX1151" y="connsiteY1151"/>
                    </a:cxn>
                    <a:cxn ang="0">
                      <a:pos x="connsiteX1152" y="connsiteY1152"/>
                    </a:cxn>
                    <a:cxn ang="0">
                      <a:pos x="connsiteX1153" y="connsiteY1153"/>
                    </a:cxn>
                    <a:cxn ang="0">
                      <a:pos x="connsiteX1154" y="connsiteY1154"/>
                    </a:cxn>
                    <a:cxn ang="0">
                      <a:pos x="connsiteX1155" y="connsiteY1155"/>
                    </a:cxn>
                    <a:cxn ang="0">
                      <a:pos x="connsiteX1156" y="connsiteY1156"/>
                    </a:cxn>
                    <a:cxn ang="0">
                      <a:pos x="connsiteX1157" y="connsiteY1157"/>
                    </a:cxn>
                    <a:cxn ang="0">
                      <a:pos x="connsiteX1158" y="connsiteY1158"/>
                    </a:cxn>
                    <a:cxn ang="0">
                      <a:pos x="connsiteX1159" y="connsiteY1159"/>
                    </a:cxn>
                    <a:cxn ang="0">
                      <a:pos x="connsiteX1160" y="connsiteY1160"/>
                    </a:cxn>
                    <a:cxn ang="0">
                      <a:pos x="connsiteX1161" y="connsiteY1161"/>
                    </a:cxn>
                    <a:cxn ang="0">
                      <a:pos x="connsiteX1162" y="connsiteY1162"/>
                    </a:cxn>
                    <a:cxn ang="0">
                      <a:pos x="connsiteX1163" y="connsiteY1163"/>
                    </a:cxn>
                    <a:cxn ang="0">
                      <a:pos x="connsiteX1164" y="connsiteY1164"/>
                    </a:cxn>
                    <a:cxn ang="0">
                      <a:pos x="connsiteX1165" y="connsiteY1165"/>
                    </a:cxn>
                    <a:cxn ang="0">
                      <a:pos x="connsiteX1166" y="connsiteY1166"/>
                    </a:cxn>
                    <a:cxn ang="0">
                      <a:pos x="connsiteX1167" y="connsiteY1167"/>
                    </a:cxn>
                    <a:cxn ang="0">
                      <a:pos x="connsiteX1168" y="connsiteY1168"/>
                    </a:cxn>
                    <a:cxn ang="0">
                      <a:pos x="connsiteX1169" y="connsiteY1169"/>
                    </a:cxn>
                    <a:cxn ang="0">
                      <a:pos x="connsiteX1170" y="connsiteY1170"/>
                    </a:cxn>
                    <a:cxn ang="0">
                      <a:pos x="connsiteX1171" y="connsiteY1171"/>
                    </a:cxn>
                    <a:cxn ang="0">
                      <a:pos x="connsiteX1172" y="connsiteY1172"/>
                    </a:cxn>
                    <a:cxn ang="0">
                      <a:pos x="connsiteX1173" y="connsiteY1173"/>
                    </a:cxn>
                    <a:cxn ang="0">
                      <a:pos x="connsiteX1174" y="connsiteY1174"/>
                    </a:cxn>
                    <a:cxn ang="0">
                      <a:pos x="connsiteX1175" y="connsiteY1175"/>
                    </a:cxn>
                    <a:cxn ang="0">
                      <a:pos x="connsiteX1176" y="connsiteY1176"/>
                    </a:cxn>
                    <a:cxn ang="0">
                      <a:pos x="connsiteX1177" y="connsiteY1177"/>
                    </a:cxn>
                    <a:cxn ang="0">
                      <a:pos x="connsiteX1178" y="connsiteY1178"/>
                    </a:cxn>
                    <a:cxn ang="0">
                      <a:pos x="connsiteX1179" y="connsiteY1179"/>
                    </a:cxn>
                    <a:cxn ang="0">
                      <a:pos x="connsiteX1180" y="connsiteY1180"/>
                    </a:cxn>
                    <a:cxn ang="0">
                      <a:pos x="connsiteX1181" y="connsiteY1181"/>
                    </a:cxn>
                    <a:cxn ang="0">
                      <a:pos x="connsiteX1182" y="connsiteY1182"/>
                    </a:cxn>
                    <a:cxn ang="0">
                      <a:pos x="connsiteX1183" y="connsiteY1183"/>
                    </a:cxn>
                    <a:cxn ang="0">
                      <a:pos x="connsiteX1184" y="connsiteY1184"/>
                    </a:cxn>
                    <a:cxn ang="0">
                      <a:pos x="connsiteX1185" y="connsiteY1185"/>
                    </a:cxn>
                    <a:cxn ang="0">
                      <a:pos x="connsiteX1186" y="connsiteY1186"/>
                    </a:cxn>
                    <a:cxn ang="0">
                      <a:pos x="connsiteX1187" y="connsiteY1187"/>
                    </a:cxn>
                    <a:cxn ang="0">
                      <a:pos x="connsiteX1188" y="connsiteY1188"/>
                    </a:cxn>
                    <a:cxn ang="0">
                      <a:pos x="connsiteX1189" y="connsiteY1189"/>
                    </a:cxn>
                    <a:cxn ang="0">
                      <a:pos x="connsiteX1190" y="connsiteY1190"/>
                    </a:cxn>
                    <a:cxn ang="0">
                      <a:pos x="connsiteX1191" y="connsiteY1191"/>
                    </a:cxn>
                    <a:cxn ang="0">
                      <a:pos x="connsiteX1192" y="connsiteY1192"/>
                    </a:cxn>
                    <a:cxn ang="0">
                      <a:pos x="connsiteX1193" y="connsiteY1193"/>
                    </a:cxn>
                    <a:cxn ang="0">
                      <a:pos x="connsiteX1194" y="connsiteY1194"/>
                    </a:cxn>
                    <a:cxn ang="0">
                      <a:pos x="connsiteX1195" y="connsiteY1195"/>
                    </a:cxn>
                    <a:cxn ang="0">
                      <a:pos x="connsiteX1196" y="connsiteY1196"/>
                    </a:cxn>
                    <a:cxn ang="0">
                      <a:pos x="connsiteX1197" y="connsiteY1197"/>
                    </a:cxn>
                    <a:cxn ang="0">
                      <a:pos x="connsiteX1198" y="connsiteY1198"/>
                    </a:cxn>
                    <a:cxn ang="0">
                      <a:pos x="connsiteX1199" y="connsiteY1199"/>
                    </a:cxn>
                    <a:cxn ang="0">
                      <a:pos x="connsiteX1200" y="connsiteY1200"/>
                    </a:cxn>
                    <a:cxn ang="0">
                      <a:pos x="connsiteX1201" y="connsiteY1201"/>
                    </a:cxn>
                    <a:cxn ang="0">
                      <a:pos x="connsiteX1202" y="connsiteY1202"/>
                    </a:cxn>
                    <a:cxn ang="0">
                      <a:pos x="connsiteX1203" y="connsiteY1203"/>
                    </a:cxn>
                    <a:cxn ang="0">
                      <a:pos x="connsiteX1204" y="connsiteY1204"/>
                    </a:cxn>
                    <a:cxn ang="0">
                      <a:pos x="connsiteX1205" y="connsiteY1205"/>
                    </a:cxn>
                    <a:cxn ang="0">
                      <a:pos x="connsiteX1206" y="connsiteY1206"/>
                    </a:cxn>
                    <a:cxn ang="0">
                      <a:pos x="connsiteX1207" y="connsiteY1207"/>
                    </a:cxn>
                    <a:cxn ang="0">
                      <a:pos x="connsiteX1208" y="connsiteY1208"/>
                    </a:cxn>
                    <a:cxn ang="0">
                      <a:pos x="connsiteX1209" y="connsiteY1209"/>
                    </a:cxn>
                    <a:cxn ang="0">
                      <a:pos x="connsiteX1210" y="connsiteY1210"/>
                    </a:cxn>
                    <a:cxn ang="0">
                      <a:pos x="connsiteX1211" y="connsiteY1211"/>
                    </a:cxn>
                    <a:cxn ang="0">
                      <a:pos x="connsiteX1212" y="connsiteY1212"/>
                    </a:cxn>
                    <a:cxn ang="0">
                      <a:pos x="connsiteX1213" y="connsiteY1213"/>
                    </a:cxn>
                    <a:cxn ang="0">
                      <a:pos x="connsiteX1214" y="connsiteY1214"/>
                    </a:cxn>
                    <a:cxn ang="0">
                      <a:pos x="connsiteX1215" y="connsiteY1215"/>
                    </a:cxn>
                    <a:cxn ang="0">
                      <a:pos x="connsiteX1216" y="connsiteY1216"/>
                    </a:cxn>
                    <a:cxn ang="0">
                      <a:pos x="connsiteX1217" y="connsiteY1217"/>
                    </a:cxn>
                    <a:cxn ang="0">
                      <a:pos x="connsiteX1218" y="connsiteY1218"/>
                    </a:cxn>
                    <a:cxn ang="0">
                      <a:pos x="connsiteX1219" y="connsiteY1219"/>
                    </a:cxn>
                    <a:cxn ang="0">
                      <a:pos x="connsiteX1220" y="connsiteY1220"/>
                    </a:cxn>
                    <a:cxn ang="0">
                      <a:pos x="connsiteX1221" y="connsiteY1221"/>
                    </a:cxn>
                    <a:cxn ang="0">
                      <a:pos x="connsiteX1222" y="connsiteY1222"/>
                    </a:cxn>
                    <a:cxn ang="0">
                      <a:pos x="connsiteX1223" y="connsiteY1223"/>
                    </a:cxn>
                    <a:cxn ang="0">
                      <a:pos x="connsiteX1224" y="connsiteY1224"/>
                    </a:cxn>
                    <a:cxn ang="0">
                      <a:pos x="connsiteX1225" y="connsiteY1225"/>
                    </a:cxn>
                    <a:cxn ang="0">
                      <a:pos x="connsiteX1226" y="connsiteY1226"/>
                    </a:cxn>
                    <a:cxn ang="0">
                      <a:pos x="connsiteX1227" y="connsiteY1227"/>
                    </a:cxn>
                    <a:cxn ang="0">
                      <a:pos x="connsiteX1228" y="connsiteY1228"/>
                    </a:cxn>
                    <a:cxn ang="0">
                      <a:pos x="connsiteX1229" y="connsiteY1229"/>
                    </a:cxn>
                    <a:cxn ang="0">
                      <a:pos x="connsiteX1230" y="connsiteY1230"/>
                    </a:cxn>
                    <a:cxn ang="0">
                      <a:pos x="connsiteX1231" y="connsiteY1231"/>
                    </a:cxn>
                    <a:cxn ang="0">
                      <a:pos x="connsiteX1232" y="connsiteY1232"/>
                    </a:cxn>
                    <a:cxn ang="0">
                      <a:pos x="connsiteX1233" y="connsiteY1233"/>
                    </a:cxn>
                    <a:cxn ang="0">
                      <a:pos x="connsiteX1234" y="connsiteY1234"/>
                    </a:cxn>
                    <a:cxn ang="0">
                      <a:pos x="connsiteX1235" y="connsiteY1235"/>
                    </a:cxn>
                    <a:cxn ang="0">
                      <a:pos x="connsiteX1236" y="connsiteY1236"/>
                    </a:cxn>
                    <a:cxn ang="0">
                      <a:pos x="connsiteX1237" y="connsiteY1237"/>
                    </a:cxn>
                    <a:cxn ang="0">
                      <a:pos x="connsiteX1238" y="connsiteY1238"/>
                    </a:cxn>
                    <a:cxn ang="0">
                      <a:pos x="connsiteX1239" y="connsiteY1239"/>
                    </a:cxn>
                    <a:cxn ang="0">
                      <a:pos x="connsiteX1240" y="connsiteY1240"/>
                    </a:cxn>
                    <a:cxn ang="0">
                      <a:pos x="connsiteX1241" y="connsiteY1241"/>
                    </a:cxn>
                    <a:cxn ang="0">
                      <a:pos x="connsiteX1242" y="connsiteY1242"/>
                    </a:cxn>
                    <a:cxn ang="0">
                      <a:pos x="connsiteX1243" y="connsiteY1243"/>
                    </a:cxn>
                    <a:cxn ang="0">
                      <a:pos x="connsiteX1244" y="connsiteY1244"/>
                    </a:cxn>
                    <a:cxn ang="0">
                      <a:pos x="connsiteX1245" y="connsiteY1245"/>
                    </a:cxn>
                    <a:cxn ang="0">
                      <a:pos x="connsiteX1246" y="connsiteY1246"/>
                    </a:cxn>
                    <a:cxn ang="0">
                      <a:pos x="connsiteX1247" y="connsiteY1247"/>
                    </a:cxn>
                    <a:cxn ang="0">
                      <a:pos x="connsiteX1248" y="connsiteY1248"/>
                    </a:cxn>
                    <a:cxn ang="0">
                      <a:pos x="connsiteX1249" y="connsiteY1249"/>
                    </a:cxn>
                    <a:cxn ang="0">
                      <a:pos x="connsiteX1250" y="connsiteY1250"/>
                    </a:cxn>
                    <a:cxn ang="0">
                      <a:pos x="connsiteX1251" y="connsiteY1251"/>
                    </a:cxn>
                    <a:cxn ang="0">
                      <a:pos x="connsiteX1252" y="connsiteY1252"/>
                    </a:cxn>
                    <a:cxn ang="0">
                      <a:pos x="connsiteX1253" y="connsiteY1253"/>
                    </a:cxn>
                    <a:cxn ang="0">
                      <a:pos x="connsiteX1254" y="connsiteY1254"/>
                    </a:cxn>
                    <a:cxn ang="0">
                      <a:pos x="connsiteX1255" y="connsiteY1255"/>
                    </a:cxn>
                    <a:cxn ang="0">
                      <a:pos x="connsiteX1256" y="connsiteY1256"/>
                    </a:cxn>
                    <a:cxn ang="0">
                      <a:pos x="connsiteX1257" y="connsiteY1257"/>
                    </a:cxn>
                    <a:cxn ang="0">
                      <a:pos x="connsiteX1258" y="connsiteY1258"/>
                    </a:cxn>
                    <a:cxn ang="0">
                      <a:pos x="connsiteX1259" y="connsiteY1259"/>
                    </a:cxn>
                    <a:cxn ang="0">
                      <a:pos x="connsiteX1260" y="connsiteY1260"/>
                    </a:cxn>
                    <a:cxn ang="0">
                      <a:pos x="connsiteX1261" y="connsiteY1261"/>
                    </a:cxn>
                    <a:cxn ang="0">
                      <a:pos x="connsiteX1262" y="connsiteY1262"/>
                    </a:cxn>
                    <a:cxn ang="0">
                      <a:pos x="connsiteX1263" y="connsiteY1263"/>
                    </a:cxn>
                    <a:cxn ang="0">
                      <a:pos x="connsiteX1264" y="connsiteY1264"/>
                    </a:cxn>
                    <a:cxn ang="0">
                      <a:pos x="connsiteX1265" y="connsiteY1265"/>
                    </a:cxn>
                    <a:cxn ang="0">
                      <a:pos x="connsiteX1266" y="connsiteY1266"/>
                    </a:cxn>
                    <a:cxn ang="0">
                      <a:pos x="connsiteX1267" y="connsiteY1267"/>
                    </a:cxn>
                    <a:cxn ang="0">
                      <a:pos x="connsiteX1268" y="connsiteY1268"/>
                    </a:cxn>
                    <a:cxn ang="0">
                      <a:pos x="connsiteX1269" y="connsiteY1269"/>
                    </a:cxn>
                    <a:cxn ang="0">
                      <a:pos x="connsiteX1270" y="connsiteY1270"/>
                    </a:cxn>
                    <a:cxn ang="0">
                      <a:pos x="connsiteX1271" y="connsiteY1271"/>
                    </a:cxn>
                    <a:cxn ang="0">
                      <a:pos x="connsiteX1272" y="connsiteY1272"/>
                    </a:cxn>
                    <a:cxn ang="0">
                      <a:pos x="connsiteX1273" y="connsiteY1273"/>
                    </a:cxn>
                    <a:cxn ang="0">
                      <a:pos x="connsiteX1274" y="connsiteY1274"/>
                    </a:cxn>
                    <a:cxn ang="0">
                      <a:pos x="connsiteX1275" y="connsiteY1275"/>
                    </a:cxn>
                    <a:cxn ang="0">
                      <a:pos x="connsiteX1276" y="connsiteY1276"/>
                    </a:cxn>
                    <a:cxn ang="0">
                      <a:pos x="connsiteX1277" y="connsiteY1277"/>
                    </a:cxn>
                    <a:cxn ang="0">
                      <a:pos x="connsiteX1278" y="connsiteY1278"/>
                    </a:cxn>
                    <a:cxn ang="0">
                      <a:pos x="connsiteX1279" y="connsiteY1279"/>
                    </a:cxn>
                    <a:cxn ang="0">
                      <a:pos x="connsiteX1280" y="connsiteY1280"/>
                    </a:cxn>
                    <a:cxn ang="0">
                      <a:pos x="connsiteX1281" y="connsiteY1281"/>
                    </a:cxn>
                    <a:cxn ang="0">
                      <a:pos x="connsiteX1282" y="connsiteY1282"/>
                    </a:cxn>
                    <a:cxn ang="0">
                      <a:pos x="connsiteX1283" y="connsiteY1283"/>
                    </a:cxn>
                    <a:cxn ang="0">
                      <a:pos x="connsiteX1284" y="connsiteY1284"/>
                    </a:cxn>
                    <a:cxn ang="0">
                      <a:pos x="connsiteX1285" y="connsiteY1285"/>
                    </a:cxn>
                    <a:cxn ang="0">
                      <a:pos x="connsiteX1286" y="connsiteY1286"/>
                    </a:cxn>
                    <a:cxn ang="0">
                      <a:pos x="connsiteX1287" y="connsiteY1287"/>
                    </a:cxn>
                    <a:cxn ang="0">
                      <a:pos x="connsiteX1288" y="connsiteY1288"/>
                    </a:cxn>
                    <a:cxn ang="0">
                      <a:pos x="connsiteX1289" y="connsiteY1289"/>
                    </a:cxn>
                    <a:cxn ang="0">
                      <a:pos x="connsiteX1290" y="connsiteY1290"/>
                    </a:cxn>
                    <a:cxn ang="0">
                      <a:pos x="connsiteX1291" y="connsiteY1291"/>
                    </a:cxn>
                    <a:cxn ang="0">
                      <a:pos x="connsiteX1292" y="connsiteY1292"/>
                    </a:cxn>
                    <a:cxn ang="0">
                      <a:pos x="connsiteX1293" y="connsiteY1293"/>
                    </a:cxn>
                    <a:cxn ang="0">
                      <a:pos x="connsiteX1294" y="connsiteY1294"/>
                    </a:cxn>
                    <a:cxn ang="0">
                      <a:pos x="connsiteX1295" y="connsiteY1295"/>
                    </a:cxn>
                    <a:cxn ang="0">
                      <a:pos x="connsiteX1296" y="connsiteY1296"/>
                    </a:cxn>
                    <a:cxn ang="0">
                      <a:pos x="connsiteX1297" y="connsiteY1297"/>
                    </a:cxn>
                    <a:cxn ang="0">
                      <a:pos x="connsiteX1298" y="connsiteY1298"/>
                    </a:cxn>
                    <a:cxn ang="0">
                      <a:pos x="connsiteX1299" y="connsiteY1299"/>
                    </a:cxn>
                    <a:cxn ang="0">
                      <a:pos x="connsiteX1300" y="connsiteY1300"/>
                    </a:cxn>
                    <a:cxn ang="0">
                      <a:pos x="connsiteX1301" y="connsiteY1301"/>
                    </a:cxn>
                    <a:cxn ang="0">
                      <a:pos x="connsiteX1302" y="connsiteY1302"/>
                    </a:cxn>
                    <a:cxn ang="0">
                      <a:pos x="connsiteX1303" y="connsiteY1303"/>
                    </a:cxn>
                    <a:cxn ang="0">
                      <a:pos x="connsiteX1304" y="connsiteY1304"/>
                    </a:cxn>
                    <a:cxn ang="0">
                      <a:pos x="connsiteX1305" y="connsiteY1305"/>
                    </a:cxn>
                    <a:cxn ang="0">
                      <a:pos x="connsiteX1306" y="connsiteY1306"/>
                    </a:cxn>
                    <a:cxn ang="0">
                      <a:pos x="connsiteX1307" y="connsiteY1307"/>
                    </a:cxn>
                    <a:cxn ang="0">
                      <a:pos x="connsiteX1308" y="connsiteY1308"/>
                    </a:cxn>
                    <a:cxn ang="0">
                      <a:pos x="connsiteX1309" y="connsiteY1309"/>
                    </a:cxn>
                    <a:cxn ang="0">
                      <a:pos x="connsiteX1310" y="connsiteY1310"/>
                    </a:cxn>
                    <a:cxn ang="0">
                      <a:pos x="connsiteX1311" y="connsiteY1311"/>
                    </a:cxn>
                    <a:cxn ang="0">
                      <a:pos x="connsiteX1312" y="connsiteY1312"/>
                    </a:cxn>
                    <a:cxn ang="0">
                      <a:pos x="connsiteX1313" y="connsiteY1313"/>
                    </a:cxn>
                    <a:cxn ang="0">
                      <a:pos x="connsiteX1314" y="connsiteY1314"/>
                    </a:cxn>
                    <a:cxn ang="0">
                      <a:pos x="connsiteX1315" y="connsiteY1315"/>
                    </a:cxn>
                    <a:cxn ang="0">
                      <a:pos x="connsiteX1316" y="connsiteY1316"/>
                    </a:cxn>
                    <a:cxn ang="0">
                      <a:pos x="connsiteX1317" y="connsiteY1317"/>
                    </a:cxn>
                    <a:cxn ang="0">
                      <a:pos x="connsiteX1318" y="connsiteY1318"/>
                    </a:cxn>
                    <a:cxn ang="0">
                      <a:pos x="connsiteX1319" y="connsiteY1319"/>
                    </a:cxn>
                    <a:cxn ang="0">
                      <a:pos x="connsiteX1320" y="connsiteY1320"/>
                    </a:cxn>
                    <a:cxn ang="0">
                      <a:pos x="connsiteX1321" y="connsiteY1321"/>
                    </a:cxn>
                    <a:cxn ang="0">
                      <a:pos x="connsiteX1322" y="connsiteY1322"/>
                    </a:cxn>
                    <a:cxn ang="0">
                      <a:pos x="connsiteX1323" y="connsiteY1323"/>
                    </a:cxn>
                    <a:cxn ang="0">
                      <a:pos x="connsiteX1324" y="connsiteY1324"/>
                    </a:cxn>
                    <a:cxn ang="0">
                      <a:pos x="connsiteX1325" y="connsiteY1325"/>
                    </a:cxn>
                    <a:cxn ang="0">
                      <a:pos x="connsiteX1326" y="connsiteY1326"/>
                    </a:cxn>
                    <a:cxn ang="0">
                      <a:pos x="connsiteX1327" y="connsiteY1327"/>
                    </a:cxn>
                    <a:cxn ang="0">
                      <a:pos x="connsiteX1328" y="connsiteY1328"/>
                    </a:cxn>
                    <a:cxn ang="0">
                      <a:pos x="connsiteX1329" y="connsiteY1329"/>
                    </a:cxn>
                    <a:cxn ang="0">
                      <a:pos x="connsiteX1330" y="connsiteY1330"/>
                    </a:cxn>
                    <a:cxn ang="0">
                      <a:pos x="connsiteX1331" y="connsiteY1331"/>
                    </a:cxn>
                    <a:cxn ang="0">
                      <a:pos x="connsiteX1332" y="connsiteY1332"/>
                    </a:cxn>
                    <a:cxn ang="0">
                      <a:pos x="connsiteX1333" y="connsiteY1333"/>
                    </a:cxn>
                    <a:cxn ang="0">
                      <a:pos x="connsiteX1334" y="connsiteY1334"/>
                    </a:cxn>
                    <a:cxn ang="0">
                      <a:pos x="connsiteX1335" y="connsiteY1335"/>
                    </a:cxn>
                    <a:cxn ang="0">
                      <a:pos x="connsiteX1336" y="connsiteY1336"/>
                    </a:cxn>
                    <a:cxn ang="0">
                      <a:pos x="connsiteX1337" y="connsiteY1337"/>
                    </a:cxn>
                    <a:cxn ang="0">
                      <a:pos x="connsiteX1338" y="connsiteY1338"/>
                    </a:cxn>
                    <a:cxn ang="0">
                      <a:pos x="connsiteX1339" y="connsiteY1339"/>
                    </a:cxn>
                    <a:cxn ang="0">
                      <a:pos x="connsiteX1340" y="connsiteY1340"/>
                    </a:cxn>
                    <a:cxn ang="0">
                      <a:pos x="connsiteX1341" y="connsiteY1341"/>
                    </a:cxn>
                    <a:cxn ang="0">
                      <a:pos x="connsiteX1342" y="connsiteY1342"/>
                    </a:cxn>
                    <a:cxn ang="0">
                      <a:pos x="connsiteX1343" y="connsiteY1343"/>
                    </a:cxn>
                    <a:cxn ang="0">
                      <a:pos x="connsiteX1344" y="connsiteY1344"/>
                    </a:cxn>
                    <a:cxn ang="0">
                      <a:pos x="connsiteX1345" y="connsiteY1345"/>
                    </a:cxn>
                    <a:cxn ang="0">
                      <a:pos x="connsiteX1346" y="connsiteY1346"/>
                    </a:cxn>
                    <a:cxn ang="0">
                      <a:pos x="connsiteX1347" y="connsiteY1347"/>
                    </a:cxn>
                    <a:cxn ang="0">
                      <a:pos x="connsiteX1348" y="connsiteY1348"/>
                    </a:cxn>
                    <a:cxn ang="0">
                      <a:pos x="connsiteX1349" y="connsiteY1349"/>
                    </a:cxn>
                    <a:cxn ang="0">
                      <a:pos x="connsiteX1350" y="connsiteY1350"/>
                    </a:cxn>
                    <a:cxn ang="0">
                      <a:pos x="connsiteX1351" y="connsiteY1351"/>
                    </a:cxn>
                    <a:cxn ang="0">
                      <a:pos x="connsiteX1352" y="connsiteY1352"/>
                    </a:cxn>
                    <a:cxn ang="0">
                      <a:pos x="connsiteX1353" y="connsiteY1353"/>
                    </a:cxn>
                    <a:cxn ang="0">
                      <a:pos x="connsiteX1354" y="connsiteY1354"/>
                    </a:cxn>
                    <a:cxn ang="0">
                      <a:pos x="connsiteX1355" y="connsiteY1355"/>
                    </a:cxn>
                    <a:cxn ang="0">
                      <a:pos x="connsiteX1356" y="connsiteY1356"/>
                    </a:cxn>
                    <a:cxn ang="0">
                      <a:pos x="connsiteX1357" y="connsiteY1357"/>
                    </a:cxn>
                    <a:cxn ang="0">
                      <a:pos x="connsiteX1358" y="connsiteY1358"/>
                    </a:cxn>
                    <a:cxn ang="0">
                      <a:pos x="connsiteX1359" y="connsiteY1359"/>
                    </a:cxn>
                    <a:cxn ang="0">
                      <a:pos x="connsiteX1360" y="connsiteY1360"/>
                    </a:cxn>
                    <a:cxn ang="0">
                      <a:pos x="connsiteX1361" y="connsiteY1361"/>
                    </a:cxn>
                    <a:cxn ang="0">
                      <a:pos x="connsiteX1362" y="connsiteY1362"/>
                    </a:cxn>
                    <a:cxn ang="0">
                      <a:pos x="connsiteX1363" y="connsiteY1363"/>
                    </a:cxn>
                    <a:cxn ang="0">
                      <a:pos x="connsiteX1364" y="connsiteY1364"/>
                    </a:cxn>
                    <a:cxn ang="0">
                      <a:pos x="connsiteX1365" y="connsiteY1365"/>
                    </a:cxn>
                    <a:cxn ang="0">
                      <a:pos x="connsiteX1366" y="connsiteY1366"/>
                    </a:cxn>
                    <a:cxn ang="0">
                      <a:pos x="connsiteX1367" y="connsiteY1367"/>
                    </a:cxn>
                    <a:cxn ang="0">
                      <a:pos x="connsiteX1368" y="connsiteY1368"/>
                    </a:cxn>
                    <a:cxn ang="0">
                      <a:pos x="connsiteX1369" y="connsiteY1369"/>
                    </a:cxn>
                    <a:cxn ang="0">
                      <a:pos x="connsiteX1370" y="connsiteY1370"/>
                    </a:cxn>
                    <a:cxn ang="0">
                      <a:pos x="connsiteX1371" y="connsiteY1371"/>
                    </a:cxn>
                    <a:cxn ang="0">
                      <a:pos x="connsiteX1372" y="connsiteY1372"/>
                    </a:cxn>
                    <a:cxn ang="0">
                      <a:pos x="connsiteX1373" y="connsiteY1373"/>
                    </a:cxn>
                    <a:cxn ang="0">
                      <a:pos x="connsiteX1374" y="connsiteY1374"/>
                    </a:cxn>
                    <a:cxn ang="0">
                      <a:pos x="connsiteX1375" y="connsiteY1375"/>
                    </a:cxn>
                    <a:cxn ang="0">
                      <a:pos x="connsiteX1376" y="connsiteY1376"/>
                    </a:cxn>
                    <a:cxn ang="0">
                      <a:pos x="connsiteX1377" y="connsiteY1377"/>
                    </a:cxn>
                    <a:cxn ang="0">
                      <a:pos x="connsiteX1378" y="connsiteY1378"/>
                    </a:cxn>
                    <a:cxn ang="0">
                      <a:pos x="connsiteX1379" y="connsiteY1379"/>
                    </a:cxn>
                    <a:cxn ang="0">
                      <a:pos x="connsiteX1380" y="connsiteY1380"/>
                    </a:cxn>
                    <a:cxn ang="0">
                      <a:pos x="connsiteX1381" y="connsiteY1381"/>
                    </a:cxn>
                    <a:cxn ang="0">
                      <a:pos x="connsiteX1382" y="connsiteY1382"/>
                    </a:cxn>
                    <a:cxn ang="0">
                      <a:pos x="connsiteX1383" y="connsiteY1383"/>
                    </a:cxn>
                    <a:cxn ang="0">
                      <a:pos x="connsiteX1384" y="connsiteY1384"/>
                    </a:cxn>
                    <a:cxn ang="0">
                      <a:pos x="connsiteX1385" y="connsiteY1385"/>
                    </a:cxn>
                    <a:cxn ang="0">
                      <a:pos x="connsiteX1386" y="connsiteY1386"/>
                    </a:cxn>
                    <a:cxn ang="0">
                      <a:pos x="connsiteX1387" y="connsiteY1387"/>
                    </a:cxn>
                    <a:cxn ang="0">
                      <a:pos x="connsiteX1388" y="connsiteY1388"/>
                    </a:cxn>
                    <a:cxn ang="0">
                      <a:pos x="connsiteX1389" y="connsiteY1389"/>
                    </a:cxn>
                    <a:cxn ang="0">
                      <a:pos x="connsiteX1390" y="connsiteY1390"/>
                    </a:cxn>
                    <a:cxn ang="0">
                      <a:pos x="connsiteX1391" y="connsiteY1391"/>
                    </a:cxn>
                    <a:cxn ang="0">
                      <a:pos x="connsiteX1392" y="connsiteY1392"/>
                    </a:cxn>
                    <a:cxn ang="0">
                      <a:pos x="connsiteX1393" y="connsiteY1393"/>
                    </a:cxn>
                    <a:cxn ang="0">
                      <a:pos x="connsiteX1394" y="connsiteY1394"/>
                    </a:cxn>
                    <a:cxn ang="0">
                      <a:pos x="connsiteX1395" y="connsiteY1395"/>
                    </a:cxn>
                    <a:cxn ang="0">
                      <a:pos x="connsiteX1396" y="connsiteY1396"/>
                    </a:cxn>
                    <a:cxn ang="0">
                      <a:pos x="connsiteX1397" y="connsiteY1397"/>
                    </a:cxn>
                    <a:cxn ang="0">
                      <a:pos x="connsiteX1398" y="connsiteY1398"/>
                    </a:cxn>
                    <a:cxn ang="0">
                      <a:pos x="connsiteX1399" y="connsiteY1399"/>
                    </a:cxn>
                    <a:cxn ang="0">
                      <a:pos x="connsiteX1400" y="connsiteY1400"/>
                    </a:cxn>
                    <a:cxn ang="0">
                      <a:pos x="connsiteX1401" y="connsiteY1401"/>
                    </a:cxn>
                    <a:cxn ang="0">
                      <a:pos x="connsiteX1402" y="connsiteY1402"/>
                    </a:cxn>
                    <a:cxn ang="0">
                      <a:pos x="connsiteX1403" y="connsiteY1403"/>
                    </a:cxn>
                    <a:cxn ang="0">
                      <a:pos x="connsiteX1404" y="connsiteY1404"/>
                    </a:cxn>
                    <a:cxn ang="0">
                      <a:pos x="connsiteX1405" y="connsiteY1405"/>
                    </a:cxn>
                    <a:cxn ang="0">
                      <a:pos x="connsiteX1406" y="connsiteY1406"/>
                    </a:cxn>
                    <a:cxn ang="0">
                      <a:pos x="connsiteX1407" y="connsiteY1407"/>
                    </a:cxn>
                    <a:cxn ang="0">
                      <a:pos x="connsiteX1408" y="connsiteY1408"/>
                    </a:cxn>
                    <a:cxn ang="0">
                      <a:pos x="connsiteX1409" y="connsiteY1409"/>
                    </a:cxn>
                    <a:cxn ang="0">
                      <a:pos x="connsiteX1410" y="connsiteY1410"/>
                    </a:cxn>
                    <a:cxn ang="0">
                      <a:pos x="connsiteX1411" y="connsiteY1411"/>
                    </a:cxn>
                    <a:cxn ang="0">
                      <a:pos x="connsiteX1412" y="connsiteY1412"/>
                    </a:cxn>
                    <a:cxn ang="0">
                      <a:pos x="connsiteX1413" y="connsiteY1413"/>
                    </a:cxn>
                    <a:cxn ang="0">
                      <a:pos x="connsiteX1414" y="connsiteY1414"/>
                    </a:cxn>
                    <a:cxn ang="0">
                      <a:pos x="connsiteX1415" y="connsiteY1415"/>
                    </a:cxn>
                    <a:cxn ang="0">
                      <a:pos x="connsiteX1416" y="connsiteY1416"/>
                    </a:cxn>
                    <a:cxn ang="0">
                      <a:pos x="connsiteX1417" y="connsiteY1417"/>
                    </a:cxn>
                    <a:cxn ang="0">
                      <a:pos x="connsiteX1418" y="connsiteY1418"/>
                    </a:cxn>
                    <a:cxn ang="0">
                      <a:pos x="connsiteX1419" y="connsiteY1419"/>
                    </a:cxn>
                    <a:cxn ang="0">
                      <a:pos x="connsiteX1420" y="connsiteY1420"/>
                    </a:cxn>
                    <a:cxn ang="0">
                      <a:pos x="connsiteX1421" y="connsiteY1421"/>
                    </a:cxn>
                    <a:cxn ang="0">
                      <a:pos x="connsiteX1422" y="connsiteY1422"/>
                    </a:cxn>
                    <a:cxn ang="0">
                      <a:pos x="connsiteX1423" y="connsiteY1423"/>
                    </a:cxn>
                    <a:cxn ang="0">
                      <a:pos x="connsiteX1424" y="connsiteY1424"/>
                    </a:cxn>
                    <a:cxn ang="0">
                      <a:pos x="connsiteX1425" y="connsiteY1425"/>
                    </a:cxn>
                    <a:cxn ang="0">
                      <a:pos x="connsiteX1426" y="connsiteY1426"/>
                    </a:cxn>
                    <a:cxn ang="0">
                      <a:pos x="connsiteX1427" y="connsiteY1427"/>
                    </a:cxn>
                    <a:cxn ang="0">
                      <a:pos x="connsiteX1428" y="connsiteY1428"/>
                    </a:cxn>
                    <a:cxn ang="0">
                      <a:pos x="connsiteX1429" y="connsiteY1429"/>
                    </a:cxn>
                    <a:cxn ang="0">
                      <a:pos x="connsiteX1430" y="connsiteY1430"/>
                    </a:cxn>
                    <a:cxn ang="0">
                      <a:pos x="connsiteX1431" y="connsiteY1431"/>
                    </a:cxn>
                    <a:cxn ang="0">
                      <a:pos x="connsiteX1432" y="connsiteY1432"/>
                    </a:cxn>
                    <a:cxn ang="0">
                      <a:pos x="connsiteX1433" y="connsiteY1433"/>
                    </a:cxn>
                    <a:cxn ang="0">
                      <a:pos x="connsiteX1434" y="connsiteY1434"/>
                    </a:cxn>
                    <a:cxn ang="0">
                      <a:pos x="connsiteX1435" y="connsiteY1435"/>
                    </a:cxn>
                    <a:cxn ang="0">
                      <a:pos x="connsiteX1436" y="connsiteY1436"/>
                    </a:cxn>
                    <a:cxn ang="0">
                      <a:pos x="connsiteX1437" y="connsiteY1437"/>
                    </a:cxn>
                    <a:cxn ang="0">
                      <a:pos x="connsiteX1438" y="connsiteY1438"/>
                    </a:cxn>
                    <a:cxn ang="0">
                      <a:pos x="connsiteX1439" y="connsiteY1439"/>
                    </a:cxn>
                    <a:cxn ang="0">
                      <a:pos x="connsiteX1440" y="connsiteY1440"/>
                    </a:cxn>
                    <a:cxn ang="0">
                      <a:pos x="connsiteX1441" y="connsiteY1441"/>
                    </a:cxn>
                    <a:cxn ang="0">
                      <a:pos x="connsiteX1442" y="connsiteY1442"/>
                    </a:cxn>
                    <a:cxn ang="0">
                      <a:pos x="connsiteX1443" y="connsiteY1443"/>
                    </a:cxn>
                    <a:cxn ang="0">
                      <a:pos x="connsiteX1444" y="connsiteY1444"/>
                    </a:cxn>
                    <a:cxn ang="0">
                      <a:pos x="connsiteX1445" y="connsiteY1445"/>
                    </a:cxn>
                    <a:cxn ang="0">
                      <a:pos x="connsiteX1446" y="connsiteY1446"/>
                    </a:cxn>
                    <a:cxn ang="0">
                      <a:pos x="connsiteX1447" y="connsiteY1447"/>
                    </a:cxn>
                    <a:cxn ang="0">
                      <a:pos x="connsiteX1448" y="connsiteY1448"/>
                    </a:cxn>
                    <a:cxn ang="0">
                      <a:pos x="connsiteX1449" y="connsiteY1449"/>
                    </a:cxn>
                    <a:cxn ang="0">
                      <a:pos x="connsiteX1450" y="connsiteY1450"/>
                    </a:cxn>
                    <a:cxn ang="0">
                      <a:pos x="connsiteX1451" y="connsiteY1451"/>
                    </a:cxn>
                    <a:cxn ang="0">
                      <a:pos x="connsiteX1452" y="connsiteY1452"/>
                    </a:cxn>
                    <a:cxn ang="0">
                      <a:pos x="connsiteX1453" y="connsiteY1453"/>
                    </a:cxn>
                    <a:cxn ang="0">
                      <a:pos x="connsiteX1454" y="connsiteY1454"/>
                    </a:cxn>
                    <a:cxn ang="0">
                      <a:pos x="connsiteX1455" y="connsiteY1455"/>
                    </a:cxn>
                    <a:cxn ang="0">
                      <a:pos x="connsiteX1456" y="connsiteY1456"/>
                    </a:cxn>
                    <a:cxn ang="0">
                      <a:pos x="connsiteX1457" y="connsiteY1457"/>
                    </a:cxn>
                    <a:cxn ang="0">
                      <a:pos x="connsiteX1458" y="connsiteY1458"/>
                    </a:cxn>
                    <a:cxn ang="0">
                      <a:pos x="connsiteX1459" y="connsiteY1459"/>
                    </a:cxn>
                    <a:cxn ang="0">
                      <a:pos x="connsiteX1460" y="connsiteY1460"/>
                    </a:cxn>
                    <a:cxn ang="0">
                      <a:pos x="connsiteX1461" y="connsiteY1461"/>
                    </a:cxn>
                    <a:cxn ang="0">
                      <a:pos x="connsiteX1462" y="connsiteY1462"/>
                    </a:cxn>
                    <a:cxn ang="0">
                      <a:pos x="connsiteX1463" y="connsiteY1463"/>
                    </a:cxn>
                    <a:cxn ang="0">
                      <a:pos x="connsiteX1464" y="connsiteY1464"/>
                    </a:cxn>
                    <a:cxn ang="0">
                      <a:pos x="connsiteX1465" y="connsiteY1465"/>
                    </a:cxn>
                    <a:cxn ang="0">
                      <a:pos x="connsiteX1466" y="connsiteY1466"/>
                    </a:cxn>
                    <a:cxn ang="0">
                      <a:pos x="connsiteX1467" y="connsiteY1467"/>
                    </a:cxn>
                    <a:cxn ang="0">
                      <a:pos x="connsiteX1468" y="connsiteY1468"/>
                    </a:cxn>
                    <a:cxn ang="0">
                      <a:pos x="connsiteX1469" y="connsiteY1469"/>
                    </a:cxn>
                    <a:cxn ang="0">
                      <a:pos x="connsiteX1470" y="connsiteY1470"/>
                    </a:cxn>
                    <a:cxn ang="0">
                      <a:pos x="connsiteX1471" y="connsiteY1471"/>
                    </a:cxn>
                    <a:cxn ang="0">
                      <a:pos x="connsiteX1472" y="connsiteY1472"/>
                    </a:cxn>
                    <a:cxn ang="0">
                      <a:pos x="connsiteX1473" y="connsiteY1473"/>
                    </a:cxn>
                    <a:cxn ang="0">
                      <a:pos x="connsiteX1474" y="connsiteY1474"/>
                    </a:cxn>
                    <a:cxn ang="0">
                      <a:pos x="connsiteX1475" y="connsiteY1475"/>
                    </a:cxn>
                    <a:cxn ang="0">
                      <a:pos x="connsiteX1476" y="connsiteY1476"/>
                    </a:cxn>
                    <a:cxn ang="0">
                      <a:pos x="connsiteX1477" y="connsiteY1477"/>
                    </a:cxn>
                    <a:cxn ang="0">
                      <a:pos x="connsiteX1478" y="connsiteY1478"/>
                    </a:cxn>
                    <a:cxn ang="0">
                      <a:pos x="connsiteX1479" y="connsiteY1479"/>
                    </a:cxn>
                    <a:cxn ang="0">
                      <a:pos x="connsiteX1480" y="connsiteY1480"/>
                    </a:cxn>
                    <a:cxn ang="0">
                      <a:pos x="connsiteX1481" y="connsiteY1481"/>
                    </a:cxn>
                    <a:cxn ang="0">
                      <a:pos x="connsiteX1482" y="connsiteY1482"/>
                    </a:cxn>
                    <a:cxn ang="0">
                      <a:pos x="connsiteX1483" y="connsiteY1483"/>
                    </a:cxn>
                    <a:cxn ang="0">
                      <a:pos x="connsiteX1484" y="connsiteY1484"/>
                    </a:cxn>
                    <a:cxn ang="0">
                      <a:pos x="connsiteX1485" y="connsiteY1485"/>
                    </a:cxn>
                    <a:cxn ang="0">
                      <a:pos x="connsiteX1486" y="connsiteY1486"/>
                    </a:cxn>
                    <a:cxn ang="0">
                      <a:pos x="connsiteX1487" y="connsiteY1487"/>
                    </a:cxn>
                    <a:cxn ang="0">
                      <a:pos x="connsiteX1488" y="connsiteY1488"/>
                    </a:cxn>
                    <a:cxn ang="0">
                      <a:pos x="connsiteX1489" y="connsiteY1489"/>
                    </a:cxn>
                    <a:cxn ang="0">
                      <a:pos x="connsiteX1490" y="connsiteY1490"/>
                    </a:cxn>
                    <a:cxn ang="0">
                      <a:pos x="connsiteX1491" y="connsiteY1491"/>
                    </a:cxn>
                    <a:cxn ang="0">
                      <a:pos x="connsiteX1492" y="connsiteY1492"/>
                    </a:cxn>
                    <a:cxn ang="0">
                      <a:pos x="connsiteX1493" y="connsiteY1493"/>
                    </a:cxn>
                    <a:cxn ang="0">
                      <a:pos x="connsiteX1494" y="connsiteY1494"/>
                    </a:cxn>
                    <a:cxn ang="0">
                      <a:pos x="connsiteX1495" y="connsiteY1495"/>
                    </a:cxn>
                    <a:cxn ang="0">
                      <a:pos x="connsiteX1496" y="connsiteY1496"/>
                    </a:cxn>
                    <a:cxn ang="0">
                      <a:pos x="connsiteX1497" y="connsiteY1497"/>
                    </a:cxn>
                    <a:cxn ang="0">
                      <a:pos x="connsiteX1498" y="connsiteY1498"/>
                    </a:cxn>
                    <a:cxn ang="0">
                      <a:pos x="connsiteX1499" y="connsiteY1499"/>
                    </a:cxn>
                    <a:cxn ang="0">
                      <a:pos x="connsiteX1500" y="connsiteY1500"/>
                    </a:cxn>
                    <a:cxn ang="0">
                      <a:pos x="connsiteX1501" y="connsiteY1501"/>
                    </a:cxn>
                    <a:cxn ang="0">
                      <a:pos x="connsiteX1502" y="connsiteY1502"/>
                    </a:cxn>
                    <a:cxn ang="0">
                      <a:pos x="connsiteX1503" y="connsiteY1503"/>
                    </a:cxn>
                    <a:cxn ang="0">
                      <a:pos x="connsiteX1504" y="connsiteY1504"/>
                    </a:cxn>
                    <a:cxn ang="0">
                      <a:pos x="connsiteX1505" y="connsiteY1505"/>
                    </a:cxn>
                    <a:cxn ang="0">
                      <a:pos x="connsiteX1506" y="connsiteY1506"/>
                    </a:cxn>
                    <a:cxn ang="0">
                      <a:pos x="connsiteX1507" y="connsiteY1507"/>
                    </a:cxn>
                    <a:cxn ang="0">
                      <a:pos x="connsiteX1508" y="connsiteY1508"/>
                    </a:cxn>
                    <a:cxn ang="0">
                      <a:pos x="connsiteX1509" y="connsiteY1509"/>
                    </a:cxn>
                    <a:cxn ang="0">
                      <a:pos x="connsiteX1510" y="connsiteY1510"/>
                    </a:cxn>
                    <a:cxn ang="0">
                      <a:pos x="connsiteX1511" y="connsiteY1511"/>
                    </a:cxn>
                    <a:cxn ang="0">
                      <a:pos x="connsiteX1512" y="connsiteY1512"/>
                    </a:cxn>
                    <a:cxn ang="0">
                      <a:pos x="connsiteX1513" y="connsiteY1513"/>
                    </a:cxn>
                    <a:cxn ang="0">
                      <a:pos x="connsiteX1514" y="connsiteY1514"/>
                    </a:cxn>
                    <a:cxn ang="0">
                      <a:pos x="connsiteX1515" y="connsiteY1515"/>
                    </a:cxn>
                    <a:cxn ang="0">
                      <a:pos x="connsiteX1516" y="connsiteY1516"/>
                    </a:cxn>
                    <a:cxn ang="0">
                      <a:pos x="connsiteX1517" y="connsiteY1517"/>
                    </a:cxn>
                    <a:cxn ang="0">
                      <a:pos x="connsiteX1518" y="connsiteY1518"/>
                    </a:cxn>
                    <a:cxn ang="0">
                      <a:pos x="connsiteX1519" y="connsiteY1519"/>
                    </a:cxn>
                    <a:cxn ang="0">
                      <a:pos x="connsiteX1520" y="connsiteY1520"/>
                    </a:cxn>
                    <a:cxn ang="0">
                      <a:pos x="connsiteX1521" y="connsiteY1521"/>
                    </a:cxn>
                    <a:cxn ang="0">
                      <a:pos x="connsiteX1522" y="connsiteY1522"/>
                    </a:cxn>
                    <a:cxn ang="0">
                      <a:pos x="connsiteX1523" y="connsiteY1523"/>
                    </a:cxn>
                    <a:cxn ang="0">
                      <a:pos x="connsiteX1524" y="connsiteY1524"/>
                    </a:cxn>
                    <a:cxn ang="0">
                      <a:pos x="connsiteX1525" y="connsiteY1525"/>
                    </a:cxn>
                    <a:cxn ang="0">
                      <a:pos x="connsiteX1526" y="connsiteY1526"/>
                    </a:cxn>
                    <a:cxn ang="0">
                      <a:pos x="connsiteX1527" y="connsiteY1527"/>
                    </a:cxn>
                    <a:cxn ang="0">
                      <a:pos x="connsiteX1528" y="connsiteY1528"/>
                    </a:cxn>
                    <a:cxn ang="0">
                      <a:pos x="connsiteX1529" y="connsiteY1529"/>
                    </a:cxn>
                    <a:cxn ang="0">
                      <a:pos x="connsiteX1530" y="connsiteY1530"/>
                    </a:cxn>
                    <a:cxn ang="0">
                      <a:pos x="connsiteX1531" y="connsiteY1531"/>
                    </a:cxn>
                    <a:cxn ang="0">
                      <a:pos x="connsiteX1532" y="connsiteY1532"/>
                    </a:cxn>
                    <a:cxn ang="0">
                      <a:pos x="connsiteX1533" y="connsiteY1533"/>
                    </a:cxn>
                    <a:cxn ang="0">
                      <a:pos x="connsiteX1534" y="connsiteY1534"/>
                    </a:cxn>
                    <a:cxn ang="0">
                      <a:pos x="connsiteX1535" y="connsiteY1535"/>
                    </a:cxn>
                    <a:cxn ang="0">
                      <a:pos x="connsiteX1536" y="connsiteY1536"/>
                    </a:cxn>
                    <a:cxn ang="0">
                      <a:pos x="connsiteX1537" y="connsiteY1537"/>
                    </a:cxn>
                    <a:cxn ang="0">
                      <a:pos x="connsiteX1538" y="connsiteY1538"/>
                    </a:cxn>
                    <a:cxn ang="0">
                      <a:pos x="connsiteX1539" y="connsiteY1539"/>
                    </a:cxn>
                    <a:cxn ang="0">
                      <a:pos x="connsiteX1540" y="connsiteY1540"/>
                    </a:cxn>
                    <a:cxn ang="0">
                      <a:pos x="connsiteX1541" y="connsiteY1541"/>
                    </a:cxn>
                    <a:cxn ang="0">
                      <a:pos x="connsiteX1542" y="connsiteY1542"/>
                    </a:cxn>
                    <a:cxn ang="0">
                      <a:pos x="connsiteX1543" y="connsiteY1543"/>
                    </a:cxn>
                    <a:cxn ang="0">
                      <a:pos x="connsiteX1544" y="connsiteY1544"/>
                    </a:cxn>
                    <a:cxn ang="0">
                      <a:pos x="connsiteX1545" y="connsiteY1545"/>
                    </a:cxn>
                    <a:cxn ang="0">
                      <a:pos x="connsiteX1546" y="connsiteY1546"/>
                    </a:cxn>
                    <a:cxn ang="0">
                      <a:pos x="connsiteX1547" y="connsiteY1547"/>
                    </a:cxn>
                    <a:cxn ang="0">
                      <a:pos x="connsiteX1548" y="connsiteY1548"/>
                    </a:cxn>
                    <a:cxn ang="0">
                      <a:pos x="connsiteX1549" y="connsiteY1549"/>
                    </a:cxn>
                    <a:cxn ang="0">
                      <a:pos x="connsiteX1550" y="connsiteY1550"/>
                    </a:cxn>
                    <a:cxn ang="0">
                      <a:pos x="connsiteX1551" y="connsiteY1551"/>
                    </a:cxn>
                    <a:cxn ang="0">
                      <a:pos x="connsiteX1552" y="connsiteY1552"/>
                    </a:cxn>
                    <a:cxn ang="0">
                      <a:pos x="connsiteX1553" y="connsiteY1553"/>
                    </a:cxn>
                    <a:cxn ang="0">
                      <a:pos x="connsiteX1554" y="connsiteY1554"/>
                    </a:cxn>
                    <a:cxn ang="0">
                      <a:pos x="connsiteX1555" y="connsiteY1555"/>
                    </a:cxn>
                    <a:cxn ang="0">
                      <a:pos x="connsiteX1556" y="connsiteY1556"/>
                    </a:cxn>
                    <a:cxn ang="0">
                      <a:pos x="connsiteX1557" y="connsiteY1557"/>
                    </a:cxn>
                    <a:cxn ang="0">
                      <a:pos x="connsiteX1558" y="connsiteY1558"/>
                    </a:cxn>
                    <a:cxn ang="0">
                      <a:pos x="connsiteX1559" y="connsiteY1559"/>
                    </a:cxn>
                    <a:cxn ang="0">
                      <a:pos x="connsiteX1560" y="connsiteY1560"/>
                    </a:cxn>
                    <a:cxn ang="0">
                      <a:pos x="connsiteX1561" y="connsiteY1561"/>
                    </a:cxn>
                    <a:cxn ang="0">
                      <a:pos x="connsiteX1562" y="connsiteY1562"/>
                    </a:cxn>
                    <a:cxn ang="0">
                      <a:pos x="connsiteX1563" y="connsiteY1563"/>
                    </a:cxn>
                    <a:cxn ang="0">
                      <a:pos x="connsiteX1564" y="connsiteY1564"/>
                    </a:cxn>
                    <a:cxn ang="0">
                      <a:pos x="connsiteX1565" y="connsiteY1565"/>
                    </a:cxn>
                    <a:cxn ang="0">
                      <a:pos x="connsiteX1566" y="connsiteY1566"/>
                    </a:cxn>
                    <a:cxn ang="0">
                      <a:pos x="connsiteX1567" y="connsiteY1567"/>
                    </a:cxn>
                    <a:cxn ang="0">
                      <a:pos x="connsiteX1568" y="connsiteY1568"/>
                    </a:cxn>
                    <a:cxn ang="0">
                      <a:pos x="connsiteX1569" y="connsiteY1569"/>
                    </a:cxn>
                    <a:cxn ang="0">
                      <a:pos x="connsiteX1570" y="connsiteY1570"/>
                    </a:cxn>
                    <a:cxn ang="0">
                      <a:pos x="connsiteX1571" y="connsiteY1571"/>
                    </a:cxn>
                    <a:cxn ang="0">
                      <a:pos x="connsiteX1572" y="connsiteY1572"/>
                    </a:cxn>
                    <a:cxn ang="0">
                      <a:pos x="connsiteX1573" y="connsiteY1573"/>
                    </a:cxn>
                    <a:cxn ang="0">
                      <a:pos x="connsiteX1574" y="connsiteY1574"/>
                    </a:cxn>
                    <a:cxn ang="0">
                      <a:pos x="connsiteX1575" y="connsiteY1575"/>
                    </a:cxn>
                    <a:cxn ang="0">
                      <a:pos x="connsiteX1576" y="connsiteY1576"/>
                    </a:cxn>
                    <a:cxn ang="0">
                      <a:pos x="connsiteX1577" y="connsiteY1577"/>
                    </a:cxn>
                    <a:cxn ang="0">
                      <a:pos x="connsiteX1578" y="connsiteY1578"/>
                    </a:cxn>
                    <a:cxn ang="0">
                      <a:pos x="connsiteX1579" y="connsiteY1579"/>
                    </a:cxn>
                    <a:cxn ang="0">
                      <a:pos x="connsiteX1580" y="connsiteY1580"/>
                    </a:cxn>
                    <a:cxn ang="0">
                      <a:pos x="connsiteX1581" y="connsiteY1581"/>
                    </a:cxn>
                    <a:cxn ang="0">
                      <a:pos x="connsiteX1582" y="connsiteY1582"/>
                    </a:cxn>
                    <a:cxn ang="0">
                      <a:pos x="connsiteX1583" y="connsiteY1583"/>
                    </a:cxn>
                    <a:cxn ang="0">
                      <a:pos x="connsiteX1584" y="connsiteY1584"/>
                    </a:cxn>
                    <a:cxn ang="0">
                      <a:pos x="connsiteX1585" y="connsiteY1585"/>
                    </a:cxn>
                    <a:cxn ang="0">
                      <a:pos x="connsiteX1586" y="connsiteY1586"/>
                    </a:cxn>
                    <a:cxn ang="0">
                      <a:pos x="connsiteX1587" y="connsiteY1587"/>
                    </a:cxn>
                    <a:cxn ang="0">
                      <a:pos x="connsiteX1588" y="connsiteY1588"/>
                    </a:cxn>
                    <a:cxn ang="0">
                      <a:pos x="connsiteX1589" y="connsiteY1589"/>
                    </a:cxn>
                    <a:cxn ang="0">
                      <a:pos x="connsiteX1590" y="connsiteY1590"/>
                    </a:cxn>
                    <a:cxn ang="0">
                      <a:pos x="connsiteX1591" y="connsiteY1591"/>
                    </a:cxn>
                    <a:cxn ang="0">
                      <a:pos x="connsiteX1592" y="connsiteY1592"/>
                    </a:cxn>
                    <a:cxn ang="0">
                      <a:pos x="connsiteX1593" y="connsiteY1593"/>
                    </a:cxn>
                    <a:cxn ang="0">
                      <a:pos x="connsiteX1594" y="connsiteY1594"/>
                    </a:cxn>
                    <a:cxn ang="0">
                      <a:pos x="connsiteX1595" y="connsiteY1595"/>
                    </a:cxn>
                    <a:cxn ang="0">
                      <a:pos x="connsiteX1596" y="connsiteY1596"/>
                    </a:cxn>
                    <a:cxn ang="0">
                      <a:pos x="connsiteX1597" y="connsiteY1597"/>
                    </a:cxn>
                    <a:cxn ang="0">
                      <a:pos x="connsiteX1598" y="connsiteY1598"/>
                    </a:cxn>
                    <a:cxn ang="0">
                      <a:pos x="connsiteX1599" y="connsiteY1599"/>
                    </a:cxn>
                    <a:cxn ang="0">
                      <a:pos x="connsiteX1600" y="connsiteY1600"/>
                    </a:cxn>
                    <a:cxn ang="0">
                      <a:pos x="connsiteX1601" y="connsiteY1601"/>
                    </a:cxn>
                    <a:cxn ang="0">
                      <a:pos x="connsiteX1602" y="connsiteY1602"/>
                    </a:cxn>
                    <a:cxn ang="0">
                      <a:pos x="connsiteX1603" y="connsiteY1603"/>
                    </a:cxn>
                    <a:cxn ang="0">
                      <a:pos x="connsiteX1604" y="connsiteY1604"/>
                    </a:cxn>
                    <a:cxn ang="0">
                      <a:pos x="connsiteX1605" y="connsiteY1605"/>
                    </a:cxn>
                    <a:cxn ang="0">
                      <a:pos x="connsiteX1606" y="connsiteY1606"/>
                    </a:cxn>
                    <a:cxn ang="0">
                      <a:pos x="connsiteX1607" y="connsiteY1607"/>
                    </a:cxn>
                    <a:cxn ang="0">
                      <a:pos x="connsiteX1608" y="connsiteY1608"/>
                    </a:cxn>
                    <a:cxn ang="0">
                      <a:pos x="connsiteX1609" y="connsiteY1609"/>
                    </a:cxn>
                    <a:cxn ang="0">
                      <a:pos x="connsiteX1610" y="connsiteY1610"/>
                    </a:cxn>
                    <a:cxn ang="0">
                      <a:pos x="connsiteX1611" y="connsiteY1611"/>
                    </a:cxn>
                    <a:cxn ang="0">
                      <a:pos x="connsiteX1612" y="connsiteY1612"/>
                    </a:cxn>
                    <a:cxn ang="0">
                      <a:pos x="connsiteX1613" y="connsiteY1613"/>
                    </a:cxn>
                    <a:cxn ang="0">
                      <a:pos x="connsiteX1614" y="connsiteY1614"/>
                    </a:cxn>
                    <a:cxn ang="0">
                      <a:pos x="connsiteX1615" y="connsiteY1615"/>
                    </a:cxn>
                    <a:cxn ang="0">
                      <a:pos x="connsiteX1616" y="connsiteY1616"/>
                    </a:cxn>
                    <a:cxn ang="0">
                      <a:pos x="connsiteX1617" y="connsiteY1617"/>
                    </a:cxn>
                    <a:cxn ang="0">
                      <a:pos x="connsiteX1618" y="connsiteY1618"/>
                    </a:cxn>
                    <a:cxn ang="0">
                      <a:pos x="connsiteX1619" y="connsiteY1619"/>
                    </a:cxn>
                    <a:cxn ang="0">
                      <a:pos x="connsiteX1620" y="connsiteY1620"/>
                    </a:cxn>
                    <a:cxn ang="0">
                      <a:pos x="connsiteX1621" y="connsiteY1621"/>
                    </a:cxn>
                    <a:cxn ang="0">
                      <a:pos x="connsiteX1622" y="connsiteY1622"/>
                    </a:cxn>
                    <a:cxn ang="0">
                      <a:pos x="connsiteX1623" y="connsiteY1623"/>
                    </a:cxn>
                    <a:cxn ang="0">
                      <a:pos x="connsiteX1624" y="connsiteY1624"/>
                    </a:cxn>
                    <a:cxn ang="0">
                      <a:pos x="connsiteX1625" y="connsiteY1625"/>
                    </a:cxn>
                    <a:cxn ang="0">
                      <a:pos x="connsiteX1626" y="connsiteY1626"/>
                    </a:cxn>
                    <a:cxn ang="0">
                      <a:pos x="connsiteX1627" y="connsiteY1627"/>
                    </a:cxn>
                    <a:cxn ang="0">
                      <a:pos x="connsiteX1628" y="connsiteY1628"/>
                    </a:cxn>
                    <a:cxn ang="0">
                      <a:pos x="connsiteX1629" y="connsiteY1629"/>
                    </a:cxn>
                    <a:cxn ang="0">
                      <a:pos x="connsiteX1630" y="connsiteY1630"/>
                    </a:cxn>
                    <a:cxn ang="0">
                      <a:pos x="connsiteX1631" y="connsiteY1631"/>
                    </a:cxn>
                    <a:cxn ang="0">
                      <a:pos x="connsiteX1632" y="connsiteY1632"/>
                    </a:cxn>
                    <a:cxn ang="0">
                      <a:pos x="connsiteX1633" y="connsiteY1633"/>
                    </a:cxn>
                    <a:cxn ang="0">
                      <a:pos x="connsiteX1634" y="connsiteY1634"/>
                    </a:cxn>
                    <a:cxn ang="0">
                      <a:pos x="connsiteX1635" y="connsiteY1635"/>
                    </a:cxn>
                    <a:cxn ang="0">
                      <a:pos x="connsiteX1636" y="connsiteY1636"/>
                    </a:cxn>
                    <a:cxn ang="0">
                      <a:pos x="connsiteX1637" y="connsiteY1637"/>
                    </a:cxn>
                    <a:cxn ang="0">
                      <a:pos x="connsiteX1638" y="connsiteY1638"/>
                    </a:cxn>
                    <a:cxn ang="0">
                      <a:pos x="connsiteX1639" y="connsiteY1639"/>
                    </a:cxn>
                    <a:cxn ang="0">
                      <a:pos x="connsiteX1640" y="connsiteY1640"/>
                    </a:cxn>
                    <a:cxn ang="0">
                      <a:pos x="connsiteX1641" y="connsiteY1641"/>
                    </a:cxn>
                    <a:cxn ang="0">
                      <a:pos x="connsiteX1642" y="connsiteY1642"/>
                    </a:cxn>
                    <a:cxn ang="0">
                      <a:pos x="connsiteX1643" y="connsiteY1643"/>
                    </a:cxn>
                    <a:cxn ang="0">
                      <a:pos x="connsiteX1644" y="connsiteY1644"/>
                    </a:cxn>
                    <a:cxn ang="0">
                      <a:pos x="connsiteX1645" y="connsiteY1645"/>
                    </a:cxn>
                    <a:cxn ang="0">
                      <a:pos x="connsiteX1646" y="connsiteY1646"/>
                    </a:cxn>
                    <a:cxn ang="0">
                      <a:pos x="connsiteX1647" y="connsiteY1647"/>
                    </a:cxn>
                    <a:cxn ang="0">
                      <a:pos x="connsiteX1648" y="connsiteY1648"/>
                    </a:cxn>
                    <a:cxn ang="0">
                      <a:pos x="connsiteX1649" y="connsiteY1649"/>
                    </a:cxn>
                    <a:cxn ang="0">
                      <a:pos x="connsiteX1650" y="connsiteY1650"/>
                    </a:cxn>
                    <a:cxn ang="0">
                      <a:pos x="connsiteX1651" y="connsiteY1651"/>
                    </a:cxn>
                    <a:cxn ang="0">
                      <a:pos x="connsiteX1652" y="connsiteY1652"/>
                    </a:cxn>
                    <a:cxn ang="0">
                      <a:pos x="connsiteX1653" y="connsiteY1653"/>
                    </a:cxn>
                    <a:cxn ang="0">
                      <a:pos x="connsiteX1654" y="connsiteY1654"/>
                    </a:cxn>
                    <a:cxn ang="0">
                      <a:pos x="connsiteX1655" y="connsiteY1655"/>
                    </a:cxn>
                    <a:cxn ang="0">
                      <a:pos x="connsiteX1656" y="connsiteY1656"/>
                    </a:cxn>
                    <a:cxn ang="0">
                      <a:pos x="connsiteX1657" y="connsiteY1657"/>
                    </a:cxn>
                    <a:cxn ang="0">
                      <a:pos x="connsiteX1658" y="connsiteY1658"/>
                    </a:cxn>
                    <a:cxn ang="0">
                      <a:pos x="connsiteX1659" y="connsiteY1659"/>
                    </a:cxn>
                    <a:cxn ang="0">
                      <a:pos x="connsiteX1660" y="connsiteY1660"/>
                    </a:cxn>
                    <a:cxn ang="0">
                      <a:pos x="connsiteX1661" y="connsiteY1661"/>
                    </a:cxn>
                    <a:cxn ang="0">
                      <a:pos x="connsiteX1662" y="connsiteY1662"/>
                    </a:cxn>
                    <a:cxn ang="0">
                      <a:pos x="connsiteX1663" y="connsiteY1663"/>
                    </a:cxn>
                    <a:cxn ang="0">
                      <a:pos x="connsiteX1664" y="connsiteY1664"/>
                    </a:cxn>
                    <a:cxn ang="0">
                      <a:pos x="connsiteX1665" y="connsiteY1665"/>
                    </a:cxn>
                    <a:cxn ang="0">
                      <a:pos x="connsiteX1666" y="connsiteY1666"/>
                    </a:cxn>
                    <a:cxn ang="0">
                      <a:pos x="connsiteX1667" y="connsiteY1667"/>
                    </a:cxn>
                    <a:cxn ang="0">
                      <a:pos x="connsiteX1668" y="connsiteY1668"/>
                    </a:cxn>
                    <a:cxn ang="0">
                      <a:pos x="connsiteX1669" y="connsiteY1669"/>
                    </a:cxn>
                    <a:cxn ang="0">
                      <a:pos x="connsiteX1670" y="connsiteY1670"/>
                    </a:cxn>
                    <a:cxn ang="0">
                      <a:pos x="connsiteX1671" y="connsiteY1671"/>
                    </a:cxn>
                    <a:cxn ang="0">
                      <a:pos x="connsiteX1672" y="connsiteY1672"/>
                    </a:cxn>
                    <a:cxn ang="0">
                      <a:pos x="connsiteX1673" y="connsiteY1673"/>
                    </a:cxn>
                    <a:cxn ang="0">
                      <a:pos x="connsiteX1674" y="connsiteY1674"/>
                    </a:cxn>
                    <a:cxn ang="0">
                      <a:pos x="connsiteX1675" y="connsiteY1675"/>
                    </a:cxn>
                    <a:cxn ang="0">
                      <a:pos x="connsiteX1676" y="connsiteY1676"/>
                    </a:cxn>
                    <a:cxn ang="0">
                      <a:pos x="connsiteX1677" y="connsiteY1677"/>
                    </a:cxn>
                    <a:cxn ang="0">
                      <a:pos x="connsiteX1678" y="connsiteY1678"/>
                    </a:cxn>
                    <a:cxn ang="0">
                      <a:pos x="connsiteX1679" y="connsiteY1679"/>
                    </a:cxn>
                    <a:cxn ang="0">
                      <a:pos x="connsiteX1680" y="connsiteY1680"/>
                    </a:cxn>
                    <a:cxn ang="0">
                      <a:pos x="connsiteX1681" y="connsiteY1681"/>
                    </a:cxn>
                    <a:cxn ang="0">
                      <a:pos x="connsiteX1682" y="connsiteY1682"/>
                    </a:cxn>
                    <a:cxn ang="0">
                      <a:pos x="connsiteX1683" y="connsiteY1683"/>
                    </a:cxn>
                    <a:cxn ang="0">
                      <a:pos x="connsiteX1684" y="connsiteY1684"/>
                    </a:cxn>
                    <a:cxn ang="0">
                      <a:pos x="connsiteX1685" y="connsiteY1685"/>
                    </a:cxn>
                    <a:cxn ang="0">
                      <a:pos x="connsiteX1686" y="connsiteY1686"/>
                    </a:cxn>
                    <a:cxn ang="0">
                      <a:pos x="connsiteX1687" y="connsiteY1687"/>
                    </a:cxn>
                    <a:cxn ang="0">
                      <a:pos x="connsiteX1688" y="connsiteY1688"/>
                    </a:cxn>
                    <a:cxn ang="0">
                      <a:pos x="connsiteX1689" y="connsiteY1689"/>
                    </a:cxn>
                    <a:cxn ang="0">
                      <a:pos x="connsiteX1690" y="connsiteY1690"/>
                    </a:cxn>
                    <a:cxn ang="0">
                      <a:pos x="connsiteX1691" y="connsiteY1691"/>
                    </a:cxn>
                    <a:cxn ang="0">
                      <a:pos x="connsiteX1692" y="connsiteY1692"/>
                    </a:cxn>
                    <a:cxn ang="0">
                      <a:pos x="connsiteX1693" y="connsiteY1693"/>
                    </a:cxn>
                    <a:cxn ang="0">
                      <a:pos x="connsiteX1694" y="connsiteY1694"/>
                    </a:cxn>
                    <a:cxn ang="0">
                      <a:pos x="connsiteX1695" y="connsiteY1695"/>
                    </a:cxn>
                    <a:cxn ang="0">
                      <a:pos x="connsiteX1696" y="connsiteY1696"/>
                    </a:cxn>
                    <a:cxn ang="0">
                      <a:pos x="connsiteX1697" y="connsiteY1697"/>
                    </a:cxn>
                    <a:cxn ang="0">
                      <a:pos x="connsiteX1698" y="connsiteY1698"/>
                    </a:cxn>
                    <a:cxn ang="0">
                      <a:pos x="connsiteX1699" y="connsiteY1699"/>
                    </a:cxn>
                    <a:cxn ang="0">
                      <a:pos x="connsiteX1700" y="connsiteY1700"/>
                    </a:cxn>
                    <a:cxn ang="0">
                      <a:pos x="connsiteX1701" y="connsiteY1701"/>
                    </a:cxn>
                    <a:cxn ang="0">
                      <a:pos x="connsiteX1702" y="connsiteY1702"/>
                    </a:cxn>
                    <a:cxn ang="0">
                      <a:pos x="connsiteX1703" y="connsiteY1703"/>
                    </a:cxn>
                    <a:cxn ang="0">
                      <a:pos x="connsiteX1704" y="connsiteY1704"/>
                    </a:cxn>
                    <a:cxn ang="0">
                      <a:pos x="connsiteX1705" y="connsiteY1705"/>
                    </a:cxn>
                    <a:cxn ang="0">
                      <a:pos x="connsiteX1706" y="connsiteY1706"/>
                    </a:cxn>
                    <a:cxn ang="0">
                      <a:pos x="connsiteX1707" y="connsiteY1707"/>
                    </a:cxn>
                    <a:cxn ang="0">
                      <a:pos x="connsiteX1708" y="connsiteY1708"/>
                    </a:cxn>
                    <a:cxn ang="0">
                      <a:pos x="connsiteX1709" y="connsiteY1709"/>
                    </a:cxn>
                    <a:cxn ang="0">
                      <a:pos x="connsiteX1710" y="connsiteY1710"/>
                    </a:cxn>
                    <a:cxn ang="0">
                      <a:pos x="connsiteX1711" y="connsiteY1711"/>
                    </a:cxn>
                    <a:cxn ang="0">
                      <a:pos x="connsiteX1712" y="connsiteY1712"/>
                    </a:cxn>
                    <a:cxn ang="0">
                      <a:pos x="connsiteX1713" y="connsiteY1713"/>
                    </a:cxn>
                    <a:cxn ang="0">
                      <a:pos x="connsiteX1714" y="connsiteY1714"/>
                    </a:cxn>
                    <a:cxn ang="0">
                      <a:pos x="connsiteX1715" y="connsiteY1715"/>
                    </a:cxn>
                    <a:cxn ang="0">
                      <a:pos x="connsiteX1716" y="connsiteY1716"/>
                    </a:cxn>
                    <a:cxn ang="0">
                      <a:pos x="connsiteX1717" y="connsiteY1717"/>
                    </a:cxn>
                    <a:cxn ang="0">
                      <a:pos x="connsiteX1718" y="connsiteY1718"/>
                    </a:cxn>
                    <a:cxn ang="0">
                      <a:pos x="connsiteX1719" y="connsiteY1719"/>
                    </a:cxn>
                    <a:cxn ang="0">
                      <a:pos x="connsiteX1720" y="connsiteY1720"/>
                    </a:cxn>
                    <a:cxn ang="0">
                      <a:pos x="connsiteX1721" y="connsiteY1721"/>
                    </a:cxn>
                    <a:cxn ang="0">
                      <a:pos x="connsiteX1722" y="connsiteY1722"/>
                    </a:cxn>
                    <a:cxn ang="0">
                      <a:pos x="connsiteX1723" y="connsiteY1723"/>
                    </a:cxn>
                    <a:cxn ang="0">
                      <a:pos x="connsiteX1724" y="connsiteY1724"/>
                    </a:cxn>
                    <a:cxn ang="0">
                      <a:pos x="connsiteX1725" y="connsiteY1725"/>
                    </a:cxn>
                    <a:cxn ang="0">
                      <a:pos x="connsiteX1726" y="connsiteY1726"/>
                    </a:cxn>
                    <a:cxn ang="0">
                      <a:pos x="connsiteX1727" y="connsiteY1727"/>
                    </a:cxn>
                    <a:cxn ang="0">
                      <a:pos x="connsiteX1728" y="connsiteY1728"/>
                    </a:cxn>
                    <a:cxn ang="0">
                      <a:pos x="connsiteX1729" y="connsiteY1729"/>
                    </a:cxn>
                    <a:cxn ang="0">
                      <a:pos x="connsiteX1730" y="connsiteY1730"/>
                    </a:cxn>
                    <a:cxn ang="0">
                      <a:pos x="connsiteX1731" y="connsiteY1731"/>
                    </a:cxn>
                    <a:cxn ang="0">
                      <a:pos x="connsiteX1732" y="connsiteY1732"/>
                    </a:cxn>
                    <a:cxn ang="0">
                      <a:pos x="connsiteX1733" y="connsiteY1733"/>
                    </a:cxn>
                    <a:cxn ang="0">
                      <a:pos x="connsiteX1734" y="connsiteY1734"/>
                    </a:cxn>
                    <a:cxn ang="0">
                      <a:pos x="connsiteX1735" y="connsiteY1735"/>
                    </a:cxn>
                    <a:cxn ang="0">
                      <a:pos x="connsiteX1736" y="connsiteY1736"/>
                    </a:cxn>
                    <a:cxn ang="0">
                      <a:pos x="connsiteX1737" y="connsiteY1737"/>
                    </a:cxn>
                    <a:cxn ang="0">
                      <a:pos x="connsiteX1738" y="connsiteY1738"/>
                    </a:cxn>
                    <a:cxn ang="0">
                      <a:pos x="connsiteX1739" y="connsiteY1739"/>
                    </a:cxn>
                    <a:cxn ang="0">
                      <a:pos x="connsiteX1740" y="connsiteY1740"/>
                    </a:cxn>
                    <a:cxn ang="0">
                      <a:pos x="connsiteX1741" y="connsiteY1741"/>
                    </a:cxn>
                    <a:cxn ang="0">
                      <a:pos x="connsiteX1742" y="connsiteY1742"/>
                    </a:cxn>
                    <a:cxn ang="0">
                      <a:pos x="connsiteX1743" y="connsiteY1743"/>
                    </a:cxn>
                    <a:cxn ang="0">
                      <a:pos x="connsiteX1744" y="connsiteY1744"/>
                    </a:cxn>
                    <a:cxn ang="0">
                      <a:pos x="connsiteX1745" y="connsiteY1745"/>
                    </a:cxn>
                    <a:cxn ang="0">
                      <a:pos x="connsiteX1746" y="connsiteY1746"/>
                    </a:cxn>
                    <a:cxn ang="0">
                      <a:pos x="connsiteX1747" y="connsiteY1747"/>
                    </a:cxn>
                    <a:cxn ang="0">
                      <a:pos x="connsiteX1748" y="connsiteY1748"/>
                    </a:cxn>
                    <a:cxn ang="0">
                      <a:pos x="connsiteX1749" y="connsiteY1749"/>
                    </a:cxn>
                    <a:cxn ang="0">
                      <a:pos x="connsiteX1750" y="connsiteY1750"/>
                    </a:cxn>
                    <a:cxn ang="0">
                      <a:pos x="connsiteX1751" y="connsiteY1751"/>
                    </a:cxn>
                    <a:cxn ang="0">
                      <a:pos x="connsiteX1752" y="connsiteY1752"/>
                    </a:cxn>
                    <a:cxn ang="0">
                      <a:pos x="connsiteX1753" y="connsiteY1753"/>
                    </a:cxn>
                    <a:cxn ang="0">
                      <a:pos x="connsiteX1754" y="connsiteY1754"/>
                    </a:cxn>
                    <a:cxn ang="0">
                      <a:pos x="connsiteX1755" y="connsiteY1755"/>
                    </a:cxn>
                    <a:cxn ang="0">
                      <a:pos x="connsiteX1756" y="connsiteY1756"/>
                    </a:cxn>
                    <a:cxn ang="0">
                      <a:pos x="connsiteX1757" y="connsiteY1757"/>
                    </a:cxn>
                    <a:cxn ang="0">
                      <a:pos x="connsiteX1758" y="connsiteY1758"/>
                    </a:cxn>
                    <a:cxn ang="0">
                      <a:pos x="connsiteX1759" y="connsiteY1759"/>
                    </a:cxn>
                    <a:cxn ang="0">
                      <a:pos x="connsiteX1760" y="connsiteY1760"/>
                    </a:cxn>
                    <a:cxn ang="0">
                      <a:pos x="connsiteX1761" y="connsiteY1761"/>
                    </a:cxn>
                    <a:cxn ang="0">
                      <a:pos x="connsiteX1762" y="connsiteY1762"/>
                    </a:cxn>
                    <a:cxn ang="0">
                      <a:pos x="connsiteX1763" y="connsiteY1763"/>
                    </a:cxn>
                    <a:cxn ang="0">
                      <a:pos x="connsiteX1764" y="connsiteY1764"/>
                    </a:cxn>
                    <a:cxn ang="0">
                      <a:pos x="connsiteX1765" y="connsiteY1765"/>
                    </a:cxn>
                    <a:cxn ang="0">
                      <a:pos x="connsiteX1766" y="connsiteY1766"/>
                    </a:cxn>
                    <a:cxn ang="0">
                      <a:pos x="connsiteX1767" y="connsiteY1767"/>
                    </a:cxn>
                    <a:cxn ang="0">
                      <a:pos x="connsiteX1768" y="connsiteY1768"/>
                    </a:cxn>
                    <a:cxn ang="0">
                      <a:pos x="connsiteX1769" y="connsiteY1769"/>
                    </a:cxn>
                    <a:cxn ang="0">
                      <a:pos x="connsiteX1770" y="connsiteY1770"/>
                    </a:cxn>
                    <a:cxn ang="0">
                      <a:pos x="connsiteX1771" y="connsiteY1771"/>
                    </a:cxn>
                    <a:cxn ang="0">
                      <a:pos x="connsiteX1772" y="connsiteY1772"/>
                    </a:cxn>
                    <a:cxn ang="0">
                      <a:pos x="connsiteX1773" y="connsiteY1773"/>
                    </a:cxn>
                    <a:cxn ang="0">
                      <a:pos x="connsiteX1774" y="connsiteY1774"/>
                    </a:cxn>
                    <a:cxn ang="0">
                      <a:pos x="connsiteX1775" y="connsiteY1775"/>
                    </a:cxn>
                    <a:cxn ang="0">
                      <a:pos x="connsiteX1776" y="connsiteY1776"/>
                    </a:cxn>
                    <a:cxn ang="0">
                      <a:pos x="connsiteX1777" y="connsiteY1777"/>
                    </a:cxn>
                    <a:cxn ang="0">
                      <a:pos x="connsiteX1778" y="connsiteY1778"/>
                    </a:cxn>
                    <a:cxn ang="0">
                      <a:pos x="connsiteX1779" y="connsiteY1779"/>
                    </a:cxn>
                    <a:cxn ang="0">
                      <a:pos x="connsiteX1780" y="connsiteY1780"/>
                    </a:cxn>
                    <a:cxn ang="0">
                      <a:pos x="connsiteX1781" y="connsiteY1781"/>
                    </a:cxn>
                    <a:cxn ang="0">
                      <a:pos x="connsiteX1782" y="connsiteY1782"/>
                    </a:cxn>
                    <a:cxn ang="0">
                      <a:pos x="connsiteX1783" y="connsiteY1783"/>
                    </a:cxn>
                    <a:cxn ang="0">
                      <a:pos x="connsiteX1784" y="connsiteY1784"/>
                    </a:cxn>
                    <a:cxn ang="0">
                      <a:pos x="connsiteX1785" y="connsiteY1785"/>
                    </a:cxn>
                    <a:cxn ang="0">
                      <a:pos x="connsiteX1786" y="connsiteY1786"/>
                    </a:cxn>
                    <a:cxn ang="0">
                      <a:pos x="connsiteX1787" y="connsiteY1787"/>
                    </a:cxn>
                    <a:cxn ang="0">
                      <a:pos x="connsiteX1788" y="connsiteY1788"/>
                    </a:cxn>
                    <a:cxn ang="0">
                      <a:pos x="connsiteX1789" y="connsiteY1789"/>
                    </a:cxn>
                    <a:cxn ang="0">
                      <a:pos x="connsiteX1790" y="connsiteY1790"/>
                    </a:cxn>
                    <a:cxn ang="0">
                      <a:pos x="connsiteX1791" y="connsiteY1791"/>
                    </a:cxn>
                    <a:cxn ang="0">
                      <a:pos x="connsiteX1792" y="connsiteY1792"/>
                    </a:cxn>
                    <a:cxn ang="0">
                      <a:pos x="connsiteX1793" y="connsiteY1793"/>
                    </a:cxn>
                    <a:cxn ang="0">
                      <a:pos x="connsiteX1794" y="connsiteY1794"/>
                    </a:cxn>
                    <a:cxn ang="0">
                      <a:pos x="connsiteX1795" y="connsiteY1795"/>
                    </a:cxn>
                    <a:cxn ang="0">
                      <a:pos x="connsiteX1796" y="connsiteY1796"/>
                    </a:cxn>
                    <a:cxn ang="0">
                      <a:pos x="connsiteX1797" y="connsiteY1797"/>
                    </a:cxn>
                    <a:cxn ang="0">
                      <a:pos x="connsiteX1798" y="connsiteY1798"/>
                    </a:cxn>
                    <a:cxn ang="0">
                      <a:pos x="connsiteX1799" y="connsiteY1799"/>
                    </a:cxn>
                    <a:cxn ang="0">
                      <a:pos x="connsiteX1800" y="connsiteY1800"/>
                    </a:cxn>
                    <a:cxn ang="0">
                      <a:pos x="connsiteX1801" y="connsiteY1801"/>
                    </a:cxn>
                    <a:cxn ang="0">
                      <a:pos x="connsiteX1802" y="connsiteY1802"/>
                    </a:cxn>
                    <a:cxn ang="0">
                      <a:pos x="connsiteX1803" y="connsiteY1803"/>
                    </a:cxn>
                    <a:cxn ang="0">
                      <a:pos x="connsiteX1804" y="connsiteY1804"/>
                    </a:cxn>
                    <a:cxn ang="0">
                      <a:pos x="connsiteX1805" y="connsiteY1805"/>
                    </a:cxn>
                    <a:cxn ang="0">
                      <a:pos x="connsiteX1806" y="connsiteY1806"/>
                    </a:cxn>
                    <a:cxn ang="0">
                      <a:pos x="connsiteX1807" y="connsiteY1807"/>
                    </a:cxn>
                    <a:cxn ang="0">
                      <a:pos x="connsiteX1808" y="connsiteY1808"/>
                    </a:cxn>
                    <a:cxn ang="0">
                      <a:pos x="connsiteX1809" y="connsiteY1809"/>
                    </a:cxn>
                    <a:cxn ang="0">
                      <a:pos x="connsiteX1810" y="connsiteY1810"/>
                    </a:cxn>
                    <a:cxn ang="0">
                      <a:pos x="connsiteX1811" y="connsiteY1811"/>
                    </a:cxn>
                    <a:cxn ang="0">
                      <a:pos x="connsiteX1812" y="connsiteY1812"/>
                    </a:cxn>
                    <a:cxn ang="0">
                      <a:pos x="connsiteX1813" y="connsiteY1813"/>
                    </a:cxn>
                    <a:cxn ang="0">
                      <a:pos x="connsiteX1814" y="connsiteY1814"/>
                    </a:cxn>
                    <a:cxn ang="0">
                      <a:pos x="connsiteX1815" y="connsiteY1815"/>
                    </a:cxn>
                    <a:cxn ang="0">
                      <a:pos x="connsiteX1816" y="connsiteY1816"/>
                    </a:cxn>
                    <a:cxn ang="0">
                      <a:pos x="connsiteX1817" y="connsiteY1817"/>
                    </a:cxn>
                    <a:cxn ang="0">
                      <a:pos x="connsiteX1818" y="connsiteY1818"/>
                    </a:cxn>
                    <a:cxn ang="0">
                      <a:pos x="connsiteX1819" y="connsiteY1819"/>
                    </a:cxn>
                    <a:cxn ang="0">
                      <a:pos x="connsiteX1820" y="connsiteY1820"/>
                    </a:cxn>
                    <a:cxn ang="0">
                      <a:pos x="connsiteX1821" y="connsiteY1821"/>
                    </a:cxn>
                    <a:cxn ang="0">
                      <a:pos x="connsiteX1822" y="connsiteY1822"/>
                    </a:cxn>
                    <a:cxn ang="0">
                      <a:pos x="connsiteX1823" y="connsiteY1823"/>
                    </a:cxn>
                    <a:cxn ang="0">
                      <a:pos x="connsiteX1824" y="connsiteY1824"/>
                    </a:cxn>
                    <a:cxn ang="0">
                      <a:pos x="connsiteX1825" y="connsiteY1825"/>
                    </a:cxn>
                    <a:cxn ang="0">
                      <a:pos x="connsiteX1826" y="connsiteY1826"/>
                    </a:cxn>
                    <a:cxn ang="0">
                      <a:pos x="connsiteX1827" y="connsiteY1827"/>
                    </a:cxn>
                    <a:cxn ang="0">
                      <a:pos x="connsiteX1828" y="connsiteY1828"/>
                    </a:cxn>
                    <a:cxn ang="0">
                      <a:pos x="connsiteX1829" y="connsiteY1829"/>
                    </a:cxn>
                    <a:cxn ang="0">
                      <a:pos x="connsiteX1830" y="connsiteY1830"/>
                    </a:cxn>
                    <a:cxn ang="0">
                      <a:pos x="connsiteX1831" y="connsiteY1831"/>
                    </a:cxn>
                    <a:cxn ang="0">
                      <a:pos x="connsiteX1832" y="connsiteY1832"/>
                    </a:cxn>
                    <a:cxn ang="0">
                      <a:pos x="connsiteX1833" y="connsiteY1833"/>
                    </a:cxn>
                    <a:cxn ang="0">
                      <a:pos x="connsiteX1834" y="connsiteY1834"/>
                    </a:cxn>
                    <a:cxn ang="0">
                      <a:pos x="connsiteX1835" y="connsiteY1835"/>
                    </a:cxn>
                    <a:cxn ang="0">
                      <a:pos x="connsiteX1836" y="connsiteY1836"/>
                    </a:cxn>
                    <a:cxn ang="0">
                      <a:pos x="connsiteX1837" y="connsiteY1837"/>
                    </a:cxn>
                    <a:cxn ang="0">
                      <a:pos x="connsiteX1838" y="connsiteY1838"/>
                    </a:cxn>
                    <a:cxn ang="0">
                      <a:pos x="connsiteX1839" y="connsiteY1839"/>
                    </a:cxn>
                    <a:cxn ang="0">
                      <a:pos x="connsiteX1840" y="connsiteY1840"/>
                    </a:cxn>
                    <a:cxn ang="0">
                      <a:pos x="connsiteX1841" y="connsiteY1841"/>
                    </a:cxn>
                    <a:cxn ang="0">
                      <a:pos x="connsiteX1842" y="connsiteY1842"/>
                    </a:cxn>
                    <a:cxn ang="0">
                      <a:pos x="connsiteX1843" y="connsiteY1843"/>
                    </a:cxn>
                    <a:cxn ang="0">
                      <a:pos x="connsiteX1844" y="connsiteY1844"/>
                    </a:cxn>
                    <a:cxn ang="0">
                      <a:pos x="connsiteX1845" y="connsiteY1845"/>
                    </a:cxn>
                    <a:cxn ang="0">
                      <a:pos x="connsiteX1846" y="connsiteY1846"/>
                    </a:cxn>
                    <a:cxn ang="0">
                      <a:pos x="connsiteX1847" y="connsiteY1847"/>
                    </a:cxn>
                    <a:cxn ang="0">
                      <a:pos x="connsiteX1848" y="connsiteY1848"/>
                    </a:cxn>
                    <a:cxn ang="0">
                      <a:pos x="connsiteX1849" y="connsiteY1849"/>
                    </a:cxn>
                    <a:cxn ang="0">
                      <a:pos x="connsiteX1850" y="connsiteY1850"/>
                    </a:cxn>
                    <a:cxn ang="0">
                      <a:pos x="connsiteX1851" y="connsiteY1851"/>
                    </a:cxn>
                    <a:cxn ang="0">
                      <a:pos x="connsiteX1852" y="connsiteY1852"/>
                    </a:cxn>
                    <a:cxn ang="0">
                      <a:pos x="connsiteX1853" y="connsiteY1853"/>
                    </a:cxn>
                    <a:cxn ang="0">
                      <a:pos x="connsiteX1854" y="connsiteY1854"/>
                    </a:cxn>
                    <a:cxn ang="0">
                      <a:pos x="connsiteX1855" y="connsiteY1855"/>
                    </a:cxn>
                    <a:cxn ang="0">
                      <a:pos x="connsiteX1856" y="connsiteY1856"/>
                    </a:cxn>
                    <a:cxn ang="0">
                      <a:pos x="connsiteX1857" y="connsiteY1857"/>
                    </a:cxn>
                    <a:cxn ang="0">
                      <a:pos x="connsiteX1858" y="connsiteY1858"/>
                    </a:cxn>
                    <a:cxn ang="0">
                      <a:pos x="connsiteX1859" y="connsiteY1859"/>
                    </a:cxn>
                    <a:cxn ang="0">
                      <a:pos x="connsiteX1860" y="connsiteY1860"/>
                    </a:cxn>
                    <a:cxn ang="0">
                      <a:pos x="connsiteX1861" y="connsiteY1861"/>
                    </a:cxn>
                    <a:cxn ang="0">
                      <a:pos x="connsiteX1862" y="connsiteY1862"/>
                    </a:cxn>
                    <a:cxn ang="0">
                      <a:pos x="connsiteX1863" y="connsiteY1863"/>
                    </a:cxn>
                    <a:cxn ang="0">
                      <a:pos x="connsiteX1864" y="connsiteY1864"/>
                    </a:cxn>
                    <a:cxn ang="0">
                      <a:pos x="connsiteX1865" y="connsiteY1865"/>
                    </a:cxn>
                    <a:cxn ang="0">
                      <a:pos x="connsiteX1866" y="connsiteY1866"/>
                    </a:cxn>
                    <a:cxn ang="0">
                      <a:pos x="connsiteX1867" y="connsiteY1867"/>
                    </a:cxn>
                    <a:cxn ang="0">
                      <a:pos x="connsiteX1868" y="connsiteY1868"/>
                    </a:cxn>
                    <a:cxn ang="0">
                      <a:pos x="connsiteX1869" y="connsiteY1869"/>
                    </a:cxn>
                    <a:cxn ang="0">
                      <a:pos x="connsiteX1870" y="connsiteY1870"/>
                    </a:cxn>
                    <a:cxn ang="0">
                      <a:pos x="connsiteX1871" y="connsiteY1871"/>
                    </a:cxn>
                    <a:cxn ang="0">
                      <a:pos x="connsiteX1872" y="connsiteY1872"/>
                    </a:cxn>
                    <a:cxn ang="0">
                      <a:pos x="connsiteX1873" y="connsiteY1873"/>
                    </a:cxn>
                    <a:cxn ang="0">
                      <a:pos x="connsiteX1874" y="connsiteY1874"/>
                    </a:cxn>
                    <a:cxn ang="0">
                      <a:pos x="connsiteX1875" y="connsiteY1875"/>
                    </a:cxn>
                    <a:cxn ang="0">
                      <a:pos x="connsiteX1876" y="connsiteY1876"/>
                    </a:cxn>
                    <a:cxn ang="0">
                      <a:pos x="connsiteX1877" y="connsiteY1877"/>
                    </a:cxn>
                    <a:cxn ang="0">
                      <a:pos x="connsiteX1878" y="connsiteY1878"/>
                    </a:cxn>
                    <a:cxn ang="0">
                      <a:pos x="connsiteX1879" y="connsiteY1879"/>
                    </a:cxn>
                    <a:cxn ang="0">
                      <a:pos x="connsiteX1880" y="connsiteY1880"/>
                    </a:cxn>
                    <a:cxn ang="0">
                      <a:pos x="connsiteX1881" y="connsiteY1881"/>
                    </a:cxn>
                    <a:cxn ang="0">
                      <a:pos x="connsiteX1882" y="connsiteY1882"/>
                    </a:cxn>
                    <a:cxn ang="0">
                      <a:pos x="connsiteX1883" y="connsiteY1883"/>
                    </a:cxn>
                    <a:cxn ang="0">
                      <a:pos x="connsiteX1884" y="connsiteY1884"/>
                    </a:cxn>
                    <a:cxn ang="0">
                      <a:pos x="connsiteX1885" y="connsiteY1885"/>
                    </a:cxn>
                    <a:cxn ang="0">
                      <a:pos x="connsiteX1886" y="connsiteY1886"/>
                    </a:cxn>
                    <a:cxn ang="0">
                      <a:pos x="connsiteX1887" y="connsiteY1887"/>
                    </a:cxn>
                    <a:cxn ang="0">
                      <a:pos x="connsiteX1888" y="connsiteY1888"/>
                    </a:cxn>
                    <a:cxn ang="0">
                      <a:pos x="connsiteX1889" y="connsiteY1889"/>
                    </a:cxn>
                    <a:cxn ang="0">
                      <a:pos x="connsiteX1890" y="connsiteY1890"/>
                    </a:cxn>
                    <a:cxn ang="0">
                      <a:pos x="connsiteX1891" y="connsiteY1891"/>
                    </a:cxn>
                    <a:cxn ang="0">
                      <a:pos x="connsiteX1892" y="connsiteY1892"/>
                    </a:cxn>
                    <a:cxn ang="0">
                      <a:pos x="connsiteX1893" y="connsiteY1893"/>
                    </a:cxn>
                    <a:cxn ang="0">
                      <a:pos x="connsiteX1894" y="connsiteY1894"/>
                    </a:cxn>
                    <a:cxn ang="0">
                      <a:pos x="connsiteX1895" y="connsiteY1895"/>
                    </a:cxn>
                    <a:cxn ang="0">
                      <a:pos x="connsiteX1896" y="connsiteY1896"/>
                    </a:cxn>
                    <a:cxn ang="0">
                      <a:pos x="connsiteX1897" y="connsiteY1897"/>
                    </a:cxn>
                    <a:cxn ang="0">
                      <a:pos x="connsiteX1898" y="connsiteY1898"/>
                    </a:cxn>
                    <a:cxn ang="0">
                      <a:pos x="connsiteX1899" y="connsiteY1899"/>
                    </a:cxn>
                    <a:cxn ang="0">
                      <a:pos x="connsiteX1900" y="connsiteY1900"/>
                    </a:cxn>
                    <a:cxn ang="0">
                      <a:pos x="connsiteX1901" y="connsiteY1901"/>
                    </a:cxn>
                    <a:cxn ang="0">
                      <a:pos x="connsiteX1902" y="connsiteY1902"/>
                    </a:cxn>
                    <a:cxn ang="0">
                      <a:pos x="connsiteX1903" y="connsiteY1903"/>
                    </a:cxn>
                    <a:cxn ang="0">
                      <a:pos x="connsiteX1904" y="connsiteY1904"/>
                    </a:cxn>
                    <a:cxn ang="0">
                      <a:pos x="connsiteX1905" y="connsiteY1905"/>
                    </a:cxn>
                    <a:cxn ang="0">
                      <a:pos x="connsiteX1906" y="connsiteY1906"/>
                    </a:cxn>
                    <a:cxn ang="0">
                      <a:pos x="connsiteX1907" y="connsiteY1907"/>
                    </a:cxn>
                    <a:cxn ang="0">
                      <a:pos x="connsiteX1908" y="connsiteY1908"/>
                    </a:cxn>
                    <a:cxn ang="0">
                      <a:pos x="connsiteX1909" y="connsiteY1909"/>
                    </a:cxn>
                    <a:cxn ang="0">
                      <a:pos x="connsiteX1910" y="connsiteY1910"/>
                    </a:cxn>
                    <a:cxn ang="0">
                      <a:pos x="connsiteX1911" y="connsiteY1911"/>
                    </a:cxn>
                    <a:cxn ang="0">
                      <a:pos x="connsiteX1912" y="connsiteY1912"/>
                    </a:cxn>
                    <a:cxn ang="0">
                      <a:pos x="connsiteX1913" y="connsiteY1913"/>
                    </a:cxn>
                    <a:cxn ang="0">
                      <a:pos x="connsiteX1914" y="connsiteY1914"/>
                    </a:cxn>
                    <a:cxn ang="0">
                      <a:pos x="connsiteX1915" y="connsiteY1915"/>
                    </a:cxn>
                    <a:cxn ang="0">
                      <a:pos x="connsiteX1916" y="connsiteY1916"/>
                    </a:cxn>
                    <a:cxn ang="0">
                      <a:pos x="connsiteX1917" y="connsiteY1917"/>
                    </a:cxn>
                    <a:cxn ang="0">
                      <a:pos x="connsiteX1918" y="connsiteY1918"/>
                    </a:cxn>
                    <a:cxn ang="0">
                      <a:pos x="connsiteX1919" y="connsiteY1919"/>
                    </a:cxn>
                    <a:cxn ang="0">
                      <a:pos x="connsiteX1920" y="connsiteY1920"/>
                    </a:cxn>
                    <a:cxn ang="0">
                      <a:pos x="connsiteX1921" y="connsiteY1921"/>
                    </a:cxn>
                    <a:cxn ang="0">
                      <a:pos x="connsiteX1922" y="connsiteY1922"/>
                    </a:cxn>
                    <a:cxn ang="0">
                      <a:pos x="connsiteX1923" y="connsiteY1923"/>
                    </a:cxn>
                    <a:cxn ang="0">
                      <a:pos x="connsiteX1924" y="connsiteY1924"/>
                    </a:cxn>
                    <a:cxn ang="0">
                      <a:pos x="connsiteX1925" y="connsiteY1925"/>
                    </a:cxn>
                    <a:cxn ang="0">
                      <a:pos x="connsiteX1926" y="connsiteY1926"/>
                    </a:cxn>
                    <a:cxn ang="0">
                      <a:pos x="connsiteX1927" y="connsiteY1927"/>
                    </a:cxn>
                    <a:cxn ang="0">
                      <a:pos x="connsiteX1928" y="connsiteY1928"/>
                    </a:cxn>
                    <a:cxn ang="0">
                      <a:pos x="connsiteX1929" y="connsiteY1929"/>
                    </a:cxn>
                    <a:cxn ang="0">
                      <a:pos x="connsiteX1930" y="connsiteY1930"/>
                    </a:cxn>
                    <a:cxn ang="0">
                      <a:pos x="connsiteX1931" y="connsiteY1931"/>
                    </a:cxn>
                    <a:cxn ang="0">
                      <a:pos x="connsiteX1932" y="connsiteY1932"/>
                    </a:cxn>
                    <a:cxn ang="0">
                      <a:pos x="connsiteX1933" y="connsiteY1933"/>
                    </a:cxn>
                    <a:cxn ang="0">
                      <a:pos x="connsiteX1934" y="connsiteY1934"/>
                    </a:cxn>
                    <a:cxn ang="0">
                      <a:pos x="connsiteX1935" y="connsiteY1935"/>
                    </a:cxn>
                    <a:cxn ang="0">
                      <a:pos x="connsiteX1936" y="connsiteY1936"/>
                    </a:cxn>
                    <a:cxn ang="0">
                      <a:pos x="connsiteX1937" y="connsiteY1937"/>
                    </a:cxn>
                    <a:cxn ang="0">
                      <a:pos x="connsiteX1938" y="connsiteY1938"/>
                    </a:cxn>
                    <a:cxn ang="0">
                      <a:pos x="connsiteX1939" y="connsiteY1939"/>
                    </a:cxn>
                    <a:cxn ang="0">
                      <a:pos x="connsiteX1940" y="connsiteY1940"/>
                    </a:cxn>
                    <a:cxn ang="0">
                      <a:pos x="connsiteX1941" y="connsiteY1941"/>
                    </a:cxn>
                    <a:cxn ang="0">
                      <a:pos x="connsiteX1942" y="connsiteY1942"/>
                    </a:cxn>
                    <a:cxn ang="0">
                      <a:pos x="connsiteX1943" y="connsiteY1943"/>
                    </a:cxn>
                    <a:cxn ang="0">
                      <a:pos x="connsiteX1944" y="connsiteY1944"/>
                    </a:cxn>
                    <a:cxn ang="0">
                      <a:pos x="connsiteX1945" y="connsiteY1945"/>
                    </a:cxn>
                    <a:cxn ang="0">
                      <a:pos x="connsiteX1946" y="connsiteY1946"/>
                    </a:cxn>
                    <a:cxn ang="0">
                      <a:pos x="connsiteX1947" y="connsiteY1947"/>
                    </a:cxn>
                    <a:cxn ang="0">
                      <a:pos x="connsiteX1948" y="connsiteY1948"/>
                    </a:cxn>
                    <a:cxn ang="0">
                      <a:pos x="connsiteX1949" y="connsiteY1949"/>
                    </a:cxn>
                    <a:cxn ang="0">
                      <a:pos x="connsiteX1950" y="connsiteY1950"/>
                    </a:cxn>
                    <a:cxn ang="0">
                      <a:pos x="connsiteX1951" y="connsiteY1951"/>
                    </a:cxn>
                    <a:cxn ang="0">
                      <a:pos x="connsiteX1952" y="connsiteY1952"/>
                    </a:cxn>
                    <a:cxn ang="0">
                      <a:pos x="connsiteX1953" y="connsiteY1953"/>
                    </a:cxn>
                    <a:cxn ang="0">
                      <a:pos x="connsiteX1954" y="connsiteY1954"/>
                    </a:cxn>
                    <a:cxn ang="0">
                      <a:pos x="connsiteX1955" y="connsiteY1955"/>
                    </a:cxn>
                    <a:cxn ang="0">
                      <a:pos x="connsiteX1956" y="connsiteY1956"/>
                    </a:cxn>
                    <a:cxn ang="0">
                      <a:pos x="connsiteX1957" y="connsiteY1957"/>
                    </a:cxn>
                    <a:cxn ang="0">
                      <a:pos x="connsiteX1958" y="connsiteY1958"/>
                    </a:cxn>
                    <a:cxn ang="0">
                      <a:pos x="connsiteX1959" y="connsiteY1959"/>
                    </a:cxn>
                    <a:cxn ang="0">
                      <a:pos x="connsiteX1960" y="connsiteY1960"/>
                    </a:cxn>
                    <a:cxn ang="0">
                      <a:pos x="connsiteX1961" y="connsiteY1961"/>
                    </a:cxn>
                    <a:cxn ang="0">
                      <a:pos x="connsiteX1962" y="connsiteY1962"/>
                    </a:cxn>
                    <a:cxn ang="0">
                      <a:pos x="connsiteX1963" y="connsiteY1963"/>
                    </a:cxn>
                    <a:cxn ang="0">
                      <a:pos x="connsiteX1964" y="connsiteY1964"/>
                    </a:cxn>
                    <a:cxn ang="0">
                      <a:pos x="connsiteX1965" y="connsiteY1965"/>
                    </a:cxn>
                    <a:cxn ang="0">
                      <a:pos x="connsiteX1966" y="connsiteY1966"/>
                    </a:cxn>
                    <a:cxn ang="0">
                      <a:pos x="connsiteX1967" y="connsiteY1967"/>
                    </a:cxn>
                    <a:cxn ang="0">
                      <a:pos x="connsiteX1968" y="connsiteY1968"/>
                    </a:cxn>
                    <a:cxn ang="0">
                      <a:pos x="connsiteX1969" y="connsiteY1969"/>
                    </a:cxn>
                    <a:cxn ang="0">
                      <a:pos x="connsiteX1970" y="connsiteY1970"/>
                    </a:cxn>
                    <a:cxn ang="0">
                      <a:pos x="connsiteX1971" y="connsiteY1971"/>
                    </a:cxn>
                    <a:cxn ang="0">
                      <a:pos x="connsiteX1972" y="connsiteY1972"/>
                    </a:cxn>
                    <a:cxn ang="0">
                      <a:pos x="connsiteX1973" y="connsiteY1973"/>
                    </a:cxn>
                    <a:cxn ang="0">
                      <a:pos x="connsiteX1974" y="connsiteY1974"/>
                    </a:cxn>
                    <a:cxn ang="0">
                      <a:pos x="connsiteX1975" y="connsiteY1975"/>
                    </a:cxn>
                    <a:cxn ang="0">
                      <a:pos x="connsiteX1976" y="connsiteY1976"/>
                    </a:cxn>
                    <a:cxn ang="0">
                      <a:pos x="connsiteX1977" y="connsiteY1977"/>
                    </a:cxn>
                    <a:cxn ang="0">
                      <a:pos x="connsiteX1978" y="connsiteY1978"/>
                    </a:cxn>
                    <a:cxn ang="0">
                      <a:pos x="connsiteX1979" y="connsiteY1979"/>
                    </a:cxn>
                    <a:cxn ang="0">
                      <a:pos x="connsiteX1980" y="connsiteY1980"/>
                    </a:cxn>
                    <a:cxn ang="0">
                      <a:pos x="connsiteX1981" y="connsiteY1981"/>
                    </a:cxn>
                    <a:cxn ang="0">
                      <a:pos x="connsiteX1982" y="connsiteY1982"/>
                    </a:cxn>
                    <a:cxn ang="0">
                      <a:pos x="connsiteX1983" y="connsiteY1983"/>
                    </a:cxn>
                    <a:cxn ang="0">
                      <a:pos x="connsiteX1984" y="connsiteY1984"/>
                    </a:cxn>
                    <a:cxn ang="0">
                      <a:pos x="connsiteX1985" y="connsiteY1985"/>
                    </a:cxn>
                    <a:cxn ang="0">
                      <a:pos x="connsiteX1986" y="connsiteY1986"/>
                    </a:cxn>
                    <a:cxn ang="0">
                      <a:pos x="connsiteX1987" y="connsiteY1987"/>
                    </a:cxn>
                    <a:cxn ang="0">
                      <a:pos x="connsiteX1988" y="connsiteY1988"/>
                    </a:cxn>
                    <a:cxn ang="0">
                      <a:pos x="connsiteX1989" y="connsiteY1989"/>
                    </a:cxn>
                    <a:cxn ang="0">
                      <a:pos x="connsiteX1990" y="connsiteY1990"/>
                    </a:cxn>
                    <a:cxn ang="0">
                      <a:pos x="connsiteX1991" y="connsiteY1991"/>
                    </a:cxn>
                    <a:cxn ang="0">
                      <a:pos x="connsiteX1992" y="connsiteY1992"/>
                    </a:cxn>
                    <a:cxn ang="0">
                      <a:pos x="connsiteX1993" y="connsiteY1993"/>
                    </a:cxn>
                    <a:cxn ang="0">
                      <a:pos x="connsiteX1994" y="connsiteY1994"/>
                    </a:cxn>
                    <a:cxn ang="0">
                      <a:pos x="connsiteX1995" y="connsiteY1995"/>
                    </a:cxn>
                    <a:cxn ang="0">
                      <a:pos x="connsiteX1996" y="connsiteY1996"/>
                    </a:cxn>
                    <a:cxn ang="0">
                      <a:pos x="connsiteX1997" y="connsiteY1997"/>
                    </a:cxn>
                    <a:cxn ang="0">
                      <a:pos x="connsiteX1998" y="connsiteY1998"/>
                    </a:cxn>
                    <a:cxn ang="0">
                      <a:pos x="connsiteX1999" y="connsiteY1999"/>
                    </a:cxn>
                    <a:cxn ang="0">
                      <a:pos x="connsiteX2000" y="connsiteY2000"/>
                    </a:cxn>
                    <a:cxn ang="0">
                      <a:pos x="connsiteX2001" y="connsiteY2001"/>
                    </a:cxn>
                    <a:cxn ang="0">
                      <a:pos x="connsiteX2002" y="connsiteY2002"/>
                    </a:cxn>
                    <a:cxn ang="0">
                      <a:pos x="connsiteX2003" y="connsiteY2003"/>
                    </a:cxn>
                    <a:cxn ang="0">
                      <a:pos x="connsiteX2004" y="connsiteY2004"/>
                    </a:cxn>
                    <a:cxn ang="0">
                      <a:pos x="connsiteX2005" y="connsiteY2005"/>
                    </a:cxn>
                    <a:cxn ang="0">
                      <a:pos x="connsiteX2006" y="connsiteY2006"/>
                    </a:cxn>
                    <a:cxn ang="0">
                      <a:pos x="connsiteX2007" y="connsiteY2007"/>
                    </a:cxn>
                    <a:cxn ang="0">
                      <a:pos x="connsiteX2008" y="connsiteY2008"/>
                    </a:cxn>
                    <a:cxn ang="0">
                      <a:pos x="connsiteX2009" y="connsiteY2009"/>
                    </a:cxn>
                    <a:cxn ang="0">
                      <a:pos x="connsiteX2010" y="connsiteY2010"/>
                    </a:cxn>
                    <a:cxn ang="0">
                      <a:pos x="connsiteX2011" y="connsiteY2011"/>
                    </a:cxn>
                    <a:cxn ang="0">
                      <a:pos x="connsiteX2012" y="connsiteY2012"/>
                    </a:cxn>
                    <a:cxn ang="0">
                      <a:pos x="connsiteX2013" y="connsiteY2013"/>
                    </a:cxn>
                    <a:cxn ang="0">
                      <a:pos x="connsiteX2014" y="connsiteY2014"/>
                    </a:cxn>
                    <a:cxn ang="0">
                      <a:pos x="connsiteX2015" y="connsiteY2015"/>
                    </a:cxn>
                    <a:cxn ang="0">
                      <a:pos x="connsiteX2016" y="connsiteY2016"/>
                    </a:cxn>
                    <a:cxn ang="0">
                      <a:pos x="connsiteX2017" y="connsiteY2017"/>
                    </a:cxn>
                    <a:cxn ang="0">
                      <a:pos x="connsiteX2018" y="connsiteY2018"/>
                    </a:cxn>
                    <a:cxn ang="0">
                      <a:pos x="connsiteX2019" y="connsiteY2019"/>
                    </a:cxn>
                    <a:cxn ang="0">
                      <a:pos x="connsiteX2020" y="connsiteY2020"/>
                    </a:cxn>
                    <a:cxn ang="0">
                      <a:pos x="connsiteX2021" y="connsiteY2021"/>
                    </a:cxn>
                    <a:cxn ang="0">
                      <a:pos x="connsiteX2022" y="connsiteY2022"/>
                    </a:cxn>
                    <a:cxn ang="0">
                      <a:pos x="connsiteX2023" y="connsiteY2023"/>
                    </a:cxn>
                    <a:cxn ang="0">
                      <a:pos x="connsiteX2024" y="connsiteY2024"/>
                    </a:cxn>
                    <a:cxn ang="0">
                      <a:pos x="connsiteX2025" y="connsiteY2025"/>
                    </a:cxn>
                    <a:cxn ang="0">
                      <a:pos x="connsiteX2026" y="connsiteY2026"/>
                    </a:cxn>
                    <a:cxn ang="0">
                      <a:pos x="connsiteX2027" y="connsiteY2027"/>
                    </a:cxn>
                    <a:cxn ang="0">
                      <a:pos x="connsiteX2028" y="connsiteY2028"/>
                    </a:cxn>
                    <a:cxn ang="0">
                      <a:pos x="connsiteX2029" y="connsiteY2029"/>
                    </a:cxn>
                    <a:cxn ang="0">
                      <a:pos x="connsiteX2030" y="connsiteY2030"/>
                    </a:cxn>
                    <a:cxn ang="0">
                      <a:pos x="connsiteX2031" y="connsiteY2031"/>
                    </a:cxn>
                    <a:cxn ang="0">
                      <a:pos x="connsiteX2032" y="connsiteY2032"/>
                    </a:cxn>
                    <a:cxn ang="0">
                      <a:pos x="connsiteX2033" y="connsiteY2033"/>
                    </a:cxn>
                    <a:cxn ang="0">
                      <a:pos x="connsiteX2034" y="connsiteY2034"/>
                    </a:cxn>
                    <a:cxn ang="0">
                      <a:pos x="connsiteX2035" y="connsiteY2035"/>
                    </a:cxn>
                    <a:cxn ang="0">
                      <a:pos x="connsiteX2036" y="connsiteY2036"/>
                    </a:cxn>
                    <a:cxn ang="0">
                      <a:pos x="connsiteX2037" y="connsiteY2037"/>
                    </a:cxn>
                    <a:cxn ang="0">
                      <a:pos x="connsiteX2038" y="connsiteY2038"/>
                    </a:cxn>
                    <a:cxn ang="0">
                      <a:pos x="connsiteX2039" y="connsiteY2039"/>
                    </a:cxn>
                    <a:cxn ang="0">
                      <a:pos x="connsiteX2040" y="connsiteY2040"/>
                    </a:cxn>
                    <a:cxn ang="0">
                      <a:pos x="connsiteX2041" y="connsiteY2041"/>
                    </a:cxn>
                    <a:cxn ang="0">
                      <a:pos x="connsiteX2042" y="connsiteY2042"/>
                    </a:cxn>
                    <a:cxn ang="0">
                      <a:pos x="connsiteX2043" y="connsiteY2043"/>
                    </a:cxn>
                    <a:cxn ang="0">
                      <a:pos x="connsiteX2044" y="connsiteY2044"/>
                    </a:cxn>
                    <a:cxn ang="0">
                      <a:pos x="connsiteX2045" y="connsiteY2045"/>
                    </a:cxn>
                    <a:cxn ang="0">
                      <a:pos x="connsiteX2046" y="connsiteY2046"/>
                    </a:cxn>
                    <a:cxn ang="0">
                      <a:pos x="connsiteX2047" y="connsiteY2047"/>
                    </a:cxn>
                    <a:cxn ang="0">
                      <a:pos x="connsiteX2048" y="connsiteY2048"/>
                    </a:cxn>
                    <a:cxn ang="0">
                      <a:pos x="connsiteX2049" y="connsiteY2049"/>
                    </a:cxn>
                    <a:cxn ang="0">
                      <a:pos x="connsiteX2050" y="connsiteY2050"/>
                    </a:cxn>
                    <a:cxn ang="0">
                      <a:pos x="connsiteX2051" y="connsiteY2051"/>
                    </a:cxn>
                    <a:cxn ang="0">
                      <a:pos x="connsiteX2052" y="connsiteY2052"/>
                    </a:cxn>
                    <a:cxn ang="0">
                      <a:pos x="connsiteX2053" y="connsiteY2053"/>
                    </a:cxn>
                    <a:cxn ang="0">
                      <a:pos x="connsiteX2054" y="connsiteY2054"/>
                    </a:cxn>
                    <a:cxn ang="0">
                      <a:pos x="connsiteX2055" y="connsiteY2055"/>
                    </a:cxn>
                    <a:cxn ang="0">
                      <a:pos x="connsiteX2056" y="connsiteY2056"/>
                    </a:cxn>
                    <a:cxn ang="0">
                      <a:pos x="connsiteX2057" y="connsiteY2057"/>
                    </a:cxn>
                    <a:cxn ang="0">
                      <a:pos x="connsiteX2058" y="connsiteY2058"/>
                    </a:cxn>
                    <a:cxn ang="0">
                      <a:pos x="connsiteX2059" y="connsiteY2059"/>
                    </a:cxn>
                    <a:cxn ang="0">
                      <a:pos x="connsiteX2060" y="connsiteY2060"/>
                    </a:cxn>
                    <a:cxn ang="0">
                      <a:pos x="connsiteX2061" y="connsiteY2061"/>
                    </a:cxn>
                    <a:cxn ang="0">
                      <a:pos x="connsiteX2062" y="connsiteY2062"/>
                    </a:cxn>
                    <a:cxn ang="0">
                      <a:pos x="connsiteX2063" y="connsiteY2063"/>
                    </a:cxn>
                    <a:cxn ang="0">
                      <a:pos x="connsiteX2064" y="connsiteY2064"/>
                    </a:cxn>
                    <a:cxn ang="0">
                      <a:pos x="connsiteX2065" y="connsiteY2065"/>
                    </a:cxn>
                    <a:cxn ang="0">
                      <a:pos x="connsiteX2066" y="connsiteY2066"/>
                    </a:cxn>
                    <a:cxn ang="0">
                      <a:pos x="connsiteX2067" y="connsiteY2067"/>
                    </a:cxn>
                    <a:cxn ang="0">
                      <a:pos x="connsiteX2068" y="connsiteY2068"/>
                    </a:cxn>
                    <a:cxn ang="0">
                      <a:pos x="connsiteX2069" y="connsiteY2069"/>
                    </a:cxn>
                    <a:cxn ang="0">
                      <a:pos x="connsiteX2070" y="connsiteY2070"/>
                    </a:cxn>
                    <a:cxn ang="0">
                      <a:pos x="connsiteX2071" y="connsiteY2071"/>
                    </a:cxn>
                    <a:cxn ang="0">
                      <a:pos x="connsiteX2072" y="connsiteY2072"/>
                    </a:cxn>
                    <a:cxn ang="0">
                      <a:pos x="connsiteX2073" y="connsiteY2073"/>
                    </a:cxn>
                    <a:cxn ang="0">
                      <a:pos x="connsiteX2074" y="connsiteY2074"/>
                    </a:cxn>
                    <a:cxn ang="0">
                      <a:pos x="connsiteX2075" y="connsiteY2075"/>
                    </a:cxn>
                    <a:cxn ang="0">
                      <a:pos x="connsiteX2076" y="connsiteY2076"/>
                    </a:cxn>
                    <a:cxn ang="0">
                      <a:pos x="connsiteX2077" y="connsiteY2077"/>
                    </a:cxn>
                    <a:cxn ang="0">
                      <a:pos x="connsiteX2078" y="connsiteY2078"/>
                    </a:cxn>
                    <a:cxn ang="0">
                      <a:pos x="connsiteX2079" y="connsiteY2079"/>
                    </a:cxn>
                    <a:cxn ang="0">
                      <a:pos x="connsiteX2080" y="connsiteY2080"/>
                    </a:cxn>
                    <a:cxn ang="0">
                      <a:pos x="connsiteX2081" y="connsiteY2081"/>
                    </a:cxn>
                    <a:cxn ang="0">
                      <a:pos x="connsiteX2082" y="connsiteY2082"/>
                    </a:cxn>
                    <a:cxn ang="0">
                      <a:pos x="connsiteX2083" y="connsiteY2083"/>
                    </a:cxn>
                    <a:cxn ang="0">
                      <a:pos x="connsiteX2084" y="connsiteY2084"/>
                    </a:cxn>
                    <a:cxn ang="0">
                      <a:pos x="connsiteX2085" y="connsiteY2085"/>
                    </a:cxn>
                    <a:cxn ang="0">
                      <a:pos x="connsiteX2086" y="connsiteY2086"/>
                    </a:cxn>
                    <a:cxn ang="0">
                      <a:pos x="connsiteX2087" y="connsiteY2087"/>
                    </a:cxn>
                    <a:cxn ang="0">
                      <a:pos x="connsiteX2088" y="connsiteY2088"/>
                    </a:cxn>
                    <a:cxn ang="0">
                      <a:pos x="connsiteX2089" y="connsiteY2089"/>
                    </a:cxn>
                    <a:cxn ang="0">
                      <a:pos x="connsiteX2090" y="connsiteY2090"/>
                    </a:cxn>
                    <a:cxn ang="0">
                      <a:pos x="connsiteX2091" y="connsiteY2091"/>
                    </a:cxn>
                    <a:cxn ang="0">
                      <a:pos x="connsiteX2092" y="connsiteY2092"/>
                    </a:cxn>
                    <a:cxn ang="0">
                      <a:pos x="connsiteX2093" y="connsiteY2093"/>
                    </a:cxn>
                    <a:cxn ang="0">
                      <a:pos x="connsiteX2094" y="connsiteY2094"/>
                    </a:cxn>
                    <a:cxn ang="0">
                      <a:pos x="connsiteX2095" y="connsiteY2095"/>
                    </a:cxn>
                    <a:cxn ang="0">
                      <a:pos x="connsiteX2096" y="connsiteY2096"/>
                    </a:cxn>
                    <a:cxn ang="0">
                      <a:pos x="connsiteX2097" y="connsiteY2097"/>
                    </a:cxn>
                    <a:cxn ang="0">
                      <a:pos x="connsiteX2098" y="connsiteY2098"/>
                    </a:cxn>
                    <a:cxn ang="0">
                      <a:pos x="connsiteX2099" y="connsiteY2099"/>
                    </a:cxn>
                    <a:cxn ang="0">
                      <a:pos x="connsiteX2100" y="connsiteY2100"/>
                    </a:cxn>
                    <a:cxn ang="0">
                      <a:pos x="connsiteX2101" y="connsiteY2101"/>
                    </a:cxn>
                    <a:cxn ang="0">
                      <a:pos x="connsiteX2102" y="connsiteY2102"/>
                    </a:cxn>
                    <a:cxn ang="0">
                      <a:pos x="connsiteX2103" y="connsiteY2103"/>
                    </a:cxn>
                    <a:cxn ang="0">
                      <a:pos x="connsiteX2104" y="connsiteY2104"/>
                    </a:cxn>
                    <a:cxn ang="0">
                      <a:pos x="connsiteX2105" y="connsiteY2105"/>
                    </a:cxn>
                    <a:cxn ang="0">
                      <a:pos x="connsiteX2106" y="connsiteY2106"/>
                    </a:cxn>
                    <a:cxn ang="0">
                      <a:pos x="connsiteX2107" y="connsiteY2107"/>
                    </a:cxn>
                    <a:cxn ang="0">
                      <a:pos x="connsiteX2108" y="connsiteY2108"/>
                    </a:cxn>
                    <a:cxn ang="0">
                      <a:pos x="connsiteX2109" y="connsiteY2109"/>
                    </a:cxn>
                    <a:cxn ang="0">
                      <a:pos x="connsiteX2110" y="connsiteY2110"/>
                    </a:cxn>
                    <a:cxn ang="0">
                      <a:pos x="connsiteX2111" y="connsiteY2111"/>
                    </a:cxn>
                    <a:cxn ang="0">
                      <a:pos x="connsiteX2112" y="connsiteY2112"/>
                    </a:cxn>
                    <a:cxn ang="0">
                      <a:pos x="connsiteX2113" y="connsiteY2113"/>
                    </a:cxn>
                    <a:cxn ang="0">
                      <a:pos x="connsiteX2114" y="connsiteY2114"/>
                    </a:cxn>
                    <a:cxn ang="0">
                      <a:pos x="connsiteX2115" y="connsiteY2115"/>
                    </a:cxn>
                    <a:cxn ang="0">
                      <a:pos x="connsiteX2116" y="connsiteY2116"/>
                    </a:cxn>
                    <a:cxn ang="0">
                      <a:pos x="connsiteX2117" y="connsiteY2117"/>
                    </a:cxn>
                    <a:cxn ang="0">
                      <a:pos x="connsiteX2118" y="connsiteY2118"/>
                    </a:cxn>
                    <a:cxn ang="0">
                      <a:pos x="connsiteX2119" y="connsiteY2119"/>
                    </a:cxn>
                    <a:cxn ang="0">
                      <a:pos x="connsiteX2120" y="connsiteY2120"/>
                    </a:cxn>
                    <a:cxn ang="0">
                      <a:pos x="connsiteX2121" y="connsiteY2121"/>
                    </a:cxn>
                    <a:cxn ang="0">
                      <a:pos x="connsiteX2122" y="connsiteY2122"/>
                    </a:cxn>
                    <a:cxn ang="0">
                      <a:pos x="connsiteX2123" y="connsiteY2123"/>
                    </a:cxn>
                    <a:cxn ang="0">
                      <a:pos x="connsiteX2124" y="connsiteY2124"/>
                    </a:cxn>
                    <a:cxn ang="0">
                      <a:pos x="connsiteX2125" y="connsiteY2125"/>
                    </a:cxn>
                    <a:cxn ang="0">
                      <a:pos x="connsiteX2126" y="connsiteY2126"/>
                    </a:cxn>
                    <a:cxn ang="0">
                      <a:pos x="connsiteX2127" y="connsiteY2127"/>
                    </a:cxn>
                    <a:cxn ang="0">
                      <a:pos x="connsiteX2128" y="connsiteY2128"/>
                    </a:cxn>
                    <a:cxn ang="0">
                      <a:pos x="connsiteX2129" y="connsiteY2129"/>
                    </a:cxn>
                    <a:cxn ang="0">
                      <a:pos x="connsiteX2130" y="connsiteY2130"/>
                    </a:cxn>
                    <a:cxn ang="0">
                      <a:pos x="connsiteX2131" y="connsiteY2131"/>
                    </a:cxn>
                    <a:cxn ang="0">
                      <a:pos x="connsiteX2132" y="connsiteY2132"/>
                    </a:cxn>
                    <a:cxn ang="0">
                      <a:pos x="connsiteX2133" y="connsiteY2133"/>
                    </a:cxn>
                    <a:cxn ang="0">
                      <a:pos x="connsiteX2134" y="connsiteY2134"/>
                    </a:cxn>
                    <a:cxn ang="0">
                      <a:pos x="connsiteX2135" y="connsiteY2135"/>
                    </a:cxn>
                    <a:cxn ang="0">
                      <a:pos x="connsiteX2136" y="connsiteY2136"/>
                    </a:cxn>
                    <a:cxn ang="0">
                      <a:pos x="connsiteX2137" y="connsiteY2137"/>
                    </a:cxn>
                    <a:cxn ang="0">
                      <a:pos x="connsiteX2138" y="connsiteY2138"/>
                    </a:cxn>
                    <a:cxn ang="0">
                      <a:pos x="connsiteX2139" y="connsiteY2139"/>
                    </a:cxn>
                    <a:cxn ang="0">
                      <a:pos x="connsiteX2140" y="connsiteY2140"/>
                    </a:cxn>
                    <a:cxn ang="0">
                      <a:pos x="connsiteX2141" y="connsiteY2141"/>
                    </a:cxn>
                    <a:cxn ang="0">
                      <a:pos x="connsiteX2142" y="connsiteY2142"/>
                    </a:cxn>
                    <a:cxn ang="0">
                      <a:pos x="connsiteX2143" y="connsiteY2143"/>
                    </a:cxn>
                    <a:cxn ang="0">
                      <a:pos x="connsiteX2144" y="connsiteY2144"/>
                    </a:cxn>
                    <a:cxn ang="0">
                      <a:pos x="connsiteX2145" y="connsiteY2145"/>
                    </a:cxn>
                    <a:cxn ang="0">
                      <a:pos x="connsiteX2146" y="connsiteY2146"/>
                    </a:cxn>
                    <a:cxn ang="0">
                      <a:pos x="connsiteX2147" y="connsiteY2147"/>
                    </a:cxn>
                    <a:cxn ang="0">
                      <a:pos x="connsiteX2148" y="connsiteY2148"/>
                    </a:cxn>
                    <a:cxn ang="0">
                      <a:pos x="connsiteX2149" y="connsiteY2149"/>
                    </a:cxn>
                    <a:cxn ang="0">
                      <a:pos x="connsiteX2150" y="connsiteY2150"/>
                    </a:cxn>
                    <a:cxn ang="0">
                      <a:pos x="connsiteX2151" y="connsiteY2151"/>
                    </a:cxn>
                    <a:cxn ang="0">
                      <a:pos x="connsiteX2152" y="connsiteY2152"/>
                    </a:cxn>
                    <a:cxn ang="0">
                      <a:pos x="connsiteX2153" y="connsiteY2153"/>
                    </a:cxn>
                    <a:cxn ang="0">
                      <a:pos x="connsiteX2154" y="connsiteY2154"/>
                    </a:cxn>
                    <a:cxn ang="0">
                      <a:pos x="connsiteX2155" y="connsiteY2155"/>
                    </a:cxn>
                    <a:cxn ang="0">
                      <a:pos x="connsiteX2156" y="connsiteY2156"/>
                    </a:cxn>
                    <a:cxn ang="0">
                      <a:pos x="connsiteX2157" y="connsiteY2157"/>
                    </a:cxn>
                    <a:cxn ang="0">
                      <a:pos x="connsiteX2158" y="connsiteY2158"/>
                    </a:cxn>
                    <a:cxn ang="0">
                      <a:pos x="connsiteX2159" y="connsiteY2159"/>
                    </a:cxn>
                    <a:cxn ang="0">
                      <a:pos x="connsiteX2160" y="connsiteY2160"/>
                    </a:cxn>
                    <a:cxn ang="0">
                      <a:pos x="connsiteX2161" y="connsiteY2161"/>
                    </a:cxn>
                    <a:cxn ang="0">
                      <a:pos x="connsiteX2162" y="connsiteY2162"/>
                    </a:cxn>
                    <a:cxn ang="0">
                      <a:pos x="connsiteX2163" y="connsiteY2163"/>
                    </a:cxn>
                    <a:cxn ang="0">
                      <a:pos x="connsiteX2164" y="connsiteY2164"/>
                    </a:cxn>
                    <a:cxn ang="0">
                      <a:pos x="connsiteX2165" y="connsiteY2165"/>
                    </a:cxn>
                    <a:cxn ang="0">
                      <a:pos x="connsiteX2166" y="connsiteY2166"/>
                    </a:cxn>
                    <a:cxn ang="0">
                      <a:pos x="connsiteX2167" y="connsiteY2167"/>
                    </a:cxn>
                    <a:cxn ang="0">
                      <a:pos x="connsiteX2168" y="connsiteY2168"/>
                    </a:cxn>
                    <a:cxn ang="0">
                      <a:pos x="connsiteX2169" y="connsiteY2169"/>
                    </a:cxn>
                    <a:cxn ang="0">
                      <a:pos x="connsiteX2170" y="connsiteY2170"/>
                    </a:cxn>
                    <a:cxn ang="0">
                      <a:pos x="connsiteX2171" y="connsiteY2171"/>
                    </a:cxn>
                    <a:cxn ang="0">
                      <a:pos x="connsiteX2172" y="connsiteY2172"/>
                    </a:cxn>
                    <a:cxn ang="0">
                      <a:pos x="connsiteX2173" y="connsiteY2173"/>
                    </a:cxn>
                    <a:cxn ang="0">
                      <a:pos x="connsiteX2174" y="connsiteY2174"/>
                    </a:cxn>
                    <a:cxn ang="0">
                      <a:pos x="connsiteX2175" y="connsiteY2175"/>
                    </a:cxn>
                    <a:cxn ang="0">
                      <a:pos x="connsiteX2176" y="connsiteY2176"/>
                    </a:cxn>
                    <a:cxn ang="0">
                      <a:pos x="connsiteX2177" y="connsiteY2177"/>
                    </a:cxn>
                    <a:cxn ang="0">
                      <a:pos x="connsiteX2178" y="connsiteY2178"/>
                    </a:cxn>
                    <a:cxn ang="0">
                      <a:pos x="connsiteX2179" y="connsiteY2179"/>
                    </a:cxn>
                    <a:cxn ang="0">
                      <a:pos x="connsiteX2180" y="connsiteY2180"/>
                    </a:cxn>
                    <a:cxn ang="0">
                      <a:pos x="connsiteX2181" y="connsiteY2181"/>
                    </a:cxn>
                    <a:cxn ang="0">
                      <a:pos x="connsiteX2182" y="connsiteY2182"/>
                    </a:cxn>
                    <a:cxn ang="0">
                      <a:pos x="connsiteX2183" y="connsiteY2183"/>
                    </a:cxn>
                    <a:cxn ang="0">
                      <a:pos x="connsiteX2184" y="connsiteY2184"/>
                    </a:cxn>
                    <a:cxn ang="0">
                      <a:pos x="connsiteX2185" y="connsiteY2185"/>
                    </a:cxn>
                    <a:cxn ang="0">
                      <a:pos x="connsiteX2186" y="connsiteY2186"/>
                    </a:cxn>
                    <a:cxn ang="0">
                      <a:pos x="connsiteX2187" y="connsiteY2187"/>
                    </a:cxn>
                    <a:cxn ang="0">
                      <a:pos x="connsiteX2188" y="connsiteY2188"/>
                    </a:cxn>
                  </a:cxnLst>
                  <a:rect l="l" t="t" r="r" b="b"/>
                  <a:pathLst>
                    <a:path w="9143668" h="4997514">
                      <a:moveTo>
                        <a:pt x="8992078" y="4835677"/>
                      </a:moveTo>
                      <a:cubicBezTo>
                        <a:pt x="8997504" y="4834192"/>
                        <a:pt x="9003432" y="4834768"/>
                        <a:pt x="9009005" y="4838468"/>
                      </a:cubicBezTo>
                      <a:cubicBezTo>
                        <a:pt x="9057721" y="4870886"/>
                        <a:pt x="9100505" y="4915587"/>
                        <a:pt x="9138196" y="4959989"/>
                      </a:cubicBezTo>
                      <a:cubicBezTo>
                        <a:pt x="9155993" y="4980961"/>
                        <a:pt x="9126272" y="5011402"/>
                        <a:pt x="9107696" y="4990489"/>
                      </a:cubicBezTo>
                      <a:cubicBezTo>
                        <a:pt x="9068987" y="4946806"/>
                        <a:pt x="9025184" y="4912471"/>
                        <a:pt x="8980004" y="4876039"/>
                      </a:cubicBezTo>
                      <a:cubicBezTo>
                        <a:pt x="8964049" y="4863142"/>
                        <a:pt x="8975802" y="4840132"/>
                        <a:pt x="8992078" y="4835677"/>
                      </a:cubicBezTo>
                      <a:close/>
                      <a:moveTo>
                        <a:pt x="204807" y="4759349"/>
                      </a:moveTo>
                      <a:cubicBezTo>
                        <a:pt x="224730" y="4760967"/>
                        <a:pt x="241426" y="4786786"/>
                        <a:pt x="222865" y="4804852"/>
                      </a:cubicBezTo>
                      <a:cubicBezTo>
                        <a:pt x="165460" y="4860698"/>
                        <a:pt x="102903" y="4909894"/>
                        <a:pt x="35791" y="4953517"/>
                      </a:cubicBezTo>
                      <a:cubicBezTo>
                        <a:pt x="9066" y="4970894"/>
                        <a:pt x="-14663" y="4928949"/>
                        <a:pt x="11043" y="4911212"/>
                      </a:cubicBezTo>
                      <a:cubicBezTo>
                        <a:pt x="73241" y="4868309"/>
                        <a:pt x="131006" y="4819892"/>
                        <a:pt x="184995" y="4767041"/>
                      </a:cubicBezTo>
                      <a:lnTo>
                        <a:pt x="184995" y="4766981"/>
                      </a:lnTo>
                      <a:cubicBezTo>
                        <a:pt x="191167" y="4760959"/>
                        <a:pt x="198166" y="4758809"/>
                        <a:pt x="204807" y="4759349"/>
                      </a:cubicBezTo>
                      <a:close/>
                      <a:moveTo>
                        <a:pt x="7750118" y="4519327"/>
                      </a:moveTo>
                      <a:cubicBezTo>
                        <a:pt x="7734718" y="4539221"/>
                        <a:pt x="7724411" y="4561452"/>
                        <a:pt x="7743706" y="4570500"/>
                      </a:cubicBezTo>
                      <a:lnTo>
                        <a:pt x="7743647" y="4570560"/>
                      </a:lnTo>
                      <a:cubicBezTo>
                        <a:pt x="7756589" y="4576612"/>
                        <a:pt x="7768693" y="4572837"/>
                        <a:pt x="7780078" y="4563609"/>
                      </a:cubicBezTo>
                      <a:cubicBezTo>
                        <a:pt x="7775704" y="4557317"/>
                        <a:pt x="7771689" y="4550785"/>
                        <a:pt x="7767495" y="4544674"/>
                      </a:cubicBezTo>
                      <a:cubicBezTo>
                        <a:pt x="7761683" y="4536225"/>
                        <a:pt x="7755930" y="4527776"/>
                        <a:pt x="7750118" y="4519327"/>
                      </a:cubicBezTo>
                      <a:close/>
                      <a:moveTo>
                        <a:pt x="7795418" y="4476303"/>
                      </a:moveTo>
                      <a:cubicBezTo>
                        <a:pt x="7791644" y="4478880"/>
                        <a:pt x="7787749" y="4481397"/>
                        <a:pt x="7784153" y="4484273"/>
                      </a:cubicBezTo>
                      <a:cubicBezTo>
                        <a:pt x="7780678" y="4487029"/>
                        <a:pt x="7774745" y="4492302"/>
                        <a:pt x="7768154" y="4498954"/>
                      </a:cubicBezTo>
                      <a:cubicBezTo>
                        <a:pt x="7775584" y="4509739"/>
                        <a:pt x="7783015" y="4520465"/>
                        <a:pt x="7790445" y="4531251"/>
                      </a:cubicBezTo>
                      <a:cubicBezTo>
                        <a:pt x="7793261" y="4535266"/>
                        <a:pt x="7796138" y="4539281"/>
                        <a:pt x="7798954" y="4543295"/>
                      </a:cubicBezTo>
                      <a:lnTo>
                        <a:pt x="7798954" y="4543355"/>
                      </a:lnTo>
                      <a:cubicBezTo>
                        <a:pt x="7806084" y="4533768"/>
                        <a:pt x="7812855" y="4522623"/>
                        <a:pt x="7819446" y="4511177"/>
                      </a:cubicBezTo>
                      <a:cubicBezTo>
                        <a:pt x="7809620" y="4500991"/>
                        <a:pt x="7801590" y="4489126"/>
                        <a:pt x="7795418" y="4476303"/>
                      </a:cubicBezTo>
                      <a:close/>
                      <a:moveTo>
                        <a:pt x="6719170" y="4468573"/>
                      </a:moveTo>
                      <a:lnTo>
                        <a:pt x="6719290" y="4468573"/>
                      </a:lnTo>
                      <a:lnTo>
                        <a:pt x="6719204" y="4468579"/>
                      </a:lnTo>
                      <a:close/>
                      <a:moveTo>
                        <a:pt x="7855639" y="4448440"/>
                      </a:moveTo>
                      <a:cubicBezTo>
                        <a:pt x="7842636" y="4451975"/>
                        <a:pt x="7829933" y="4456829"/>
                        <a:pt x="7817888" y="4462821"/>
                      </a:cubicBezTo>
                      <a:lnTo>
                        <a:pt x="7833078" y="4486561"/>
                      </a:lnTo>
                      <a:lnTo>
                        <a:pt x="7833049" y="4486610"/>
                      </a:lnTo>
                      <a:lnTo>
                        <a:pt x="7833109" y="4486610"/>
                      </a:lnTo>
                      <a:lnTo>
                        <a:pt x="7833078" y="4486561"/>
                      </a:lnTo>
                      <a:close/>
                      <a:moveTo>
                        <a:pt x="7888476" y="4396668"/>
                      </a:moveTo>
                      <a:cubicBezTo>
                        <a:pt x="7913943" y="4395589"/>
                        <a:pt x="7916220" y="4427348"/>
                        <a:pt x="7898723" y="4438553"/>
                      </a:cubicBezTo>
                      <a:cubicBezTo>
                        <a:pt x="7902138" y="4442388"/>
                        <a:pt x="7904235" y="4447301"/>
                        <a:pt x="7903456" y="4452814"/>
                      </a:cubicBezTo>
                      <a:cubicBezTo>
                        <a:pt x="7899561" y="4480738"/>
                        <a:pt x="7882484" y="4505545"/>
                        <a:pt x="7868822" y="4529873"/>
                      </a:cubicBezTo>
                      <a:cubicBezTo>
                        <a:pt x="7855459" y="4553602"/>
                        <a:pt x="7840120" y="4577211"/>
                        <a:pt x="7819147" y="4594948"/>
                      </a:cubicBezTo>
                      <a:cubicBezTo>
                        <a:pt x="7784453" y="4624309"/>
                        <a:pt x="7724651" y="4638510"/>
                        <a:pt x="7694990" y="4594169"/>
                      </a:cubicBezTo>
                      <a:cubicBezTo>
                        <a:pt x="7664370" y="4548389"/>
                        <a:pt x="7701881" y="4490385"/>
                        <a:pt x="7736036" y="4458746"/>
                      </a:cubicBezTo>
                      <a:cubicBezTo>
                        <a:pt x="7778221" y="4419678"/>
                        <a:pt x="7831371" y="4399184"/>
                        <a:pt x="7888476" y="4396728"/>
                      </a:cubicBezTo>
                      <a:close/>
                      <a:moveTo>
                        <a:pt x="7330542" y="4373627"/>
                      </a:moveTo>
                      <a:cubicBezTo>
                        <a:pt x="7325425" y="4373268"/>
                        <a:pt x="7320871" y="4374916"/>
                        <a:pt x="7317965" y="4380968"/>
                      </a:cubicBezTo>
                      <a:cubicBezTo>
                        <a:pt x="7325275" y="4388398"/>
                        <a:pt x="7334803" y="4392353"/>
                        <a:pt x="7346008" y="4387919"/>
                      </a:cubicBezTo>
                      <a:lnTo>
                        <a:pt x="7346068" y="4387919"/>
                      </a:lnTo>
                      <a:cubicBezTo>
                        <a:pt x="7349544" y="4386541"/>
                        <a:pt x="7351941" y="4384444"/>
                        <a:pt x="7354277" y="4381747"/>
                      </a:cubicBezTo>
                      <a:cubicBezTo>
                        <a:pt x="7351701" y="4380608"/>
                        <a:pt x="7349124" y="4379410"/>
                        <a:pt x="7346488" y="4378331"/>
                      </a:cubicBezTo>
                      <a:cubicBezTo>
                        <a:pt x="7341335" y="4376354"/>
                        <a:pt x="7335657" y="4373987"/>
                        <a:pt x="7330542" y="4373627"/>
                      </a:cubicBezTo>
                      <a:close/>
                      <a:moveTo>
                        <a:pt x="1976396" y="4372879"/>
                      </a:moveTo>
                      <a:cubicBezTo>
                        <a:pt x="2014206" y="4372819"/>
                        <a:pt x="2014146" y="4431542"/>
                        <a:pt x="1976396" y="4431542"/>
                      </a:cubicBezTo>
                      <a:cubicBezTo>
                        <a:pt x="1678107" y="4431122"/>
                        <a:pt x="1379760" y="4430943"/>
                        <a:pt x="1081470" y="4428426"/>
                      </a:cubicBezTo>
                      <a:lnTo>
                        <a:pt x="1081470" y="4428366"/>
                      </a:lnTo>
                      <a:cubicBezTo>
                        <a:pt x="1047675" y="4428126"/>
                        <a:pt x="1047735" y="4376294"/>
                        <a:pt x="1081470" y="4375995"/>
                      </a:cubicBezTo>
                      <a:cubicBezTo>
                        <a:pt x="1379760" y="4373478"/>
                        <a:pt x="1678107" y="4373298"/>
                        <a:pt x="1976396" y="4372879"/>
                      </a:cubicBezTo>
                      <a:close/>
                      <a:moveTo>
                        <a:pt x="2646934" y="4361875"/>
                      </a:moveTo>
                      <a:cubicBezTo>
                        <a:pt x="2649662" y="4361797"/>
                        <a:pt x="2652463" y="4362991"/>
                        <a:pt x="2654830" y="4365988"/>
                      </a:cubicBezTo>
                      <a:cubicBezTo>
                        <a:pt x="2689346" y="4409610"/>
                        <a:pt x="2725897" y="4451256"/>
                        <a:pt x="2762210" y="4493381"/>
                      </a:cubicBezTo>
                      <a:cubicBezTo>
                        <a:pt x="2772515" y="4505305"/>
                        <a:pt x="2755678" y="4522562"/>
                        <a:pt x="2744772" y="4510818"/>
                      </a:cubicBezTo>
                      <a:cubicBezTo>
                        <a:pt x="2706961" y="4470191"/>
                        <a:pt x="2672147" y="4426568"/>
                        <a:pt x="2638172" y="4382706"/>
                      </a:cubicBezTo>
                      <a:lnTo>
                        <a:pt x="2638112" y="4382706"/>
                      </a:lnTo>
                      <a:cubicBezTo>
                        <a:pt x="2631236" y="4373807"/>
                        <a:pt x="2638752" y="4362111"/>
                        <a:pt x="2646934" y="4361875"/>
                      </a:cubicBezTo>
                      <a:close/>
                      <a:moveTo>
                        <a:pt x="6586146" y="4330814"/>
                      </a:moveTo>
                      <a:cubicBezTo>
                        <a:pt x="6623657" y="4330814"/>
                        <a:pt x="6623597" y="4389057"/>
                        <a:pt x="6586146" y="4389057"/>
                      </a:cubicBezTo>
                      <a:cubicBezTo>
                        <a:pt x="6459532" y="4388938"/>
                        <a:pt x="6332858" y="4388698"/>
                        <a:pt x="6206244" y="4387799"/>
                      </a:cubicBezTo>
                      <a:lnTo>
                        <a:pt x="6206244" y="4387739"/>
                      </a:lnTo>
                      <a:cubicBezTo>
                        <a:pt x="6170351" y="4387499"/>
                        <a:pt x="6170411" y="4332312"/>
                        <a:pt x="6206244" y="4332072"/>
                      </a:cubicBezTo>
                      <a:cubicBezTo>
                        <a:pt x="6332858" y="4331233"/>
                        <a:pt x="6459472" y="4330934"/>
                        <a:pt x="6586146" y="4330814"/>
                      </a:cubicBezTo>
                      <a:close/>
                      <a:moveTo>
                        <a:pt x="7325007" y="4321114"/>
                      </a:moveTo>
                      <a:cubicBezTo>
                        <a:pt x="7372940" y="4318979"/>
                        <a:pt x="7428296" y="4358303"/>
                        <a:pt x="7397061" y="4405716"/>
                      </a:cubicBezTo>
                      <a:cubicBezTo>
                        <a:pt x="7380463" y="4430883"/>
                        <a:pt x="7345949" y="4439691"/>
                        <a:pt x="7318384" y="4429504"/>
                      </a:cubicBezTo>
                      <a:cubicBezTo>
                        <a:pt x="7296753" y="4421535"/>
                        <a:pt x="7282671" y="4403738"/>
                        <a:pt x="7275001" y="4383125"/>
                      </a:cubicBezTo>
                      <a:cubicBezTo>
                        <a:pt x="7270387" y="4377612"/>
                        <a:pt x="7267991" y="4370422"/>
                        <a:pt x="7269668" y="4362572"/>
                      </a:cubicBezTo>
                      <a:cubicBezTo>
                        <a:pt x="7269489" y="4361494"/>
                        <a:pt x="7269189" y="4360355"/>
                        <a:pt x="7269069" y="4359276"/>
                      </a:cubicBezTo>
                      <a:cubicBezTo>
                        <a:pt x="7267631" y="4348491"/>
                        <a:pt x="7274881" y="4340821"/>
                        <a:pt x="7283031" y="4338304"/>
                      </a:cubicBezTo>
                      <a:cubicBezTo>
                        <a:pt x="7293877" y="4327143"/>
                        <a:pt x="7309030" y="4321825"/>
                        <a:pt x="7325007" y="4321114"/>
                      </a:cubicBezTo>
                      <a:close/>
                      <a:moveTo>
                        <a:pt x="1828631" y="4271552"/>
                      </a:moveTo>
                      <a:cubicBezTo>
                        <a:pt x="1866440" y="4271373"/>
                        <a:pt x="1866380" y="4330335"/>
                        <a:pt x="1828631" y="4330215"/>
                      </a:cubicBezTo>
                      <a:lnTo>
                        <a:pt x="1828631" y="4330275"/>
                      </a:lnTo>
                      <a:cubicBezTo>
                        <a:pt x="1697762" y="4329796"/>
                        <a:pt x="1566893" y="4329377"/>
                        <a:pt x="1436025" y="4328058"/>
                      </a:cubicBezTo>
                      <a:cubicBezTo>
                        <a:pt x="1401032" y="4327699"/>
                        <a:pt x="1401091" y="4274129"/>
                        <a:pt x="1436025" y="4273769"/>
                      </a:cubicBezTo>
                      <a:cubicBezTo>
                        <a:pt x="1566893" y="4272451"/>
                        <a:pt x="1697762" y="4272032"/>
                        <a:pt x="1828631" y="4271552"/>
                      </a:cubicBezTo>
                      <a:close/>
                      <a:moveTo>
                        <a:pt x="1241880" y="4268017"/>
                      </a:moveTo>
                      <a:lnTo>
                        <a:pt x="1241880" y="4268077"/>
                      </a:lnTo>
                      <a:cubicBezTo>
                        <a:pt x="1278792" y="4267717"/>
                        <a:pt x="1278733" y="4325721"/>
                        <a:pt x="1241880" y="4325361"/>
                      </a:cubicBezTo>
                      <a:cubicBezTo>
                        <a:pt x="1168717" y="4324582"/>
                        <a:pt x="1095552" y="4323504"/>
                        <a:pt x="1022388" y="4322306"/>
                      </a:cubicBezTo>
                      <a:cubicBezTo>
                        <a:pt x="989371" y="4321766"/>
                        <a:pt x="989431" y="4271612"/>
                        <a:pt x="1022388" y="4271073"/>
                      </a:cubicBezTo>
                      <a:cubicBezTo>
                        <a:pt x="1095552" y="4269815"/>
                        <a:pt x="1168717" y="4268736"/>
                        <a:pt x="1241880" y="4268017"/>
                      </a:cubicBezTo>
                      <a:close/>
                      <a:moveTo>
                        <a:pt x="7973085" y="4249142"/>
                      </a:moveTo>
                      <a:cubicBezTo>
                        <a:pt x="7973025" y="4254954"/>
                        <a:pt x="7971527" y="4259628"/>
                        <a:pt x="7969071" y="4263223"/>
                      </a:cubicBezTo>
                      <a:cubicBezTo>
                        <a:pt x="7968891" y="4264182"/>
                        <a:pt x="7968651" y="4265201"/>
                        <a:pt x="7968292" y="4266219"/>
                      </a:cubicBezTo>
                      <a:cubicBezTo>
                        <a:pt x="7965475" y="4273709"/>
                        <a:pt x="7950075" y="4333331"/>
                        <a:pt x="7959603" y="4337346"/>
                      </a:cubicBezTo>
                      <a:cubicBezTo>
                        <a:pt x="7967872" y="4340821"/>
                        <a:pt x="7993219" y="4312419"/>
                        <a:pt x="7999451" y="4305887"/>
                      </a:cubicBezTo>
                      <a:cubicBezTo>
                        <a:pt x="8001848" y="4303311"/>
                        <a:pt x="8005024" y="4300015"/>
                        <a:pt x="8008439" y="4296240"/>
                      </a:cubicBezTo>
                      <a:cubicBezTo>
                        <a:pt x="8001249" y="4288750"/>
                        <a:pt x="7995556" y="4279342"/>
                        <a:pt x="7989503" y="4271193"/>
                      </a:cubicBezTo>
                      <a:cubicBezTo>
                        <a:pt x="7984051" y="4263883"/>
                        <a:pt x="7978538" y="4256512"/>
                        <a:pt x="7973085" y="4249142"/>
                      </a:cubicBezTo>
                      <a:close/>
                      <a:moveTo>
                        <a:pt x="4852553" y="4243478"/>
                      </a:moveTo>
                      <a:cubicBezTo>
                        <a:pt x="4904333" y="4242654"/>
                        <a:pt x="4955955" y="4243898"/>
                        <a:pt x="5005420" y="4251957"/>
                      </a:cubicBezTo>
                      <a:cubicBezTo>
                        <a:pt x="5028789" y="4255793"/>
                        <a:pt x="5028789" y="4295341"/>
                        <a:pt x="5005420" y="4299116"/>
                      </a:cubicBezTo>
                      <a:cubicBezTo>
                        <a:pt x="4906369" y="4315294"/>
                        <a:pt x="4799110" y="4304149"/>
                        <a:pt x="4698742" y="4303670"/>
                      </a:cubicBezTo>
                      <a:cubicBezTo>
                        <a:pt x="4589146" y="4303131"/>
                        <a:pt x="4479550" y="4302232"/>
                        <a:pt x="4369954" y="4301513"/>
                      </a:cubicBezTo>
                      <a:cubicBezTo>
                        <a:pt x="4336457" y="4301273"/>
                        <a:pt x="4336517" y="4249800"/>
                        <a:pt x="4369954" y="4249561"/>
                      </a:cubicBezTo>
                      <a:cubicBezTo>
                        <a:pt x="4479550" y="4248842"/>
                        <a:pt x="4589146" y="4247883"/>
                        <a:pt x="4698742" y="4247404"/>
                      </a:cubicBezTo>
                      <a:cubicBezTo>
                        <a:pt x="4748837" y="4247194"/>
                        <a:pt x="4800774" y="4244302"/>
                        <a:pt x="4852553" y="4243478"/>
                      </a:cubicBezTo>
                      <a:close/>
                      <a:moveTo>
                        <a:pt x="7990882" y="4228828"/>
                      </a:moveTo>
                      <a:lnTo>
                        <a:pt x="8011135" y="4255553"/>
                      </a:lnTo>
                      <a:cubicBezTo>
                        <a:pt x="8015570" y="4261426"/>
                        <a:pt x="8020723" y="4267358"/>
                        <a:pt x="8025217" y="4273590"/>
                      </a:cubicBezTo>
                      <a:lnTo>
                        <a:pt x="8025277" y="4273590"/>
                      </a:lnTo>
                      <a:cubicBezTo>
                        <a:pt x="8030490" y="4264062"/>
                        <a:pt x="8032946" y="4254235"/>
                        <a:pt x="8028392" y="4245966"/>
                      </a:cubicBezTo>
                      <a:cubicBezTo>
                        <a:pt x="8022101" y="4234521"/>
                        <a:pt x="8004544" y="4227210"/>
                        <a:pt x="7990882" y="4228828"/>
                      </a:cubicBezTo>
                      <a:close/>
                      <a:moveTo>
                        <a:pt x="2445851" y="4224888"/>
                      </a:moveTo>
                      <a:cubicBezTo>
                        <a:pt x="2455620" y="4223383"/>
                        <a:pt x="2466452" y="4233202"/>
                        <a:pt x="2459485" y="4243629"/>
                      </a:cubicBezTo>
                      <a:cubicBezTo>
                        <a:pt x="2416042" y="4308883"/>
                        <a:pt x="2372540" y="4374197"/>
                        <a:pt x="2329037" y="4439452"/>
                      </a:cubicBezTo>
                      <a:cubicBezTo>
                        <a:pt x="2314536" y="4461263"/>
                        <a:pt x="2301113" y="4489007"/>
                        <a:pt x="2280081" y="4505485"/>
                      </a:cubicBezTo>
                      <a:cubicBezTo>
                        <a:pt x="2260906" y="4520525"/>
                        <a:pt x="2235799" y="4520406"/>
                        <a:pt x="2212550" y="4522623"/>
                      </a:cubicBezTo>
                      <a:cubicBezTo>
                        <a:pt x="2062086" y="4537004"/>
                        <a:pt x="1910905" y="4543056"/>
                        <a:pt x="1759783" y="4543415"/>
                      </a:cubicBezTo>
                      <a:cubicBezTo>
                        <a:pt x="1606025" y="4543835"/>
                        <a:pt x="1452269" y="4538382"/>
                        <a:pt x="1298689" y="4530113"/>
                      </a:cubicBezTo>
                      <a:cubicBezTo>
                        <a:pt x="1147926" y="4521963"/>
                        <a:pt x="995185" y="4516571"/>
                        <a:pt x="845262" y="4498175"/>
                      </a:cubicBezTo>
                      <a:cubicBezTo>
                        <a:pt x="829143" y="4496197"/>
                        <a:pt x="828125" y="4471869"/>
                        <a:pt x="845262" y="4472229"/>
                      </a:cubicBezTo>
                      <a:cubicBezTo>
                        <a:pt x="989073" y="4475465"/>
                        <a:pt x="1133065" y="4491284"/>
                        <a:pt x="1276697" y="4499313"/>
                      </a:cubicBezTo>
                      <a:cubicBezTo>
                        <a:pt x="1418111" y="4507223"/>
                        <a:pt x="1559647" y="4512796"/>
                        <a:pt x="1701240" y="4513814"/>
                      </a:cubicBezTo>
                      <a:cubicBezTo>
                        <a:pt x="1845050" y="4514833"/>
                        <a:pt x="1988922" y="4511058"/>
                        <a:pt x="2132315" y="4500152"/>
                      </a:cubicBezTo>
                      <a:cubicBezTo>
                        <a:pt x="2166231" y="4497576"/>
                        <a:pt x="2200625" y="4495778"/>
                        <a:pt x="2234361" y="4491164"/>
                      </a:cubicBezTo>
                      <a:cubicBezTo>
                        <a:pt x="2275347" y="4485531"/>
                        <a:pt x="2292364" y="4444485"/>
                        <a:pt x="2313456" y="4413326"/>
                      </a:cubicBezTo>
                      <a:cubicBezTo>
                        <a:pt x="2354683" y="4352386"/>
                        <a:pt x="2395968" y="4291506"/>
                        <a:pt x="2437194" y="4230566"/>
                      </a:cubicBezTo>
                      <a:lnTo>
                        <a:pt x="2437134" y="4230566"/>
                      </a:lnTo>
                      <a:cubicBezTo>
                        <a:pt x="2439456" y="4227150"/>
                        <a:pt x="2442595" y="4225390"/>
                        <a:pt x="2445851" y="4224888"/>
                      </a:cubicBezTo>
                      <a:close/>
                      <a:moveTo>
                        <a:pt x="7986444" y="4178182"/>
                      </a:moveTo>
                      <a:cubicBezTo>
                        <a:pt x="7998267" y="4176940"/>
                        <a:pt x="8010431" y="4178165"/>
                        <a:pt x="8021681" y="4182150"/>
                      </a:cubicBezTo>
                      <a:lnTo>
                        <a:pt x="8021681" y="4182210"/>
                      </a:lnTo>
                      <a:cubicBezTo>
                        <a:pt x="8072495" y="4200186"/>
                        <a:pt x="8097482" y="4248602"/>
                        <a:pt x="8067701" y="4295341"/>
                      </a:cubicBezTo>
                      <a:cubicBezTo>
                        <a:pt x="8047029" y="4327759"/>
                        <a:pt x="7992080" y="4397088"/>
                        <a:pt x="7946719" y="4382706"/>
                      </a:cubicBezTo>
                      <a:cubicBezTo>
                        <a:pt x="7901659" y="4368385"/>
                        <a:pt x="7921433" y="4302352"/>
                        <a:pt x="7934556" y="4267418"/>
                      </a:cubicBezTo>
                      <a:cubicBezTo>
                        <a:pt x="7928684" y="4263343"/>
                        <a:pt x="7924130" y="4256872"/>
                        <a:pt x="7923111" y="4248063"/>
                      </a:cubicBezTo>
                      <a:cubicBezTo>
                        <a:pt x="7918572" y="4207841"/>
                        <a:pt x="7950974" y="4181910"/>
                        <a:pt x="7986444" y="4178182"/>
                      </a:cubicBezTo>
                      <a:close/>
                      <a:moveTo>
                        <a:pt x="4855257" y="4139350"/>
                      </a:moveTo>
                      <a:cubicBezTo>
                        <a:pt x="4918804" y="4137432"/>
                        <a:pt x="4981991" y="4139065"/>
                        <a:pt x="5038676" y="4152608"/>
                      </a:cubicBezTo>
                      <a:cubicBezTo>
                        <a:pt x="5060128" y="4157701"/>
                        <a:pt x="5060068" y="4190838"/>
                        <a:pt x="5038676" y="4195931"/>
                      </a:cubicBezTo>
                      <a:lnTo>
                        <a:pt x="5038676" y="4195991"/>
                      </a:lnTo>
                      <a:cubicBezTo>
                        <a:pt x="4925365" y="4223076"/>
                        <a:pt x="4786107" y="4202463"/>
                        <a:pt x="4669680" y="4201204"/>
                      </a:cubicBezTo>
                      <a:cubicBezTo>
                        <a:pt x="4634986" y="4200785"/>
                        <a:pt x="4635046" y="4147754"/>
                        <a:pt x="4669680" y="4147395"/>
                      </a:cubicBezTo>
                      <a:cubicBezTo>
                        <a:pt x="4727804" y="4146735"/>
                        <a:pt x="4791710" y="4141267"/>
                        <a:pt x="4855257" y="4139350"/>
                      </a:cubicBezTo>
                      <a:close/>
                      <a:moveTo>
                        <a:pt x="4547261" y="4133073"/>
                      </a:moveTo>
                      <a:cubicBezTo>
                        <a:pt x="4584053" y="4133912"/>
                        <a:pt x="4583993" y="4189280"/>
                        <a:pt x="4547261" y="4190119"/>
                      </a:cubicBezTo>
                      <a:cubicBezTo>
                        <a:pt x="4456001" y="4192276"/>
                        <a:pt x="4364141" y="4190658"/>
                        <a:pt x="4272881" y="4187782"/>
                      </a:cubicBezTo>
                      <a:cubicBezTo>
                        <a:pt x="4239146" y="4186763"/>
                        <a:pt x="4239206" y="4136489"/>
                        <a:pt x="4272881" y="4135410"/>
                      </a:cubicBezTo>
                      <a:cubicBezTo>
                        <a:pt x="4364081" y="4132474"/>
                        <a:pt x="4456001" y="4130916"/>
                        <a:pt x="4547261" y="4133073"/>
                      </a:cubicBezTo>
                      <a:close/>
                      <a:moveTo>
                        <a:pt x="2603003" y="4062486"/>
                      </a:moveTo>
                      <a:cubicBezTo>
                        <a:pt x="2601804" y="4094185"/>
                        <a:pt x="2600965" y="4127082"/>
                        <a:pt x="2601325" y="4160578"/>
                      </a:cubicBezTo>
                      <a:cubicBezTo>
                        <a:pt x="2638775" y="4207017"/>
                        <a:pt x="2677365" y="4252497"/>
                        <a:pt x="2716193" y="4297858"/>
                      </a:cubicBezTo>
                      <a:cubicBezTo>
                        <a:pt x="2726979" y="4310441"/>
                        <a:pt x="2709003" y="4328777"/>
                        <a:pt x="2697858" y="4316193"/>
                      </a:cubicBezTo>
                      <a:cubicBezTo>
                        <a:pt x="2664960" y="4279162"/>
                        <a:pt x="2633323" y="4240932"/>
                        <a:pt x="2602403" y="4202223"/>
                      </a:cubicBezTo>
                      <a:cubicBezTo>
                        <a:pt x="2608815" y="4353524"/>
                        <a:pt x="2644588" y="4506743"/>
                        <a:pt x="2778754" y="4582784"/>
                      </a:cubicBezTo>
                      <a:lnTo>
                        <a:pt x="2778813" y="4582784"/>
                      </a:lnTo>
                      <a:cubicBezTo>
                        <a:pt x="2783668" y="4468693"/>
                        <a:pt x="2726320" y="4356700"/>
                        <a:pt x="2757301" y="4242370"/>
                      </a:cubicBezTo>
                      <a:cubicBezTo>
                        <a:pt x="2752986" y="4242490"/>
                        <a:pt x="2748671" y="4241052"/>
                        <a:pt x="2745496" y="4236858"/>
                      </a:cubicBezTo>
                      <a:cubicBezTo>
                        <a:pt x="2700315" y="4176696"/>
                        <a:pt x="2653097" y="4118513"/>
                        <a:pt x="2603003" y="4062486"/>
                      </a:cubicBezTo>
                      <a:close/>
                      <a:moveTo>
                        <a:pt x="8747508" y="4024856"/>
                      </a:moveTo>
                      <a:cubicBezTo>
                        <a:pt x="8766504" y="4025216"/>
                        <a:pt x="8766444" y="4054637"/>
                        <a:pt x="8747508" y="4054337"/>
                      </a:cubicBezTo>
                      <a:cubicBezTo>
                        <a:pt x="8631801" y="4052420"/>
                        <a:pt x="8516092" y="4052779"/>
                        <a:pt x="8400384" y="4055476"/>
                      </a:cubicBezTo>
                      <a:cubicBezTo>
                        <a:pt x="8343818" y="4056734"/>
                        <a:pt x="8287193" y="4058652"/>
                        <a:pt x="8230627" y="4061108"/>
                      </a:cubicBezTo>
                      <a:cubicBezTo>
                        <a:pt x="8217204" y="4061707"/>
                        <a:pt x="8198929" y="4059490"/>
                        <a:pt x="8185926" y="4063865"/>
                      </a:cubicBezTo>
                      <a:cubicBezTo>
                        <a:pt x="8171185" y="4068838"/>
                        <a:pt x="8160160" y="4089272"/>
                        <a:pt x="8152250" y="4102035"/>
                      </a:cubicBezTo>
                      <a:cubicBezTo>
                        <a:pt x="8139007" y="4123307"/>
                        <a:pt x="8127622" y="4145478"/>
                        <a:pt x="8116537" y="4167888"/>
                      </a:cubicBezTo>
                      <a:cubicBezTo>
                        <a:pt x="8109107" y="4182929"/>
                        <a:pt x="8088014" y="4169746"/>
                        <a:pt x="8094425" y="4154945"/>
                      </a:cubicBezTo>
                      <a:cubicBezTo>
                        <a:pt x="8109586" y="4119951"/>
                        <a:pt x="8132595" y="4058052"/>
                        <a:pt x="8169687" y="4040136"/>
                      </a:cubicBezTo>
                      <a:cubicBezTo>
                        <a:pt x="8191978" y="4029410"/>
                        <a:pt x="8221638" y="4032586"/>
                        <a:pt x="8245368" y="4031507"/>
                      </a:cubicBezTo>
                      <a:cubicBezTo>
                        <a:pt x="8277306" y="4030069"/>
                        <a:pt x="8309303" y="4028871"/>
                        <a:pt x="8341302" y="4027792"/>
                      </a:cubicBezTo>
                      <a:cubicBezTo>
                        <a:pt x="8476664" y="4023358"/>
                        <a:pt x="8612086" y="4022579"/>
                        <a:pt x="8747508" y="4024856"/>
                      </a:cubicBezTo>
                      <a:close/>
                      <a:moveTo>
                        <a:pt x="2607317" y="3945580"/>
                      </a:moveTo>
                      <a:cubicBezTo>
                        <a:pt x="2606898" y="3968230"/>
                        <a:pt x="2606119" y="3991000"/>
                        <a:pt x="2605040" y="4013770"/>
                      </a:cubicBezTo>
                      <a:cubicBezTo>
                        <a:pt x="2604860" y="4017785"/>
                        <a:pt x="2604680" y="4021920"/>
                        <a:pt x="2604501" y="4025994"/>
                      </a:cubicBezTo>
                      <a:cubicBezTo>
                        <a:pt x="2661306" y="4087174"/>
                        <a:pt x="2715295" y="4151050"/>
                        <a:pt x="2764910" y="4218222"/>
                      </a:cubicBezTo>
                      <a:lnTo>
                        <a:pt x="2764971" y="4218222"/>
                      </a:lnTo>
                      <a:cubicBezTo>
                        <a:pt x="2772642" y="4197549"/>
                        <a:pt x="2782649" y="4178314"/>
                        <a:pt x="2794093" y="4159918"/>
                      </a:cubicBezTo>
                      <a:cubicBezTo>
                        <a:pt x="2731773" y="4088432"/>
                        <a:pt x="2671313" y="4015568"/>
                        <a:pt x="2607317" y="3945580"/>
                      </a:cubicBezTo>
                      <a:close/>
                      <a:moveTo>
                        <a:pt x="8684232" y="3853540"/>
                      </a:moveTo>
                      <a:cubicBezTo>
                        <a:pt x="8722222" y="3853421"/>
                        <a:pt x="8722162" y="3912563"/>
                        <a:pt x="8684232" y="3912443"/>
                      </a:cubicBezTo>
                      <a:lnTo>
                        <a:pt x="8684232" y="3912383"/>
                      </a:lnTo>
                      <a:cubicBezTo>
                        <a:pt x="8553364" y="3912023"/>
                        <a:pt x="8422496" y="3911664"/>
                        <a:pt x="8291627" y="3911244"/>
                      </a:cubicBezTo>
                      <a:cubicBezTo>
                        <a:pt x="8255136" y="3911185"/>
                        <a:pt x="8255196" y="3854799"/>
                        <a:pt x="8291627" y="3854679"/>
                      </a:cubicBezTo>
                      <a:cubicBezTo>
                        <a:pt x="8422496" y="3854319"/>
                        <a:pt x="8553364" y="3853900"/>
                        <a:pt x="8684232" y="3853540"/>
                      </a:cubicBezTo>
                      <a:close/>
                      <a:moveTo>
                        <a:pt x="5714829" y="3795596"/>
                      </a:moveTo>
                      <a:cubicBezTo>
                        <a:pt x="5772489" y="3794442"/>
                        <a:pt x="5830028" y="3795296"/>
                        <a:pt x="5885425" y="3802607"/>
                      </a:cubicBezTo>
                      <a:cubicBezTo>
                        <a:pt x="5918202" y="3806922"/>
                        <a:pt x="5918142" y="3849286"/>
                        <a:pt x="5885425" y="3853600"/>
                      </a:cubicBezTo>
                      <a:cubicBezTo>
                        <a:pt x="5774631" y="3868221"/>
                        <a:pt x="5655267" y="3857016"/>
                        <a:pt x="5543514" y="3855578"/>
                      </a:cubicBezTo>
                      <a:cubicBezTo>
                        <a:pt x="5508100" y="3855158"/>
                        <a:pt x="5508160" y="3801109"/>
                        <a:pt x="5543514" y="3800630"/>
                      </a:cubicBezTo>
                      <a:cubicBezTo>
                        <a:pt x="5599391" y="3799910"/>
                        <a:pt x="5657170" y="3796749"/>
                        <a:pt x="5714829" y="3795596"/>
                      </a:cubicBezTo>
                      <a:close/>
                      <a:moveTo>
                        <a:pt x="6871251" y="3717459"/>
                      </a:moveTo>
                      <a:cubicBezTo>
                        <a:pt x="6845485" y="3725249"/>
                        <a:pt x="6820692" y="3731406"/>
                        <a:pt x="6800634" y="3743922"/>
                      </a:cubicBezTo>
                      <a:lnTo>
                        <a:pt x="6780587" y="3762795"/>
                      </a:lnTo>
                      <a:lnTo>
                        <a:pt x="6778987" y="3763553"/>
                      </a:lnTo>
                      <a:lnTo>
                        <a:pt x="6778926" y="3764359"/>
                      </a:lnTo>
                      <a:lnTo>
                        <a:pt x="6774566" y="3768464"/>
                      </a:lnTo>
                      <a:cubicBezTo>
                        <a:pt x="6767374" y="3778901"/>
                        <a:pt x="6761835" y="3791926"/>
                        <a:pt x="6758419" y="3808539"/>
                      </a:cubicBezTo>
                      <a:cubicBezTo>
                        <a:pt x="6754105" y="3829272"/>
                        <a:pt x="6751109" y="3857256"/>
                        <a:pt x="6749910" y="3886318"/>
                      </a:cubicBezTo>
                      <a:cubicBezTo>
                        <a:pt x="6754404" y="3883561"/>
                        <a:pt x="6760037" y="3883382"/>
                        <a:pt x="6764471" y="3888774"/>
                      </a:cubicBezTo>
                      <a:cubicBezTo>
                        <a:pt x="6796529" y="3928083"/>
                        <a:pt x="6831883" y="3964575"/>
                        <a:pt x="6864300" y="4003524"/>
                      </a:cubicBezTo>
                      <a:cubicBezTo>
                        <a:pt x="6874547" y="4015808"/>
                        <a:pt x="6858487" y="4032586"/>
                        <a:pt x="6846503" y="4021320"/>
                      </a:cubicBezTo>
                      <a:cubicBezTo>
                        <a:pt x="6811030" y="3988184"/>
                        <a:pt x="6779870" y="3949295"/>
                        <a:pt x="6749311" y="3911544"/>
                      </a:cubicBezTo>
                      <a:cubicBezTo>
                        <a:pt x="6749251" y="3942164"/>
                        <a:pt x="6751348" y="3972065"/>
                        <a:pt x="6756322" y="3994296"/>
                      </a:cubicBezTo>
                      <a:cubicBezTo>
                        <a:pt x="6768246" y="4047086"/>
                        <a:pt x="6785563" y="4053918"/>
                        <a:pt x="6837455" y="4047686"/>
                      </a:cubicBezTo>
                      <a:cubicBezTo>
                        <a:pt x="6870292" y="4043731"/>
                        <a:pt x="6902649" y="4037799"/>
                        <a:pt x="6934708" y="4029530"/>
                      </a:cubicBezTo>
                      <a:cubicBezTo>
                        <a:pt x="6948489" y="4025934"/>
                        <a:pt x="6962331" y="4021201"/>
                        <a:pt x="6976173" y="4016167"/>
                      </a:cubicBezTo>
                      <a:cubicBezTo>
                        <a:pt x="6940220" y="3984289"/>
                        <a:pt x="6909540" y="3942943"/>
                        <a:pt x="6878801" y="3906571"/>
                      </a:cubicBezTo>
                      <a:cubicBezTo>
                        <a:pt x="6844226" y="3865705"/>
                        <a:pt x="6810550" y="3824119"/>
                        <a:pt x="6777593" y="3781934"/>
                      </a:cubicBezTo>
                      <a:lnTo>
                        <a:pt x="6778926" y="3764359"/>
                      </a:lnTo>
                      <a:lnTo>
                        <a:pt x="6780587" y="3762795"/>
                      </a:lnTo>
                      <a:lnTo>
                        <a:pt x="6786931" y="3759790"/>
                      </a:lnTo>
                      <a:cubicBezTo>
                        <a:pt x="6789845" y="3759700"/>
                        <a:pt x="6792844" y="3760962"/>
                        <a:pt x="6795391" y="3764138"/>
                      </a:cubicBezTo>
                      <a:cubicBezTo>
                        <a:pt x="6830325" y="3807701"/>
                        <a:pt x="6865858" y="3850664"/>
                        <a:pt x="6902350" y="3892909"/>
                      </a:cubicBezTo>
                      <a:cubicBezTo>
                        <a:pt x="6934768" y="3930480"/>
                        <a:pt x="6972818" y="3966193"/>
                        <a:pt x="7001220" y="4006999"/>
                      </a:cubicBezTo>
                      <a:cubicBezTo>
                        <a:pt x="7028065" y="3997172"/>
                        <a:pt x="7055090" y="3988004"/>
                        <a:pt x="7082473" y="3985487"/>
                      </a:cubicBezTo>
                      <a:lnTo>
                        <a:pt x="7082413" y="3985487"/>
                      </a:lnTo>
                      <a:cubicBezTo>
                        <a:pt x="7086069" y="3985188"/>
                        <a:pt x="7089544" y="3985188"/>
                        <a:pt x="7093020" y="3985188"/>
                      </a:cubicBezTo>
                      <a:cubicBezTo>
                        <a:pt x="7016800" y="3898122"/>
                        <a:pt x="6944175" y="3807401"/>
                        <a:pt x="6871251" y="3717459"/>
                      </a:cubicBezTo>
                      <a:close/>
                      <a:moveTo>
                        <a:pt x="5321730" y="3705901"/>
                      </a:moveTo>
                      <a:cubicBezTo>
                        <a:pt x="5328037" y="3704201"/>
                        <a:pt x="5335677" y="3706523"/>
                        <a:pt x="5338403" y="3714463"/>
                      </a:cubicBezTo>
                      <a:cubicBezTo>
                        <a:pt x="5356739" y="3767673"/>
                        <a:pt x="5374475" y="3821003"/>
                        <a:pt x="5392392" y="3874333"/>
                      </a:cubicBezTo>
                      <a:cubicBezTo>
                        <a:pt x="5397126" y="3888415"/>
                        <a:pt x="5400241" y="3907949"/>
                        <a:pt x="5415162" y="3915619"/>
                      </a:cubicBezTo>
                      <a:cubicBezTo>
                        <a:pt x="5424210" y="3920293"/>
                        <a:pt x="5442366" y="3920773"/>
                        <a:pt x="5452014" y="3922390"/>
                      </a:cubicBezTo>
                      <a:cubicBezTo>
                        <a:pt x="5481135" y="3927244"/>
                        <a:pt x="5510377" y="3931259"/>
                        <a:pt x="5539679" y="3934554"/>
                      </a:cubicBezTo>
                      <a:cubicBezTo>
                        <a:pt x="5650953" y="3946958"/>
                        <a:pt x="5761568" y="3946239"/>
                        <a:pt x="5873201" y="3940007"/>
                      </a:cubicBezTo>
                      <a:lnTo>
                        <a:pt x="5873261" y="3939947"/>
                      </a:lnTo>
                      <a:cubicBezTo>
                        <a:pt x="5892196" y="3938928"/>
                        <a:pt x="5891597" y="3967331"/>
                        <a:pt x="5873261" y="3969069"/>
                      </a:cubicBezTo>
                      <a:cubicBezTo>
                        <a:pt x="5744969" y="3981413"/>
                        <a:pt x="5613921" y="3975061"/>
                        <a:pt x="5486528" y="3956845"/>
                      </a:cubicBezTo>
                      <a:cubicBezTo>
                        <a:pt x="5443205" y="3950673"/>
                        <a:pt x="5392512" y="3953609"/>
                        <a:pt x="5373876" y="3908548"/>
                      </a:cubicBezTo>
                      <a:cubicBezTo>
                        <a:pt x="5349069" y="3848687"/>
                        <a:pt x="5332650" y="3783253"/>
                        <a:pt x="5313056" y="3721474"/>
                      </a:cubicBezTo>
                      <a:cubicBezTo>
                        <a:pt x="5310450" y="3713324"/>
                        <a:pt x="5315423" y="3707602"/>
                        <a:pt x="5321730" y="3705901"/>
                      </a:cubicBezTo>
                      <a:close/>
                      <a:moveTo>
                        <a:pt x="5144258" y="3607923"/>
                      </a:moveTo>
                      <a:cubicBezTo>
                        <a:pt x="5143359" y="3624042"/>
                        <a:pt x="5143838" y="3639921"/>
                        <a:pt x="5147074" y="3656279"/>
                      </a:cubicBezTo>
                      <a:cubicBezTo>
                        <a:pt x="5148392" y="3663111"/>
                        <a:pt x="5155882" y="3702299"/>
                        <a:pt x="5163612" y="3704456"/>
                      </a:cubicBezTo>
                      <a:cubicBezTo>
                        <a:pt x="5170383" y="3706314"/>
                        <a:pt x="5181888" y="3694629"/>
                        <a:pt x="5193633" y="3679469"/>
                      </a:cubicBezTo>
                      <a:cubicBezTo>
                        <a:pt x="5192674" y="3678630"/>
                        <a:pt x="5191775" y="3677851"/>
                        <a:pt x="5190996" y="3676653"/>
                      </a:cubicBezTo>
                      <a:cubicBezTo>
                        <a:pt x="5176315" y="3653044"/>
                        <a:pt x="5161036" y="3630034"/>
                        <a:pt x="5144258" y="3607923"/>
                      </a:cubicBezTo>
                      <a:close/>
                      <a:moveTo>
                        <a:pt x="4436946" y="3575086"/>
                      </a:moveTo>
                      <a:cubicBezTo>
                        <a:pt x="4442579" y="3619847"/>
                        <a:pt x="4452706" y="3663949"/>
                        <a:pt x="4468285" y="3707153"/>
                      </a:cubicBezTo>
                      <a:cubicBezTo>
                        <a:pt x="4487880" y="3761561"/>
                        <a:pt x="4516522" y="3828853"/>
                        <a:pt x="4571050" y="3857375"/>
                      </a:cubicBezTo>
                      <a:lnTo>
                        <a:pt x="4571050" y="3857315"/>
                      </a:lnTo>
                      <a:cubicBezTo>
                        <a:pt x="4585491" y="3864926"/>
                        <a:pt x="4600232" y="3868761"/>
                        <a:pt x="4614913" y="3869899"/>
                      </a:cubicBezTo>
                      <a:cubicBezTo>
                        <a:pt x="4612096" y="3869240"/>
                        <a:pt x="4609400" y="3867562"/>
                        <a:pt x="4607422" y="3864386"/>
                      </a:cubicBezTo>
                      <a:cubicBezTo>
                        <a:pt x="4548759" y="3769111"/>
                        <a:pt x="4492913" y="3672039"/>
                        <a:pt x="4436946" y="3575086"/>
                      </a:cubicBezTo>
                      <a:close/>
                      <a:moveTo>
                        <a:pt x="5161815" y="3564060"/>
                      </a:moveTo>
                      <a:cubicBezTo>
                        <a:pt x="5158339" y="3568195"/>
                        <a:pt x="5155043" y="3572449"/>
                        <a:pt x="5152047" y="3576944"/>
                      </a:cubicBezTo>
                      <a:cubicBezTo>
                        <a:pt x="5151328" y="3577962"/>
                        <a:pt x="5150609" y="3578861"/>
                        <a:pt x="5149830" y="3579700"/>
                      </a:cubicBezTo>
                      <a:cubicBezTo>
                        <a:pt x="5152527" y="3579760"/>
                        <a:pt x="5155283" y="3580958"/>
                        <a:pt x="5157620" y="3583894"/>
                      </a:cubicBezTo>
                      <a:cubicBezTo>
                        <a:pt x="5176315" y="3607443"/>
                        <a:pt x="5193932" y="3631891"/>
                        <a:pt x="5209213" y="3657777"/>
                      </a:cubicBezTo>
                      <a:cubicBezTo>
                        <a:pt x="5215744" y="3648190"/>
                        <a:pt x="5221616" y="3639022"/>
                        <a:pt x="5226050" y="3632071"/>
                      </a:cubicBezTo>
                      <a:cubicBezTo>
                        <a:pt x="5225511" y="3631771"/>
                        <a:pt x="5224912" y="3631592"/>
                        <a:pt x="5224373" y="3631172"/>
                      </a:cubicBezTo>
                      <a:cubicBezTo>
                        <a:pt x="5201423" y="3612477"/>
                        <a:pt x="5182548" y="3587370"/>
                        <a:pt x="5162654" y="3565439"/>
                      </a:cubicBezTo>
                      <a:cubicBezTo>
                        <a:pt x="5162234" y="3565019"/>
                        <a:pt x="5162174" y="3564540"/>
                        <a:pt x="5161815" y="3564060"/>
                      </a:cubicBezTo>
                      <a:close/>
                      <a:moveTo>
                        <a:pt x="5238394" y="3523254"/>
                      </a:moveTo>
                      <a:cubicBezTo>
                        <a:pt x="5216343" y="3523613"/>
                        <a:pt x="5196988" y="3532362"/>
                        <a:pt x="5180690" y="3545425"/>
                      </a:cubicBezTo>
                      <a:cubicBezTo>
                        <a:pt x="5181049" y="3545784"/>
                        <a:pt x="5181469" y="3545844"/>
                        <a:pt x="5181828" y="3546264"/>
                      </a:cubicBezTo>
                      <a:cubicBezTo>
                        <a:pt x="5201123" y="3567356"/>
                        <a:pt x="5223054" y="3587969"/>
                        <a:pt x="5239832" y="3611398"/>
                      </a:cubicBezTo>
                      <a:cubicBezTo>
                        <a:pt x="5260865" y="3580119"/>
                        <a:pt x="5294900" y="3522295"/>
                        <a:pt x="5238394" y="3523254"/>
                      </a:cubicBezTo>
                      <a:close/>
                      <a:moveTo>
                        <a:pt x="7175351" y="3498626"/>
                      </a:moveTo>
                      <a:cubicBezTo>
                        <a:pt x="7175651" y="3507255"/>
                        <a:pt x="7172415" y="3515824"/>
                        <a:pt x="7165225" y="3521636"/>
                      </a:cubicBezTo>
                      <a:cubicBezTo>
                        <a:pt x="7294595" y="3673657"/>
                        <a:pt x="7428579" y="3822921"/>
                        <a:pt x="7552557" y="3979315"/>
                      </a:cubicBezTo>
                      <a:cubicBezTo>
                        <a:pt x="7563103" y="3992498"/>
                        <a:pt x="7545366" y="4011434"/>
                        <a:pt x="7533562" y="3998311"/>
                      </a:cubicBezTo>
                      <a:cubicBezTo>
                        <a:pt x="7397720" y="3847668"/>
                        <a:pt x="7270867" y="3687978"/>
                        <a:pt x="7140238" y="3532842"/>
                      </a:cubicBezTo>
                      <a:cubicBezTo>
                        <a:pt x="7140178" y="3532782"/>
                        <a:pt x="7140178" y="3532722"/>
                        <a:pt x="7140178" y="3532722"/>
                      </a:cubicBezTo>
                      <a:cubicBezTo>
                        <a:pt x="7093619" y="3552616"/>
                        <a:pt x="7065037" y="3597077"/>
                        <a:pt x="7027466" y="3630154"/>
                      </a:cubicBezTo>
                      <a:cubicBezTo>
                        <a:pt x="7016440" y="3639861"/>
                        <a:pt x="7004876" y="3648909"/>
                        <a:pt x="6993011" y="3657358"/>
                      </a:cubicBezTo>
                      <a:cubicBezTo>
                        <a:pt x="6997145" y="3655321"/>
                        <a:pt x="7002119" y="3655800"/>
                        <a:pt x="7005954" y="3660714"/>
                      </a:cubicBezTo>
                      <a:cubicBezTo>
                        <a:pt x="7134845" y="3824778"/>
                        <a:pt x="7263556" y="3988963"/>
                        <a:pt x="7392087" y="4153267"/>
                      </a:cubicBezTo>
                      <a:cubicBezTo>
                        <a:pt x="7403113" y="4167349"/>
                        <a:pt x="7383339" y="4187303"/>
                        <a:pt x="7372253" y="4173101"/>
                      </a:cubicBezTo>
                      <a:cubicBezTo>
                        <a:pt x="7243962" y="4008497"/>
                        <a:pt x="7115790" y="3843773"/>
                        <a:pt x="6987798" y="3678930"/>
                      </a:cubicBezTo>
                      <a:cubicBezTo>
                        <a:pt x="6982645" y="3672218"/>
                        <a:pt x="6984981" y="3664129"/>
                        <a:pt x="6989835" y="3659635"/>
                      </a:cubicBezTo>
                      <a:cubicBezTo>
                        <a:pt x="6962391" y="3678810"/>
                        <a:pt x="6932850" y="3694749"/>
                        <a:pt x="6901571" y="3707153"/>
                      </a:cubicBezTo>
                      <a:cubicBezTo>
                        <a:pt x="6900253" y="3707692"/>
                        <a:pt x="6898934" y="3708171"/>
                        <a:pt x="6897616" y="3708651"/>
                      </a:cubicBezTo>
                      <a:cubicBezTo>
                        <a:pt x="6973297" y="3797334"/>
                        <a:pt x="7049697" y="3885898"/>
                        <a:pt x="7121482" y="3977578"/>
                      </a:cubicBezTo>
                      <a:cubicBezTo>
                        <a:pt x="7124239" y="3981113"/>
                        <a:pt x="7124898" y="3985068"/>
                        <a:pt x="7124239" y="3988723"/>
                      </a:cubicBezTo>
                      <a:cubicBezTo>
                        <a:pt x="7190332" y="4005561"/>
                        <a:pt x="7225087" y="4078006"/>
                        <a:pt x="7262237" y="4134272"/>
                      </a:cubicBezTo>
                      <a:cubicBezTo>
                        <a:pt x="7304722" y="4198628"/>
                        <a:pt x="7365183" y="4254774"/>
                        <a:pt x="7445178" y="4208395"/>
                      </a:cubicBezTo>
                      <a:cubicBezTo>
                        <a:pt x="7479632" y="4188381"/>
                        <a:pt x="7506118" y="4156623"/>
                        <a:pt x="7525592" y="4121150"/>
                      </a:cubicBezTo>
                      <a:cubicBezTo>
                        <a:pt x="7522056" y="4122228"/>
                        <a:pt x="7518102" y="4121689"/>
                        <a:pt x="7514566" y="4118033"/>
                      </a:cubicBezTo>
                      <a:cubicBezTo>
                        <a:pt x="7365782" y="3962657"/>
                        <a:pt x="7228982" y="3794278"/>
                        <a:pt x="7091761" y="3628656"/>
                      </a:cubicBezTo>
                      <a:cubicBezTo>
                        <a:pt x="7081275" y="3616012"/>
                        <a:pt x="7099312" y="3597676"/>
                        <a:pt x="7109978" y="3610439"/>
                      </a:cubicBezTo>
                      <a:cubicBezTo>
                        <a:pt x="7248336" y="3775763"/>
                        <a:pt x="7393885" y="3935153"/>
                        <a:pt x="7531464" y="4101136"/>
                      </a:cubicBezTo>
                      <a:cubicBezTo>
                        <a:pt x="7532483" y="4102394"/>
                        <a:pt x="7533142" y="4103712"/>
                        <a:pt x="7533622" y="4105091"/>
                      </a:cubicBezTo>
                      <a:cubicBezTo>
                        <a:pt x="7541591" y="4088432"/>
                        <a:pt x="7548302" y="4071355"/>
                        <a:pt x="7553456" y="4054397"/>
                      </a:cubicBezTo>
                      <a:lnTo>
                        <a:pt x="7553396" y="4054457"/>
                      </a:lnTo>
                      <a:cubicBezTo>
                        <a:pt x="7592045" y="3927663"/>
                        <a:pt x="7556452" y="3794039"/>
                        <a:pt x="7494373" y="3681267"/>
                      </a:cubicBezTo>
                      <a:cubicBezTo>
                        <a:pt x="7480171" y="3655500"/>
                        <a:pt x="7464532" y="3630693"/>
                        <a:pt x="7447994" y="3606425"/>
                      </a:cubicBezTo>
                      <a:cubicBezTo>
                        <a:pt x="7440983" y="3595939"/>
                        <a:pt x="7433732" y="3585692"/>
                        <a:pt x="7426242" y="3575565"/>
                      </a:cubicBezTo>
                      <a:cubicBezTo>
                        <a:pt x="7391248" y="3545065"/>
                        <a:pt x="7373931" y="3544766"/>
                        <a:pt x="7374111" y="3574607"/>
                      </a:cubicBezTo>
                      <a:cubicBezTo>
                        <a:pt x="7366261" y="3586111"/>
                        <a:pt x="7363206" y="3597317"/>
                        <a:pt x="7358052" y="3606904"/>
                      </a:cubicBezTo>
                      <a:cubicBezTo>
                        <a:pt x="7419411" y="3684922"/>
                        <a:pt x="7483647" y="3760543"/>
                        <a:pt x="7549920" y="3834426"/>
                      </a:cubicBezTo>
                      <a:cubicBezTo>
                        <a:pt x="7561724" y="3847608"/>
                        <a:pt x="7542430" y="3867083"/>
                        <a:pt x="7530386" y="3853960"/>
                      </a:cubicBezTo>
                      <a:cubicBezTo>
                        <a:pt x="7463274" y="3780796"/>
                        <a:pt x="7399937" y="3704277"/>
                        <a:pt x="7339057" y="3625899"/>
                      </a:cubicBezTo>
                      <a:cubicBezTo>
                        <a:pt x="7336181" y="3627397"/>
                        <a:pt x="7333065" y="3628775"/>
                        <a:pt x="7329350" y="3629974"/>
                      </a:cubicBezTo>
                      <a:cubicBezTo>
                        <a:pt x="7235153" y="3660654"/>
                        <a:pt x="7232996" y="3529726"/>
                        <a:pt x="7175351" y="3498626"/>
                      </a:cubicBezTo>
                      <a:close/>
                      <a:moveTo>
                        <a:pt x="4332196" y="3473504"/>
                      </a:moveTo>
                      <a:cubicBezTo>
                        <a:pt x="4338390" y="3475167"/>
                        <a:pt x="4343169" y="3480709"/>
                        <a:pt x="4340352" y="3488559"/>
                      </a:cubicBezTo>
                      <a:cubicBezTo>
                        <a:pt x="4240763" y="3766954"/>
                        <a:pt x="4140998" y="4045289"/>
                        <a:pt x="4044345" y="4324762"/>
                      </a:cubicBezTo>
                      <a:cubicBezTo>
                        <a:pt x="4473497" y="4344356"/>
                        <a:pt x="4902295" y="4415183"/>
                        <a:pt x="5332291" y="4371440"/>
                      </a:cubicBezTo>
                      <a:cubicBezTo>
                        <a:pt x="5351285" y="4369523"/>
                        <a:pt x="5351106" y="4399244"/>
                        <a:pt x="5332291" y="4401162"/>
                      </a:cubicBezTo>
                      <a:cubicBezTo>
                        <a:pt x="4895704" y="4445384"/>
                        <a:pt x="4460135" y="4372040"/>
                        <a:pt x="4024391" y="4352685"/>
                      </a:cubicBezTo>
                      <a:cubicBezTo>
                        <a:pt x="4015582" y="4352326"/>
                        <a:pt x="4007193" y="4343697"/>
                        <a:pt x="4010429" y="4334409"/>
                      </a:cubicBezTo>
                      <a:cubicBezTo>
                        <a:pt x="4109659" y="4049363"/>
                        <a:pt x="4210143" y="3764617"/>
                        <a:pt x="4315545" y="3481728"/>
                      </a:cubicBezTo>
                      <a:cubicBezTo>
                        <a:pt x="4318391" y="3474058"/>
                        <a:pt x="4326001" y="3471841"/>
                        <a:pt x="4332196" y="3473504"/>
                      </a:cubicBezTo>
                      <a:close/>
                      <a:moveTo>
                        <a:pt x="5218959" y="3468586"/>
                      </a:moveTo>
                      <a:cubicBezTo>
                        <a:pt x="5234709" y="3466246"/>
                        <a:pt x="5250828" y="3466703"/>
                        <a:pt x="5266677" y="3470583"/>
                      </a:cubicBezTo>
                      <a:cubicBezTo>
                        <a:pt x="5337684" y="3488020"/>
                        <a:pt x="5334808" y="3561004"/>
                        <a:pt x="5303708" y="3612896"/>
                      </a:cubicBezTo>
                      <a:cubicBezTo>
                        <a:pt x="5279620" y="3653044"/>
                        <a:pt x="5249959" y="3690974"/>
                        <a:pt x="5219938" y="3726807"/>
                      </a:cubicBezTo>
                      <a:cubicBezTo>
                        <a:pt x="5203999" y="3745862"/>
                        <a:pt x="5185004" y="3768272"/>
                        <a:pt x="5157141" y="3762700"/>
                      </a:cubicBezTo>
                      <a:lnTo>
                        <a:pt x="5157141" y="3762640"/>
                      </a:lnTo>
                      <a:cubicBezTo>
                        <a:pt x="5093924" y="3749997"/>
                        <a:pt x="5091707" y="3635127"/>
                        <a:pt x="5098358" y="3588508"/>
                      </a:cubicBezTo>
                      <a:cubicBezTo>
                        <a:pt x="5099077" y="3583295"/>
                        <a:pt x="5101234" y="3579041"/>
                        <a:pt x="5104110" y="3575625"/>
                      </a:cubicBezTo>
                      <a:cubicBezTo>
                        <a:pt x="5099497" y="3568135"/>
                        <a:pt x="5098538" y="3558488"/>
                        <a:pt x="5104410" y="3548301"/>
                      </a:cubicBezTo>
                      <a:cubicBezTo>
                        <a:pt x="5127780" y="3507809"/>
                        <a:pt x="5171709" y="3475608"/>
                        <a:pt x="5218959" y="3468586"/>
                      </a:cubicBezTo>
                      <a:close/>
                      <a:moveTo>
                        <a:pt x="7164925" y="3448173"/>
                      </a:moveTo>
                      <a:cubicBezTo>
                        <a:pt x="7212682" y="3452667"/>
                        <a:pt x="7235813" y="3479092"/>
                        <a:pt x="7257384" y="3520438"/>
                      </a:cubicBezTo>
                      <a:cubicBezTo>
                        <a:pt x="7262357" y="3530025"/>
                        <a:pt x="7266912" y="3549619"/>
                        <a:pt x="7275421" y="3556510"/>
                      </a:cubicBezTo>
                      <a:cubicBezTo>
                        <a:pt x="7338697" y="3607683"/>
                        <a:pt x="7315868" y="3558428"/>
                        <a:pt x="7324676" y="3543088"/>
                      </a:cubicBezTo>
                      <a:cubicBezTo>
                        <a:pt x="7331866" y="3530565"/>
                        <a:pt x="7330608" y="3513547"/>
                        <a:pt x="7340854" y="3501562"/>
                      </a:cubicBezTo>
                      <a:lnTo>
                        <a:pt x="7340914" y="3501502"/>
                      </a:lnTo>
                      <a:cubicBezTo>
                        <a:pt x="7412041" y="3418332"/>
                        <a:pt x="7504140" y="3585512"/>
                        <a:pt x="7531584" y="3631112"/>
                      </a:cubicBezTo>
                      <a:cubicBezTo>
                        <a:pt x="7636447" y="3805484"/>
                        <a:pt x="7682946" y="4062127"/>
                        <a:pt x="7522536" y="4221398"/>
                      </a:cubicBezTo>
                      <a:cubicBezTo>
                        <a:pt x="7461896" y="4281559"/>
                        <a:pt x="7375010" y="4306966"/>
                        <a:pt x="7299149" y="4259208"/>
                      </a:cubicBezTo>
                      <a:cubicBezTo>
                        <a:pt x="7258343" y="4233562"/>
                        <a:pt x="7230360" y="4193115"/>
                        <a:pt x="7204893" y="4153267"/>
                      </a:cubicBezTo>
                      <a:cubicBezTo>
                        <a:pt x="7189434" y="4129059"/>
                        <a:pt x="7176190" y="4098140"/>
                        <a:pt x="7154919" y="4078725"/>
                      </a:cubicBezTo>
                      <a:cubicBezTo>
                        <a:pt x="7116749" y="4043851"/>
                        <a:pt x="7069710" y="4047506"/>
                        <a:pt x="7023271" y="4063205"/>
                      </a:cubicBezTo>
                      <a:cubicBezTo>
                        <a:pt x="6963470" y="4083459"/>
                        <a:pt x="6903548" y="4099158"/>
                        <a:pt x="6840691" y="4106289"/>
                      </a:cubicBezTo>
                      <a:cubicBezTo>
                        <a:pt x="6804498" y="4110423"/>
                        <a:pt x="6756082" y="4120131"/>
                        <a:pt x="6725582" y="4093466"/>
                      </a:cubicBezTo>
                      <a:cubicBezTo>
                        <a:pt x="6691786" y="4063865"/>
                        <a:pt x="6697778" y="4005621"/>
                        <a:pt x="6696880" y="3966073"/>
                      </a:cubicBezTo>
                      <a:cubicBezTo>
                        <a:pt x="6695561" y="3907829"/>
                        <a:pt x="6691666" y="3844612"/>
                        <a:pt x="6702632" y="3787088"/>
                      </a:cubicBezTo>
                      <a:cubicBezTo>
                        <a:pt x="6722106" y="3685042"/>
                        <a:pt x="6814325" y="3682525"/>
                        <a:pt x="6894261" y="3647171"/>
                      </a:cubicBezTo>
                      <a:cubicBezTo>
                        <a:pt x="6989356" y="3605107"/>
                        <a:pt x="7040109" y="3499046"/>
                        <a:pt x="7139879" y="3470583"/>
                      </a:cubicBezTo>
                      <a:cubicBezTo>
                        <a:pt x="7140837" y="3470343"/>
                        <a:pt x="7141616" y="3470284"/>
                        <a:pt x="7142515" y="3470104"/>
                      </a:cubicBezTo>
                      <a:cubicBezTo>
                        <a:pt x="7143474" y="3458419"/>
                        <a:pt x="7151563" y="3446914"/>
                        <a:pt x="7164925" y="3448173"/>
                      </a:cubicBezTo>
                      <a:close/>
                      <a:moveTo>
                        <a:pt x="6392705" y="3367031"/>
                      </a:moveTo>
                      <a:cubicBezTo>
                        <a:pt x="6399221" y="3368806"/>
                        <a:pt x="6404314" y="3374679"/>
                        <a:pt x="6401468" y="3382918"/>
                      </a:cubicBezTo>
                      <a:cubicBezTo>
                        <a:pt x="6276771" y="3745922"/>
                        <a:pt x="6146382" y="4106888"/>
                        <a:pt x="6011140" y="4466057"/>
                      </a:cubicBezTo>
                      <a:cubicBezTo>
                        <a:pt x="6125230" y="4467555"/>
                        <a:pt x="6239260" y="4469113"/>
                        <a:pt x="6353291" y="4470730"/>
                      </a:cubicBezTo>
                      <a:lnTo>
                        <a:pt x="6538567" y="4473367"/>
                      </a:lnTo>
                      <a:cubicBezTo>
                        <a:pt x="6568379" y="4473786"/>
                        <a:pt x="6598834" y="4475464"/>
                        <a:pt x="6629199" y="4475599"/>
                      </a:cubicBezTo>
                      <a:lnTo>
                        <a:pt x="6719204" y="4468579"/>
                      </a:lnTo>
                      <a:lnTo>
                        <a:pt x="6730650" y="4470848"/>
                      </a:lnTo>
                      <a:cubicBezTo>
                        <a:pt x="6739698" y="4477247"/>
                        <a:pt x="6740697" y="4493470"/>
                        <a:pt x="6726900" y="4496616"/>
                      </a:cubicBezTo>
                      <a:cubicBezTo>
                        <a:pt x="6670335" y="4509500"/>
                        <a:pt x="6610833" y="4504107"/>
                        <a:pt x="6553248" y="4503268"/>
                      </a:cubicBezTo>
                      <a:lnTo>
                        <a:pt x="6367971" y="4500631"/>
                      </a:lnTo>
                      <a:cubicBezTo>
                        <a:pt x="6242017" y="4498834"/>
                        <a:pt x="6116002" y="4497036"/>
                        <a:pt x="5990048" y="4495118"/>
                      </a:cubicBezTo>
                      <a:cubicBezTo>
                        <a:pt x="5981299" y="4494998"/>
                        <a:pt x="5972431" y="4485711"/>
                        <a:pt x="5975906" y="4476543"/>
                      </a:cubicBezTo>
                      <a:cubicBezTo>
                        <a:pt x="6114265" y="4111502"/>
                        <a:pt x="6247170" y="3744424"/>
                        <a:pt x="6375402" y="3375727"/>
                      </a:cubicBezTo>
                      <a:cubicBezTo>
                        <a:pt x="6378249" y="3367578"/>
                        <a:pt x="6386188" y="3365256"/>
                        <a:pt x="6392705" y="3367031"/>
                      </a:cubicBezTo>
                      <a:close/>
                      <a:moveTo>
                        <a:pt x="6685256" y="3352059"/>
                      </a:moveTo>
                      <a:cubicBezTo>
                        <a:pt x="6735170" y="3367159"/>
                        <a:pt x="6785743" y="3376866"/>
                        <a:pt x="6837755" y="3380342"/>
                      </a:cubicBezTo>
                      <a:cubicBezTo>
                        <a:pt x="6874367" y="3382798"/>
                        <a:pt x="6873289" y="3440742"/>
                        <a:pt x="6837036" y="3437267"/>
                      </a:cubicBezTo>
                      <a:cubicBezTo>
                        <a:pt x="6780171" y="3431814"/>
                        <a:pt x="6724924" y="3420489"/>
                        <a:pt x="6670934" y="3401674"/>
                      </a:cubicBezTo>
                      <a:cubicBezTo>
                        <a:pt x="6639775" y="3390828"/>
                        <a:pt x="6653197" y="3342411"/>
                        <a:pt x="6685256" y="3352059"/>
                      </a:cubicBezTo>
                      <a:close/>
                      <a:moveTo>
                        <a:pt x="8251750" y="3323710"/>
                      </a:moveTo>
                      <a:cubicBezTo>
                        <a:pt x="8422506" y="3323974"/>
                        <a:pt x="8593270" y="3332344"/>
                        <a:pt x="8763867" y="3338457"/>
                      </a:cubicBezTo>
                      <a:lnTo>
                        <a:pt x="8763927" y="3338397"/>
                      </a:lnTo>
                      <a:cubicBezTo>
                        <a:pt x="8782982" y="3339116"/>
                        <a:pt x="8783042" y="3368777"/>
                        <a:pt x="8763927" y="3368118"/>
                      </a:cubicBezTo>
                      <a:cubicBezTo>
                        <a:pt x="8556120" y="3360628"/>
                        <a:pt x="8348013" y="3349482"/>
                        <a:pt x="8140025" y="3354336"/>
                      </a:cubicBezTo>
                      <a:cubicBezTo>
                        <a:pt x="8088433" y="3355534"/>
                        <a:pt x="8036841" y="3357631"/>
                        <a:pt x="7985309" y="3360687"/>
                      </a:cubicBezTo>
                      <a:cubicBezTo>
                        <a:pt x="7934196" y="3363684"/>
                        <a:pt x="7850007" y="3353916"/>
                        <a:pt x="7816990" y="3398138"/>
                      </a:cubicBezTo>
                      <a:cubicBezTo>
                        <a:pt x="7754611" y="3481609"/>
                        <a:pt x="7696428" y="3568315"/>
                        <a:pt x="7634949" y="3652445"/>
                      </a:cubicBezTo>
                      <a:cubicBezTo>
                        <a:pt x="7625361" y="3665507"/>
                        <a:pt x="7603430" y="3653224"/>
                        <a:pt x="7612837" y="3639502"/>
                      </a:cubicBezTo>
                      <a:cubicBezTo>
                        <a:pt x="7646453" y="3590426"/>
                        <a:pt x="7680908" y="3541890"/>
                        <a:pt x="7715123" y="3493174"/>
                      </a:cubicBezTo>
                      <a:cubicBezTo>
                        <a:pt x="7743945" y="3452188"/>
                        <a:pt x="7770371" y="3406767"/>
                        <a:pt x="7803208" y="3368897"/>
                      </a:cubicBezTo>
                      <a:cubicBezTo>
                        <a:pt x="7830951" y="3336839"/>
                        <a:pt x="7872177" y="3339116"/>
                        <a:pt x="7911665" y="3336060"/>
                      </a:cubicBezTo>
                      <a:cubicBezTo>
                        <a:pt x="7968051" y="3331686"/>
                        <a:pt x="8024498" y="3328630"/>
                        <a:pt x="8081003" y="3326532"/>
                      </a:cubicBezTo>
                      <a:cubicBezTo>
                        <a:pt x="8137914" y="3324435"/>
                        <a:pt x="8194831" y="3323622"/>
                        <a:pt x="8251750" y="3323710"/>
                      </a:cubicBezTo>
                      <a:close/>
                      <a:moveTo>
                        <a:pt x="7461776" y="3302324"/>
                      </a:moveTo>
                      <a:cubicBezTo>
                        <a:pt x="7483887" y="3325813"/>
                        <a:pt x="7504859" y="3350201"/>
                        <a:pt x="7524754" y="3375607"/>
                      </a:cubicBezTo>
                      <a:cubicBezTo>
                        <a:pt x="7570653" y="3366919"/>
                        <a:pt x="7505279" y="3324495"/>
                        <a:pt x="7461776" y="3302324"/>
                      </a:cubicBezTo>
                      <a:close/>
                      <a:moveTo>
                        <a:pt x="7332346" y="3268109"/>
                      </a:moveTo>
                      <a:cubicBezTo>
                        <a:pt x="7358771" y="3300586"/>
                        <a:pt x="7385496" y="3332943"/>
                        <a:pt x="7411262" y="3366020"/>
                      </a:cubicBezTo>
                      <a:cubicBezTo>
                        <a:pt x="7411981" y="3366979"/>
                        <a:pt x="7412281" y="3367998"/>
                        <a:pt x="7412760" y="3369016"/>
                      </a:cubicBezTo>
                      <a:cubicBezTo>
                        <a:pt x="7436729" y="3374529"/>
                        <a:pt x="7462135" y="3376207"/>
                        <a:pt x="7490479" y="3376866"/>
                      </a:cubicBezTo>
                      <a:cubicBezTo>
                        <a:pt x="7467888" y="3349422"/>
                        <a:pt x="7444459" y="3322817"/>
                        <a:pt x="7419531" y="3297410"/>
                      </a:cubicBezTo>
                      <a:cubicBezTo>
                        <a:pt x="7415577" y="3293396"/>
                        <a:pt x="7415157" y="3288721"/>
                        <a:pt x="7416475" y="3284587"/>
                      </a:cubicBezTo>
                      <a:cubicBezTo>
                        <a:pt x="7388912" y="3276618"/>
                        <a:pt x="7360749" y="3271704"/>
                        <a:pt x="7332346" y="3268109"/>
                      </a:cubicBezTo>
                      <a:close/>
                      <a:moveTo>
                        <a:pt x="7247137" y="3255765"/>
                      </a:moveTo>
                      <a:cubicBezTo>
                        <a:pt x="7244621" y="3259061"/>
                        <a:pt x="7241086" y="3261877"/>
                        <a:pt x="7236352" y="3263555"/>
                      </a:cubicBezTo>
                      <a:cubicBezTo>
                        <a:pt x="7244381" y="3260678"/>
                        <a:pt x="7318504" y="3319282"/>
                        <a:pt x="7332106" y="3329947"/>
                      </a:cubicBezTo>
                      <a:cubicBezTo>
                        <a:pt x="7343671" y="3338996"/>
                        <a:pt x="7355056" y="3346246"/>
                        <a:pt x="7366441" y="3352118"/>
                      </a:cubicBezTo>
                      <a:cubicBezTo>
                        <a:pt x="7346188" y="3327071"/>
                        <a:pt x="7326114" y="3301904"/>
                        <a:pt x="7305981" y="3276797"/>
                      </a:cubicBezTo>
                      <a:cubicBezTo>
                        <a:pt x="7302865" y="3272903"/>
                        <a:pt x="7302505" y="3268588"/>
                        <a:pt x="7303584" y="3264693"/>
                      </a:cubicBezTo>
                      <a:cubicBezTo>
                        <a:pt x="7288843" y="3263075"/>
                        <a:pt x="7274102" y="3261637"/>
                        <a:pt x="7259422" y="3259959"/>
                      </a:cubicBezTo>
                      <a:cubicBezTo>
                        <a:pt x="7254688" y="3259420"/>
                        <a:pt x="7250613" y="3257922"/>
                        <a:pt x="7247137" y="3255825"/>
                      </a:cubicBezTo>
                      <a:close/>
                      <a:moveTo>
                        <a:pt x="6485478" y="3228860"/>
                      </a:moveTo>
                      <a:cubicBezTo>
                        <a:pt x="6497223" y="3253068"/>
                        <a:pt x="6509926" y="3276797"/>
                        <a:pt x="6523647" y="3299986"/>
                      </a:cubicBezTo>
                      <a:cubicBezTo>
                        <a:pt x="6524247" y="3300106"/>
                        <a:pt x="6524606" y="3300046"/>
                        <a:pt x="6525145" y="3300166"/>
                      </a:cubicBezTo>
                      <a:cubicBezTo>
                        <a:pt x="6518554" y="3287164"/>
                        <a:pt x="6511843" y="3274160"/>
                        <a:pt x="6505252" y="3261097"/>
                      </a:cubicBezTo>
                      <a:cubicBezTo>
                        <a:pt x="6502076" y="3254866"/>
                        <a:pt x="6504113" y="3249053"/>
                        <a:pt x="6508068" y="3245219"/>
                      </a:cubicBezTo>
                      <a:cubicBezTo>
                        <a:pt x="6504533" y="3242402"/>
                        <a:pt x="6500998" y="3239706"/>
                        <a:pt x="6497642" y="3237189"/>
                      </a:cubicBezTo>
                      <a:cubicBezTo>
                        <a:pt x="6493687" y="3234253"/>
                        <a:pt x="6489612" y="3231556"/>
                        <a:pt x="6485478" y="3228860"/>
                      </a:cubicBezTo>
                      <a:close/>
                      <a:moveTo>
                        <a:pt x="3200300" y="3223108"/>
                      </a:moveTo>
                      <a:cubicBezTo>
                        <a:pt x="3262078" y="3284947"/>
                        <a:pt x="3322360" y="3349122"/>
                        <a:pt x="3375870" y="3417912"/>
                      </a:cubicBezTo>
                      <a:lnTo>
                        <a:pt x="3375930" y="3417852"/>
                      </a:lnTo>
                      <a:cubicBezTo>
                        <a:pt x="3378806" y="3404011"/>
                        <a:pt x="3380184" y="3389509"/>
                        <a:pt x="3379824" y="3374349"/>
                      </a:cubicBezTo>
                      <a:cubicBezTo>
                        <a:pt x="3377308" y="3277037"/>
                        <a:pt x="3299229" y="3250312"/>
                        <a:pt x="3219654" y="3228621"/>
                      </a:cubicBezTo>
                      <a:cubicBezTo>
                        <a:pt x="3213123" y="3226883"/>
                        <a:pt x="3206713" y="3225025"/>
                        <a:pt x="3200300" y="3223108"/>
                      </a:cubicBezTo>
                      <a:close/>
                      <a:moveTo>
                        <a:pt x="7260141" y="3204412"/>
                      </a:moveTo>
                      <a:cubicBezTo>
                        <a:pt x="7371894" y="3208427"/>
                        <a:pt x="7500725" y="3229759"/>
                        <a:pt x="7580900" y="3315746"/>
                      </a:cubicBezTo>
                      <a:cubicBezTo>
                        <a:pt x="7626320" y="3364462"/>
                        <a:pt x="7626380" y="3425163"/>
                        <a:pt x="7552677" y="3431095"/>
                      </a:cubicBezTo>
                      <a:cubicBezTo>
                        <a:pt x="7498628" y="3435409"/>
                        <a:pt x="7430677" y="3433971"/>
                        <a:pt x="7378365" y="3417732"/>
                      </a:cubicBezTo>
                      <a:cubicBezTo>
                        <a:pt x="7328631" y="3402273"/>
                        <a:pt x="7296872" y="3361526"/>
                        <a:pt x="7253669" y="3334142"/>
                      </a:cubicBezTo>
                      <a:lnTo>
                        <a:pt x="7253729" y="3334202"/>
                      </a:lnTo>
                      <a:cubicBezTo>
                        <a:pt x="7229341" y="3318742"/>
                        <a:pt x="7182962" y="3306458"/>
                        <a:pt x="7179367" y="3271464"/>
                      </a:cubicBezTo>
                      <a:cubicBezTo>
                        <a:pt x="7176311" y="3241863"/>
                        <a:pt x="7200758" y="3227362"/>
                        <a:pt x="7224847" y="3219692"/>
                      </a:cubicBezTo>
                      <a:cubicBezTo>
                        <a:pt x="7228802" y="3218434"/>
                        <a:pt x="7232337" y="3218254"/>
                        <a:pt x="7235513" y="3218793"/>
                      </a:cubicBezTo>
                      <a:cubicBezTo>
                        <a:pt x="7239228" y="3210285"/>
                        <a:pt x="7247317" y="3203933"/>
                        <a:pt x="7260141" y="3204412"/>
                      </a:cubicBezTo>
                      <a:close/>
                      <a:moveTo>
                        <a:pt x="6430350" y="3201056"/>
                      </a:moveTo>
                      <a:cubicBezTo>
                        <a:pt x="6437301" y="3215437"/>
                        <a:pt x="6447728" y="3228500"/>
                        <a:pt x="6459053" y="3241563"/>
                      </a:cubicBezTo>
                      <a:lnTo>
                        <a:pt x="6459053" y="3241623"/>
                      </a:lnTo>
                      <a:cubicBezTo>
                        <a:pt x="6461689" y="3244619"/>
                        <a:pt x="6464625" y="3248215"/>
                        <a:pt x="6467681" y="3251989"/>
                      </a:cubicBezTo>
                      <a:cubicBezTo>
                        <a:pt x="6460551" y="3237548"/>
                        <a:pt x="6453720" y="3222928"/>
                        <a:pt x="6447368" y="3208067"/>
                      </a:cubicBezTo>
                      <a:cubicBezTo>
                        <a:pt x="6441795" y="3205550"/>
                        <a:pt x="6436102" y="3203214"/>
                        <a:pt x="6430350" y="3201056"/>
                      </a:cubicBezTo>
                      <a:close/>
                      <a:moveTo>
                        <a:pt x="8612446" y="3140237"/>
                      </a:moveTo>
                      <a:cubicBezTo>
                        <a:pt x="8650137" y="3140177"/>
                        <a:pt x="8650077" y="3198780"/>
                        <a:pt x="8612446" y="3198720"/>
                      </a:cubicBezTo>
                      <a:cubicBezTo>
                        <a:pt x="8450599" y="3198421"/>
                        <a:pt x="8288811" y="3198301"/>
                        <a:pt x="8126963" y="3197222"/>
                      </a:cubicBezTo>
                      <a:cubicBezTo>
                        <a:pt x="8091251" y="3196982"/>
                        <a:pt x="8091310" y="3142035"/>
                        <a:pt x="8126963" y="3141795"/>
                      </a:cubicBezTo>
                      <a:cubicBezTo>
                        <a:pt x="8288811" y="3140717"/>
                        <a:pt x="8450599" y="3140597"/>
                        <a:pt x="8612446" y="3140297"/>
                      </a:cubicBezTo>
                      <a:close/>
                      <a:moveTo>
                        <a:pt x="6399117" y="3133360"/>
                      </a:moveTo>
                      <a:cubicBezTo>
                        <a:pt x="6408195" y="3133150"/>
                        <a:pt x="6417528" y="3137569"/>
                        <a:pt x="6420943" y="3145749"/>
                      </a:cubicBezTo>
                      <a:cubicBezTo>
                        <a:pt x="6426335" y="3143112"/>
                        <a:pt x="6432927" y="3142453"/>
                        <a:pt x="6440477" y="3145090"/>
                      </a:cubicBezTo>
                      <a:cubicBezTo>
                        <a:pt x="6491350" y="3162946"/>
                        <a:pt x="6543482" y="3192487"/>
                        <a:pt x="6575959" y="3236889"/>
                      </a:cubicBezTo>
                      <a:cubicBezTo>
                        <a:pt x="6602504" y="3273142"/>
                        <a:pt x="6606219" y="3333363"/>
                        <a:pt x="6557563" y="3354036"/>
                      </a:cubicBezTo>
                      <a:cubicBezTo>
                        <a:pt x="6509087" y="3374649"/>
                        <a:pt x="6462468" y="3321378"/>
                        <a:pt x="6434664" y="3289021"/>
                      </a:cubicBezTo>
                      <a:cubicBezTo>
                        <a:pt x="6400210" y="3248934"/>
                        <a:pt x="6365875" y="3204352"/>
                        <a:pt x="6378818" y="3148745"/>
                      </a:cubicBezTo>
                      <a:cubicBezTo>
                        <a:pt x="6381215" y="3138408"/>
                        <a:pt x="6390038" y="3133570"/>
                        <a:pt x="6399117" y="3133360"/>
                      </a:cubicBezTo>
                      <a:close/>
                      <a:moveTo>
                        <a:pt x="6762794" y="3117541"/>
                      </a:moveTo>
                      <a:cubicBezTo>
                        <a:pt x="6751708" y="3117332"/>
                        <a:pt x="6740443" y="3119803"/>
                        <a:pt x="6730915" y="3124717"/>
                      </a:cubicBezTo>
                      <a:cubicBezTo>
                        <a:pt x="6754464" y="3156296"/>
                        <a:pt x="6778553" y="3187695"/>
                        <a:pt x="6799765" y="3220771"/>
                      </a:cubicBezTo>
                      <a:cubicBezTo>
                        <a:pt x="6807435" y="3232756"/>
                        <a:pt x="6789039" y="3247196"/>
                        <a:pt x="6779931" y="3236111"/>
                      </a:cubicBezTo>
                      <a:cubicBezTo>
                        <a:pt x="6755543" y="3206390"/>
                        <a:pt x="6733492" y="3174632"/>
                        <a:pt x="6711201" y="3143233"/>
                      </a:cubicBezTo>
                      <a:cubicBezTo>
                        <a:pt x="6708085" y="3148806"/>
                        <a:pt x="6706228" y="3155217"/>
                        <a:pt x="6706228" y="3162468"/>
                      </a:cubicBezTo>
                      <a:cubicBezTo>
                        <a:pt x="6706168" y="3183560"/>
                        <a:pt x="6687592" y="3192249"/>
                        <a:pt x="6671593" y="3189013"/>
                      </a:cubicBezTo>
                      <a:cubicBezTo>
                        <a:pt x="6681360" y="3208847"/>
                        <a:pt x="6699037" y="3229580"/>
                        <a:pt x="6718092" y="3244620"/>
                      </a:cubicBezTo>
                      <a:cubicBezTo>
                        <a:pt x="6708744" y="3231018"/>
                        <a:pt x="6699457" y="3217356"/>
                        <a:pt x="6690169" y="3203753"/>
                      </a:cubicBezTo>
                      <a:cubicBezTo>
                        <a:pt x="6680821" y="3190032"/>
                        <a:pt x="6703052" y="3177208"/>
                        <a:pt x="6712399" y="3190751"/>
                      </a:cubicBezTo>
                      <a:cubicBezTo>
                        <a:pt x="6729477" y="3215498"/>
                        <a:pt x="6746675" y="3240186"/>
                        <a:pt x="6763392" y="3265173"/>
                      </a:cubicBezTo>
                      <a:cubicBezTo>
                        <a:pt x="6788680" y="3265293"/>
                        <a:pt x="6803000" y="3240006"/>
                        <a:pt x="6808992" y="3208847"/>
                      </a:cubicBezTo>
                      <a:lnTo>
                        <a:pt x="6808933" y="3208787"/>
                      </a:lnTo>
                      <a:cubicBezTo>
                        <a:pt x="6813786" y="3183260"/>
                        <a:pt x="6819239" y="3143413"/>
                        <a:pt x="6793593" y="3126455"/>
                      </a:cubicBezTo>
                      <a:cubicBezTo>
                        <a:pt x="6784785" y="3120642"/>
                        <a:pt x="6773879" y="3117751"/>
                        <a:pt x="6762794" y="3117541"/>
                      </a:cubicBezTo>
                      <a:close/>
                      <a:moveTo>
                        <a:pt x="2407360" y="3091401"/>
                      </a:moveTo>
                      <a:cubicBezTo>
                        <a:pt x="2396515" y="3105902"/>
                        <a:pt x="2382733" y="3119564"/>
                        <a:pt x="2369730" y="3133585"/>
                      </a:cubicBezTo>
                      <a:cubicBezTo>
                        <a:pt x="2370029" y="3133825"/>
                        <a:pt x="2370329" y="3133945"/>
                        <a:pt x="2370629" y="3134245"/>
                      </a:cubicBezTo>
                      <a:cubicBezTo>
                        <a:pt x="2472495" y="3251630"/>
                        <a:pt x="2574121" y="3369196"/>
                        <a:pt x="2675627" y="3486882"/>
                      </a:cubicBezTo>
                      <a:cubicBezTo>
                        <a:pt x="2725601" y="3544826"/>
                        <a:pt x="2775578" y="3602710"/>
                        <a:pt x="2825491" y="3660654"/>
                      </a:cubicBezTo>
                      <a:cubicBezTo>
                        <a:pt x="2874266" y="3717279"/>
                        <a:pt x="2926938" y="3772347"/>
                        <a:pt x="2971220" y="3832568"/>
                      </a:cubicBezTo>
                      <a:cubicBezTo>
                        <a:pt x="2979908" y="3844313"/>
                        <a:pt x="2961274" y="3857436"/>
                        <a:pt x="2951565" y="3847728"/>
                      </a:cubicBezTo>
                      <a:cubicBezTo>
                        <a:pt x="2896078" y="3792361"/>
                        <a:pt x="2847242" y="3728665"/>
                        <a:pt x="2796129" y="3669163"/>
                      </a:cubicBezTo>
                      <a:cubicBezTo>
                        <a:pt x="2747892" y="3613016"/>
                        <a:pt x="2699715" y="3556810"/>
                        <a:pt x="2651539" y="3500604"/>
                      </a:cubicBezTo>
                      <a:cubicBezTo>
                        <a:pt x="2552069" y="3384596"/>
                        <a:pt x="2452721" y="3268588"/>
                        <a:pt x="2353671" y="3152281"/>
                      </a:cubicBezTo>
                      <a:cubicBezTo>
                        <a:pt x="2346061" y="3161928"/>
                        <a:pt x="2339470" y="3172055"/>
                        <a:pt x="2335155" y="3183021"/>
                      </a:cubicBezTo>
                      <a:cubicBezTo>
                        <a:pt x="2329103" y="3198360"/>
                        <a:pt x="2325987" y="3213401"/>
                        <a:pt x="2325148" y="3228141"/>
                      </a:cubicBezTo>
                      <a:cubicBezTo>
                        <a:pt x="2326227" y="3228741"/>
                        <a:pt x="2327246" y="3229400"/>
                        <a:pt x="2328204" y="3230538"/>
                      </a:cubicBezTo>
                      <a:cubicBezTo>
                        <a:pt x="2421861" y="3341932"/>
                        <a:pt x="2515937" y="3453086"/>
                        <a:pt x="2609594" y="3564480"/>
                      </a:cubicBezTo>
                      <a:cubicBezTo>
                        <a:pt x="2700435" y="3672458"/>
                        <a:pt x="2798046" y="3777800"/>
                        <a:pt x="2882177" y="3891051"/>
                      </a:cubicBezTo>
                      <a:cubicBezTo>
                        <a:pt x="2891045" y="3902976"/>
                        <a:pt x="2871690" y="3917117"/>
                        <a:pt x="2861862" y="3906691"/>
                      </a:cubicBezTo>
                      <a:cubicBezTo>
                        <a:pt x="2764312" y="3802967"/>
                        <a:pt x="2677185" y="3687019"/>
                        <a:pt x="2586105" y="3577543"/>
                      </a:cubicBezTo>
                      <a:cubicBezTo>
                        <a:pt x="2499998" y="3474118"/>
                        <a:pt x="2414192" y="3370394"/>
                        <a:pt x="2328144" y="3266911"/>
                      </a:cubicBezTo>
                      <a:cubicBezTo>
                        <a:pt x="2344863" y="3346366"/>
                        <a:pt x="2421802" y="3415575"/>
                        <a:pt x="2471956" y="3472920"/>
                      </a:cubicBezTo>
                      <a:cubicBezTo>
                        <a:pt x="2548474" y="3560405"/>
                        <a:pt x="2583828" y="3659995"/>
                        <a:pt x="2598509" y="3765456"/>
                      </a:cubicBezTo>
                      <a:cubicBezTo>
                        <a:pt x="2678862" y="3850245"/>
                        <a:pt x="2760416" y="3934195"/>
                        <a:pt x="2838434" y="4021141"/>
                      </a:cubicBezTo>
                      <a:cubicBezTo>
                        <a:pt x="2849338" y="4033305"/>
                        <a:pt x="2831962" y="4050981"/>
                        <a:pt x="2820396" y="4039177"/>
                      </a:cubicBezTo>
                      <a:cubicBezTo>
                        <a:pt x="2746393" y="3963736"/>
                        <a:pt x="2675027" y="3885539"/>
                        <a:pt x="2603242" y="3807880"/>
                      </a:cubicBezTo>
                      <a:cubicBezTo>
                        <a:pt x="2606238" y="3841377"/>
                        <a:pt x="2607557" y="3875352"/>
                        <a:pt x="2607617" y="3909687"/>
                      </a:cubicBezTo>
                      <a:cubicBezTo>
                        <a:pt x="2608995" y="3910286"/>
                        <a:pt x="2610433" y="3911185"/>
                        <a:pt x="2611691" y="3912563"/>
                      </a:cubicBezTo>
                      <a:cubicBezTo>
                        <a:pt x="2679822" y="3985128"/>
                        <a:pt x="2747772" y="4058891"/>
                        <a:pt x="2808833" y="4137568"/>
                      </a:cubicBezTo>
                      <a:cubicBezTo>
                        <a:pt x="2850178" y="4079145"/>
                        <a:pt x="2904527" y="4028571"/>
                        <a:pt x="2946112" y="3970687"/>
                      </a:cubicBezTo>
                      <a:lnTo>
                        <a:pt x="2946172" y="3970747"/>
                      </a:lnTo>
                      <a:cubicBezTo>
                        <a:pt x="2977391" y="3927304"/>
                        <a:pt x="2999742" y="3881224"/>
                        <a:pt x="3023531" y="3836283"/>
                      </a:cubicBezTo>
                      <a:cubicBezTo>
                        <a:pt x="2915792" y="3719017"/>
                        <a:pt x="2816143" y="3592823"/>
                        <a:pt x="2714636" y="3470284"/>
                      </a:cubicBezTo>
                      <a:cubicBezTo>
                        <a:pt x="2610912" y="3345048"/>
                        <a:pt x="2508508" y="3218734"/>
                        <a:pt x="2407360" y="3091401"/>
                      </a:cubicBezTo>
                      <a:close/>
                      <a:moveTo>
                        <a:pt x="6782208" y="3064377"/>
                      </a:moveTo>
                      <a:lnTo>
                        <a:pt x="6782148" y="3064436"/>
                      </a:lnTo>
                      <a:cubicBezTo>
                        <a:pt x="6845305" y="3075582"/>
                        <a:pt x="6871970" y="3127594"/>
                        <a:pt x="6866817" y="3188234"/>
                      </a:cubicBezTo>
                      <a:cubicBezTo>
                        <a:pt x="6862023" y="3245099"/>
                        <a:pt x="6833261" y="3320121"/>
                        <a:pt x="6764231" y="3318204"/>
                      </a:cubicBezTo>
                      <a:cubicBezTo>
                        <a:pt x="6708025" y="3316646"/>
                        <a:pt x="6655414" y="3247856"/>
                        <a:pt x="6637857" y="3200158"/>
                      </a:cubicBezTo>
                      <a:cubicBezTo>
                        <a:pt x="6633603" y="3188474"/>
                        <a:pt x="6643729" y="3179365"/>
                        <a:pt x="6654156" y="3178227"/>
                      </a:cubicBezTo>
                      <a:cubicBezTo>
                        <a:pt x="6651100" y="3173913"/>
                        <a:pt x="6649123" y="3168460"/>
                        <a:pt x="6649123" y="3161809"/>
                      </a:cubicBezTo>
                      <a:cubicBezTo>
                        <a:pt x="6648763" y="3090083"/>
                        <a:pt x="6716893" y="3052812"/>
                        <a:pt x="6782208" y="3064377"/>
                      </a:cubicBezTo>
                      <a:close/>
                      <a:moveTo>
                        <a:pt x="1376942" y="2984741"/>
                      </a:moveTo>
                      <a:cubicBezTo>
                        <a:pt x="1413854" y="2984681"/>
                        <a:pt x="1413794" y="3042086"/>
                        <a:pt x="1376942" y="3042026"/>
                      </a:cubicBezTo>
                      <a:cubicBezTo>
                        <a:pt x="1172970" y="3041547"/>
                        <a:pt x="968818" y="3043104"/>
                        <a:pt x="764846" y="3039210"/>
                      </a:cubicBezTo>
                      <a:lnTo>
                        <a:pt x="764846" y="3039270"/>
                      </a:lnTo>
                      <a:cubicBezTo>
                        <a:pt x="731529" y="3038610"/>
                        <a:pt x="731589" y="2988217"/>
                        <a:pt x="764846" y="2987557"/>
                      </a:cubicBezTo>
                      <a:cubicBezTo>
                        <a:pt x="968818" y="2983663"/>
                        <a:pt x="1172970" y="2985221"/>
                        <a:pt x="1376942" y="2984741"/>
                      </a:cubicBezTo>
                      <a:close/>
                      <a:moveTo>
                        <a:pt x="6968683" y="2976531"/>
                      </a:moveTo>
                      <a:cubicBezTo>
                        <a:pt x="6978570" y="3006912"/>
                        <a:pt x="6990854" y="3040228"/>
                        <a:pt x="7007752" y="3043044"/>
                      </a:cubicBezTo>
                      <a:lnTo>
                        <a:pt x="7007812" y="3042984"/>
                      </a:lnTo>
                      <a:cubicBezTo>
                        <a:pt x="7022552" y="3045441"/>
                        <a:pt x="7027466" y="3031719"/>
                        <a:pt x="7027166" y="3011825"/>
                      </a:cubicBezTo>
                      <a:cubicBezTo>
                        <a:pt x="7023871" y="3013143"/>
                        <a:pt x="7020215" y="3013203"/>
                        <a:pt x="7016800" y="3010627"/>
                      </a:cubicBezTo>
                      <a:cubicBezTo>
                        <a:pt x="7000981" y="2998822"/>
                        <a:pt x="6985041" y="2987377"/>
                        <a:pt x="6968683" y="2976531"/>
                      </a:cubicBezTo>
                      <a:close/>
                      <a:moveTo>
                        <a:pt x="2505990" y="2930512"/>
                      </a:moveTo>
                      <a:cubicBezTo>
                        <a:pt x="2478966" y="2938062"/>
                        <a:pt x="2452300" y="2947649"/>
                        <a:pt x="2425037" y="2951664"/>
                      </a:cubicBezTo>
                      <a:cubicBezTo>
                        <a:pt x="2540445" y="3076480"/>
                        <a:pt x="2654055" y="3202974"/>
                        <a:pt x="2768148" y="3328929"/>
                      </a:cubicBezTo>
                      <a:cubicBezTo>
                        <a:pt x="2826270" y="3393105"/>
                        <a:pt x="2884334" y="3457280"/>
                        <a:pt x="2942457" y="3521456"/>
                      </a:cubicBezTo>
                      <a:cubicBezTo>
                        <a:pt x="2995847" y="3580419"/>
                        <a:pt x="3055168" y="3637344"/>
                        <a:pt x="3102567" y="3701220"/>
                      </a:cubicBezTo>
                      <a:cubicBezTo>
                        <a:pt x="3111554" y="3713325"/>
                        <a:pt x="3092740" y="3725668"/>
                        <a:pt x="3082733" y="3716560"/>
                      </a:cubicBezTo>
                      <a:cubicBezTo>
                        <a:pt x="3019456" y="3658916"/>
                        <a:pt x="2964928" y="3588448"/>
                        <a:pt x="2907583" y="3524872"/>
                      </a:cubicBezTo>
                      <a:cubicBezTo>
                        <a:pt x="2852875" y="3464232"/>
                        <a:pt x="2798228" y="3403651"/>
                        <a:pt x="2743577" y="3343010"/>
                      </a:cubicBezTo>
                      <a:cubicBezTo>
                        <a:pt x="2630986" y="3218074"/>
                        <a:pt x="2517794" y="3093558"/>
                        <a:pt x="2406462" y="2967483"/>
                      </a:cubicBezTo>
                      <a:cubicBezTo>
                        <a:pt x="2402447" y="2962929"/>
                        <a:pt x="2402627" y="2957656"/>
                        <a:pt x="2404844" y="2953462"/>
                      </a:cubicBezTo>
                      <a:cubicBezTo>
                        <a:pt x="2396515" y="2953701"/>
                        <a:pt x="2388126" y="2953462"/>
                        <a:pt x="2379617" y="2952084"/>
                      </a:cubicBezTo>
                      <a:cubicBezTo>
                        <a:pt x="2395556" y="2968023"/>
                        <a:pt x="2408858" y="2984920"/>
                        <a:pt x="2417547" y="3002597"/>
                      </a:cubicBezTo>
                      <a:cubicBezTo>
                        <a:pt x="2430550" y="3028843"/>
                        <a:pt x="2429112" y="3050295"/>
                        <a:pt x="2420543" y="3069470"/>
                      </a:cubicBezTo>
                      <a:cubicBezTo>
                        <a:pt x="2523848" y="3197581"/>
                        <a:pt x="2628110" y="3325034"/>
                        <a:pt x="2733451" y="3451468"/>
                      </a:cubicBezTo>
                      <a:cubicBezTo>
                        <a:pt x="2833640" y="3571730"/>
                        <a:pt x="2939042" y="3688397"/>
                        <a:pt x="3037674" y="3810038"/>
                      </a:cubicBezTo>
                      <a:cubicBezTo>
                        <a:pt x="3061340" y="3767434"/>
                        <a:pt x="3088186" y="3726567"/>
                        <a:pt x="3127195" y="3690854"/>
                      </a:cubicBezTo>
                      <a:lnTo>
                        <a:pt x="3127255" y="3690854"/>
                      </a:lnTo>
                      <a:cubicBezTo>
                        <a:pt x="3139838" y="3679289"/>
                        <a:pt x="3153681" y="3667784"/>
                        <a:pt x="3168181" y="3656219"/>
                      </a:cubicBezTo>
                      <a:cubicBezTo>
                        <a:pt x="3054631" y="3539612"/>
                        <a:pt x="2947850" y="3415635"/>
                        <a:pt x="2838134" y="3295433"/>
                      </a:cubicBezTo>
                      <a:cubicBezTo>
                        <a:pt x="2727458" y="3174152"/>
                        <a:pt x="2616305" y="3053231"/>
                        <a:pt x="2506410" y="2931171"/>
                      </a:cubicBezTo>
                      <a:cubicBezTo>
                        <a:pt x="2506170" y="2930931"/>
                        <a:pt x="2506170" y="2930751"/>
                        <a:pt x="2505990" y="2930512"/>
                      </a:cubicBezTo>
                      <a:close/>
                      <a:moveTo>
                        <a:pt x="2672931" y="2929014"/>
                      </a:moveTo>
                      <a:cubicBezTo>
                        <a:pt x="2766648" y="3028723"/>
                        <a:pt x="2860485" y="3128312"/>
                        <a:pt x="2954081" y="3228201"/>
                      </a:cubicBezTo>
                      <a:lnTo>
                        <a:pt x="3105563" y="3389869"/>
                      </a:lnTo>
                      <a:cubicBezTo>
                        <a:pt x="3159013" y="3446974"/>
                        <a:pt x="3217496" y="3502042"/>
                        <a:pt x="3266153" y="3563341"/>
                      </a:cubicBezTo>
                      <a:cubicBezTo>
                        <a:pt x="3269269" y="3567236"/>
                        <a:pt x="3269749" y="3571491"/>
                        <a:pt x="3268729" y="3575206"/>
                      </a:cubicBezTo>
                      <a:lnTo>
                        <a:pt x="3268789" y="3575266"/>
                      </a:lnTo>
                      <a:cubicBezTo>
                        <a:pt x="3311273" y="3537875"/>
                        <a:pt x="3348785" y="3496589"/>
                        <a:pt x="3367420" y="3447334"/>
                      </a:cubicBezTo>
                      <a:cubicBezTo>
                        <a:pt x="3367061" y="3447034"/>
                        <a:pt x="3366701" y="3446974"/>
                        <a:pt x="3366402" y="3446615"/>
                      </a:cubicBezTo>
                      <a:cubicBezTo>
                        <a:pt x="3292578" y="3364642"/>
                        <a:pt x="3221331" y="3281291"/>
                        <a:pt x="3142954" y="3203454"/>
                      </a:cubicBezTo>
                      <a:cubicBezTo>
                        <a:pt x="3114252" y="3192188"/>
                        <a:pt x="3086388" y="3179006"/>
                        <a:pt x="3059003" y="3162947"/>
                      </a:cubicBezTo>
                      <a:cubicBezTo>
                        <a:pt x="3024432" y="3142693"/>
                        <a:pt x="2991773" y="3119624"/>
                        <a:pt x="2959476" y="3095895"/>
                      </a:cubicBezTo>
                      <a:cubicBezTo>
                        <a:pt x="2993211" y="3130170"/>
                        <a:pt x="3027006" y="3164445"/>
                        <a:pt x="3060502" y="3198960"/>
                      </a:cubicBezTo>
                      <a:cubicBezTo>
                        <a:pt x="3151103" y="3292377"/>
                        <a:pt x="3244641" y="3384476"/>
                        <a:pt x="3330089" y="3482687"/>
                      </a:cubicBezTo>
                      <a:cubicBezTo>
                        <a:pt x="3341235" y="3495450"/>
                        <a:pt x="3323617" y="3513607"/>
                        <a:pt x="3311333" y="3501442"/>
                      </a:cubicBezTo>
                      <a:cubicBezTo>
                        <a:pt x="3218695" y="3409763"/>
                        <a:pt x="3131569" y="3312151"/>
                        <a:pt x="3040966" y="3218434"/>
                      </a:cubicBezTo>
                      <a:cubicBezTo>
                        <a:pt x="2970980" y="3145989"/>
                        <a:pt x="2900452" y="3074024"/>
                        <a:pt x="2829685" y="3002358"/>
                      </a:cubicBezTo>
                      <a:cubicBezTo>
                        <a:pt x="2803321" y="2985220"/>
                        <a:pt x="2776177" y="2969401"/>
                        <a:pt x="2747473" y="2955978"/>
                      </a:cubicBezTo>
                      <a:cubicBezTo>
                        <a:pt x="2722666" y="2944414"/>
                        <a:pt x="2697858" y="2935366"/>
                        <a:pt x="2672931" y="2929014"/>
                      </a:cubicBezTo>
                      <a:close/>
                      <a:moveTo>
                        <a:pt x="2581948" y="2918789"/>
                      </a:moveTo>
                      <a:cubicBezTo>
                        <a:pt x="2565806" y="2919291"/>
                        <a:pt x="2549493" y="2921074"/>
                        <a:pt x="2532955" y="2924280"/>
                      </a:cubicBezTo>
                      <a:cubicBezTo>
                        <a:pt x="2641532" y="3041127"/>
                        <a:pt x="2749090" y="3158992"/>
                        <a:pt x="2857008" y="3276498"/>
                      </a:cubicBezTo>
                      <a:cubicBezTo>
                        <a:pt x="2967804" y="3397180"/>
                        <a:pt x="3082612" y="3515225"/>
                        <a:pt x="3189394" y="3639442"/>
                      </a:cubicBezTo>
                      <a:lnTo>
                        <a:pt x="3189394" y="3639382"/>
                      </a:lnTo>
                      <a:cubicBezTo>
                        <a:pt x="3211864" y="3621765"/>
                        <a:pt x="3235293" y="3603788"/>
                        <a:pt x="3257644" y="3584793"/>
                      </a:cubicBezTo>
                      <a:cubicBezTo>
                        <a:pt x="3254649" y="3584973"/>
                        <a:pt x="3251412" y="3583894"/>
                        <a:pt x="3248356" y="3581138"/>
                      </a:cubicBezTo>
                      <a:cubicBezTo>
                        <a:pt x="3190413" y="3528647"/>
                        <a:pt x="3139299" y="3466628"/>
                        <a:pt x="3085909" y="3409523"/>
                      </a:cubicBezTo>
                      <a:cubicBezTo>
                        <a:pt x="3035455" y="3355594"/>
                        <a:pt x="2985001" y="3301605"/>
                        <a:pt x="2934548" y="3247676"/>
                      </a:cubicBezTo>
                      <a:cubicBezTo>
                        <a:pt x="2832801" y="3138918"/>
                        <a:pt x="2731413" y="3029921"/>
                        <a:pt x="2629907" y="2920984"/>
                      </a:cubicBezTo>
                      <a:cubicBezTo>
                        <a:pt x="2614058" y="2919066"/>
                        <a:pt x="2598089" y="2918287"/>
                        <a:pt x="2581948" y="2918789"/>
                      </a:cubicBezTo>
                      <a:close/>
                      <a:moveTo>
                        <a:pt x="6926019" y="2879938"/>
                      </a:moveTo>
                      <a:cubicBezTo>
                        <a:pt x="6936266" y="2898993"/>
                        <a:pt x="6946812" y="2917868"/>
                        <a:pt x="6954962" y="2936564"/>
                      </a:cubicBezTo>
                      <a:cubicBezTo>
                        <a:pt x="6955261" y="2937223"/>
                        <a:pt x="6955561" y="2938002"/>
                        <a:pt x="6955860" y="2938721"/>
                      </a:cubicBezTo>
                      <a:cubicBezTo>
                        <a:pt x="6979529" y="2952203"/>
                        <a:pt x="7002539" y="2967064"/>
                        <a:pt x="7024170" y="2983662"/>
                      </a:cubicBezTo>
                      <a:cubicBezTo>
                        <a:pt x="7021054" y="2965686"/>
                        <a:pt x="7015781" y="2946631"/>
                        <a:pt x="7010448" y="2930692"/>
                      </a:cubicBezTo>
                      <a:cubicBezTo>
                        <a:pt x="6982105" y="2914153"/>
                        <a:pt x="6954063" y="2897076"/>
                        <a:pt x="6926019" y="2879938"/>
                      </a:cubicBezTo>
                      <a:close/>
                      <a:moveTo>
                        <a:pt x="866195" y="2867198"/>
                      </a:moveTo>
                      <a:cubicBezTo>
                        <a:pt x="894351" y="2866906"/>
                        <a:pt x="922499" y="2867145"/>
                        <a:pt x="950602" y="2868853"/>
                      </a:cubicBezTo>
                      <a:cubicBezTo>
                        <a:pt x="984518" y="2870890"/>
                        <a:pt x="984458" y="2919367"/>
                        <a:pt x="950602" y="2921464"/>
                      </a:cubicBezTo>
                      <a:cubicBezTo>
                        <a:pt x="894396" y="2924940"/>
                        <a:pt x="838010" y="2922483"/>
                        <a:pt x="781744" y="2921584"/>
                      </a:cubicBezTo>
                      <a:cubicBezTo>
                        <a:pt x="747649" y="2921045"/>
                        <a:pt x="747709" y="2869273"/>
                        <a:pt x="781744" y="2868733"/>
                      </a:cubicBezTo>
                      <a:cubicBezTo>
                        <a:pt x="809877" y="2868313"/>
                        <a:pt x="838040" y="2867490"/>
                        <a:pt x="866195" y="2867198"/>
                      </a:cubicBezTo>
                      <a:close/>
                      <a:moveTo>
                        <a:pt x="6898515" y="2821155"/>
                      </a:moveTo>
                      <a:cubicBezTo>
                        <a:pt x="6900373" y="2826488"/>
                        <a:pt x="6902530" y="2831761"/>
                        <a:pt x="6904807" y="2837094"/>
                      </a:cubicBezTo>
                      <a:cubicBezTo>
                        <a:pt x="6905107" y="2837214"/>
                        <a:pt x="6905406" y="2837214"/>
                        <a:pt x="6905706" y="2837394"/>
                      </a:cubicBezTo>
                      <a:cubicBezTo>
                        <a:pt x="6933210" y="2853573"/>
                        <a:pt x="6960714" y="2869572"/>
                        <a:pt x="6988158" y="2885810"/>
                      </a:cubicBezTo>
                      <a:cubicBezTo>
                        <a:pt x="6964908" y="2855370"/>
                        <a:pt x="6933270" y="2836195"/>
                        <a:pt x="6898515" y="2821155"/>
                      </a:cubicBezTo>
                      <a:close/>
                      <a:moveTo>
                        <a:pt x="1847720" y="2809885"/>
                      </a:moveTo>
                      <a:cubicBezTo>
                        <a:pt x="1856302" y="2808253"/>
                        <a:pt x="1865919" y="2817230"/>
                        <a:pt x="1860571" y="2827387"/>
                      </a:cubicBezTo>
                      <a:cubicBezTo>
                        <a:pt x="1833726" y="2878141"/>
                        <a:pt x="1804245" y="2927696"/>
                        <a:pt x="1775902" y="2977610"/>
                      </a:cubicBezTo>
                      <a:cubicBezTo>
                        <a:pt x="1761701" y="3002598"/>
                        <a:pt x="1747620" y="3027645"/>
                        <a:pt x="1733298" y="3052572"/>
                      </a:cubicBezTo>
                      <a:cubicBezTo>
                        <a:pt x="1725509" y="3066054"/>
                        <a:pt x="1719157" y="3079896"/>
                        <a:pt x="1705016" y="3087386"/>
                      </a:cubicBezTo>
                      <a:cubicBezTo>
                        <a:pt x="1686080" y="3097453"/>
                        <a:pt x="1657198" y="3094937"/>
                        <a:pt x="1636705" y="3096495"/>
                      </a:cubicBezTo>
                      <a:cubicBezTo>
                        <a:pt x="1609741" y="3098592"/>
                        <a:pt x="1582717" y="3100569"/>
                        <a:pt x="1555692" y="3102606"/>
                      </a:cubicBezTo>
                      <a:lnTo>
                        <a:pt x="1555752" y="3102606"/>
                      </a:lnTo>
                      <a:lnTo>
                        <a:pt x="1386294" y="3115310"/>
                      </a:lnTo>
                      <a:cubicBezTo>
                        <a:pt x="1155478" y="3132627"/>
                        <a:pt x="924659" y="3150004"/>
                        <a:pt x="693841" y="3167322"/>
                      </a:cubicBezTo>
                      <a:cubicBezTo>
                        <a:pt x="674906" y="3168700"/>
                        <a:pt x="675026" y="3139278"/>
                        <a:pt x="693841" y="3137840"/>
                      </a:cubicBezTo>
                      <a:cubicBezTo>
                        <a:pt x="907461" y="3121841"/>
                        <a:pt x="1121142" y="3105782"/>
                        <a:pt x="1334761" y="3089783"/>
                      </a:cubicBezTo>
                      <a:cubicBezTo>
                        <a:pt x="1440344" y="3081874"/>
                        <a:pt x="1545865" y="3073665"/>
                        <a:pt x="1651506" y="3066054"/>
                      </a:cubicBezTo>
                      <a:cubicBezTo>
                        <a:pt x="1671400" y="3064616"/>
                        <a:pt x="1685841" y="3066833"/>
                        <a:pt x="1701720" y="3050715"/>
                      </a:cubicBezTo>
                      <a:cubicBezTo>
                        <a:pt x="1709450" y="3042925"/>
                        <a:pt x="1714362" y="3029143"/>
                        <a:pt x="1719875" y="3019735"/>
                      </a:cubicBezTo>
                      <a:cubicBezTo>
                        <a:pt x="1733179" y="2997025"/>
                        <a:pt x="1746481" y="2974255"/>
                        <a:pt x="1759784" y="2951545"/>
                      </a:cubicBezTo>
                      <a:cubicBezTo>
                        <a:pt x="1786329" y="2906124"/>
                        <a:pt x="1812095" y="2859985"/>
                        <a:pt x="1840078" y="2815403"/>
                      </a:cubicBezTo>
                      <a:cubicBezTo>
                        <a:pt x="1842115" y="2812152"/>
                        <a:pt x="1844860" y="2810429"/>
                        <a:pt x="1847720" y="2809885"/>
                      </a:cubicBezTo>
                      <a:close/>
                      <a:moveTo>
                        <a:pt x="6882816" y="2764110"/>
                      </a:moveTo>
                      <a:cubicBezTo>
                        <a:pt x="6956639" y="2773757"/>
                        <a:pt x="7020275" y="2821755"/>
                        <a:pt x="7053532" y="2888447"/>
                      </a:cubicBezTo>
                      <a:cubicBezTo>
                        <a:pt x="7081396" y="2944354"/>
                        <a:pt x="7095956" y="3038430"/>
                        <a:pt x="7054251" y="3091880"/>
                      </a:cubicBezTo>
                      <a:cubicBezTo>
                        <a:pt x="7019796" y="3136102"/>
                        <a:pt x="6972278" y="3112493"/>
                        <a:pt x="6952145" y="3069290"/>
                      </a:cubicBezTo>
                      <a:lnTo>
                        <a:pt x="6952205" y="3069230"/>
                      </a:lnTo>
                      <a:cubicBezTo>
                        <a:pt x="6928596" y="3018596"/>
                        <a:pt x="6914634" y="2963289"/>
                        <a:pt x="6891025" y="2912236"/>
                      </a:cubicBezTo>
                      <a:cubicBezTo>
                        <a:pt x="6874307" y="2876163"/>
                        <a:pt x="6852376" y="2843446"/>
                        <a:pt x="6851597" y="2802939"/>
                      </a:cubicBezTo>
                      <a:cubicBezTo>
                        <a:pt x="6851477" y="2795928"/>
                        <a:pt x="6854713" y="2790655"/>
                        <a:pt x="6859447" y="2787300"/>
                      </a:cubicBezTo>
                      <a:cubicBezTo>
                        <a:pt x="6858907" y="2774417"/>
                        <a:pt x="6866637" y="2762013"/>
                        <a:pt x="6882816" y="2764110"/>
                      </a:cubicBezTo>
                      <a:close/>
                      <a:moveTo>
                        <a:pt x="2081746" y="2681179"/>
                      </a:moveTo>
                      <a:cubicBezTo>
                        <a:pt x="2074376" y="2684535"/>
                        <a:pt x="2067005" y="2687770"/>
                        <a:pt x="2059514" y="2690766"/>
                      </a:cubicBezTo>
                      <a:cubicBezTo>
                        <a:pt x="2048129" y="2693103"/>
                        <a:pt x="2035307" y="2693882"/>
                        <a:pt x="2024040" y="2691066"/>
                      </a:cubicBezTo>
                      <a:cubicBezTo>
                        <a:pt x="2023561" y="2690886"/>
                        <a:pt x="2023083" y="2690647"/>
                        <a:pt x="2022544" y="2690527"/>
                      </a:cubicBezTo>
                      <a:cubicBezTo>
                        <a:pt x="2045134" y="2718390"/>
                        <a:pt x="2066944" y="2746733"/>
                        <a:pt x="2086121" y="2776334"/>
                      </a:cubicBezTo>
                      <a:cubicBezTo>
                        <a:pt x="2087558" y="2778551"/>
                        <a:pt x="2087918" y="2780828"/>
                        <a:pt x="2087859" y="2782986"/>
                      </a:cubicBezTo>
                      <a:cubicBezTo>
                        <a:pt x="2133820" y="2799943"/>
                        <a:pt x="2179720" y="2817440"/>
                        <a:pt x="2222444" y="2842248"/>
                      </a:cubicBezTo>
                      <a:lnTo>
                        <a:pt x="2222324" y="2842308"/>
                      </a:lnTo>
                      <a:cubicBezTo>
                        <a:pt x="2242756" y="2854172"/>
                        <a:pt x="2267145" y="2868253"/>
                        <a:pt x="2291832" y="2884133"/>
                      </a:cubicBezTo>
                      <a:cubicBezTo>
                        <a:pt x="2287218" y="2865497"/>
                        <a:pt x="2293031" y="2846442"/>
                        <a:pt x="2287279" y="2828945"/>
                      </a:cubicBezTo>
                      <a:cubicBezTo>
                        <a:pt x="2273138" y="2785682"/>
                        <a:pt x="2239760" y="2778731"/>
                        <a:pt x="2205007" y="2777892"/>
                      </a:cubicBezTo>
                      <a:cubicBezTo>
                        <a:pt x="2220167" y="2794730"/>
                        <a:pt x="2235207" y="2811628"/>
                        <a:pt x="2249948" y="2828825"/>
                      </a:cubicBezTo>
                      <a:cubicBezTo>
                        <a:pt x="2260433" y="2841109"/>
                        <a:pt x="2243416" y="2858726"/>
                        <a:pt x="2231972" y="2846802"/>
                      </a:cubicBezTo>
                      <a:cubicBezTo>
                        <a:pt x="2209082" y="2822833"/>
                        <a:pt x="2186671" y="2798325"/>
                        <a:pt x="2164440" y="2773638"/>
                      </a:cubicBezTo>
                      <a:cubicBezTo>
                        <a:pt x="2160545" y="2771121"/>
                        <a:pt x="2157669" y="2767765"/>
                        <a:pt x="2155572" y="2763811"/>
                      </a:cubicBezTo>
                      <a:cubicBezTo>
                        <a:pt x="2130884" y="2736307"/>
                        <a:pt x="2106376" y="2708683"/>
                        <a:pt x="2081746" y="2681179"/>
                      </a:cubicBezTo>
                      <a:close/>
                      <a:moveTo>
                        <a:pt x="2120360" y="2668090"/>
                      </a:moveTo>
                      <a:cubicBezTo>
                        <a:pt x="2115312" y="2666453"/>
                        <a:pt x="2110032" y="2666483"/>
                        <a:pt x="2104519" y="2668176"/>
                      </a:cubicBezTo>
                      <a:cubicBezTo>
                        <a:pt x="2122795" y="2688130"/>
                        <a:pt x="2141131" y="2708024"/>
                        <a:pt x="2159467" y="2727978"/>
                      </a:cubicBezTo>
                      <a:lnTo>
                        <a:pt x="2159467" y="2727918"/>
                      </a:lnTo>
                      <a:cubicBezTo>
                        <a:pt x="2148546" y="2692909"/>
                        <a:pt x="2135502" y="2673000"/>
                        <a:pt x="2120360" y="2668090"/>
                      </a:cubicBezTo>
                      <a:close/>
                      <a:moveTo>
                        <a:pt x="2520850" y="2638036"/>
                      </a:moveTo>
                      <a:cubicBezTo>
                        <a:pt x="2543141" y="2666738"/>
                        <a:pt x="2565491" y="2695380"/>
                        <a:pt x="2587662" y="2724143"/>
                      </a:cubicBezTo>
                      <a:cubicBezTo>
                        <a:pt x="2587962" y="2724502"/>
                        <a:pt x="2587962" y="2724862"/>
                        <a:pt x="2588201" y="2725221"/>
                      </a:cubicBezTo>
                      <a:cubicBezTo>
                        <a:pt x="2597729" y="2724083"/>
                        <a:pt x="2606717" y="2721986"/>
                        <a:pt x="2614446" y="2718630"/>
                      </a:cubicBezTo>
                      <a:cubicBezTo>
                        <a:pt x="2602882" y="2704668"/>
                        <a:pt x="2591616" y="2690527"/>
                        <a:pt x="2580412" y="2676266"/>
                      </a:cubicBezTo>
                      <a:cubicBezTo>
                        <a:pt x="2576097" y="2670813"/>
                        <a:pt x="2574899" y="2663323"/>
                        <a:pt x="2580412" y="2657930"/>
                      </a:cubicBezTo>
                      <a:cubicBezTo>
                        <a:pt x="2585026" y="2653436"/>
                        <a:pt x="2594373" y="2652417"/>
                        <a:pt x="2598748" y="2657930"/>
                      </a:cubicBezTo>
                      <a:cubicBezTo>
                        <a:pt x="2610612" y="2672790"/>
                        <a:pt x="2622416" y="2687711"/>
                        <a:pt x="2633861" y="2702871"/>
                      </a:cubicBezTo>
                      <a:cubicBezTo>
                        <a:pt x="2636259" y="2699156"/>
                        <a:pt x="2638115" y="2695021"/>
                        <a:pt x="2639075" y="2690167"/>
                      </a:cubicBezTo>
                      <a:cubicBezTo>
                        <a:pt x="2646384" y="2653376"/>
                        <a:pt x="2609952" y="2654334"/>
                        <a:pt x="2579753" y="2647983"/>
                      </a:cubicBezTo>
                      <a:cubicBezTo>
                        <a:pt x="2561776" y="2644208"/>
                        <a:pt x="2543620" y="2642051"/>
                        <a:pt x="2525524" y="2638995"/>
                      </a:cubicBezTo>
                      <a:cubicBezTo>
                        <a:pt x="2523966" y="2638755"/>
                        <a:pt x="2522408" y="2638335"/>
                        <a:pt x="2520850" y="2638036"/>
                      </a:cubicBezTo>
                      <a:close/>
                      <a:moveTo>
                        <a:pt x="2385009" y="2618022"/>
                      </a:moveTo>
                      <a:cubicBezTo>
                        <a:pt x="2383811" y="2618741"/>
                        <a:pt x="2382493" y="2619400"/>
                        <a:pt x="2380935" y="2619880"/>
                      </a:cubicBezTo>
                      <a:cubicBezTo>
                        <a:pt x="2346240" y="2630546"/>
                        <a:pt x="2422159" y="2688070"/>
                        <a:pt x="2433006" y="2693942"/>
                      </a:cubicBezTo>
                      <a:cubicBezTo>
                        <a:pt x="2442653" y="2699216"/>
                        <a:pt x="2452840" y="2703530"/>
                        <a:pt x="2463206" y="2707365"/>
                      </a:cubicBezTo>
                      <a:cubicBezTo>
                        <a:pt x="2438399" y="2676505"/>
                        <a:pt x="2412513" y="2646665"/>
                        <a:pt x="2385009" y="2618022"/>
                      </a:cubicBezTo>
                      <a:close/>
                      <a:moveTo>
                        <a:pt x="2412452" y="2610951"/>
                      </a:moveTo>
                      <a:cubicBezTo>
                        <a:pt x="2445649" y="2645466"/>
                        <a:pt x="2477107" y="2681479"/>
                        <a:pt x="2506109" y="2719469"/>
                      </a:cubicBezTo>
                      <a:cubicBezTo>
                        <a:pt x="2506589" y="2719589"/>
                        <a:pt x="2507068" y="2719709"/>
                        <a:pt x="2507547" y="2719829"/>
                      </a:cubicBezTo>
                      <a:cubicBezTo>
                        <a:pt x="2519951" y="2722285"/>
                        <a:pt x="2537568" y="2725102"/>
                        <a:pt x="2555964" y="2726060"/>
                      </a:cubicBezTo>
                      <a:cubicBezTo>
                        <a:pt x="2530737" y="2693283"/>
                        <a:pt x="2505630" y="2660386"/>
                        <a:pt x="2480463" y="2627550"/>
                      </a:cubicBezTo>
                      <a:lnTo>
                        <a:pt x="2480463" y="2627490"/>
                      </a:lnTo>
                      <a:cubicBezTo>
                        <a:pt x="2457873" y="2620659"/>
                        <a:pt x="2435222" y="2613348"/>
                        <a:pt x="2412452" y="2610951"/>
                      </a:cubicBezTo>
                      <a:close/>
                      <a:moveTo>
                        <a:pt x="2393458" y="2555344"/>
                      </a:moveTo>
                      <a:cubicBezTo>
                        <a:pt x="2443132" y="2550491"/>
                        <a:pt x="2492148" y="2576916"/>
                        <a:pt x="2540983" y="2585365"/>
                      </a:cubicBezTo>
                      <a:cubicBezTo>
                        <a:pt x="2587841" y="2593454"/>
                        <a:pt x="2638475" y="2597888"/>
                        <a:pt x="2677783" y="2627490"/>
                      </a:cubicBezTo>
                      <a:cubicBezTo>
                        <a:pt x="2742738" y="2676445"/>
                        <a:pt x="2702650" y="2743378"/>
                        <a:pt x="2638295" y="2766268"/>
                      </a:cubicBezTo>
                      <a:cubicBezTo>
                        <a:pt x="2606657" y="2777533"/>
                        <a:pt x="2571004" y="2780109"/>
                        <a:pt x="2535291" y="2775915"/>
                      </a:cubicBezTo>
                      <a:cubicBezTo>
                        <a:pt x="2530018" y="2781008"/>
                        <a:pt x="2520131" y="2782266"/>
                        <a:pt x="2514498" y="2774477"/>
                      </a:cubicBezTo>
                      <a:cubicBezTo>
                        <a:pt x="2513959" y="2773758"/>
                        <a:pt x="2513420" y="2773039"/>
                        <a:pt x="2512880" y="2772320"/>
                      </a:cubicBezTo>
                      <a:cubicBezTo>
                        <a:pt x="2461288" y="2762253"/>
                        <a:pt x="2411314" y="2738943"/>
                        <a:pt x="2375362" y="2708084"/>
                      </a:cubicBezTo>
                      <a:cubicBezTo>
                        <a:pt x="2340008" y="2677764"/>
                        <a:pt x="2302318" y="2607176"/>
                        <a:pt x="2367272" y="2590398"/>
                      </a:cubicBezTo>
                      <a:cubicBezTo>
                        <a:pt x="2364696" y="2575478"/>
                        <a:pt x="2373744" y="2557262"/>
                        <a:pt x="2393458" y="2555344"/>
                      </a:cubicBezTo>
                      <a:close/>
                      <a:moveTo>
                        <a:pt x="3960461" y="2555284"/>
                      </a:moveTo>
                      <a:cubicBezTo>
                        <a:pt x="3949555" y="2571942"/>
                        <a:pt x="3939908" y="2588900"/>
                        <a:pt x="3931938" y="2605978"/>
                      </a:cubicBezTo>
                      <a:cubicBezTo>
                        <a:pt x="3912224" y="2648042"/>
                        <a:pt x="3897603" y="2695260"/>
                        <a:pt x="3889633" y="2743557"/>
                      </a:cubicBezTo>
                      <a:cubicBezTo>
                        <a:pt x="3929721" y="2825589"/>
                        <a:pt x="3976579" y="2902888"/>
                        <a:pt x="4024036" y="2980786"/>
                      </a:cubicBezTo>
                      <a:cubicBezTo>
                        <a:pt x="4032545" y="2994807"/>
                        <a:pt x="4011572" y="3006372"/>
                        <a:pt x="4002405" y="2993429"/>
                      </a:cubicBezTo>
                      <a:cubicBezTo>
                        <a:pt x="3957105" y="2929373"/>
                        <a:pt x="3918815" y="2859924"/>
                        <a:pt x="3884001" y="2789517"/>
                      </a:cubicBezTo>
                      <a:cubicBezTo>
                        <a:pt x="3881125" y="2828945"/>
                        <a:pt x="3882922" y="2868313"/>
                        <a:pt x="3890412" y="2905525"/>
                      </a:cubicBezTo>
                      <a:cubicBezTo>
                        <a:pt x="3911744" y="3011465"/>
                        <a:pt x="4005342" y="3008769"/>
                        <a:pt x="4092826" y="3021832"/>
                      </a:cubicBezTo>
                      <a:cubicBezTo>
                        <a:pt x="4101874" y="3023150"/>
                        <a:pt x="4111102" y="3024648"/>
                        <a:pt x="4120390" y="3026206"/>
                      </a:cubicBezTo>
                      <a:cubicBezTo>
                        <a:pt x="4081561" y="2973116"/>
                        <a:pt x="4050283" y="2913494"/>
                        <a:pt x="4017565" y="2856689"/>
                      </a:cubicBezTo>
                      <a:cubicBezTo>
                        <a:pt x="3982032" y="2794970"/>
                        <a:pt x="3947518" y="2732771"/>
                        <a:pt x="3913842" y="2670093"/>
                      </a:cubicBezTo>
                      <a:cubicBezTo>
                        <a:pt x="3906052" y="2655592"/>
                        <a:pt x="3927983" y="2642769"/>
                        <a:pt x="3935833" y="2657210"/>
                      </a:cubicBezTo>
                      <a:cubicBezTo>
                        <a:pt x="3969748" y="2719768"/>
                        <a:pt x="4004443" y="2781907"/>
                        <a:pt x="4040156" y="2843446"/>
                      </a:cubicBezTo>
                      <a:cubicBezTo>
                        <a:pt x="4075688" y="2904686"/>
                        <a:pt x="4116615" y="2964188"/>
                        <a:pt x="4147294" y="3028004"/>
                      </a:cubicBezTo>
                      <a:cubicBezTo>
                        <a:pt x="4147834" y="3029082"/>
                        <a:pt x="4148013" y="3030161"/>
                        <a:pt x="4148193" y="3031180"/>
                      </a:cubicBezTo>
                      <a:lnTo>
                        <a:pt x="4148313" y="3031300"/>
                      </a:lnTo>
                      <a:cubicBezTo>
                        <a:pt x="4180731" y="3037531"/>
                        <a:pt x="4213739" y="3045621"/>
                        <a:pt x="4245378" y="3056466"/>
                      </a:cubicBezTo>
                      <a:cubicBezTo>
                        <a:pt x="4140403" y="2895518"/>
                        <a:pt x="4046087" y="2727258"/>
                        <a:pt x="3960461" y="2555284"/>
                      </a:cubicBezTo>
                      <a:close/>
                      <a:moveTo>
                        <a:pt x="4687897" y="2487693"/>
                      </a:moveTo>
                      <a:cubicBezTo>
                        <a:pt x="4762559" y="2597049"/>
                        <a:pt x="4834944" y="2707904"/>
                        <a:pt x="4904333" y="2820736"/>
                      </a:cubicBezTo>
                      <a:cubicBezTo>
                        <a:pt x="4941784" y="2881556"/>
                        <a:pt x="4978336" y="2942916"/>
                        <a:pt x="5014289" y="3004635"/>
                      </a:cubicBezTo>
                      <a:cubicBezTo>
                        <a:pt x="5050781" y="3067372"/>
                        <a:pt x="5090688" y="3130230"/>
                        <a:pt x="5121608" y="3196023"/>
                      </a:cubicBezTo>
                      <a:cubicBezTo>
                        <a:pt x="5157381" y="3162527"/>
                        <a:pt x="5193034" y="3128791"/>
                        <a:pt x="5223834" y="3090682"/>
                      </a:cubicBezTo>
                      <a:cubicBezTo>
                        <a:pt x="5237256" y="3074024"/>
                        <a:pt x="5251098" y="3055568"/>
                        <a:pt x="5262603" y="3036093"/>
                      </a:cubicBezTo>
                      <a:cubicBezTo>
                        <a:pt x="5256970" y="3039089"/>
                        <a:pt x="5248940" y="3038670"/>
                        <a:pt x="5245046" y="3032378"/>
                      </a:cubicBezTo>
                      <a:cubicBezTo>
                        <a:pt x="5226949" y="3003256"/>
                        <a:pt x="5211190" y="2973296"/>
                        <a:pt x="5190877" y="2945492"/>
                      </a:cubicBezTo>
                      <a:cubicBezTo>
                        <a:pt x="5180930" y="2931830"/>
                        <a:pt x="5203580" y="2918947"/>
                        <a:pt x="5213407" y="2932309"/>
                      </a:cubicBezTo>
                      <a:cubicBezTo>
                        <a:pt x="5234140" y="2960413"/>
                        <a:pt x="5254633" y="2990313"/>
                        <a:pt x="5267816" y="3022791"/>
                      </a:cubicBezTo>
                      <a:cubicBezTo>
                        <a:pt x="5268295" y="3023869"/>
                        <a:pt x="5268295" y="3024828"/>
                        <a:pt x="5268415" y="3025847"/>
                      </a:cubicBezTo>
                      <a:cubicBezTo>
                        <a:pt x="5274287" y="3014821"/>
                        <a:pt x="5279381" y="3003496"/>
                        <a:pt x="5282976" y="2991991"/>
                      </a:cubicBezTo>
                      <a:cubicBezTo>
                        <a:pt x="5290706" y="2967303"/>
                        <a:pt x="5310120" y="2930272"/>
                        <a:pt x="5271711" y="2910738"/>
                      </a:cubicBezTo>
                      <a:cubicBezTo>
                        <a:pt x="5253075" y="2901270"/>
                        <a:pt x="5218081" y="2909419"/>
                        <a:pt x="5197348" y="2908161"/>
                      </a:cubicBezTo>
                      <a:cubicBezTo>
                        <a:pt x="5145576" y="2904925"/>
                        <a:pt x="5096980" y="2883054"/>
                        <a:pt x="5059170" y="2849258"/>
                      </a:cubicBezTo>
                      <a:cubicBezTo>
                        <a:pt x="5108245" y="2926197"/>
                        <a:pt x="5157141" y="3003256"/>
                        <a:pt x="5205198" y="3080854"/>
                      </a:cubicBezTo>
                      <a:cubicBezTo>
                        <a:pt x="5214546" y="3095895"/>
                        <a:pt x="5191177" y="3109317"/>
                        <a:pt x="5181589" y="3094637"/>
                      </a:cubicBezTo>
                      <a:lnTo>
                        <a:pt x="5181529" y="3094637"/>
                      </a:lnTo>
                      <a:cubicBezTo>
                        <a:pt x="5051500" y="2895518"/>
                        <a:pt x="4925965" y="2693283"/>
                        <a:pt x="4799111" y="2492127"/>
                      </a:cubicBezTo>
                      <a:cubicBezTo>
                        <a:pt x="4762020" y="2493745"/>
                        <a:pt x="4724748" y="2492367"/>
                        <a:pt x="4687897" y="2487693"/>
                      </a:cubicBezTo>
                      <a:close/>
                      <a:moveTo>
                        <a:pt x="3491928" y="2452159"/>
                      </a:moveTo>
                      <a:cubicBezTo>
                        <a:pt x="3529739" y="2452099"/>
                        <a:pt x="3529679" y="2510822"/>
                        <a:pt x="3491928" y="2510822"/>
                      </a:cubicBezTo>
                      <a:cubicBezTo>
                        <a:pt x="3386347" y="2510702"/>
                        <a:pt x="3280826" y="2510343"/>
                        <a:pt x="3175304" y="2509684"/>
                      </a:cubicBezTo>
                      <a:cubicBezTo>
                        <a:pt x="3138991" y="2509444"/>
                        <a:pt x="3139051" y="2453537"/>
                        <a:pt x="3175304" y="2453298"/>
                      </a:cubicBezTo>
                      <a:cubicBezTo>
                        <a:pt x="3280886" y="2452639"/>
                        <a:pt x="3386407" y="2452279"/>
                        <a:pt x="3491928" y="2452159"/>
                      </a:cubicBezTo>
                      <a:close/>
                      <a:moveTo>
                        <a:pt x="4514844" y="2438737"/>
                      </a:moveTo>
                      <a:cubicBezTo>
                        <a:pt x="4602689" y="2574818"/>
                        <a:pt x="4688496" y="2712218"/>
                        <a:pt x="4771847" y="2851116"/>
                      </a:cubicBezTo>
                      <a:cubicBezTo>
                        <a:pt x="4858613" y="2995826"/>
                        <a:pt x="4947417" y="3141076"/>
                        <a:pt x="5025674" y="3290819"/>
                      </a:cubicBezTo>
                      <a:cubicBezTo>
                        <a:pt x="5041313" y="3273682"/>
                        <a:pt x="5057612" y="3257203"/>
                        <a:pt x="5074090" y="3241144"/>
                      </a:cubicBezTo>
                      <a:lnTo>
                        <a:pt x="5074030" y="3241144"/>
                      </a:lnTo>
                      <a:cubicBezTo>
                        <a:pt x="5083258" y="3232216"/>
                        <a:pt x="5092606" y="3223348"/>
                        <a:pt x="5101954" y="3214539"/>
                      </a:cubicBezTo>
                      <a:cubicBezTo>
                        <a:pt x="5061387" y="3151681"/>
                        <a:pt x="5027711" y="3083551"/>
                        <a:pt x="4990140" y="3018836"/>
                      </a:cubicBezTo>
                      <a:cubicBezTo>
                        <a:pt x="4954247" y="2957117"/>
                        <a:pt x="4917635" y="2895817"/>
                        <a:pt x="4880364" y="2834877"/>
                      </a:cubicBezTo>
                      <a:cubicBezTo>
                        <a:pt x="4807620" y="2715933"/>
                        <a:pt x="4732419" y="2598487"/>
                        <a:pt x="4654820" y="2482659"/>
                      </a:cubicBezTo>
                      <a:cubicBezTo>
                        <a:pt x="4636904" y="2479484"/>
                        <a:pt x="4619047" y="2475649"/>
                        <a:pt x="4601430" y="2470975"/>
                      </a:cubicBezTo>
                      <a:cubicBezTo>
                        <a:pt x="4570511" y="2462766"/>
                        <a:pt x="4542288" y="2451440"/>
                        <a:pt x="4514844" y="2438737"/>
                      </a:cubicBezTo>
                      <a:close/>
                      <a:moveTo>
                        <a:pt x="5005959" y="2433104"/>
                      </a:moveTo>
                      <a:cubicBezTo>
                        <a:pt x="5005780" y="2433284"/>
                        <a:pt x="5005720" y="2433524"/>
                        <a:pt x="5005540" y="2433704"/>
                      </a:cubicBezTo>
                      <a:cubicBezTo>
                        <a:pt x="4989961" y="2451800"/>
                        <a:pt x="4967910" y="2463305"/>
                        <a:pt x="4943761" y="2471095"/>
                      </a:cubicBezTo>
                      <a:cubicBezTo>
                        <a:pt x="4970726" y="2510223"/>
                        <a:pt x="4997870" y="2549292"/>
                        <a:pt x="5023217" y="2589439"/>
                      </a:cubicBezTo>
                      <a:cubicBezTo>
                        <a:pt x="5032565" y="2604240"/>
                        <a:pt x="5009854" y="2616823"/>
                        <a:pt x="5000087" y="2602982"/>
                      </a:cubicBezTo>
                      <a:cubicBezTo>
                        <a:pt x="4971325" y="2562235"/>
                        <a:pt x="4944420" y="2520050"/>
                        <a:pt x="4917276" y="2478165"/>
                      </a:cubicBezTo>
                      <a:cubicBezTo>
                        <a:pt x="4891989" y="2483618"/>
                        <a:pt x="4866043" y="2486255"/>
                        <a:pt x="4843872" y="2488771"/>
                      </a:cubicBezTo>
                      <a:cubicBezTo>
                        <a:pt x="4838719" y="2489311"/>
                        <a:pt x="4833626" y="2489550"/>
                        <a:pt x="4828472" y="2490030"/>
                      </a:cubicBezTo>
                      <a:cubicBezTo>
                        <a:pt x="4882941" y="2574878"/>
                        <a:pt x="4937589" y="2659547"/>
                        <a:pt x="4992118" y="2744396"/>
                      </a:cubicBezTo>
                      <a:cubicBezTo>
                        <a:pt x="4987983" y="2730315"/>
                        <a:pt x="4985167" y="2715754"/>
                        <a:pt x="4984088" y="2700713"/>
                      </a:cubicBezTo>
                      <a:cubicBezTo>
                        <a:pt x="4981032" y="2658169"/>
                        <a:pt x="4989421" y="2603701"/>
                        <a:pt x="5043171" y="2602982"/>
                      </a:cubicBezTo>
                      <a:cubicBezTo>
                        <a:pt x="5100635" y="2602203"/>
                        <a:pt x="5144318" y="2665000"/>
                        <a:pt x="5182368" y="2698616"/>
                      </a:cubicBezTo>
                      <a:lnTo>
                        <a:pt x="5182248" y="2698496"/>
                      </a:lnTo>
                      <a:cubicBezTo>
                        <a:pt x="5183926" y="2699994"/>
                        <a:pt x="5185664" y="2701313"/>
                        <a:pt x="5187401" y="2702751"/>
                      </a:cubicBezTo>
                      <a:cubicBezTo>
                        <a:pt x="5125203" y="2614187"/>
                        <a:pt x="5066840" y="2522687"/>
                        <a:pt x="5005959" y="2433104"/>
                      </a:cubicBezTo>
                      <a:close/>
                      <a:moveTo>
                        <a:pt x="4177255" y="2375340"/>
                      </a:moveTo>
                      <a:cubicBezTo>
                        <a:pt x="4152447" y="2384868"/>
                        <a:pt x="4128299" y="2397212"/>
                        <a:pt x="4105349" y="2411832"/>
                      </a:cubicBezTo>
                      <a:cubicBezTo>
                        <a:pt x="4106308" y="2412611"/>
                        <a:pt x="4107327" y="2413450"/>
                        <a:pt x="4108106" y="2414709"/>
                      </a:cubicBezTo>
                      <a:cubicBezTo>
                        <a:pt x="4361206" y="2805636"/>
                        <a:pt x="4596038" y="3210584"/>
                        <a:pt x="4821042" y="3618229"/>
                      </a:cubicBezTo>
                      <a:cubicBezTo>
                        <a:pt x="4829371" y="3633389"/>
                        <a:pt x="4806361" y="3646812"/>
                        <a:pt x="4797913" y="3631771"/>
                      </a:cubicBezTo>
                      <a:cubicBezTo>
                        <a:pt x="4568593" y="3225385"/>
                        <a:pt x="4328488" y="2826249"/>
                        <a:pt x="4088092" y="2426393"/>
                      </a:cubicBezTo>
                      <a:cubicBezTo>
                        <a:pt x="4087553" y="2425554"/>
                        <a:pt x="4087493" y="2424715"/>
                        <a:pt x="4087193" y="2423876"/>
                      </a:cubicBezTo>
                      <a:cubicBezTo>
                        <a:pt x="4066221" y="2438737"/>
                        <a:pt x="4046327" y="2455335"/>
                        <a:pt x="4027931" y="2473252"/>
                      </a:cubicBezTo>
                      <a:cubicBezTo>
                        <a:pt x="4029669" y="2474211"/>
                        <a:pt x="4031287" y="2475469"/>
                        <a:pt x="4032545" y="2477566"/>
                      </a:cubicBezTo>
                      <a:cubicBezTo>
                        <a:pt x="4285405" y="2892462"/>
                        <a:pt x="4527248" y="3314368"/>
                        <a:pt x="4757106" y="3742446"/>
                      </a:cubicBezTo>
                      <a:cubicBezTo>
                        <a:pt x="4765375" y="3757846"/>
                        <a:pt x="4742006" y="3771508"/>
                        <a:pt x="4733677" y="3756168"/>
                      </a:cubicBezTo>
                      <a:lnTo>
                        <a:pt x="4425389" y="3215716"/>
                      </a:lnTo>
                      <a:lnTo>
                        <a:pt x="4412828" y="3181300"/>
                      </a:lnTo>
                      <a:lnTo>
                        <a:pt x="4380375" y="3136803"/>
                      </a:lnTo>
                      <a:lnTo>
                        <a:pt x="4011513" y="2490150"/>
                      </a:lnTo>
                      <a:cubicBezTo>
                        <a:pt x="3998630" y="2503992"/>
                        <a:pt x="3986585" y="2518373"/>
                        <a:pt x="3975620" y="2533173"/>
                      </a:cubicBezTo>
                      <a:cubicBezTo>
                        <a:pt x="3977238" y="2534192"/>
                        <a:pt x="3978796" y="2535630"/>
                        <a:pt x="3979935" y="2537847"/>
                      </a:cubicBezTo>
                      <a:cubicBezTo>
                        <a:pt x="4071794" y="2719049"/>
                        <a:pt x="4174079" y="2893840"/>
                        <a:pt x="4283308" y="3065035"/>
                      </a:cubicBezTo>
                      <a:cubicBezTo>
                        <a:pt x="4284806" y="3067432"/>
                        <a:pt x="4285285" y="3069709"/>
                        <a:pt x="4285285" y="3071866"/>
                      </a:cubicBezTo>
                      <a:cubicBezTo>
                        <a:pt x="4321088" y="3087865"/>
                        <a:pt x="4353641" y="3108508"/>
                        <a:pt x="4379497" y="3135600"/>
                      </a:cubicBezTo>
                      <a:lnTo>
                        <a:pt x="4380375" y="3136803"/>
                      </a:lnTo>
                      <a:lnTo>
                        <a:pt x="4425389" y="3215716"/>
                      </a:lnTo>
                      <a:lnTo>
                        <a:pt x="4433531" y="3238028"/>
                      </a:lnTo>
                      <a:cubicBezTo>
                        <a:pt x="4443418" y="3283988"/>
                        <a:pt x="4441440" y="3331146"/>
                        <a:pt x="4437905" y="3378005"/>
                      </a:cubicBezTo>
                      <a:cubicBezTo>
                        <a:pt x="4513106" y="3505877"/>
                        <a:pt x="4584293" y="3639382"/>
                        <a:pt x="4636484" y="3777800"/>
                      </a:cubicBezTo>
                      <a:cubicBezTo>
                        <a:pt x="4641698" y="3791522"/>
                        <a:pt x="4619047" y="3800870"/>
                        <a:pt x="4612875" y="3787747"/>
                      </a:cubicBezTo>
                      <a:cubicBezTo>
                        <a:pt x="4555471" y="3665627"/>
                        <a:pt x="4499145" y="3544466"/>
                        <a:pt x="4434190" y="3426661"/>
                      </a:cubicBezTo>
                      <a:cubicBezTo>
                        <a:pt x="4433770" y="3432114"/>
                        <a:pt x="4433351" y="3437566"/>
                        <a:pt x="4433051" y="3443019"/>
                      </a:cubicBezTo>
                      <a:cubicBezTo>
                        <a:pt x="4431613" y="3467527"/>
                        <a:pt x="4431433" y="3491915"/>
                        <a:pt x="4432332" y="3516183"/>
                      </a:cubicBezTo>
                      <a:cubicBezTo>
                        <a:pt x="4498545" y="3627577"/>
                        <a:pt x="4565657" y="3738671"/>
                        <a:pt x="4628874" y="3851863"/>
                      </a:cubicBezTo>
                      <a:cubicBezTo>
                        <a:pt x="4634027" y="3861031"/>
                        <a:pt x="4626837" y="3869180"/>
                        <a:pt x="4618928" y="3870079"/>
                      </a:cubicBezTo>
                      <a:cubicBezTo>
                        <a:pt x="4659434" y="3871757"/>
                        <a:pt x="4699462" y="3852582"/>
                        <a:pt x="4733018" y="3829212"/>
                      </a:cubicBezTo>
                      <a:cubicBezTo>
                        <a:pt x="4809837" y="3775703"/>
                        <a:pt x="4873953" y="3692712"/>
                        <a:pt x="4895404" y="3601332"/>
                      </a:cubicBezTo>
                      <a:lnTo>
                        <a:pt x="4895524" y="3601152"/>
                      </a:lnTo>
                      <a:cubicBezTo>
                        <a:pt x="4897202" y="3594201"/>
                        <a:pt x="4898700" y="3587250"/>
                        <a:pt x="4900138" y="3580299"/>
                      </a:cubicBezTo>
                      <a:cubicBezTo>
                        <a:pt x="4895105" y="3583715"/>
                        <a:pt x="4886716" y="3583295"/>
                        <a:pt x="4882462" y="3577663"/>
                      </a:cubicBezTo>
                      <a:cubicBezTo>
                        <a:pt x="4846748" y="3530504"/>
                        <a:pt x="4821701" y="3472141"/>
                        <a:pt x="4792939" y="3420429"/>
                      </a:cubicBezTo>
                      <a:cubicBezTo>
                        <a:pt x="4765974" y="3371892"/>
                        <a:pt x="4738830" y="3323476"/>
                        <a:pt x="4711506" y="3275180"/>
                      </a:cubicBezTo>
                      <a:cubicBezTo>
                        <a:pt x="4654521" y="3174332"/>
                        <a:pt x="4596757" y="3073964"/>
                        <a:pt x="4538213" y="2974015"/>
                      </a:cubicBezTo>
                      <a:cubicBezTo>
                        <a:pt x="4421127" y="2774117"/>
                        <a:pt x="4300685" y="2576316"/>
                        <a:pt x="4178753" y="2379355"/>
                      </a:cubicBezTo>
                      <a:cubicBezTo>
                        <a:pt x="4177914" y="2377977"/>
                        <a:pt x="4177555" y="2376659"/>
                        <a:pt x="4177255" y="2375340"/>
                      </a:cubicBezTo>
                      <a:close/>
                      <a:moveTo>
                        <a:pt x="4301584" y="2354488"/>
                      </a:moveTo>
                      <a:cubicBezTo>
                        <a:pt x="4267788" y="2352570"/>
                        <a:pt x="4233873" y="2357304"/>
                        <a:pt x="4200916" y="2367311"/>
                      </a:cubicBezTo>
                      <a:cubicBezTo>
                        <a:pt x="4326331" y="2564632"/>
                        <a:pt x="4447433" y="2764769"/>
                        <a:pt x="4565657" y="2966465"/>
                      </a:cubicBezTo>
                      <a:cubicBezTo>
                        <a:pt x="4625459" y="3068451"/>
                        <a:pt x="4684422" y="3170916"/>
                        <a:pt x="4742605" y="3273861"/>
                      </a:cubicBezTo>
                      <a:cubicBezTo>
                        <a:pt x="4771068" y="3324255"/>
                        <a:pt x="4799411" y="3374769"/>
                        <a:pt x="4827514" y="3425402"/>
                      </a:cubicBezTo>
                      <a:cubicBezTo>
                        <a:pt x="4853100" y="3471542"/>
                        <a:pt x="4884199" y="3517921"/>
                        <a:pt x="4902655" y="3567416"/>
                      </a:cubicBezTo>
                      <a:cubicBezTo>
                        <a:pt x="4915718" y="3501622"/>
                        <a:pt x="4924047" y="3437506"/>
                        <a:pt x="4959700" y="3377585"/>
                      </a:cubicBezTo>
                      <a:lnTo>
                        <a:pt x="4959760" y="3377585"/>
                      </a:lnTo>
                      <a:cubicBezTo>
                        <a:pt x="4973302" y="3354755"/>
                        <a:pt x="4989182" y="3333423"/>
                        <a:pt x="5006319" y="3313050"/>
                      </a:cubicBezTo>
                      <a:cubicBezTo>
                        <a:pt x="4918534" y="3164804"/>
                        <a:pt x="4836322" y="3013083"/>
                        <a:pt x="4747878" y="2865138"/>
                      </a:cubicBezTo>
                      <a:cubicBezTo>
                        <a:pt x="4657577" y="2714196"/>
                        <a:pt x="4564818" y="2564632"/>
                        <a:pt x="4469843" y="2416566"/>
                      </a:cubicBezTo>
                      <a:cubicBezTo>
                        <a:pt x="4445815" y="2404162"/>
                        <a:pt x="4421666" y="2391279"/>
                        <a:pt x="4396379" y="2378995"/>
                      </a:cubicBezTo>
                      <a:cubicBezTo>
                        <a:pt x="4374508" y="2368389"/>
                        <a:pt x="4352157" y="2361618"/>
                        <a:pt x="4329627" y="2357783"/>
                      </a:cubicBezTo>
                      <a:cubicBezTo>
                        <a:pt x="4431374" y="2519511"/>
                        <a:pt x="4531083" y="2682497"/>
                        <a:pt x="4629234" y="2846442"/>
                      </a:cubicBezTo>
                      <a:cubicBezTo>
                        <a:pt x="4728763" y="3012724"/>
                        <a:pt x="4830869" y="3178826"/>
                        <a:pt x="4921410" y="3350261"/>
                      </a:cubicBezTo>
                      <a:cubicBezTo>
                        <a:pt x="4928721" y="3364103"/>
                        <a:pt x="4908587" y="3375907"/>
                        <a:pt x="4900378" y="3362545"/>
                      </a:cubicBezTo>
                      <a:cubicBezTo>
                        <a:pt x="4798811" y="3197222"/>
                        <a:pt x="4704795" y="3026985"/>
                        <a:pt x="4605565" y="2860224"/>
                      </a:cubicBezTo>
                      <a:cubicBezTo>
                        <a:pt x="4506275" y="2693403"/>
                        <a:pt x="4405188" y="2527600"/>
                        <a:pt x="4303142" y="2362457"/>
                      </a:cubicBezTo>
                      <a:cubicBezTo>
                        <a:pt x="4301404" y="2359641"/>
                        <a:pt x="4301164" y="2356944"/>
                        <a:pt x="4301584" y="2354488"/>
                      </a:cubicBezTo>
                      <a:close/>
                      <a:moveTo>
                        <a:pt x="7148028" y="2290252"/>
                      </a:moveTo>
                      <a:cubicBezTo>
                        <a:pt x="7136462" y="2301697"/>
                        <a:pt x="7125077" y="2313921"/>
                        <a:pt x="7121183" y="2326205"/>
                      </a:cubicBezTo>
                      <a:cubicBezTo>
                        <a:pt x="7095476" y="2348496"/>
                        <a:pt x="7107101" y="2359761"/>
                        <a:pt x="7155997" y="2360000"/>
                      </a:cubicBezTo>
                      <a:cubicBezTo>
                        <a:pt x="7162229" y="2355686"/>
                        <a:pt x="7168401" y="2351372"/>
                        <a:pt x="7174632" y="2347058"/>
                      </a:cubicBezTo>
                      <a:cubicBezTo>
                        <a:pt x="7165704" y="2328002"/>
                        <a:pt x="7157315" y="2308947"/>
                        <a:pt x="7148028" y="2290252"/>
                      </a:cubicBezTo>
                      <a:close/>
                      <a:moveTo>
                        <a:pt x="7194826" y="2235844"/>
                      </a:moveTo>
                      <a:cubicBezTo>
                        <a:pt x="7186617" y="2246749"/>
                        <a:pt x="7178168" y="2257475"/>
                        <a:pt x="7169479" y="2268021"/>
                      </a:cubicBezTo>
                      <a:cubicBezTo>
                        <a:pt x="7168880" y="2268740"/>
                        <a:pt x="7168161" y="2269519"/>
                        <a:pt x="7167502" y="2270238"/>
                      </a:cubicBezTo>
                      <a:cubicBezTo>
                        <a:pt x="7178647" y="2289893"/>
                        <a:pt x="7188594" y="2310386"/>
                        <a:pt x="7195965" y="2331538"/>
                      </a:cubicBezTo>
                      <a:cubicBezTo>
                        <a:pt x="7213402" y="2317816"/>
                        <a:pt x="7228262" y="2304274"/>
                        <a:pt x="7238269" y="2288994"/>
                      </a:cubicBezTo>
                      <a:cubicBezTo>
                        <a:pt x="7232457" y="2293188"/>
                        <a:pt x="7224067" y="2293368"/>
                        <a:pt x="7219633" y="2285039"/>
                      </a:cubicBezTo>
                      <a:cubicBezTo>
                        <a:pt x="7211005" y="2268860"/>
                        <a:pt x="7202916" y="2252322"/>
                        <a:pt x="7194826" y="2235844"/>
                      </a:cubicBezTo>
                      <a:close/>
                      <a:moveTo>
                        <a:pt x="1514117" y="2230331"/>
                      </a:moveTo>
                      <a:cubicBezTo>
                        <a:pt x="1527236" y="2295825"/>
                        <a:pt x="1552823" y="2358562"/>
                        <a:pt x="1590273" y="2415428"/>
                      </a:cubicBezTo>
                      <a:cubicBezTo>
                        <a:pt x="1587398" y="2382531"/>
                        <a:pt x="1584520" y="2349574"/>
                        <a:pt x="1581705" y="2316617"/>
                      </a:cubicBezTo>
                      <a:cubicBezTo>
                        <a:pt x="1558516" y="2288394"/>
                        <a:pt x="1535927" y="2259692"/>
                        <a:pt x="1514117" y="2230331"/>
                      </a:cubicBezTo>
                      <a:close/>
                      <a:moveTo>
                        <a:pt x="4868380" y="2222900"/>
                      </a:moveTo>
                      <a:cubicBezTo>
                        <a:pt x="4835064" y="2235723"/>
                        <a:pt x="4814990" y="2251423"/>
                        <a:pt x="4872694" y="2259153"/>
                      </a:cubicBezTo>
                      <a:cubicBezTo>
                        <a:pt x="4880065" y="2260111"/>
                        <a:pt x="4887255" y="2260711"/>
                        <a:pt x="4894326" y="2261190"/>
                      </a:cubicBezTo>
                      <a:cubicBezTo>
                        <a:pt x="4885877" y="2248906"/>
                        <a:pt x="4877428" y="2236622"/>
                        <a:pt x="4868979" y="2224338"/>
                      </a:cubicBezTo>
                      <a:cubicBezTo>
                        <a:pt x="4868680" y="2223859"/>
                        <a:pt x="4868620" y="2223380"/>
                        <a:pt x="4868380" y="2222900"/>
                      </a:cubicBezTo>
                      <a:close/>
                      <a:moveTo>
                        <a:pt x="7358539" y="2185660"/>
                      </a:moveTo>
                      <a:cubicBezTo>
                        <a:pt x="7361805" y="2186101"/>
                        <a:pt x="7364989" y="2187741"/>
                        <a:pt x="7367400" y="2190962"/>
                      </a:cubicBezTo>
                      <a:cubicBezTo>
                        <a:pt x="7385137" y="2214691"/>
                        <a:pt x="7402874" y="2238360"/>
                        <a:pt x="7420611" y="2262029"/>
                      </a:cubicBezTo>
                      <a:cubicBezTo>
                        <a:pt x="7437628" y="2284739"/>
                        <a:pt x="7456863" y="2322789"/>
                        <a:pt x="7479154" y="2339567"/>
                      </a:cubicBezTo>
                      <a:cubicBezTo>
                        <a:pt x="7498269" y="2353948"/>
                        <a:pt x="7531405" y="2347776"/>
                        <a:pt x="7553636" y="2347776"/>
                      </a:cubicBezTo>
                      <a:cubicBezTo>
                        <a:pt x="7583237" y="2347716"/>
                        <a:pt x="7612898" y="2347836"/>
                        <a:pt x="7642500" y="2348016"/>
                      </a:cubicBezTo>
                      <a:cubicBezTo>
                        <a:pt x="7751137" y="2348735"/>
                        <a:pt x="7859775" y="2350952"/>
                        <a:pt x="7968352" y="2354787"/>
                      </a:cubicBezTo>
                      <a:cubicBezTo>
                        <a:pt x="8190420" y="2362697"/>
                        <a:pt x="8412249" y="2377078"/>
                        <a:pt x="8633539" y="2397631"/>
                      </a:cubicBezTo>
                      <a:lnTo>
                        <a:pt x="8633599" y="2397571"/>
                      </a:lnTo>
                      <a:cubicBezTo>
                        <a:pt x="8652474" y="2399369"/>
                        <a:pt x="8652594" y="2429090"/>
                        <a:pt x="8633599" y="2427292"/>
                      </a:cubicBezTo>
                      <a:cubicBezTo>
                        <a:pt x="8395112" y="2405121"/>
                        <a:pt x="8155966" y="2390201"/>
                        <a:pt x="7916580" y="2382651"/>
                      </a:cubicBezTo>
                      <a:cubicBezTo>
                        <a:pt x="7795658" y="2378816"/>
                        <a:pt x="7674677" y="2376838"/>
                        <a:pt x="7553696" y="2376838"/>
                      </a:cubicBezTo>
                      <a:cubicBezTo>
                        <a:pt x="7511452" y="2376778"/>
                        <a:pt x="7477356" y="2383130"/>
                        <a:pt x="7449972" y="2346997"/>
                      </a:cubicBezTo>
                      <a:cubicBezTo>
                        <a:pt x="7414259" y="2299959"/>
                        <a:pt x="7380284" y="2251483"/>
                        <a:pt x="7345469" y="2203785"/>
                      </a:cubicBezTo>
                      <a:cubicBezTo>
                        <a:pt x="7338189" y="2193808"/>
                        <a:pt x="7348739" y="2184337"/>
                        <a:pt x="7358539" y="2185660"/>
                      </a:cubicBezTo>
                      <a:close/>
                      <a:moveTo>
                        <a:pt x="7231318" y="2176941"/>
                      </a:moveTo>
                      <a:cubicBezTo>
                        <a:pt x="7225865" y="2188565"/>
                        <a:pt x="7219334" y="2199591"/>
                        <a:pt x="7212443" y="2210317"/>
                      </a:cubicBezTo>
                      <a:cubicBezTo>
                        <a:pt x="7212623" y="2210557"/>
                        <a:pt x="7212802" y="2210676"/>
                        <a:pt x="7212922" y="2210916"/>
                      </a:cubicBezTo>
                      <a:cubicBezTo>
                        <a:pt x="7222989" y="2230990"/>
                        <a:pt x="7233416" y="2250944"/>
                        <a:pt x="7243003" y="2271317"/>
                      </a:cubicBezTo>
                      <a:cubicBezTo>
                        <a:pt x="7244141" y="2273714"/>
                        <a:pt x="7244381" y="2275991"/>
                        <a:pt x="7244261" y="2278208"/>
                      </a:cubicBezTo>
                      <a:cubicBezTo>
                        <a:pt x="7253129" y="2259333"/>
                        <a:pt x="7254448" y="2237521"/>
                        <a:pt x="7244082" y="2209538"/>
                      </a:cubicBezTo>
                      <a:cubicBezTo>
                        <a:pt x="7240007" y="2198452"/>
                        <a:pt x="7235513" y="2187726"/>
                        <a:pt x="7231378" y="2176941"/>
                      </a:cubicBezTo>
                      <a:close/>
                      <a:moveTo>
                        <a:pt x="8367607" y="2161661"/>
                      </a:moveTo>
                      <a:cubicBezTo>
                        <a:pt x="8404398" y="2162081"/>
                        <a:pt x="8404339" y="2218287"/>
                        <a:pt x="8367607" y="2218706"/>
                      </a:cubicBezTo>
                      <a:lnTo>
                        <a:pt x="8367607" y="2218646"/>
                      </a:lnTo>
                      <a:cubicBezTo>
                        <a:pt x="8183289" y="2220804"/>
                        <a:pt x="7998911" y="2218706"/>
                        <a:pt x="7814593" y="2217388"/>
                      </a:cubicBezTo>
                      <a:cubicBezTo>
                        <a:pt x="7779479" y="2217148"/>
                        <a:pt x="7779539" y="2163159"/>
                        <a:pt x="7814593" y="2162920"/>
                      </a:cubicBezTo>
                      <a:cubicBezTo>
                        <a:pt x="7998911" y="2161661"/>
                        <a:pt x="8183289" y="2159564"/>
                        <a:pt x="8367607" y="2161661"/>
                      </a:cubicBezTo>
                      <a:close/>
                      <a:moveTo>
                        <a:pt x="5078464" y="2149017"/>
                      </a:moveTo>
                      <a:cubicBezTo>
                        <a:pt x="5073311" y="2162380"/>
                        <a:pt x="5061926" y="2174664"/>
                        <a:pt x="5042092" y="2184970"/>
                      </a:cubicBezTo>
                      <a:cubicBezTo>
                        <a:pt x="5028070" y="2192220"/>
                        <a:pt x="5011412" y="2195516"/>
                        <a:pt x="4994395" y="2197494"/>
                      </a:cubicBezTo>
                      <a:cubicBezTo>
                        <a:pt x="5048504" y="2276889"/>
                        <a:pt x="5102673" y="2356225"/>
                        <a:pt x="5156662" y="2435621"/>
                      </a:cubicBezTo>
                      <a:cubicBezTo>
                        <a:pt x="5187162" y="2480502"/>
                        <a:pt x="5217602" y="2525443"/>
                        <a:pt x="5248102" y="2570324"/>
                      </a:cubicBezTo>
                      <a:cubicBezTo>
                        <a:pt x="5278242" y="2614726"/>
                        <a:pt x="5313116" y="2658469"/>
                        <a:pt x="5337984" y="2705986"/>
                      </a:cubicBezTo>
                      <a:cubicBezTo>
                        <a:pt x="5344276" y="2717971"/>
                        <a:pt x="5328037" y="2732112"/>
                        <a:pt x="5318509" y="2721027"/>
                      </a:cubicBezTo>
                      <a:cubicBezTo>
                        <a:pt x="5284354" y="2681179"/>
                        <a:pt x="5257330" y="2634201"/>
                        <a:pt x="5227968" y="2590698"/>
                      </a:cubicBezTo>
                      <a:cubicBezTo>
                        <a:pt x="5197588" y="2545757"/>
                        <a:pt x="5167148" y="2500816"/>
                        <a:pt x="5136828" y="2455815"/>
                      </a:cubicBezTo>
                      <a:cubicBezTo>
                        <a:pt x="5079423" y="2370726"/>
                        <a:pt x="5022138" y="2285518"/>
                        <a:pt x="4964853" y="2200310"/>
                      </a:cubicBezTo>
                      <a:cubicBezTo>
                        <a:pt x="4955146" y="2201149"/>
                        <a:pt x="4945739" y="2201988"/>
                        <a:pt x="4937110" y="2203426"/>
                      </a:cubicBezTo>
                      <a:cubicBezTo>
                        <a:pt x="4928002" y="2204984"/>
                        <a:pt x="4911044" y="2208999"/>
                        <a:pt x="4893547" y="2214272"/>
                      </a:cubicBezTo>
                      <a:cubicBezTo>
                        <a:pt x="4904932" y="2230570"/>
                        <a:pt x="4916257" y="2246809"/>
                        <a:pt x="4927583" y="2263108"/>
                      </a:cubicBezTo>
                      <a:cubicBezTo>
                        <a:pt x="4958562" y="2265564"/>
                        <a:pt x="4985886" y="2272395"/>
                        <a:pt x="5010214" y="2306970"/>
                      </a:cubicBezTo>
                      <a:cubicBezTo>
                        <a:pt x="5031186" y="2336871"/>
                        <a:pt x="5035081" y="2375640"/>
                        <a:pt x="5021239" y="2408177"/>
                      </a:cubicBezTo>
                      <a:cubicBezTo>
                        <a:pt x="5089011" y="2505549"/>
                        <a:pt x="5158639" y="2602802"/>
                        <a:pt x="5219579" y="2704548"/>
                      </a:cubicBezTo>
                      <a:cubicBezTo>
                        <a:pt x="5223953" y="2711979"/>
                        <a:pt x="5220418" y="2718570"/>
                        <a:pt x="5214726" y="2721506"/>
                      </a:cubicBezTo>
                      <a:cubicBezTo>
                        <a:pt x="5255532" y="2744037"/>
                        <a:pt x="5302451" y="2747811"/>
                        <a:pt x="5347871" y="2725880"/>
                      </a:cubicBezTo>
                      <a:cubicBezTo>
                        <a:pt x="5370881" y="2714795"/>
                        <a:pt x="5390535" y="2704009"/>
                        <a:pt x="5390535" y="2676265"/>
                      </a:cubicBezTo>
                      <a:lnTo>
                        <a:pt x="5390535" y="2676145"/>
                      </a:lnTo>
                      <a:cubicBezTo>
                        <a:pt x="5390475" y="2644267"/>
                        <a:pt x="5390056" y="2659967"/>
                        <a:pt x="5367945" y="2643908"/>
                      </a:cubicBezTo>
                      <a:cubicBezTo>
                        <a:pt x="5337984" y="2622096"/>
                        <a:pt x="5300533" y="2614247"/>
                        <a:pt x="5296758" y="2569905"/>
                      </a:cubicBezTo>
                      <a:cubicBezTo>
                        <a:pt x="5295500" y="2554925"/>
                        <a:pt x="5296998" y="2542461"/>
                        <a:pt x="5300833" y="2532094"/>
                      </a:cubicBezTo>
                      <a:cubicBezTo>
                        <a:pt x="5222815" y="2407159"/>
                        <a:pt x="5150070" y="2278328"/>
                        <a:pt x="5078464" y="2149017"/>
                      </a:cubicBezTo>
                      <a:close/>
                      <a:moveTo>
                        <a:pt x="4025594" y="2125528"/>
                      </a:moveTo>
                      <a:cubicBezTo>
                        <a:pt x="4020860" y="2129003"/>
                        <a:pt x="4016366" y="2133138"/>
                        <a:pt x="4012352" y="2138231"/>
                      </a:cubicBezTo>
                      <a:cubicBezTo>
                        <a:pt x="3973343" y="2187667"/>
                        <a:pt x="3998211" y="2223619"/>
                        <a:pt x="4037878" y="2235124"/>
                      </a:cubicBezTo>
                      <a:cubicBezTo>
                        <a:pt x="4056693" y="2240577"/>
                        <a:pt x="4073352" y="2240337"/>
                        <a:pt x="4088512" y="2236203"/>
                      </a:cubicBezTo>
                      <a:cubicBezTo>
                        <a:pt x="4062326" y="2202407"/>
                        <a:pt x="4042432" y="2164777"/>
                        <a:pt x="4025594" y="2125528"/>
                      </a:cubicBezTo>
                      <a:close/>
                      <a:moveTo>
                        <a:pt x="4105948" y="2102338"/>
                      </a:moveTo>
                      <a:cubicBezTo>
                        <a:pt x="4086953" y="2106533"/>
                        <a:pt x="4066401" y="2108031"/>
                        <a:pt x="4047885" y="2114263"/>
                      </a:cubicBezTo>
                      <a:cubicBezTo>
                        <a:pt x="4064723" y="2152313"/>
                        <a:pt x="4085816" y="2187367"/>
                        <a:pt x="4108525" y="2222241"/>
                      </a:cubicBezTo>
                      <a:cubicBezTo>
                        <a:pt x="4109604" y="2223859"/>
                        <a:pt x="4110083" y="2225597"/>
                        <a:pt x="4110203" y="2227274"/>
                      </a:cubicBezTo>
                      <a:lnTo>
                        <a:pt x="4110203" y="2227334"/>
                      </a:lnTo>
                      <a:cubicBezTo>
                        <a:pt x="4126621" y="2218226"/>
                        <a:pt x="4141422" y="2204684"/>
                        <a:pt x="4155623" y="2189644"/>
                      </a:cubicBezTo>
                      <a:cubicBezTo>
                        <a:pt x="4154425" y="2188865"/>
                        <a:pt x="4153346" y="2187906"/>
                        <a:pt x="4152447" y="2186708"/>
                      </a:cubicBezTo>
                      <a:cubicBezTo>
                        <a:pt x="4133692" y="2161601"/>
                        <a:pt x="4120090" y="2131101"/>
                        <a:pt x="4105948" y="2102338"/>
                      </a:cubicBezTo>
                      <a:close/>
                      <a:moveTo>
                        <a:pt x="1505608" y="2082984"/>
                      </a:moveTo>
                      <a:cubicBezTo>
                        <a:pt x="1502970" y="2114862"/>
                        <a:pt x="1503330" y="2146560"/>
                        <a:pt x="1506326" y="2177839"/>
                      </a:cubicBezTo>
                      <a:cubicBezTo>
                        <a:pt x="1534669" y="2216848"/>
                        <a:pt x="1564268" y="2254838"/>
                        <a:pt x="1595066" y="2291870"/>
                      </a:cubicBezTo>
                      <a:cubicBezTo>
                        <a:pt x="1603995" y="2286477"/>
                        <a:pt x="1615500" y="2285219"/>
                        <a:pt x="1624007" y="2291510"/>
                      </a:cubicBezTo>
                      <a:cubicBezTo>
                        <a:pt x="1772732" y="2401586"/>
                        <a:pt x="1778364" y="2628029"/>
                        <a:pt x="1940391" y="2719888"/>
                      </a:cubicBezTo>
                      <a:cubicBezTo>
                        <a:pt x="1973048" y="2738404"/>
                        <a:pt x="2007682" y="2752785"/>
                        <a:pt x="2042797" y="2766148"/>
                      </a:cubicBezTo>
                      <a:cubicBezTo>
                        <a:pt x="1998814" y="2715874"/>
                        <a:pt x="1959806" y="2659607"/>
                        <a:pt x="1918760" y="2607536"/>
                      </a:cubicBezTo>
                      <a:cubicBezTo>
                        <a:pt x="1870043" y="2545757"/>
                        <a:pt x="1821328" y="2483978"/>
                        <a:pt x="1772612" y="2422199"/>
                      </a:cubicBezTo>
                      <a:cubicBezTo>
                        <a:pt x="1683509" y="2309187"/>
                        <a:pt x="1594347" y="2196235"/>
                        <a:pt x="1505608" y="2082984"/>
                      </a:cubicBezTo>
                      <a:close/>
                      <a:moveTo>
                        <a:pt x="4161256" y="2005625"/>
                      </a:moveTo>
                      <a:cubicBezTo>
                        <a:pt x="4159938" y="2009101"/>
                        <a:pt x="4158799" y="2012816"/>
                        <a:pt x="4157841" y="2016771"/>
                      </a:cubicBezTo>
                      <a:cubicBezTo>
                        <a:pt x="4159998" y="2023362"/>
                        <a:pt x="4162155" y="2029953"/>
                        <a:pt x="4164312" y="2036545"/>
                      </a:cubicBezTo>
                      <a:cubicBezTo>
                        <a:pt x="4163054" y="2047690"/>
                        <a:pt x="4166469" y="2056798"/>
                        <a:pt x="4161256" y="2068543"/>
                      </a:cubicBezTo>
                      <a:cubicBezTo>
                        <a:pt x="4155324" y="2081905"/>
                        <a:pt x="4144178" y="2088976"/>
                        <a:pt x="4131655" y="2094249"/>
                      </a:cubicBezTo>
                      <a:cubicBezTo>
                        <a:pt x="4146036" y="2119596"/>
                        <a:pt x="4161256" y="2145422"/>
                        <a:pt x="4171263" y="2172387"/>
                      </a:cubicBezTo>
                      <a:lnTo>
                        <a:pt x="4171263" y="2172327"/>
                      </a:lnTo>
                      <a:cubicBezTo>
                        <a:pt x="4188640" y="2152613"/>
                        <a:pt x="4205710" y="2132179"/>
                        <a:pt x="4224465" y="2116540"/>
                      </a:cubicBezTo>
                      <a:cubicBezTo>
                        <a:pt x="4222668" y="2115701"/>
                        <a:pt x="4220930" y="2114622"/>
                        <a:pt x="4219671" y="2112825"/>
                      </a:cubicBezTo>
                      <a:cubicBezTo>
                        <a:pt x="4196542" y="2079988"/>
                        <a:pt x="4179652" y="2041518"/>
                        <a:pt x="4161256" y="2005625"/>
                      </a:cubicBezTo>
                      <a:close/>
                      <a:moveTo>
                        <a:pt x="4243640" y="1953674"/>
                      </a:moveTo>
                      <a:cubicBezTo>
                        <a:pt x="4232495" y="1958407"/>
                        <a:pt x="4220930" y="1962662"/>
                        <a:pt x="4208586" y="1968534"/>
                      </a:cubicBezTo>
                      <a:cubicBezTo>
                        <a:pt x="4195463" y="1969613"/>
                        <a:pt x="4184685" y="1974107"/>
                        <a:pt x="4176296" y="1982016"/>
                      </a:cubicBezTo>
                      <a:cubicBezTo>
                        <a:pt x="4177854" y="1983095"/>
                        <a:pt x="4179292" y="1984473"/>
                        <a:pt x="4180431" y="1986570"/>
                      </a:cubicBezTo>
                      <a:cubicBezTo>
                        <a:pt x="4200916" y="2024980"/>
                        <a:pt x="4225304" y="2063210"/>
                        <a:pt x="4240644" y="2104076"/>
                      </a:cubicBezTo>
                      <a:cubicBezTo>
                        <a:pt x="4240764" y="2104376"/>
                        <a:pt x="4240704" y="2104556"/>
                        <a:pt x="4240764" y="2104855"/>
                      </a:cubicBezTo>
                      <a:cubicBezTo>
                        <a:pt x="4246277" y="2101320"/>
                        <a:pt x="4251969" y="2098204"/>
                        <a:pt x="4257961" y="2095807"/>
                      </a:cubicBezTo>
                      <a:lnTo>
                        <a:pt x="4258021" y="2095807"/>
                      </a:lnTo>
                      <a:cubicBezTo>
                        <a:pt x="4277256" y="2088197"/>
                        <a:pt x="4296071" y="2086999"/>
                        <a:pt x="4313748" y="2090414"/>
                      </a:cubicBezTo>
                      <a:cubicBezTo>
                        <a:pt x="4289240" y="2045533"/>
                        <a:pt x="4266650" y="1999334"/>
                        <a:pt x="4243640" y="1953674"/>
                      </a:cubicBezTo>
                      <a:close/>
                      <a:moveTo>
                        <a:pt x="7238713" y="1946158"/>
                      </a:moveTo>
                      <a:cubicBezTo>
                        <a:pt x="7266275" y="1944701"/>
                        <a:pt x="7298700" y="1961014"/>
                        <a:pt x="7318923" y="1972070"/>
                      </a:cubicBezTo>
                      <a:cubicBezTo>
                        <a:pt x="7328990" y="1977582"/>
                        <a:pt x="7330308" y="1989027"/>
                        <a:pt x="7326414" y="1997956"/>
                      </a:cubicBezTo>
                      <a:cubicBezTo>
                        <a:pt x="7329589" y="2009760"/>
                        <a:pt x="7324736" y="2023182"/>
                        <a:pt x="7313290" y="2030852"/>
                      </a:cubicBezTo>
                      <a:cubicBezTo>
                        <a:pt x="7224427" y="2090055"/>
                        <a:pt x="7309815" y="2168432"/>
                        <a:pt x="7316047" y="2239259"/>
                      </a:cubicBezTo>
                      <a:cubicBezTo>
                        <a:pt x="7319942" y="2283601"/>
                        <a:pt x="7288124" y="2324527"/>
                        <a:pt x="7257863" y="2352930"/>
                      </a:cubicBezTo>
                      <a:lnTo>
                        <a:pt x="7257923" y="2352930"/>
                      </a:lnTo>
                      <a:cubicBezTo>
                        <a:pt x="7214480" y="2393676"/>
                        <a:pt x="7096615" y="2479604"/>
                        <a:pt x="7052393" y="2392418"/>
                      </a:cubicBezTo>
                      <a:cubicBezTo>
                        <a:pt x="7034057" y="2356226"/>
                        <a:pt x="7055988" y="2318475"/>
                        <a:pt x="7077979" y="2290312"/>
                      </a:cubicBezTo>
                      <a:cubicBezTo>
                        <a:pt x="7134185" y="2218346"/>
                        <a:pt x="7202856" y="2159204"/>
                        <a:pt x="7199440" y="2060933"/>
                      </a:cubicBezTo>
                      <a:cubicBezTo>
                        <a:pt x="7198302" y="2029235"/>
                        <a:pt x="7180984" y="1977343"/>
                        <a:pt x="7213402" y="1954393"/>
                      </a:cubicBezTo>
                      <a:cubicBezTo>
                        <a:pt x="7220877" y="1949105"/>
                        <a:pt x="7229525" y="1946644"/>
                        <a:pt x="7238713" y="1946158"/>
                      </a:cubicBezTo>
                      <a:close/>
                      <a:moveTo>
                        <a:pt x="4459417" y="1911129"/>
                      </a:moveTo>
                      <a:cubicBezTo>
                        <a:pt x="4495789" y="1966317"/>
                        <a:pt x="4528806" y="2024081"/>
                        <a:pt x="4551216" y="2084362"/>
                      </a:cubicBezTo>
                      <a:cubicBezTo>
                        <a:pt x="4551516" y="2085021"/>
                        <a:pt x="4551396" y="2085561"/>
                        <a:pt x="4551516" y="2086220"/>
                      </a:cubicBezTo>
                      <a:cubicBezTo>
                        <a:pt x="4560804" y="2097365"/>
                        <a:pt x="4568294" y="2110248"/>
                        <a:pt x="4575005" y="2123251"/>
                      </a:cubicBezTo>
                      <a:lnTo>
                        <a:pt x="4574945" y="2123251"/>
                      </a:lnTo>
                      <a:cubicBezTo>
                        <a:pt x="4596697" y="2165436"/>
                        <a:pt x="4628335" y="2256576"/>
                        <a:pt x="4687717" y="2188745"/>
                      </a:cubicBezTo>
                      <a:cubicBezTo>
                        <a:pt x="4686339" y="2187667"/>
                        <a:pt x="4685021" y="2186288"/>
                        <a:pt x="4683942" y="2184371"/>
                      </a:cubicBezTo>
                      <a:cubicBezTo>
                        <a:pt x="4634866" y="2097665"/>
                        <a:pt x="4587948" y="2009640"/>
                        <a:pt x="4540490" y="1921975"/>
                      </a:cubicBezTo>
                      <a:cubicBezTo>
                        <a:pt x="4512088" y="1925151"/>
                        <a:pt x="4484704" y="1920957"/>
                        <a:pt x="4459417" y="1911129"/>
                      </a:cubicBezTo>
                      <a:close/>
                      <a:moveTo>
                        <a:pt x="4311052" y="1893213"/>
                      </a:moveTo>
                      <a:cubicBezTo>
                        <a:pt x="4304580" y="1904718"/>
                        <a:pt x="4296491" y="1915624"/>
                        <a:pt x="4286723" y="1925630"/>
                      </a:cubicBezTo>
                      <a:cubicBezTo>
                        <a:pt x="4280252" y="1932222"/>
                        <a:pt x="4273720" y="1937315"/>
                        <a:pt x="4267069" y="1941569"/>
                      </a:cubicBezTo>
                      <a:cubicBezTo>
                        <a:pt x="4294693" y="1994180"/>
                        <a:pt x="4323395" y="2046552"/>
                        <a:pt x="4348203" y="2100481"/>
                      </a:cubicBezTo>
                      <a:cubicBezTo>
                        <a:pt x="4348742" y="2101619"/>
                        <a:pt x="4348802" y="2102698"/>
                        <a:pt x="4349041" y="2103777"/>
                      </a:cubicBezTo>
                      <a:cubicBezTo>
                        <a:pt x="4370733" y="2116300"/>
                        <a:pt x="4389668" y="2135295"/>
                        <a:pt x="4404289" y="2156747"/>
                      </a:cubicBezTo>
                      <a:cubicBezTo>
                        <a:pt x="4411539" y="2167413"/>
                        <a:pt x="4423105" y="2205164"/>
                        <a:pt x="4432272" y="2208759"/>
                      </a:cubicBezTo>
                      <a:cubicBezTo>
                        <a:pt x="4458098" y="2218946"/>
                        <a:pt x="4426041" y="2172027"/>
                        <a:pt x="4424243" y="2168791"/>
                      </a:cubicBezTo>
                      <a:cubicBezTo>
                        <a:pt x="4411659" y="2146321"/>
                        <a:pt x="4402132" y="2121334"/>
                        <a:pt x="4411899" y="2095388"/>
                      </a:cubicBezTo>
                      <a:cubicBezTo>
                        <a:pt x="4412978" y="2092511"/>
                        <a:pt x="4414236" y="2089755"/>
                        <a:pt x="4415674" y="2087178"/>
                      </a:cubicBezTo>
                      <a:cubicBezTo>
                        <a:pt x="4415255" y="2086759"/>
                        <a:pt x="4414715" y="2086399"/>
                        <a:pt x="4414356" y="2085920"/>
                      </a:cubicBezTo>
                      <a:cubicBezTo>
                        <a:pt x="4372231" y="2028515"/>
                        <a:pt x="4340952" y="1959366"/>
                        <a:pt x="4311052" y="1893213"/>
                      </a:cubicBezTo>
                      <a:close/>
                      <a:moveTo>
                        <a:pt x="4616291" y="1808184"/>
                      </a:moveTo>
                      <a:cubicBezTo>
                        <a:pt x="4614134" y="1825742"/>
                        <a:pt x="4614014" y="1843358"/>
                        <a:pt x="4609999" y="1860676"/>
                      </a:cubicBezTo>
                      <a:cubicBezTo>
                        <a:pt x="4603288" y="1889917"/>
                        <a:pt x="4590644" y="1907234"/>
                        <a:pt x="4567335" y="1916043"/>
                      </a:cubicBezTo>
                      <a:cubicBezTo>
                        <a:pt x="4612935" y="1998495"/>
                        <a:pt x="4658955" y="2080707"/>
                        <a:pt x="4703117" y="2163938"/>
                      </a:cubicBezTo>
                      <a:cubicBezTo>
                        <a:pt x="4714862" y="2132539"/>
                        <a:pt x="4708929" y="2092212"/>
                        <a:pt x="4722112" y="2060933"/>
                      </a:cubicBezTo>
                      <a:lnTo>
                        <a:pt x="4722052" y="2060933"/>
                      </a:lnTo>
                      <a:cubicBezTo>
                        <a:pt x="4727265" y="2048529"/>
                        <a:pt x="4734036" y="2037623"/>
                        <a:pt x="4742126" y="2027736"/>
                      </a:cubicBezTo>
                      <a:cubicBezTo>
                        <a:pt x="4741347" y="2027017"/>
                        <a:pt x="4740568" y="2026418"/>
                        <a:pt x="4739909" y="2025399"/>
                      </a:cubicBezTo>
                      <a:cubicBezTo>
                        <a:pt x="4694908" y="1955591"/>
                        <a:pt x="4656618" y="1880869"/>
                        <a:pt x="4616291" y="1808184"/>
                      </a:cubicBezTo>
                      <a:close/>
                      <a:moveTo>
                        <a:pt x="4330586" y="1773550"/>
                      </a:moveTo>
                      <a:cubicBezTo>
                        <a:pt x="4329627" y="1774389"/>
                        <a:pt x="4328668" y="1775228"/>
                        <a:pt x="4327590" y="1776007"/>
                      </a:cubicBezTo>
                      <a:cubicBezTo>
                        <a:pt x="4327290" y="1776186"/>
                        <a:pt x="4326990" y="1776426"/>
                        <a:pt x="4326691" y="1776606"/>
                      </a:cubicBezTo>
                      <a:cubicBezTo>
                        <a:pt x="4333222" y="1805428"/>
                        <a:pt x="4332324" y="1834730"/>
                        <a:pt x="4324114" y="1861994"/>
                      </a:cubicBezTo>
                      <a:cubicBezTo>
                        <a:pt x="4341821" y="1896299"/>
                        <a:pt x="4360996" y="1930349"/>
                        <a:pt x="4379452" y="1964684"/>
                      </a:cubicBezTo>
                      <a:lnTo>
                        <a:pt x="4430465" y="2069061"/>
                      </a:lnTo>
                      <a:lnTo>
                        <a:pt x="4430415" y="2069082"/>
                      </a:lnTo>
                      <a:lnTo>
                        <a:pt x="4430475" y="2069082"/>
                      </a:lnTo>
                      <a:lnTo>
                        <a:pt x="4430465" y="2069061"/>
                      </a:lnTo>
                      <a:lnTo>
                        <a:pt x="4468053" y="2052948"/>
                      </a:lnTo>
                      <a:cubicBezTo>
                        <a:pt x="4481963" y="2050971"/>
                        <a:pt x="4496598" y="2052334"/>
                        <a:pt x="4510050" y="2056858"/>
                      </a:cubicBezTo>
                      <a:cubicBezTo>
                        <a:pt x="4473738" y="1997176"/>
                        <a:pt x="4440302" y="1936177"/>
                        <a:pt x="4402731" y="1877274"/>
                      </a:cubicBezTo>
                      <a:cubicBezTo>
                        <a:pt x="4369954" y="1849950"/>
                        <a:pt x="4344428" y="1813098"/>
                        <a:pt x="4330586" y="1773550"/>
                      </a:cubicBezTo>
                      <a:close/>
                      <a:moveTo>
                        <a:pt x="4038956" y="1727351"/>
                      </a:moveTo>
                      <a:cubicBezTo>
                        <a:pt x="4029669" y="1735500"/>
                        <a:pt x="4018164" y="1737897"/>
                        <a:pt x="4004802" y="1743949"/>
                      </a:cubicBezTo>
                      <a:lnTo>
                        <a:pt x="4004802" y="1744009"/>
                      </a:lnTo>
                      <a:cubicBezTo>
                        <a:pt x="4000787" y="1745806"/>
                        <a:pt x="3938349" y="1775168"/>
                        <a:pt x="3966452" y="1782478"/>
                      </a:cubicBezTo>
                      <a:cubicBezTo>
                        <a:pt x="3970047" y="1783437"/>
                        <a:pt x="3992038" y="1768157"/>
                        <a:pt x="3997671" y="1766180"/>
                      </a:cubicBezTo>
                      <a:cubicBezTo>
                        <a:pt x="4016786" y="1759469"/>
                        <a:pt x="4037039" y="1756053"/>
                        <a:pt x="4056154" y="1765341"/>
                      </a:cubicBezTo>
                      <a:cubicBezTo>
                        <a:pt x="4072932" y="1773490"/>
                        <a:pt x="4083417" y="1788171"/>
                        <a:pt x="4086714" y="1806327"/>
                      </a:cubicBezTo>
                      <a:cubicBezTo>
                        <a:pt x="4092107" y="1836048"/>
                        <a:pt x="4076527" y="1859537"/>
                        <a:pt x="4120688" y="1859118"/>
                      </a:cubicBezTo>
                      <a:cubicBezTo>
                        <a:pt x="4126740" y="1859118"/>
                        <a:pt x="4131955" y="1858578"/>
                        <a:pt x="4136867" y="1857859"/>
                      </a:cubicBezTo>
                      <a:cubicBezTo>
                        <a:pt x="4135969" y="1857140"/>
                        <a:pt x="4135070" y="1856541"/>
                        <a:pt x="4134292" y="1855523"/>
                      </a:cubicBezTo>
                      <a:close/>
                      <a:moveTo>
                        <a:pt x="4675672" y="1727231"/>
                      </a:moveTo>
                      <a:lnTo>
                        <a:pt x="4675683" y="1727251"/>
                      </a:lnTo>
                      <a:lnTo>
                        <a:pt x="4675672" y="1727291"/>
                      </a:lnTo>
                      <a:close/>
                      <a:moveTo>
                        <a:pt x="1555819" y="1724594"/>
                      </a:moveTo>
                      <a:cubicBezTo>
                        <a:pt x="1557138" y="1736878"/>
                        <a:pt x="1558157" y="1749282"/>
                        <a:pt x="1558636" y="1761686"/>
                      </a:cubicBezTo>
                      <a:cubicBezTo>
                        <a:pt x="1559294" y="1779482"/>
                        <a:pt x="1558516" y="1796979"/>
                        <a:pt x="1557018" y="1814297"/>
                      </a:cubicBezTo>
                      <a:cubicBezTo>
                        <a:pt x="1699868" y="2002869"/>
                        <a:pt x="1849370" y="2185450"/>
                        <a:pt x="1999113" y="2368629"/>
                      </a:cubicBezTo>
                      <a:cubicBezTo>
                        <a:pt x="2010319" y="2382231"/>
                        <a:pt x="1991443" y="2401886"/>
                        <a:pt x="1979460" y="2388283"/>
                      </a:cubicBezTo>
                      <a:cubicBezTo>
                        <a:pt x="1828518" y="2216908"/>
                        <a:pt x="1687764" y="2034927"/>
                        <a:pt x="1552703" y="1850609"/>
                      </a:cubicBezTo>
                      <a:cubicBezTo>
                        <a:pt x="1548748" y="1876195"/>
                        <a:pt x="1543177" y="1901482"/>
                        <a:pt x="1537065" y="1926769"/>
                      </a:cubicBezTo>
                      <a:cubicBezTo>
                        <a:pt x="1675240" y="2102458"/>
                        <a:pt x="1818331" y="2275451"/>
                        <a:pt x="1951057" y="2455275"/>
                      </a:cubicBezTo>
                      <a:cubicBezTo>
                        <a:pt x="1960345" y="2467859"/>
                        <a:pt x="1939313" y="2483798"/>
                        <a:pt x="1929486" y="2471934"/>
                      </a:cubicBezTo>
                      <a:cubicBezTo>
                        <a:pt x="1791428" y="2304933"/>
                        <a:pt x="1661998" y="2129902"/>
                        <a:pt x="1529276" y="1958527"/>
                      </a:cubicBezTo>
                      <a:cubicBezTo>
                        <a:pt x="1525621" y="1973148"/>
                        <a:pt x="1521965" y="1987769"/>
                        <a:pt x="1518429" y="2002569"/>
                      </a:cubicBezTo>
                      <a:cubicBezTo>
                        <a:pt x="1514775" y="2017730"/>
                        <a:pt x="1512019" y="2032950"/>
                        <a:pt x="1509742" y="2048110"/>
                      </a:cubicBezTo>
                      <a:cubicBezTo>
                        <a:pt x="1605672" y="2168072"/>
                        <a:pt x="1701005" y="2288514"/>
                        <a:pt x="1796461" y="2408836"/>
                      </a:cubicBezTo>
                      <a:cubicBezTo>
                        <a:pt x="1844877" y="2469896"/>
                        <a:pt x="1893354" y="2530896"/>
                        <a:pt x="1941769" y="2591956"/>
                      </a:cubicBezTo>
                      <a:cubicBezTo>
                        <a:pt x="1928287" y="2544079"/>
                        <a:pt x="1935478" y="2491348"/>
                        <a:pt x="1964959" y="2449583"/>
                      </a:cubicBezTo>
                      <a:lnTo>
                        <a:pt x="1964839" y="2449643"/>
                      </a:lnTo>
                      <a:cubicBezTo>
                        <a:pt x="1987310" y="2417825"/>
                        <a:pt x="2020147" y="2395174"/>
                        <a:pt x="2056579" y="2384388"/>
                      </a:cubicBezTo>
                      <a:cubicBezTo>
                        <a:pt x="1889459" y="2164597"/>
                        <a:pt x="1722397" y="1944805"/>
                        <a:pt x="1555819" y="1724594"/>
                      </a:cubicBezTo>
                      <a:close/>
                      <a:moveTo>
                        <a:pt x="2633143" y="1718962"/>
                      </a:moveTo>
                      <a:lnTo>
                        <a:pt x="2633198" y="1719027"/>
                      </a:lnTo>
                      <a:lnTo>
                        <a:pt x="2613092" y="1741380"/>
                      </a:lnTo>
                      <a:cubicBezTo>
                        <a:pt x="2606058" y="1747260"/>
                        <a:pt x="2598717" y="1751619"/>
                        <a:pt x="2591138" y="1754615"/>
                      </a:cubicBezTo>
                      <a:cubicBezTo>
                        <a:pt x="2663762" y="1838565"/>
                        <a:pt x="2734110" y="1925031"/>
                        <a:pt x="2798705" y="2015273"/>
                      </a:cubicBezTo>
                      <a:cubicBezTo>
                        <a:pt x="2807276" y="2011558"/>
                        <a:pt x="2815962" y="2007903"/>
                        <a:pt x="2824592" y="2004307"/>
                      </a:cubicBezTo>
                      <a:cubicBezTo>
                        <a:pt x="2836576" y="1999334"/>
                        <a:pt x="2849998" y="1994420"/>
                        <a:pt x="2864079" y="1989387"/>
                      </a:cubicBezTo>
                      <a:cubicBezTo>
                        <a:pt x="2863540" y="1989027"/>
                        <a:pt x="2862942" y="1988848"/>
                        <a:pt x="2862401" y="1988368"/>
                      </a:cubicBezTo>
                      <a:cubicBezTo>
                        <a:pt x="2816262" y="1945824"/>
                        <a:pt x="2778035" y="1891176"/>
                        <a:pt x="2737645" y="1843179"/>
                      </a:cubicBezTo>
                      <a:lnTo>
                        <a:pt x="2633198" y="1719027"/>
                      </a:lnTo>
                      <a:lnTo>
                        <a:pt x="2633203" y="1719022"/>
                      </a:lnTo>
                      <a:close/>
                      <a:moveTo>
                        <a:pt x="3266665" y="1711190"/>
                      </a:moveTo>
                      <a:cubicBezTo>
                        <a:pt x="3274640" y="1709337"/>
                        <a:pt x="3284932" y="1718707"/>
                        <a:pt x="3280526" y="1729089"/>
                      </a:cubicBezTo>
                      <a:cubicBezTo>
                        <a:pt x="3161883" y="2008142"/>
                        <a:pt x="3042759" y="2287016"/>
                        <a:pt x="2924415" y="2566250"/>
                      </a:cubicBezTo>
                      <a:cubicBezTo>
                        <a:pt x="3183934" y="2558340"/>
                        <a:pt x="3443993" y="2563973"/>
                        <a:pt x="3703033" y="2580511"/>
                      </a:cubicBezTo>
                      <a:lnTo>
                        <a:pt x="3702973" y="2580511"/>
                      </a:lnTo>
                      <a:cubicBezTo>
                        <a:pt x="3721968" y="2581770"/>
                        <a:pt x="3722028" y="2611491"/>
                        <a:pt x="3702973" y="2610232"/>
                      </a:cubicBezTo>
                      <a:cubicBezTo>
                        <a:pt x="3436323" y="2593035"/>
                        <a:pt x="3169493" y="2589200"/>
                        <a:pt x="2902424" y="2595791"/>
                      </a:cubicBezTo>
                      <a:cubicBezTo>
                        <a:pt x="2890439" y="2596091"/>
                        <a:pt x="2885826" y="2583507"/>
                        <a:pt x="2889959" y="2574040"/>
                      </a:cubicBezTo>
                      <a:cubicBezTo>
                        <a:pt x="3013757" y="2288574"/>
                        <a:pt x="3136716" y="2002749"/>
                        <a:pt x="3260094" y="1717164"/>
                      </a:cubicBezTo>
                      <a:cubicBezTo>
                        <a:pt x="3261607" y="1713673"/>
                        <a:pt x="3264007" y="1711808"/>
                        <a:pt x="3266665" y="1711190"/>
                      </a:cubicBezTo>
                      <a:close/>
                      <a:moveTo>
                        <a:pt x="4689829" y="1708078"/>
                      </a:moveTo>
                      <a:cubicBezTo>
                        <a:pt x="4693009" y="1708651"/>
                        <a:pt x="4696031" y="1710528"/>
                        <a:pt x="4698203" y="1714108"/>
                      </a:cubicBezTo>
                      <a:cubicBezTo>
                        <a:pt x="4742305" y="1786972"/>
                        <a:pt x="4784430" y="1861035"/>
                        <a:pt x="4824218" y="1936296"/>
                      </a:cubicBezTo>
                      <a:cubicBezTo>
                        <a:pt x="4832486" y="1951876"/>
                        <a:pt x="4808937" y="1965718"/>
                        <a:pt x="4800489" y="1950138"/>
                      </a:cubicBezTo>
                      <a:lnTo>
                        <a:pt x="4675683" y="1727251"/>
                      </a:lnTo>
                      <a:lnTo>
                        <a:pt x="4680511" y="1709869"/>
                      </a:lnTo>
                      <a:cubicBezTo>
                        <a:pt x="4683313" y="1708236"/>
                        <a:pt x="4686650" y="1707506"/>
                        <a:pt x="4689829" y="1708078"/>
                      </a:cubicBezTo>
                      <a:close/>
                      <a:moveTo>
                        <a:pt x="7203935" y="1697270"/>
                      </a:moveTo>
                      <a:cubicBezTo>
                        <a:pt x="7260501" y="1717883"/>
                        <a:pt x="7284649" y="1800814"/>
                        <a:pt x="7257385" y="1852406"/>
                      </a:cubicBezTo>
                      <a:lnTo>
                        <a:pt x="7257385" y="1852466"/>
                      </a:lnTo>
                      <a:cubicBezTo>
                        <a:pt x="7241266" y="1883026"/>
                        <a:pt x="7206751" y="1880030"/>
                        <a:pt x="7194647" y="1848511"/>
                      </a:cubicBezTo>
                      <a:cubicBezTo>
                        <a:pt x="7179067" y="1807825"/>
                        <a:pt x="7167443" y="1765161"/>
                        <a:pt x="7154141" y="1723635"/>
                      </a:cubicBezTo>
                      <a:cubicBezTo>
                        <a:pt x="7147369" y="1702603"/>
                        <a:pt x="7169660" y="1691637"/>
                        <a:pt x="7185419" y="1698648"/>
                      </a:cubicBezTo>
                      <a:cubicBezTo>
                        <a:pt x="7190572" y="1695652"/>
                        <a:pt x="7196865" y="1694693"/>
                        <a:pt x="7203935" y="1697270"/>
                      </a:cubicBezTo>
                      <a:close/>
                      <a:moveTo>
                        <a:pt x="4055734" y="1656524"/>
                      </a:moveTo>
                      <a:lnTo>
                        <a:pt x="4055734" y="1656584"/>
                      </a:lnTo>
                      <a:cubicBezTo>
                        <a:pt x="4054656" y="1671624"/>
                        <a:pt x="4053997" y="1690080"/>
                        <a:pt x="4052259" y="1702304"/>
                      </a:cubicBezTo>
                      <a:cubicBezTo>
                        <a:pt x="4087253" y="1748862"/>
                        <a:pt x="4122306" y="1795481"/>
                        <a:pt x="4157361" y="1842040"/>
                      </a:cubicBezTo>
                      <a:cubicBezTo>
                        <a:pt x="4159577" y="1844976"/>
                        <a:pt x="4159998" y="1847793"/>
                        <a:pt x="4159637" y="1850429"/>
                      </a:cubicBezTo>
                      <a:cubicBezTo>
                        <a:pt x="4187681" y="1832992"/>
                        <a:pt x="4174018" y="1791946"/>
                        <a:pt x="4149570" y="1750660"/>
                      </a:cubicBezTo>
                      <a:cubicBezTo>
                        <a:pt x="4145316" y="1752158"/>
                        <a:pt x="4140462" y="1751739"/>
                        <a:pt x="4136208" y="1747664"/>
                      </a:cubicBezTo>
                      <a:cubicBezTo>
                        <a:pt x="4106966" y="1719381"/>
                        <a:pt x="4080482" y="1688701"/>
                        <a:pt x="4055734" y="1656524"/>
                      </a:cubicBezTo>
                      <a:close/>
                      <a:moveTo>
                        <a:pt x="2673470" y="1596722"/>
                      </a:moveTo>
                      <a:cubicBezTo>
                        <a:pt x="2666938" y="1628960"/>
                        <a:pt x="2662804" y="1661617"/>
                        <a:pt x="2648603" y="1691997"/>
                      </a:cubicBezTo>
                      <a:lnTo>
                        <a:pt x="2648663" y="1691997"/>
                      </a:lnTo>
                      <a:cubicBezTo>
                        <a:pt x="2648183" y="1693016"/>
                        <a:pt x="2647703" y="1693915"/>
                        <a:pt x="2647225" y="1694873"/>
                      </a:cubicBezTo>
                      <a:cubicBezTo>
                        <a:pt x="2685395" y="1739754"/>
                        <a:pt x="2723563" y="1784635"/>
                        <a:pt x="2761734" y="1829517"/>
                      </a:cubicBezTo>
                      <a:cubicBezTo>
                        <a:pt x="2801583" y="1876435"/>
                        <a:pt x="2847780" y="1922155"/>
                        <a:pt x="2881457" y="1973687"/>
                      </a:cubicBezTo>
                      <a:cubicBezTo>
                        <a:pt x="2883496" y="1976803"/>
                        <a:pt x="2883795" y="1979859"/>
                        <a:pt x="2883015" y="1982556"/>
                      </a:cubicBezTo>
                      <a:cubicBezTo>
                        <a:pt x="2914354" y="1971111"/>
                        <a:pt x="2947131" y="1958048"/>
                        <a:pt x="2973796" y="1940491"/>
                      </a:cubicBezTo>
                      <a:cubicBezTo>
                        <a:pt x="2911837" y="1883625"/>
                        <a:pt x="2858387" y="1813757"/>
                        <a:pt x="2803440" y="1750181"/>
                      </a:cubicBezTo>
                      <a:cubicBezTo>
                        <a:pt x="2759638" y="1699427"/>
                        <a:pt x="2716374" y="1648195"/>
                        <a:pt x="2673470" y="1596722"/>
                      </a:cubicBezTo>
                      <a:close/>
                      <a:moveTo>
                        <a:pt x="4056512" y="1592588"/>
                      </a:moveTo>
                      <a:cubicBezTo>
                        <a:pt x="4065622" y="1591869"/>
                        <a:pt x="4071554" y="1597441"/>
                        <a:pt x="4074011" y="1604512"/>
                      </a:cubicBezTo>
                      <a:cubicBezTo>
                        <a:pt x="4084077" y="1594145"/>
                        <a:pt x="4100256" y="1590910"/>
                        <a:pt x="4112300" y="1605351"/>
                      </a:cubicBezTo>
                      <a:cubicBezTo>
                        <a:pt x="4167786" y="1671564"/>
                        <a:pt x="4281090" y="1782059"/>
                        <a:pt x="4208225" y="1874877"/>
                      </a:cubicBezTo>
                      <a:cubicBezTo>
                        <a:pt x="4169884" y="1923713"/>
                        <a:pt x="4040335" y="1941210"/>
                        <a:pt x="4030568" y="1858998"/>
                      </a:cubicBezTo>
                      <a:cubicBezTo>
                        <a:pt x="4030028" y="1854744"/>
                        <a:pt x="4035241" y="1823584"/>
                        <a:pt x="4033504" y="1821367"/>
                      </a:cubicBezTo>
                      <a:cubicBezTo>
                        <a:pt x="4024456" y="1809922"/>
                        <a:pt x="3994255" y="1827719"/>
                        <a:pt x="3985507" y="1830296"/>
                      </a:cubicBezTo>
                      <a:cubicBezTo>
                        <a:pt x="3968609" y="1835209"/>
                        <a:pt x="3956505" y="1841261"/>
                        <a:pt x="3938708" y="1836048"/>
                      </a:cubicBezTo>
                      <a:cubicBezTo>
                        <a:pt x="3902815" y="1825502"/>
                        <a:pt x="3898082" y="1790028"/>
                        <a:pt x="3910425" y="1758809"/>
                      </a:cubicBezTo>
                      <a:cubicBezTo>
                        <a:pt x="3917676" y="1740413"/>
                        <a:pt x="3929900" y="1724654"/>
                        <a:pt x="3946078" y="1713209"/>
                      </a:cubicBezTo>
                      <a:cubicBezTo>
                        <a:pt x="3973822" y="1693615"/>
                        <a:pt x="3998749" y="1703682"/>
                        <a:pt x="4006180" y="1664134"/>
                      </a:cubicBezTo>
                      <a:cubicBezTo>
                        <a:pt x="4013190" y="1626743"/>
                        <a:pt x="4008996" y="1596243"/>
                        <a:pt x="4056512" y="1592588"/>
                      </a:cubicBezTo>
                      <a:close/>
                      <a:moveTo>
                        <a:pt x="2713258" y="1499290"/>
                      </a:moveTo>
                      <a:lnTo>
                        <a:pt x="2713258" y="1499350"/>
                      </a:lnTo>
                      <a:cubicBezTo>
                        <a:pt x="2696840" y="1516727"/>
                        <a:pt x="2687192" y="1543692"/>
                        <a:pt x="2681199" y="1564544"/>
                      </a:cubicBezTo>
                      <a:cubicBezTo>
                        <a:pt x="2729496" y="1622189"/>
                        <a:pt x="2778214" y="1679474"/>
                        <a:pt x="2827649" y="1736099"/>
                      </a:cubicBezTo>
                      <a:cubicBezTo>
                        <a:pt x="2882536" y="1798897"/>
                        <a:pt x="2943955" y="1858638"/>
                        <a:pt x="2994169" y="1925151"/>
                      </a:cubicBezTo>
                      <a:cubicBezTo>
                        <a:pt x="2998842" y="1920957"/>
                        <a:pt x="3003278" y="1916582"/>
                        <a:pt x="3007172" y="1911908"/>
                      </a:cubicBezTo>
                      <a:cubicBezTo>
                        <a:pt x="3030782" y="1883685"/>
                        <a:pt x="3028384" y="1843359"/>
                        <a:pt x="3012266" y="1799376"/>
                      </a:cubicBezTo>
                      <a:cubicBezTo>
                        <a:pt x="3011007" y="1810162"/>
                        <a:pt x="2997585" y="1818851"/>
                        <a:pt x="2988597" y="1808484"/>
                      </a:cubicBezTo>
                      <a:cubicBezTo>
                        <a:pt x="2898175" y="1704221"/>
                        <a:pt x="2806377" y="1601156"/>
                        <a:pt x="2713258" y="1499290"/>
                      </a:cubicBezTo>
                      <a:close/>
                      <a:moveTo>
                        <a:pt x="2744476" y="1482152"/>
                      </a:moveTo>
                      <a:lnTo>
                        <a:pt x="2744476" y="1482212"/>
                      </a:lnTo>
                      <a:cubicBezTo>
                        <a:pt x="2741361" y="1482632"/>
                        <a:pt x="2738425" y="1483471"/>
                        <a:pt x="2735548" y="1484429"/>
                      </a:cubicBezTo>
                      <a:cubicBezTo>
                        <a:pt x="2827949" y="1583539"/>
                        <a:pt x="2918609" y="1684327"/>
                        <a:pt x="3007292" y="1786853"/>
                      </a:cubicBezTo>
                      <a:cubicBezTo>
                        <a:pt x="2968163" y="1692956"/>
                        <a:pt x="2873307" y="1586655"/>
                        <a:pt x="2837894" y="1547407"/>
                      </a:cubicBezTo>
                      <a:cubicBezTo>
                        <a:pt x="2814465" y="1521461"/>
                        <a:pt x="2784925" y="1476580"/>
                        <a:pt x="2744476" y="1482152"/>
                      </a:cubicBezTo>
                      <a:close/>
                      <a:moveTo>
                        <a:pt x="1481699" y="1482152"/>
                      </a:moveTo>
                      <a:lnTo>
                        <a:pt x="1481699" y="1482212"/>
                      </a:lnTo>
                      <a:lnTo>
                        <a:pt x="1481764" y="1482301"/>
                      </a:lnTo>
                      <a:lnTo>
                        <a:pt x="1508124" y="1542194"/>
                      </a:lnTo>
                      <a:cubicBezTo>
                        <a:pt x="1525800" y="1584738"/>
                        <a:pt x="1539640" y="1628780"/>
                        <a:pt x="1548448" y="1673841"/>
                      </a:cubicBezTo>
                      <a:cubicBezTo>
                        <a:pt x="1728329" y="1908253"/>
                        <a:pt x="1907554" y="2143205"/>
                        <a:pt x="2086840" y="2378157"/>
                      </a:cubicBezTo>
                      <a:cubicBezTo>
                        <a:pt x="2105478" y="2376119"/>
                        <a:pt x="2124413" y="2376898"/>
                        <a:pt x="2143048" y="2381213"/>
                      </a:cubicBezTo>
                      <a:cubicBezTo>
                        <a:pt x="2146883" y="2382111"/>
                        <a:pt x="2150658" y="2383130"/>
                        <a:pt x="2154433" y="2384269"/>
                      </a:cubicBezTo>
                      <a:cubicBezTo>
                        <a:pt x="2079708" y="2290312"/>
                        <a:pt x="2007203" y="2194438"/>
                        <a:pt x="1934760" y="2098743"/>
                      </a:cubicBezTo>
                      <a:lnTo>
                        <a:pt x="1481764" y="1482301"/>
                      </a:lnTo>
                      <a:close/>
                      <a:moveTo>
                        <a:pt x="4337537" y="1451353"/>
                      </a:moveTo>
                      <a:cubicBezTo>
                        <a:pt x="4335320" y="1458663"/>
                        <a:pt x="4333163" y="1465914"/>
                        <a:pt x="4331245" y="1473224"/>
                      </a:cubicBezTo>
                      <a:cubicBezTo>
                        <a:pt x="4321598" y="1510315"/>
                        <a:pt x="4311411" y="1638727"/>
                        <a:pt x="4386852" y="1602295"/>
                      </a:cubicBezTo>
                      <a:cubicBezTo>
                        <a:pt x="4407585" y="1592288"/>
                        <a:pt x="4428677" y="1605291"/>
                        <a:pt x="4430235" y="1627881"/>
                      </a:cubicBezTo>
                      <a:lnTo>
                        <a:pt x="4430175" y="1627941"/>
                      </a:lnTo>
                      <a:cubicBezTo>
                        <a:pt x="4424483" y="1656763"/>
                        <a:pt x="4433770" y="1666650"/>
                        <a:pt x="4457859" y="1657722"/>
                      </a:cubicBezTo>
                      <a:cubicBezTo>
                        <a:pt x="4418730" y="1588153"/>
                        <a:pt x="4380560" y="1518585"/>
                        <a:pt x="4337537" y="1451353"/>
                      </a:cubicBezTo>
                      <a:close/>
                      <a:moveTo>
                        <a:pt x="7372254" y="1437870"/>
                      </a:moveTo>
                      <a:cubicBezTo>
                        <a:pt x="7369918" y="1479935"/>
                        <a:pt x="7369019" y="1520682"/>
                        <a:pt x="7397421" y="1563046"/>
                      </a:cubicBezTo>
                      <a:cubicBezTo>
                        <a:pt x="7414859" y="1588992"/>
                        <a:pt x="7446557" y="1595164"/>
                        <a:pt x="7465132" y="1580543"/>
                      </a:cubicBezTo>
                      <a:cubicBezTo>
                        <a:pt x="7433374" y="1533565"/>
                        <a:pt x="7403114" y="1485508"/>
                        <a:pt x="7372254" y="1437870"/>
                      </a:cubicBezTo>
                      <a:close/>
                      <a:moveTo>
                        <a:pt x="3235950" y="1342835"/>
                      </a:moveTo>
                      <a:cubicBezTo>
                        <a:pt x="3238827" y="1366205"/>
                        <a:pt x="3243980" y="1389215"/>
                        <a:pt x="3252249" y="1411206"/>
                      </a:cubicBezTo>
                      <a:cubicBezTo>
                        <a:pt x="3269146" y="1456267"/>
                        <a:pt x="3303362" y="1503425"/>
                        <a:pt x="3358311" y="1502825"/>
                      </a:cubicBezTo>
                      <a:lnTo>
                        <a:pt x="3358370" y="1502825"/>
                      </a:lnTo>
                      <a:cubicBezTo>
                        <a:pt x="3371913" y="1502706"/>
                        <a:pt x="3385874" y="1496534"/>
                        <a:pt x="3399477" y="1487665"/>
                      </a:cubicBezTo>
                      <a:cubicBezTo>
                        <a:pt x="3342132" y="1442604"/>
                        <a:pt x="3287543" y="1394368"/>
                        <a:pt x="3235950" y="1342835"/>
                      </a:cubicBezTo>
                      <a:close/>
                      <a:moveTo>
                        <a:pt x="3854939" y="1338281"/>
                      </a:moveTo>
                      <a:cubicBezTo>
                        <a:pt x="3861710" y="1348049"/>
                        <a:pt x="3868421" y="1357876"/>
                        <a:pt x="3874952" y="1367823"/>
                      </a:cubicBezTo>
                      <a:cubicBezTo>
                        <a:pt x="3880525" y="1364287"/>
                        <a:pt x="3885019" y="1360632"/>
                        <a:pt x="3887356" y="1356857"/>
                      </a:cubicBezTo>
                      <a:lnTo>
                        <a:pt x="3887356" y="1356797"/>
                      </a:lnTo>
                      <a:cubicBezTo>
                        <a:pt x="3894547" y="1354760"/>
                        <a:pt x="3895266" y="1352363"/>
                        <a:pt x="3889513" y="1349607"/>
                      </a:cubicBezTo>
                      <a:cubicBezTo>
                        <a:pt x="3882263" y="1345772"/>
                        <a:pt x="3874593" y="1342955"/>
                        <a:pt x="3866564" y="1341158"/>
                      </a:cubicBezTo>
                      <a:cubicBezTo>
                        <a:pt x="3862789" y="1340019"/>
                        <a:pt x="3858834" y="1339240"/>
                        <a:pt x="3854939" y="1338281"/>
                      </a:cubicBezTo>
                      <a:close/>
                      <a:moveTo>
                        <a:pt x="3769850" y="1331510"/>
                      </a:moveTo>
                      <a:cubicBezTo>
                        <a:pt x="3765416" y="1331630"/>
                        <a:pt x="3760982" y="1331750"/>
                        <a:pt x="3756548" y="1331870"/>
                      </a:cubicBezTo>
                      <a:cubicBezTo>
                        <a:pt x="3756488" y="1333787"/>
                        <a:pt x="3756188" y="1335765"/>
                        <a:pt x="3755350" y="1337862"/>
                      </a:cubicBezTo>
                      <a:lnTo>
                        <a:pt x="3755409" y="1337862"/>
                      </a:lnTo>
                      <a:cubicBezTo>
                        <a:pt x="3740549" y="1374534"/>
                        <a:pt x="3776861" y="1393409"/>
                        <a:pt x="3807840" y="1390952"/>
                      </a:cubicBezTo>
                      <a:cubicBezTo>
                        <a:pt x="3795077" y="1371238"/>
                        <a:pt x="3782494" y="1351344"/>
                        <a:pt x="3769850" y="1331510"/>
                      </a:cubicBezTo>
                      <a:close/>
                      <a:moveTo>
                        <a:pt x="3800770" y="1331211"/>
                      </a:moveTo>
                      <a:cubicBezTo>
                        <a:pt x="3811076" y="1347270"/>
                        <a:pt x="3821503" y="1363269"/>
                        <a:pt x="3831689" y="1379387"/>
                      </a:cubicBezTo>
                      <a:cubicBezTo>
                        <a:pt x="3833007" y="1381425"/>
                        <a:pt x="3833547" y="1383402"/>
                        <a:pt x="3833667" y="1385320"/>
                      </a:cubicBezTo>
                      <a:lnTo>
                        <a:pt x="3833607" y="1385380"/>
                      </a:lnTo>
                      <a:cubicBezTo>
                        <a:pt x="3839239" y="1383702"/>
                        <a:pt x="3845172" y="1381664"/>
                        <a:pt x="3851044" y="1379387"/>
                      </a:cubicBezTo>
                      <a:cubicBezTo>
                        <a:pt x="3842236" y="1367283"/>
                        <a:pt x="3833667" y="1355059"/>
                        <a:pt x="3825158" y="1342716"/>
                      </a:cubicBezTo>
                      <a:cubicBezTo>
                        <a:pt x="3822701" y="1339120"/>
                        <a:pt x="3822282" y="1335585"/>
                        <a:pt x="3823240" y="1332529"/>
                      </a:cubicBezTo>
                      <a:cubicBezTo>
                        <a:pt x="3815750" y="1331690"/>
                        <a:pt x="3808260" y="1331330"/>
                        <a:pt x="3800770" y="1331211"/>
                      </a:cubicBezTo>
                      <a:close/>
                      <a:moveTo>
                        <a:pt x="4393203" y="1328094"/>
                      </a:moveTo>
                      <a:cubicBezTo>
                        <a:pt x="4385114" y="1340858"/>
                        <a:pt x="4377564" y="1353981"/>
                        <a:pt x="4370853" y="1367463"/>
                      </a:cubicBezTo>
                      <a:cubicBezTo>
                        <a:pt x="4362464" y="1384301"/>
                        <a:pt x="4354854" y="1401978"/>
                        <a:pt x="4348143" y="1420014"/>
                      </a:cubicBezTo>
                      <a:cubicBezTo>
                        <a:pt x="4393323" y="1486766"/>
                        <a:pt x="4436946" y="1556095"/>
                        <a:pt x="4471880" y="1628960"/>
                      </a:cubicBezTo>
                      <a:cubicBezTo>
                        <a:pt x="4472000" y="1627881"/>
                        <a:pt x="4472060" y="1626803"/>
                        <a:pt x="4472180" y="1625724"/>
                      </a:cubicBezTo>
                      <a:cubicBezTo>
                        <a:pt x="4476315" y="1611163"/>
                        <a:pt x="4475176" y="1593486"/>
                        <a:pt x="4477992" y="1578386"/>
                      </a:cubicBezTo>
                      <a:lnTo>
                        <a:pt x="4477992" y="1578446"/>
                      </a:lnTo>
                      <a:cubicBezTo>
                        <a:pt x="4482307" y="1554897"/>
                        <a:pt x="4488898" y="1532846"/>
                        <a:pt x="4501302" y="1512952"/>
                      </a:cubicBezTo>
                      <a:cubicBezTo>
                        <a:pt x="4461634" y="1453690"/>
                        <a:pt x="4426640" y="1391072"/>
                        <a:pt x="4393203" y="1328094"/>
                      </a:cubicBezTo>
                      <a:close/>
                      <a:moveTo>
                        <a:pt x="997527" y="1284352"/>
                      </a:moveTo>
                      <a:cubicBezTo>
                        <a:pt x="993332" y="1297055"/>
                        <a:pt x="987400" y="1303587"/>
                        <a:pt x="979850" y="1317848"/>
                      </a:cubicBezTo>
                      <a:cubicBezTo>
                        <a:pt x="978532" y="1320305"/>
                        <a:pt x="938804" y="1372856"/>
                        <a:pt x="948511" y="1369800"/>
                      </a:cubicBezTo>
                      <a:cubicBezTo>
                        <a:pt x="956241" y="1367343"/>
                        <a:pt x="962952" y="1368182"/>
                        <a:pt x="968405" y="1370878"/>
                      </a:cubicBezTo>
                      <a:cubicBezTo>
                        <a:pt x="968585" y="1370818"/>
                        <a:pt x="968944" y="1370759"/>
                        <a:pt x="968944" y="1370759"/>
                      </a:cubicBezTo>
                      <a:lnTo>
                        <a:pt x="969004" y="1370818"/>
                      </a:lnTo>
                      <a:cubicBezTo>
                        <a:pt x="997706" y="1368122"/>
                        <a:pt x="1021136" y="1354939"/>
                        <a:pt x="1042348" y="1337262"/>
                      </a:cubicBezTo>
                      <a:cubicBezTo>
                        <a:pt x="1026648" y="1320245"/>
                        <a:pt x="1011848" y="1302508"/>
                        <a:pt x="997527" y="1284352"/>
                      </a:cubicBezTo>
                      <a:close/>
                      <a:moveTo>
                        <a:pt x="3785791" y="1275048"/>
                      </a:moveTo>
                      <a:cubicBezTo>
                        <a:pt x="3831274" y="1272540"/>
                        <a:pt x="3882023" y="1280876"/>
                        <a:pt x="3917437" y="1303167"/>
                      </a:cubicBezTo>
                      <a:lnTo>
                        <a:pt x="3917497" y="1303167"/>
                      </a:lnTo>
                      <a:cubicBezTo>
                        <a:pt x="3961419" y="1330851"/>
                        <a:pt x="3952071" y="1378728"/>
                        <a:pt x="3911744" y="1403476"/>
                      </a:cubicBezTo>
                      <a:cubicBezTo>
                        <a:pt x="3868122" y="1430261"/>
                        <a:pt x="3809279" y="1452971"/>
                        <a:pt x="3759364" y="1430500"/>
                      </a:cubicBezTo>
                      <a:cubicBezTo>
                        <a:pt x="3717120" y="1411505"/>
                        <a:pt x="3698605" y="1364107"/>
                        <a:pt x="3721194" y="1323001"/>
                      </a:cubicBezTo>
                      <a:cubicBezTo>
                        <a:pt x="3722572" y="1320485"/>
                        <a:pt x="3724430" y="1318567"/>
                        <a:pt x="3726467" y="1317189"/>
                      </a:cubicBezTo>
                      <a:cubicBezTo>
                        <a:pt x="3720715" y="1303647"/>
                        <a:pt x="3725449" y="1285191"/>
                        <a:pt x="3742826" y="1281056"/>
                      </a:cubicBezTo>
                      <a:cubicBezTo>
                        <a:pt x="3756054" y="1277925"/>
                        <a:pt x="3770630" y="1275884"/>
                        <a:pt x="3785791" y="1275048"/>
                      </a:cubicBezTo>
                      <a:close/>
                      <a:moveTo>
                        <a:pt x="2877561" y="1258347"/>
                      </a:moveTo>
                      <a:cubicBezTo>
                        <a:pt x="2877621" y="1267934"/>
                        <a:pt x="2877922" y="1277581"/>
                        <a:pt x="2878881" y="1287289"/>
                      </a:cubicBezTo>
                      <a:lnTo>
                        <a:pt x="2878821" y="1287289"/>
                      </a:lnTo>
                      <a:cubicBezTo>
                        <a:pt x="2883494" y="1335405"/>
                        <a:pt x="2947311" y="1387177"/>
                        <a:pt x="2997405" y="1354341"/>
                      </a:cubicBezTo>
                      <a:cubicBezTo>
                        <a:pt x="2959415" y="1319886"/>
                        <a:pt x="2919507" y="1287888"/>
                        <a:pt x="2877561" y="1258347"/>
                      </a:cubicBezTo>
                      <a:close/>
                      <a:moveTo>
                        <a:pt x="4461754" y="1249538"/>
                      </a:moveTo>
                      <a:cubicBezTo>
                        <a:pt x="4442219" y="1265297"/>
                        <a:pt x="4424962" y="1283753"/>
                        <a:pt x="4409802" y="1303946"/>
                      </a:cubicBezTo>
                      <a:cubicBezTo>
                        <a:pt x="4444197" y="1367463"/>
                        <a:pt x="4481647" y="1428882"/>
                        <a:pt x="4518679" y="1490781"/>
                      </a:cubicBezTo>
                      <a:lnTo>
                        <a:pt x="4518739" y="1490781"/>
                      </a:lnTo>
                      <a:cubicBezTo>
                        <a:pt x="4535217" y="1473584"/>
                        <a:pt x="4554512" y="1462738"/>
                        <a:pt x="4575784" y="1458244"/>
                      </a:cubicBezTo>
                      <a:cubicBezTo>
                        <a:pt x="4541689" y="1389694"/>
                        <a:pt x="4504298" y="1322941"/>
                        <a:pt x="4463432" y="1258226"/>
                      </a:cubicBezTo>
                      <a:cubicBezTo>
                        <a:pt x="4461514" y="1255170"/>
                        <a:pt x="4461214" y="1252234"/>
                        <a:pt x="4461754" y="1249538"/>
                      </a:cubicBezTo>
                      <a:close/>
                      <a:moveTo>
                        <a:pt x="5215265" y="1235756"/>
                      </a:moveTo>
                      <a:cubicBezTo>
                        <a:pt x="5185544" y="1241508"/>
                        <a:pt x="5155943" y="1247560"/>
                        <a:pt x="5129817" y="1263859"/>
                      </a:cubicBezTo>
                      <a:cubicBezTo>
                        <a:pt x="5417200" y="1751439"/>
                        <a:pt x="5704643" y="2239319"/>
                        <a:pt x="5986333" y="2730255"/>
                      </a:cubicBezTo>
                      <a:cubicBezTo>
                        <a:pt x="5995381" y="2746014"/>
                        <a:pt x="5971233" y="2760035"/>
                        <a:pt x="5962005" y="2744456"/>
                      </a:cubicBezTo>
                      <a:cubicBezTo>
                        <a:pt x="5674083" y="2258194"/>
                        <a:pt x="5391554" y="1768457"/>
                        <a:pt x="5109324" y="1278899"/>
                      </a:cubicBezTo>
                      <a:cubicBezTo>
                        <a:pt x="5086913" y="1297594"/>
                        <a:pt x="5065102" y="1322761"/>
                        <a:pt x="5042751" y="1349187"/>
                      </a:cubicBezTo>
                      <a:cubicBezTo>
                        <a:pt x="5341399" y="1864031"/>
                        <a:pt x="5635374" y="2381872"/>
                        <a:pt x="5922577" y="2903128"/>
                      </a:cubicBezTo>
                      <a:lnTo>
                        <a:pt x="5922918" y="2904150"/>
                      </a:lnTo>
                      <a:lnTo>
                        <a:pt x="5922876" y="2904266"/>
                      </a:lnTo>
                      <a:lnTo>
                        <a:pt x="5922936" y="2904206"/>
                      </a:lnTo>
                      <a:lnTo>
                        <a:pt x="5922918" y="2904150"/>
                      </a:lnTo>
                      <a:lnTo>
                        <a:pt x="5936179" y="2866755"/>
                      </a:lnTo>
                      <a:cubicBezTo>
                        <a:pt x="5958649" y="2814324"/>
                        <a:pt x="5985254" y="2761294"/>
                        <a:pt x="6024563" y="2719229"/>
                      </a:cubicBezTo>
                      <a:cubicBezTo>
                        <a:pt x="6039303" y="2703470"/>
                        <a:pt x="6055482" y="2690587"/>
                        <a:pt x="6072560" y="2680460"/>
                      </a:cubicBezTo>
                      <a:cubicBezTo>
                        <a:pt x="5795783" y="2193179"/>
                        <a:pt x="5513553" y="1710273"/>
                        <a:pt x="5215265" y="1235756"/>
                      </a:cubicBezTo>
                      <a:close/>
                      <a:moveTo>
                        <a:pt x="4698024" y="1226168"/>
                      </a:moveTo>
                      <a:cubicBezTo>
                        <a:pt x="4723071" y="1267574"/>
                        <a:pt x="4747878" y="1309099"/>
                        <a:pt x="4772326" y="1350925"/>
                      </a:cubicBezTo>
                      <a:cubicBezTo>
                        <a:pt x="4794317" y="1335465"/>
                        <a:pt x="4828832" y="1321024"/>
                        <a:pt x="4845191" y="1306403"/>
                      </a:cubicBezTo>
                      <a:lnTo>
                        <a:pt x="4845250" y="1306403"/>
                      </a:lnTo>
                      <a:cubicBezTo>
                        <a:pt x="4795396" y="1282554"/>
                        <a:pt x="4747579" y="1249298"/>
                        <a:pt x="4698024" y="1226168"/>
                      </a:cubicBezTo>
                      <a:close/>
                      <a:moveTo>
                        <a:pt x="5312337" y="1201900"/>
                      </a:moveTo>
                      <a:cubicBezTo>
                        <a:pt x="5308143" y="1204836"/>
                        <a:pt x="5303829" y="1207593"/>
                        <a:pt x="5299335" y="1210109"/>
                      </a:cubicBezTo>
                      <a:lnTo>
                        <a:pt x="5299275" y="1210169"/>
                      </a:lnTo>
                      <a:cubicBezTo>
                        <a:pt x="5281358" y="1220236"/>
                        <a:pt x="5261944" y="1225869"/>
                        <a:pt x="5242050" y="1230303"/>
                      </a:cubicBezTo>
                      <a:cubicBezTo>
                        <a:pt x="5542915" y="1699247"/>
                        <a:pt x="5832155" y="2178079"/>
                        <a:pt x="6097487" y="2667996"/>
                      </a:cubicBezTo>
                      <a:cubicBezTo>
                        <a:pt x="6119898" y="2658828"/>
                        <a:pt x="6143327" y="2654574"/>
                        <a:pt x="6166576" y="2655772"/>
                      </a:cubicBezTo>
                      <a:cubicBezTo>
                        <a:pt x="5886384" y="2168372"/>
                        <a:pt x="5603675" y="1682709"/>
                        <a:pt x="5312337" y="1201900"/>
                      </a:cubicBezTo>
                      <a:close/>
                      <a:moveTo>
                        <a:pt x="3242422" y="1199443"/>
                      </a:moveTo>
                      <a:cubicBezTo>
                        <a:pt x="3241703" y="1203039"/>
                        <a:pt x="3240924" y="1206634"/>
                        <a:pt x="3240325" y="1210229"/>
                      </a:cubicBezTo>
                      <a:cubicBezTo>
                        <a:pt x="3234392" y="1245523"/>
                        <a:pt x="3231576" y="1282315"/>
                        <a:pt x="3233673" y="1318627"/>
                      </a:cubicBezTo>
                      <a:cubicBezTo>
                        <a:pt x="3237149" y="1317309"/>
                        <a:pt x="3241163" y="1317549"/>
                        <a:pt x="3244639" y="1320964"/>
                      </a:cubicBezTo>
                      <a:cubicBezTo>
                        <a:pt x="3299767" y="1375253"/>
                        <a:pt x="3358130" y="1425587"/>
                        <a:pt x="3419550" y="1472505"/>
                      </a:cubicBezTo>
                      <a:cubicBezTo>
                        <a:pt x="3437946" y="1457046"/>
                        <a:pt x="3454903" y="1439009"/>
                        <a:pt x="3468206" y="1427085"/>
                      </a:cubicBezTo>
                      <a:lnTo>
                        <a:pt x="3468146" y="1427025"/>
                      </a:lnTo>
                      <a:cubicBezTo>
                        <a:pt x="3475455" y="1420494"/>
                        <a:pt x="3482885" y="1414022"/>
                        <a:pt x="3490316" y="1407490"/>
                      </a:cubicBezTo>
                      <a:cubicBezTo>
                        <a:pt x="3486719" y="1409827"/>
                        <a:pt x="3482226" y="1410367"/>
                        <a:pt x="3478153" y="1407251"/>
                      </a:cubicBezTo>
                      <a:cubicBezTo>
                        <a:pt x="3396361" y="1345352"/>
                        <a:pt x="3312949" y="1274765"/>
                        <a:pt x="3242422" y="1199443"/>
                      </a:cubicBezTo>
                      <a:close/>
                      <a:moveTo>
                        <a:pt x="4591821" y="1199226"/>
                      </a:moveTo>
                      <a:cubicBezTo>
                        <a:pt x="4567650" y="1199308"/>
                        <a:pt x="4542618" y="1204207"/>
                        <a:pt x="4516402" y="1215742"/>
                      </a:cubicBezTo>
                      <a:cubicBezTo>
                        <a:pt x="4501661" y="1222154"/>
                        <a:pt x="4487999" y="1230183"/>
                        <a:pt x="4475176" y="1239231"/>
                      </a:cubicBezTo>
                      <a:cubicBezTo>
                        <a:pt x="4479131" y="1239231"/>
                        <a:pt x="4483086" y="1240789"/>
                        <a:pt x="4485782" y="1245043"/>
                      </a:cubicBezTo>
                      <a:cubicBezTo>
                        <a:pt x="4528985" y="1312155"/>
                        <a:pt x="4568054" y="1381365"/>
                        <a:pt x="4603108" y="1453031"/>
                      </a:cubicBezTo>
                      <a:cubicBezTo>
                        <a:pt x="4603588" y="1454049"/>
                        <a:pt x="4603648" y="1455008"/>
                        <a:pt x="4603887" y="1456027"/>
                      </a:cubicBezTo>
                      <a:cubicBezTo>
                        <a:pt x="4611018" y="1456386"/>
                        <a:pt x="4618268" y="1457165"/>
                        <a:pt x="4625758" y="1458783"/>
                      </a:cubicBezTo>
                      <a:cubicBezTo>
                        <a:pt x="4641877" y="1462318"/>
                        <a:pt x="4648828" y="1480175"/>
                        <a:pt x="4645593" y="1494676"/>
                      </a:cubicBezTo>
                      <a:cubicBezTo>
                        <a:pt x="4633668" y="1548485"/>
                        <a:pt x="4660812" y="1600437"/>
                        <a:pt x="4713423" y="1620031"/>
                      </a:cubicBezTo>
                      <a:cubicBezTo>
                        <a:pt x="4735714" y="1628361"/>
                        <a:pt x="4743084" y="1660478"/>
                        <a:pt x="4719715" y="1673062"/>
                      </a:cubicBezTo>
                      <a:cubicBezTo>
                        <a:pt x="4676032" y="1696611"/>
                        <a:pt x="4640260" y="1731305"/>
                        <a:pt x="4623062" y="1779003"/>
                      </a:cubicBezTo>
                      <a:cubicBezTo>
                        <a:pt x="4626957" y="1779063"/>
                        <a:pt x="4630852" y="1780681"/>
                        <a:pt x="4633368" y="1785175"/>
                      </a:cubicBezTo>
                      <a:cubicBezTo>
                        <a:pt x="4675553" y="1859777"/>
                        <a:pt x="4721273" y="1933480"/>
                        <a:pt x="4758904" y="2010539"/>
                      </a:cubicBezTo>
                      <a:cubicBezTo>
                        <a:pt x="4760941" y="2008741"/>
                        <a:pt x="4762858" y="2006764"/>
                        <a:pt x="4765075" y="2005026"/>
                      </a:cubicBezTo>
                      <a:cubicBezTo>
                        <a:pt x="4807500" y="1971111"/>
                        <a:pt x="4864905" y="1961523"/>
                        <a:pt x="4917036" y="1974526"/>
                      </a:cubicBezTo>
                      <a:cubicBezTo>
                        <a:pt x="4940106" y="1980279"/>
                        <a:pt x="4977856" y="2001012"/>
                        <a:pt x="5011412" y="2028036"/>
                      </a:cubicBezTo>
                      <a:cubicBezTo>
                        <a:pt x="4985706" y="1981717"/>
                        <a:pt x="4960060" y="1935398"/>
                        <a:pt x="4934054" y="1889378"/>
                      </a:cubicBezTo>
                      <a:cubicBezTo>
                        <a:pt x="4808099" y="1666410"/>
                        <a:pt x="4682085" y="1443503"/>
                        <a:pt x="4557209" y="1219936"/>
                      </a:cubicBezTo>
                      <a:cubicBezTo>
                        <a:pt x="4549598" y="1206394"/>
                        <a:pt x="4570271" y="1194290"/>
                        <a:pt x="4578001" y="1207772"/>
                      </a:cubicBezTo>
                      <a:cubicBezTo>
                        <a:pt x="4705454" y="1429901"/>
                        <a:pt x="4831768" y="1652629"/>
                        <a:pt x="4958142" y="1875296"/>
                      </a:cubicBezTo>
                      <a:cubicBezTo>
                        <a:pt x="5077745" y="2086040"/>
                        <a:pt x="5204778" y="2294806"/>
                        <a:pt x="5315513" y="2510463"/>
                      </a:cubicBezTo>
                      <a:cubicBezTo>
                        <a:pt x="5359795" y="2469537"/>
                        <a:pt x="5471788" y="2495063"/>
                        <a:pt x="5554719" y="2519751"/>
                      </a:cubicBezTo>
                      <a:cubicBezTo>
                        <a:pt x="5346493" y="2172746"/>
                        <a:pt x="5143959" y="1822206"/>
                        <a:pt x="4939087" y="1473224"/>
                      </a:cubicBezTo>
                      <a:cubicBezTo>
                        <a:pt x="4930698" y="1458903"/>
                        <a:pt x="4952869" y="1445960"/>
                        <a:pt x="4961318" y="1460221"/>
                      </a:cubicBezTo>
                      <a:cubicBezTo>
                        <a:pt x="5170683" y="1813278"/>
                        <a:pt x="5382685" y="2165016"/>
                        <a:pt x="5588395" y="2520170"/>
                      </a:cubicBezTo>
                      <a:cubicBezTo>
                        <a:pt x="5590552" y="2523825"/>
                        <a:pt x="5590732" y="2527361"/>
                        <a:pt x="5589893" y="2530537"/>
                      </a:cubicBezTo>
                      <a:cubicBezTo>
                        <a:pt x="5613323" y="2537967"/>
                        <a:pt x="5632138" y="2544258"/>
                        <a:pt x="5642983" y="2547075"/>
                      </a:cubicBezTo>
                      <a:cubicBezTo>
                        <a:pt x="5657005" y="2550730"/>
                        <a:pt x="5663177" y="2561276"/>
                        <a:pt x="5663477" y="2572362"/>
                      </a:cubicBezTo>
                      <a:cubicBezTo>
                        <a:pt x="5750542" y="2627130"/>
                        <a:pt x="5786196" y="2741640"/>
                        <a:pt x="5821130" y="2834578"/>
                      </a:cubicBezTo>
                      <a:cubicBezTo>
                        <a:pt x="5827512" y="2851610"/>
                        <a:pt x="5838646" y="2904506"/>
                        <a:pt x="5851701" y="2934717"/>
                      </a:cubicBezTo>
                      <a:lnTo>
                        <a:pt x="5865256" y="2955144"/>
                      </a:lnTo>
                      <a:lnTo>
                        <a:pt x="5865232" y="2955139"/>
                      </a:lnTo>
                      <a:lnTo>
                        <a:pt x="5865292" y="2955199"/>
                      </a:lnTo>
                      <a:lnTo>
                        <a:pt x="5865256" y="2955144"/>
                      </a:lnTo>
                      <a:lnTo>
                        <a:pt x="5881395" y="2958574"/>
                      </a:lnTo>
                      <a:cubicBezTo>
                        <a:pt x="5896043" y="2955532"/>
                        <a:pt x="5906233" y="2935815"/>
                        <a:pt x="5912750" y="2924220"/>
                      </a:cubicBezTo>
                      <a:cubicBezTo>
                        <a:pt x="5907177" y="2925658"/>
                        <a:pt x="5901065" y="2924220"/>
                        <a:pt x="5897410" y="2917689"/>
                      </a:cubicBezTo>
                      <a:cubicBezTo>
                        <a:pt x="5608169" y="2400747"/>
                        <a:pt x="5318270" y="1884285"/>
                        <a:pt x="5025853" y="1369081"/>
                      </a:cubicBezTo>
                      <a:cubicBezTo>
                        <a:pt x="4974800" y="1429242"/>
                        <a:pt x="4920032" y="1488564"/>
                        <a:pt x="4849744" y="1485628"/>
                      </a:cubicBezTo>
                      <a:cubicBezTo>
                        <a:pt x="4911224" y="1593786"/>
                        <a:pt x="4971685" y="1702603"/>
                        <a:pt x="5032804" y="1810701"/>
                      </a:cubicBezTo>
                      <a:cubicBezTo>
                        <a:pt x="5149232" y="2016591"/>
                        <a:pt x="5264820" y="2223020"/>
                        <a:pt x="5379509" y="2429929"/>
                      </a:cubicBezTo>
                      <a:cubicBezTo>
                        <a:pt x="5388677" y="2446467"/>
                        <a:pt x="5363271" y="2461268"/>
                        <a:pt x="5354163" y="2444729"/>
                      </a:cubicBezTo>
                      <a:cubicBezTo>
                        <a:pt x="5239833" y="2237641"/>
                        <a:pt x="5124664" y="2030972"/>
                        <a:pt x="5008596" y="1824843"/>
                      </a:cubicBezTo>
                      <a:cubicBezTo>
                        <a:pt x="4943282" y="1708835"/>
                        <a:pt x="4876349" y="1593486"/>
                        <a:pt x="4810316" y="1477658"/>
                      </a:cubicBezTo>
                      <a:cubicBezTo>
                        <a:pt x="4804324" y="1475501"/>
                        <a:pt x="4798332" y="1473044"/>
                        <a:pt x="4792100" y="1469988"/>
                      </a:cubicBezTo>
                      <a:cubicBezTo>
                        <a:pt x="4755668" y="1451952"/>
                        <a:pt x="4734216" y="1411505"/>
                        <a:pt x="4751593" y="1373934"/>
                      </a:cubicBezTo>
                      <a:cubicBezTo>
                        <a:pt x="4721273" y="1320065"/>
                        <a:pt x="4691372" y="1265956"/>
                        <a:pt x="4662071" y="1211607"/>
                      </a:cubicBezTo>
                      <a:cubicBezTo>
                        <a:pt x="4639301" y="1203877"/>
                        <a:pt x="4615992" y="1199144"/>
                        <a:pt x="4591821" y="1199226"/>
                      </a:cubicBezTo>
                      <a:close/>
                      <a:moveTo>
                        <a:pt x="2872468" y="1148455"/>
                      </a:moveTo>
                      <a:cubicBezTo>
                        <a:pt x="2879838" y="1175116"/>
                        <a:pt x="2878821" y="1203159"/>
                        <a:pt x="2877981" y="1232221"/>
                      </a:cubicBezTo>
                      <a:cubicBezTo>
                        <a:pt x="2880858" y="1231262"/>
                        <a:pt x="2884273" y="1231622"/>
                        <a:pt x="2887689" y="1234018"/>
                      </a:cubicBezTo>
                      <a:cubicBezTo>
                        <a:pt x="2932929" y="1265178"/>
                        <a:pt x="2976013" y="1299093"/>
                        <a:pt x="3016998" y="1335705"/>
                      </a:cubicBezTo>
                      <a:cubicBezTo>
                        <a:pt x="3017898" y="1334626"/>
                        <a:pt x="3018796" y="1333788"/>
                        <a:pt x="3019637" y="1332589"/>
                      </a:cubicBezTo>
                      <a:lnTo>
                        <a:pt x="3019637" y="1332529"/>
                      </a:lnTo>
                      <a:cubicBezTo>
                        <a:pt x="3028502" y="1320185"/>
                        <a:pt x="3033180" y="1303827"/>
                        <a:pt x="3035692" y="1287408"/>
                      </a:cubicBezTo>
                      <a:cubicBezTo>
                        <a:pt x="2985181" y="1246782"/>
                        <a:pt x="2937782" y="1201841"/>
                        <a:pt x="2887689" y="1160619"/>
                      </a:cubicBezTo>
                      <a:cubicBezTo>
                        <a:pt x="2882656" y="1156544"/>
                        <a:pt x="2877501" y="1152589"/>
                        <a:pt x="2872468" y="1148455"/>
                      </a:cubicBezTo>
                      <a:close/>
                      <a:moveTo>
                        <a:pt x="3263514" y="1123347"/>
                      </a:moveTo>
                      <a:cubicBezTo>
                        <a:pt x="3257582" y="1141384"/>
                        <a:pt x="3251950" y="1159360"/>
                        <a:pt x="3247395" y="1177452"/>
                      </a:cubicBezTo>
                      <a:cubicBezTo>
                        <a:pt x="3331585" y="1243306"/>
                        <a:pt x="3413618" y="1316470"/>
                        <a:pt x="3493432" y="1387537"/>
                      </a:cubicBezTo>
                      <a:cubicBezTo>
                        <a:pt x="3499124" y="1392570"/>
                        <a:pt x="3497506" y="1400240"/>
                        <a:pt x="3493192" y="1405034"/>
                      </a:cubicBezTo>
                      <a:cubicBezTo>
                        <a:pt x="3509312" y="1390892"/>
                        <a:pt x="3525610" y="1376811"/>
                        <a:pt x="3542027" y="1362729"/>
                      </a:cubicBezTo>
                      <a:cubicBezTo>
                        <a:pt x="3492892" y="1327016"/>
                        <a:pt x="3448312" y="1283693"/>
                        <a:pt x="3402413" y="1243965"/>
                      </a:cubicBezTo>
                      <a:cubicBezTo>
                        <a:pt x="3356034" y="1203818"/>
                        <a:pt x="3309773" y="1163615"/>
                        <a:pt x="3263514" y="1123347"/>
                      </a:cubicBezTo>
                      <a:close/>
                      <a:moveTo>
                        <a:pt x="5354522" y="1073792"/>
                      </a:moveTo>
                      <a:cubicBezTo>
                        <a:pt x="5353384" y="1076668"/>
                        <a:pt x="5352425" y="1079844"/>
                        <a:pt x="5351526" y="1083320"/>
                      </a:cubicBezTo>
                      <a:cubicBezTo>
                        <a:pt x="5344036" y="1112801"/>
                        <a:pt x="5358297" y="1140425"/>
                        <a:pt x="5341999" y="1169842"/>
                      </a:cubicBezTo>
                      <a:cubicBezTo>
                        <a:pt x="5339002" y="1175235"/>
                        <a:pt x="5335347" y="1180089"/>
                        <a:pt x="5331332" y="1184643"/>
                      </a:cubicBezTo>
                      <a:cubicBezTo>
                        <a:pt x="5629262" y="1670246"/>
                        <a:pt x="5921079" y="2160282"/>
                        <a:pt x="6199953" y="2657091"/>
                      </a:cubicBezTo>
                      <a:cubicBezTo>
                        <a:pt x="6200851" y="2658708"/>
                        <a:pt x="6201151" y="2660206"/>
                        <a:pt x="6201451" y="2661764"/>
                      </a:cubicBezTo>
                      <a:cubicBezTo>
                        <a:pt x="6227457" y="2669614"/>
                        <a:pt x="6252563" y="2684954"/>
                        <a:pt x="6274914" y="2708743"/>
                      </a:cubicBezTo>
                      <a:cubicBezTo>
                        <a:pt x="6363059" y="2802400"/>
                        <a:pt x="6332079" y="3008529"/>
                        <a:pt x="6447967" y="3070608"/>
                      </a:cubicBezTo>
                      <a:cubicBezTo>
                        <a:pt x="6437661" y="3017278"/>
                        <a:pt x="6393019" y="2967543"/>
                        <a:pt x="6430230" y="2913075"/>
                      </a:cubicBezTo>
                      <a:cubicBezTo>
                        <a:pt x="6434065" y="2907502"/>
                        <a:pt x="6438440" y="2902768"/>
                        <a:pt x="6442994" y="2898454"/>
                      </a:cubicBezTo>
                      <a:cubicBezTo>
                        <a:pt x="6370189" y="2765249"/>
                        <a:pt x="6296426" y="2632523"/>
                        <a:pt x="6221525" y="2500456"/>
                      </a:cubicBezTo>
                      <a:cubicBezTo>
                        <a:pt x="5946785" y="2015872"/>
                        <a:pt x="5652751" y="1544051"/>
                        <a:pt x="5354522" y="1073792"/>
                      </a:cubicBezTo>
                      <a:close/>
                      <a:moveTo>
                        <a:pt x="5552263" y="986725"/>
                      </a:moveTo>
                      <a:cubicBezTo>
                        <a:pt x="5544952" y="993018"/>
                        <a:pt x="5537282" y="999010"/>
                        <a:pt x="5529133" y="1004523"/>
                      </a:cubicBezTo>
                      <a:cubicBezTo>
                        <a:pt x="5512115" y="1016088"/>
                        <a:pt x="5493719" y="1025615"/>
                        <a:pt x="5474305" y="1032326"/>
                      </a:cubicBezTo>
                      <a:cubicBezTo>
                        <a:pt x="5478619" y="1031727"/>
                        <a:pt x="5483233" y="1033106"/>
                        <a:pt x="5486229" y="1037839"/>
                      </a:cubicBezTo>
                      <a:cubicBezTo>
                        <a:pt x="5570778" y="1171100"/>
                        <a:pt x="5654788" y="1304785"/>
                        <a:pt x="5737959" y="1438949"/>
                      </a:cubicBezTo>
                      <a:cubicBezTo>
                        <a:pt x="6030795" y="1911489"/>
                        <a:pt x="6318058" y="2388223"/>
                        <a:pt x="6590760" y="2872688"/>
                      </a:cubicBezTo>
                      <a:cubicBezTo>
                        <a:pt x="6599568" y="2888327"/>
                        <a:pt x="6575720" y="2902229"/>
                        <a:pt x="6566731" y="2886709"/>
                      </a:cubicBezTo>
                      <a:cubicBezTo>
                        <a:pt x="6487576" y="2750148"/>
                        <a:pt x="6409138" y="2613168"/>
                        <a:pt x="6329503" y="2476907"/>
                      </a:cubicBezTo>
                      <a:cubicBezTo>
                        <a:pt x="6048951" y="1996757"/>
                        <a:pt x="5760789" y="1521161"/>
                        <a:pt x="5464837" y="1050363"/>
                      </a:cubicBezTo>
                      <a:cubicBezTo>
                        <a:pt x="5460703" y="1043771"/>
                        <a:pt x="5463699" y="1037480"/>
                        <a:pt x="5468792" y="1034304"/>
                      </a:cubicBezTo>
                      <a:cubicBezTo>
                        <a:pt x="5462141" y="1036401"/>
                        <a:pt x="5455370" y="1038199"/>
                        <a:pt x="5448419" y="1039516"/>
                      </a:cubicBezTo>
                      <a:lnTo>
                        <a:pt x="5448299" y="1039397"/>
                      </a:lnTo>
                      <a:cubicBezTo>
                        <a:pt x="5419597" y="1044850"/>
                        <a:pt x="5389037" y="1035682"/>
                        <a:pt x="5368963" y="1052101"/>
                      </a:cubicBezTo>
                      <a:cubicBezTo>
                        <a:pt x="5456568" y="1182665"/>
                        <a:pt x="5540758" y="1315691"/>
                        <a:pt x="5624707" y="1448656"/>
                      </a:cubicBezTo>
                      <a:cubicBezTo>
                        <a:pt x="5920659" y="1917601"/>
                        <a:pt x="6201391" y="2396193"/>
                        <a:pt x="6467262" y="2882874"/>
                      </a:cubicBezTo>
                      <a:cubicBezTo>
                        <a:pt x="6482901" y="2877182"/>
                        <a:pt x="6500398" y="2877122"/>
                        <a:pt x="6518494" y="2883893"/>
                      </a:cubicBezTo>
                      <a:cubicBezTo>
                        <a:pt x="6546178" y="2894199"/>
                        <a:pt x="6537849" y="2917809"/>
                        <a:pt x="6578776" y="2915352"/>
                      </a:cubicBezTo>
                      <a:cubicBezTo>
                        <a:pt x="6636060" y="2911876"/>
                        <a:pt x="6620182" y="2833080"/>
                        <a:pt x="6611972" y="2803119"/>
                      </a:cubicBezTo>
                      <a:cubicBezTo>
                        <a:pt x="6604661" y="2776394"/>
                        <a:pt x="6590460" y="2752725"/>
                        <a:pt x="6593157" y="2724262"/>
                      </a:cubicBezTo>
                      <a:cubicBezTo>
                        <a:pt x="6594655" y="2708383"/>
                        <a:pt x="6600227" y="2694601"/>
                        <a:pt x="6608496" y="2682737"/>
                      </a:cubicBezTo>
                      <a:cubicBezTo>
                        <a:pt x="6606339" y="2681598"/>
                        <a:pt x="6604302" y="2680040"/>
                        <a:pt x="6602804" y="2677284"/>
                      </a:cubicBezTo>
                      <a:cubicBezTo>
                        <a:pt x="6531678" y="2549052"/>
                        <a:pt x="6457914" y="2422378"/>
                        <a:pt x="6381634" y="2297083"/>
                      </a:cubicBezTo>
                      <a:cubicBezTo>
                        <a:pt x="6112827" y="1855522"/>
                        <a:pt x="5823527" y="1426725"/>
                        <a:pt x="5552263" y="986725"/>
                      </a:cubicBezTo>
                      <a:close/>
                      <a:moveTo>
                        <a:pt x="2761375" y="952393"/>
                      </a:moveTo>
                      <a:cubicBezTo>
                        <a:pt x="2847061" y="1017347"/>
                        <a:pt x="2932749" y="1082361"/>
                        <a:pt x="3018198" y="1147677"/>
                      </a:cubicBezTo>
                      <a:cubicBezTo>
                        <a:pt x="3011367" y="1129820"/>
                        <a:pt x="3003037" y="1112622"/>
                        <a:pt x="2993389" y="1096623"/>
                      </a:cubicBezTo>
                      <a:cubicBezTo>
                        <a:pt x="2940718" y="1009438"/>
                        <a:pt x="2856349" y="965695"/>
                        <a:pt x="2761375" y="952393"/>
                      </a:cubicBezTo>
                      <a:close/>
                      <a:moveTo>
                        <a:pt x="2711519" y="948018"/>
                      </a:moveTo>
                      <a:cubicBezTo>
                        <a:pt x="2710680" y="950296"/>
                        <a:pt x="2709302" y="952513"/>
                        <a:pt x="2707086" y="954369"/>
                      </a:cubicBezTo>
                      <a:cubicBezTo>
                        <a:pt x="2667118" y="987865"/>
                        <a:pt x="2685693" y="1008838"/>
                        <a:pt x="2714395" y="1024237"/>
                      </a:cubicBezTo>
                      <a:cubicBezTo>
                        <a:pt x="2707744" y="1014231"/>
                        <a:pt x="2718290" y="998472"/>
                        <a:pt x="2729615" y="1006681"/>
                      </a:cubicBezTo>
                      <a:cubicBezTo>
                        <a:pt x="2834599" y="1082601"/>
                        <a:pt x="2944793" y="1162057"/>
                        <a:pt x="3038273" y="1253074"/>
                      </a:cubicBezTo>
                      <a:cubicBezTo>
                        <a:pt x="3038508" y="1233120"/>
                        <a:pt x="3036236" y="1212986"/>
                        <a:pt x="3031917" y="1193152"/>
                      </a:cubicBezTo>
                      <a:cubicBezTo>
                        <a:pt x="2930951" y="1116397"/>
                        <a:pt x="2830524" y="1039038"/>
                        <a:pt x="2729975" y="961800"/>
                      </a:cubicBezTo>
                      <a:cubicBezTo>
                        <a:pt x="2725421" y="958324"/>
                        <a:pt x="2724103" y="953351"/>
                        <a:pt x="2724642" y="948738"/>
                      </a:cubicBezTo>
                      <a:cubicBezTo>
                        <a:pt x="2720388" y="948498"/>
                        <a:pt x="2716193" y="948138"/>
                        <a:pt x="2711879" y="948018"/>
                      </a:cubicBezTo>
                      <a:cubicBezTo>
                        <a:pt x="2711760" y="948018"/>
                        <a:pt x="2711640" y="948018"/>
                        <a:pt x="2711519" y="948018"/>
                      </a:cubicBezTo>
                      <a:close/>
                      <a:moveTo>
                        <a:pt x="5073071" y="942803"/>
                      </a:moveTo>
                      <a:cubicBezTo>
                        <a:pt x="5073310" y="950113"/>
                        <a:pt x="5073910" y="957424"/>
                        <a:pt x="5075168" y="964675"/>
                      </a:cubicBezTo>
                      <a:cubicBezTo>
                        <a:pt x="5082958" y="1009196"/>
                        <a:pt x="5104170" y="1030408"/>
                        <a:pt x="5136408" y="1054976"/>
                      </a:cubicBezTo>
                      <a:cubicBezTo>
                        <a:pt x="5132573" y="1042452"/>
                        <a:pt x="5129757" y="1029689"/>
                        <a:pt x="5127779" y="1016926"/>
                      </a:cubicBezTo>
                      <a:cubicBezTo>
                        <a:pt x="5125862" y="1016327"/>
                        <a:pt x="5123944" y="1015248"/>
                        <a:pt x="5122206" y="1013091"/>
                      </a:cubicBezTo>
                      <a:lnTo>
                        <a:pt x="5122206" y="1013031"/>
                      </a:lnTo>
                      <a:cubicBezTo>
                        <a:pt x="5104170" y="990680"/>
                        <a:pt x="5087931" y="967191"/>
                        <a:pt x="5073071" y="942803"/>
                      </a:cubicBezTo>
                      <a:close/>
                      <a:moveTo>
                        <a:pt x="1083457" y="901878"/>
                      </a:moveTo>
                      <a:cubicBezTo>
                        <a:pt x="1061407" y="924289"/>
                        <a:pt x="1038033" y="946699"/>
                        <a:pt x="1017780" y="971267"/>
                      </a:cubicBezTo>
                      <a:cubicBezTo>
                        <a:pt x="1066499" y="1040656"/>
                        <a:pt x="1117014" y="1109386"/>
                        <a:pt x="1162254" y="1181048"/>
                      </a:cubicBezTo>
                      <a:cubicBezTo>
                        <a:pt x="1171304" y="1195369"/>
                        <a:pt x="1149731" y="1206814"/>
                        <a:pt x="1140143" y="1193991"/>
                      </a:cubicBezTo>
                      <a:cubicBezTo>
                        <a:pt x="1091366" y="1128920"/>
                        <a:pt x="1046842" y="1060251"/>
                        <a:pt x="1001362" y="992720"/>
                      </a:cubicBezTo>
                      <a:cubicBezTo>
                        <a:pt x="991834" y="1006501"/>
                        <a:pt x="983445" y="1021002"/>
                        <a:pt x="977093" y="1036642"/>
                      </a:cubicBezTo>
                      <a:cubicBezTo>
                        <a:pt x="1017001" y="1097942"/>
                        <a:pt x="1061765" y="1158821"/>
                        <a:pt x="1093763" y="1224311"/>
                      </a:cubicBezTo>
                      <a:cubicBezTo>
                        <a:pt x="1098498" y="1234018"/>
                        <a:pt x="1085434" y="1246062"/>
                        <a:pt x="1077825" y="1236595"/>
                      </a:cubicBezTo>
                      <a:cubicBezTo>
                        <a:pt x="1036236" y="1184942"/>
                        <a:pt x="1002500" y="1125804"/>
                        <a:pt x="967746" y="1068759"/>
                      </a:cubicBezTo>
                      <a:cubicBezTo>
                        <a:pt x="961334" y="1106750"/>
                        <a:pt x="971820" y="1140485"/>
                        <a:pt x="985243" y="1179430"/>
                      </a:cubicBezTo>
                      <a:cubicBezTo>
                        <a:pt x="993272" y="1202799"/>
                        <a:pt x="1001541" y="1226348"/>
                        <a:pt x="1002141" y="1250796"/>
                      </a:cubicBezTo>
                      <a:cubicBezTo>
                        <a:pt x="1020896" y="1274585"/>
                        <a:pt x="1040670" y="1297535"/>
                        <a:pt x="1061286" y="1319765"/>
                      </a:cubicBezTo>
                      <a:cubicBezTo>
                        <a:pt x="1114976" y="1266795"/>
                        <a:pt x="1159138" y="1195069"/>
                        <a:pt x="1250279" y="1219277"/>
                      </a:cubicBezTo>
                      <a:cubicBezTo>
                        <a:pt x="1276826" y="1226348"/>
                        <a:pt x="1301574" y="1240070"/>
                        <a:pt x="1324702" y="1258346"/>
                      </a:cubicBezTo>
                      <a:cubicBezTo>
                        <a:pt x="1243029" y="1140365"/>
                        <a:pt x="1162494" y="1021601"/>
                        <a:pt x="1083457" y="901878"/>
                      </a:cubicBezTo>
                      <a:close/>
                      <a:moveTo>
                        <a:pt x="2712598" y="892532"/>
                      </a:moveTo>
                      <a:cubicBezTo>
                        <a:pt x="2863060" y="881147"/>
                        <a:pt x="3007111" y="974443"/>
                        <a:pt x="3066014" y="1111903"/>
                      </a:cubicBezTo>
                      <a:cubicBezTo>
                        <a:pt x="3106162" y="1205556"/>
                        <a:pt x="3124319" y="1398323"/>
                        <a:pt x="2984103" y="1418277"/>
                      </a:cubicBezTo>
                      <a:cubicBezTo>
                        <a:pt x="2923281" y="1426905"/>
                        <a:pt x="2853833" y="1399102"/>
                        <a:pt x="2831123" y="1339480"/>
                      </a:cubicBezTo>
                      <a:lnTo>
                        <a:pt x="2831183" y="1339480"/>
                      </a:lnTo>
                      <a:cubicBezTo>
                        <a:pt x="2801702" y="1262002"/>
                        <a:pt x="2857008" y="1173258"/>
                        <a:pt x="2780551" y="1113522"/>
                      </a:cubicBezTo>
                      <a:cubicBezTo>
                        <a:pt x="2740221" y="1082002"/>
                        <a:pt x="2661005" y="1073553"/>
                        <a:pt x="2636498" y="1024237"/>
                      </a:cubicBezTo>
                      <a:cubicBezTo>
                        <a:pt x="2615106" y="981334"/>
                        <a:pt x="2654354" y="948857"/>
                        <a:pt x="2686112" y="927225"/>
                      </a:cubicBezTo>
                      <a:cubicBezTo>
                        <a:pt x="2683117" y="912126"/>
                        <a:pt x="2692225" y="894090"/>
                        <a:pt x="2712598" y="892532"/>
                      </a:cubicBezTo>
                      <a:close/>
                      <a:moveTo>
                        <a:pt x="2514799" y="855558"/>
                      </a:moveTo>
                      <a:cubicBezTo>
                        <a:pt x="2515097" y="868442"/>
                        <a:pt x="2517495" y="881206"/>
                        <a:pt x="2524685" y="891032"/>
                      </a:cubicBezTo>
                      <a:lnTo>
                        <a:pt x="2524685" y="890973"/>
                      </a:lnTo>
                      <a:cubicBezTo>
                        <a:pt x="2534453" y="904395"/>
                        <a:pt x="2548234" y="905294"/>
                        <a:pt x="2560937" y="900201"/>
                      </a:cubicBezTo>
                      <a:cubicBezTo>
                        <a:pt x="2546138" y="884621"/>
                        <a:pt x="2530917" y="869641"/>
                        <a:pt x="2514799" y="855558"/>
                      </a:cubicBezTo>
                      <a:close/>
                      <a:moveTo>
                        <a:pt x="5098417" y="843454"/>
                      </a:moveTo>
                      <a:cubicBezTo>
                        <a:pt x="5089010" y="860651"/>
                        <a:pt x="5081819" y="879047"/>
                        <a:pt x="5077505" y="898102"/>
                      </a:cubicBezTo>
                      <a:cubicBezTo>
                        <a:pt x="5091766" y="923688"/>
                        <a:pt x="5107466" y="948377"/>
                        <a:pt x="5124603" y="972105"/>
                      </a:cubicBezTo>
                      <a:cubicBezTo>
                        <a:pt x="5125023" y="946039"/>
                        <a:pt x="5129457" y="920213"/>
                        <a:pt x="5137366" y="895345"/>
                      </a:cubicBezTo>
                      <a:cubicBezTo>
                        <a:pt x="5133591" y="895166"/>
                        <a:pt x="5129876" y="893488"/>
                        <a:pt x="5127180" y="889472"/>
                      </a:cubicBezTo>
                      <a:cubicBezTo>
                        <a:pt x="5117173" y="874433"/>
                        <a:pt x="5107765" y="858973"/>
                        <a:pt x="5098417" y="843454"/>
                      </a:cubicBezTo>
                      <a:close/>
                      <a:moveTo>
                        <a:pt x="2291772" y="829793"/>
                      </a:moveTo>
                      <a:cubicBezTo>
                        <a:pt x="2321373" y="864187"/>
                        <a:pt x="2350974" y="898583"/>
                        <a:pt x="2380576" y="932977"/>
                      </a:cubicBezTo>
                      <a:cubicBezTo>
                        <a:pt x="2387586" y="913504"/>
                        <a:pt x="2380695" y="896606"/>
                        <a:pt x="2359783" y="882285"/>
                      </a:cubicBezTo>
                      <a:cubicBezTo>
                        <a:pt x="2351993" y="871019"/>
                        <a:pt x="2344203" y="859694"/>
                        <a:pt x="2336414" y="848429"/>
                      </a:cubicBezTo>
                      <a:cubicBezTo>
                        <a:pt x="2322452" y="839200"/>
                        <a:pt x="2306992" y="835845"/>
                        <a:pt x="2291772" y="829793"/>
                      </a:cubicBezTo>
                      <a:close/>
                      <a:moveTo>
                        <a:pt x="1152607" y="822603"/>
                      </a:moveTo>
                      <a:cubicBezTo>
                        <a:pt x="1137027" y="844353"/>
                        <a:pt x="1119171" y="864488"/>
                        <a:pt x="1100714" y="883962"/>
                      </a:cubicBezTo>
                      <a:cubicBezTo>
                        <a:pt x="1178373" y="997932"/>
                        <a:pt x="1256032" y="1111903"/>
                        <a:pt x="1334890" y="1225030"/>
                      </a:cubicBezTo>
                      <a:cubicBezTo>
                        <a:pt x="1615618" y="1627881"/>
                        <a:pt x="1912767" y="2017190"/>
                        <a:pt x="2209741" y="2407997"/>
                      </a:cubicBezTo>
                      <a:cubicBezTo>
                        <a:pt x="2210340" y="2408836"/>
                        <a:pt x="2210520" y="2409675"/>
                        <a:pt x="2210879" y="2410514"/>
                      </a:cubicBezTo>
                      <a:cubicBezTo>
                        <a:pt x="2252224" y="2436400"/>
                        <a:pt x="2288237" y="2472593"/>
                        <a:pt x="2326227" y="2503033"/>
                      </a:cubicBezTo>
                      <a:cubicBezTo>
                        <a:pt x="2332818" y="2487873"/>
                        <a:pt x="2334137" y="2470256"/>
                        <a:pt x="2334616" y="2452219"/>
                      </a:cubicBezTo>
                      <a:cubicBezTo>
                        <a:pt x="2332818" y="2451321"/>
                        <a:pt x="2331140" y="2450122"/>
                        <a:pt x="2329762" y="2448265"/>
                      </a:cubicBezTo>
                      <a:cubicBezTo>
                        <a:pt x="2238622" y="2328781"/>
                        <a:pt x="2148621" y="2208459"/>
                        <a:pt x="2059035" y="2087838"/>
                      </a:cubicBezTo>
                      <a:cubicBezTo>
                        <a:pt x="1749962" y="1671863"/>
                        <a:pt x="1441250" y="1253193"/>
                        <a:pt x="1152607" y="822603"/>
                      </a:cubicBezTo>
                      <a:close/>
                      <a:moveTo>
                        <a:pt x="6409498" y="821343"/>
                      </a:moveTo>
                      <a:cubicBezTo>
                        <a:pt x="6529700" y="985048"/>
                        <a:pt x="6644389" y="1153248"/>
                        <a:pt x="6758120" y="1321383"/>
                      </a:cubicBezTo>
                      <a:cubicBezTo>
                        <a:pt x="6873529" y="1491979"/>
                        <a:pt x="6989177" y="1663295"/>
                        <a:pt x="7098114" y="1838265"/>
                      </a:cubicBezTo>
                      <a:cubicBezTo>
                        <a:pt x="7097575" y="1766539"/>
                        <a:pt x="7047240" y="1715486"/>
                        <a:pt x="7010090" y="1658501"/>
                      </a:cubicBezTo>
                      <a:cubicBezTo>
                        <a:pt x="6986361" y="1622129"/>
                        <a:pt x="6971980" y="1581322"/>
                        <a:pt x="6970062" y="1541115"/>
                      </a:cubicBezTo>
                      <a:cubicBezTo>
                        <a:pt x="6815285" y="1303407"/>
                        <a:pt x="6656793" y="1068219"/>
                        <a:pt x="6495665" y="834766"/>
                      </a:cubicBezTo>
                      <a:cubicBezTo>
                        <a:pt x="6471576" y="838181"/>
                        <a:pt x="6446649" y="835485"/>
                        <a:pt x="6419924" y="825478"/>
                      </a:cubicBezTo>
                      <a:cubicBezTo>
                        <a:pt x="6416389" y="824160"/>
                        <a:pt x="6412973" y="822722"/>
                        <a:pt x="6409498" y="821343"/>
                      </a:cubicBezTo>
                      <a:close/>
                      <a:moveTo>
                        <a:pt x="2524924" y="810498"/>
                      </a:moveTo>
                      <a:cubicBezTo>
                        <a:pt x="2521989" y="811517"/>
                        <a:pt x="2519172" y="812656"/>
                        <a:pt x="2516417" y="813914"/>
                      </a:cubicBezTo>
                      <a:lnTo>
                        <a:pt x="2516357" y="813973"/>
                      </a:lnTo>
                      <a:cubicBezTo>
                        <a:pt x="2515518" y="814392"/>
                        <a:pt x="2514739" y="814572"/>
                        <a:pt x="2513900" y="814873"/>
                      </a:cubicBezTo>
                      <a:cubicBezTo>
                        <a:pt x="2515577" y="817149"/>
                        <a:pt x="2516417" y="820025"/>
                        <a:pt x="2516535" y="823202"/>
                      </a:cubicBezTo>
                      <a:cubicBezTo>
                        <a:pt x="2540264" y="841837"/>
                        <a:pt x="2562796" y="861971"/>
                        <a:pt x="2582988" y="884381"/>
                      </a:cubicBezTo>
                      <a:cubicBezTo>
                        <a:pt x="2584247" y="883003"/>
                        <a:pt x="2585385" y="881624"/>
                        <a:pt x="2586465" y="880186"/>
                      </a:cubicBezTo>
                      <a:cubicBezTo>
                        <a:pt x="2588920" y="876890"/>
                        <a:pt x="2591617" y="872935"/>
                        <a:pt x="2594313" y="868502"/>
                      </a:cubicBezTo>
                      <a:cubicBezTo>
                        <a:pt x="2593774" y="868202"/>
                        <a:pt x="2593236" y="868202"/>
                        <a:pt x="2592695" y="867783"/>
                      </a:cubicBezTo>
                      <a:cubicBezTo>
                        <a:pt x="2568427" y="850706"/>
                        <a:pt x="2545897" y="831470"/>
                        <a:pt x="2524924" y="810498"/>
                      </a:cubicBezTo>
                      <a:close/>
                      <a:moveTo>
                        <a:pt x="5680914" y="805404"/>
                      </a:moveTo>
                      <a:cubicBezTo>
                        <a:pt x="5675581" y="814153"/>
                        <a:pt x="5670428" y="822961"/>
                        <a:pt x="5665334" y="831770"/>
                      </a:cubicBezTo>
                      <a:cubicBezTo>
                        <a:pt x="5656046" y="847889"/>
                        <a:pt x="5646699" y="864127"/>
                        <a:pt x="5636991" y="880126"/>
                      </a:cubicBezTo>
                      <a:cubicBezTo>
                        <a:pt x="5713151" y="1006620"/>
                        <a:pt x="5792068" y="1131496"/>
                        <a:pt x="5871644" y="1255889"/>
                      </a:cubicBezTo>
                      <a:cubicBezTo>
                        <a:pt x="6153873" y="1696911"/>
                        <a:pt x="6456476" y="2126726"/>
                        <a:pt x="6716834" y="2581410"/>
                      </a:cubicBezTo>
                      <a:cubicBezTo>
                        <a:pt x="6725763" y="2596929"/>
                        <a:pt x="6702154" y="2610651"/>
                        <a:pt x="6692925" y="2595372"/>
                      </a:cubicBezTo>
                      <a:cubicBezTo>
                        <a:pt x="6615747" y="2467499"/>
                        <a:pt x="6538688" y="2339567"/>
                        <a:pt x="6458933" y="2213253"/>
                      </a:cubicBezTo>
                      <a:cubicBezTo>
                        <a:pt x="6182216" y="1775048"/>
                        <a:pt x="5889021" y="1347509"/>
                        <a:pt x="5622970" y="902536"/>
                      </a:cubicBezTo>
                      <a:lnTo>
                        <a:pt x="5622850" y="902536"/>
                      </a:lnTo>
                      <a:cubicBezTo>
                        <a:pt x="5606851" y="927105"/>
                        <a:pt x="5589414" y="950473"/>
                        <a:pt x="5568861" y="971146"/>
                      </a:cubicBezTo>
                      <a:cubicBezTo>
                        <a:pt x="5650594" y="1094405"/>
                        <a:pt x="5729750" y="1219337"/>
                        <a:pt x="5809745" y="1343674"/>
                      </a:cubicBezTo>
                      <a:cubicBezTo>
                        <a:pt x="6089158" y="1778104"/>
                        <a:pt x="6379417" y="2208819"/>
                        <a:pt x="6627492" y="2662304"/>
                      </a:cubicBezTo>
                      <a:cubicBezTo>
                        <a:pt x="6643910" y="2648462"/>
                        <a:pt x="6664344" y="2638455"/>
                        <a:pt x="6684956" y="2631923"/>
                      </a:cubicBezTo>
                      <a:cubicBezTo>
                        <a:pt x="6730077" y="2617542"/>
                        <a:pt x="6782088" y="2623055"/>
                        <a:pt x="6810911" y="2577335"/>
                      </a:cubicBezTo>
                      <a:cubicBezTo>
                        <a:pt x="6802282" y="2576676"/>
                        <a:pt x="6796410" y="2570684"/>
                        <a:pt x="6794373" y="2561756"/>
                      </a:cubicBezTo>
                      <a:cubicBezTo>
                        <a:pt x="6793354" y="2557262"/>
                        <a:pt x="6794792" y="2551929"/>
                        <a:pt x="6798687" y="2549112"/>
                      </a:cubicBezTo>
                      <a:cubicBezTo>
                        <a:pt x="6792815" y="2534491"/>
                        <a:pt x="6778793" y="2519391"/>
                        <a:pt x="6771782" y="2508486"/>
                      </a:cubicBezTo>
                      <a:cubicBezTo>
                        <a:pt x="6761116" y="2491827"/>
                        <a:pt x="6750391" y="2475169"/>
                        <a:pt x="6739664" y="2458511"/>
                      </a:cubicBezTo>
                      <a:cubicBezTo>
                        <a:pt x="6719531" y="2427232"/>
                        <a:pt x="6699457" y="2396013"/>
                        <a:pt x="6679383" y="2364734"/>
                      </a:cubicBezTo>
                      <a:cubicBezTo>
                        <a:pt x="6637858" y="2300199"/>
                        <a:pt x="6596392" y="2235604"/>
                        <a:pt x="6554867" y="2171008"/>
                      </a:cubicBezTo>
                      <a:cubicBezTo>
                        <a:pt x="6262690" y="1716385"/>
                        <a:pt x="5970574" y="1261642"/>
                        <a:pt x="5680914" y="805404"/>
                      </a:cubicBezTo>
                      <a:close/>
                      <a:moveTo>
                        <a:pt x="2558600" y="804865"/>
                      </a:moveTo>
                      <a:cubicBezTo>
                        <a:pt x="2573521" y="818467"/>
                        <a:pt x="2588980" y="831591"/>
                        <a:pt x="2605279" y="843635"/>
                      </a:cubicBezTo>
                      <a:cubicBezTo>
                        <a:pt x="2608215" y="831769"/>
                        <a:pt x="2606897" y="820504"/>
                        <a:pt x="2595512" y="814154"/>
                      </a:cubicBezTo>
                      <a:lnTo>
                        <a:pt x="2595512" y="814212"/>
                      </a:lnTo>
                      <a:cubicBezTo>
                        <a:pt x="2584188" y="807862"/>
                        <a:pt x="2571483" y="805044"/>
                        <a:pt x="2558600" y="804865"/>
                      </a:cubicBezTo>
                      <a:close/>
                      <a:moveTo>
                        <a:pt x="6246272" y="789525"/>
                      </a:moveTo>
                      <a:cubicBezTo>
                        <a:pt x="6219248" y="797974"/>
                        <a:pt x="6198574" y="814932"/>
                        <a:pt x="6175565" y="828534"/>
                      </a:cubicBezTo>
                      <a:cubicBezTo>
                        <a:pt x="6441616" y="1240070"/>
                        <a:pt x="6710783" y="1649333"/>
                        <a:pt x="6990315" y="2051945"/>
                      </a:cubicBezTo>
                      <a:cubicBezTo>
                        <a:pt x="6991933" y="2054282"/>
                        <a:pt x="6992472" y="2056559"/>
                        <a:pt x="6992592" y="2058716"/>
                      </a:cubicBezTo>
                      <a:cubicBezTo>
                        <a:pt x="6992892" y="2058356"/>
                        <a:pt x="6993132" y="2057937"/>
                        <a:pt x="6993431" y="2057517"/>
                      </a:cubicBezTo>
                      <a:cubicBezTo>
                        <a:pt x="7009730" y="2034987"/>
                        <a:pt x="7027047" y="2012397"/>
                        <a:pt x="7042866" y="1989027"/>
                      </a:cubicBezTo>
                      <a:cubicBezTo>
                        <a:pt x="7039690" y="1985372"/>
                        <a:pt x="7038792" y="1980279"/>
                        <a:pt x="7039930" y="1975785"/>
                      </a:cubicBezTo>
                      <a:cubicBezTo>
                        <a:pt x="7035077" y="1970991"/>
                        <a:pt x="7015962" y="1945704"/>
                        <a:pt x="7013745" y="1942408"/>
                      </a:cubicBezTo>
                      <a:cubicBezTo>
                        <a:pt x="7005535" y="1930005"/>
                        <a:pt x="6997266" y="1917661"/>
                        <a:pt x="6988997" y="1905317"/>
                      </a:cubicBezTo>
                      <a:cubicBezTo>
                        <a:pt x="6972459" y="1880629"/>
                        <a:pt x="6955980" y="1855882"/>
                        <a:pt x="6939442" y="1831194"/>
                      </a:cubicBezTo>
                      <a:cubicBezTo>
                        <a:pt x="6906425" y="1781759"/>
                        <a:pt x="6873409" y="1732324"/>
                        <a:pt x="6840393" y="1682889"/>
                      </a:cubicBezTo>
                      <a:cubicBezTo>
                        <a:pt x="6774359" y="1584019"/>
                        <a:pt x="6708326" y="1485148"/>
                        <a:pt x="6642412" y="1386218"/>
                      </a:cubicBezTo>
                      <a:cubicBezTo>
                        <a:pt x="6510046" y="1187579"/>
                        <a:pt x="6376002" y="989962"/>
                        <a:pt x="6246272" y="789585"/>
                      </a:cubicBezTo>
                      <a:close/>
                      <a:moveTo>
                        <a:pt x="6271199" y="784672"/>
                      </a:moveTo>
                      <a:cubicBezTo>
                        <a:pt x="6410696" y="987205"/>
                        <a:pt x="6546058" y="1192732"/>
                        <a:pt x="6682979" y="1397004"/>
                      </a:cubicBezTo>
                      <a:cubicBezTo>
                        <a:pt x="6753327" y="1501926"/>
                        <a:pt x="6823494" y="1606909"/>
                        <a:pt x="6893722" y="1711951"/>
                      </a:cubicBezTo>
                      <a:lnTo>
                        <a:pt x="6992832" y="1860196"/>
                      </a:lnTo>
                      <a:cubicBezTo>
                        <a:pt x="7010749" y="1886981"/>
                        <a:pt x="7028605" y="1913706"/>
                        <a:pt x="7046521" y="1940491"/>
                      </a:cubicBezTo>
                      <a:cubicBezTo>
                        <a:pt x="7050117" y="1945884"/>
                        <a:pt x="7056409" y="1952655"/>
                        <a:pt x="7061323" y="1959905"/>
                      </a:cubicBezTo>
                      <a:cubicBezTo>
                        <a:pt x="7075284" y="1935877"/>
                        <a:pt x="7086549" y="1910650"/>
                        <a:pt x="7092841" y="1883446"/>
                      </a:cubicBezTo>
                      <a:cubicBezTo>
                        <a:pt x="6972759" y="1701045"/>
                        <a:pt x="6855852" y="1516667"/>
                        <a:pt x="6733792" y="1335585"/>
                      </a:cubicBezTo>
                      <a:cubicBezTo>
                        <a:pt x="6613170" y="1156663"/>
                        <a:pt x="6488295" y="980854"/>
                        <a:pt x="6366055" y="803066"/>
                      </a:cubicBezTo>
                      <a:lnTo>
                        <a:pt x="6366055" y="803187"/>
                      </a:lnTo>
                      <a:cubicBezTo>
                        <a:pt x="6336034" y="790784"/>
                        <a:pt x="6306193" y="781076"/>
                        <a:pt x="6271199" y="784672"/>
                      </a:cubicBezTo>
                      <a:close/>
                      <a:moveTo>
                        <a:pt x="5162953" y="771727"/>
                      </a:moveTo>
                      <a:cubicBezTo>
                        <a:pt x="5142699" y="788025"/>
                        <a:pt x="5123944" y="807261"/>
                        <a:pt x="5114477" y="818766"/>
                      </a:cubicBezTo>
                      <a:cubicBezTo>
                        <a:pt x="5125382" y="835903"/>
                        <a:pt x="5136288" y="853161"/>
                        <a:pt x="5146594" y="870658"/>
                      </a:cubicBezTo>
                      <a:cubicBezTo>
                        <a:pt x="5156961" y="846689"/>
                        <a:pt x="5170803" y="823859"/>
                        <a:pt x="5188419" y="803246"/>
                      </a:cubicBezTo>
                      <a:cubicBezTo>
                        <a:pt x="5188719" y="802887"/>
                        <a:pt x="5189198" y="802407"/>
                        <a:pt x="5189678" y="801927"/>
                      </a:cubicBezTo>
                      <a:cubicBezTo>
                        <a:pt x="5185124" y="802527"/>
                        <a:pt x="5180270" y="800909"/>
                        <a:pt x="5177094" y="795756"/>
                      </a:cubicBezTo>
                      <a:cubicBezTo>
                        <a:pt x="5172241" y="787846"/>
                        <a:pt x="5167567" y="779757"/>
                        <a:pt x="5162953" y="771727"/>
                      </a:cubicBezTo>
                      <a:close/>
                      <a:moveTo>
                        <a:pt x="6961973" y="752134"/>
                      </a:moveTo>
                      <a:cubicBezTo>
                        <a:pt x="7075104" y="916918"/>
                        <a:pt x="7182243" y="1086436"/>
                        <a:pt x="7278897" y="1261462"/>
                      </a:cubicBezTo>
                      <a:cubicBezTo>
                        <a:pt x="7283631" y="1261282"/>
                        <a:pt x="7288484" y="1261522"/>
                        <a:pt x="7293757" y="1262421"/>
                      </a:cubicBezTo>
                      <a:cubicBezTo>
                        <a:pt x="7336781" y="1269791"/>
                        <a:pt x="7363686" y="1310957"/>
                        <a:pt x="7370756" y="1351044"/>
                      </a:cubicBezTo>
                      <a:cubicBezTo>
                        <a:pt x="7375011" y="1375133"/>
                        <a:pt x="7374412" y="1398322"/>
                        <a:pt x="7373213" y="1421033"/>
                      </a:cubicBezTo>
                      <a:cubicBezTo>
                        <a:pt x="7378726" y="1416119"/>
                        <a:pt x="7388313" y="1415040"/>
                        <a:pt x="7393586" y="1423070"/>
                      </a:cubicBezTo>
                      <a:cubicBezTo>
                        <a:pt x="7422169" y="1466633"/>
                        <a:pt x="7451231" y="1510016"/>
                        <a:pt x="7479274" y="1553998"/>
                      </a:cubicBezTo>
                      <a:cubicBezTo>
                        <a:pt x="7479633" y="1551182"/>
                        <a:pt x="7479813" y="1548186"/>
                        <a:pt x="7479813" y="1545010"/>
                      </a:cubicBezTo>
                      <a:cubicBezTo>
                        <a:pt x="7479633" y="1527213"/>
                        <a:pt x="7476218" y="1510375"/>
                        <a:pt x="7472203" y="1493298"/>
                      </a:cubicBezTo>
                      <a:cubicBezTo>
                        <a:pt x="7465851" y="1465974"/>
                        <a:pt x="7455785" y="1439608"/>
                        <a:pt x="7446976" y="1413003"/>
                      </a:cubicBezTo>
                      <a:cubicBezTo>
                        <a:pt x="7433134" y="1371418"/>
                        <a:pt x="7421150" y="1330971"/>
                        <a:pt x="7418274" y="1288606"/>
                      </a:cubicBezTo>
                      <a:cubicBezTo>
                        <a:pt x="7298251" y="1114539"/>
                        <a:pt x="7183082" y="936871"/>
                        <a:pt x="7066116" y="760823"/>
                      </a:cubicBezTo>
                      <a:cubicBezTo>
                        <a:pt x="7046102" y="762501"/>
                        <a:pt x="7025549" y="762441"/>
                        <a:pt x="7003917" y="759684"/>
                      </a:cubicBezTo>
                      <a:lnTo>
                        <a:pt x="7003977" y="759744"/>
                      </a:lnTo>
                      <a:cubicBezTo>
                        <a:pt x="6989836" y="757947"/>
                        <a:pt x="6975875" y="755190"/>
                        <a:pt x="6961973" y="752134"/>
                      </a:cubicBezTo>
                      <a:close/>
                      <a:moveTo>
                        <a:pt x="2566982" y="749086"/>
                      </a:moveTo>
                      <a:cubicBezTo>
                        <a:pt x="2594029" y="750516"/>
                        <a:pt x="2620319" y="759744"/>
                        <a:pt x="2640153" y="778739"/>
                      </a:cubicBezTo>
                      <a:cubicBezTo>
                        <a:pt x="2678083" y="815051"/>
                        <a:pt x="2655733" y="873355"/>
                        <a:pt x="2628349" y="909069"/>
                      </a:cubicBezTo>
                      <a:cubicBezTo>
                        <a:pt x="2600006" y="945980"/>
                        <a:pt x="2546138" y="967731"/>
                        <a:pt x="2505391" y="936272"/>
                      </a:cubicBezTo>
                      <a:cubicBezTo>
                        <a:pt x="2470097" y="909009"/>
                        <a:pt x="2470756" y="859933"/>
                        <a:pt x="2479865" y="820444"/>
                      </a:cubicBezTo>
                      <a:cubicBezTo>
                        <a:pt x="2480883" y="815890"/>
                        <a:pt x="2483460" y="812715"/>
                        <a:pt x="2486696" y="810557"/>
                      </a:cubicBezTo>
                      <a:cubicBezTo>
                        <a:pt x="2472974" y="799593"/>
                        <a:pt x="2469079" y="777002"/>
                        <a:pt x="2489272" y="766216"/>
                      </a:cubicBezTo>
                      <a:cubicBezTo>
                        <a:pt x="2512132" y="754021"/>
                        <a:pt x="2539935" y="747656"/>
                        <a:pt x="2566982" y="749086"/>
                      </a:cubicBezTo>
                      <a:close/>
                      <a:moveTo>
                        <a:pt x="4394222" y="744463"/>
                      </a:moveTo>
                      <a:cubicBezTo>
                        <a:pt x="4394102" y="744703"/>
                        <a:pt x="4393982" y="744883"/>
                        <a:pt x="4393863" y="745121"/>
                      </a:cubicBezTo>
                      <a:cubicBezTo>
                        <a:pt x="4391286" y="750515"/>
                        <a:pt x="4387331" y="754051"/>
                        <a:pt x="4382837" y="756088"/>
                      </a:cubicBezTo>
                      <a:cubicBezTo>
                        <a:pt x="4385713" y="767893"/>
                        <a:pt x="4389908" y="779397"/>
                        <a:pt x="4397638" y="787786"/>
                      </a:cubicBezTo>
                      <a:cubicBezTo>
                        <a:pt x="4406266" y="797133"/>
                        <a:pt x="4414595" y="799531"/>
                        <a:pt x="4422505" y="797913"/>
                      </a:cubicBezTo>
                      <a:cubicBezTo>
                        <a:pt x="4421726" y="797074"/>
                        <a:pt x="4420887" y="796355"/>
                        <a:pt x="4420228" y="795216"/>
                      </a:cubicBezTo>
                      <a:cubicBezTo>
                        <a:pt x="4411060" y="778618"/>
                        <a:pt x="4402611" y="761540"/>
                        <a:pt x="4394222" y="744463"/>
                      </a:cubicBezTo>
                      <a:close/>
                      <a:moveTo>
                        <a:pt x="5212231" y="743624"/>
                      </a:moveTo>
                      <a:cubicBezTo>
                        <a:pt x="5203984" y="745512"/>
                        <a:pt x="5194712" y="749976"/>
                        <a:pt x="5185184" y="755909"/>
                      </a:cubicBezTo>
                      <a:cubicBezTo>
                        <a:pt x="5190277" y="764657"/>
                        <a:pt x="5195371" y="773406"/>
                        <a:pt x="5200224" y="782274"/>
                      </a:cubicBezTo>
                      <a:cubicBezTo>
                        <a:pt x="5202022" y="785569"/>
                        <a:pt x="5202201" y="788686"/>
                        <a:pt x="5201542" y="791502"/>
                      </a:cubicBezTo>
                      <a:cubicBezTo>
                        <a:pt x="5209991" y="784251"/>
                        <a:pt x="5220478" y="775143"/>
                        <a:pt x="5227556" y="766807"/>
                      </a:cubicBezTo>
                      <a:lnTo>
                        <a:pt x="5233106" y="746798"/>
                      </a:lnTo>
                      <a:lnTo>
                        <a:pt x="5233121" y="746800"/>
                      </a:lnTo>
                      <a:lnTo>
                        <a:pt x="5233121" y="746741"/>
                      </a:lnTo>
                      <a:lnTo>
                        <a:pt x="5233106" y="746798"/>
                      </a:lnTo>
                      <a:close/>
                      <a:moveTo>
                        <a:pt x="6663145" y="736675"/>
                      </a:moveTo>
                      <a:cubicBezTo>
                        <a:pt x="6632705" y="755370"/>
                        <a:pt x="6604781" y="780596"/>
                        <a:pt x="6569907" y="804146"/>
                      </a:cubicBezTo>
                      <a:lnTo>
                        <a:pt x="6569967" y="804086"/>
                      </a:lnTo>
                      <a:cubicBezTo>
                        <a:pt x="6553548" y="815172"/>
                        <a:pt x="6537190" y="823381"/>
                        <a:pt x="6520532" y="828775"/>
                      </a:cubicBezTo>
                      <a:cubicBezTo>
                        <a:pt x="6675489" y="1048505"/>
                        <a:pt x="6826250" y="1271109"/>
                        <a:pt x="6973538" y="1496054"/>
                      </a:cubicBezTo>
                      <a:cubicBezTo>
                        <a:pt x="6980189" y="1463637"/>
                        <a:pt x="6996247" y="1433017"/>
                        <a:pt x="7023632" y="1407071"/>
                      </a:cubicBezTo>
                      <a:cubicBezTo>
                        <a:pt x="6880600" y="1212626"/>
                        <a:pt x="6738406" y="1017586"/>
                        <a:pt x="6595853" y="822781"/>
                      </a:cubicBezTo>
                      <a:cubicBezTo>
                        <a:pt x="6586086" y="809478"/>
                        <a:pt x="6608197" y="796836"/>
                        <a:pt x="6617845" y="809898"/>
                      </a:cubicBezTo>
                      <a:cubicBezTo>
                        <a:pt x="6760218" y="1003205"/>
                        <a:pt x="6902950" y="1196208"/>
                        <a:pt x="7044844" y="1389873"/>
                      </a:cubicBezTo>
                      <a:cubicBezTo>
                        <a:pt x="7057248" y="1381544"/>
                        <a:pt x="7070430" y="1375432"/>
                        <a:pt x="7083793" y="1370219"/>
                      </a:cubicBezTo>
                      <a:cubicBezTo>
                        <a:pt x="6935428" y="1165232"/>
                        <a:pt x="6793953" y="953290"/>
                        <a:pt x="6663145" y="736675"/>
                      </a:cubicBezTo>
                      <a:close/>
                      <a:moveTo>
                        <a:pt x="1198987" y="735836"/>
                      </a:moveTo>
                      <a:cubicBezTo>
                        <a:pt x="1189698" y="755191"/>
                        <a:pt x="1181729" y="775384"/>
                        <a:pt x="1171304" y="793841"/>
                      </a:cubicBezTo>
                      <a:lnTo>
                        <a:pt x="1171363" y="793780"/>
                      </a:lnTo>
                      <a:cubicBezTo>
                        <a:pt x="1169864" y="796357"/>
                        <a:pt x="1168128" y="798754"/>
                        <a:pt x="1166629" y="801271"/>
                      </a:cubicBezTo>
                      <a:cubicBezTo>
                        <a:pt x="1247703" y="915121"/>
                        <a:pt x="1326800" y="1030410"/>
                        <a:pt x="1407574" y="1144440"/>
                      </a:cubicBezTo>
                      <a:cubicBezTo>
                        <a:pt x="1710413" y="1572214"/>
                        <a:pt x="2020746" y="1994300"/>
                        <a:pt x="2336114" y="2412911"/>
                      </a:cubicBezTo>
                      <a:cubicBezTo>
                        <a:pt x="2336953" y="2403324"/>
                        <a:pt x="2338451" y="2394036"/>
                        <a:pt x="2341447" y="2385467"/>
                      </a:cubicBezTo>
                      <a:cubicBezTo>
                        <a:pt x="2350016" y="2361019"/>
                        <a:pt x="2364636" y="2340706"/>
                        <a:pt x="2385909" y="2325845"/>
                      </a:cubicBezTo>
                      <a:cubicBezTo>
                        <a:pt x="2386628" y="2325366"/>
                        <a:pt x="2387467" y="2324947"/>
                        <a:pt x="2388186" y="2324467"/>
                      </a:cubicBezTo>
                      <a:cubicBezTo>
                        <a:pt x="2386747" y="2323808"/>
                        <a:pt x="2385369" y="2322789"/>
                        <a:pt x="2384231" y="2321291"/>
                      </a:cubicBezTo>
                      <a:cubicBezTo>
                        <a:pt x="2295249" y="2206961"/>
                        <a:pt x="2207224" y="2091852"/>
                        <a:pt x="2119379" y="1976684"/>
                      </a:cubicBezTo>
                      <a:cubicBezTo>
                        <a:pt x="1807126" y="1567241"/>
                        <a:pt x="1499016" y="1154388"/>
                        <a:pt x="1198987" y="735836"/>
                      </a:cubicBezTo>
                      <a:close/>
                      <a:moveTo>
                        <a:pt x="5737300" y="727507"/>
                      </a:moveTo>
                      <a:cubicBezTo>
                        <a:pt x="5721780" y="744944"/>
                        <a:pt x="5707699" y="763879"/>
                        <a:pt x="5694756" y="783653"/>
                      </a:cubicBezTo>
                      <a:cubicBezTo>
                        <a:pt x="5778166" y="912124"/>
                        <a:pt x="5861397" y="1040715"/>
                        <a:pt x="5944448" y="1169423"/>
                      </a:cubicBezTo>
                      <a:cubicBezTo>
                        <a:pt x="6098865" y="1408749"/>
                        <a:pt x="6252923" y="1648314"/>
                        <a:pt x="6406981" y="1887820"/>
                      </a:cubicBezTo>
                      <a:cubicBezTo>
                        <a:pt x="6483381" y="2006584"/>
                        <a:pt x="6559600" y="2125348"/>
                        <a:pt x="6635821" y="2244172"/>
                      </a:cubicBezTo>
                      <a:cubicBezTo>
                        <a:pt x="6673272" y="2302536"/>
                        <a:pt x="6710723" y="2360899"/>
                        <a:pt x="6748173" y="2419263"/>
                      </a:cubicBezTo>
                      <a:cubicBezTo>
                        <a:pt x="6768187" y="2450542"/>
                        <a:pt x="6788261" y="2481761"/>
                        <a:pt x="6808334" y="2513040"/>
                      </a:cubicBezTo>
                      <a:cubicBezTo>
                        <a:pt x="6814566" y="2522747"/>
                        <a:pt x="6821097" y="2530956"/>
                        <a:pt x="6825172" y="2539645"/>
                      </a:cubicBezTo>
                      <a:cubicBezTo>
                        <a:pt x="6829486" y="2516575"/>
                        <a:pt x="6827749" y="2491887"/>
                        <a:pt x="6822535" y="2470136"/>
                      </a:cubicBezTo>
                      <a:cubicBezTo>
                        <a:pt x="6805938" y="2401046"/>
                        <a:pt x="6754825" y="2348436"/>
                        <a:pt x="6730796" y="2282942"/>
                      </a:cubicBezTo>
                      <a:cubicBezTo>
                        <a:pt x="6726841" y="2272036"/>
                        <a:pt x="6724564" y="2261370"/>
                        <a:pt x="6723725" y="2251063"/>
                      </a:cubicBezTo>
                      <a:cubicBezTo>
                        <a:pt x="6659250" y="2153691"/>
                        <a:pt x="6594834" y="2056259"/>
                        <a:pt x="6530719" y="1958707"/>
                      </a:cubicBezTo>
                      <a:cubicBezTo>
                        <a:pt x="6262511" y="1550702"/>
                        <a:pt x="5998377" y="1140125"/>
                        <a:pt x="5737300" y="727507"/>
                      </a:cubicBezTo>
                      <a:close/>
                      <a:moveTo>
                        <a:pt x="3161288" y="713666"/>
                      </a:moveTo>
                      <a:cubicBezTo>
                        <a:pt x="3182321" y="759205"/>
                        <a:pt x="3243441" y="780058"/>
                        <a:pt x="3273882" y="818527"/>
                      </a:cubicBezTo>
                      <a:cubicBezTo>
                        <a:pt x="3296112" y="846631"/>
                        <a:pt x="3306957" y="881984"/>
                        <a:pt x="3309114" y="917398"/>
                      </a:cubicBezTo>
                      <a:cubicBezTo>
                        <a:pt x="3309114" y="918536"/>
                        <a:pt x="3309114" y="919615"/>
                        <a:pt x="3309114" y="920754"/>
                      </a:cubicBezTo>
                      <a:cubicBezTo>
                        <a:pt x="3420629" y="1016508"/>
                        <a:pt x="3537775" y="1103873"/>
                        <a:pt x="3658097" y="1188178"/>
                      </a:cubicBezTo>
                      <a:cubicBezTo>
                        <a:pt x="3672418" y="1198185"/>
                        <a:pt x="3659115" y="1221794"/>
                        <a:pt x="3644256" y="1211907"/>
                      </a:cubicBezTo>
                      <a:cubicBezTo>
                        <a:pt x="3526689" y="1134013"/>
                        <a:pt x="3415176" y="1046169"/>
                        <a:pt x="3308335" y="954010"/>
                      </a:cubicBezTo>
                      <a:cubicBezTo>
                        <a:pt x="3306598" y="974862"/>
                        <a:pt x="3302823" y="995535"/>
                        <a:pt x="3297550" y="1016089"/>
                      </a:cubicBezTo>
                      <a:cubicBezTo>
                        <a:pt x="3343689" y="1053359"/>
                        <a:pt x="3389830" y="1090630"/>
                        <a:pt x="3435848" y="1128021"/>
                      </a:cubicBezTo>
                      <a:cubicBezTo>
                        <a:pt x="3491934" y="1173617"/>
                        <a:pt x="3551673" y="1217001"/>
                        <a:pt x="3604048" y="1266795"/>
                      </a:cubicBezTo>
                      <a:cubicBezTo>
                        <a:pt x="3614114" y="1276383"/>
                        <a:pt x="3600632" y="1294359"/>
                        <a:pt x="3589008" y="1286270"/>
                      </a:cubicBezTo>
                      <a:cubicBezTo>
                        <a:pt x="3530643" y="1245703"/>
                        <a:pt x="3477134" y="1196987"/>
                        <a:pt x="3422127" y="1151990"/>
                      </a:cubicBezTo>
                      <a:cubicBezTo>
                        <a:pt x="3377965" y="1115857"/>
                        <a:pt x="3333922" y="1079605"/>
                        <a:pt x="3289880" y="1043411"/>
                      </a:cubicBezTo>
                      <a:cubicBezTo>
                        <a:pt x="3284367" y="1061688"/>
                        <a:pt x="3278195" y="1079844"/>
                        <a:pt x="3272023" y="1098001"/>
                      </a:cubicBezTo>
                      <a:cubicBezTo>
                        <a:pt x="3320020" y="1138687"/>
                        <a:pt x="3367897" y="1179430"/>
                        <a:pt x="3415716" y="1220296"/>
                      </a:cubicBezTo>
                      <a:cubicBezTo>
                        <a:pt x="3463591" y="1261222"/>
                        <a:pt x="3515423" y="1300052"/>
                        <a:pt x="3559465" y="1345112"/>
                      </a:cubicBezTo>
                      <a:cubicBezTo>
                        <a:pt x="3559944" y="1345652"/>
                        <a:pt x="3560184" y="1346251"/>
                        <a:pt x="3560543" y="1346790"/>
                      </a:cubicBezTo>
                      <a:cubicBezTo>
                        <a:pt x="3624601" y="1291782"/>
                        <a:pt x="3689077" y="1236175"/>
                        <a:pt x="3745761" y="1175595"/>
                      </a:cubicBezTo>
                      <a:cubicBezTo>
                        <a:pt x="3748158" y="1173018"/>
                        <a:pt x="3750375" y="1170382"/>
                        <a:pt x="3752532" y="1167745"/>
                      </a:cubicBezTo>
                      <a:cubicBezTo>
                        <a:pt x="3551133" y="1022380"/>
                        <a:pt x="3354894" y="869162"/>
                        <a:pt x="3161288" y="713666"/>
                      </a:cubicBezTo>
                      <a:close/>
                      <a:moveTo>
                        <a:pt x="7550700" y="713245"/>
                      </a:moveTo>
                      <a:cubicBezTo>
                        <a:pt x="7565560" y="738472"/>
                        <a:pt x="7580541" y="763579"/>
                        <a:pt x="7594982" y="789046"/>
                      </a:cubicBezTo>
                      <a:cubicBezTo>
                        <a:pt x="7603431" y="803965"/>
                        <a:pt x="7580841" y="817089"/>
                        <a:pt x="7572032" y="802468"/>
                      </a:cubicBezTo>
                      <a:cubicBezTo>
                        <a:pt x="7556033" y="775803"/>
                        <a:pt x="7540693" y="748779"/>
                        <a:pt x="7525113" y="721934"/>
                      </a:cubicBezTo>
                      <a:cubicBezTo>
                        <a:pt x="7524155" y="720256"/>
                        <a:pt x="7523675" y="718578"/>
                        <a:pt x="7523436" y="716960"/>
                      </a:cubicBezTo>
                      <a:lnTo>
                        <a:pt x="7523436" y="717020"/>
                      </a:lnTo>
                      <a:cubicBezTo>
                        <a:pt x="7514148" y="718519"/>
                        <a:pt x="7505460" y="720076"/>
                        <a:pt x="7498209" y="720975"/>
                      </a:cubicBezTo>
                      <a:cubicBezTo>
                        <a:pt x="7512410" y="741648"/>
                        <a:pt x="7526551" y="762381"/>
                        <a:pt x="7540753" y="783054"/>
                      </a:cubicBezTo>
                      <a:cubicBezTo>
                        <a:pt x="7552078" y="799592"/>
                        <a:pt x="7564721" y="816010"/>
                        <a:pt x="7576106" y="833028"/>
                      </a:cubicBezTo>
                      <a:cubicBezTo>
                        <a:pt x="7590248" y="807981"/>
                        <a:pt x="7617632" y="775084"/>
                        <a:pt x="7616433" y="751116"/>
                      </a:cubicBezTo>
                      <a:cubicBezTo>
                        <a:pt x="7614636" y="714444"/>
                        <a:pt x="7583238" y="710249"/>
                        <a:pt x="7550700" y="713245"/>
                      </a:cubicBezTo>
                      <a:close/>
                      <a:moveTo>
                        <a:pt x="6802402" y="712466"/>
                      </a:moveTo>
                      <a:cubicBezTo>
                        <a:pt x="6938903" y="908649"/>
                        <a:pt x="7076422" y="1104111"/>
                        <a:pt x="7215080" y="1298733"/>
                      </a:cubicBezTo>
                      <a:cubicBezTo>
                        <a:pt x="7226406" y="1286689"/>
                        <a:pt x="7237731" y="1275603"/>
                        <a:pt x="7251093" y="1268652"/>
                      </a:cubicBezTo>
                      <a:cubicBezTo>
                        <a:pt x="7150246" y="1091050"/>
                        <a:pt x="7044484" y="916859"/>
                        <a:pt x="6929256" y="748060"/>
                      </a:cubicBezTo>
                      <a:cubicBezTo>
                        <a:pt x="6928237" y="746562"/>
                        <a:pt x="6927698" y="745123"/>
                        <a:pt x="6927398" y="743685"/>
                      </a:cubicBezTo>
                      <a:lnTo>
                        <a:pt x="6927458" y="743685"/>
                      </a:lnTo>
                      <a:cubicBezTo>
                        <a:pt x="6885873" y="732600"/>
                        <a:pt x="6844767" y="719416"/>
                        <a:pt x="6802402" y="712466"/>
                      </a:cubicBezTo>
                      <a:close/>
                      <a:moveTo>
                        <a:pt x="2113875" y="711868"/>
                      </a:moveTo>
                      <a:cubicBezTo>
                        <a:pt x="2102646" y="713620"/>
                        <a:pt x="2091423" y="717321"/>
                        <a:pt x="2081746" y="722894"/>
                      </a:cubicBezTo>
                      <a:cubicBezTo>
                        <a:pt x="2156650" y="809899"/>
                        <a:pt x="2232631" y="895887"/>
                        <a:pt x="2309748" y="980914"/>
                      </a:cubicBezTo>
                      <a:cubicBezTo>
                        <a:pt x="2349656" y="1024896"/>
                        <a:pt x="2389863" y="1068579"/>
                        <a:pt x="2430369" y="1111963"/>
                      </a:cubicBezTo>
                      <a:cubicBezTo>
                        <a:pt x="2466443" y="1150553"/>
                        <a:pt x="2507070" y="1187279"/>
                        <a:pt x="2538288" y="1229883"/>
                      </a:cubicBezTo>
                      <a:cubicBezTo>
                        <a:pt x="2546916" y="1241688"/>
                        <a:pt x="2529179" y="1251815"/>
                        <a:pt x="2519712" y="1244205"/>
                      </a:cubicBezTo>
                      <a:cubicBezTo>
                        <a:pt x="2475969" y="1209031"/>
                        <a:pt x="2438878" y="1162537"/>
                        <a:pt x="2400709" y="1121491"/>
                      </a:cubicBezTo>
                      <a:cubicBezTo>
                        <a:pt x="2361940" y="1079784"/>
                        <a:pt x="2323411" y="1037780"/>
                        <a:pt x="2285181" y="995475"/>
                      </a:cubicBezTo>
                      <a:cubicBezTo>
                        <a:pt x="2209441" y="911705"/>
                        <a:pt x="2135139" y="826558"/>
                        <a:pt x="2061851" y="740570"/>
                      </a:cubicBezTo>
                      <a:cubicBezTo>
                        <a:pt x="2053882" y="751955"/>
                        <a:pt x="2050706" y="766457"/>
                        <a:pt x="2055860" y="784013"/>
                      </a:cubicBezTo>
                      <a:cubicBezTo>
                        <a:pt x="2060533" y="799892"/>
                        <a:pt x="2074555" y="804926"/>
                        <a:pt x="2086659" y="814692"/>
                      </a:cubicBezTo>
                      <a:cubicBezTo>
                        <a:pt x="2126091" y="846451"/>
                        <a:pt x="2158868" y="886239"/>
                        <a:pt x="2129147" y="932797"/>
                      </a:cubicBezTo>
                      <a:cubicBezTo>
                        <a:pt x="2226639" y="1050124"/>
                        <a:pt x="2327545" y="1164215"/>
                        <a:pt x="2428931" y="1278180"/>
                      </a:cubicBezTo>
                      <a:cubicBezTo>
                        <a:pt x="2440676" y="1291423"/>
                        <a:pt x="2421502" y="1310837"/>
                        <a:pt x="2409398" y="1297714"/>
                      </a:cubicBezTo>
                      <a:cubicBezTo>
                        <a:pt x="2306453" y="1186500"/>
                        <a:pt x="2208243" y="1070556"/>
                        <a:pt x="2111889" y="953531"/>
                      </a:cubicBezTo>
                      <a:cubicBezTo>
                        <a:pt x="2091932" y="972046"/>
                        <a:pt x="2067903" y="978757"/>
                        <a:pt x="2042977" y="978278"/>
                      </a:cubicBezTo>
                      <a:cubicBezTo>
                        <a:pt x="2146464" y="1091590"/>
                        <a:pt x="2248570" y="1208492"/>
                        <a:pt x="2338631" y="1332828"/>
                      </a:cubicBezTo>
                      <a:cubicBezTo>
                        <a:pt x="2347739" y="1345412"/>
                        <a:pt x="2326826" y="1361291"/>
                        <a:pt x="2317239" y="1349367"/>
                      </a:cubicBezTo>
                      <a:cubicBezTo>
                        <a:pt x="2218969" y="1227367"/>
                        <a:pt x="2122136" y="1105311"/>
                        <a:pt x="2016730" y="989364"/>
                      </a:cubicBezTo>
                      <a:cubicBezTo>
                        <a:pt x="2012535" y="984750"/>
                        <a:pt x="2012416" y="979357"/>
                        <a:pt x="2014394" y="974922"/>
                      </a:cubicBezTo>
                      <a:cubicBezTo>
                        <a:pt x="1993841" y="970608"/>
                        <a:pt x="1973528" y="962698"/>
                        <a:pt x="1955252" y="953591"/>
                      </a:cubicBezTo>
                      <a:lnTo>
                        <a:pt x="1955192" y="953471"/>
                      </a:lnTo>
                      <a:cubicBezTo>
                        <a:pt x="1938054" y="944962"/>
                        <a:pt x="1922475" y="938192"/>
                        <a:pt x="1907315" y="932738"/>
                      </a:cubicBezTo>
                      <a:cubicBezTo>
                        <a:pt x="2040280" y="1100457"/>
                        <a:pt x="2178642" y="1263320"/>
                        <a:pt x="2315861" y="1427504"/>
                      </a:cubicBezTo>
                      <a:cubicBezTo>
                        <a:pt x="2320594" y="1414801"/>
                        <a:pt x="2327485" y="1402217"/>
                        <a:pt x="2337372" y="1389993"/>
                      </a:cubicBezTo>
                      <a:cubicBezTo>
                        <a:pt x="2383152" y="1333128"/>
                        <a:pt x="2464106" y="1303826"/>
                        <a:pt x="2526903" y="1270390"/>
                      </a:cubicBezTo>
                      <a:cubicBezTo>
                        <a:pt x="2582030" y="1241029"/>
                        <a:pt x="2707744" y="1173857"/>
                        <a:pt x="2590899" y="1127602"/>
                      </a:cubicBezTo>
                      <a:cubicBezTo>
                        <a:pt x="2575379" y="1121491"/>
                        <a:pt x="2558841" y="1118913"/>
                        <a:pt x="2542063" y="1117175"/>
                      </a:cubicBezTo>
                      <a:cubicBezTo>
                        <a:pt x="2565552" y="1144979"/>
                        <a:pt x="2588082" y="1173378"/>
                        <a:pt x="2608695" y="1202859"/>
                      </a:cubicBezTo>
                      <a:cubicBezTo>
                        <a:pt x="2616245" y="1213705"/>
                        <a:pt x="2599887" y="1224910"/>
                        <a:pt x="2591018" y="1216461"/>
                      </a:cubicBezTo>
                      <a:cubicBezTo>
                        <a:pt x="2557043" y="1183984"/>
                        <a:pt x="2525345" y="1148515"/>
                        <a:pt x="2494606" y="1112083"/>
                      </a:cubicBezTo>
                      <a:cubicBezTo>
                        <a:pt x="2489931" y="1111303"/>
                        <a:pt x="2485257" y="1110465"/>
                        <a:pt x="2480704" y="1109386"/>
                      </a:cubicBezTo>
                      <a:cubicBezTo>
                        <a:pt x="2425577" y="1096503"/>
                        <a:pt x="2376261" y="1066242"/>
                        <a:pt x="2369970" y="1005363"/>
                      </a:cubicBezTo>
                      <a:cubicBezTo>
                        <a:pt x="2368472" y="990981"/>
                        <a:pt x="2370629" y="978697"/>
                        <a:pt x="2373025" y="966114"/>
                      </a:cubicBezTo>
                      <a:cubicBezTo>
                        <a:pt x="2309929" y="892351"/>
                        <a:pt x="2246652" y="818768"/>
                        <a:pt x="2184094" y="744645"/>
                      </a:cubicBezTo>
                      <a:cubicBezTo>
                        <a:pt x="2179660" y="739372"/>
                        <a:pt x="2180319" y="733260"/>
                        <a:pt x="2183196" y="728705"/>
                      </a:cubicBezTo>
                      <a:cubicBezTo>
                        <a:pt x="2172590" y="721516"/>
                        <a:pt x="2160485" y="715822"/>
                        <a:pt x="2146044" y="712527"/>
                      </a:cubicBezTo>
                      <a:cubicBezTo>
                        <a:pt x="2136337" y="710310"/>
                        <a:pt x="2125102" y="710115"/>
                        <a:pt x="2113875" y="711868"/>
                      </a:cubicBezTo>
                      <a:close/>
                      <a:moveTo>
                        <a:pt x="6769985" y="708512"/>
                      </a:moveTo>
                      <a:lnTo>
                        <a:pt x="6769988" y="708516"/>
                      </a:lnTo>
                      <a:lnTo>
                        <a:pt x="6723778" y="711665"/>
                      </a:lnTo>
                      <a:cubicBezTo>
                        <a:pt x="6709719" y="714548"/>
                        <a:pt x="6696851" y="719117"/>
                        <a:pt x="6684656" y="724930"/>
                      </a:cubicBezTo>
                      <a:cubicBezTo>
                        <a:pt x="6822835" y="939688"/>
                        <a:pt x="6964130" y="1151569"/>
                        <a:pt x="7110817" y="1360632"/>
                      </a:cubicBezTo>
                      <a:cubicBezTo>
                        <a:pt x="7140598" y="1350685"/>
                        <a:pt x="7170319" y="1341097"/>
                        <a:pt x="7195307" y="1318807"/>
                      </a:cubicBezTo>
                      <a:lnTo>
                        <a:pt x="6769988" y="708516"/>
                      </a:lnTo>
                      <a:lnTo>
                        <a:pt x="6770044" y="708512"/>
                      </a:lnTo>
                      <a:close/>
                      <a:moveTo>
                        <a:pt x="2890684" y="705576"/>
                      </a:moveTo>
                      <a:lnTo>
                        <a:pt x="2890745" y="705635"/>
                      </a:lnTo>
                      <a:lnTo>
                        <a:pt x="2890684" y="705586"/>
                      </a:lnTo>
                      <a:close/>
                      <a:moveTo>
                        <a:pt x="7383459" y="704557"/>
                      </a:moveTo>
                      <a:cubicBezTo>
                        <a:pt x="7422588" y="763759"/>
                        <a:pt x="7462196" y="822602"/>
                        <a:pt x="7502344" y="881025"/>
                      </a:cubicBezTo>
                      <a:cubicBezTo>
                        <a:pt x="7533562" y="926446"/>
                        <a:pt x="7570893" y="971565"/>
                        <a:pt x="7600914" y="1019084"/>
                      </a:cubicBezTo>
                      <a:cubicBezTo>
                        <a:pt x="7593184" y="967252"/>
                        <a:pt x="7555913" y="922850"/>
                        <a:pt x="7564542" y="867303"/>
                      </a:cubicBezTo>
                      <a:cubicBezTo>
                        <a:pt x="7546985" y="845312"/>
                        <a:pt x="7532604" y="819786"/>
                        <a:pt x="7517084" y="796897"/>
                      </a:cubicBezTo>
                      <a:cubicBezTo>
                        <a:pt x="7499947" y="771669"/>
                        <a:pt x="7482869" y="746442"/>
                        <a:pt x="7465732" y="721215"/>
                      </a:cubicBezTo>
                      <a:lnTo>
                        <a:pt x="7465732" y="721155"/>
                      </a:lnTo>
                      <a:cubicBezTo>
                        <a:pt x="7437448" y="719117"/>
                        <a:pt x="7411982" y="712047"/>
                        <a:pt x="7383459" y="704557"/>
                      </a:cubicBezTo>
                      <a:close/>
                      <a:moveTo>
                        <a:pt x="5211318" y="699034"/>
                      </a:moveTo>
                      <a:cubicBezTo>
                        <a:pt x="5260531" y="694537"/>
                        <a:pt x="5317506" y="709380"/>
                        <a:pt x="5293282" y="770230"/>
                      </a:cubicBezTo>
                      <a:cubicBezTo>
                        <a:pt x="5276863" y="811396"/>
                        <a:pt x="5223473" y="834765"/>
                        <a:pt x="5201243" y="875751"/>
                      </a:cubicBezTo>
                      <a:cubicBezTo>
                        <a:pt x="5168825" y="935552"/>
                        <a:pt x="5167447" y="1001945"/>
                        <a:pt x="5186562" y="1065942"/>
                      </a:cubicBezTo>
                      <a:cubicBezTo>
                        <a:pt x="5191715" y="1083139"/>
                        <a:pt x="5173080" y="1096082"/>
                        <a:pt x="5158878" y="1092906"/>
                      </a:cubicBezTo>
                      <a:cubicBezTo>
                        <a:pt x="5156601" y="1101414"/>
                        <a:pt x="5150070" y="1108006"/>
                        <a:pt x="5138625" y="1106628"/>
                      </a:cubicBezTo>
                      <a:lnTo>
                        <a:pt x="5138625" y="1106688"/>
                      </a:lnTo>
                      <a:cubicBezTo>
                        <a:pt x="5049881" y="1095783"/>
                        <a:pt x="5010872" y="995954"/>
                        <a:pt x="5019381" y="916017"/>
                      </a:cubicBezTo>
                      <a:cubicBezTo>
                        <a:pt x="5027471" y="839439"/>
                        <a:pt x="5072711" y="764717"/>
                        <a:pt x="5138745" y="724090"/>
                      </a:cubicBezTo>
                      <a:cubicBezTo>
                        <a:pt x="5139823" y="715402"/>
                        <a:pt x="5150190" y="709589"/>
                        <a:pt x="5158039" y="713664"/>
                      </a:cubicBezTo>
                      <a:cubicBezTo>
                        <a:pt x="5161335" y="712046"/>
                        <a:pt x="5164631" y="710428"/>
                        <a:pt x="5167986" y="708990"/>
                      </a:cubicBezTo>
                      <a:cubicBezTo>
                        <a:pt x="5179371" y="704181"/>
                        <a:pt x="5194913" y="700533"/>
                        <a:pt x="5211318" y="699034"/>
                      </a:cubicBezTo>
                      <a:close/>
                      <a:moveTo>
                        <a:pt x="7311150" y="694040"/>
                      </a:moveTo>
                      <a:cubicBezTo>
                        <a:pt x="7295121" y="694265"/>
                        <a:pt x="7279945" y="696467"/>
                        <a:pt x="7264515" y="700362"/>
                      </a:cubicBezTo>
                      <a:cubicBezTo>
                        <a:pt x="7308498" y="768253"/>
                        <a:pt x="7352899" y="835844"/>
                        <a:pt x="7397541" y="903316"/>
                      </a:cubicBezTo>
                      <a:cubicBezTo>
                        <a:pt x="7444879" y="974922"/>
                        <a:pt x="7499707" y="1044970"/>
                        <a:pt x="7540933" y="1120171"/>
                      </a:cubicBezTo>
                      <a:cubicBezTo>
                        <a:pt x="7547584" y="1132335"/>
                        <a:pt x="7530446" y="1146956"/>
                        <a:pt x="7521099" y="1135511"/>
                      </a:cubicBezTo>
                      <a:cubicBezTo>
                        <a:pt x="7467589" y="1070137"/>
                        <a:pt x="7424266" y="993737"/>
                        <a:pt x="7377947" y="923150"/>
                      </a:cubicBezTo>
                      <a:cubicBezTo>
                        <a:pt x="7331148" y="851843"/>
                        <a:pt x="7285069" y="780058"/>
                        <a:pt x="7239169" y="708152"/>
                      </a:cubicBezTo>
                      <a:cubicBezTo>
                        <a:pt x="7226525" y="712586"/>
                        <a:pt x="7213403" y="717799"/>
                        <a:pt x="7199082" y="723911"/>
                      </a:cubicBezTo>
                      <a:lnTo>
                        <a:pt x="7199022" y="723911"/>
                      </a:lnTo>
                      <a:cubicBezTo>
                        <a:pt x="7163488" y="739131"/>
                        <a:pt x="7129513" y="750936"/>
                        <a:pt x="7094339" y="757168"/>
                      </a:cubicBezTo>
                      <a:cubicBezTo>
                        <a:pt x="7202857" y="918296"/>
                        <a:pt x="7313052" y="1078585"/>
                        <a:pt x="7419293" y="1241208"/>
                      </a:cubicBezTo>
                      <a:cubicBezTo>
                        <a:pt x="7420671" y="1232580"/>
                        <a:pt x="7424925" y="1226048"/>
                        <a:pt x="7430737" y="1221734"/>
                      </a:cubicBezTo>
                      <a:cubicBezTo>
                        <a:pt x="7434273" y="1216521"/>
                        <a:pt x="7438167" y="1211847"/>
                        <a:pt x="7442242" y="1207413"/>
                      </a:cubicBezTo>
                      <a:cubicBezTo>
                        <a:pt x="7360630" y="1058631"/>
                        <a:pt x="7275362" y="913801"/>
                        <a:pt x="7175712" y="776103"/>
                      </a:cubicBezTo>
                      <a:cubicBezTo>
                        <a:pt x="7166005" y="762740"/>
                        <a:pt x="7188116" y="750157"/>
                        <a:pt x="7197703" y="763220"/>
                      </a:cubicBezTo>
                      <a:cubicBezTo>
                        <a:pt x="7296154" y="897563"/>
                        <a:pt x="7388493" y="1039218"/>
                        <a:pt x="7463095" y="1188418"/>
                      </a:cubicBezTo>
                      <a:cubicBezTo>
                        <a:pt x="7512051" y="1150971"/>
                        <a:pt x="7578384" y="1136350"/>
                        <a:pt x="7598098" y="1067620"/>
                      </a:cubicBezTo>
                      <a:cubicBezTo>
                        <a:pt x="7598338" y="1066721"/>
                        <a:pt x="7598398" y="1065883"/>
                        <a:pt x="7598637" y="1065043"/>
                      </a:cubicBezTo>
                      <a:cubicBezTo>
                        <a:pt x="7554295" y="1016447"/>
                        <a:pt x="7519541" y="954669"/>
                        <a:pt x="7482749" y="900679"/>
                      </a:cubicBezTo>
                      <a:cubicBezTo>
                        <a:pt x="7441044" y="839560"/>
                        <a:pt x="7399998" y="777960"/>
                        <a:pt x="7359491" y="716002"/>
                      </a:cubicBezTo>
                      <a:cubicBezTo>
                        <a:pt x="7355176" y="709350"/>
                        <a:pt x="7357873" y="703059"/>
                        <a:pt x="7362907" y="699583"/>
                      </a:cubicBezTo>
                      <a:cubicBezTo>
                        <a:pt x="7344062" y="695569"/>
                        <a:pt x="7327179" y="693816"/>
                        <a:pt x="7311150" y="694040"/>
                      </a:cubicBezTo>
                      <a:close/>
                      <a:moveTo>
                        <a:pt x="1475947" y="691315"/>
                      </a:moveTo>
                      <a:cubicBezTo>
                        <a:pt x="1555699" y="799293"/>
                        <a:pt x="1635752" y="907091"/>
                        <a:pt x="1716225" y="1014591"/>
                      </a:cubicBezTo>
                      <a:cubicBezTo>
                        <a:pt x="2008461" y="1404974"/>
                        <a:pt x="2306514" y="1791047"/>
                        <a:pt x="2609834" y="2172866"/>
                      </a:cubicBezTo>
                      <a:cubicBezTo>
                        <a:pt x="2631705" y="2128165"/>
                        <a:pt x="2666699" y="2090894"/>
                        <a:pt x="2710741" y="2061292"/>
                      </a:cubicBezTo>
                      <a:cubicBezTo>
                        <a:pt x="2730574" y="2047990"/>
                        <a:pt x="2751668" y="2036904"/>
                        <a:pt x="2773241" y="2026778"/>
                      </a:cubicBezTo>
                      <a:cubicBezTo>
                        <a:pt x="2704988" y="1935697"/>
                        <a:pt x="2635300" y="1846115"/>
                        <a:pt x="2561118" y="1759768"/>
                      </a:cubicBezTo>
                      <a:cubicBezTo>
                        <a:pt x="2478907" y="1757671"/>
                        <a:pt x="2381415" y="1636630"/>
                        <a:pt x="2342406" y="1572574"/>
                      </a:cubicBezTo>
                      <a:cubicBezTo>
                        <a:pt x="2320654" y="1536861"/>
                        <a:pt x="2306393" y="1498990"/>
                        <a:pt x="2308730" y="1461779"/>
                      </a:cubicBezTo>
                      <a:cubicBezTo>
                        <a:pt x="2154014" y="1288786"/>
                        <a:pt x="2009481" y="1105311"/>
                        <a:pt x="1867527" y="921832"/>
                      </a:cubicBezTo>
                      <a:cubicBezTo>
                        <a:pt x="1841461" y="916918"/>
                        <a:pt x="1814496" y="916140"/>
                        <a:pt x="1781840" y="919315"/>
                      </a:cubicBezTo>
                      <a:cubicBezTo>
                        <a:pt x="1780522" y="919435"/>
                        <a:pt x="1779264" y="919556"/>
                        <a:pt x="1778005" y="919676"/>
                      </a:cubicBezTo>
                      <a:cubicBezTo>
                        <a:pt x="2065087" y="1309459"/>
                        <a:pt x="2365176" y="1688162"/>
                        <a:pt x="2666938" y="2066566"/>
                      </a:cubicBezTo>
                      <a:cubicBezTo>
                        <a:pt x="2677784" y="2080168"/>
                        <a:pt x="2658968" y="2099642"/>
                        <a:pt x="2647524" y="2085980"/>
                      </a:cubicBezTo>
                      <a:cubicBezTo>
                        <a:pt x="2334616" y="1712191"/>
                        <a:pt x="2039681" y="1321503"/>
                        <a:pt x="1753138" y="927284"/>
                      </a:cubicBezTo>
                      <a:cubicBezTo>
                        <a:pt x="1751640" y="925247"/>
                        <a:pt x="1751161" y="923270"/>
                        <a:pt x="1751041" y="921353"/>
                      </a:cubicBezTo>
                      <a:cubicBezTo>
                        <a:pt x="1726532" y="922012"/>
                        <a:pt x="1702444" y="919676"/>
                        <a:pt x="1679135" y="909128"/>
                      </a:cubicBezTo>
                      <a:cubicBezTo>
                        <a:pt x="1609208" y="877551"/>
                        <a:pt x="1578529" y="789706"/>
                        <a:pt x="1528558" y="736375"/>
                      </a:cubicBezTo>
                      <a:lnTo>
                        <a:pt x="1528615" y="736315"/>
                      </a:lnTo>
                      <a:cubicBezTo>
                        <a:pt x="1513576" y="720257"/>
                        <a:pt x="1495660" y="704917"/>
                        <a:pt x="1475947" y="691315"/>
                      </a:cubicBezTo>
                      <a:close/>
                      <a:moveTo>
                        <a:pt x="4440481" y="689216"/>
                      </a:moveTo>
                      <a:cubicBezTo>
                        <a:pt x="4429156" y="697485"/>
                        <a:pt x="4419089" y="706893"/>
                        <a:pt x="4410581" y="717978"/>
                      </a:cubicBezTo>
                      <a:cubicBezTo>
                        <a:pt x="4421666" y="739190"/>
                        <a:pt x="4432991" y="760283"/>
                        <a:pt x="4443058" y="781914"/>
                      </a:cubicBezTo>
                      <a:cubicBezTo>
                        <a:pt x="4443537" y="782933"/>
                        <a:pt x="4443597" y="783951"/>
                        <a:pt x="4443837" y="784970"/>
                      </a:cubicBezTo>
                      <a:cubicBezTo>
                        <a:pt x="4447672" y="781315"/>
                        <a:pt x="4451327" y="777300"/>
                        <a:pt x="4454743" y="773465"/>
                      </a:cubicBezTo>
                      <a:lnTo>
                        <a:pt x="4454743" y="773525"/>
                      </a:lnTo>
                      <a:cubicBezTo>
                        <a:pt x="4464390" y="762619"/>
                        <a:pt x="4473917" y="751414"/>
                        <a:pt x="4483026" y="739909"/>
                      </a:cubicBezTo>
                      <a:cubicBezTo>
                        <a:pt x="4477813" y="742606"/>
                        <a:pt x="4470981" y="742006"/>
                        <a:pt x="4466487" y="735234"/>
                      </a:cubicBezTo>
                      <a:cubicBezTo>
                        <a:pt x="4456840" y="720674"/>
                        <a:pt x="4448630" y="704915"/>
                        <a:pt x="4440481" y="689216"/>
                      </a:cubicBezTo>
                      <a:close/>
                      <a:moveTo>
                        <a:pt x="5819452" y="663930"/>
                      </a:moveTo>
                      <a:cubicBezTo>
                        <a:pt x="5794884" y="675555"/>
                        <a:pt x="5773372" y="691374"/>
                        <a:pt x="5754197" y="709950"/>
                      </a:cubicBezTo>
                      <a:cubicBezTo>
                        <a:pt x="5827601" y="824340"/>
                        <a:pt x="5901484" y="938370"/>
                        <a:pt x="5975188" y="1052520"/>
                      </a:cubicBezTo>
                      <a:cubicBezTo>
                        <a:pt x="6224760" y="1438949"/>
                        <a:pt x="6475890" y="1824303"/>
                        <a:pt x="6729418" y="2208100"/>
                      </a:cubicBezTo>
                      <a:cubicBezTo>
                        <a:pt x="6738526" y="2183772"/>
                        <a:pt x="6757461" y="2165496"/>
                        <a:pt x="6782448" y="2158605"/>
                      </a:cubicBezTo>
                      <a:cubicBezTo>
                        <a:pt x="6448147" y="1669586"/>
                        <a:pt x="6125830" y="1170861"/>
                        <a:pt x="5819452" y="663930"/>
                      </a:cubicBezTo>
                      <a:close/>
                      <a:moveTo>
                        <a:pt x="4515563" y="656678"/>
                      </a:moveTo>
                      <a:cubicBezTo>
                        <a:pt x="4498965" y="658596"/>
                        <a:pt x="4483385" y="664948"/>
                        <a:pt x="4468464" y="672198"/>
                      </a:cubicBezTo>
                      <a:cubicBezTo>
                        <a:pt x="4466787" y="673037"/>
                        <a:pt x="4465229" y="673995"/>
                        <a:pt x="4463551" y="674895"/>
                      </a:cubicBezTo>
                      <a:cubicBezTo>
                        <a:pt x="4472599" y="690354"/>
                        <a:pt x="4481647" y="705934"/>
                        <a:pt x="4488838" y="722113"/>
                      </a:cubicBezTo>
                      <a:cubicBezTo>
                        <a:pt x="4490276" y="725348"/>
                        <a:pt x="4490336" y="728404"/>
                        <a:pt x="4489677" y="731161"/>
                      </a:cubicBezTo>
                      <a:cubicBezTo>
                        <a:pt x="4498186" y="719896"/>
                        <a:pt x="4506275" y="708391"/>
                        <a:pt x="4513405" y="696285"/>
                      </a:cubicBezTo>
                      <a:lnTo>
                        <a:pt x="4513346" y="696227"/>
                      </a:lnTo>
                      <a:cubicBezTo>
                        <a:pt x="4522454" y="680887"/>
                        <a:pt x="4548100" y="652963"/>
                        <a:pt x="4515563" y="656678"/>
                      </a:cubicBezTo>
                      <a:close/>
                      <a:moveTo>
                        <a:pt x="1275027" y="655662"/>
                      </a:moveTo>
                      <a:lnTo>
                        <a:pt x="1231496" y="686559"/>
                      </a:lnTo>
                      <a:lnTo>
                        <a:pt x="1231524" y="686521"/>
                      </a:lnTo>
                      <a:lnTo>
                        <a:pt x="1231465" y="686580"/>
                      </a:lnTo>
                      <a:lnTo>
                        <a:pt x="1231496" y="686559"/>
                      </a:lnTo>
                      <a:lnTo>
                        <a:pt x="1210851" y="713787"/>
                      </a:lnTo>
                      <a:cubicBezTo>
                        <a:pt x="1211271" y="714265"/>
                        <a:pt x="1211749" y="714505"/>
                        <a:pt x="1212170" y="715044"/>
                      </a:cubicBezTo>
                      <a:cubicBezTo>
                        <a:pt x="1298578" y="832969"/>
                        <a:pt x="1384985" y="950894"/>
                        <a:pt x="1471751" y="1068579"/>
                      </a:cubicBezTo>
                      <a:cubicBezTo>
                        <a:pt x="1778125" y="1484369"/>
                        <a:pt x="2090494" y="1895550"/>
                        <a:pt x="2405323" y="2304993"/>
                      </a:cubicBezTo>
                      <a:cubicBezTo>
                        <a:pt x="2407480" y="2307809"/>
                        <a:pt x="2407840" y="2310805"/>
                        <a:pt x="2407300" y="2313621"/>
                      </a:cubicBezTo>
                      <a:cubicBezTo>
                        <a:pt x="2440317" y="2297562"/>
                        <a:pt x="2476809" y="2292229"/>
                        <a:pt x="2511323" y="2279706"/>
                      </a:cubicBezTo>
                      <a:cubicBezTo>
                        <a:pt x="2510484" y="2279107"/>
                        <a:pt x="2509645" y="2278687"/>
                        <a:pt x="2508926" y="2277848"/>
                      </a:cubicBezTo>
                      <a:cubicBezTo>
                        <a:pt x="2412034" y="2165675"/>
                        <a:pt x="2319935" y="2049308"/>
                        <a:pt x="2229753" y="1931683"/>
                      </a:cubicBezTo>
                      <a:cubicBezTo>
                        <a:pt x="1906476" y="1510016"/>
                        <a:pt x="1612742" y="1066363"/>
                        <a:pt x="1275027" y="655662"/>
                      </a:cubicBezTo>
                      <a:close/>
                      <a:moveTo>
                        <a:pt x="5951998" y="654283"/>
                      </a:moveTo>
                      <a:cubicBezTo>
                        <a:pt x="6027978" y="767354"/>
                        <a:pt x="6097547" y="885160"/>
                        <a:pt x="6170711" y="1000029"/>
                      </a:cubicBezTo>
                      <a:cubicBezTo>
                        <a:pt x="6425437" y="1399820"/>
                        <a:pt x="6689031" y="1794043"/>
                        <a:pt x="6961074" y="2182333"/>
                      </a:cubicBezTo>
                      <a:cubicBezTo>
                        <a:pt x="6961074" y="2137333"/>
                        <a:pt x="6959396" y="2110728"/>
                        <a:pt x="6984443" y="2070940"/>
                      </a:cubicBezTo>
                      <a:cubicBezTo>
                        <a:pt x="6978451" y="2073756"/>
                        <a:pt x="6970602" y="2073277"/>
                        <a:pt x="6965808" y="2066326"/>
                      </a:cubicBezTo>
                      <a:cubicBezTo>
                        <a:pt x="6686035" y="1663594"/>
                        <a:pt x="6412853" y="1255710"/>
                        <a:pt x="6153813" y="839320"/>
                      </a:cubicBezTo>
                      <a:cubicBezTo>
                        <a:pt x="6151057" y="840458"/>
                        <a:pt x="6148360" y="841717"/>
                        <a:pt x="6145484" y="842675"/>
                      </a:cubicBezTo>
                      <a:cubicBezTo>
                        <a:pt x="6101801" y="857117"/>
                        <a:pt x="6069684" y="833867"/>
                        <a:pt x="6053265" y="794199"/>
                      </a:cubicBezTo>
                      <a:cubicBezTo>
                        <a:pt x="6035528" y="751235"/>
                        <a:pt x="6036667" y="712167"/>
                        <a:pt x="5997119" y="679629"/>
                      </a:cubicBezTo>
                      <a:lnTo>
                        <a:pt x="5997119" y="679689"/>
                      </a:lnTo>
                      <a:cubicBezTo>
                        <a:pt x="5983337" y="668304"/>
                        <a:pt x="5968057" y="660035"/>
                        <a:pt x="5951998" y="654283"/>
                      </a:cubicBezTo>
                      <a:close/>
                      <a:moveTo>
                        <a:pt x="5923475" y="647092"/>
                      </a:moveTo>
                      <a:cubicBezTo>
                        <a:pt x="5901185" y="643737"/>
                        <a:pt x="5878055" y="644815"/>
                        <a:pt x="5855405" y="650747"/>
                      </a:cubicBezTo>
                      <a:lnTo>
                        <a:pt x="5855465" y="650747"/>
                      </a:lnTo>
                      <a:cubicBezTo>
                        <a:pt x="5850851" y="651946"/>
                        <a:pt x="5846357" y="653324"/>
                        <a:pt x="5841922" y="654822"/>
                      </a:cubicBezTo>
                      <a:cubicBezTo>
                        <a:pt x="6159985" y="1159958"/>
                        <a:pt x="6483920" y="1660598"/>
                        <a:pt x="6816483" y="2156328"/>
                      </a:cubicBezTo>
                      <a:cubicBezTo>
                        <a:pt x="6826610" y="2157586"/>
                        <a:pt x="6837277" y="2160342"/>
                        <a:pt x="6848362" y="2165076"/>
                      </a:cubicBezTo>
                      <a:cubicBezTo>
                        <a:pt x="6875027" y="2176401"/>
                        <a:pt x="6894441" y="2197434"/>
                        <a:pt x="6913376" y="2218646"/>
                      </a:cubicBezTo>
                      <a:cubicBezTo>
                        <a:pt x="6913017" y="2218226"/>
                        <a:pt x="6936506" y="2249385"/>
                        <a:pt x="6939982" y="2249385"/>
                      </a:cubicBezTo>
                      <a:cubicBezTo>
                        <a:pt x="6954962" y="2249266"/>
                        <a:pt x="6962692" y="2245730"/>
                        <a:pt x="6966287" y="2240337"/>
                      </a:cubicBezTo>
                      <a:cubicBezTo>
                        <a:pt x="6888569" y="2129902"/>
                        <a:pt x="6811510" y="2018988"/>
                        <a:pt x="6735230" y="1907534"/>
                      </a:cubicBezTo>
                      <a:cubicBezTo>
                        <a:pt x="6595074" y="1702723"/>
                        <a:pt x="6457495" y="1496054"/>
                        <a:pt x="6322851" y="1287528"/>
                      </a:cubicBezTo>
                      <a:cubicBezTo>
                        <a:pt x="6187429" y="1077747"/>
                        <a:pt x="6045476" y="868562"/>
                        <a:pt x="5924434" y="650028"/>
                      </a:cubicBezTo>
                      <a:cubicBezTo>
                        <a:pt x="5923895" y="649011"/>
                        <a:pt x="5923715" y="648051"/>
                        <a:pt x="5923475" y="647092"/>
                      </a:cubicBezTo>
                      <a:close/>
                      <a:moveTo>
                        <a:pt x="1335478" y="642651"/>
                      </a:moveTo>
                      <a:cubicBezTo>
                        <a:pt x="1322984" y="642779"/>
                        <a:pt x="1310606" y="644308"/>
                        <a:pt x="1298518" y="647454"/>
                      </a:cubicBezTo>
                      <a:cubicBezTo>
                        <a:pt x="1390618" y="757467"/>
                        <a:pt x="1479421" y="870239"/>
                        <a:pt x="1565946" y="984690"/>
                      </a:cubicBezTo>
                      <a:cubicBezTo>
                        <a:pt x="1887122" y="1409408"/>
                        <a:pt x="2184394" y="1851448"/>
                        <a:pt x="2528221" y="2258733"/>
                      </a:cubicBezTo>
                      <a:cubicBezTo>
                        <a:pt x="2531517" y="2262628"/>
                        <a:pt x="2531996" y="2267062"/>
                        <a:pt x="2530977" y="2271077"/>
                      </a:cubicBezTo>
                      <a:cubicBezTo>
                        <a:pt x="2551290" y="2258614"/>
                        <a:pt x="2574121" y="2229132"/>
                        <a:pt x="2596112" y="2206542"/>
                      </a:cubicBezTo>
                      <a:cubicBezTo>
                        <a:pt x="2596591" y="2205104"/>
                        <a:pt x="2597190" y="2203726"/>
                        <a:pt x="2597670" y="2202287"/>
                      </a:cubicBezTo>
                      <a:cubicBezTo>
                        <a:pt x="2510005" y="2092092"/>
                        <a:pt x="2422760" y="1981657"/>
                        <a:pt x="2336174" y="1870623"/>
                      </a:cubicBezTo>
                      <a:cubicBezTo>
                        <a:pt x="2032430" y="1481014"/>
                        <a:pt x="1734561" y="1086796"/>
                        <a:pt x="1444248" y="687062"/>
                      </a:cubicBezTo>
                      <a:lnTo>
                        <a:pt x="1446445" y="673452"/>
                      </a:lnTo>
                      <a:lnTo>
                        <a:pt x="1446464" y="673459"/>
                      </a:lnTo>
                      <a:lnTo>
                        <a:pt x="1446464" y="673339"/>
                      </a:lnTo>
                      <a:lnTo>
                        <a:pt x="1446445" y="673452"/>
                      </a:lnTo>
                      <a:lnTo>
                        <a:pt x="1373143" y="646253"/>
                      </a:lnTo>
                      <a:cubicBezTo>
                        <a:pt x="1360585" y="643797"/>
                        <a:pt x="1347973" y="642524"/>
                        <a:pt x="1335478" y="642651"/>
                      </a:cubicBezTo>
                      <a:close/>
                      <a:moveTo>
                        <a:pt x="2866654" y="615095"/>
                      </a:moveTo>
                      <a:cubicBezTo>
                        <a:pt x="2860184" y="632233"/>
                        <a:pt x="2845563" y="643856"/>
                        <a:pt x="2827886" y="653625"/>
                      </a:cubicBezTo>
                      <a:lnTo>
                        <a:pt x="2890684" y="705586"/>
                      </a:lnTo>
                      <a:lnTo>
                        <a:pt x="2891149" y="723109"/>
                      </a:lnTo>
                      <a:cubicBezTo>
                        <a:pt x="2886445" y="727807"/>
                        <a:pt x="2878459" y="729784"/>
                        <a:pt x="2871928" y="724331"/>
                      </a:cubicBezTo>
                      <a:cubicBezTo>
                        <a:pt x="2848739" y="704976"/>
                        <a:pt x="2825550" y="685563"/>
                        <a:pt x="2802361" y="666148"/>
                      </a:cubicBezTo>
                      <a:cubicBezTo>
                        <a:pt x="2793912" y="670043"/>
                        <a:pt x="2785343" y="673878"/>
                        <a:pt x="2777074" y="677953"/>
                      </a:cubicBezTo>
                      <a:cubicBezTo>
                        <a:pt x="2803080" y="700003"/>
                        <a:pt x="2830463" y="721814"/>
                        <a:pt x="2852514" y="747282"/>
                      </a:cubicBezTo>
                      <a:cubicBezTo>
                        <a:pt x="2856739" y="752195"/>
                        <a:pt x="2856064" y="758965"/>
                        <a:pt x="2852844" y="763490"/>
                      </a:cubicBezTo>
                      <a:lnTo>
                        <a:pt x="2846645" y="767900"/>
                      </a:lnTo>
                      <a:lnTo>
                        <a:pt x="2846245" y="768044"/>
                      </a:lnTo>
                      <a:lnTo>
                        <a:pt x="2837893" y="766217"/>
                      </a:lnTo>
                      <a:cubicBezTo>
                        <a:pt x="2807154" y="745183"/>
                        <a:pt x="2780070" y="717561"/>
                        <a:pt x="2752564" y="692094"/>
                      </a:cubicBezTo>
                      <a:cubicBezTo>
                        <a:pt x="2742797" y="698925"/>
                        <a:pt x="2734408" y="706834"/>
                        <a:pt x="2728416" y="716602"/>
                      </a:cubicBezTo>
                      <a:cubicBezTo>
                        <a:pt x="2725721" y="720975"/>
                        <a:pt x="2722304" y="724031"/>
                        <a:pt x="2718529" y="726010"/>
                      </a:cubicBezTo>
                      <a:cubicBezTo>
                        <a:pt x="2719338" y="774815"/>
                        <a:pt x="2769224" y="787859"/>
                        <a:pt x="2812493" y="780182"/>
                      </a:cubicBezTo>
                      <a:lnTo>
                        <a:pt x="2846245" y="768044"/>
                      </a:lnTo>
                      <a:lnTo>
                        <a:pt x="2846396" y="768077"/>
                      </a:lnTo>
                      <a:lnTo>
                        <a:pt x="2846645" y="767900"/>
                      </a:lnTo>
                      <a:lnTo>
                        <a:pt x="2851495" y="766156"/>
                      </a:lnTo>
                      <a:cubicBezTo>
                        <a:pt x="2887749" y="744165"/>
                        <a:pt x="2911477" y="708812"/>
                        <a:pt x="2935685" y="675195"/>
                      </a:cubicBezTo>
                      <a:cubicBezTo>
                        <a:pt x="2911716" y="656320"/>
                        <a:pt x="2888766" y="636128"/>
                        <a:pt x="2866654" y="615095"/>
                      </a:cubicBezTo>
                      <a:close/>
                      <a:moveTo>
                        <a:pt x="4538753" y="604614"/>
                      </a:moveTo>
                      <a:cubicBezTo>
                        <a:pt x="4553089" y="607303"/>
                        <a:pt x="4566496" y="613326"/>
                        <a:pt x="4575664" y="624261"/>
                      </a:cubicBezTo>
                      <a:cubicBezTo>
                        <a:pt x="4593880" y="645953"/>
                        <a:pt x="4583933" y="672137"/>
                        <a:pt x="4573387" y="695028"/>
                      </a:cubicBezTo>
                      <a:cubicBezTo>
                        <a:pt x="4557987" y="728464"/>
                        <a:pt x="4535337" y="757525"/>
                        <a:pt x="4511668" y="785509"/>
                      </a:cubicBezTo>
                      <a:cubicBezTo>
                        <a:pt x="4491774" y="808998"/>
                        <a:pt x="4470382" y="838119"/>
                        <a:pt x="4438983" y="846270"/>
                      </a:cubicBezTo>
                      <a:cubicBezTo>
                        <a:pt x="4372590" y="863526"/>
                        <a:pt x="4343409" y="792161"/>
                        <a:pt x="4335978" y="740329"/>
                      </a:cubicBezTo>
                      <a:cubicBezTo>
                        <a:pt x="4334480" y="729783"/>
                        <a:pt x="4339753" y="721633"/>
                        <a:pt x="4347064" y="717199"/>
                      </a:cubicBezTo>
                      <a:cubicBezTo>
                        <a:pt x="4373549" y="659195"/>
                        <a:pt x="4433710" y="616531"/>
                        <a:pt x="4496268" y="604906"/>
                      </a:cubicBezTo>
                      <a:lnTo>
                        <a:pt x="4496268" y="604966"/>
                      </a:lnTo>
                      <a:cubicBezTo>
                        <a:pt x="4509151" y="602570"/>
                        <a:pt x="4524416" y="601925"/>
                        <a:pt x="4538753" y="604614"/>
                      </a:cubicBezTo>
                      <a:close/>
                      <a:moveTo>
                        <a:pt x="2345641" y="600054"/>
                      </a:moveTo>
                      <a:cubicBezTo>
                        <a:pt x="2349116" y="632771"/>
                        <a:pt x="2379376" y="667347"/>
                        <a:pt x="2406461" y="681189"/>
                      </a:cubicBezTo>
                      <a:cubicBezTo>
                        <a:pt x="2417247" y="686761"/>
                        <a:pt x="2427373" y="687720"/>
                        <a:pt x="2436541" y="685623"/>
                      </a:cubicBezTo>
                      <a:cubicBezTo>
                        <a:pt x="2405981" y="657400"/>
                        <a:pt x="2375961" y="628637"/>
                        <a:pt x="2345701" y="600115"/>
                      </a:cubicBezTo>
                      <a:close/>
                      <a:moveTo>
                        <a:pt x="5889815" y="587811"/>
                      </a:moveTo>
                      <a:cubicBezTo>
                        <a:pt x="5935047" y="585328"/>
                        <a:pt x="5980828" y="596421"/>
                        <a:pt x="6022825" y="625521"/>
                      </a:cubicBezTo>
                      <a:cubicBezTo>
                        <a:pt x="6047932" y="642959"/>
                        <a:pt x="6068545" y="665548"/>
                        <a:pt x="6082447" y="692812"/>
                      </a:cubicBezTo>
                      <a:cubicBezTo>
                        <a:pt x="6095570" y="718578"/>
                        <a:pt x="6095390" y="784851"/>
                        <a:pt x="6138174" y="780477"/>
                      </a:cubicBezTo>
                      <a:cubicBezTo>
                        <a:pt x="6161423" y="778080"/>
                        <a:pt x="6197616" y="742367"/>
                        <a:pt x="6223622" y="734757"/>
                      </a:cubicBezTo>
                      <a:cubicBezTo>
                        <a:pt x="6255260" y="725469"/>
                        <a:pt x="6289355" y="723012"/>
                        <a:pt x="6322013" y="727207"/>
                      </a:cubicBezTo>
                      <a:cubicBezTo>
                        <a:pt x="6359464" y="732061"/>
                        <a:pt x="6388465" y="747940"/>
                        <a:pt x="6422201" y="762800"/>
                      </a:cubicBezTo>
                      <a:cubicBezTo>
                        <a:pt x="6486557" y="791143"/>
                        <a:pt x="6523108" y="767954"/>
                        <a:pt x="6572784" y="727686"/>
                      </a:cubicBezTo>
                      <a:cubicBezTo>
                        <a:pt x="6618863" y="690355"/>
                        <a:pt x="6661587" y="658238"/>
                        <a:pt x="6722167" y="650987"/>
                      </a:cubicBezTo>
                      <a:cubicBezTo>
                        <a:pt x="6794852" y="642239"/>
                        <a:pt x="6866278" y="667945"/>
                        <a:pt x="6935607" y="685861"/>
                      </a:cubicBezTo>
                      <a:cubicBezTo>
                        <a:pt x="7039631" y="712766"/>
                        <a:pt x="7104166" y="699583"/>
                        <a:pt x="7202737" y="658777"/>
                      </a:cubicBezTo>
                      <a:cubicBezTo>
                        <a:pt x="7282013" y="625940"/>
                        <a:pt x="7333845" y="633072"/>
                        <a:pt x="7413900" y="653085"/>
                      </a:cubicBezTo>
                      <a:cubicBezTo>
                        <a:pt x="7479573" y="669503"/>
                        <a:pt x="7546566" y="640441"/>
                        <a:pt x="7609483" y="658597"/>
                      </a:cubicBezTo>
                      <a:cubicBezTo>
                        <a:pt x="7655682" y="671900"/>
                        <a:pt x="7681449" y="712526"/>
                        <a:pt x="7673659" y="759744"/>
                      </a:cubicBezTo>
                      <a:cubicBezTo>
                        <a:pt x="7668985" y="788147"/>
                        <a:pt x="7652506" y="811696"/>
                        <a:pt x="7639504" y="836743"/>
                      </a:cubicBezTo>
                      <a:cubicBezTo>
                        <a:pt x="7615595" y="883003"/>
                        <a:pt x="7625422" y="910866"/>
                        <a:pt x="7645735" y="959582"/>
                      </a:cubicBezTo>
                      <a:cubicBezTo>
                        <a:pt x="7667786" y="1012553"/>
                        <a:pt x="7663652" y="1074332"/>
                        <a:pt x="7634830" y="1124245"/>
                      </a:cubicBezTo>
                      <a:cubicBezTo>
                        <a:pt x="7597798" y="1188358"/>
                        <a:pt x="7520919" y="1191174"/>
                        <a:pt x="7477416" y="1241448"/>
                      </a:cubicBezTo>
                      <a:cubicBezTo>
                        <a:pt x="7477416" y="1242167"/>
                        <a:pt x="7477476" y="1242766"/>
                        <a:pt x="7477416" y="1243545"/>
                      </a:cubicBezTo>
                      <a:cubicBezTo>
                        <a:pt x="7464294" y="1369620"/>
                        <a:pt x="7585635" y="1504203"/>
                        <a:pt x="7521159" y="1627222"/>
                      </a:cubicBezTo>
                      <a:cubicBezTo>
                        <a:pt x="7460099" y="1743769"/>
                        <a:pt x="7343971" y="1608047"/>
                        <a:pt x="7320063" y="1536321"/>
                      </a:cubicBezTo>
                      <a:cubicBezTo>
                        <a:pt x="7309576" y="1504803"/>
                        <a:pt x="7306700" y="1473943"/>
                        <a:pt x="7308557" y="1441106"/>
                      </a:cubicBezTo>
                      <a:cubicBezTo>
                        <a:pt x="7309456" y="1425467"/>
                        <a:pt x="7321082" y="1389574"/>
                        <a:pt x="7314190" y="1376032"/>
                      </a:cubicBezTo>
                      <a:cubicBezTo>
                        <a:pt x="7296334" y="1361531"/>
                        <a:pt x="7278478" y="1347030"/>
                        <a:pt x="7260620" y="1332529"/>
                      </a:cubicBezTo>
                      <a:cubicBezTo>
                        <a:pt x="7254329" y="1340558"/>
                        <a:pt x="7248097" y="1348648"/>
                        <a:pt x="7241806" y="1356677"/>
                      </a:cubicBezTo>
                      <a:cubicBezTo>
                        <a:pt x="7208309" y="1395626"/>
                        <a:pt x="7172716" y="1403775"/>
                        <a:pt x="7125078" y="1418276"/>
                      </a:cubicBezTo>
                      <a:cubicBezTo>
                        <a:pt x="7014764" y="1451772"/>
                        <a:pt x="7009550" y="1553159"/>
                        <a:pt x="7066835" y="1638308"/>
                      </a:cubicBezTo>
                      <a:cubicBezTo>
                        <a:pt x="7098354" y="1685226"/>
                        <a:pt x="7135864" y="1727650"/>
                        <a:pt x="7149946" y="1783737"/>
                      </a:cubicBezTo>
                      <a:cubicBezTo>
                        <a:pt x="7182363" y="1912987"/>
                        <a:pt x="7094579" y="2004667"/>
                        <a:pt x="7031122" y="2104675"/>
                      </a:cubicBezTo>
                      <a:cubicBezTo>
                        <a:pt x="6993851" y="2163458"/>
                        <a:pt x="7050536" y="2227574"/>
                        <a:pt x="7013146" y="2286117"/>
                      </a:cubicBezTo>
                      <a:cubicBezTo>
                        <a:pt x="6993311" y="2317217"/>
                        <a:pt x="6961433" y="2327823"/>
                        <a:pt x="6927398" y="2312603"/>
                      </a:cubicBezTo>
                      <a:cubicBezTo>
                        <a:pt x="6903250" y="2301817"/>
                        <a:pt x="6888509" y="2278447"/>
                        <a:pt x="6871072" y="2259632"/>
                      </a:cubicBezTo>
                      <a:cubicBezTo>
                        <a:pt x="6863701" y="2251663"/>
                        <a:pt x="6844767" y="2225537"/>
                        <a:pt x="6833142" y="2222900"/>
                      </a:cubicBezTo>
                      <a:cubicBezTo>
                        <a:pt x="6790598" y="2246389"/>
                        <a:pt x="6781010" y="2271916"/>
                        <a:pt x="6804320" y="2299420"/>
                      </a:cubicBezTo>
                      <a:cubicBezTo>
                        <a:pt x="6806297" y="2302835"/>
                        <a:pt x="6808274" y="2306311"/>
                        <a:pt x="6810252" y="2309726"/>
                      </a:cubicBezTo>
                      <a:cubicBezTo>
                        <a:pt x="6839614" y="2361439"/>
                        <a:pt x="6872929" y="2414049"/>
                        <a:pt x="6882517" y="2473911"/>
                      </a:cubicBezTo>
                      <a:cubicBezTo>
                        <a:pt x="6899475" y="2579732"/>
                        <a:pt x="6844407" y="2656372"/>
                        <a:pt x="6742720" y="2678722"/>
                      </a:cubicBezTo>
                      <a:cubicBezTo>
                        <a:pt x="6688611" y="2690587"/>
                        <a:pt x="6648104" y="2700953"/>
                        <a:pt x="6659250" y="2763871"/>
                      </a:cubicBezTo>
                      <a:cubicBezTo>
                        <a:pt x="6664344" y="2792453"/>
                        <a:pt x="6677166" y="2817200"/>
                        <a:pt x="6677646" y="2847041"/>
                      </a:cubicBezTo>
                      <a:cubicBezTo>
                        <a:pt x="6678365" y="2893001"/>
                        <a:pt x="6659190" y="2938841"/>
                        <a:pt x="6617185" y="2961252"/>
                      </a:cubicBezTo>
                      <a:cubicBezTo>
                        <a:pt x="6596752" y="2972157"/>
                        <a:pt x="6573802" y="2976771"/>
                        <a:pt x="6551152" y="2972037"/>
                      </a:cubicBezTo>
                      <a:cubicBezTo>
                        <a:pt x="6539347" y="2969580"/>
                        <a:pt x="6524547" y="2955619"/>
                        <a:pt x="6515139" y="2955379"/>
                      </a:cubicBezTo>
                      <a:cubicBezTo>
                        <a:pt x="6445810" y="2953821"/>
                        <a:pt x="6496444" y="3028064"/>
                        <a:pt x="6503335" y="3053830"/>
                      </a:cubicBezTo>
                      <a:cubicBezTo>
                        <a:pt x="6509626" y="3077259"/>
                        <a:pt x="6508787" y="3096494"/>
                        <a:pt x="6504952" y="3120343"/>
                      </a:cubicBezTo>
                      <a:cubicBezTo>
                        <a:pt x="6502316" y="3136701"/>
                        <a:pt x="6482722" y="3143353"/>
                        <a:pt x="6468820" y="3140297"/>
                      </a:cubicBezTo>
                      <a:cubicBezTo>
                        <a:pt x="6341846" y="3112253"/>
                        <a:pt x="6315481" y="2983662"/>
                        <a:pt x="6289116" y="2874845"/>
                      </a:cubicBezTo>
                      <a:cubicBezTo>
                        <a:pt x="6269941" y="2795629"/>
                        <a:pt x="6209120" y="2665539"/>
                        <a:pt x="6105277" y="2727019"/>
                      </a:cubicBezTo>
                      <a:lnTo>
                        <a:pt x="6105337" y="2727079"/>
                      </a:lnTo>
                      <a:cubicBezTo>
                        <a:pt x="6039303" y="2766148"/>
                        <a:pt x="6001973" y="2855251"/>
                        <a:pt x="5976446" y="2923441"/>
                      </a:cubicBezTo>
                      <a:cubicBezTo>
                        <a:pt x="5961166" y="2964248"/>
                        <a:pt x="5953916" y="3018416"/>
                        <a:pt x="5904660" y="3030161"/>
                      </a:cubicBezTo>
                      <a:cubicBezTo>
                        <a:pt x="5867029" y="3039089"/>
                        <a:pt x="5833593" y="3015540"/>
                        <a:pt x="5815018" y="2983902"/>
                      </a:cubicBezTo>
                      <a:cubicBezTo>
                        <a:pt x="5748805" y="2871249"/>
                        <a:pt x="5750602" y="2655413"/>
                        <a:pt x="5609907" y="2600944"/>
                      </a:cubicBezTo>
                      <a:cubicBezTo>
                        <a:pt x="5607390" y="2599985"/>
                        <a:pt x="5605353" y="2598727"/>
                        <a:pt x="5603435" y="2597289"/>
                      </a:cubicBezTo>
                      <a:cubicBezTo>
                        <a:pt x="5550465" y="2583327"/>
                        <a:pt x="5497614" y="2568766"/>
                        <a:pt x="5444404" y="2556243"/>
                      </a:cubicBezTo>
                      <a:cubicBezTo>
                        <a:pt x="5412586" y="2548753"/>
                        <a:pt x="5347751" y="2540903"/>
                        <a:pt x="5385322" y="2588121"/>
                      </a:cubicBezTo>
                      <a:cubicBezTo>
                        <a:pt x="5388917" y="2592675"/>
                        <a:pt x="5404916" y="2596570"/>
                        <a:pt x="5410908" y="2599925"/>
                      </a:cubicBezTo>
                      <a:cubicBezTo>
                        <a:pt x="5450876" y="2622396"/>
                        <a:pt x="5476043" y="2654154"/>
                        <a:pt x="5455969" y="2701313"/>
                      </a:cubicBezTo>
                      <a:cubicBezTo>
                        <a:pt x="5432120" y="2757219"/>
                        <a:pt x="5363391" y="2791075"/>
                        <a:pt x="5306465" y="2797726"/>
                      </a:cubicBezTo>
                      <a:cubicBezTo>
                        <a:pt x="5232522" y="2806355"/>
                        <a:pt x="5176616" y="2773997"/>
                        <a:pt x="5124904" y="2724682"/>
                      </a:cubicBezTo>
                      <a:cubicBezTo>
                        <a:pt x="5111361" y="2711799"/>
                        <a:pt x="5061627" y="2645706"/>
                        <a:pt x="5042152" y="2681838"/>
                      </a:cubicBezTo>
                      <a:cubicBezTo>
                        <a:pt x="5037299" y="2690886"/>
                        <a:pt x="5047245" y="2724083"/>
                        <a:pt x="5049882" y="2732472"/>
                      </a:cubicBezTo>
                      <a:cubicBezTo>
                        <a:pt x="5066420" y="2784723"/>
                        <a:pt x="5113219" y="2831162"/>
                        <a:pt x="5166669" y="2845004"/>
                      </a:cubicBezTo>
                      <a:cubicBezTo>
                        <a:pt x="5229167" y="2861243"/>
                        <a:pt x="5314435" y="2829425"/>
                        <a:pt x="5346433" y="2906064"/>
                      </a:cubicBezTo>
                      <a:cubicBezTo>
                        <a:pt x="5396946" y="3027045"/>
                        <a:pt x="5231863" y="3172534"/>
                        <a:pt x="5157381" y="3243002"/>
                      </a:cubicBezTo>
                      <a:cubicBezTo>
                        <a:pt x="5103991" y="3293516"/>
                        <a:pt x="5047725" y="3344029"/>
                        <a:pt x="5009914" y="3407905"/>
                      </a:cubicBezTo>
                      <a:cubicBezTo>
                        <a:pt x="4966711" y="3480889"/>
                        <a:pt x="4968808" y="3562982"/>
                        <a:pt x="4945559" y="3642198"/>
                      </a:cubicBezTo>
                      <a:cubicBezTo>
                        <a:pt x="4909306" y="3765576"/>
                        <a:pt x="4779696" y="3913102"/>
                        <a:pt x="4645712" y="3927603"/>
                      </a:cubicBezTo>
                      <a:cubicBezTo>
                        <a:pt x="4491115" y="3944381"/>
                        <a:pt x="4418790" y="3772946"/>
                        <a:pt x="4390507" y="3648849"/>
                      </a:cubicBezTo>
                      <a:cubicBezTo>
                        <a:pt x="4371512" y="3565439"/>
                        <a:pt x="4371991" y="3482927"/>
                        <a:pt x="4378164" y="3398138"/>
                      </a:cubicBezTo>
                      <a:cubicBezTo>
                        <a:pt x="4384755" y="3307717"/>
                        <a:pt x="4393623" y="3205072"/>
                        <a:pt x="4307576" y="3148446"/>
                      </a:cubicBezTo>
                      <a:cubicBezTo>
                        <a:pt x="4225724" y="3094577"/>
                        <a:pt x="4113559" y="3083491"/>
                        <a:pt x="4019362" y="3071147"/>
                      </a:cubicBezTo>
                      <a:cubicBezTo>
                        <a:pt x="3966992" y="3064316"/>
                        <a:pt x="3911505" y="3053231"/>
                        <a:pt x="3874653" y="3011885"/>
                      </a:cubicBezTo>
                      <a:cubicBezTo>
                        <a:pt x="3785191" y="2911577"/>
                        <a:pt x="3825398" y="2707724"/>
                        <a:pt x="3872736" y="2597888"/>
                      </a:cubicBezTo>
                      <a:cubicBezTo>
                        <a:pt x="3929601" y="2465821"/>
                        <a:pt x="4040336" y="2359821"/>
                        <a:pt x="4178454" y="2316557"/>
                      </a:cubicBezTo>
                      <a:cubicBezTo>
                        <a:pt x="4249512" y="2294267"/>
                        <a:pt x="4328668" y="2288215"/>
                        <a:pt x="4398776" y="2316557"/>
                      </a:cubicBezTo>
                      <a:cubicBezTo>
                        <a:pt x="4473738" y="2346878"/>
                        <a:pt x="4537914" y="2393916"/>
                        <a:pt x="4617489" y="2415128"/>
                      </a:cubicBezTo>
                      <a:cubicBezTo>
                        <a:pt x="4699941" y="2437119"/>
                        <a:pt x="4842674" y="2456534"/>
                        <a:pt x="4922489" y="2415548"/>
                      </a:cubicBezTo>
                      <a:cubicBezTo>
                        <a:pt x="4967071" y="2409855"/>
                        <a:pt x="4974741" y="2379355"/>
                        <a:pt x="4945619" y="2324047"/>
                      </a:cubicBezTo>
                      <a:cubicBezTo>
                        <a:pt x="4930758" y="2320512"/>
                        <a:pt x="4915898" y="2317037"/>
                        <a:pt x="4901037" y="2313501"/>
                      </a:cubicBezTo>
                      <a:cubicBezTo>
                        <a:pt x="4882761" y="2312962"/>
                        <a:pt x="4865744" y="2320093"/>
                        <a:pt x="4847527" y="2318894"/>
                      </a:cubicBezTo>
                      <a:cubicBezTo>
                        <a:pt x="4825956" y="2317516"/>
                        <a:pt x="4806781" y="2313921"/>
                        <a:pt x="4790183" y="2298401"/>
                      </a:cubicBezTo>
                      <a:cubicBezTo>
                        <a:pt x="4686639" y="2201508"/>
                        <a:pt x="4921410" y="2147519"/>
                        <a:pt x="4974681" y="2140868"/>
                      </a:cubicBezTo>
                      <a:cubicBezTo>
                        <a:pt x="5062106" y="2130022"/>
                        <a:pt x="4941124" y="2039301"/>
                        <a:pt x="4901037" y="2029894"/>
                      </a:cubicBezTo>
                      <a:cubicBezTo>
                        <a:pt x="4830570" y="2013295"/>
                        <a:pt x="4777839" y="2054102"/>
                        <a:pt x="4765795" y="2124449"/>
                      </a:cubicBezTo>
                      <a:cubicBezTo>
                        <a:pt x="4756747" y="2177420"/>
                        <a:pt x="4751234" y="2226136"/>
                        <a:pt x="4701499" y="2258194"/>
                      </a:cubicBezTo>
                      <a:cubicBezTo>
                        <a:pt x="4657636" y="2286477"/>
                        <a:pt x="4605984" y="2279586"/>
                        <a:pt x="4570930" y="2241116"/>
                      </a:cubicBezTo>
                      <a:cubicBezTo>
                        <a:pt x="4554812" y="2223380"/>
                        <a:pt x="4546183" y="2200909"/>
                        <a:pt x="4537015" y="2179278"/>
                      </a:cubicBezTo>
                      <a:cubicBezTo>
                        <a:pt x="4531802" y="2163818"/>
                        <a:pt x="4525210" y="2148957"/>
                        <a:pt x="4517301" y="2134756"/>
                      </a:cubicBezTo>
                      <a:cubicBezTo>
                        <a:pt x="4504897" y="2140029"/>
                        <a:pt x="4492493" y="2145242"/>
                        <a:pt x="4480089" y="2150515"/>
                      </a:cubicBezTo>
                      <a:cubicBezTo>
                        <a:pt x="4480269" y="2149976"/>
                        <a:pt x="4503758" y="2185270"/>
                        <a:pt x="4505257" y="2188625"/>
                      </a:cubicBezTo>
                      <a:cubicBezTo>
                        <a:pt x="4522214" y="2227215"/>
                        <a:pt x="4520237" y="2279166"/>
                        <a:pt x="4472120" y="2292049"/>
                      </a:cubicBezTo>
                      <a:cubicBezTo>
                        <a:pt x="4422445" y="2305352"/>
                        <a:pt x="4394941" y="2256396"/>
                        <a:pt x="4374508" y="2220503"/>
                      </a:cubicBezTo>
                      <a:cubicBezTo>
                        <a:pt x="4361326" y="2197434"/>
                        <a:pt x="4348382" y="2165496"/>
                        <a:pt x="4322736" y="2152912"/>
                      </a:cubicBezTo>
                      <a:cubicBezTo>
                        <a:pt x="4275218" y="2129543"/>
                        <a:pt x="4249093" y="2170709"/>
                        <a:pt x="4225304" y="2195936"/>
                      </a:cubicBezTo>
                      <a:cubicBezTo>
                        <a:pt x="4203433" y="2219125"/>
                        <a:pt x="4181629" y="2242794"/>
                        <a:pt x="4154605" y="2260111"/>
                      </a:cubicBezTo>
                      <a:cubicBezTo>
                        <a:pt x="4110323" y="2288454"/>
                        <a:pt x="4056813" y="2301457"/>
                        <a:pt x="4006899" y="2279706"/>
                      </a:cubicBezTo>
                      <a:cubicBezTo>
                        <a:pt x="3901258" y="2233686"/>
                        <a:pt x="3933016" y="2109529"/>
                        <a:pt x="4025535" y="2069502"/>
                      </a:cubicBezTo>
                      <a:cubicBezTo>
                        <a:pt x="4054656" y="2056918"/>
                        <a:pt x="4097979" y="2063270"/>
                        <a:pt x="4107626" y="2030013"/>
                      </a:cubicBezTo>
                      <a:cubicBezTo>
                        <a:pt x="4110323" y="2020666"/>
                        <a:pt x="4099956" y="2012157"/>
                        <a:pt x="4101275" y="2002749"/>
                      </a:cubicBezTo>
                      <a:cubicBezTo>
                        <a:pt x="4104331" y="1980878"/>
                        <a:pt x="4109604" y="1964040"/>
                        <a:pt x="4126022" y="1948700"/>
                      </a:cubicBezTo>
                      <a:cubicBezTo>
                        <a:pt x="4150230" y="1926110"/>
                        <a:pt x="4182109" y="1925690"/>
                        <a:pt x="4211402" y="1914665"/>
                      </a:cubicBezTo>
                      <a:cubicBezTo>
                        <a:pt x="4270904" y="1892194"/>
                        <a:pt x="4301224" y="1836168"/>
                        <a:pt x="4288042" y="1773310"/>
                      </a:cubicBezTo>
                      <a:cubicBezTo>
                        <a:pt x="4287023" y="1768636"/>
                        <a:pt x="4287682" y="1764562"/>
                        <a:pt x="4289300" y="1761206"/>
                      </a:cubicBezTo>
                      <a:cubicBezTo>
                        <a:pt x="4288701" y="1754615"/>
                        <a:pt x="4290379" y="1747724"/>
                        <a:pt x="4295592" y="1743529"/>
                      </a:cubicBezTo>
                      <a:cubicBezTo>
                        <a:pt x="4297090" y="1742271"/>
                        <a:pt x="4298648" y="1741013"/>
                        <a:pt x="4300146" y="1739814"/>
                      </a:cubicBezTo>
                      <a:cubicBezTo>
                        <a:pt x="4301104" y="1739035"/>
                        <a:pt x="4302123" y="1738436"/>
                        <a:pt x="4303142" y="1737777"/>
                      </a:cubicBezTo>
                      <a:cubicBezTo>
                        <a:pt x="4306797" y="1729927"/>
                        <a:pt x="4315486" y="1725313"/>
                        <a:pt x="4324294" y="1724355"/>
                      </a:cubicBezTo>
                      <a:cubicBezTo>
                        <a:pt x="4332743" y="1723456"/>
                        <a:pt x="4341012" y="1722737"/>
                        <a:pt x="4349521" y="1722497"/>
                      </a:cubicBezTo>
                      <a:cubicBezTo>
                        <a:pt x="4358449" y="1722257"/>
                        <a:pt x="4365879" y="1727411"/>
                        <a:pt x="4370134" y="1734541"/>
                      </a:cubicBezTo>
                      <a:cubicBezTo>
                        <a:pt x="4376066" y="1737777"/>
                        <a:pt x="4381100" y="1743050"/>
                        <a:pt x="4383616" y="1751199"/>
                      </a:cubicBezTo>
                      <a:cubicBezTo>
                        <a:pt x="4398237" y="1798357"/>
                        <a:pt x="4458158" y="1876914"/>
                        <a:pt x="4518919" y="1864570"/>
                      </a:cubicBezTo>
                      <a:cubicBezTo>
                        <a:pt x="4560804" y="1856062"/>
                        <a:pt x="4555770" y="1796560"/>
                        <a:pt x="4566256" y="1765341"/>
                      </a:cubicBezTo>
                      <a:cubicBezTo>
                        <a:pt x="4582136" y="1718302"/>
                        <a:pt x="4611737" y="1679294"/>
                        <a:pt x="4649727" y="1649573"/>
                      </a:cubicBezTo>
                      <a:cubicBezTo>
                        <a:pt x="4607183" y="1617095"/>
                        <a:pt x="4583574" y="1567900"/>
                        <a:pt x="4585431" y="1512952"/>
                      </a:cubicBezTo>
                      <a:cubicBezTo>
                        <a:pt x="4499864" y="1522599"/>
                        <a:pt x="4564699" y="1725613"/>
                        <a:pt x="4471581" y="1745746"/>
                      </a:cubicBezTo>
                      <a:cubicBezTo>
                        <a:pt x="4413936" y="1758210"/>
                        <a:pt x="4387571" y="1710632"/>
                        <a:pt x="4377205" y="1663414"/>
                      </a:cubicBezTo>
                      <a:cubicBezTo>
                        <a:pt x="4322676" y="1667849"/>
                        <a:pt x="4274380" y="1626743"/>
                        <a:pt x="4263713" y="1567720"/>
                      </a:cubicBezTo>
                      <a:cubicBezTo>
                        <a:pt x="4246157" y="1470348"/>
                        <a:pt x="4307396" y="1341876"/>
                        <a:pt x="4365041" y="1266495"/>
                      </a:cubicBezTo>
                      <a:cubicBezTo>
                        <a:pt x="4422206" y="1191773"/>
                        <a:pt x="4510650" y="1135810"/>
                        <a:pt x="4607482" y="1139406"/>
                      </a:cubicBezTo>
                      <a:cubicBezTo>
                        <a:pt x="4715640" y="1143481"/>
                        <a:pt x="4794737" y="1226887"/>
                        <a:pt x="4891450" y="1263499"/>
                      </a:cubicBezTo>
                      <a:cubicBezTo>
                        <a:pt x="4903614" y="1268113"/>
                        <a:pt x="4912602" y="1278180"/>
                        <a:pt x="4912482" y="1291842"/>
                      </a:cubicBezTo>
                      <a:cubicBezTo>
                        <a:pt x="4912302" y="1317069"/>
                        <a:pt x="4903314" y="1333907"/>
                        <a:pt x="4883840" y="1349786"/>
                      </a:cubicBezTo>
                      <a:cubicBezTo>
                        <a:pt x="4872395" y="1359134"/>
                        <a:pt x="4820323" y="1374773"/>
                        <a:pt x="4817088" y="1386458"/>
                      </a:cubicBezTo>
                      <a:cubicBezTo>
                        <a:pt x="4826375" y="1399041"/>
                        <a:pt x="4835663" y="1411565"/>
                        <a:pt x="4845011" y="1424148"/>
                      </a:cubicBezTo>
                      <a:cubicBezTo>
                        <a:pt x="4871136" y="1422710"/>
                        <a:pt x="4894566" y="1414741"/>
                        <a:pt x="4915298" y="1400120"/>
                      </a:cubicBezTo>
                      <a:cubicBezTo>
                        <a:pt x="4939986" y="1384600"/>
                        <a:pt x="4960479" y="1361950"/>
                        <a:pt x="4979294" y="1339959"/>
                      </a:cubicBezTo>
                      <a:cubicBezTo>
                        <a:pt x="5006858" y="1307781"/>
                        <a:pt x="5030707" y="1272308"/>
                        <a:pt x="5062106" y="1243545"/>
                      </a:cubicBezTo>
                      <a:cubicBezTo>
                        <a:pt x="5119391" y="1190994"/>
                        <a:pt x="5179971" y="1194769"/>
                        <a:pt x="5246963" y="1168104"/>
                      </a:cubicBezTo>
                      <a:cubicBezTo>
                        <a:pt x="5333669" y="1133533"/>
                        <a:pt x="5256071" y="1037359"/>
                        <a:pt x="5332531" y="995595"/>
                      </a:cubicBezTo>
                      <a:cubicBezTo>
                        <a:pt x="5360215" y="980494"/>
                        <a:pt x="5391194" y="987326"/>
                        <a:pt x="5420915" y="984330"/>
                      </a:cubicBezTo>
                      <a:cubicBezTo>
                        <a:pt x="5469511" y="979476"/>
                        <a:pt x="5508760" y="952092"/>
                        <a:pt x="5540518" y="916558"/>
                      </a:cubicBezTo>
                      <a:cubicBezTo>
                        <a:pt x="5600499" y="849506"/>
                        <a:pt x="5628483" y="760284"/>
                        <a:pt x="5688284" y="692812"/>
                      </a:cubicBezTo>
                      <a:cubicBezTo>
                        <a:pt x="5740566" y="633789"/>
                        <a:pt x="5814428" y="591948"/>
                        <a:pt x="5889815" y="587811"/>
                      </a:cubicBezTo>
                      <a:close/>
                      <a:moveTo>
                        <a:pt x="1332972" y="585614"/>
                      </a:moveTo>
                      <a:cubicBezTo>
                        <a:pt x="1421476" y="581240"/>
                        <a:pt x="1501653" y="625522"/>
                        <a:pt x="1562470" y="687062"/>
                      </a:cubicBezTo>
                      <a:cubicBezTo>
                        <a:pt x="1597224" y="722235"/>
                        <a:pt x="1622809" y="762861"/>
                        <a:pt x="1650913" y="803069"/>
                      </a:cubicBezTo>
                      <a:cubicBezTo>
                        <a:pt x="1700107" y="873535"/>
                        <a:pt x="1752659" y="860833"/>
                        <a:pt x="1826840" y="856159"/>
                      </a:cubicBezTo>
                      <a:cubicBezTo>
                        <a:pt x="1874298" y="853163"/>
                        <a:pt x="1910851" y="864009"/>
                        <a:pt x="1952795" y="885640"/>
                      </a:cubicBezTo>
                      <a:cubicBezTo>
                        <a:pt x="1963701" y="891212"/>
                        <a:pt x="1974127" y="898463"/>
                        <a:pt x="1985331" y="903437"/>
                      </a:cubicBezTo>
                      <a:cubicBezTo>
                        <a:pt x="2021346" y="919376"/>
                        <a:pt x="2036146" y="933397"/>
                        <a:pt x="2048609" y="893010"/>
                      </a:cubicBezTo>
                      <a:cubicBezTo>
                        <a:pt x="2061312" y="851964"/>
                        <a:pt x="2045373" y="864488"/>
                        <a:pt x="2022664" y="840219"/>
                      </a:cubicBezTo>
                      <a:cubicBezTo>
                        <a:pt x="1980958" y="795577"/>
                        <a:pt x="1993242" y="726188"/>
                        <a:pt x="2034408" y="685563"/>
                      </a:cubicBezTo>
                      <a:cubicBezTo>
                        <a:pt x="2088517" y="632233"/>
                        <a:pt x="2170792" y="647812"/>
                        <a:pt x="2227238" y="688858"/>
                      </a:cubicBezTo>
                      <a:cubicBezTo>
                        <a:pt x="2276192" y="724391"/>
                        <a:pt x="2293750" y="774126"/>
                        <a:pt x="2355828" y="792522"/>
                      </a:cubicBezTo>
                      <a:cubicBezTo>
                        <a:pt x="2383811" y="800791"/>
                        <a:pt x="2408319" y="803069"/>
                        <a:pt x="2426955" y="829133"/>
                      </a:cubicBezTo>
                      <a:cubicBezTo>
                        <a:pt x="2446368" y="856339"/>
                        <a:pt x="2445950" y="890853"/>
                        <a:pt x="2441096" y="922312"/>
                      </a:cubicBezTo>
                      <a:cubicBezTo>
                        <a:pt x="2437140" y="947957"/>
                        <a:pt x="2433966" y="976780"/>
                        <a:pt x="2439838" y="1001228"/>
                      </a:cubicBezTo>
                      <a:cubicBezTo>
                        <a:pt x="2454459" y="1017706"/>
                        <a:pt x="2469258" y="1034124"/>
                        <a:pt x="2483999" y="1050663"/>
                      </a:cubicBezTo>
                      <a:cubicBezTo>
                        <a:pt x="2503833" y="1057435"/>
                        <a:pt x="2527022" y="1057195"/>
                        <a:pt x="2547396" y="1060010"/>
                      </a:cubicBezTo>
                      <a:cubicBezTo>
                        <a:pt x="2604621" y="1067981"/>
                        <a:pt x="2674549" y="1084519"/>
                        <a:pt x="2696840" y="1145578"/>
                      </a:cubicBezTo>
                      <a:cubicBezTo>
                        <a:pt x="2773960" y="1356917"/>
                        <a:pt x="2244374" y="1318567"/>
                        <a:pt x="2400050" y="1553938"/>
                      </a:cubicBezTo>
                      <a:cubicBezTo>
                        <a:pt x="2430430" y="1599838"/>
                        <a:pt x="2501136" y="1698768"/>
                        <a:pt x="2560698" y="1687683"/>
                      </a:cubicBezTo>
                      <a:cubicBezTo>
                        <a:pt x="2619301" y="1676777"/>
                        <a:pt x="2612231" y="1582521"/>
                        <a:pt x="2629068" y="1533265"/>
                      </a:cubicBezTo>
                      <a:cubicBezTo>
                        <a:pt x="2650281" y="1471247"/>
                        <a:pt x="2710860" y="1404554"/>
                        <a:pt x="2783188" y="1426485"/>
                      </a:cubicBezTo>
                      <a:cubicBezTo>
                        <a:pt x="2862942" y="1450634"/>
                        <a:pt x="2928076" y="1559691"/>
                        <a:pt x="2973257" y="1624286"/>
                      </a:cubicBezTo>
                      <a:cubicBezTo>
                        <a:pt x="3022153" y="1694154"/>
                        <a:pt x="3094777" y="1790987"/>
                        <a:pt x="3082494" y="1882127"/>
                      </a:cubicBezTo>
                      <a:cubicBezTo>
                        <a:pt x="3070509" y="1970931"/>
                        <a:pt x="2971220" y="2007423"/>
                        <a:pt x="2898894" y="2036844"/>
                      </a:cubicBezTo>
                      <a:cubicBezTo>
                        <a:pt x="2813327" y="2071659"/>
                        <a:pt x="2711760" y="2108091"/>
                        <a:pt x="2661725" y="2186228"/>
                      </a:cubicBezTo>
                      <a:cubicBezTo>
                        <a:pt x="2678144" y="2203126"/>
                        <a:pt x="2653876" y="2240637"/>
                        <a:pt x="2632005" y="2266823"/>
                      </a:cubicBezTo>
                      <a:cubicBezTo>
                        <a:pt x="2630327" y="2271317"/>
                        <a:pt x="2627271" y="2274553"/>
                        <a:pt x="2623436" y="2276590"/>
                      </a:cubicBezTo>
                      <a:cubicBezTo>
                        <a:pt x="2617743" y="2282882"/>
                        <a:pt x="2612710" y="2287975"/>
                        <a:pt x="2609295" y="2291091"/>
                      </a:cubicBezTo>
                      <a:cubicBezTo>
                        <a:pt x="2572383" y="2324827"/>
                        <a:pt x="2523907" y="2341005"/>
                        <a:pt x="2476450" y="2353649"/>
                      </a:cubicBezTo>
                      <a:cubicBezTo>
                        <a:pt x="2446849" y="2361498"/>
                        <a:pt x="2412454" y="2370906"/>
                        <a:pt x="2397653" y="2401826"/>
                      </a:cubicBezTo>
                      <a:cubicBezTo>
                        <a:pt x="2386148" y="2425854"/>
                        <a:pt x="2393099" y="2460309"/>
                        <a:pt x="2389863" y="2486195"/>
                      </a:cubicBezTo>
                      <a:cubicBezTo>
                        <a:pt x="2385849" y="2518492"/>
                        <a:pt x="2376980" y="2542821"/>
                        <a:pt x="2352952" y="2565411"/>
                      </a:cubicBezTo>
                      <a:cubicBezTo>
                        <a:pt x="2344024" y="2573800"/>
                        <a:pt x="2328084" y="2577096"/>
                        <a:pt x="2317478" y="2569545"/>
                      </a:cubicBezTo>
                      <a:cubicBezTo>
                        <a:pt x="2258217" y="2527301"/>
                        <a:pt x="2200932" y="2451141"/>
                        <a:pt x="2126870" y="2437479"/>
                      </a:cubicBezTo>
                      <a:cubicBezTo>
                        <a:pt x="2059455" y="2425075"/>
                        <a:pt x="1992403" y="2476308"/>
                        <a:pt x="1993122" y="2545817"/>
                      </a:cubicBezTo>
                      <a:cubicBezTo>
                        <a:pt x="1993362" y="2570624"/>
                        <a:pt x="2001511" y="2602922"/>
                        <a:pt x="2022003" y="2618501"/>
                      </a:cubicBezTo>
                      <a:cubicBezTo>
                        <a:pt x="2047770" y="2638095"/>
                        <a:pt x="2048968" y="2627370"/>
                        <a:pt x="2075574" y="2617423"/>
                      </a:cubicBezTo>
                      <a:cubicBezTo>
                        <a:pt x="2126091" y="2598607"/>
                        <a:pt x="2177263" y="2589020"/>
                        <a:pt x="2214175" y="2640852"/>
                      </a:cubicBezTo>
                      <a:cubicBezTo>
                        <a:pt x="2232451" y="2666558"/>
                        <a:pt x="2234848" y="2694781"/>
                        <a:pt x="2226998" y="2721326"/>
                      </a:cubicBezTo>
                      <a:cubicBezTo>
                        <a:pt x="2253662" y="2723963"/>
                        <a:pt x="2280148" y="2730255"/>
                        <a:pt x="2302019" y="2744875"/>
                      </a:cubicBezTo>
                      <a:cubicBezTo>
                        <a:pt x="2337073" y="2768305"/>
                        <a:pt x="2336533" y="2793232"/>
                        <a:pt x="2345701" y="2829784"/>
                      </a:cubicBezTo>
                      <a:cubicBezTo>
                        <a:pt x="2358225" y="2879758"/>
                        <a:pt x="2383212" y="2901090"/>
                        <a:pt x="2437681" y="2890784"/>
                      </a:cubicBezTo>
                      <a:cubicBezTo>
                        <a:pt x="2468839" y="2884852"/>
                        <a:pt x="2497901" y="2870471"/>
                        <a:pt x="2529179" y="2864419"/>
                      </a:cubicBezTo>
                      <a:cubicBezTo>
                        <a:pt x="2578315" y="2854891"/>
                        <a:pt x="2628589" y="2857408"/>
                        <a:pt x="2677185" y="2869092"/>
                      </a:cubicBezTo>
                      <a:cubicBezTo>
                        <a:pt x="2781989" y="2894319"/>
                        <a:pt x="2870970" y="2958196"/>
                        <a:pt x="2956178" y="3021233"/>
                      </a:cubicBezTo>
                      <a:cubicBezTo>
                        <a:pt x="3051754" y="3091940"/>
                        <a:pt x="3141876" y="3146349"/>
                        <a:pt x="3257224" y="3178167"/>
                      </a:cubicBezTo>
                      <a:lnTo>
                        <a:pt x="3257224" y="3178227"/>
                      </a:lnTo>
                      <a:cubicBezTo>
                        <a:pt x="3337820" y="3200398"/>
                        <a:pt x="3410384" y="3238507"/>
                        <a:pt x="3432196" y="3325693"/>
                      </a:cubicBezTo>
                      <a:cubicBezTo>
                        <a:pt x="3453047" y="3408984"/>
                        <a:pt x="3419732" y="3491915"/>
                        <a:pt x="3367480" y="3555971"/>
                      </a:cubicBezTo>
                      <a:cubicBezTo>
                        <a:pt x="3300547" y="3638004"/>
                        <a:pt x="3205334" y="3689356"/>
                        <a:pt x="3133786" y="3766655"/>
                      </a:cubicBezTo>
                      <a:cubicBezTo>
                        <a:pt x="3062240" y="3843893"/>
                        <a:pt x="3037790" y="3950733"/>
                        <a:pt x="2971939" y="4032825"/>
                      </a:cubicBezTo>
                      <a:cubicBezTo>
                        <a:pt x="2900332" y="4122048"/>
                        <a:pt x="2803380" y="4202103"/>
                        <a:pt x="2806196" y="4326560"/>
                      </a:cubicBezTo>
                      <a:cubicBezTo>
                        <a:pt x="2808593" y="4432381"/>
                        <a:pt x="2850059" y="4528854"/>
                        <a:pt x="2831543" y="4635754"/>
                      </a:cubicBezTo>
                      <a:cubicBezTo>
                        <a:pt x="2829086" y="4650075"/>
                        <a:pt x="2808713" y="4661580"/>
                        <a:pt x="2795171" y="4655828"/>
                      </a:cubicBezTo>
                      <a:cubicBezTo>
                        <a:pt x="2606418" y="4575653"/>
                        <a:pt x="2544460" y="4372579"/>
                        <a:pt x="2541463" y="4182269"/>
                      </a:cubicBezTo>
                      <a:cubicBezTo>
                        <a:pt x="2537748" y="3945580"/>
                        <a:pt x="2595512" y="3698164"/>
                        <a:pt x="2422161" y="3504678"/>
                      </a:cubicBezTo>
                      <a:cubicBezTo>
                        <a:pt x="2325808" y="3397060"/>
                        <a:pt x="2191944" y="3240125"/>
                        <a:pt x="2320774" y="3102546"/>
                      </a:cubicBezTo>
                      <a:cubicBezTo>
                        <a:pt x="2350076" y="3071147"/>
                        <a:pt x="2364696" y="3037891"/>
                        <a:pt x="2336474" y="2996725"/>
                      </a:cubicBezTo>
                      <a:cubicBezTo>
                        <a:pt x="2320894" y="2973955"/>
                        <a:pt x="2287099" y="2954840"/>
                        <a:pt x="2265347" y="2938961"/>
                      </a:cubicBezTo>
                      <a:cubicBezTo>
                        <a:pt x="2222085" y="2907442"/>
                        <a:pt x="2175466" y="2879998"/>
                        <a:pt x="2127049" y="2857108"/>
                      </a:cubicBezTo>
                      <a:cubicBezTo>
                        <a:pt x="2041419" y="2816541"/>
                        <a:pt x="1941829" y="2800422"/>
                        <a:pt x="1867167" y="2739063"/>
                      </a:cubicBezTo>
                      <a:cubicBezTo>
                        <a:pt x="1755834" y="2647563"/>
                        <a:pt x="1734262" y="2490210"/>
                        <a:pt x="1643663" y="2385167"/>
                      </a:cubicBezTo>
                      <a:cubicBezTo>
                        <a:pt x="1647318" y="2425914"/>
                        <a:pt x="1650973" y="2466720"/>
                        <a:pt x="1654568" y="2507467"/>
                      </a:cubicBezTo>
                      <a:cubicBezTo>
                        <a:pt x="1656785" y="2532454"/>
                        <a:pt x="1621731" y="2543600"/>
                        <a:pt x="1606092" y="2526881"/>
                      </a:cubicBezTo>
                      <a:cubicBezTo>
                        <a:pt x="1516094" y="2430588"/>
                        <a:pt x="1460366" y="2310266"/>
                        <a:pt x="1448021" y="2178678"/>
                      </a:cubicBezTo>
                      <a:cubicBezTo>
                        <a:pt x="1432742" y="2016591"/>
                        <a:pt x="1522084" y="1868765"/>
                        <a:pt x="1497817" y="1706977"/>
                      </a:cubicBezTo>
                      <a:cubicBezTo>
                        <a:pt x="1485055" y="1622189"/>
                        <a:pt x="1451796" y="1541534"/>
                        <a:pt x="1409432" y="1467412"/>
                      </a:cubicBezTo>
                      <a:cubicBezTo>
                        <a:pt x="1372880" y="1403416"/>
                        <a:pt x="1313976" y="1289565"/>
                        <a:pt x="1235359" y="1270810"/>
                      </a:cubicBezTo>
                      <a:cubicBezTo>
                        <a:pt x="1136607" y="1247261"/>
                        <a:pt x="1081120" y="1397124"/>
                        <a:pt x="981348" y="1410606"/>
                      </a:cubicBezTo>
                      <a:cubicBezTo>
                        <a:pt x="978292" y="1417617"/>
                        <a:pt x="972479" y="1423549"/>
                        <a:pt x="963252" y="1426485"/>
                      </a:cubicBezTo>
                      <a:cubicBezTo>
                        <a:pt x="890387" y="1449495"/>
                        <a:pt x="878523" y="1362789"/>
                        <a:pt x="905008" y="1316110"/>
                      </a:cubicBezTo>
                      <a:cubicBezTo>
                        <a:pt x="926580" y="1278000"/>
                        <a:pt x="947253" y="1248459"/>
                        <a:pt x="932212" y="1204537"/>
                      </a:cubicBezTo>
                      <a:cubicBezTo>
                        <a:pt x="924063" y="1180748"/>
                        <a:pt x="913217" y="1157742"/>
                        <a:pt x="908244" y="1132935"/>
                      </a:cubicBezTo>
                      <a:cubicBezTo>
                        <a:pt x="899136" y="1087275"/>
                        <a:pt x="909442" y="1040297"/>
                        <a:pt x="930055" y="999191"/>
                      </a:cubicBezTo>
                      <a:cubicBezTo>
                        <a:pt x="982906" y="893670"/>
                        <a:pt x="1088490" y="830752"/>
                        <a:pt x="1140682" y="723493"/>
                      </a:cubicBezTo>
                      <a:cubicBezTo>
                        <a:pt x="1180051" y="642540"/>
                        <a:pt x="1239494" y="590228"/>
                        <a:pt x="1332972" y="585614"/>
                      </a:cubicBezTo>
                      <a:close/>
                      <a:moveTo>
                        <a:pt x="3377485" y="579801"/>
                      </a:moveTo>
                      <a:lnTo>
                        <a:pt x="3377514" y="579876"/>
                      </a:lnTo>
                      <a:lnTo>
                        <a:pt x="3346326" y="594901"/>
                      </a:lnTo>
                      <a:cubicBezTo>
                        <a:pt x="3308815" y="612818"/>
                        <a:pt x="3199638" y="646793"/>
                        <a:pt x="3168358" y="688858"/>
                      </a:cubicBezTo>
                      <a:cubicBezTo>
                        <a:pt x="3365801" y="844294"/>
                        <a:pt x="3566776" y="994756"/>
                        <a:pt x="3767872" y="1145340"/>
                      </a:cubicBezTo>
                      <a:cubicBezTo>
                        <a:pt x="3785071" y="1114060"/>
                        <a:pt x="3788905" y="1079485"/>
                        <a:pt x="3787706" y="1043532"/>
                      </a:cubicBezTo>
                      <a:cubicBezTo>
                        <a:pt x="3613574" y="924528"/>
                        <a:pt x="3450050" y="785571"/>
                        <a:pt x="3291138" y="647393"/>
                      </a:cubicBezTo>
                      <a:cubicBezTo>
                        <a:pt x="3278075" y="636067"/>
                        <a:pt x="3297070" y="617252"/>
                        <a:pt x="3310073" y="628457"/>
                      </a:cubicBezTo>
                      <a:cubicBezTo>
                        <a:pt x="3463710" y="761123"/>
                        <a:pt x="3625200" y="882165"/>
                        <a:pt x="3785130" y="1006740"/>
                      </a:cubicBezTo>
                      <a:cubicBezTo>
                        <a:pt x="3781654" y="972705"/>
                        <a:pt x="3776202" y="938011"/>
                        <a:pt x="3774943" y="903916"/>
                      </a:cubicBezTo>
                      <a:cubicBezTo>
                        <a:pt x="3770569" y="905353"/>
                        <a:pt x="3765535" y="905174"/>
                        <a:pt x="3761041" y="901698"/>
                      </a:cubicBezTo>
                      <a:cubicBezTo>
                        <a:pt x="3632151" y="801150"/>
                        <a:pt x="3507814" y="694192"/>
                        <a:pt x="3381620" y="590348"/>
                      </a:cubicBezTo>
                      <a:lnTo>
                        <a:pt x="3377514" y="579876"/>
                      </a:lnTo>
                      <a:lnTo>
                        <a:pt x="3377544" y="579862"/>
                      </a:lnTo>
                      <a:close/>
                      <a:moveTo>
                        <a:pt x="2372725" y="553137"/>
                      </a:moveTo>
                      <a:cubicBezTo>
                        <a:pt x="2367153" y="558110"/>
                        <a:pt x="2362899" y="564042"/>
                        <a:pt x="2360621" y="571173"/>
                      </a:cubicBezTo>
                      <a:lnTo>
                        <a:pt x="2360561" y="571233"/>
                      </a:lnTo>
                      <a:cubicBezTo>
                        <a:pt x="2359722" y="573869"/>
                        <a:pt x="2358585" y="576086"/>
                        <a:pt x="2357266" y="578184"/>
                      </a:cubicBezTo>
                      <a:cubicBezTo>
                        <a:pt x="2359722" y="578543"/>
                        <a:pt x="2362119" y="579381"/>
                        <a:pt x="2364337" y="581419"/>
                      </a:cubicBezTo>
                      <a:cubicBezTo>
                        <a:pt x="2396574" y="611320"/>
                        <a:pt x="2429111" y="641040"/>
                        <a:pt x="2460989" y="671361"/>
                      </a:cubicBezTo>
                      <a:cubicBezTo>
                        <a:pt x="2466622" y="665789"/>
                        <a:pt x="2471535" y="659018"/>
                        <a:pt x="2475670" y="651767"/>
                      </a:cubicBezTo>
                      <a:cubicBezTo>
                        <a:pt x="2443492" y="616593"/>
                        <a:pt x="2409337" y="583637"/>
                        <a:pt x="2372725" y="553137"/>
                      </a:cubicBezTo>
                      <a:close/>
                      <a:moveTo>
                        <a:pt x="2431898" y="535857"/>
                      </a:moveTo>
                      <a:cubicBezTo>
                        <a:pt x="2420857" y="535190"/>
                        <a:pt x="2409128" y="536418"/>
                        <a:pt x="2398372" y="539594"/>
                      </a:cubicBezTo>
                      <a:cubicBezTo>
                        <a:pt x="2429650" y="565540"/>
                        <a:pt x="2459252" y="593224"/>
                        <a:pt x="2486995" y="622884"/>
                      </a:cubicBezTo>
                      <a:cubicBezTo>
                        <a:pt x="2494306" y="593284"/>
                        <a:pt x="2490171" y="559488"/>
                        <a:pt x="2461289" y="543489"/>
                      </a:cubicBezTo>
                      <a:cubicBezTo>
                        <a:pt x="2453289" y="539085"/>
                        <a:pt x="2442938" y="536523"/>
                        <a:pt x="2431898" y="535857"/>
                      </a:cubicBezTo>
                      <a:close/>
                      <a:moveTo>
                        <a:pt x="3472700" y="534142"/>
                      </a:moveTo>
                      <a:cubicBezTo>
                        <a:pt x="3447654" y="546005"/>
                        <a:pt x="3422726" y="557929"/>
                        <a:pt x="3397799" y="569975"/>
                      </a:cubicBezTo>
                      <a:cubicBezTo>
                        <a:pt x="3398698" y="570453"/>
                        <a:pt x="3399597" y="570694"/>
                        <a:pt x="3400495" y="571413"/>
                      </a:cubicBezTo>
                      <a:cubicBezTo>
                        <a:pt x="3525370" y="673158"/>
                        <a:pt x="3652764" y="772508"/>
                        <a:pt x="3775063" y="877310"/>
                      </a:cubicBezTo>
                      <a:cubicBezTo>
                        <a:pt x="3775902" y="857656"/>
                        <a:pt x="3778539" y="838300"/>
                        <a:pt x="3784710" y="819606"/>
                      </a:cubicBezTo>
                      <a:cubicBezTo>
                        <a:pt x="3787228" y="811876"/>
                        <a:pt x="3790523" y="803907"/>
                        <a:pt x="3794179" y="795877"/>
                      </a:cubicBezTo>
                      <a:cubicBezTo>
                        <a:pt x="3791721" y="796057"/>
                        <a:pt x="3789205" y="795637"/>
                        <a:pt x="3786748" y="793780"/>
                      </a:cubicBezTo>
                      <a:cubicBezTo>
                        <a:pt x="3678769" y="712706"/>
                        <a:pt x="3577321" y="621447"/>
                        <a:pt x="3473419" y="535160"/>
                      </a:cubicBezTo>
                      <a:cubicBezTo>
                        <a:pt x="3473059" y="534860"/>
                        <a:pt x="3472940" y="534500"/>
                        <a:pt x="3472640" y="534202"/>
                      </a:cubicBezTo>
                      <a:close/>
                      <a:moveTo>
                        <a:pt x="5652390" y="528566"/>
                      </a:moveTo>
                      <a:cubicBezTo>
                        <a:pt x="5656645" y="529645"/>
                        <a:pt x="5660240" y="531922"/>
                        <a:pt x="5663117" y="534918"/>
                      </a:cubicBezTo>
                      <a:cubicBezTo>
                        <a:pt x="5665094" y="534798"/>
                        <a:pt x="5667131" y="534798"/>
                        <a:pt x="5669288" y="535098"/>
                      </a:cubicBezTo>
                      <a:cubicBezTo>
                        <a:pt x="5683670" y="537195"/>
                        <a:pt x="5691160" y="548460"/>
                        <a:pt x="5692538" y="562062"/>
                      </a:cubicBezTo>
                      <a:cubicBezTo>
                        <a:pt x="5694875" y="585372"/>
                        <a:pt x="5675101" y="609880"/>
                        <a:pt x="5655386" y="619587"/>
                      </a:cubicBezTo>
                      <a:cubicBezTo>
                        <a:pt x="5635313" y="629414"/>
                        <a:pt x="5616797" y="616291"/>
                        <a:pt x="5614520" y="595439"/>
                      </a:cubicBezTo>
                      <a:cubicBezTo>
                        <a:pt x="5612722" y="578900"/>
                        <a:pt x="5615000" y="561703"/>
                        <a:pt x="5620692" y="546063"/>
                      </a:cubicBezTo>
                      <a:cubicBezTo>
                        <a:pt x="5625606" y="532581"/>
                        <a:pt x="5638129" y="525150"/>
                        <a:pt x="5652390" y="528566"/>
                      </a:cubicBezTo>
                      <a:close/>
                      <a:moveTo>
                        <a:pt x="2653216" y="490938"/>
                      </a:moveTo>
                      <a:lnTo>
                        <a:pt x="2653275" y="490998"/>
                      </a:lnTo>
                      <a:cubicBezTo>
                        <a:pt x="2651717" y="503820"/>
                        <a:pt x="2653695" y="516884"/>
                        <a:pt x="2662563" y="527011"/>
                      </a:cubicBezTo>
                      <a:cubicBezTo>
                        <a:pt x="2670952" y="536537"/>
                        <a:pt x="2687370" y="544088"/>
                        <a:pt x="2699415" y="536479"/>
                      </a:cubicBezTo>
                      <a:cubicBezTo>
                        <a:pt x="2710261" y="529588"/>
                        <a:pt x="2713436" y="514367"/>
                        <a:pt x="2703010" y="505858"/>
                      </a:cubicBezTo>
                      <a:cubicBezTo>
                        <a:pt x="2691385" y="496331"/>
                        <a:pt x="2671072" y="495312"/>
                        <a:pt x="2656871" y="492137"/>
                      </a:cubicBezTo>
                      <a:cubicBezTo>
                        <a:pt x="2655553" y="491837"/>
                        <a:pt x="2654354" y="491357"/>
                        <a:pt x="2653216" y="490938"/>
                      </a:cubicBezTo>
                      <a:close/>
                      <a:moveTo>
                        <a:pt x="2424490" y="480125"/>
                      </a:moveTo>
                      <a:cubicBezTo>
                        <a:pt x="2441402" y="480099"/>
                        <a:pt x="2458188" y="482878"/>
                        <a:pt x="2473453" y="488481"/>
                      </a:cubicBezTo>
                      <a:cubicBezTo>
                        <a:pt x="2539126" y="512569"/>
                        <a:pt x="2557342" y="587052"/>
                        <a:pt x="2535351" y="648291"/>
                      </a:cubicBezTo>
                      <a:cubicBezTo>
                        <a:pt x="2515217" y="704377"/>
                        <a:pt x="2451941" y="766156"/>
                        <a:pt x="2389383" y="729185"/>
                      </a:cubicBezTo>
                      <a:cubicBezTo>
                        <a:pt x="2337732" y="698686"/>
                        <a:pt x="2293030" y="638045"/>
                        <a:pt x="2309808" y="578543"/>
                      </a:cubicBezTo>
                      <a:cubicBezTo>
                        <a:pt x="2305494" y="572610"/>
                        <a:pt x="2303697" y="564761"/>
                        <a:pt x="2306513" y="555533"/>
                      </a:cubicBezTo>
                      <a:cubicBezTo>
                        <a:pt x="2321882" y="505514"/>
                        <a:pt x="2373755" y="480201"/>
                        <a:pt x="2424490" y="480125"/>
                      </a:cubicBezTo>
                      <a:close/>
                      <a:moveTo>
                        <a:pt x="4239565" y="467746"/>
                      </a:moveTo>
                      <a:cubicBezTo>
                        <a:pt x="4505316" y="464929"/>
                        <a:pt x="4771427" y="470502"/>
                        <a:pt x="5037118" y="474577"/>
                      </a:cubicBezTo>
                      <a:cubicBezTo>
                        <a:pt x="5056113" y="474876"/>
                        <a:pt x="5056113" y="504298"/>
                        <a:pt x="5037118" y="504058"/>
                      </a:cubicBezTo>
                      <a:cubicBezTo>
                        <a:pt x="4779456" y="500583"/>
                        <a:pt x="4521674" y="500762"/>
                        <a:pt x="4264072" y="495788"/>
                      </a:cubicBezTo>
                      <a:cubicBezTo>
                        <a:pt x="4285105" y="531382"/>
                        <a:pt x="4306257" y="566915"/>
                        <a:pt x="4327469" y="602449"/>
                      </a:cubicBezTo>
                      <a:cubicBezTo>
                        <a:pt x="4335858" y="616530"/>
                        <a:pt x="4314047" y="629174"/>
                        <a:pt x="4305538" y="615272"/>
                      </a:cubicBezTo>
                      <a:cubicBezTo>
                        <a:pt x="4279652" y="572968"/>
                        <a:pt x="4253826" y="530603"/>
                        <a:pt x="4227640" y="488538"/>
                      </a:cubicBezTo>
                      <a:cubicBezTo>
                        <a:pt x="4222008" y="479490"/>
                        <a:pt x="4229378" y="467865"/>
                        <a:pt x="4239565" y="467746"/>
                      </a:cubicBezTo>
                      <a:close/>
                      <a:moveTo>
                        <a:pt x="2855570" y="462654"/>
                      </a:moveTo>
                      <a:cubicBezTo>
                        <a:pt x="2829684" y="497468"/>
                        <a:pt x="2849039" y="521137"/>
                        <a:pt x="2863120" y="559607"/>
                      </a:cubicBezTo>
                      <a:cubicBezTo>
                        <a:pt x="2865696" y="566739"/>
                        <a:pt x="2867493" y="573330"/>
                        <a:pt x="2868632" y="579441"/>
                      </a:cubicBezTo>
                      <a:cubicBezTo>
                        <a:pt x="2895358" y="604968"/>
                        <a:pt x="2923102" y="629415"/>
                        <a:pt x="2951564" y="653085"/>
                      </a:cubicBezTo>
                      <a:cubicBezTo>
                        <a:pt x="2966784" y="632052"/>
                        <a:pt x="2982184" y="611380"/>
                        <a:pt x="2998662" y="591545"/>
                      </a:cubicBezTo>
                      <a:cubicBezTo>
                        <a:pt x="2947010" y="555713"/>
                        <a:pt x="2901650" y="506277"/>
                        <a:pt x="2855570" y="462654"/>
                      </a:cubicBezTo>
                      <a:close/>
                      <a:moveTo>
                        <a:pt x="3682305" y="458999"/>
                      </a:moveTo>
                      <a:cubicBezTo>
                        <a:pt x="3657437" y="462595"/>
                        <a:pt x="3632391" y="468946"/>
                        <a:pt x="3608302" y="476796"/>
                      </a:cubicBezTo>
                      <a:cubicBezTo>
                        <a:pt x="3608482" y="476917"/>
                        <a:pt x="3608661" y="476976"/>
                        <a:pt x="3608841" y="477095"/>
                      </a:cubicBezTo>
                      <a:cubicBezTo>
                        <a:pt x="3683624" y="539954"/>
                        <a:pt x="3767993" y="599395"/>
                        <a:pt x="3834924" y="670522"/>
                      </a:cubicBezTo>
                      <a:cubicBezTo>
                        <a:pt x="3844212" y="680409"/>
                        <a:pt x="3831928" y="697967"/>
                        <a:pt x="3819944" y="689876"/>
                      </a:cubicBezTo>
                      <a:cubicBezTo>
                        <a:pt x="3737972" y="634690"/>
                        <a:pt x="3664927" y="560386"/>
                        <a:pt x="3589967" y="495972"/>
                      </a:cubicBezTo>
                      <a:cubicBezTo>
                        <a:pt x="3585832" y="492495"/>
                        <a:pt x="3585113" y="488302"/>
                        <a:pt x="3586131" y="484466"/>
                      </a:cubicBezTo>
                      <a:cubicBezTo>
                        <a:pt x="3561981" y="493274"/>
                        <a:pt x="3539212" y="503102"/>
                        <a:pt x="3519020" y="512390"/>
                      </a:cubicBezTo>
                      <a:lnTo>
                        <a:pt x="3519139" y="512329"/>
                      </a:lnTo>
                      <a:cubicBezTo>
                        <a:pt x="3512607" y="515325"/>
                        <a:pt x="3506136" y="518442"/>
                        <a:pt x="3499603" y="521498"/>
                      </a:cubicBezTo>
                      <a:cubicBezTo>
                        <a:pt x="3600992" y="604488"/>
                        <a:pt x="3706333" y="684483"/>
                        <a:pt x="3803286" y="772448"/>
                      </a:cubicBezTo>
                      <a:cubicBezTo>
                        <a:pt x="3803945" y="773047"/>
                        <a:pt x="3804305" y="773826"/>
                        <a:pt x="3804784" y="774545"/>
                      </a:cubicBezTo>
                      <a:cubicBezTo>
                        <a:pt x="3831030" y="724810"/>
                        <a:pt x="3868660" y="671001"/>
                        <a:pt x="3879745" y="617911"/>
                      </a:cubicBezTo>
                      <a:cubicBezTo>
                        <a:pt x="3812933" y="570633"/>
                        <a:pt x="3748757" y="519759"/>
                        <a:pt x="3686499" y="466669"/>
                      </a:cubicBezTo>
                      <a:cubicBezTo>
                        <a:pt x="3683743" y="464332"/>
                        <a:pt x="3682664" y="461637"/>
                        <a:pt x="3682305" y="458999"/>
                      </a:cubicBezTo>
                      <a:close/>
                      <a:moveTo>
                        <a:pt x="3716340" y="455884"/>
                      </a:moveTo>
                      <a:cubicBezTo>
                        <a:pt x="3770450" y="500884"/>
                        <a:pt x="3826176" y="543789"/>
                        <a:pt x="3882741" y="585554"/>
                      </a:cubicBezTo>
                      <a:cubicBezTo>
                        <a:pt x="3882262" y="565480"/>
                        <a:pt x="3876869" y="545587"/>
                        <a:pt x="3864166" y="526232"/>
                      </a:cubicBezTo>
                      <a:lnTo>
                        <a:pt x="3864106" y="526232"/>
                      </a:lnTo>
                      <a:cubicBezTo>
                        <a:pt x="3828153" y="471343"/>
                        <a:pt x="3774104" y="454086"/>
                        <a:pt x="3716340" y="455884"/>
                      </a:cubicBezTo>
                      <a:close/>
                      <a:moveTo>
                        <a:pt x="2664061" y="443361"/>
                      </a:moveTo>
                      <a:cubicBezTo>
                        <a:pt x="2699235" y="444140"/>
                        <a:pt x="2739801" y="455824"/>
                        <a:pt x="2755622" y="490579"/>
                      </a:cubicBezTo>
                      <a:cubicBezTo>
                        <a:pt x="2770123" y="522457"/>
                        <a:pt x="2755202" y="562783"/>
                        <a:pt x="2725061" y="579862"/>
                      </a:cubicBezTo>
                      <a:lnTo>
                        <a:pt x="2725121" y="579862"/>
                      </a:lnTo>
                      <a:cubicBezTo>
                        <a:pt x="2694202" y="597358"/>
                        <a:pt x="2653216" y="588430"/>
                        <a:pt x="2629606" y="562664"/>
                      </a:cubicBezTo>
                      <a:cubicBezTo>
                        <a:pt x="2602222" y="532763"/>
                        <a:pt x="2602942" y="489559"/>
                        <a:pt x="2620678" y="455285"/>
                      </a:cubicBezTo>
                      <a:cubicBezTo>
                        <a:pt x="2626491" y="444079"/>
                        <a:pt x="2639374" y="443541"/>
                        <a:pt x="2648661" y="448814"/>
                      </a:cubicBezTo>
                      <a:cubicBezTo>
                        <a:pt x="2652676" y="445398"/>
                        <a:pt x="2657829" y="443240"/>
                        <a:pt x="2664061" y="443361"/>
                      </a:cubicBezTo>
                      <a:close/>
                      <a:moveTo>
                        <a:pt x="5457587" y="431674"/>
                      </a:moveTo>
                      <a:cubicBezTo>
                        <a:pt x="5499053" y="436168"/>
                        <a:pt x="5591871" y="465049"/>
                        <a:pt x="5567842" y="524492"/>
                      </a:cubicBezTo>
                      <a:cubicBezTo>
                        <a:pt x="5543874" y="583755"/>
                        <a:pt x="5459385" y="526709"/>
                        <a:pt x="5435716" y="496209"/>
                      </a:cubicBezTo>
                      <a:cubicBezTo>
                        <a:pt x="5429484" y="488120"/>
                        <a:pt x="5429004" y="479072"/>
                        <a:pt x="5431881" y="471402"/>
                      </a:cubicBezTo>
                      <a:cubicBezTo>
                        <a:pt x="5430203" y="467926"/>
                        <a:pt x="5429244" y="463972"/>
                        <a:pt x="5429244" y="459358"/>
                      </a:cubicBezTo>
                      <a:cubicBezTo>
                        <a:pt x="5429424" y="445216"/>
                        <a:pt x="5442547" y="430055"/>
                        <a:pt x="5457587" y="431674"/>
                      </a:cubicBezTo>
                      <a:close/>
                      <a:moveTo>
                        <a:pt x="2928075" y="406328"/>
                      </a:moveTo>
                      <a:cubicBezTo>
                        <a:pt x="2908481" y="416456"/>
                        <a:pt x="2889665" y="428439"/>
                        <a:pt x="2873725" y="443000"/>
                      </a:cubicBezTo>
                      <a:cubicBezTo>
                        <a:pt x="2920824" y="484586"/>
                        <a:pt x="2973795" y="524854"/>
                        <a:pt x="3013643" y="572671"/>
                      </a:cubicBezTo>
                      <a:cubicBezTo>
                        <a:pt x="3013822" y="572911"/>
                        <a:pt x="3013881" y="573210"/>
                        <a:pt x="3014062" y="573450"/>
                      </a:cubicBezTo>
                      <a:cubicBezTo>
                        <a:pt x="3022093" y="564522"/>
                        <a:pt x="3030422" y="555773"/>
                        <a:pt x="3039227" y="547323"/>
                      </a:cubicBezTo>
                      <a:cubicBezTo>
                        <a:pt x="3049417" y="537557"/>
                        <a:pt x="3059901" y="528509"/>
                        <a:pt x="3070688" y="519939"/>
                      </a:cubicBezTo>
                      <a:cubicBezTo>
                        <a:pt x="3020714" y="487942"/>
                        <a:pt x="2975832" y="445518"/>
                        <a:pt x="2929693" y="408246"/>
                      </a:cubicBezTo>
                      <a:cubicBezTo>
                        <a:pt x="2928974" y="407647"/>
                        <a:pt x="2928674" y="406988"/>
                        <a:pt x="2928135" y="406328"/>
                      </a:cubicBezTo>
                      <a:close/>
                      <a:moveTo>
                        <a:pt x="3704476" y="396900"/>
                      </a:moveTo>
                      <a:cubicBezTo>
                        <a:pt x="3719557" y="396470"/>
                        <a:pt x="3734721" y="397168"/>
                        <a:pt x="3749956" y="399198"/>
                      </a:cubicBezTo>
                      <a:cubicBezTo>
                        <a:pt x="3832587" y="410223"/>
                        <a:pt x="3915339" y="463074"/>
                        <a:pt x="3936072" y="547804"/>
                      </a:cubicBezTo>
                      <a:cubicBezTo>
                        <a:pt x="3959980" y="645774"/>
                        <a:pt x="3888554" y="726010"/>
                        <a:pt x="3851583" y="809599"/>
                      </a:cubicBezTo>
                      <a:cubicBezTo>
                        <a:pt x="3800650" y="924769"/>
                        <a:pt x="3883341" y="1051082"/>
                        <a:pt x="3827314" y="1163255"/>
                      </a:cubicBezTo>
                      <a:cubicBezTo>
                        <a:pt x="3798852" y="1220236"/>
                        <a:pt x="3738692" y="1261043"/>
                        <a:pt x="3692492" y="1302868"/>
                      </a:cubicBezTo>
                      <a:lnTo>
                        <a:pt x="3541371" y="1439548"/>
                      </a:lnTo>
                      <a:cubicBezTo>
                        <a:pt x="3476174" y="1498571"/>
                        <a:pt x="3387553" y="1597981"/>
                        <a:pt x="3289460" y="1549984"/>
                      </a:cubicBezTo>
                      <a:cubicBezTo>
                        <a:pt x="3203533" y="1507919"/>
                        <a:pt x="3176030" y="1386638"/>
                        <a:pt x="3174771" y="1300111"/>
                      </a:cubicBezTo>
                      <a:cubicBezTo>
                        <a:pt x="3173932" y="1243965"/>
                        <a:pt x="3183699" y="1187279"/>
                        <a:pt x="3197961" y="1133234"/>
                      </a:cubicBezTo>
                      <a:cubicBezTo>
                        <a:pt x="3214738" y="1069658"/>
                        <a:pt x="3250511" y="1004763"/>
                        <a:pt x="3252369" y="938190"/>
                      </a:cubicBezTo>
                      <a:cubicBezTo>
                        <a:pt x="3255305" y="832309"/>
                        <a:pt x="3136361" y="804805"/>
                        <a:pt x="3112871" y="717081"/>
                      </a:cubicBezTo>
                      <a:cubicBezTo>
                        <a:pt x="3108138" y="712468"/>
                        <a:pt x="3105202" y="706115"/>
                        <a:pt x="3105802" y="698266"/>
                      </a:cubicBezTo>
                      <a:lnTo>
                        <a:pt x="3105861" y="698266"/>
                      </a:lnTo>
                      <a:cubicBezTo>
                        <a:pt x="3109996" y="644156"/>
                        <a:pt x="3147447" y="626120"/>
                        <a:pt x="3192807" y="603709"/>
                      </a:cubicBezTo>
                      <a:cubicBezTo>
                        <a:pt x="3263035" y="569016"/>
                        <a:pt x="3334221" y="536119"/>
                        <a:pt x="3404930" y="502382"/>
                      </a:cubicBezTo>
                      <a:cubicBezTo>
                        <a:pt x="3497468" y="458235"/>
                        <a:pt x="3598911" y="399912"/>
                        <a:pt x="3704476" y="396900"/>
                      </a:cubicBezTo>
                      <a:close/>
                      <a:moveTo>
                        <a:pt x="3083512" y="366182"/>
                      </a:moveTo>
                      <a:cubicBezTo>
                        <a:pt x="3109876" y="387573"/>
                        <a:pt x="3135822" y="410163"/>
                        <a:pt x="3157753" y="435331"/>
                      </a:cubicBezTo>
                      <a:cubicBezTo>
                        <a:pt x="3169199" y="448454"/>
                        <a:pt x="3151881" y="465590"/>
                        <a:pt x="3138758" y="454326"/>
                      </a:cubicBezTo>
                      <a:cubicBezTo>
                        <a:pt x="3106880" y="426881"/>
                        <a:pt x="3077039" y="397340"/>
                        <a:pt x="3045159" y="369896"/>
                      </a:cubicBezTo>
                      <a:cubicBezTo>
                        <a:pt x="3017598" y="373731"/>
                        <a:pt x="2990394" y="380084"/>
                        <a:pt x="2964148" y="390030"/>
                      </a:cubicBezTo>
                      <a:lnTo>
                        <a:pt x="2964028" y="390030"/>
                      </a:lnTo>
                      <a:cubicBezTo>
                        <a:pt x="2960732" y="391289"/>
                        <a:pt x="2957437" y="392846"/>
                        <a:pt x="2954141" y="394224"/>
                      </a:cubicBezTo>
                      <a:cubicBezTo>
                        <a:pt x="2998962" y="428860"/>
                        <a:pt x="3047796" y="461875"/>
                        <a:pt x="3087945" y="501604"/>
                      </a:cubicBezTo>
                      <a:cubicBezTo>
                        <a:pt x="3089084" y="502683"/>
                        <a:pt x="3089743" y="503881"/>
                        <a:pt x="3090342" y="505080"/>
                      </a:cubicBezTo>
                      <a:cubicBezTo>
                        <a:pt x="3114910" y="487402"/>
                        <a:pt x="3140856" y="471823"/>
                        <a:pt x="3168180" y="457141"/>
                      </a:cubicBezTo>
                      <a:cubicBezTo>
                        <a:pt x="3190112" y="445398"/>
                        <a:pt x="3242962" y="426103"/>
                        <a:pt x="3254287" y="403152"/>
                      </a:cubicBezTo>
                      <a:cubicBezTo>
                        <a:pt x="3266211" y="378944"/>
                        <a:pt x="3246137" y="370975"/>
                        <a:pt x="3221450" y="368398"/>
                      </a:cubicBezTo>
                      <a:cubicBezTo>
                        <a:pt x="3228700" y="374631"/>
                        <a:pt x="3235532" y="381221"/>
                        <a:pt x="3241703" y="388232"/>
                      </a:cubicBezTo>
                      <a:cubicBezTo>
                        <a:pt x="3250452" y="398180"/>
                        <a:pt x="3239366" y="413818"/>
                        <a:pt x="3227321" y="406867"/>
                      </a:cubicBezTo>
                      <a:cubicBezTo>
                        <a:pt x="3207669" y="395542"/>
                        <a:pt x="3189513" y="381342"/>
                        <a:pt x="3171296" y="367259"/>
                      </a:cubicBezTo>
                      <a:cubicBezTo>
                        <a:pt x="3169259" y="367259"/>
                        <a:pt x="3167341" y="367200"/>
                        <a:pt x="3165783" y="367080"/>
                      </a:cubicBezTo>
                      <a:cubicBezTo>
                        <a:pt x="3138459" y="365103"/>
                        <a:pt x="3110894" y="364623"/>
                        <a:pt x="3083512" y="366182"/>
                      </a:cubicBezTo>
                      <a:close/>
                      <a:moveTo>
                        <a:pt x="4665539" y="318667"/>
                      </a:moveTo>
                      <a:cubicBezTo>
                        <a:pt x="4740358" y="317626"/>
                        <a:pt x="4815140" y="318000"/>
                        <a:pt x="4889173" y="322734"/>
                      </a:cubicBezTo>
                      <a:cubicBezTo>
                        <a:pt x="4923807" y="324951"/>
                        <a:pt x="4923747" y="374327"/>
                        <a:pt x="4889173" y="376544"/>
                      </a:cubicBezTo>
                      <a:cubicBezTo>
                        <a:pt x="4741107" y="385951"/>
                        <a:pt x="4590045" y="378042"/>
                        <a:pt x="4441680" y="376184"/>
                      </a:cubicBezTo>
                      <a:cubicBezTo>
                        <a:pt x="4407465" y="375765"/>
                        <a:pt x="4407525" y="323513"/>
                        <a:pt x="4441680" y="323094"/>
                      </a:cubicBezTo>
                      <a:cubicBezTo>
                        <a:pt x="4515863" y="322165"/>
                        <a:pt x="4590720" y="319708"/>
                        <a:pt x="4665539" y="318667"/>
                      </a:cubicBezTo>
                      <a:close/>
                      <a:moveTo>
                        <a:pt x="867485" y="313658"/>
                      </a:moveTo>
                      <a:cubicBezTo>
                        <a:pt x="931489" y="313373"/>
                        <a:pt x="995575" y="315935"/>
                        <a:pt x="1059062" y="318661"/>
                      </a:cubicBezTo>
                      <a:cubicBezTo>
                        <a:pt x="1191070" y="324354"/>
                        <a:pt x="1323016" y="331125"/>
                        <a:pt x="1455024" y="337417"/>
                      </a:cubicBezTo>
                      <a:cubicBezTo>
                        <a:pt x="1521116" y="340592"/>
                        <a:pt x="1587150" y="343708"/>
                        <a:pt x="1653243" y="346884"/>
                      </a:cubicBezTo>
                      <a:cubicBezTo>
                        <a:pt x="1685061" y="348442"/>
                        <a:pt x="1716879" y="350000"/>
                        <a:pt x="1748698" y="351558"/>
                      </a:cubicBezTo>
                      <a:cubicBezTo>
                        <a:pt x="1774344" y="352816"/>
                        <a:pt x="1805742" y="349760"/>
                        <a:pt x="1830849" y="357131"/>
                      </a:cubicBezTo>
                      <a:cubicBezTo>
                        <a:pt x="1874771" y="370014"/>
                        <a:pt x="1875791" y="424602"/>
                        <a:pt x="1885139" y="462233"/>
                      </a:cubicBezTo>
                      <a:cubicBezTo>
                        <a:pt x="1901797" y="529345"/>
                        <a:pt x="1918394" y="596457"/>
                        <a:pt x="1935052" y="663509"/>
                      </a:cubicBezTo>
                      <a:cubicBezTo>
                        <a:pt x="1938888" y="679148"/>
                        <a:pt x="1915038" y="685680"/>
                        <a:pt x="1911025" y="670160"/>
                      </a:cubicBezTo>
                      <a:cubicBezTo>
                        <a:pt x="1895624" y="610418"/>
                        <a:pt x="1880164" y="550677"/>
                        <a:pt x="1864765" y="490935"/>
                      </a:cubicBezTo>
                      <a:cubicBezTo>
                        <a:pt x="1857035" y="460914"/>
                        <a:pt x="1853080" y="422984"/>
                        <a:pt x="1833785" y="398656"/>
                      </a:cubicBezTo>
                      <a:cubicBezTo>
                        <a:pt x="1819284" y="380380"/>
                        <a:pt x="1807541" y="383616"/>
                        <a:pt x="1785430" y="382597"/>
                      </a:cubicBezTo>
                      <a:cubicBezTo>
                        <a:pt x="1770749" y="381938"/>
                        <a:pt x="1756068" y="381219"/>
                        <a:pt x="1741386" y="380560"/>
                      </a:cubicBezTo>
                      <a:cubicBezTo>
                        <a:pt x="1623941" y="375107"/>
                        <a:pt x="1506438" y="369474"/>
                        <a:pt x="1388990" y="363902"/>
                      </a:cubicBezTo>
                      <a:lnTo>
                        <a:pt x="1388931" y="363842"/>
                      </a:lnTo>
                      <a:cubicBezTo>
                        <a:pt x="1152539" y="352577"/>
                        <a:pt x="916569" y="334840"/>
                        <a:pt x="680239" y="353955"/>
                      </a:cubicBezTo>
                      <a:cubicBezTo>
                        <a:pt x="664120" y="355273"/>
                        <a:pt x="660465" y="327889"/>
                        <a:pt x="676404" y="325732"/>
                      </a:cubicBezTo>
                      <a:cubicBezTo>
                        <a:pt x="739561" y="317073"/>
                        <a:pt x="803482" y="313942"/>
                        <a:pt x="867485" y="313658"/>
                      </a:cubicBezTo>
                      <a:close/>
                      <a:moveTo>
                        <a:pt x="3095861" y="307192"/>
                      </a:moveTo>
                      <a:cubicBezTo>
                        <a:pt x="3119459" y="306394"/>
                        <a:pt x="3143118" y="306978"/>
                        <a:pt x="3166561" y="308656"/>
                      </a:cubicBezTo>
                      <a:cubicBezTo>
                        <a:pt x="3217256" y="312253"/>
                        <a:pt x="3328829" y="308238"/>
                        <a:pt x="3329548" y="381940"/>
                      </a:cubicBezTo>
                      <a:cubicBezTo>
                        <a:pt x="3330267" y="458639"/>
                        <a:pt x="3209287" y="497588"/>
                        <a:pt x="3157933" y="528209"/>
                      </a:cubicBezTo>
                      <a:cubicBezTo>
                        <a:pt x="3057386" y="588131"/>
                        <a:pt x="3012265" y="684304"/>
                        <a:pt x="2934966" y="766036"/>
                      </a:cubicBezTo>
                      <a:cubicBezTo>
                        <a:pt x="2886909" y="816849"/>
                        <a:pt x="2810090" y="857896"/>
                        <a:pt x="2740280" y="826378"/>
                      </a:cubicBezTo>
                      <a:cubicBezTo>
                        <a:pt x="2687370" y="802468"/>
                        <a:pt x="2661425" y="744704"/>
                        <a:pt x="2681858" y="690776"/>
                      </a:cubicBezTo>
                      <a:cubicBezTo>
                        <a:pt x="2682218" y="689936"/>
                        <a:pt x="2682637" y="689158"/>
                        <a:pt x="2683056" y="688379"/>
                      </a:cubicBezTo>
                      <a:cubicBezTo>
                        <a:pt x="2694620" y="656799"/>
                        <a:pt x="2714335" y="649490"/>
                        <a:pt x="2743937" y="631393"/>
                      </a:cubicBezTo>
                      <a:cubicBezTo>
                        <a:pt x="2765149" y="618390"/>
                        <a:pt x="2799664" y="601673"/>
                        <a:pt x="2802779" y="570394"/>
                      </a:cubicBezTo>
                      <a:lnTo>
                        <a:pt x="2802900" y="570394"/>
                      </a:lnTo>
                      <a:cubicBezTo>
                        <a:pt x="2803978" y="560026"/>
                        <a:pt x="2783006" y="535999"/>
                        <a:pt x="2780191" y="522577"/>
                      </a:cubicBezTo>
                      <a:cubicBezTo>
                        <a:pt x="2764850" y="449413"/>
                        <a:pt x="2835976" y="391049"/>
                        <a:pt x="2892422" y="359410"/>
                      </a:cubicBezTo>
                      <a:cubicBezTo>
                        <a:pt x="2954799" y="324401"/>
                        <a:pt x="3025066" y="309581"/>
                        <a:pt x="3095861" y="307192"/>
                      </a:cubicBezTo>
                      <a:close/>
                      <a:moveTo>
                        <a:pt x="7991938" y="282470"/>
                      </a:moveTo>
                      <a:cubicBezTo>
                        <a:pt x="8211497" y="282799"/>
                        <a:pt x="8431064" y="284177"/>
                        <a:pt x="8650496" y="284147"/>
                      </a:cubicBezTo>
                      <a:cubicBezTo>
                        <a:pt x="8669551" y="284147"/>
                        <a:pt x="8669551" y="313748"/>
                        <a:pt x="8650496" y="313748"/>
                      </a:cubicBezTo>
                      <a:cubicBezTo>
                        <a:pt x="8211872" y="313688"/>
                        <a:pt x="7772828" y="319262"/>
                        <a:pt x="7334324" y="310872"/>
                      </a:cubicBezTo>
                      <a:cubicBezTo>
                        <a:pt x="7307958" y="407766"/>
                        <a:pt x="7265114" y="501962"/>
                        <a:pt x="7220773" y="591844"/>
                      </a:cubicBezTo>
                      <a:cubicBezTo>
                        <a:pt x="7213882" y="605806"/>
                        <a:pt x="7193987" y="593582"/>
                        <a:pt x="7200159" y="579800"/>
                      </a:cubicBezTo>
                      <a:cubicBezTo>
                        <a:pt x="7241145" y="488240"/>
                        <a:pt x="7275960" y="394163"/>
                        <a:pt x="7316767" y="302603"/>
                      </a:cubicBezTo>
                      <a:cubicBezTo>
                        <a:pt x="7317965" y="299907"/>
                        <a:pt x="7319942" y="298469"/>
                        <a:pt x="7322099" y="297930"/>
                      </a:cubicBezTo>
                      <a:cubicBezTo>
                        <a:pt x="7322579" y="292416"/>
                        <a:pt x="7326234" y="287204"/>
                        <a:pt x="7333425" y="287083"/>
                      </a:cubicBezTo>
                      <a:cubicBezTo>
                        <a:pt x="7552827" y="282859"/>
                        <a:pt x="7772379" y="282140"/>
                        <a:pt x="7991938" y="282470"/>
                      </a:cubicBezTo>
                      <a:close/>
                      <a:moveTo>
                        <a:pt x="1146874" y="146723"/>
                      </a:moveTo>
                      <a:cubicBezTo>
                        <a:pt x="1282716" y="146116"/>
                        <a:pt x="1418557" y="146446"/>
                        <a:pt x="1554249" y="148064"/>
                      </a:cubicBezTo>
                      <a:cubicBezTo>
                        <a:pt x="1591040" y="148483"/>
                        <a:pt x="1590981" y="204689"/>
                        <a:pt x="1554249" y="205109"/>
                      </a:cubicBezTo>
                      <a:cubicBezTo>
                        <a:pt x="1282805" y="208344"/>
                        <a:pt x="1010882" y="206367"/>
                        <a:pt x="739498" y="202173"/>
                      </a:cubicBezTo>
                      <a:lnTo>
                        <a:pt x="739498" y="202233"/>
                      </a:lnTo>
                      <a:cubicBezTo>
                        <a:pt x="706481" y="201753"/>
                        <a:pt x="706541" y="151539"/>
                        <a:pt x="739498" y="151000"/>
                      </a:cubicBezTo>
                      <a:cubicBezTo>
                        <a:pt x="875190" y="148872"/>
                        <a:pt x="1011032" y="147329"/>
                        <a:pt x="1146874" y="146723"/>
                      </a:cubicBezTo>
                      <a:close/>
                      <a:moveTo>
                        <a:pt x="7970876" y="64744"/>
                      </a:moveTo>
                      <a:cubicBezTo>
                        <a:pt x="8106141" y="64055"/>
                        <a:pt x="8241383" y="65163"/>
                        <a:pt x="8376056" y="70765"/>
                      </a:cubicBezTo>
                      <a:cubicBezTo>
                        <a:pt x="8409073" y="72144"/>
                        <a:pt x="8409013" y="120621"/>
                        <a:pt x="8376056" y="121999"/>
                      </a:cubicBezTo>
                      <a:cubicBezTo>
                        <a:pt x="8106710" y="133205"/>
                        <a:pt x="7835146" y="126433"/>
                        <a:pt x="7565560" y="123258"/>
                      </a:cubicBezTo>
                      <a:lnTo>
                        <a:pt x="7565560" y="123317"/>
                      </a:lnTo>
                      <a:cubicBezTo>
                        <a:pt x="7530866" y="122898"/>
                        <a:pt x="7530926" y="69928"/>
                        <a:pt x="7565560" y="69508"/>
                      </a:cubicBezTo>
                      <a:cubicBezTo>
                        <a:pt x="7700324" y="67919"/>
                        <a:pt x="7835611" y="65433"/>
                        <a:pt x="7970876" y="64744"/>
                      </a:cubicBezTo>
                      <a:close/>
                      <a:moveTo>
                        <a:pt x="997041" y="14138"/>
                      </a:moveTo>
                      <a:cubicBezTo>
                        <a:pt x="1032334" y="14738"/>
                        <a:pt x="1032273" y="68247"/>
                        <a:pt x="997041" y="68847"/>
                      </a:cubicBezTo>
                      <a:cubicBezTo>
                        <a:pt x="928071" y="70045"/>
                        <a:pt x="859161" y="68427"/>
                        <a:pt x="790191" y="67109"/>
                      </a:cubicBezTo>
                      <a:cubicBezTo>
                        <a:pt x="757175" y="66450"/>
                        <a:pt x="757234" y="16535"/>
                        <a:pt x="790191" y="15876"/>
                      </a:cubicBezTo>
                      <a:cubicBezTo>
                        <a:pt x="859161" y="14558"/>
                        <a:pt x="928071" y="13000"/>
                        <a:pt x="997041" y="14138"/>
                      </a:cubicBezTo>
                      <a:close/>
                      <a:moveTo>
                        <a:pt x="1261684" y="13"/>
                      </a:moveTo>
                      <a:cubicBezTo>
                        <a:pt x="1277233" y="148"/>
                        <a:pt x="1292663" y="1316"/>
                        <a:pt x="1307433" y="5391"/>
                      </a:cubicBezTo>
                      <a:cubicBezTo>
                        <a:pt x="1330624" y="11802"/>
                        <a:pt x="1330563" y="45898"/>
                        <a:pt x="1307433" y="52309"/>
                      </a:cubicBezTo>
                      <a:cubicBezTo>
                        <a:pt x="1277713" y="60518"/>
                        <a:pt x="1245834" y="56983"/>
                        <a:pt x="1215214" y="56863"/>
                      </a:cubicBezTo>
                      <a:cubicBezTo>
                        <a:pt x="1181898" y="56743"/>
                        <a:pt x="1148522" y="56204"/>
                        <a:pt x="1115205" y="55725"/>
                      </a:cubicBezTo>
                      <a:lnTo>
                        <a:pt x="1115205" y="55785"/>
                      </a:lnTo>
                      <a:cubicBezTo>
                        <a:pt x="1080511" y="55305"/>
                        <a:pt x="1080571" y="2455"/>
                        <a:pt x="1115205" y="1975"/>
                      </a:cubicBezTo>
                      <a:cubicBezTo>
                        <a:pt x="1148522" y="1496"/>
                        <a:pt x="1181898" y="957"/>
                        <a:pt x="1215214" y="837"/>
                      </a:cubicBezTo>
                      <a:cubicBezTo>
                        <a:pt x="1230465" y="777"/>
                        <a:pt x="1246134" y="-122"/>
                        <a:pt x="1261684" y="1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pic>
              <p:nvPicPr>
                <p:cNvPr id="5" name="그림 4">
                  <a:extLst>
                    <a:ext uri="{FF2B5EF4-FFF2-40B4-BE49-F238E27FC236}">
                      <a16:creationId xmlns:a16="http://schemas.microsoft.com/office/drawing/2014/main" id="{0EB1557D-BACE-BD69-A31B-EE57C44B43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93493" y="4261364"/>
                  <a:ext cx="2689022" cy="1866470"/>
                </a:xfrm>
                <a:prstGeom prst="rect">
                  <a:avLst/>
                </a:prstGeom>
                <a:effectLst>
                  <a:outerShdw dist="25400" dir="16200000" rotWithShape="0">
                    <a:schemeClr val="bg1"/>
                  </a:outerShdw>
                </a:effectLst>
              </p:spPr>
            </p:pic>
          </p:grp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E31AAF-02E8-DF8D-8D95-3ED9A8117902}"/>
                  </a:ext>
                </a:extLst>
              </p:cNvPr>
              <p:cNvSpPr txBox="1"/>
              <p:nvPr/>
            </p:nvSpPr>
            <p:spPr>
              <a:xfrm flipH="1">
                <a:off x="588313" y="1932571"/>
                <a:ext cx="1891543" cy="7437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학생의 일상생활 및 </a:t>
                </a:r>
                <a:endParaRPr lang="en-US" altLang="ko-KR" sz="15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삶과 의미 있게 연계되는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 학습</a:t>
                </a: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E3E9488-36FE-D357-874C-AE6336BA7639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FF2751EB-86F4-F22C-2A57-AB97D3771A13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683E37F-74C0-4CB4-3251-9F4B417D02E6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D480A9-6A0B-78BD-9DE3-589755139F44}"/>
                </a:ext>
              </a:extLst>
            </p:cNvPr>
            <p:cNvSpPr txBox="1"/>
            <p:nvPr/>
          </p:nvSpPr>
          <p:spPr>
            <a:xfrm>
              <a:off x="1130775" y="1257374"/>
              <a:ext cx="687367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중학생의 발달 특성과 수준을 고려하고 중학생의 삶과 연계한 지리 학습 고려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42CB27-0BD5-1FF2-9C31-54547A7BBA14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D60BC8F-2D5A-F3F0-A140-BD45FE0E815E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24862A-B205-A8EC-0BCE-63B18EE2CB95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B55275-9CDC-C856-3B44-3A72EE7FC169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295336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8ECB4B1E-97B8-E21C-F816-C20D59506EB6}"/>
              </a:ext>
            </a:extLst>
          </p:cNvPr>
          <p:cNvGrpSpPr/>
          <p:nvPr/>
        </p:nvGrpSpPr>
        <p:grpSpPr>
          <a:xfrm>
            <a:off x="397136" y="1722950"/>
            <a:ext cx="8351577" cy="4514338"/>
            <a:chOff x="397136" y="1722950"/>
            <a:chExt cx="8351577" cy="4514338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52CD148-8BD8-B3B8-8C9D-B88137720EF8}"/>
                </a:ext>
              </a:extLst>
            </p:cNvPr>
            <p:cNvGrpSpPr/>
            <p:nvPr/>
          </p:nvGrpSpPr>
          <p:grpSpPr>
            <a:xfrm>
              <a:off x="3278872" y="1722950"/>
              <a:ext cx="5469841" cy="4514338"/>
              <a:chOff x="3278872" y="1722950"/>
              <a:chExt cx="5469841" cy="4514338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B62C2C90-3BB9-4F31-718A-18D0DE296A43}"/>
                  </a:ext>
                </a:extLst>
              </p:cNvPr>
              <p:cNvGrpSpPr/>
              <p:nvPr/>
            </p:nvGrpSpPr>
            <p:grpSpPr>
              <a:xfrm>
                <a:off x="3278872" y="1855961"/>
                <a:ext cx="5469841" cy="4243339"/>
                <a:chOff x="3278872" y="1855961"/>
                <a:chExt cx="5469841" cy="4243339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6A2286DB-0D60-B75E-1056-F72901DC4EBC}"/>
                    </a:ext>
                  </a:extLst>
                </p:cNvPr>
                <p:cNvSpPr/>
                <p:nvPr/>
              </p:nvSpPr>
              <p:spPr>
                <a:xfrm>
                  <a:off x="3278872" y="1997627"/>
                  <a:ext cx="5469841" cy="3960007"/>
                </a:xfrm>
                <a:prstGeom prst="roundRect">
                  <a:avLst>
                    <a:gd name="adj" fmla="val 3124"/>
                  </a:avLst>
                </a:pr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C0770D0A-0F6A-EA0B-99BD-1C8A928FE828}"/>
                    </a:ext>
                  </a:extLst>
                </p:cNvPr>
                <p:cNvGrpSpPr/>
                <p:nvPr/>
              </p:nvGrpSpPr>
              <p:grpSpPr>
                <a:xfrm>
                  <a:off x="3278872" y="1855961"/>
                  <a:ext cx="482483" cy="4243339"/>
                  <a:chOff x="3278872" y="1855961"/>
                  <a:chExt cx="482483" cy="4243339"/>
                </a:xfrm>
              </p:grpSpPr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7E7E0A54-2642-604C-64CF-C85278CF2CAB}"/>
                      </a:ext>
                    </a:extLst>
                  </p:cNvPr>
                  <p:cNvSpPr/>
                  <p:nvPr/>
                </p:nvSpPr>
                <p:spPr>
                  <a:xfrm>
                    <a:off x="3278872" y="1855961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DE3C39A9-61CC-3337-7101-85A0DAAA963E}"/>
                      </a:ext>
                    </a:extLst>
                  </p:cNvPr>
                  <p:cNvSpPr/>
                  <p:nvPr/>
                </p:nvSpPr>
                <p:spPr>
                  <a:xfrm flipV="1">
                    <a:off x="3278872" y="5640053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9433CF9E-8B56-3FFC-B475-19998465856A}"/>
                    </a:ext>
                  </a:extLst>
                </p:cNvPr>
                <p:cNvGrpSpPr/>
                <p:nvPr/>
              </p:nvGrpSpPr>
              <p:grpSpPr>
                <a:xfrm>
                  <a:off x="3500157" y="2162453"/>
                  <a:ext cx="5027271" cy="433352"/>
                  <a:chOff x="3500157" y="2089301"/>
                  <a:chExt cx="5027271" cy="433352"/>
                </a:xfrm>
              </p:grpSpPr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1DA7BCF7-80F9-90BE-86C4-2850F796B4A0}"/>
                      </a:ext>
                    </a:extLst>
                  </p:cNvPr>
                  <p:cNvSpPr/>
                  <p:nvPr/>
                </p:nvSpPr>
                <p:spPr>
                  <a:xfrm>
                    <a:off x="3500157" y="2089301"/>
                    <a:ext cx="5027271" cy="433352"/>
                  </a:xfrm>
                  <a:prstGeom prst="roundRect">
                    <a:avLst>
                      <a:gd name="adj" fmla="val 1673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120C464C-7F1C-C0C7-D785-6CA41076B519}"/>
                      </a:ext>
                    </a:extLst>
                  </p:cNvPr>
                  <p:cNvSpPr txBox="1"/>
                  <p:nvPr/>
                </p:nvSpPr>
                <p:spPr>
                  <a:xfrm>
                    <a:off x="5227519" y="2136700"/>
                    <a:ext cx="1572546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22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관련 성취기준</a:t>
                    </a:r>
                  </a:p>
                </p:txBody>
              </p:sp>
            </p:grpSp>
          </p:grp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7E6651E-C35D-4E79-5F3B-7E260A021DAC}"/>
                  </a:ext>
                </a:extLst>
              </p:cNvPr>
              <p:cNvSpPr txBox="1"/>
              <p:nvPr/>
            </p:nvSpPr>
            <p:spPr>
              <a:xfrm flipH="1">
                <a:off x="3520113" y="2727851"/>
                <a:ext cx="513441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)01-01]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 여러 지역의 특성을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해당 지역의 위치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와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endParaRPr lang="en-US" altLang="ko-KR" sz="15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자연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인문환경을 고려하여 추론한다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B1FFACA-FAFA-2B48-D9CE-111524C7B71B}"/>
                  </a:ext>
                </a:extLst>
              </p:cNvPr>
              <p:cNvSpPr txBox="1"/>
              <p:nvPr/>
            </p:nvSpPr>
            <p:spPr>
              <a:xfrm flipH="1">
                <a:off x="3520113" y="3344029"/>
                <a:ext cx="4909998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)02~05-01]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아시아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유럽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아프리카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아메리카의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국가와 주요 도시의 위치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파악하고 자연환경의 특성을 지도로 표현한다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2A38104-E5ED-B7E0-73A6-A04A62E1C7A0}"/>
                  </a:ext>
                </a:extLst>
              </p:cNvPr>
              <p:cNvSpPr txBox="1"/>
              <p:nvPr/>
            </p:nvSpPr>
            <p:spPr>
              <a:xfrm flipH="1">
                <a:off x="3520113" y="4191039"/>
                <a:ext cx="464870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)06-01]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오세아니아의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국가와 주요 도시의 위치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자연환경의 특성을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파악하고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자원 수출을 중심으로 세계 다른 지역과의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상호연계성을 탐색한다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pic>
            <p:nvPicPr>
              <p:cNvPr id="69" name="그림 75">
                <a:extLst>
                  <a:ext uri="{FF2B5EF4-FFF2-40B4-BE49-F238E27FC236}">
                    <a16:creationId xmlns:a16="http://schemas.microsoft.com/office/drawing/2014/main" id="{B0F6589B-E317-9163-629B-4A67EB2B49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3278872" y="1722950"/>
                <a:ext cx="231775" cy="451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79B53309-4E54-D1E3-3E6C-2B2EB4C06F80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21" name="그래픽 204">
                <a:extLst>
                  <a:ext uri="{FF2B5EF4-FFF2-40B4-BE49-F238E27FC236}">
                    <a16:creationId xmlns:a16="http://schemas.microsoft.com/office/drawing/2014/main" id="{2B75B6BF-7F01-12CD-3DD8-4A4991CEA70F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pic>
            <p:nvPicPr>
              <p:cNvPr id="74" name="그림 73" descr="시계, 만화 영화, 클립아트, 그래픽이(가) 표시된 사진&#10;&#10;자동 생성된 설명">
                <a:extLst>
                  <a:ext uri="{FF2B5EF4-FFF2-40B4-BE49-F238E27FC236}">
                    <a16:creationId xmlns:a16="http://schemas.microsoft.com/office/drawing/2014/main" id="{5EAEF55A-69F1-F6D9-5B59-8BCF6BED54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61815" y="4381500"/>
                <a:ext cx="2152379" cy="1836935"/>
              </a:xfrm>
              <a:prstGeom prst="rect">
                <a:avLst/>
              </a:prstGeom>
              <a:effectLst>
                <a:outerShdw dist="25400" dir="16200000" rotWithShape="0">
                  <a:schemeClr val="bg1"/>
                </a:outerShdw>
              </a:effectLst>
            </p:spPr>
          </p:pic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AE03FB9B-FCC1-172D-DF05-ABB5B0696242}"/>
                  </a:ext>
                </a:extLst>
              </p:cNvPr>
              <p:cNvGrpSpPr/>
              <p:nvPr/>
            </p:nvGrpSpPr>
            <p:grpSpPr>
              <a:xfrm>
                <a:off x="476248" y="1932571"/>
                <a:ext cx="2723512" cy="2165291"/>
                <a:chOff x="476248" y="1932571"/>
                <a:chExt cx="2723512" cy="2165291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91273961-3B2A-D2DC-EDF3-8FE2C2C7BF78}"/>
                    </a:ext>
                  </a:extLst>
                </p:cNvPr>
                <p:cNvGrpSpPr/>
                <p:nvPr/>
              </p:nvGrpSpPr>
              <p:grpSpPr>
                <a:xfrm>
                  <a:off x="523873" y="2966989"/>
                  <a:ext cx="2601674" cy="1130873"/>
                  <a:chOff x="523873" y="2859954"/>
                  <a:chExt cx="2601674" cy="1130873"/>
                </a:xfrm>
              </p:grpSpPr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04927144-BAFE-9346-5D08-4930468467BD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23873" y="2859954"/>
                    <a:ext cx="2601674" cy="200055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108000" indent="-108000" fontAlgn="base">
                      <a:buClr>
                        <a:srgbClr val="2467BE"/>
                      </a:buClr>
                      <a:buFont typeface="Arial" panose="02000000000000000000" pitchFamily="2" charset="0"/>
                      <a:buChar char="•"/>
                      <a:tabLst>
                        <a:tab pos="217170" algn="l"/>
                        <a:tab pos="217170" algn="l"/>
                      </a:tabLst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dirty="0"/>
                      <a:t>위치로 인한 기후와 지형에 대한 이해</a:t>
                    </a: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8D0F6B41-B382-D721-8CA5-40B6329AB924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23873" y="3125308"/>
                    <a:ext cx="2407710" cy="400110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108000" indent="-108000" fontAlgn="base">
                      <a:buClr>
                        <a:srgbClr val="2467BE"/>
                      </a:buClr>
                      <a:buFont typeface="Arial" panose="02000000000000000000" pitchFamily="2" charset="0"/>
                      <a:buChar char="•"/>
                      <a:tabLst>
                        <a:tab pos="217170" algn="l"/>
                        <a:tab pos="217170" algn="l"/>
                      </a:tabLst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dirty="0"/>
                      <a:t>위치로 인한 사람들의 생활모습과 </a:t>
                    </a:r>
                    <a:br>
                      <a:rPr lang="en-US" altLang="ko-KR" dirty="0"/>
                    </a:br>
                    <a:r>
                      <a:rPr lang="ko-KR" altLang="en-US" dirty="0"/>
                      <a:t>문화적 배경의 이해</a:t>
                    </a: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1E14242F-10BE-14DB-6DA4-EC797584712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23873" y="3590717"/>
                    <a:ext cx="2449388" cy="400110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108000" indent="-108000" fontAlgn="base">
                      <a:buClr>
                        <a:srgbClr val="2467BE"/>
                      </a:buClr>
                      <a:buFont typeface="Arial" panose="02000000000000000000" pitchFamily="2" charset="0"/>
                      <a:buChar char="•"/>
                      <a:tabLst>
                        <a:tab pos="217170" algn="l"/>
                        <a:tab pos="217170" algn="l"/>
                      </a:tabLst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dirty="0"/>
                      <a:t>해당 지역의 위치를 중심으로 주변 </a:t>
                    </a:r>
                    <a:br>
                      <a:rPr lang="en-US" altLang="ko-KR" dirty="0"/>
                    </a:br>
                    <a:r>
                      <a:rPr lang="ko-KR" altLang="en-US" dirty="0"/>
                      <a:t>환경 및 다른 지역과 연계하여 이해</a:t>
                    </a:r>
                  </a:p>
                </p:txBody>
              </p:sp>
            </p:grpSp>
            <p:cxnSp>
              <p:nvCxnSpPr>
                <p:cNvPr id="63" name="직선 연결선 62">
                  <a:extLst>
                    <a:ext uri="{FF2B5EF4-FFF2-40B4-BE49-F238E27FC236}">
                      <a16:creationId xmlns:a16="http://schemas.microsoft.com/office/drawing/2014/main" id="{37D84D98-9D8F-F1CE-5361-AF36A077A4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76248" y="2821677"/>
                  <a:ext cx="2723512" cy="0"/>
                </a:xfrm>
                <a:prstGeom prst="line">
                  <a:avLst/>
                </a:prstGeom>
                <a:ln w="19050">
                  <a:solidFill>
                    <a:srgbClr val="CDCDCD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AD1409DF-54F6-CE6F-FBC0-CF8DE2B0C6D9}"/>
                    </a:ext>
                  </a:extLst>
                </p:cNvPr>
                <p:cNvSpPr txBox="1"/>
                <p:nvPr/>
              </p:nvSpPr>
              <p:spPr>
                <a:xfrm flipH="1">
                  <a:off x="588313" y="1932571"/>
                  <a:ext cx="2289088" cy="74379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‘무엇이 어디에 위치해 있는지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그래서 그곳은 어떤 </a:t>
                  </a:r>
                  <a:r>
                    <a:rPr lang="ko-KR" altLang="en-US" sz="1500" b="1" dirty="0" err="1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곳인지’에</a:t>
                  </a:r>
                  <a:endParaRPr lang="en-US" altLang="ko-KR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대한 지리적 사고 과정을 강조</a:t>
                  </a:r>
                </a:p>
              </p:txBody>
            </p: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E601640-8C53-9F14-592F-05A7955D536C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546B8E2B-7BFB-2CAE-179F-C27341ECC796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C654C90-C35C-9A0D-E228-6771D6404A7B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F388431-7662-6BF5-010F-7FCAFC250C43}"/>
                </a:ext>
              </a:extLst>
            </p:cNvPr>
            <p:cNvSpPr txBox="1"/>
            <p:nvPr/>
          </p:nvSpPr>
          <p:spPr>
            <a:xfrm>
              <a:off x="1130775" y="1257374"/>
              <a:ext cx="419345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‘더 지리적인’ 지역 이해를 위한 위치 학습 강조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94AAE4-4266-F9D3-A4AB-6BFCEF922F05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5107825-608E-3D3F-9C77-EAB87FBE8412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E691FA-6876-D193-3876-C61A53A92E8B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B48730-49E1-3F36-1C54-C12A74C83685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3417784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>
            <a:extLst>
              <a:ext uri="{FF2B5EF4-FFF2-40B4-BE49-F238E27FC236}">
                <a16:creationId xmlns:a16="http://schemas.microsoft.com/office/drawing/2014/main" id="{5AA71B72-A7EB-60BC-E119-A9C2739A38D8}"/>
              </a:ext>
            </a:extLst>
          </p:cNvPr>
          <p:cNvGrpSpPr/>
          <p:nvPr/>
        </p:nvGrpSpPr>
        <p:grpSpPr>
          <a:xfrm>
            <a:off x="397136" y="1722950"/>
            <a:ext cx="8351577" cy="4514338"/>
            <a:chOff x="397136" y="1722950"/>
            <a:chExt cx="8351577" cy="4514338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BFEB26C-4E9B-A902-2C52-21F8105573A8}"/>
                </a:ext>
              </a:extLst>
            </p:cNvPr>
            <p:cNvGrpSpPr/>
            <p:nvPr/>
          </p:nvGrpSpPr>
          <p:grpSpPr>
            <a:xfrm>
              <a:off x="3278872" y="1722950"/>
              <a:ext cx="5469841" cy="4514338"/>
              <a:chOff x="3278872" y="1722950"/>
              <a:chExt cx="5469841" cy="4514338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36F407E4-FE39-A324-9F10-9A509D8E9F7A}"/>
                  </a:ext>
                </a:extLst>
              </p:cNvPr>
              <p:cNvGrpSpPr/>
              <p:nvPr/>
            </p:nvGrpSpPr>
            <p:grpSpPr>
              <a:xfrm>
                <a:off x="3278872" y="1855961"/>
                <a:ext cx="5469841" cy="4243339"/>
                <a:chOff x="3278872" y="1855961"/>
                <a:chExt cx="5469841" cy="4243339"/>
              </a:xfrm>
            </p:grpSpPr>
            <p:sp>
              <p:nvSpPr>
                <p:cNvPr id="79" name="사각형: 둥근 모서리 78">
                  <a:extLst>
                    <a:ext uri="{FF2B5EF4-FFF2-40B4-BE49-F238E27FC236}">
                      <a16:creationId xmlns:a16="http://schemas.microsoft.com/office/drawing/2014/main" id="{C6F5DB50-FC25-D659-B53C-0C79090D561A}"/>
                    </a:ext>
                  </a:extLst>
                </p:cNvPr>
                <p:cNvSpPr/>
                <p:nvPr/>
              </p:nvSpPr>
              <p:spPr>
                <a:xfrm>
                  <a:off x="3278872" y="1997627"/>
                  <a:ext cx="5469841" cy="3960007"/>
                </a:xfrm>
                <a:prstGeom prst="roundRect">
                  <a:avLst>
                    <a:gd name="adj" fmla="val 3124"/>
                  </a:avLst>
                </a:pr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504FD19E-C45B-927E-9477-933D5E22A541}"/>
                    </a:ext>
                  </a:extLst>
                </p:cNvPr>
                <p:cNvGrpSpPr/>
                <p:nvPr/>
              </p:nvGrpSpPr>
              <p:grpSpPr>
                <a:xfrm>
                  <a:off x="3278872" y="1855961"/>
                  <a:ext cx="482483" cy="4243339"/>
                  <a:chOff x="3278872" y="1855961"/>
                  <a:chExt cx="482483" cy="4243339"/>
                </a:xfrm>
              </p:grpSpPr>
              <p:sp>
                <p:nvSpPr>
                  <p:cNvPr id="84" name="자유형: 도형 83">
                    <a:extLst>
                      <a:ext uri="{FF2B5EF4-FFF2-40B4-BE49-F238E27FC236}">
                        <a16:creationId xmlns:a16="http://schemas.microsoft.com/office/drawing/2014/main" id="{F359982D-0020-B25B-D222-7872DCD5A338}"/>
                      </a:ext>
                    </a:extLst>
                  </p:cNvPr>
                  <p:cNvSpPr/>
                  <p:nvPr/>
                </p:nvSpPr>
                <p:spPr>
                  <a:xfrm>
                    <a:off x="3278872" y="1855961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AAA96B21-A22A-AF8B-018D-ED5C8EB117A8}"/>
                      </a:ext>
                    </a:extLst>
                  </p:cNvPr>
                  <p:cNvSpPr/>
                  <p:nvPr/>
                </p:nvSpPr>
                <p:spPr>
                  <a:xfrm flipV="1">
                    <a:off x="3278872" y="5640053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94837E8D-6E9A-2A68-3FDA-2BC0C1EA4EDF}"/>
                    </a:ext>
                  </a:extLst>
                </p:cNvPr>
                <p:cNvGrpSpPr/>
                <p:nvPr/>
              </p:nvGrpSpPr>
              <p:grpSpPr>
                <a:xfrm>
                  <a:off x="3500157" y="2162453"/>
                  <a:ext cx="5027271" cy="433352"/>
                  <a:chOff x="3500157" y="2089301"/>
                  <a:chExt cx="5027271" cy="433352"/>
                </a:xfrm>
              </p:grpSpPr>
              <p:sp>
                <p:nvSpPr>
                  <p:cNvPr id="82" name="사각형: 둥근 모서리 81">
                    <a:extLst>
                      <a:ext uri="{FF2B5EF4-FFF2-40B4-BE49-F238E27FC236}">
                        <a16:creationId xmlns:a16="http://schemas.microsoft.com/office/drawing/2014/main" id="{0C2C2A10-A953-198F-03AE-0EBDD3F59ADD}"/>
                      </a:ext>
                    </a:extLst>
                  </p:cNvPr>
                  <p:cNvSpPr/>
                  <p:nvPr/>
                </p:nvSpPr>
                <p:spPr>
                  <a:xfrm>
                    <a:off x="3500157" y="2089301"/>
                    <a:ext cx="5027271" cy="433352"/>
                  </a:xfrm>
                  <a:prstGeom prst="roundRect">
                    <a:avLst>
                      <a:gd name="adj" fmla="val 1673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3DC3C378-8041-8199-763D-E3B66443D5B4}"/>
                      </a:ext>
                    </a:extLst>
                  </p:cNvPr>
                  <p:cNvSpPr txBox="1"/>
                  <p:nvPr/>
                </p:nvSpPr>
                <p:spPr>
                  <a:xfrm>
                    <a:off x="5227519" y="2136700"/>
                    <a:ext cx="1572546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22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관련 성취기준</a:t>
                    </a:r>
                  </a:p>
                </p:txBody>
              </p:sp>
            </p:grpSp>
          </p:grp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AD01AC8-3C77-CE2E-FCBA-969905C68820}"/>
                  </a:ext>
                </a:extLst>
              </p:cNvPr>
              <p:cNvSpPr txBox="1"/>
              <p:nvPr/>
            </p:nvSpPr>
            <p:spPr>
              <a:xfrm flipH="1">
                <a:off x="3520113" y="2727851"/>
                <a:ext cx="4411464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)07-01] 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 국토의 위치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와 영역에 대한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이해를 바탕으로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 속에서 우리나라의 위치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지정학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지경학적 측면에서 탐색한다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71C554-6A06-0CC5-F4B9-04D474E3C562}"/>
                  </a:ext>
                </a:extLst>
              </p:cNvPr>
              <p:cNvSpPr txBox="1"/>
              <p:nvPr/>
            </p:nvSpPr>
            <p:spPr>
              <a:xfrm flipH="1">
                <a:off x="3520113" y="3580558"/>
                <a:ext cx="481702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)07-02] 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우리나라 행정구역과 주요 도시의 위치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파악하고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자신이 살고 있는 곳의 장소성과 장소감을 표현한다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E9EEBB-33E3-1507-6C6E-0DE988E9DD44}"/>
                  </a:ext>
                </a:extLst>
              </p:cNvPr>
              <p:cNvSpPr txBox="1"/>
              <p:nvPr/>
            </p:nvSpPr>
            <p:spPr>
              <a:xfrm flipH="1">
                <a:off x="3520113" y="4202432"/>
                <a:ext cx="4493218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)08-01] 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우리나라 주요 산지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하천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해안 지형의 </a:t>
                </a:r>
                <a:endParaRPr lang="en-US" altLang="ko-KR" sz="15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위치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와 특성을 파악하고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매력적인 지형 경관을 탐색하여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 국토의 아름다움을 느낀다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pic>
            <p:nvPicPr>
              <p:cNvPr id="9" name="그림 75">
                <a:extLst>
                  <a:ext uri="{FF2B5EF4-FFF2-40B4-BE49-F238E27FC236}">
                    <a16:creationId xmlns:a16="http://schemas.microsoft.com/office/drawing/2014/main" id="{B701FDE2-12EC-B845-20F7-2BC00F1F09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3278872" y="1722950"/>
                <a:ext cx="231775" cy="451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1457BB75-9933-7B45-34AA-2DB631DC77DA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26" name="그래픽 204">
                <a:extLst>
                  <a:ext uri="{FF2B5EF4-FFF2-40B4-BE49-F238E27FC236}">
                    <a16:creationId xmlns:a16="http://schemas.microsoft.com/office/drawing/2014/main" id="{947B1F5A-0723-FA9C-7C62-45DCB6466782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pic>
            <p:nvPicPr>
              <p:cNvPr id="27" name="그림 26" descr="시계, 만화 영화, 클립아트, 그래픽이(가) 표시된 사진&#10;&#10;자동 생성된 설명">
                <a:extLst>
                  <a:ext uri="{FF2B5EF4-FFF2-40B4-BE49-F238E27FC236}">
                    <a16:creationId xmlns:a16="http://schemas.microsoft.com/office/drawing/2014/main" id="{30362E83-95BF-3E13-FAC2-26188AFA0A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61815" y="4381500"/>
                <a:ext cx="2152379" cy="1836935"/>
              </a:xfrm>
              <a:prstGeom prst="rect">
                <a:avLst/>
              </a:prstGeom>
              <a:effectLst>
                <a:outerShdw dist="25400" dir="16200000" rotWithShape="0">
                  <a:schemeClr val="bg1"/>
                </a:outerShdw>
              </a:effectLst>
            </p:spPr>
          </p:pic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C1854ACF-DA68-AD1C-6EEB-892E6BBF59AC}"/>
                  </a:ext>
                </a:extLst>
              </p:cNvPr>
              <p:cNvGrpSpPr/>
              <p:nvPr/>
            </p:nvGrpSpPr>
            <p:grpSpPr>
              <a:xfrm>
                <a:off x="476248" y="1932571"/>
                <a:ext cx="2723512" cy="2165291"/>
                <a:chOff x="476248" y="1932571"/>
                <a:chExt cx="2723512" cy="2165291"/>
              </a:xfrm>
            </p:grpSpPr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5FAF7E30-5647-C5BF-5802-EC377236E47B}"/>
                    </a:ext>
                  </a:extLst>
                </p:cNvPr>
                <p:cNvGrpSpPr/>
                <p:nvPr/>
              </p:nvGrpSpPr>
              <p:grpSpPr>
                <a:xfrm>
                  <a:off x="523873" y="2966989"/>
                  <a:ext cx="2601674" cy="1130873"/>
                  <a:chOff x="523873" y="2859954"/>
                  <a:chExt cx="2601674" cy="1130873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FEA83F5-0B93-4AA2-2B7B-E07EF01F0A74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23873" y="2859954"/>
                    <a:ext cx="2601674" cy="200055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marL="108000" indent="-108000" fontAlgn="base">
                      <a:buClr>
                        <a:srgbClr val="2467BE"/>
                      </a:buClr>
                      <a:buFont typeface="Arial" panose="02000000000000000000" pitchFamily="2" charset="0"/>
                      <a:buChar char="•"/>
                      <a:tabLst>
                        <a:tab pos="217170" algn="l"/>
                        <a:tab pos="217170" algn="l"/>
                      </a:tabLst>
                    </a:pPr>
                    <a:r>
                      <a:rPr lang="ko-KR" altLang="en-US" sz="13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위치로 인한 기후와 지형에 대한 이해</a:t>
                    </a: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A8214058-48CE-EDCE-2AA4-9A2A088F573B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23873" y="3125308"/>
                    <a:ext cx="2407710" cy="400110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marL="108000" indent="-108000" fontAlgn="base">
                      <a:buClr>
                        <a:srgbClr val="2467BE"/>
                      </a:buClr>
                      <a:buFont typeface="Arial" panose="02000000000000000000" pitchFamily="2" charset="0"/>
                      <a:buChar char="•"/>
                      <a:tabLst>
                        <a:tab pos="217170" algn="l"/>
                        <a:tab pos="217170" algn="l"/>
                      </a:tabLst>
                    </a:pPr>
                    <a:r>
                      <a:rPr lang="ko-KR" altLang="en-US" sz="13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위치로 인한 사람들의 생활모습과 </a:t>
                    </a:r>
                    <a:br>
                      <a:rPr lang="en-US" altLang="ko-KR" sz="13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ko-KR" altLang="en-US" sz="13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문화적 배경의 이해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A9B88144-159F-F451-B4EA-5161D2ED799C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23873" y="3590717"/>
                    <a:ext cx="2449388" cy="400110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marL="108000" indent="-108000" fontAlgn="base">
                      <a:buClr>
                        <a:srgbClr val="2467BE"/>
                      </a:buClr>
                      <a:buFont typeface="Arial" panose="02000000000000000000" pitchFamily="2" charset="0"/>
                      <a:buChar char="•"/>
                      <a:tabLst>
                        <a:tab pos="217170" algn="l"/>
                        <a:tab pos="217170" algn="l"/>
                      </a:tabLst>
                    </a:pPr>
                    <a:r>
                      <a:rPr lang="ko-KR" altLang="en-US" sz="13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해당 지역의 위치를 중심으로 주변 </a:t>
                    </a:r>
                    <a:br>
                      <a:rPr lang="en-US" altLang="ko-KR" sz="13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</a:br>
                    <a:r>
                      <a:rPr lang="ko-KR" altLang="en-US" sz="13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환경 및 다른 지역과 연계하여 이해</a:t>
                    </a:r>
                  </a:p>
                </p:txBody>
              </p:sp>
            </p:grpSp>
            <p:cxnSp>
              <p:nvCxnSpPr>
                <p:cNvPr id="30" name="직선 연결선 29">
                  <a:extLst>
                    <a:ext uri="{FF2B5EF4-FFF2-40B4-BE49-F238E27FC236}">
                      <a16:creationId xmlns:a16="http://schemas.microsoft.com/office/drawing/2014/main" id="{F58CF2B5-8C07-40B5-32B4-4A6CB77A1B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76248" y="2821677"/>
                  <a:ext cx="2723512" cy="0"/>
                </a:xfrm>
                <a:prstGeom prst="line">
                  <a:avLst/>
                </a:prstGeom>
                <a:ln w="19050">
                  <a:solidFill>
                    <a:srgbClr val="CDCDCD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1DD4745-19AC-3C8B-7AED-59C822F89A37}"/>
                    </a:ext>
                  </a:extLst>
                </p:cNvPr>
                <p:cNvSpPr txBox="1"/>
                <p:nvPr/>
              </p:nvSpPr>
              <p:spPr>
                <a:xfrm flipH="1">
                  <a:off x="588313" y="1932571"/>
                  <a:ext cx="2289088" cy="74379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‘무엇이 어디에 위치해 있는지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그래서 그곳은 어떤 곳인지’에</a:t>
                  </a:r>
                  <a:endParaRPr lang="en-US" altLang="ko-KR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대한 지리적 사고 과정을 강조</a:t>
                  </a:r>
                </a:p>
              </p:txBody>
            </p:sp>
          </p:grp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9925917-7E7C-BE39-DCDC-D516F6F9CF49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9E954BF-FF16-2274-D756-4F3F85476364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CD46AEC-8870-802B-9746-B3D99BDB8F02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DE1CE5-3B71-7162-F0AE-E1C293A80205}"/>
                </a:ext>
              </a:extLst>
            </p:cNvPr>
            <p:cNvSpPr txBox="1"/>
            <p:nvPr/>
          </p:nvSpPr>
          <p:spPr>
            <a:xfrm>
              <a:off x="1130775" y="1257374"/>
              <a:ext cx="419345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‘더 지리적인’ 지역 이해를 위한 위치 학습 강조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9CDEA0E-07EF-24E7-C876-AAC36BC08AFC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367DC0-A64C-C7ED-C1F6-801F9C22B626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7108E2-C2CB-28F7-7C91-E63AC05EFE86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BFFDC2-FE72-B7B2-C519-DF10E01916EA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1515926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E5EF008F-8B1E-C679-B120-DF592EBF63C1}"/>
              </a:ext>
            </a:extLst>
          </p:cNvPr>
          <p:cNvGrpSpPr/>
          <p:nvPr/>
        </p:nvGrpSpPr>
        <p:grpSpPr>
          <a:xfrm>
            <a:off x="397136" y="1722950"/>
            <a:ext cx="8351577" cy="4514338"/>
            <a:chOff x="397136" y="1722950"/>
            <a:chExt cx="8351577" cy="4514338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6CF8C56D-7956-4486-5E39-C01ED9F6C7F7}"/>
                </a:ext>
              </a:extLst>
            </p:cNvPr>
            <p:cNvGrpSpPr/>
            <p:nvPr/>
          </p:nvGrpSpPr>
          <p:grpSpPr>
            <a:xfrm>
              <a:off x="3278872" y="1722950"/>
              <a:ext cx="5469841" cy="4514338"/>
              <a:chOff x="3278872" y="1722950"/>
              <a:chExt cx="5469841" cy="4514338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B3D5CB1B-44EF-BD4F-95BD-3320B26A8454}"/>
                  </a:ext>
                </a:extLst>
              </p:cNvPr>
              <p:cNvGrpSpPr/>
              <p:nvPr/>
            </p:nvGrpSpPr>
            <p:grpSpPr>
              <a:xfrm>
                <a:off x="3278872" y="1855961"/>
                <a:ext cx="5469841" cy="4243339"/>
                <a:chOff x="3278872" y="1855961"/>
                <a:chExt cx="5469841" cy="4243339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DABB0D82-84F2-6E64-60F8-0E2B7C5134BE}"/>
                    </a:ext>
                  </a:extLst>
                </p:cNvPr>
                <p:cNvSpPr/>
                <p:nvPr/>
              </p:nvSpPr>
              <p:spPr>
                <a:xfrm>
                  <a:off x="3278872" y="1997627"/>
                  <a:ext cx="5469841" cy="3960007"/>
                </a:xfrm>
                <a:prstGeom prst="roundRect">
                  <a:avLst>
                    <a:gd name="adj" fmla="val 3124"/>
                  </a:avLst>
                </a:pr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3AAAF9DC-8873-8801-DD03-4386E646036D}"/>
                    </a:ext>
                  </a:extLst>
                </p:cNvPr>
                <p:cNvGrpSpPr/>
                <p:nvPr/>
              </p:nvGrpSpPr>
              <p:grpSpPr>
                <a:xfrm>
                  <a:off x="3278872" y="1855961"/>
                  <a:ext cx="482483" cy="4243339"/>
                  <a:chOff x="3278872" y="1855961"/>
                  <a:chExt cx="482483" cy="4243339"/>
                </a:xfrm>
              </p:grpSpPr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CA594B0A-FFE5-9FA0-689D-87A2CC53D953}"/>
                      </a:ext>
                    </a:extLst>
                  </p:cNvPr>
                  <p:cNvSpPr/>
                  <p:nvPr/>
                </p:nvSpPr>
                <p:spPr>
                  <a:xfrm>
                    <a:off x="3278872" y="1855961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6B548BD9-6C91-2089-9309-987FE26BDDAD}"/>
                      </a:ext>
                    </a:extLst>
                  </p:cNvPr>
                  <p:cNvSpPr/>
                  <p:nvPr/>
                </p:nvSpPr>
                <p:spPr>
                  <a:xfrm flipV="1">
                    <a:off x="3278872" y="5640053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CAE3D7DF-6D03-9809-6196-964C616F1335}"/>
                    </a:ext>
                  </a:extLst>
                </p:cNvPr>
                <p:cNvGrpSpPr/>
                <p:nvPr/>
              </p:nvGrpSpPr>
              <p:grpSpPr>
                <a:xfrm>
                  <a:off x="3500157" y="2162453"/>
                  <a:ext cx="5027271" cy="433352"/>
                  <a:chOff x="3500157" y="2089301"/>
                  <a:chExt cx="5027271" cy="433352"/>
                </a:xfrm>
              </p:grpSpPr>
              <p:sp>
                <p:nvSpPr>
                  <p:cNvPr id="60" name="사각형: 둥근 모서리 59">
                    <a:extLst>
                      <a:ext uri="{FF2B5EF4-FFF2-40B4-BE49-F238E27FC236}">
                        <a16:creationId xmlns:a16="http://schemas.microsoft.com/office/drawing/2014/main" id="{F8B49DB9-B71A-F87A-B4FA-187A2EB7DB06}"/>
                      </a:ext>
                    </a:extLst>
                  </p:cNvPr>
                  <p:cNvSpPr/>
                  <p:nvPr/>
                </p:nvSpPr>
                <p:spPr>
                  <a:xfrm>
                    <a:off x="3500157" y="2089301"/>
                    <a:ext cx="5027271" cy="433352"/>
                  </a:xfrm>
                  <a:prstGeom prst="roundRect">
                    <a:avLst>
                      <a:gd name="adj" fmla="val 1673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A0E03012-4A40-D3F0-7407-30FF77D56B2B}"/>
                      </a:ext>
                    </a:extLst>
                  </p:cNvPr>
                  <p:cNvSpPr txBox="1"/>
                  <p:nvPr/>
                </p:nvSpPr>
                <p:spPr>
                  <a:xfrm>
                    <a:off x="5227519" y="2136700"/>
                    <a:ext cx="1572546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22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관련 성취기준</a:t>
                    </a:r>
                  </a:p>
                </p:txBody>
              </p:sp>
            </p:grpSp>
          </p:grpSp>
          <p:pic>
            <p:nvPicPr>
              <p:cNvPr id="33" name="그림 75">
                <a:extLst>
                  <a:ext uri="{FF2B5EF4-FFF2-40B4-BE49-F238E27FC236}">
                    <a16:creationId xmlns:a16="http://schemas.microsoft.com/office/drawing/2014/main" id="{F3DC11CF-85D6-9382-8310-80CF5CB9CB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3278872" y="1722950"/>
                <a:ext cx="231775" cy="451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392" name="그룹 6391">
                <a:extLst>
                  <a:ext uri="{FF2B5EF4-FFF2-40B4-BE49-F238E27FC236}">
                    <a16:creationId xmlns:a16="http://schemas.microsoft.com/office/drawing/2014/main" id="{1DFE66F3-84E7-29C2-21BA-13F62BA72562}"/>
                  </a:ext>
                </a:extLst>
              </p:cNvPr>
              <p:cNvGrpSpPr/>
              <p:nvPr/>
            </p:nvGrpSpPr>
            <p:grpSpPr>
              <a:xfrm>
                <a:off x="3520113" y="2727851"/>
                <a:ext cx="4804200" cy="1665745"/>
                <a:chOff x="3520113" y="2727851"/>
                <a:chExt cx="4804200" cy="1665745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77D51A8F-1FD9-2D37-F9EC-DC694762C215}"/>
                    </a:ext>
                  </a:extLst>
                </p:cNvPr>
                <p:cNvSpPr txBox="1"/>
                <p:nvPr/>
              </p:nvSpPr>
              <p:spPr>
                <a:xfrm flipH="1">
                  <a:off x="3520113" y="2727851"/>
                  <a:ext cx="2103140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sz="15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 </a:t>
                  </a:r>
                  <a:r>
                    <a:rPr lang="ko-KR" altLang="en-US" sz="15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세계화 시대</a:t>
                  </a:r>
                  <a:r>
                    <a:rPr lang="en-US" altLang="ko-KR" sz="15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5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지리의 힘</a:t>
                  </a:r>
                </a:p>
              </p:txBody>
            </p:sp>
            <p:grpSp>
              <p:nvGrpSpPr>
                <p:cNvPr id="6391" name="그룹 6390">
                  <a:extLst>
                    <a:ext uri="{FF2B5EF4-FFF2-40B4-BE49-F238E27FC236}">
                      <a16:creationId xmlns:a16="http://schemas.microsoft.com/office/drawing/2014/main" id="{5029F43B-B9AF-5748-214B-979166ECAE62}"/>
                    </a:ext>
                  </a:extLst>
                </p:cNvPr>
                <p:cNvGrpSpPr/>
                <p:nvPr/>
              </p:nvGrpSpPr>
              <p:grpSpPr>
                <a:xfrm>
                  <a:off x="3520113" y="3050339"/>
                  <a:ext cx="4804200" cy="1343257"/>
                  <a:chOff x="3520113" y="3031289"/>
                  <a:chExt cx="4804200" cy="1343257"/>
                </a:xfrm>
              </p:grpSpPr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34A9BC7-77EF-85C6-04A0-74C85458CC4A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520113" y="3031289"/>
                    <a:ext cx="4347344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en-US" altLang="ko-KR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[9</a:t>
                    </a:r>
                    <a:r>
                      <a:rPr lang="ko-KR" altLang="en-US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</a:t>
                    </a:r>
                    <a:r>
                      <a:rPr lang="en-US" altLang="ko-KR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지리</a:t>
                    </a:r>
                    <a:r>
                      <a:rPr lang="en-US" altLang="ko-KR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)01-01] </a:t>
                    </a:r>
                    <a:r>
                      <a:rPr lang="ko-KR" altLang="en-US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 여러 지역의 특성을 해당 지역의 위치와 </a:t>
                    </a:r>
                    <a:endParaRPr lang="en-US" altLang="ko-KR" sz="13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자연</a:t>
                    </a:r>
                    <a:r>
                      <a:rPr lang="en-US" altLang="ko-KR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인문환경을 고려하여 추론한다</a:t>
                    </a:r>
                    <a:r>
                      <a:rPr lang="en-US" altLang="ko-KR" sz="13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B2B3C1D5-2D32-5F7E-246F-C4DBD85152D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520113" y="3502863"/>
                    <a:ext cx="4610236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en-US" altLang="ko-KR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[9</a:t>
                    </a:r>
                    <a:r>
                      <a: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</a:t>
                    </a:r>
                    <a:r>
                      <a:rPr lang="en-US" altLang="ko-KR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지리</a:t>
                    </a:r>
                    <a:r>
                      <a:rPr lang="en-US" altLang="ko-KR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)01-02] </a:t>
                    </a:r>
                    <a:r>
                      <a: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다양한 스케일에서 지역이 서로 연계되어 있음을 </a:t>
                    </a:r>
                    <a:endParaRPr lang="en-US" altLang="ko-KR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공간적 상호 작용의 사례를 통해 파악한다</a:t>
                    </a:r>
                    <a:r>
                      <a:rPr lang="en-US" altLang="ko-KR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6144" name="TextBox 6143">
                    <a:extLst>
                      <a:ext uri="{FF2B5EF4-FFF2-40B4-BE49-F238E27FC236}">
                        <a16:creationId xmlns:a16="http://schemas.microsoft.com/office/drawing/2014/main" id="{B95D7F13-2F90-9202-54E9-7A4B2F54821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520113" y="3974436"/>
                    <a:ext cx="4804200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3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en-US" altLang="ko-KR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[9</a:t>
                    </a:r>
                    <a:r>
                      <a: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</a:t>
                    </a:r>
                    <a:r>
                      <a:rPr lang="en-US" altLang="ko-KR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(</a:t>
                    </a:r>
                    <a:r>
                      <a: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지리</a:t>
                    </a:r>
                    <a:r>
                      <a:rPr lang="en-US" altLang="ko-KR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)01-03] </a:t>
                    </a:r>
                    <a:r>
                      <a: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세계의 변화가 지역에 영향을 미치고 지역의 변화가 </a:t>
                    </a:r>
                    <a:endParaRPr lang="en-US" altLang="ko-KR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세계에 영향을 미치는 사례를 조사한다</a:t>
                    </a:r>
                    <a:r>
                      <a:rPr lang="en-US" altLang="ko-KR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.</a:t>
                    </a:r>
                  </a:p>
                </p:txBody>
              </p:sp>
            </p:grpSp>
          </p:grp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1D2881B8-78B6-6F84-AA6B-33991C457D5B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43" name="그래픽 204">
                <a:extLst>
                  <a:ext uri="{FF2B5EF4-FFF2-40B4-BE49-F238E27FC236}">
                    <a16:creationId xmlns:a16="http://schemas.microsoft.com/office/drawing/2014/main" id="{80CB0F39-5F56-B6CF-22C3-6027A16C2724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6390" name="그룹 6389">
                <a:extLst>
                  <a:ext uri="{FF2B5EF4-FFF2-40B4-BE49-F238E27FC236}">
                    <a16:creationId xmlns:a16="http://schemas.microsoft.com/office/drawing/2014/main" id="{374965AC-A51A-ABBE-C035-264709B39EF8}"/>
                  </a:ext>
                </a:extLst>
              </p:cNvPr>
              <p:cNvGrpSpPr/>
              <p:nvPr/>
            </p:nvGrpSpPr>
            <p:grpSpPr>
              <a:xfrm>
                <a:off x="490538" y="4754514"/>
                <a:ext cx="2700337" cy="1360536"/>
                <a:chOff x="490538" y="4678314"/>
                <a:chExt cx="2700337" cy="1360536"/>
              </a:xfrm>
            </p:grpSpPr>
            <p:pic>
              <p:nvPicPr>
                <p:cNvPr id="6153" name="그림 6152" descr="스크린샷, 픽셀, 스티치이(가) 표시된 사진&#10;&#10;자동 생성된 설명">
                  <a:extLst>
                    <a:ext uri="{FF2B5EF4-FFF2-40B4-BE49-F238E27FC236}">
                      <a16:creationId xmlns:a16="http://schemas.microsoft.com/office/drawing/2014/main" id="{7F65898F-1439-BF4D-0C81-F73EA5BF03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73426" y="4725906"/>
                  <a:ext cx="2566783" cy="1311622"/>
                </a:xfrm>
                <a:prstGeom prst="rect">
                  <a:avLst/>
                </a:prstGeom>
                <a:effectLst/>
              </p:spPr>
            </p:pic>
            <p:sp>
              <p:nvSpPr>
                <p:cNvPr id="6389" name="자유형: 도형 6388">
                  <a:extLst>
                    <a:ext uri="{FF2B5EF4-FFF2-40B4-BE49-F238E27FC236}">
                      <a16:creationId xmlns:a16="http://schemas.microsoft.com/office/drawing/2014/main" id="{608E49D9-B7D7-F8BB-C96A-9E299C38BA47}"/>
                    </a:ext>
                  </a:extLst>
                </p:cNvPr>
                <p:cNvSpPr/>
                <p:nvPr/>
              </p:nvSpPr>
              <p:spPr>
                <a:xfrm>
                  <a:off x="490538" y="4678314"/>
                  <a:ext cx="2700337" cy="1360536"/>
                </a:xfrm>
                <a:custGeom>
                  <a:avLst/>
                  <a:gdLst>
                    <a:gd name="connsiteX0" fmla="*/ 622487 w 2276193"/>
                    <a:gd name="connsiteY0" fmla="*/ 1272366 h 1318280"/>
                    <a:gd name="connsiteX1" fmla="*/ 592686 w 2276193"/>
                    <a:gd name="connsiteY1" fmla="*/ 1278450 h 1318280"/>
                    <a:gd name="connsiteX2" fmla="*/ 592667 w 2276193"/>
                    <a:gd name="connsiteY2" fmla="*/ 1279171 h 1318280"/>
                    <a:gd name="connsiteX3" fmla="*/ 592761 w 2276193"/>
                    <a:gd name="connsiteY3" fmla="*/ 1279171 h 1318280"/>
                    <a:gd name="connsiteX4" fmla="*/ 597355 w 2276193"/>
                    <a:gd name="connsiteY4" fmla="*/ 1283596 h 1318280"/>
                    <a:gd name="connsiteX5" fmla="*/ 598564 w 2276193"/>
                    <a:gd name="connsiteY5" fmla="*/ 1286089 h 1318280"/>
                    <a:gd name="connsiteX6" fmla="*/ 599670 w 2276193"/>
                    <a:gd name="connsiteY6" fmla="*/ 1290580 h 1318280"/>
                    <a:gd name="connsiteX7" fmla="*/ 598320 w 2276193"/>
                    <a:gd name="connsiteY7" fmla="*/ 1293101 h 1318280"/>
                    <a:gd name="connsiteX8" fmla="*/ 600682 w 2276193"/>
                    <a:gd name="connsiteY8" fmla="*/ 1295211 h 1318280"/>
                    <a:gd name="connsiteX9" fmla="*/ 602641 w 2276193"/>
                    <a:gd name="connsiteY9" fmla="*/ 1296992 h 1318280"/>
                    <a:gd name="connsiteX10" fmla="*/ 603635 w 2276193"/>
                    <a:gd name="connsiteY10" fmla="*/ 1297863 h 1318280"/>
                    <a:gd name="connsiteX11" fmla="*/ 607076 w 2276193"/>
                    <a:gd name="connsiteY11" fmla="*/ 1300094 h 1318280"/>
                    <a:gd name="connsiteX12" fmla="*/ 608219 w 2276193"/>
                    <a:gd name="connsiteY12" fmla="*/ 1299682 h 1318280"/>
                    <a:gd name="connsiteX13" fmla="*/ 611153 w 2276193"/>
                    <a:gd name="connsiteY13" fmla="*/ 1298782 h 1318280"/>
                    <a:gd name="connsiteX14" fmla="*/ 614912 w 2276193"/>
                    <a:gd name="connsiteY14" fmla="*/ 1300376 h 1318280"/>
                    <a:gd name="connsiteX15" fmla="*/ 616506 w 2276193"/>
                    <a:gd name="connsiteY15" fmla="*/ 1301623 h 1318280"/>
                    <a:gd name="connsiteX16" fmla="*/ 619084 w 2276193"/>
                    <a:gd name="connsiteY16" fmla="*/ 1305710 h 1318280"/>
                    <a:gd name="connsiteX17" fmla="*/ 621755 w 2276193"/>
                    <a:gd name="connsiteY17" fmla="*/ 1308250 h 1318280"/>
                    <a:gd name="connsiteX18" fmla="*/ 622608 w 2276193"/>
                    <a:gd name="connsiteY18" fmla="*/ 1309319 h 1318280"/>
                    <a:gd name="connsiteX19" fmla="*/ 626695 w 2276193"/>
                    <a:gd name="connsiteY19" fmla="*/ 1308775 h 1318280"/>
                    <a:gd name="connsiteX20" fmla="*/ 630295 w 2276193"/>
                    <a:gd name="connsiteY20" fmla="*/ 1312075 h 1318280"/>
                    <a:gd name="connsiteX21" fmla="*/ 631889 w 2276193"/>
                    <a:gd name="connsiteY21" fmla="*/ 1312375 h 1318280"/>
                    <a:gd name="connsiteX22" fmla="*/ 634973 w 2276193"/>
                    <a:gd name="connsiteY22" fmla="*/ 1311062 h 1318280"/>
                    <a:gd name="connsiteX23" fmla="*/ 635995 w 2276193"/>
                    <a:gd name="connsiteY23" fmla="*/ 1310406 h 1318280"/>
                    <a:gd name="connsiteX24" fmla="*/ 638320 w 2276193"/>
                    <a:gd name="connsiteY24" fmla="*/ 1309722 h 1318280"/>
                    <a:gd name="connsiteX25" fmla="*/ 646231 w 2276193"/>
                    <a:gd name="connsiteY25" fmla="*/ 1306657 h 1318280"/>
                    <a:gd name="connsiteX26" fmla="*/ 648828 w 2276193"/>
                    <a:gd name="connsiteY26" fmla="*/ 1305194 h 1318280"/>
                    <a:gd name="connsiteX27" fmla="*/ 646653 w 2276193"/>
                    <a:gd name="connsiteY27" fmla="*/ 1304013 h 1318280"/>
                    <a:gd name="connsiteX28" fmla="*/ 640213 w 2276193"/>
                    <a:gd name="connsiteY28" fmla="*/ 1300882 h 1318280"/>
                    <a:gd name="connsiteX29" fmla="*/ 630726 w 2276193"/>
                    <a:gd name="connsiteY29" fmla="*/ 1290870 h 1318280"/>
                    <a:gd name="connsiteX30" fmla="*/ 628383 w 2276193"/>
                    <a:gd name="connsiteY30" fmla="*/ 1286596 h 1318280"/>
                    <a:gd name="connsiteX31" fmla="*/ 628374 w 2276193"/>
                    <a:gd name="connsiteY31" fmla="*/ 1286605 h 1318280"/>
                    <a:gd name="connsiteX32" fmla="*/ 625674 w 2276193"/>
                    <a:gd name="connsiteY32" fmla="*/ 1279874 h 1318280"/>
                    <a:gd name="connsiteX33" fmla="*/ 625365 w 2276193"/>
                    <a:gd name="connsiteY33" fmla="*/ 1278834 h 1318280"/>
                    <a:gd name="connsiteX34" fmla="*/ 623077 w 2276193"/>
                    <a:gd name="connsiteY34" fmla="*/ 1273950 h 1318280"/>
                    <a:gd name="connsiteX35" fmla="*/ 623040 w 2276193"/>
                    <a:gd name="connsiteY35" fmla="*/ 1273837 h 1318280"/>
                    <a:gd name="connsiteX36" fmla="*/ 622487 w 2276193"/>
                    <a:gd name="connsiteY36" fmla="*/ 1272366 h 1318280"/>
                    <a:gd name="connsiteX37" fmla="*/ 690320 w 2276193"/>
                    <a:gd name="connsiteY37" fmla="*/ 1270360 h 1318280"/>
                    <a:gd name="connsiteX38" fmla="*/ 688154 w 2276193"/>
                    <a:gd name="connsiteY38" fmla="*/ 1270847 h 1318280"/>
                    <a:gd name="connsiteX39" fmla="*/ 688041 w 2276193"/>
                    <a:gd name="connsiteY39" fmla="*/ 1270885 h 1318280"/>
                    <a:gd name="connsiteX40" fmla="*/ 687188 w 2276193"/>
                    <a:gd name="connsiteY40" fmla="*/ 1271119 h 1318280"/>
                    <a:gd name="connsiteX41" fmla="*/ 685116 w 2276193"/>
                    <a:gd name="connsiteY41" fmla="*/ 1271147 h 1318280"/>
                    <a:gd name="connsiteX42" fmla="*/ 684854 w 2276193"/>
                    <a:gd name="connsiteY42" fmla="*/ 1271147 h 1318280"/>
                    <a:gd name="connsiteX43" fmla="*/ 680635 w 2276193"/>
                    <a:gd name="connsiteY43" fmla="*/ 1273369 h 1318280"/>
                    <a:gd name="connsiteX44" fmla="*/ 682876 w 2276193"/>
                    <a:gd name="connsiteY44" fmla="*/ 1273078 h 1318280"/>
                    <a:gd name="connsiteX45" fmla="*/ 685220 w 2276193"/>
                    <a:gd name="connsiteY45" fmla="*/ 1273491 h 1318280"/>
                    <a:gd name="connsiteX46" fmla="*/ 685698 w 2276193"/>
                    <a:gd name="connsiteY46" fmla="*/ 1273537 h 1318280"/>
                    <a:gd name="connsiteX47" fmla="*/ 691172 w 2276193"/>
                    <a:gd name="connsiteY47" fmla="*/ 1271278 h 1318280"/>
                    <a:gd name="connsiteX48" fmla="*/ 691163 w 2276193"/>
                    <a:gd name="connsiteY48" fmla="*/ 1271259 h 1318280"/>
                    <a:gd name="connsiteX49" fmla="*/ 690320 w 2276193"/>
                    <a:gd name="connsiteY49" fmla="*/ 1270360 h 1318280"/>
                    <a:gd name="connsiteX50" fmla="*/ 2133631 w 2276193"/>
                    <a:gd name="connsiteY50" fmla="*/ 1267997 h 1318280"/>
                    <a:gd name="connsiteX51" fmla="*/ 2123554 w 2276193"/>
                    <a:gd name="connsiteY51" fmla="*/ 1278506 h 1318280"/>
                    <a:gd name="connsiteX52" fmla="*/ 2122804 w 2276193"/>
                    <a:gd name="connsiteY52" fmla="*/ 1279378 h 1318280"/>
                    <a:gd name="connsiteX53" fmla="*/ 2120976 w 2276193"/>
                    <a:gd name="connsiteY53" fmla="*/ 1282630 h 1318280"/>
                    <a:gd name="connsiteX54" fmla="*/ 2124538 w 2276193"/>
                    <a:gd name="connsiteY54" fmla="*/ 1286042 h 1318280"/>
                    <a:gd name="connsiteX55" fmla="*/ 2125785 w 2276193"/>
                    <a:gd name="connsiteY55" fmla="*/ 1287233 h 1318280"/>
                    <a:gd name="connsiteX56" fmla="*/ 2143202 w 2276193"/>
                    <a:gd name="connsiteY56" fmla="*/ 1283933 h 1318280"/>
                    <a:gd name="connsiteX57" fmla="*/ 2149426 w 2276193"/>
                    <a:gd name="connsiteY57" fmla="*/ 1275478 h 1318280"/>
                    <a:gd name="connsiteX58" fmla="*/ 2149417 w 2276193"/>
                    <a:gd name="connsiteY58" fmla="*/ 1275478 h 1318280"/>
                    <a:gd name="connsiteX59" fmla="*/ 690320 w 2276193"/>
                    <a:gd name="connsiteY59" fmla="*/ 1264557 h 1318280"/>
                    <a:gd name="connsiteX60" fmla="*/ 696994 w 2276193"/>
                    <a:gd name="connsiteY60" fmla="*/ 1270266 h 1318280"/>
                    <a:gd name="connsiteX61" fmla="*/ 697059 w 2276193"/>
                    <a:gd name="connsiteY61" fmla="*/ 1270585 h 1318280"/>
                    <a:gd name="connsiteX62" fmla="*/ 697078 w 2276193"/>
                    <a:gd name="connsiteY62" fmla="*/ 1270697 h 1318280"/>
                    <a:gd name="connsiteX63" fmla="*/ 697116 w 2276193"/>
                    <a:gd name="connsiteY63" fmla="*/ 1270960 h 1318280"/>
                    <a:gd name="connsiteX64" fmla="*/ 697181 w 2276193"/>
                    <a:gd name="connsiteY64" fmla="*/ 1270988 h 1318280"/>
                    <a:gd name="connsiteX65" fmla="*/ 697181 w 2276193"/>
                    <a:gd name="connsiteY65" fmla="*/ 1271138 h 1318280"/>
                    <a:gd name="connsiteX66" fmla="*/ 697181 w 2276193"/>
                    <a:gd name="connsiteY66" fmla="*/ 1271522 h 1318280"/>
                    <a:gd name="connsiteX67" fmla="*/ 697181 w 2276193"/>
                    <a:gd name="connsiteY67" fmla="*/ 1271663 h 1318280"/>
                    <a:gd name="connsiteX68" fmla="*/ 697144 w 2276193"/>
                    <a:gd name="connsiteY68" fmla="*/ 1272047 h 1318280"/>
                    <a:gd name="connsiteX69" fmla="*/ 697106 w 2276193"/>
                    <a:gd name="connsiteY69" fmla="*/ 1272253 h 1318280"/>
                    <a:gd name="connsiteX70" fmla="*/ 697041 w 2276193"/>
                    <a:gd name="connsiteY70" fmla="*/ 1272572 h 1318280"/>
                    <a:gd name="connsiteX71" fmla="*/ 696984 w 2276193"/>
                    <a:gd name="connsiteY71" fmla="*/ 1272788 h 1318280"/>
                    <a:gd name="connsiteX72" fmla="*/ 696797 w 2276193"/>
                    <a:gd name="connsiteY72" fmla="*/ 1273312 h 1318280"/>
                    <a:gd name="connsiteX73" fmla="*/ 696009 w 2276193"/>
                    <a:gd name="connsiteY73" fmla="*/ 1274653 h 1318280"/>
                    <a:gd name="connsiteX74" fmla="*/ 685735 w 2276193"/>
                    <a:gd name="connsiteY74" fmla="*/ 1279377 h 1318280"/>
                    <a:gd name="connsiteX75" fmla="*/ 683279 w 2276193"/>
                    <a:gd name="connsiteY75" fmla="*/ 1278993 h 1318280"/>
                    <a:gd name="connsiteX76" fmla="*/ 682004 w 2276193"/>
                    <a:gd name="connsiteY76" fmla="*/ 1279068 h 1318280"/>
                    <a:gd name="connsiteX77" fmla="*/ 680458 w 2276193"/>
                    <a:gd name="connsiteY77" fmla="*/ 1279246 h 1318280"/>
                    <a:gd name="connsiteX78" fmla="*/ 675892 w 2276193"/>
                    <a:gd name="connsiteY78" fmla="*/ 1277034 h 1318280"/>
                    <a:gd name="connsiteX79" fmla="*/ 675002 w 2276193"/>
                    <a:gd name="connsiteY79" fmla="*/ 1275206 h 1318280"/>
                    <a:gd name="connsiteX80" fmla="*/ 674795 w 2276193"/>
                    <a:gd name="connsiteY80" fmla="*/ 1273847 h 1318280"/>
                    <a:gd name="connsiteX81" fmla="*/ 675086 w 2276193"/>
                    <a:gd name="connsiteY81" fmla="*/ 1271728 h 1318280"/>
                    <a:gd name="connsiteX82" fmla="*/ 675423 w 2276193"/>
                    <a:gd name="connsiteY82" fmla="*/ 1270716 h 1318280"/>
                    <a:gd name="connsiteX83" fmla="*/ 675545 w 2276193"/>
                    <a:gd name="connsiteY83" fmla="*/ 1270406 h 1318280"/>
                    <a:gd name="connsiteX84" fmla="*/ 675798 w 2276193"/>
                    <a:gd name="connsiteY84" fmla="*/ 1269807 h 1318280"/>
                    <a:gd name="connsiteX85" fmla="*/ 675939 w 2276193"/>
                    <a:gd name="connsiteY85" fmla="*/ 1269516 h 1318280"/>
                    <a:gd name="connsiteX86" fmla="*/ 676201 w 2276193"/>
                    <a:gd name="connsiteY86" fmla="*/ 1269000 h 1318280"/>
                    <a:gd name="connsiteX87" fmla="*/ 676380 w 2276193"/>
                    <a:gd name="connsiteY87" fmla="*/ 1268701 h 1318280"/>
                    <a:gd name="connsiteX88" fmla="*/ 676651 w 2276193"/>
                    <a:gd name="connsiteY88" fmla="*/ 1268288 h 1318280"/>
                    <a:gd name="connsiteX89" fmla="*/ 676839 w 2276193"/>
                    <a:gd name="connsiteY89" fmla="*/ 1268026 h 1318280"/>
                    <a:gd name="connsiteX90" fmla="*/ 677158 w 2276193"/>
                    <a:gd name="connsiteY90" fmla="*/ 1267641 h 1318280"/>
                    <a:gd name="connsiteX91" fmla="*/ 677326 w 2276193"/>
                    <a:gd name="connsiteY91" fmla="*/ 1267445 h 1318280"/>
                    <a:gd name="connsiteX92" fmla="*/ 677823 w 2276193"/>
                    <a:gd name="connsiteY92" fmla="*/ 1266976 h 1318280"/>
                    <a:gd name="connsiteX93" fmla="*/ 678020 w 2276193"/>
                    <a:gd name="connsiteY93" fmla="*/ 1266816 h 1318280"/>
                    <a:gd name="connsiteX94" fmla="*/ 678461 w 2276193"/>
                    <a:gd name="connsiteY94" fmla="*/ 1267220 h 1318280"/>
                    <a:gd name="connsiteX95" fmla="*/ 678104 w 2276193"/>
                    <a:gd name="connsiteY95" fmla="*/ 1266751 h 1318280"/>
                    <a:gd name="connsiteX96" fmla="*/ 678377 w 2276193"/>
                    <a:gd name="connsiteY96" fmla="*/ 1266554 h 1318280"/>
                    <a:gd name="connsiteX97" fmla="*/ 678676 w 2276193"/>
                    <a:gd name="connsiteY97" fmla="*/ 1266367 h 1318280"/>
                    <a:gd name="connsiteX98" fmla="*/ 678948 w 2276193"/>
                    <a:gd name="connsiteY98" fmla="*/ 1266216 h 1318280"/>
                    <a:gd name="connsiteX99" fmla="*/ 679276 w 2276193"/>
                    <a:gd name="connsiteY99" fmla="*/ 1266057 h 1318280"/>
                    <a:gd name="connsiteX100" fmla="*/ 679548 w 2276193"/>
                    <a:gd name="connsiteY100" fmla="*/ 1265945 h 1318280"/>
                    <a:gd name="connsiteX101" fmla="*/ 679904 w 2276193"/>
                    <a:gd name="connsiteY101" fmla="*/ 1265813 h 1318280"/>
                    <a:gd name="connsiteX102" fmla="*/ 680129 w 2276193"/>
                    <a:gd name="connsiteY102" fmla="*/ 1265748 h 1318280"/>
                    <a:gd name="connsiteX103" fmla="*/ 681723 w 2276193"/>
                    <a:gd name="connsiteY103" fmla="*/ 1265429 h 1318280"/>
                    <a:gd name="connsiteX104" fmla="*/ 681816 w 2276193"/>
                    <a:gd name="connsiteY104" fmla="*/ 1265429 h 1318280"/>
                    <a:gd name="connsiteX105" fmla="*/ 682379 w 2276193"/>
                    <a:gd name="connsiteY105" fmla="*/ 1265373 h 1318280"/>
                    <a:gd name="connsiteX106" fmla="*/ 682492 w 2276193"/>
                    <a:gd name="connsiteY106" fmla="*/ 1265373 h 1318280"/>
                    <a:gd name="connsiteX107" fmla="*/ 683110 w 2276193"/>
                    <a:gd name="connsiteY107" fmla="*/ 1265345 h 1318280"/>
                    <a:gd name="connsiteX108" fmla="*/ 685266 w 2276193"/>
                    <a:gd name="connsiteY108" fmla="*/ 1265317 h 1318280"/>
                    <a:gd name="connsiteX109" fmla="*/ 686072 w 2276193"/>
                    <a:gd name="connsiteY109" fmla="*/ 1265401 h 1318280"/>
                    <a:gd name="connsiteX110" fmla="*/ 686128 w 2276193"/>
                    <a:gd name="connsiteY110" fmla="*/ 1265382 h 1318280"/>
                    <a:gd name="connsiteX111" fmla="*/ 686401 w 2276193"/>
                    <a:gd name="connsiteY111" fmla="*/ 1265307 h 1318280"/>
                    <a:gd name="connsiteX112" fmla="*/ 689860 w 2276193"/>
                    <a:gd name="connsiteY112" fmla="*/ 1264576 h 1318280"/>
                    <a:gd name="connsiteX113" fmla="*/ 690000 w 2276193"/>
                    <a:gd name="connsiteY113" fmla="*/ 1264576 h 1318280"/>
                    <a:gd name="connsiteX114" fmla="*/ 690320 w 2276193"/>
                    <a:gd name="connsiteY114" fmla="*/ 1264557 h 1318280"/>
                    <a:gd name="connsiteX115" fmla="*/ 2152295 w 2276193"/>
                    <a:gd name="connsiteY115" fmla="*/ 1256823 h 1318280"/>
                    <a:gd name="connsiteX116" fmla="*/ 2141899 w 2276193"/>
                    <a:gd name="connsiteY116" fmla="*/ 1262832 h 1318280"/>
                    <a:gd name="connsiteX117" fmla="*/ 2139574 w 2276193"/>
                    <a:gd name="connsiteY117" fmla="*/ 1263966 h 1318280"/>
                    <a:gd name="connsiteX118" fmla="*/ 2152782 w 2276193"/>
                    <a:gd name="connsiteY118" fmla="*/ 1270219 h 1318280"/>
                    <a:gd name="connsiteX119" fmla="*/ 2157235 w 2276193"/>
                    <a:gd name="connsiteY119" fmla="*/ 1265251 h 1318280"/>
                    <a:gd name="connsiteX120" fmla="*/ 2157244 w 2276193"/>
                    <a:gd name="connsiteY120" fmla="*/ 1265251 h 1318280"/>
                    <a:gd name="connsiteX121" fmla="*/ 2173687 w 2276193"/>
                    <a:gd name="connsiteY121" fmla="*/ 1234138 h 1318280"/>
                    <a:gd name="connsiteX122" fmla="*/ 2168146 w 2276193"/>
                    <a:gd name="connsiteY122" fmla="*/ 1240812 h 1318280"/>
                    <a:gd name="connsiteX123" fmla="*/ 2162081 w 2276193"/>
                    <a:gd name="connsiteY123" fmla="*/ 1249052 h 1318280"/>
                    <a:gd name="connsiteX124" fmla="*/ 2160038 w 2276193"/>
                    <a:gd name="connsiteY124" fmla="*/ 1251583 h 1318280"/>
                    <a:gd name="connsiteX125" fmla="*/ 2159907 w 2276193"/>
                    <a:gd name="connsiteY125" fmla="*/ 1251667 h 1318280"/>
                    <a:gd name="connsiteX126" fmla="*/ 2157029 w 2276193"/>
                    <a:gd name="connsiteY126" fmla="*/ 1253570 h 1318280"/>
                    <a:gd name="connsiteX127" fmla="*/ 2162184 w 2276193"/>
                    <a:gd name="connsiteY127" fmla="*/ 1262345 h 1318280"/>
                    <a:gd name="connsiteX128" fmla="*/ 2167809 w 2276193"/>
                    <a:gd name="connsiteY128" fmla="*/ 1256336 h 1318280"/>
                    <a:gd name="connsiteX129" fmla="*/ 2167996 w 2276193"/>
                    <a:gd name="connsiteY129" fmla="*/ 1255998 h 1318280"/>
                    <a:gd name="connsiteX130" fmla="*/ 2170209 w 2276193"/>
                    <a:gd name="connsiteY130" fmla="*/ 1253964 h 1318280"/>
                    <a:gd name="connsiteX131" fmla="*/ 2171249 w 2276193"/>
                    <a:gd name="connsiteY131" fmla="*/ 1253355 h 1318280"/>
                    <a:gd name="connsiteX132" fmla="*/ 2173696 w 2276193"/>
                    <a:gd name="connsiteY132" fmla="*/ 1234147 h 1318280"/>
                    <a:gd name="connsiteX133" fmla="*/ 2179339 w 2276193"/>
                    <a:gd name="connsiteY133" fmla="*/ 1233575 h 1318280"/>
                    <a:gd name="connsiteX134" fmla="*/ 2177783 w 2276193"/>
                    <a:gd name="connsiteY134" fmla="*/ 1245827 h 1318280"/>
                    <a:gd name="connsiteX135" fmla="*/ 2180427 w 2276193"/>
                    <a:gd name="connsiteY135" fmla="*/ 1243090 h 1318280"/>
                    <a:gd name="connsiteX136" fmla="*/ 2183014 w 2276193"/>
                    <a:gd name="connsiteY136" fmla="*/ 1239472 h 1318280"/>
                    <a:gd name="connsiteX137" fmla="*/ 2183333 w 2276193"/>
                    <a:gd name="connsiteY137" fmla="*/ 1238056 h 1318280"/>
                    <a:gd name="connsiteX138" fmla="*/ 2184589 w 2276193"/>
                    <a:gd name="connsiteY138" fmla="*/ 1235506 h 1318280"/>
                    <a:gd name="connsiteX139" fmla="*/ 2184579 w 2276193"/>
                    <a:gd name="connsiteY139" fmla="*/ 1235525 h 1318280"/>
                    <a:gd name="connsiteX140" fmla="*/ 2183670 w 2276193"/>
                    <a:gd name="connsiteY140" fmla="*/ 1234578 h 1318280"/>
                    <a:gd name="connsiteX141" fmla="*/ 2183229 w 2276193"/>
                    <a:gd name="connsiteY141" fmla="*/ 1234597 h 1318280"/>
                    <a:gd name="connsiteX142" fmla="*/ 2182498 w 2276193"/>
                    <a:gd name="connsiteY142" fmla="*/ 1234644 h 1318280"/>
                    <a:gd name="connsiteX143" fmla="*/ 2180117 w 2276193"/>
                    <a:gd name="connsiteY143" fmla="*/ 1234072 h 1318280"/>
                    <a:gd name="connsiteX144" fmla="*/ 2179339 w 2276193"/>
                    <a:gd name="connsiteY144" fmla="*/ 1233575 h 1318280"/>
                    <a:gd name="connsiteX145" fmla="*/ 2013012 w 2276193"/>
                    <a:gd name="connsiteY145" fmla="*/ 1214940 h 1318280"/>
                    <a:gd name="connsiteX146" fmla="*/ 1993871 w 2276193"/>
                    <a:gd name="connsiteY146" fmla="*/ 1221230 h 1318280"/>
                    <a:gd name="connsiteX147" fmla="*/ 1993570 w 2276193"/>
                    <a:gd name="connsiteY147" fmla="*/ 1225158 h 1318280"/>
                    <a:gd name="connsiteX148" fmla="*/ 1993392 w 2276193"/>
                    <a:gd name="connsiteY148" fmla="*/ 1226114 h 1318280"/>
                    <a:gd name="connsiteX149" fmla="*/ 1992877 w 2276193"/>
                    <a:gd name="connsiteY149" fmla="*/ 1230942 h 1318280"/>
                    <a:gd name="connsiteX150" fmla="*/ 1994245 w 2276193"/>
                    <a:gd name="connsiteY150" fmla="*/ 1236360 h 1318280"/>
                    <a:gd name="connsiteX151" fmla="*/ 1996252 w 2276193"/>
                    <a:gd name="connsiteY151" fmla="*/ 1238750 h 1318280"/>
                    <a:gd name="connsiteX152" fmla="*/ 1998567 w 2276193"/>
                    <a:gd name="connsiteY152" fmla="*/ 1237475 h 1318280"/>
                    <a:gd name="connsiteX153" fmla="*/ 1999439 w 2276193"/>
                    <a:gd name="connsiteY153" fmla="*/ 1236613 h 1318280"/>
                    <a:gd name="connsiteX154" fmla="*/ 1999448 w 2276193"/>
                    <a:gd name="connsiteY154" fmla="*/ 1236632 h 1318280"/>
                    <a:gd name="connsiteX155" fmla="*/ 2004707 w 2276193"/>
                    <a:gd name="connsiteY155" fmla="*/ 1233763 h 1318280"/>
                    <a:gd name="connsiteX156" fmla="*/ 2004885 w 2276193"/>
                    <a:gd name="connsiteY156" fmla="*/ 1233763 h 1318280"/>
                    <a:gd name="connsiteX157" fmla="*/ 1994405 w 2276193"/>
                    <a:gd name="connsiteY157" fmla="*/ 1211040 h 1318280"/>
                    <a:gd name="connsiteX158" fmla="*/ 1993908 w 2276193"/>
                    <a:gd name="connsiteY158" fmla="*/ 1212756 h 1318280"/>
                    <a:gd name="connsiteX159" fmla="*/ 1993777 w 2276193"/>
                    <a:gd name="connsiteY159" fmla="*/ 1214677 h 1318280"/>
                    <a:gd name="connsiteX160" fmla="*/ 1997227 w 2276193"/>
                    <a:gd name="connsiteY160" fmla="*/ 1213543 h 1318280"/>
                    <a:gd name="connsiteX161" fmla="*/ 1994948 w 2276193"/>
                    <a:gd name="connsiteY161" fmla="*/ 1211518 h 1318280"/>
                    <a:gd name="connsiteX162" fmla="*/ 1994405 w 2276193"/>
                    <a:gd name="connsiteY162" fmla="*/ 1211040 h 1318280"/>
                    <a:gd name="connsiteX163" fmla="*/ 1994302 w 2276193"/>
                    <a:gd name="connsiteY163" fmla="*/ 1205134 h 1318280"/>
                    <a:gd name="connsiteX164" fmla="*/ 1999223 w 2276193"/>
                    <a:gd name="connsiteY164" fmla="*/ 1207534 h 1318280"/>
                    <a:gd name="connsiteX165" fmla="*/ 2005044 w 2276193"/>
                    <a:gd name="connsiteY165" fmla="*/ 1210140 h 1318280"/>
                    <a:gd name="connsiteX166" fmla="*/ 2009310 w 2276193"/>
                    <a:gd name="connsiteY166" fmla="*/ 1209578 h 1318280"/>
                    <a:gd name="connsiteX167" fmla="*/ 2010547 w 2276193"/>
                    <a:gd name="connsiteY167" fmla="*/ 1209297 h 1318280"/>
                    <a:gd name="connsiteX168" fmla="*/ 2013612 w 2276193"/>
                    <a:gd name="connsiteY168" fmla="*/ 1208856 h 1318280"/>
                    <a:gd name="connsiteX169" fmla="*/ 2016547 w 2276193"/>
                    <a:gd name="connsiteY169" fmla="*/ 1209512 h 1318280"/>
                    <a:gd name="connsiteX170" fmla="*/ 2017540 w 2276193"/>
                    <a:gd name="connsiteY170" fmla="*/ 1210159 h 1318280"/>
                    <a:gd name="connsiteX171" fmla="*/ 2018243 w 2276193"/>
                    <a:gd name="connsiteY171" fmla="*/ 1210862 h 1318280"/>
                    <a:gd name="connsiteX172" fmla="*/ 2018253 w 2276193"/>
                    <a:gd name="connsiteY172" fmla="*/ 1210853 h 1318280"/>
                    <a:gd name="connsiteX173" fmla="*/ 2019537 w 2276193"/>
                    <a:gd name="connsiteY173" fmla="*/ 1214181 h 1318280"/>
                    <a:gd name="connsiteX174" fmla="*/ 2019574 w 2276193"/>
                    <a:gd name="connsiteY174" fmla="*/ 1215174 h 1318280"/>
                    <a:gd name="connsiteX175" fmla="*/ 2019424 w 2276193"/>
                    <a:gd name="connsiteY175" fmla="*/ 1216871 h 1318280"/>
                    <a:gd name="connsiteX176" fmla="*/ 2019293 w 2276193"/>
                    <a:gd name="connsiteY176" fmla="*/ 1217658 h 1318280"/>
                    <a:gd name="connsiteX177" fmla="*/ 2018871 w 2276193"/>
                    <a:gd name="connsiteY177" fmla="*/ 1219458 h 1318280"/>
                    <a:gd name="connsiteX178" fmla="*/ 2018075 w 2276193"/>
                    <a:gd name="connsiteY178" fmla="*/ 1221933 h 1318280"/>
                    <a:gd name="connsiteX179" fmla="*/ 2016368 w 2276193"/>
                    <a:gd name="connsiteY179" fmla="*/ 1225823 h 1318280"/>
                    <a:gd name="connsiteX180" fmla="*/ 2015122 w 2276193"/>
                    <a:gd name="connsiteY180" fmla="*/ 1228279 h 1318280"/>
                    <a:gd name="connsiteX181" fmla="*/ 2014550 w 2276193"/>
                    <a:gd name="connsiteY181" fmla="*/ 1229395 h 1318280"/>
                    <a:gd name="connsiteX182" fmla="*/ 2011887 w 2276193"/>
                    <a:gd name="connsiteY182" fmla="*/ 1235788 h 1318280"/>
                    <a:gd name="connsiteX183" fmla="*/ 2008363 w 2276193"/>
                    <a:gd name="connsiteY183" fmla="*/ 1239529 h 1318280"/>
                    <a:gd name="connsiteX184" fmla="*/ 2007482 w 2276193"/>
                    <a:gd name="connsiteY184" fmla="*/ 1239819 h 1318280"/>
                    <a:gd name="connsiteX185" fmla="*/ 2006591 w 2276193"/>
                    <a:gd name="connsiteY185" fmla="*/ 1239941 h 1318280"/>
                    <a:gd name="connsiteX186" fmla="*/ 2006488 w 2276193"/>
                    <a:gd name="connsiteY186" fmla="*/ 1239941 h 1318280"/>
                    <a:gd name="connsiteX187" fmla="*/ 2004969 w 2276193"/>
                    <a:gd name="connsiteY187" fmla="*/ 1239660 h 1318280"/>
                    <a:gd name="connsiteX188" fmla="*/ 2004773 w 2276193"/>
                    <a:gd name="connsiteY188" fmla="*/ 1239594 h 1318280"/>
                    <a:gd name="connsiteX189" fmla="*/ 2004013 w 2276193"/>
                    <a:gd name="connsiteY189" fmla="*/ 1240279 h 1318280"/>
                    <a:gd name="connsiteX190" fmla="*/ 2002457 w 2276193"/>
                    <a:gd name="connsiteY190" fmla="*/ 1241806 h 1318280"/>
                    <a:gd name="connsiteX191" fmla="*/ 1996242 w 2276193"/>
                    <a:gd name="connsiteY191" fmla="*/ 1244581 h 1318280"/>
                    <a:gd name="connsiteX192" fmla="*/ 1988846 w 2276193"/>
                    <a:gd name="connsiteY192" fmla="*/ 1238601 h 1318280"/>
                    <a:gd name="connsiteX193" fmla="*/ 1987083 w 2276193"/>
                    <a:gd name="connsiteY193" fmla="*/ 1231654 h 1318280"/>
                    <a:gd name="connsiteX194" fmla="*/ 1987655 w 2276193"/>
                    <a:gd name="connsiteY194" fmla="*/ 1225045 h 1318280"/>
                    <a:gd name="connsiteX195" fmla="*/ 1987815 w 2276193"/>
                    <a:gd name="connsiteY195" fmla="*/ 1224155 h 1318280"/>
                    <a:gd name="connsiteX196" fmla="*/ 1987993 w 2276193"/>
                    <a:gd name="connsiteY196" fmla="*/ 1222308 h 1318280"/>
                    <a:gd name="connsiteX197" fmla="*/ 1987993 w 2276193"/>
                    <a:gd name="connsiteY197" fmla="*/ 1218465 h 1318280"/>
                    <a:gd name="connsiteX198" fmla="*/ 1988106 w 2276193"/>
                    <a:gd name="connsiteY198" fmla="*/ 1212118 h 1318280"/>
                    <a:gd name="connsiteX199" fmla="*/ 1994302 w 2276193"/>
                    <a:gd name="connsiteY199" fmla="*/ 1205134 h 1318280"/>
                    <a:gd name="connsiteX200" fmla="*/ 618671 w 2276193"/>
                    <a:gd name="connsiteY200" fmla="*/ 1199444 h 1318280"/>
                    <a:gd name="connsiteX201" fmla="*/ 632639 w 2276193"/>
                    <a:gd name="connsiteY201" fmla="*/ 1210468 h 1318280"/>
                    <a:gd name="connsiteX202" fmla="*/ 633286 w 2276193"/>
                    <a:gd name="connsiteY202" fmla="*/ 1205725 h 1318280"/>
                    <a:gd name="connsiteX203" fmla="*/ 633032 w 2276193"/>
                    <a:gd name="connsiteY203" fmla="*/ 1204637 h 1318280"/>
                    <a:gd name="connsiteX204" fmla="*/ 632957 w 2276193"/>
                    <a:gd name="connsiteY204" fmla="*/ 1204337 h 1318280"/>
                    <a:gd name="connsiteX205" fmla="*/ 632414 w 2276193"/>
                    <a:gd name="connsiteY205" fmla="*/ 1201637 h 1318280"/>
                    <a:gd name="connsiteX206" fmla="*/ 608341 w 2276193"/>
                    <a:gd name="connsiteY206" fmla="*/ 1198985 h 1318280"/>
                    <a:gd name="connsiteX207" fmla="*/ 580078 w 2276193"/>
                    <a:gd name="connsiteY207" fmla="*/ 1250683 h 1318280"/>
                    <a:gd name="connsiteX208" fmla="*/ 587877 w 2276193"/>
                    <a:gd name="connsiteY208" fmla="*/ 1263001 h 1318280"/>
                    <a:gd name="connsiteX209" fmla="*/ 588346 w 2276193"/>
                    <a:gd name="connsiteY209" fmla="*/ 1269216 h 1318280"/>
                    <a:gd name="connsiteX210" fmla="*/ 588196 w 2276193"/>
                    <a:gd name="connsiteY210" fmla="*/ 1269535 h 1318280"/>
                    <a:gd name="connsiteX211" fmla="*/ 588327 w 2276193"/>
                    <a:gd name="connsiteY211" fmla="*/ 1271719 h 1318280"/>
                    <a:gd name="connsiteX212" fmla="*/ 588515 w 2276193"/>
                    <a:gd name="connsiteY212" fmla="*/ 1272900 h 1318280"/>
                    <a:gd name="connsiteX213" fmla="*/ 620509 w 2276193"/>
                    <a:gd name="connsiteY213" fmla="*/ 1266366 h 1318280"/>
                    <a:gd name="connsiteX214" fmla="*/ 621905 w 2276193"/>
                    <a:gd name="connsiteY214" fmla="*/ 1263291 h 1318280"/>
                    <a:gd name="connsiteX215" fmla="*/ 627661 w 2276193"/>
                    <a:gd name="connsiteY215" fmla="*/ 1252717 h 1318280"/>
                    <a:gd name="connsiteX216" fmla="*/ 627839 w 2276193"/>
                    <a:gd name="connsiteY216" fmla="*/ 1252239 h 1318280"/>
                    <a:gd name="connsiteX217" fmla="*/ 629967 w 2276193"/>
                    <a:gd name="connsiteY217" fmla="*/ 1247224 h 1318280"/>
                    <a:gd name="connsiteX218" fmla="*/ 631373 w 2276193"/>
                    <a:gd name="connsiteY218" fmla="*/ 1245443 h 1318280"/>
                    <a:gd name="connsiteX219" fmla="*/ 632189 w 2276193"/>
                    <a:gd name="connsiteY219" fmla="*/ 1244431 h 1318280"/>
                    <a:gd name="connsiteX220" fmla="*/ 634542 w 2276193"/>
                    <a:gd name="connsiteY220" fmla="*/ 1241047 h 1318280"/>
                    <a:gd name="connsiteX221" fmla="*/ 635451 w 2276193"/>
                    <a:gd name="connsiteY221" fmla="*/ 1236538 h 1318280"/>
                    <a:gd name="connsiteX222" fmla="*/ 632067 w 2276193"/>
                    <a:gd name="connsiteY222" fmla="*/ 1233594 h 1318280"/>
                    <a:gd name="connsiteX223" fmla="*/ 626695 w 2276193"/>
                    <a:gd name="connsiteY223" fmla="*/ 1230069 h 1318280"/>
                    <a:gd name="connsiteX224" fmla="*/ 625786 w 2276193"/>
                    <a:gd name="connsiteY224" fmla="*/ 1229329 h 1318280"/>
                    <a:gd name="connsiteX225" fmla="*/ 621296 w 2276193"/>
                    <a:gd name="connsiteY225" fmla="*/ 1221811 h 1318280"/>
                    <a:gd name="connsiteX226" fmla="*/ 626077 w 2276193"/>
                    <a:gd name="connsiteY226" fmla="*/ 1214293 h 1318280"/>
                    <a:gd name="connsiteX227" fmla="*/ 626095 w 2276193"/>
                    <a:gd name="connsiteY227" fmla="*/ 1214311 h 1318280"/>
                    <a:gd name="connsiteX228" fmla="*/ 626977 w 2276193"/>
                    <a:gd name="connsiteY228" fmla="*/ 1213693 h 1318280"/>
                    <a:gd name="connsiteX229" fmla="*/ 1991171 w 2276193"/>
                    <a:gd name="connsiteY229" fmla="*/ 1193173 h 1318280"/>
                    <a:gd name="connsiteX230" fmla="*/ 1992071 w 2276193"/>
                    <a:gd name="connsiteY230" fmla="*/ 1193248 h 1318280"/>
                    <a:gd name="connsiteX231" fmla="*/ 1995961 w 2276193"/>
                    <a:gd name="connsiteY231" fmla="*/ 1196304 h 1318280"/>
                    <a:gd name="connsiteX232" fmla="*/ 1996280 w 2276193"/>
                    <a:gd name="connsiteY232" fmla="*/ 1199970 h 1318280"/>
                    <a:gd name="connsiteX233" fmla="*/ 1996093 w 2276193"/>
                    <a:gd name="connsiteY233" fmla="*/ 1200823 h 1318280"/>
                    <a:gd name="connsiteX234" fmla="*/ 1996065 w 2276193"/>
                    <a:gd name="connsiteY234" fmla="*/ 1200926 h 1318280"/>
                    <a:gd name="connsiteX235" fmla="*/ 1995830 w 2276193"/>
                    <a:gd name="connsiteY235" fmla="*/ 1201610 h 1318280"/>
                    <a:gd name="connsiteX236" fmla="*/ 1995783 w 2276193"/>
                    <a:gd name="connsiteY236" fmla="*/ 1201751 h 1318280"/>
                    <a:gd name="connsiteX237" fmla="*/ 1995436 w 2276193"/>
                    <a:gd name="connsiteY237" fmla="*/ 1202482 h 1318280"/>
                    <a:gd name="connsiteX238" fmla="*/ 1994874 w 2276193"/>
                    <a:gd name="connsiteY238" fmla="*/ 1203288 h 1318280"/>
                    <a:gd name="connsiteX239" fmla="*/ 1994752 w 2276193"/>
                    <a:gd name="connsiteY239" fmla="*/ 1203429 h 1318280"/>
                    <a:gd name="connsiteX240" fmla="*/ 1994058 w 2276193"/>
                    <a:gd name="connsiteY240" fmla="*/ 1204085 h 1318280"/>
                    <a:gd name="connsiteX241" fmla="*/ 1994030 w 2276193"/>
                    <a:gd name="connsiteY241" fmla="*/ 1204104 h 1318280"/>
                    <a:gd name="connsiteX242" fmla="*/ 1993955 w 2276193"/>
                    <a:gd name="connsiteY242" fmla="*/ 1204160 h 1318280"/>
                    <a:gd name="connsiteX243" fmla="*/ 1993815 w 2276193"/>
                    <a:gd name="connsiteY243" fmla="*/ 1204263 h 1318280"/>
                    <a:gd name="connsiteX244" fmla="*/ 1991180 w 2276193"/>
                    <a:gd name="connsiteY244" fmla="*/ 1205069 h 1318280"/>
                    <a:gd name="connsiteX245" fmla="*/ 1989559 w 2276193"/>
                    <a:gd name="connsiteY245" fmla="*/ 1204788 h 1318280"/>
                    <a:gd name="connsiteX246" fmla="*/ 1989549 w 2276193"/>
                    <a:gd name="connsiteY246" fmla="*/ 1204788 h 1318280"/>
                    <a:gd name="connsiteX247" fmla="*/ 1986362 w 2276193"/>
                    <a:gd name="connsiteY247" fmla="*/ 1201291 h 1318280"/>
                    <a:gd name="connsiteX248" fmla="*/ 1986231 w 2276193"/>
                    <a:gd name="connsiteY248" fmla="*/ 1200598 h 1318280"/>
                    <a:gd name="connsiteX249" fmla="*/ 1986231 w 2276193"/>
                    <a:gd name="connsiteY249" fmla="*/ 1200532 h 1318280"/>
                    <a:gd name="connsiteX250" fmla="*/ 1986184 w 2276193"/>
                    <a:gd name="connsiteY250" fmla="*/ 1199829 h 1318280"/>
                    <a:gd name="connsiteX251" fmla="*/ 1986184 w 2276193"/>
                    <a:gd name="connsiteY251" fmla="*/ 1199641 h 1318280"/>
                    <a:gd name="connsiteX252" fmla="*/ 1986222 w 2276193"/>
                    <a:gd name="connsiteY252" fmla="*/ 1198967 h 1318280"/>
                    <a:gd name="connsiteX253" fmla="*/ 1986240 w 2276193"/>
                    <a:gd name="connsiteY253" fmla="*/ 1198742 h 1318280"/>
                    <a:gd name="connsiteX254" fmla="*/ 1986390 w 2276193"/>
                    <a:gd name="connsiteY254" fmla="*/ 1197776 h 1318280"/>
                    <a:gd name="connsiteX255" fmla="*/ 1986540 w 2276193"/>
                    <a:gd name="connsiteY255" fmla="*/ 1197139 h 1318280"/>
                    <a:gd name="connsiteX256" fmla="*/ 1986597 w 2276193"/>
                    <a:gd name="connsiteY256" fmla="*/ 1196951 h 1318280"/>
                    <a:gd name="connsiteX257" fmla="*/ 1986718 w 2276193"/>
                    <a:gd name="connsiteY257" fmla="*/ 1196576 h 1318280"/>
                    <a:gd name="connsiteX258" fmla="*/ 1986831 w 2276193"/>
                    <a:gd name="connsiteY258" fmla="*/ 1196267 h 1318280"/>
                    <a:gd name="connsiteX259" fmla="*/ 1986906 w 2276193"/>
                    <a:gd name="connsiteY259" fmla="*/ 1196098 h 1318280"/>
                    <a:gd name="connsiteX260" fmla="*/ 1987065 w 2276193"/>
                    <a:gd name="connsiteY260" fmla="*/ 1195751 h 1318280"/>
                    <a:gd name="connsiteX261" fmla="*/ 1991171 w 2276193"/>
                    <a:gd name="connsiteY261" fmla="*/ 1193173 h 1318280"/>
                    <a:gd name="connsiteX262" fmla="*/ 641807 w 2276193"/>
                    <a:gd name="connsiteY262" fmla="*/ 1191579 h 1318280"/>
                    <a:gd name="connsiteX263" fmla="*/ 641694 w 2276193"/>
                    <a:gd name="connsiteY263" fmla="*/ 1191973 h 1318280"/>
                    <a:gd name="connsiteX264" fmla="*/ 641816 w 2276193"/>
                    <a:gd name="connsiteY264" fmla="*/ 1191888 h 1318280"/>
                    <a:gd name="connsiteX265" fmla="*/ 642013 w 2276193"/>
                    <a:gd name="connsiteY265" fmla="*/ 1191738 h 1318280"/>
                    <a:gd name="connsiteX266" fmla="*/ 641807 w 2276193"/>
                    <a:gd name="connsiteY266" fmla="*/ 1191579 h 1318280"/>
                    <a:gd name="connsiteX267" fmla="*/ 576478 w 2276193"/>
                    <a:gd name="connsiteY267" fmla="*/ 1176318 h 1318280"/>
                    <a:gd name="connsiteX268" fmla="*/ 577903 w 2276193"/>
                    <a:gd name="connsiteY268" fmla="*/ 1181764 h 1318280"/>
                    <a:gd name="connsiteX269" fmla="*/ 577856 w 2276193"/>
                    <a:gd name="connsiteY269" fmla="*/ 1187539 h 1318280"/>
                    <a:gd name="connsiteX270" fmla="*/ 577519 w 2276193"/>
                    <a:gd name="connsiteY270" fmla="*/ 1196379 h 1318280"/>
                    <a:gd name="connsiteX271" fmla="*/ 577528 w 2276193"/>
                    <a:gd name="connsiteY271" fmla="*/ 1196425 h 1318280"/>
                    <a:gd name="connsiteX272" fmla="*/ 581175 w 2276193"/>
                    <a:gd name="connsiteY272" fmla="*/ 1194944 h 1318280"/>
                    <a:gd name="connsiteX273" fmla="*/ 582890 w 2276193"/>
                    <a:gd name="connsiteY273" fmla="*/ 1195244 h 1318280"/>
                    <a:gd name="connsiteX274" fmla="*/ 586368 w 2276193"/>
                    <a:gd name="connsiteY274" fmla="*/ 1200231 h 1318280"/>
                    <a:gd name="connsiteX275" fmla="*/ 586274 w 2276193"/>
                    <a:gd name="connsiteY275" fmla="*/ 1205875 h 1318280"/>
                    <a:gd name="connsiteX276" fmla="*/ 586246 w 2276193"/>
                    <a:gd name="connsiteY276" fmla="*/ 1207140 h 1318280"/>
                    <a:gd name="connsiteX277" fmla="*/ 586087 w 2276193"/>
                    <a:gd name="connsiteY277" fmla="*/ 1219542 h 1318280"/>
                    <a:gd name="connsiteX278" fmla="*/ 583762 w 2276193"/>
                    <a:gd name="connsiteY278" fmla="*/ 1223901 h 1318280"/>
                    <a:gd name="connsiteX279" fmla="*/ 583772 w 2276193"/>
                    <a:gd name="connsiteY279" fmla="*/ 1223882 h 1318280"/>
                    <a:gd name="connsiteX280" fmla="*/ 578869 w 2276193"/>
                    <a:gd name="connsiteY280" fmla="*/ 1224389 h 1318280"/>
                    <a:gd name="connsiteX281" fmla="*/ 578250 w 2276193"/>
                    <a:gd name="connsiteY281" fmla="*/ 1224229 h 1318280"/>
                    <a:gd name="connsiteX282" fmla="*/ 577500 w 2276193"/>
                    <a:gd name="connsiteY282" fmla="*/ 1225532 h 1318280"/>
                    <a:gd name="connsiteX283" fmla="*/ 577266 w 2276193"/>
                    <a:gd name="connsiteY283" fmla="*/ 1228317 h 1318280"/>
                    <a:gd name="connsiteX284" fmla="*/ 579028 w 2276193"/>
                    <a:gd name="connsiteY284" fmla="*/ 1229385 h 1318280"/>
                    <a:gd name="connsiteX285" fmla="*/ 579038 w 2276193"/>
                    <a:gd name="connsiteY285" fmla="*/ 1229385 h 1318280"/>
                    <a:gd name="connsiteX286" fmla="*/ 580884 w 2276193"/>
                    <a:gd name="connsiteY286" fmla="*/ 1229948 h 1318280"/>
                    <a:gd name="connsiteX287" fmla="*/ 583387 w 2276193"/>
                    <a:gd name="connsiteY287" fmla="*/ 1231457 h 1318280"/>
                    <a:gd name="connsiteX288" fmla="*/ 583781 w 2276193"/>
                    <a:gd name="connsiteY288" fmla="*/ 1231944 h 1318280"/>
                    <a:gd name="connsiteX289" fmla="*/ 603701 w 2276193"/>
                    <a:gd name="connsiteY289" fmla="*/ 1195498 h 1318280"/>
                    <a:gd name="connsiteX290" fmla="*/ 2200159 w 2276193"/>
                    <a:gd name="connsiteY290" fmla="*/ 1165753 h 1318280"/>
                    <a:gd name="connsiteX291" fmla="*/ 2200543 w 2276193"/>
                    <a:gd name="connsiteY291" fmla="*/ 1171959 h 1318280"/>
                    <a:gd name="connsiteX292" fmla="*/ 2200834 w 2276193"/>
                    <a:gd name="connsiteY292" fmla="*/ 1173065 h 1318280"/>
                    <a:gd name="connsiteX293" fmla="*/ 2200056 w 2276193"/>
                    <a:gd name="connsiteY293" fmla="*/ 1205734 h 1318280"/>
                    <a:gd name="connsiteX294" fmla="*/ 2199850 w 2276193"/>
                    <a:gd name="connsiteY294" fmla="*/ 1206090 h 1318280"/>
                    <a:gd name="connsiteX295" fmla="*/ 2193906 w 2276193"/>
                    <a:gd name="connsiteY295" fmla="*/ 1211330 h 1318280"/>
                    <a:gd name="connsiteX296" fmla="*/ 2191657 w 2276193"/>
                    <a:gd name="connsiteY296" fmla="*/ 1212877 h 1318280"/>
                    <a:gd name="connsiteX297" fmla="*/ 2192482 w 2276193"/>
                    <a:gd name="connsiteY297" fmla="*/ 1215380 h 1318280"/>
                    <a:gd name="connsiteX298" fmla="*/ 2194113 w 2276193"/>
                    <a:gd name="connsiteY298" fmla="*/ 1217011 h 1318280"/>
                    <a:gd name="connsiteX299" fmla="*/ 2197872 w 2276193"/>
                    <a:gd name="connsiteY299" fmla="*/ 1224163 h 1318280"/>
                    <a:gd name="connsiteX300" fmla="*/ 2194638 w 2276193"/>
                    <a:gd name="connsiteY300" fmla="*/ 1230960 h 1318280"/>
                    <a:gd name="connsiteX301" fmla="*/ 2194628 w 2276193"/>
                    <a:gd name="connsiteY301" fmla="*/ 1230960 h 1318280"/>
                    <a:gd name="connsiteX302" fmla="*/ 2193044 w 2276193"/>
                    <a:gd name="connsiteY302" fmla="*/ 1233060 h 1318280"/>
                    <a:gd name="connsiteX303" fmla="*/ 2191760 w 2276193"/>
                    <a:gd name="connsiteY303" fmla="*/ 1234738 h 1318280"/>
                    <a:gd name="connsiteX304" fmla="*/ 2191685 w 2276193"/>
                    <a:gd name="connsiteY304" fmla="*/ 1234841 h 1318280"/>
                    <a:gd name="connsiteX305" fmla="*/ 2192510 w 2276193"/>
                    <a:gd name="connsiteY305" fmla="*/ 1235628 h 1318280"/>
                    <a:gd name="connsiteX306" fmla="*/ 2192819 w 2276193"/>
                    <a:gd name="connsiteY306" fmla="*/ 1236013 h 1318280"/>
                    <a:gd name="connsiteX307" fmla="*/ 2193316 w 2276193"/>
                    <a:gd name="connsiteY307" fmla="*/ 1236509 h 1318280"/>
                    <a:gd name="connsiteX308" fmla="*/ 2193419 w 2276193"/>
                    <a:gd name="connsiteY308" fmla="*/ 1236444 h 1318280"/>
                    <a:gd name="connsiteX309" fmla="*/ 2196709 w 2276193"/>
                    <a:gd name="connsiteY309" fmla="*/ 1233566 h 1318280"/>
                    <a:gd name="connsiteX310" fmla="*/ 2208577 w 2276193"/>
                    <a:gd name="connsiteY310" fmla="*/ 1218511 h 1318280"/>
                    <a:gd name="connsiteX311" fmla="*/ 2208821 w 2276193"/>
                    <a:gd name="connsiteY311" fmla="*/ 1217667 h 1318280"/>
                    <a:gd name="connsiteX312" fmla="*/ 2213742 w 2276193"/>
                    <a:gd name="connsiteY312" fmla="*/ 1211621 h 1318280"/>
                    <a:gd name="connsiteX313" fmla="*/ 2223332 w 2276193"/>
                    <a:gd name="connsiteY313" fmla="*/ 1200616 h 1318280"/>
                    <a:gd name="connsiteX314" fmla="*/ 2223707 w 2276193"/>
                    <a:gd name="connsiteY314" fmla="*/ 1199631 h 1318280"/>
                    <a:gd name="connsiteX315" fmla="*/ 2223772 w 2276193"/>
                    <a:gd name="connsiteY315" fmla="*/ 1199481 h 1318280"/>
                    <a:gd name="connsiteX316" fmla="*/ 2223951 w 2276193"/>
                    <a:gd name="connsiteY316" fmla="*/ 1199069 h 1318280"/>
                    <a:gd name="connsiteX317" fmla="*/ 2223819 w 2276193"/>
                    <a:gd name="connsiteY317" fmla="*/ 1198956 h 1318280"/>
                    <a:gd name="connsiteX318" fmla="*/ 2223126 w 2276193"/>
                    <a:gd name="connsiteY318" fmla="*/ 1199350 h 1318280"/>
                    <a:gd name="connsiteX319" fmla="*/ 2222441 w 2276193"/>
                    <a:gd name="connsiteY319" fmla="*/ 1199763 h 1318280"/>
                    <a:gd name="connsiteX320" fmla="*/ 2217585 w 2276193"/>
                    <a:gd name="connsiteY320" fmla="*/ 1201103 h 1318280"/>
                    <a:gd name="connsiteX321" fmla="*/ 2210583 w 2276193"/>
                    <a:gd name="connsiteY321" fmla="*/ 1194916 h 1318280"/>
                    <a:gd name="connsiteX322" fmla="*/ 2208980 w 2276193"/>
                    <a:gd name="connsiteY322" fmla="*/ 1189414 h 1318280"/>
                    <a:gd name="connsiteX323" fmla="*/ 2208643 w 2276193"/>
                    <a:gd name="connsiteY323" fmla="*/ 1188739 h 1318280"/>
                    <a:gd name="connsiteX324" fmla="*/ 2205183 w 2276193"/>
                    <a:gd name="connsiteY324" fmla="*/ 1187201 h 1318280"/>
                    <a:gd name="connsiteX325" fmla="*/ 2203702 w 2276193"/>
                    <a:gd name="connsiteY325" fmla="*/ 1182702 h 1318280"/>
                    <a:gd name="connsiteX326" fmla="*/ 2203824 w 2276193"/>
                    <a:gd name="connsiteY326" fmla="*/ 1180386 h 1318280"/>
                    <a:gd name="connsiteX327" fmla="*/ 2204293 w 2276193"/>
                    <a:gd name="connsiteY327" fmla="*/ 1176374 h 1318280"/>
                    <a:gd name="connsiteX328" fmla="*/ 2200159 w 2276193"/>
                    <a:gd name="connsiteY328" fmla="*/ 1165753 h 1318280"/>
                    <a:gd name="connsiteX329" fmla="*/ 2199812 w 2276193"/>
                    <a:gd name="connsiteY329" fmla="*/ 1159594 h 1318280"/>
                    <a:gd name="connsiteX330" fmla="*/ 2203834 w 2276193"/>
                    <a:gd name="connsiteY330" fmla="*/ 1161207 h 1318280"/>
                    <a:gd name="connsiteX331" fmla="*/ 2209833 w 2276193"/>
                    <a:gd name="connsiteY331" fmla="*/ 1178287 h 1318280"/>
                    <a:gd name="connsiteX332" fmla="*/ 2209674 w 2276193"/>
                    <a:gd name="connsiteY332" fmla="*/ 1180396 h 1318280"/>
                    <a:gd name="connsiteX333" fmla="*/ 2209571 w 2276193"/>
                    <a:gd name="connsiteY333" fmla="*/ 1182936 h 1318280"/>
                    <a:gd name="connsiteX334" fmla="*/ 2214539 w 2276193"/>
                    <a:gd name="connsiteY334" fmla="*/ 1187623 h 1318280"/>
                    <a:gd name="connsiteX335" fmla="*/ 2216283 w 2276193"/>
                    <a:gd name="connsiteY335" fmla="*/ 1193651 h 1318280"/>
                    <a:gd name="connsiteX336" fmla="*/ 2217595 w 2276193"/>
                    <a:gd name="connsiteY336" fmla="*/ 1195273 h 1318280"/>
                    <a:gd name="connsiteX337" fmla="*/ 2219582 w 2276193"/>
                    <a:gd name="connsiteY337" fmla="*/ 1194691 h 1318280"/>
                    <a:gd name="connsiteX338" fmla="*/ 2219938 w 2276193"/>
                    <a:gd name="connsiteY338" fmla="*/ 1194475 h 1318280"/>
                    <a:gd name="connsiteX339" fmla="*/ 2220098 w 2276193"/>
                    <a:gd name="connsiteY339" fmla="*/ 1194382 h 1318280"/>
                    <a:gd name="connsiteX340" fmla="*/ 2223885 w 2276193"/>
                    <a:gd name="connsiteY340" fmla="*/ 1193107 h 1318280"/>
                    <a:gd name="connsiteX341" fmla="*/ 2223885 w 2276193"/>
                    <a:gd name="connsiteY341" fmla="*/ 1193088 h 1318280"/>
                    <a:gd name="connsiteX342" fmla="*/ 2228103 w 2276193"/>
                    <a:gd name="connsiteY342" fmla="*/ 1194935 h 1318280"/>
                    <a:gd name="connsiteX343" fmla="*/ 2229088 w 2276193"/>
                    <a:gd name="connsiteY343" fmla="*/ 1201900 h 1318280"/>
                    <a:gd name="connsiteX344" fmla="*/ 2229031 w 2276193"/>
                    <a:gd name="connsiteY344" fmla="*/ 1202022 h 1318280"/>
                    <a:gd name="connsiteX345" fmla="*/ 2228956 w 2276193"/>
                    <a:gd name="connsiteY345" fmla="*/ 1202209 h 1318280"/>
                    <a:gd name="connsiteX346" fmla="*/ 2215083 w 2276193"/>
                    <a:gd name="connsiteY346" fmla="*/ 1217283 h 1318280"/>
                    <a:gd name="connsiteX347" fmla="*/ 2214417 w 2276193"/>
                    <a:gd name="connsiteY347" fmla="*/ 1219270 h 1318280"/>
                    <a:gd name="connsiteX348" fmla="*/ 2214173 w 2276193"/>
                    <a:gd name="connsiteY348" fmla="*/ 1220114 h 1318280"/>
                    <a:gd name="connsiteX349" fmla="*/ 2200506 w 2276193"/>
                    <a:gd name="connsiteY349" fmla="*/ 1237972 h 1318280"/>
                    <a:gd name="connsiteX350" fmla="*/ 2197347 w 2276193"/>
                    <a:gd name="connsiteY350" fmla="*/ 1240756 h 1318280"/>
                    <a:gd name="connsiteX351" fmla="*/ 2193316 w 2276193"/>
                    <a:gd name="connsiteY351" fmla="*/ 1242321 h 1318280"/>
                    <a:gd name="connsiteX352" fmla="*/ 2188816 w 2276193"/>
                    <a:gd name="connsiteY352" fmla="*/ 1240325 h 1318280"/>
                    <a:gd name="connsiteX353" fmla="*/ 2188666 w 2276193"/>
                    <a:gd name="connsiteY353" fmla="*/ 1240925 h 1318280"/>
                    <a:gd name="connsiteX354" fmla="*/ 2184167 w 2276193"/>
                    <a:gd name="connsiteY354" fmla="*/ 1247552 h 1318280"/>
                    <a:gd name="connsiteX355" fmla="*/ 2180651 w 2276193"/>
                    <a:gd name="connsiteY355" fmla="*/ 1251686 h 1318280"/>
                    <a:gd name="connsiteX356" fmla="*/ 2176358 w 2276193"/>
                    <a:gd name="connsiteY356" fmla="*/ 1256739 h 1318280"/>
                    <a:gd name="connsiteX357" fmla="*/ 2176236 w 2276193"/>
                    <a:gd name="connsiteY357" fmla="*/ 1256842 h 1318280"/>
                    <a:gd name="connsiteX358" fmla="*/ 2175430 w 2276193"/>
                    <a:gd name="connsiteY358" fmla="*/ 1257507 h 1318280"/>
                    <a:gd name="connsiteX359" fmla="*/ 2175177 w 2276193"/>
                    <a:gd name="connsiteY359" fmla="*/ 1257695 h 1318280"/>
                    <a:gd name="connsiteX360" fmla="*/ 2175074 w 2276193"/>
                    <a:gd name="connsiteY360" fmla="*/ 1257770 h 1318280"/>
                    <a:gd name="connsiteX361" fmla="*/ 2174267 w 2276193"/>
                    <a:gd name="connsiteY361" fmla="*/ 1258323 h 1318280"/>
                    <a:gd name="connsiteX362" fmla="*/ 2173986 w 2276193"/>
                    <a:gd name="connsiteY362" fmla="*/ 1258501 h 1318280"/>
                    <a:gd name="connsiteX363" fmla="*/ 2172918 w 2276193"/>
                    <a:gd name="connsiteY363" fmla="*/ 1259110 h 1318280"/>
                    <a:gd name="connsiteX364" fmla="*/ 2172262 w 2276193"/>
                    <a:gd name="connsiteY364" fmla="*/ 1260114 h 1318280"/>
                    <a:gd name="connsiteX365" fmla="*/ 2171315 w 2276193"/>
                    <a:gd name="connsiteY365" fmla="*/ 1261482 h 1318280"/>
                    <a:gd name="connsiteX366" fmla="*/ 2164584 w 2276193"/>
                    <a:gd name="connsiteY366" fmla="*/ 1267641 h 1318280"/>
                    <a:gd name="connsiteX367" fmla="*/ 2163047 w 2276193"/>
                    <a:gd name="connsiteY367" fmla="*/ 1268419 h 1318280"/>
                    <a:gd name="connsiteX368" fmla="*/ 2161978 w 2276193"/>
                    <a:gd name="connsiteY368" fmla="*/ 1269019 h 1318280"/>
                    <a:gd name="connsiteX369" fmla="*/ 2161725 w 2276193"/>
                    <a:gd name="connsiteY369" fmla="*/ 1269178 h 1318280"/>
                    <a:gd name="connsiteX370" fmla="*/ 2160741 w 2276193"/>
                    <a:gd name="connsiteY370" fmla="*/ 1269881 h 1318280"/>
                    <a:gd name="connsiteX371" fmla="*/ 2157403 w 2276193"/>
                    <a:gd name="connsiteY371" fmla="*/ 1273781 h 1318280"/>
                    <a:gd name="connsiteX372" fmla="*/ 2155679 w 2276193"/>
                    <a:gd name="connsiteY372" fmla="*/ 1276509 h 1318280"/>
                    <a:gd name="connsiteX373" fmla="*/ 2151066 w 2276193"/>
                    <a:gd name="connsiteY373" fmla="*/ 1283455 h 1318280"/>
                    <a:gd name="connsiteX374" fmla="*/ 2151001 w 2276193"/>
                    <a:gd name="connsiteY374" fmla="*/ 1283530 h 1318280"/>
                    <a:gd name="connsiteX375" fmla="*/ 2149923 w 2276193"/>
                    <a:gd name="connsiteY375" fmla="*/ 1284974 h 1318280"/>
                    <a:gd name="connsiteX376" fmla="*/ 2149792 w 2276193"/>
                    <a:gd name="connsiteY376" fmla="*/ 1285143 h 1318280"/>
                    <a:gd name="connsiteX377" fmla="*/ 2148554 w 2276193"/>
                    <a:gd name="connsiteY377" fmla="*/ 1286671 h 1318280"/>
                    <a:gd name="connsiteX378" fmla="*/ 2147298 w 2276193"/>
                    <a:gd name="connsiteY378" fmla="*/ 1288105 h 1318280"/>
                    <a:gd name="connsiteX379" fmla="*/ 2147101 w 2276193"/>
                    <a:gd name="connsiteY379" fmla="*/ 1288320 h 1318280"/>
                    <a:gd name="connsiteX380" fmla="*/ 2145723 w 2276193"/>
                    <a:gd name="connsiteY380" fmla="*/ 1289736 h 1318280"/>
                    <a:gd name="connsiteX381" fmla="*/ 2141336 w 2276193"/>
                    <a:gd name="connsiteY381" fmla="*/ 1293382 h 1318280"/>
                    <a:gd name="connsiteX382" fmla="*/ 2132178 w 2276193"/>
                    <a:gd name="connsiteY382" fmla="*/ 1297348 h 1318280"/>
                    <a:gd name="connsiteX383" fmla="*/ 2128447 w 2276193"/>
                    <a:gd name="connsiteY383" fmla="*/ 1296513 h 1318280"/>
                    <a:gd name="connsiteX384" fmla="*/ 2127406 w 2276193"/>
                    <a:gd name="connsiteY384" fmla="*/ 1299045 h 1318280"/>
                    <a:gd name="connsiteX385" fmla="*/ 2122654 w 2276193"/>
                    <a:gd name="connsiteY385" fmla="*/ 1301744 h 1318280"/>
                    <a:gd name="connsiteX386" fmla="*/ 2121847 w 2276193"/>
                    <a:gd name="connsiteY386" fmla="*/ 1301800 h 1318280"/>
                    <a:gd name="connsiteX387" fmla="*/ 2118417 w 2276193"/>
                    <a:gd name="connsiteY387" fmla="*/ 1300469 h 1318280"/>
                    <a:gd name="connsiteX388" fmla="*/ 2117442 w 2276193"/>
                    <a:gd name="connsiteY388" fmla="*/ 1293270 h 1318280"/>
                    <a:gd name="connsiteX389" fmla="*/ 2118070 w 2276193"/>
                    <a:gd name="connsiteY389" fmla="*/ 1292164 h 1318280"/>
                    <a:gd name="connsiteX390" fmla="*/ 2120347 w 2276193"/>
                    <a:gd name="connsiteY390" fmla="*/ 1290223 h 1318280"/>
                    <a:gd name="connsiteX391" fmla="*/ 2119391 w 2276193"/>
                    <a:gd name="connsiteY391" fmla="*/ 1289511 h 1318280"/>
                    <a:gd name="connsiteX392" fmla="*/ 2119298 w 2276193"/>
                    <a:gd name="connsiteY392" fmla="*/ 1289445 h 1318280"/>
                    <a:gd name="connsiteX393" fmla="*/ 2118341 w 2276193"/>
                    <a:gd name="connsiteY393" fmla="*/ 1288695 h 1318280"/>
                    <a:gd name="connsiteX394" fmla="*/ 2118398 w 2276193"/>
                    <a:gd name="connsiteY394" fmla="*/ 1288695 h 1318280"/>
                    <a:gd name="connsiteX395" fmla="*/ 2115201 w 2276193"/>
                    <a:gd name="connsiteY395" fmla="*/ 1283399 h 1318280"/>
                    <a:gd name="connsiteX396" fmla="*/ 2118369 w 2276193"/>
                    <a:gd name="connsiteY396" fmla="*/ 1275581 h 1318280"/>
                    <a:gd name="connsiteX397" fmla="*/ 2119120 w 2276193"/>
                    <a:gd name="connsiteY397" fmla="*/ 1274700 h 1318280"/>
                    <a:gd name="connsiteX398" fmla="*/ 2128550 w 2276193"/>
                    <a:gd name="connsiteY398" fmla="*/ 1264679 h 1318280"/>
                    <a:gd name="connsiteX399" fmla="*/ 2128719 w 2276193"/>
                    <a:gd name="connsiteY399" fmla="*/ 1264529 h 1318280"/>
                    <a:gd name="connsiteX400" fmla="*/ 2139555 w 2276193"/>
                    <a:gd name="connsiteY400" fmla="*/ 1257461 h 1318280"/>
                    <a:gd name="connsiteX401" fmla="*/ 2149773 w 2276193"/>
                    <a:gd name="connsiteY401" fmla="*/ 1251461 h 1318280"/>
                    <a:gd name="connsiteX402" fmla="*/ 2152473 w 2276193"/>
                    <a:gd name="connsiteY402" fmla="*/ 1249614 h 1318280"/>
                    <a:gd name="connsiteX403" fmla="*/ 2156700 w 2276193"/>
                    <a:gd name="connsiteY403" fmla="*/ 1246793 h 1318280"/>
                    <a:gd name="connsiteX404" fmla="*/ 2163965 w 2276193"/>
                    <a:gd name="connsiteY404" fmla="*/ 1236744 h 1318280"/>
                    <a:gd name="connsiteX405" fmla="*/ 2169524 w 2276193"/>
                    <a:gd name="connsiteY405" fmla="*/ 1229535 h 1318280"/>
                    <a:gd name="connsiteX406" fmla="*/ 2176021 w 2276193"/>
                    <a:gd name="connsiteY406" fmla="*/ 1223967 h 1318280"/>
                    <a:gd name="connsiteX407" fmla="*/ 2176124 w 2276193"/>
                    <a:gd name="connsiteY407" fmla="*/ 1223967 h 1318280"/>
                    <a:gd name="connsiteX408" fmla="*/ 2176620 w 2276193"/>
                    <a:gd name="connsiteY408" fmla="*/ 1223995 h 1318280"/>
                    <a:gd name="connsiteX409" fmla="*/ 2176845 w 2276193"/>
                    <a:gd name="connsiteY409" fmla="*/ 1224032 h 1318280"/>
                    <a:gd name="connsiteX410" fmla="*/ 2176902 w 2276193"/>
                    <a:gd name="connsiteY410" fmla="*/ 1224632 h 1318280"/>
                    <a:gd name="connsiteX411" fmla="*/ 2176986 w 2276193"/>
                    <a:gd name="connsiteY411" fmla="*/ 1224051 h 1318280"/>
                    <a:gd name="connsiteX412" fmla="*/ 2177192 w 2276193"/>
                    <a:gd name="connsiteY412" fmla="*/ 1224089 h 1318280"/>
                    <a:gd name="connsiteX413" fmla="*/ 2177502 w 2276193"/>
                    <a:gd name="connsiteY413" fmla="*/ 1224173 h 1318280"/>
                    <a:gd name="connsiteX414" fmla="*/ 2177736 w 2276193"/>
                    <a:gd name="connsiteY414" fmla="*/ 1224239 h 1318280"/>
                    <a:gd name="connsiteX415" fmla="*/ 2178130 w 2276193"/>
                    <a:gd name="connsiteY415" fmla="*/ 1224388 h 1318280"/>
                    <a:gd name="connsiteX416" fmla="*/ 2178261 w 2276193"/>
                    <a:gd name="connsiteY416" fmla="*/ 1224436 h 1318280"/>
                    <a:gd name="connsiteX417" fmla="*/ 2178683 w 2276193"/>
                    <a:gd name="connsiteY417" fmla="*/ 1224632 h 1318280"/>
                    <a:gd name="connsiteX418" fmla="*/ 2179189 w 2276193"/>
                    <a:gd name="connsiteY418" fmla="*/ 1224923 h 1318280"/>
                    <a:gd name="connsiteX419" fmla="*/ 2179667 w 2276193"/>
                    <a:gd name="connsiteY419" fmla="*/ 1225251 h 1318280"/>
                    <a:gd name="connsiteX420" fmla="*/ 2182798 w 2276193"/>
                    <a:gd name="connsiteY420" fmla="*/ 1228766 h 1318280"/>
                    <a:gd name="connsiteX421" fmla="*/ 2183632 w 2276193"/>
                    <a:gd name="connsiteY421" fmla="*/ 1228729 h 1318280"/>
                    <a:gd name="connsiteX422" fmla="*/ 2187813 w 2276193"/>
                    <a:gd name="connsiteY422" fmla="*/ 1230407 h 1318280"/>
                    <a:gd name="connsiteX423" fmla="*/ 2188001 w 2276193"/>
                    <a:gd name="connsiteY423" fmla="*/ 1230135 h 1318280"/>
                    <a:gd name="connsiteX424" fmla="*/ 2190119 w 2276193"/>
                    <a:gd name="connsiteY424" fmla="*/ 1227276 h 1318280"/>
                    <a:gd name="connsiteX425" fmla="*/ 2192050 w 2276193"/>
                    <a:gd name="connsiteY425" fmla="*/ 1223920 h 1318280"/>
                    <a:gd name="connsiteX426" fmla="*/ 2190260 w 2276193"/>
                    <a:gd name="connsiteY426" fmla="*/ 1221389 h 1318280"/>
                    <a:gd name="connsiteX427" fmla="*/ 2187851 w 2276193"/>
                    <a:gd name="connsiteY427" fmla="*/ 1218923 h 1318280"/>
                    <a:gd name="connsiteX428" fmla="*/ 2186135 w 2276193"/>
                    <a:gd name="connsiteY428" fmla="*/ 1211021 h 1318280"/>
                    <a:gd name="connsiteX429" fmla="*/ 2192350 w 2276193"/>
                    <a:gd name="connsiteY429" fmla="*/ 1205715 h 1318280"/>
                    <a:gd name="connsiteX430" fmla="*/ 2194844 w 2276193"/>
                    <a:gd name="connsiteY430" fmla="*/ 1203128 h 1318280"/>
                    <a:gd name="connsiteX431" fmla="*/ 2195022 w 2276193"/>
                    <a:gd name="connsiteY431" fmla="*/ 1202837 h 1318280"/>
                    <a:gd name="connsiteX432" fmla="*/ 2195219 w 2276193"/>
                    <a:gd name="connsiteY432" fmla="*/ 1174565 h 1318280"/>
                    <a:gd name="connsiteX433" fmla="*/ 2194928 w 2276193"/>
                    <a:gd name="connsiteY433" fmla="*/ 1173459 h 1318280"/>
                    <a:gd name="connsiteX434" fmla="*/ 2194431 w 2276193"/>
                    <a:gd name="connsiteY434" fmla="*/ 1164703 h 1318280"/>
                    <a:gd name="connsiteX435" fmla="*/ 2199812 w 2276193"/>
                    <a:gd name="connsiteY435" fmla="*/ 1159594 h 1318280"/>
                    <a:gd name="connsiteX436" fmla="*/ 1961849 w 2276193"/>
                    <a:gd name="connsiteY436" fmla="*/ 1151364 h 1318280"/>
                    <a:gd name="connsiteX437" fmla="*/ 1961624 w 2276193"/>
                    <a:gd name="connsiteY437" fmla="*/ 1151439 h 1318280"/>
                    <a:gd name="connsiteX438" fmla="*/ 1961849 w 2276193"/>
                    <a:gd name="connsiteY438" fmla="*/ 1151692 h 1318280"/>
                    <a:gd name="connsiteX439" fmla="*/ 1961849 w 2276193"/>
                    <a:gd name="connsiteY439" fmla="*/ 1151364 h 1318280"/>
                    <a:gd name="connsiteX440" fmla="*/ 1814777 w 2276193"/>
                    <a:gd name="connsiteY440" fmla="*/ 1127057 h 1318280"/>
                    <a:gd name="connsiteX441" fmla="*/ 1813887 w 2276193"/>
                    <a:gd name="connsiteY441" fmla="*/ 1127994 h 1318280"/>
                    <a:gd name="connsiteX442" fmla="*/ 1812687 w 2276193"/>
                    <a:gd name="connsiteY442" fmla="*/ 1131228 h 1318280"/>
                    <a:gd name="connsiteX443" fmla="*/ 1825192 w 2276193"/>
                    <a:gd name="connsiteY443" fmla="*/ 1138400 h 1318280"/>
                    <a:gd name="connsiteX444" fmla="*/ 1826486 w 2276193"/>
                    <a:gd name="connsiteY444" fmla="*/ 1138325 h 1318280"/>
                    <a:gd name="connsiteX445" fmla="*/ 1826495 w 2276193"/>
                    <a:gd name="connsiteY445" fmla="*/ 1138325 h 1318280"/>
                    <a:gd name="connsiteX446" fmla="*/ 1977504 w 2276193"/>
                    <a:gd name="connsiteY446" fmla="*/ 1120776 h 1318280"/>
                    <a:gd name="connsiteX447" fmla="*/ 1944853 w 2276193"/>
                    <a:gd name="connsiteY447" fmla="*/ 1126635 h 1318280"/>
                    <a:gd name="connsiteX448" fmla="*/ 1946175 w 2276193"/>
                    <a:gd name="connsiteY448" fmla="*/ 1129944 h 1318280"/>
                    <a:gd name="connsiteX449" fmla="*/ 1948256 w 2276193"/>
                    <a:gd name="connsiteY449" fmla="*/ 1142084 h 1318280"/>
                    <a:gd name="connsiteX450" fmla="*/ 1948209 w 2276193"/>
                    <a:gd name="connsiteY450" fmla="*/ 1142383 h 1318280"/>
                    <a:gd name="connsiteX451" fmla="*/ 1948303 w 2276193"/>
                    <a:gd name="connsiteY451" fmla="*/ 1142402 h 1318280"/>
                    <a:gd name="connsiteX452" fmla="*/ 1948997 w 2276193"/>
                    <a:gd name="connsiteY452" fmla="*/ 1141530 h 1318280"/>
                    <a:gd name="connsiteX453" fmla="*/ 1954509 w 2276193"/>
                    <a:gd name="connsiteY453" fmla="*/ 1135897 h 1318280"/>
                    <a:gd name="connsiteX454" fmla="*/ 1961220 w 2276193"/>
                    <a:gd name="connsiteY454" fmla="*/ 1135972 h 1318280"/>
                    <a:gd name="connsiteX455" fmla="*/ 1962383 w 2276193"/>
                    <a:gd name="connsiteY455" fmla="*/ 1142571 h 1318280"/>
                    <a:gd name="connsiteX456" fmla="*/ 1960611 w 2276193"/>
                    <a:gd name="connsiteY456" fmla="*/ 1145571 h 1318280"/>
                    <a:gd name="connsiteX457" fmla="*/ 1965673 w 2276193"/>
                    <a:gd name="connsiteY457" fmla="*/ 1146274 h 1318280"/>
                    <a:gd name="connsiteX458" fmla="*/ 1967698 w 2276193"/>
                    <a:gd name="connsiteY458" fmla="*/ 1151308 h 1318280"/>
                    <a:gd name="connsiteX459" fmla="*/ 1973220 w 2276193"/>
                    <a:gd name="connsiteY459" fmla="*/ 1164563 h 1318280"/>
                    <a:gd name="connsiteX460" fmla="*/ 1982678 w 2276193"/>
                    <a:gd name="connsiteY460" fmla="*/ 1180452 h 1318280"/>
                    <a:gd name="connsiteX461" fmla="*/ 1983456 w 2276193"/>
                    <a:gd name="connsiteY461" fmla="*/ 1180752 h 1318280"/>
                    <a:gd name="connsiteX462" fmla="*/ 1987909 w 2276193"/>
                    <a:gd name="connsiteY462" fmla="*/ 1183302 h 1318280"/>
                    <a:gd name="connsiteX463" fmla="*/ 1988293 w 2276193"/>
                    <a:gd name="connsiteY463" fmla="*/ 1183799 h 1318280"/>
                    <a:gd name="connsiteX464" fmla="*/ 1991115 w 2276193"/>
                    <a:gd name="connsiteY464" fmla="*/ 1186086 h 1318280"/>
                    <a:gd name="connsiteX465" fmla="*/ 1995024 w 2276193"/>
                    <a:gd name="connsiteY465" fmla="*/ 1184005 h 1318280"/>
                    <a:gd name="connsiteX466" fmla="*/ 1997883 w 2276193"/>
                    <a:gd name="connsiteY466" fmla="*/ 1182130 h 1318280"/>
                    <a:gd name="connsiteX467" fmla="*/ 2003348 w 2276193"/>
                    <a:gd name="connsiteY467" fmla="*/ 1182758 h 1318280"/>
                    <a:gd name="connsiteX468" fmla="*/ 2003863 w 2276193"/>
                    <a:gd name="connsiteY468" fmla="*/ 1183199 h 1318280"/>
                    <a:gd name="connsiteX469" fmla="*/ 2070495 w 2276193"/>
                    <a:gd name="connsiteY469" fmla="*/ 1116417 h 1318280"/>
                    <a:gd name="connsiteX470" fmla="*/ 1983438 w 2276193"/>
                    <a:gd name="connsiteY470" fmla="*/ 1120232 h 1318280"/>
                    <a:gd name="connsiteX471" fmla="*/ 2012029 w 2276193"/>
                    <a:gd name="connsiteY471" fmla="*/ 1187951 h 1318280"/>
                    <a:gd name="connsiteX472" fmla="*/ 2013660 w 2276193"/>
                    <a:gd name="connsiteY472" fmla="*/ 1186536 h 1318280"/>
                    <a:gd name="connsiteX473" fmla="*/ 2029961 w 2276193"/>
                    <a:gd name="connsiteY473" fmla="*/ 1179580 h 1318280"/>
                    <a:gd name="connsiteX474" fmla="*/ 2031789 w 2276193"/>
                    <a:gd name="connsiteY474" fmla="*/ 1179618 h 1318280"/>
                    <a:gd name="connsiteX475" fmla="*/ 2036486 w 2276193"/>
                    <a:gd name="connsiteY475" fmla="*/ 1175512 h 1318280"/>
                    <a:gd name="connsiteX476" fmla="*/ 2047632 w 2276193"/>
                    <a:gd name="connsiteY476" fmla="*/ 1150745 h 1318280"/>
                    <a:gd name="connsiteX477" fmla="*/ 2052075 w 2276193"/>
                    <a:gd name="connsiteY477" fmla="*/ 1142852 h 1318280"/>
                    <a:gd name="connsiteX478" fmla="*/ 2052994 w 2276193"/>
                    <a:gd name="connsiteY478" fmla="*/ 1140884 h 1318280"/>
                    <a:gd name="connsiteX479" fmla="*/ 2061318 w 2276193"/>
                    <a:gd name="connsiteY479" fmla="*/ 1130497 h 1318280"/>
                    <a:gd name="connsiteX480" fmla="*/ 2064730 w 2276193"/>
                    <a:gd name="connsiteY480" fmla="*/ 1126794 h 1318280"/>
                    <a:gd name="connsiteX481" fmla="*/ 2064852 w 2276193"/>
                    <a:gd name="connsiteY481" fmla="*/ 1126635 h 1318280"/>
                    <a:gd name="connsiteX482" fmla="*/ 2066277 w 2276193"/>
                    <a:gd name="connsiteY482" fmla="*/ 1124732 h 1318280"/>
                    <a:gd name="connsiteX483" fmla="*/ 2070486 w 2276193"/>
                    <a:gd name="connsiteY483" fmla="*/ 1116426 h 1318280"/>
                    <a:gd name="connsiteX484" fmla="*/ 1167875 w 2276193"/>
                    <a:gd name="connsiteY484" fmla="*/ 1109151 h 1318280"/>
                    <a:gd name="connsiteX485" fmla="*/ 1177025 w 2276193"/>
                    <a:gd name="connsiteY485" fmla="*/ 1115320 h 1318280"/>
                    <a:gd name="connsiteX486" fmla="*/ 1179218 w 2276193"/>
                    <a:gd name="connsiteY486" fmla="*/ 1115095 h 1318280"/>
                    <a:gd name="connsiteX487" fmla="*/ 1185639 w 2276193"/>
                    <a:gd name="connsiteY487" fmla="*/ 1113435 h 1318280"/>
                    <a:gd name="connsiteX488" fmla="*/ 1187561 w 2276193"/>
                    <a:gd name="connsiteY488" fmla="*/ 1112901 h 1318280"/>
                    <a:gd name="connsiteX489" fmla="*/ 1187917 w 2276193"/>
                    <a:gd name="connsiteY489" fmla="*/ 1112123 h 1318280"/>
                    <a:gd name="connsiteX490" fmla="*/ 1187936 w 2276193"/>
                    <a:gd name="connsiteY490" fmla="*/ 1112123 h 1318280"/>
                    <a:gd name="connsiteX491" fmla="*/ 2074470 w 2276193"/>
                    <a:gd name="connsiteY491" fmla="*/ 1058953 h 1318280"/>
                    <a:gd name="connsiteX492" fmla="*/ 1990337 w 2276193"/>
                    <a:gd name="connsiteY492" fmla="*/ 1113642 h 1318280"/>
                    <a:gd name="connsiteX493" fmla="*/ 2072314 w 2276193"/>
                    <a:gd name="connsiteY493" fmla="*/ 1110043 h 1318280"/>
                    <a:gd name="connsiteX494" fmla="*/ 2074282 w 2276193"/>
                    <a:gd name="connsiteY494" fmla="*/ 1104278 h 1318280"/>
                    <a:gd name="connsiteX495" fmla="*/ 2075660 w 2276193"/>
                    <a:gd name="connsiteY495" fmla="*/ 1101165 h 1318280"/>
                    <a:gd name="connsiteX496" fmla="*/ 2078238 w 2276193"/>
                    <a:gd name="connsiteY496" fmla="*/ 1083223 h 1318280"/>
                    <a:gd name="connsiteX497" fmla="*/ 2078004 w 2276193"/>
                    <a:gd name="connsiteY497" fmla="*/ 1079849 h 1318280"/>
                    <a:gd name="connsiteX498" fmla="*/ 2078351 w 2276193"/>
                    <a:gd name="connsiteY498" fmla="*/ 1078780 h 1318280"/>
                    <a:gd name="connsiteX499" fmla="*/ 2078416 w 2276193"/>
                    <a:gd name="connsiteY499" fmla="*/ 1078592 h 1318280"/>
                    <a:gd name="connsiteX500" fmla="*/ 2078838 w 2276193"/>
                    <a:gd name="connsiteY500" fmla="*/ 1077214 h 1318280"/>
                    <a:gd name="connsiteX501" fmla="*/ 2078848 w 2276193"/>
                    <a:gd name="connsiteY501" fmla="*/ 1077214 h 1318280"/>
                    <a:gd name="connsiteX502" fmla="*/ 2076448 w 2276193"/>
                    <a:gd name="connsiteY502" fmla="*/ 1061484 h 1318280"/>
                    <a:gd name="connsiteX503" fmla="*/ 2074470 w 2276193"/>
                    <a:gd name="connsiteY503" fmla="*/ 1058953 h 1318280"/>
                    <a:gd name="connsiteX504" fmla="*/ 600110 w 2276193"/>
                    <a:gd name="connsiteY504" fmla="*/ 1047414 h 1318280"/>
                    <a:gd name="connsiteX505" fmla="*/ 610094 w 2276193"/>
                    <a:gd name="connsiteY505" fmla="*/ 1191701 h 1318280"/>
                    <a:gd name="connsiteX506" fmla="*/ 635123 w 2276193"/>
                    <a:gd name="connsiteY506" fmla="*/ 1195685 h 1318280"/>
                    <a:gd name="connsiteX507" fmla="*/ 637542 w 2276193"/>
                    <a:gd name="connsiteY507" fmla="*/ 1192132 h 1318280"/>
                    <a:gd name="connsiteX508" fmla="*/ 641385 w 2276193"/>
                    <a:gd name="connsiteY508" fmla="*/ 1191476 h 1318280"/>
                    <a:gd name="connsiteX509" fmla="*/ 641478 w 2276193"/>
                    <a:gd name="connsiteY509" fmla="*/ 1191420 h 1318280"/>
                    <a:gd name="connsiteX510" fmla="*/ 641647 w 2276193"/>
                    <a:gd name="connsiteY510" fmla="*/ 1188607 h 1318280"/>
                    <a:gd name="connsiteX511" fmla="*/ 641478 w 2276193"/>
                    <a:gd name="connsiteY511" fmla="*/ 1188111 h 1318280"/>
                    <a:gd name="connsiteX512" fmla="*/ 640822 w 2276193"/>
                    <a:gd name="connsiteY512" fmla="*/ 1188317 h 1318280"/>
                    <a:gd name="connsiteX513" fmla="*/ 638554 w 2276193"/>
                    <a:gd name="connsiteY513" fmla="*/ 1188945 h 1318280"/>
                    <a:gd name="connsiteX514" fmla="*/ 637635 w 2276193"/>
                    <a:gd name="connsiteY514" fmla="*/ 1189029 h 1318280"/>
                    <a:gd name="connsiteX515" fmla="*/ 633698 w 2276193"/>
                    <a:gd name="connsiteY515" fmla="*/ 1187342 h 1318280"/>
                    <a:gd name="connsiteX516" fmla="*/ 631842 w 2276193"/>
                    <a:gd name="connsiteY516" fmla="*/ 1182449 h 1318280"/>
                    <a:gd name="connsiteX517" fmla="*/ 631486 w 2276193"/>
                    <a:gd name="connsiteY517" fmla="*/ 1181108 h 1318280"/>
                    <a:gd name="connsiteX518" fmla="*/ 632845 w 2276193"/>
                    <a:gd name="connsiteY518" fmla="*/ 1175427 h 1318280"/>
                    <a:gd name="connsiteX519" fmla="*/ 638610 w 2276193"/>
                    <a:gd name="connsiteY519" fmla="*/ 1174518 h 1318280"/>
                    <a:gd name="connsiteX520" fmla="*/ 639435 w 2276193"/>
                    <a:gd name="connsiteY520" fmla="*/ 1174912 h 1318280"/>
                    <a:gd name="connsiteX521" fmla="*/ 641394 w 2276193"/>
                    <a:gd name="connsiteY521" fmla="*/ 1175690 h 1318280"/>
                    <a:gd name="connsiteX522" fmla="*/ 644403 w 2276193"/>
                    <a:gd name="connsiteY522" fmla="*/ 1176084 h 1318280"/>
                    <a:gd name="connsiteX523" fmla="*/ 646831 w 2276193"/>
                    <a:gd name="connsiteY523" fmla="*/ 1175334 h 1318280"/>
                    <a:gd name="connsiteX524" fmla="*/ 647844 w 2276193"/>
                    <a:gd name="connsiteY524" fmla="*/ 1170328 h 1318280"/>
                    <a:gd name="connsiteX525" fmla="*/ 647806 w 2276193"/>
                    <a:gd name="connsiteY525" fmla="*/ 1166934 h 1318280"/>
                    <a:gd name="connsiteX526" fmla="*/ 647806 w 2276193"/>
                    <a:gd name="connsiteY526" fmla="*/ 1166194 h 1318280"/>
                    <a:gd name="connsiteX527" fmla="*/ 647750 w 2276193"/>
                    <a:gd name="connsiteY527" fmla="*/ 1161647 h 1318280"/>
                    <a:gd name="connsiteX528" fmla="*/ 649568 w 2276193"/>
                    <a:gd name="connsiteY528" fmla="*/ 1157420 h 1318280"/>
                    <a:gd name="connsiteX529" fmla="*/ 654021 w 2276193"/>
                    <a:gd name="connsiteY529" fmla="*/ 1156248 h 1318280"/>
                    <a:gd name="connsiteX530" fmla="*/ 658174 w 2276193"/>
                    <a:gd name="connsiteY530" fmla="*/ 1156670 h 1318280"/>
                    <a:gd name="connsiteX531" fmla="*/ 673388 w 2276193"/>
                    <a:gd name="connsiteY531" fmla="*/ 1152845 h 1318280"/>
                    <a:gd name="connsiteX532" fmla="*/ 673670 w 2276193"/>
                    <a:gd name="connsiteY532" fmla="*/ 1153370 h 1318280"/>
                    <a:gd name="connsiteX533" fmla="*/ 673463 w 2276193"/>
                    <a:gd name="connsiteY533" fmla="*/ 1152826 h 1318280"/>
                    <a:gd name="connsiteX534" fmla="*/ 674316 w 2276193"/>
                    <a:gd name="connsiteY534" fmla="*/ 1152498 h 1318280"/>
                    <a:gd name="connsiteX535" fmla="*/ 674476 w 2276193"/>
                    <a:gd name="connsiteY535" fmla="*/ 1152433 h 1318280"/>
                    <a:gd name="connsiteX536" fmla="*/ 1981872 w 2276193"/>
                    <a:gd name="connsiteY536" fmla="*/ 1045886 h 1318280"/>
                    <a:gd name="connsiteX537" fmla="*/ 1981872 w 2276193"/>
                    <a:gd name="connsiteY537" fmla="*/ 1111861 h 1318280"/>
                    <a:gd name="connsiteX538" fmla="*/ 2070514 w 2276193"/>
                    <a:gd name="connsiteY538" fmla="*/ 1054248 h 1318280"/>
                    <a:gd name="connsiteX539" fmla="*/ 2068002 w 2276193"/>
                    <a:gd name="connsiteY539" fmla="*/ 1048567 h 1318280"/>
                    <a:gd name="connsiteX540" fmla="*/ 2067908 w 2276193"/>
                    <a:gd name="connsiteY540" fmla="*/ 1047882 h 1318280"/>
                    <a:gd name="connsiteX541" fmla="*/ 594364 w 2276193"/>
                    <a:gd name="connsiteY541" fmla="*/ 1044630 h 1318280"/>
                    <a:gd name="connsiteX542" fmla="*/ 582150 w 2276193"/>
                    <a:gd name="connsiteY542" fmla="*/ 1058700 h 1318280"/>
                    <a:gd name="connsiteX543" fmla="*/ 580490 w 2276193"/>
                    <a:gd name="connsiteY543" fmla="*/ 1076146 h 1318280"/>
                    <a:gd name="connsiteX544" fmla="*/ 580172 w 2276193"/>
                    <a:gd name="connsiteY544" fmla="*/ 1098691 h 1318280"/>
                    <a:gd name="connsiteX545" fmla="*/ 580528 w 2276193"/>
                    <a:gd name="connsiteY545" fmla="*/ 1100978 h 1318280"/>
                    <a:gd name="connsiteX546" fmla="*/ 579666 w 2276193"/>
                    <a:gd name="connsiteY546" fmla="*/ 1128697 h 1318280"/>
                    <a:gd name="connsiteX547" fmla="*/ 579553 w 2276193"/>
                    <a:gd name="connsiteY547" fmla="*/ 1129588 h 1318280"/>
                    <a:gd name="connsiteX548" fmla="*/ 579553 w 2276193"/>
                    <a:gd name="connsiteY548" fmla="*/ 1129738 h 1318280"/>
                    <a:gd name="connsiteX549" fmla="*/ 579272 w 2276193"/>
                    <a:gd name="connsiteY549" fmla="*/ 1131556 h 1318280"/>
                    <a:gd name="connsiteX550" fmla="*/ 579272 w 2276193"/>
                    <a:gd name="connsiteY550" fmla="*/ 1131566 h 1318280"/>
                    <a:gd name="connsiteX551" fmla="*/ 578109 w 2276193"/>
                    <a:gd name="connsiteY551" fmla="*/ 1137181 h 1318280"/>
                    <a:gd name="connsiteX552" fmla="*/ 574735 w 2276193"/>
                    <a:gd name="connsiteY552" fmla="*/ 1147783 h 1318280"/>
                    <a:gd name="connsiteX553" fmla="*/ 574754 w 2276193"/>
                    <a:gd name="connsiteY553" fmla="*/ 1152854 h 1318280"/>
                    <a:gd name="connsiteX554" fmla="*/ 575531 w 2276193"/>
                    <a:gd name="connsiteY554" fmla="*/ 1154607 h 1318280"/>
                    <a:gd name="connsiteX555" fmla="*/ 578034 w 2276193"/>
                    <a:gd name="connsiteY555" fmla="*/ 1170018 h 1318280"/>
                    <a:gd name="connsiteX556" fmla="*/ 604329 w 2276193"/>
                    <a:gd name="connsiteY556" fmla="*/ 1188542 h 1318280"/>
                    <a:gd name="connsiteX557" fmla="*/ 581728 w 2276193"/>
                    <a:gd name="connsiteY557" fmla="*/ 1036380 h 1318280"/>
                    <a:gd name="connsiteX558" fmla="*/ 581662 w 2276193"/>
                    <a:gd name="connsiteY558" fmla="*/ 1041573 h 1318280"/>
                    <a:gd name="connsiteX559" fmla="*/ 582122 w 2276193"/>
                    <a:gd name="connsiteY559" fmla="*/ 1049748 h 1318280"/>
                    <a:gd name="connsiteX560" fmla="*/ 591280 w 2276193"/>
                    <a:gd name="connsiteY560" fmla="*/ 1039202 h 1318280"/>
                    <a:gd name="connsiteX561" fmla="*/ 1341298 w 2276193"/>
                    <a:gd name="connsiteY561" fmla="*/ 1034074 h 1318280"/>
                    <a:gd name="connsiteX562" fmla="*/ 1341298 w 2276193"/>
                    <a:gd name="connsiteY562" fmla="*/ 1034084 h 1318280"/>
                    <a:gd name="connsiteX563" fmla="*/ 1341344 w 2276193"/>
                    <a:gd name="connsiteY563" fmla="*/ 1037421 h 1318280"/>
                    <a:gd name="connsiteX564" fmla="*/ 1341363 w 2276193"/>
                    <a:gd name="connsiteY564" fmla="*/ 1040533 h 1318280"/>
                    <a:gd name="connsiteX565" fmla="*/ 1342966 w 2276193"/>
                    <a:gd name="connsiteY565" fmla="*/ 1043486 h 1318280"/>
                    <a:gd name="connsiteX566" fmla="*/ 1349781 w 2276193"/>
                    <a:gd name="connsiteY566" fmla="*/ 1046570 h 1318280"/>
                    <a:gd name="connsiteX567" fmla="*/ 1354140 w 2276193"/>
                    <a:gd name="connsiteY567" fmla="*/ 1046242 h 1318280"/>
                    <a:gd name="connsiteX568" fmla="*/ 1362239 w 2276193"/>
                    <a:gd name="connsiteY568" fmla="*/ 1041602 h 1318280"/>
                    <a:gd name="connsiteX569" fmla="*/ 582468 w 2276193"/>
                    <a:gd name="connsiteY569" fmla="*/ 1028422 h 1318280"/>
                    <a:gd name="connsiteX570" fmla="*/ 582393 w 2276193"/>
                    <a:gd name="connsiteY570" fmla="*/ 1030043 h 1318280"/>
                    <a:gd name="connsiteX571" fmla="*/ 585056 w 2276193"/>
                    <a:gd name="connsiteY571" fmla="*/ 1030831 h 1318280"/>
                    <a:gd name="connsiteX572" fmla="*/ 1859689 w 2276193"/>
                    <a:gd name="connsiteY572" fmla="*/ 1027906 h 1318280"/>
                    <a:gd name="connsiteX573" fmla="*/ 1815593 w 2276193"/>
                    <a:gd name="connsiteY573" fmla="*/ 1052270 h 1318280"/>
                    <a:gd name="connsiteX574" fmla="*/ 1816896 w 2276193"/>
                    <a:gd name="connsiteY574" fmla="*/ 1058991 h 1318280"/>
                    <a:gd name="connsiteX575" fmla="*/ 1817927 w 2276193"/>
                    <a:gd name="connsiteY575" fmla="*/ 1063744 h 1318280"/>
                    <a:gd name="connsiteX576" fmla="*/ 1814599 w 2276193"/>
                    <a:gd name="connsiteY576" fmla="*/ 1068712 h 1318280"/>
                    <a:gd name="connsiteX577" fmla="*/ 1813587 w 2276193"/>
                    <a:gd name="connsiteY577" fmla="*/ 1069134 h 1318280"/>
                    <a:gd name="connsiteX578" fmla="*/ 1818658 w 2276193"/>
                    <a:gd name="connsiteY578" fmla="*/ 1099609 h 1318280"/>
                    <a:gd name="connsiteX579" fmla="*/ 1819361 w 2276193"/>
                    <a:gd name="connsiteY579" fmla="*/ 1104728 h 1318280"/>
                    <a:gd name="connsiteX580" fmla="*/ 1819483 w 2276193"/>
                    <a:gd name="connsiteY580" fmla="*/ 1105327 h 1318280"/>
                    <a:gd name="connsiteX581" fmla="*/ 1819943 w 2276193"/>
                    <a:gd name="connsiteY581" fmla="*/ 1107765 h 1318280"/>
                    <a:gd name="connsiteX582" fmla="*/ 1819952 w 2276193"/>
                    <a:gd name="connsiteY582" fmla="*/ 1107765 h 1318280"/>
                    <a:gd name="connsiteX583" fmla="*/ 1818199 w 2276193"/>
                    <a:gd name="connsiteY583" fmla="*/ 1122088 h 1318280"/>
                    <a:gd name="connsiteX584" fmla="*/ 1833085 w 2276193"/>
                    <a:gd name="connsiteY584" fmla="*/ 1136403 h 1318280"/>
                    <a:gd name="connsiteX585" fmla="*/ 1834473 w 2276193"/>
                    <a:gd name="connsiteY585" fmla="*/ 1135840 h 1318280"/>
                    <a:gd name="connsiteX586" fmla="*/ 1865548 w 2276193"/>
                    <a:gd name="connsiteY586" fmla="*/ 1027306 h 1318280"/>
                    <a:gd name="connsiteX587" fmla="*/ 1841269 w 2276193"/>
                    <a:gd name="connsiteY587" fmla="*/ 1131228 h 1318280"/>
                    <a:gd name="connsiteX588" fmla="*/ 1850746 w 2276193"/>
                    <a:gd name="connsiteY588" fmla="*/ 1129429 h 1318280"/>
                    <a:gd name="connsiteX589" fmla="*/ 1854983 w 2276193"/>
                    <a:gd name="connsiteY589" fmla="*/ 1129466 h 1318280"/>
                    <a:gd name="connsiteX590" fmla="*/ 1859380 w 2276193"/>
                    <a:gd name="connsiteY590" fmla="*/ 1129832 h 1318280"/>
                    <a:gd name="connsiteX591" fmla="*/ 1860626 w 2276193"/>
                    <a:gd name="connsiteY591" fmla="*/ 1129982 h 1318280"/>
                    <a:gd name="connsiteX592" fmla="*/ 1870479 w 2276193"/>
                    <a:gd name="connsiteY592" fmla="*/ 1125735 h 1318280"/>
                    <a:gd name="connsiteX593" fmla="*/ 1875653 w 2276193"/>
                    <a:gd name="connsiteY593" fmla="*/ 1121882 h 1318280"/>
                    <a:gd name="connsiteX594" fmla="*/ 1882215 w 2276193"/>
                    <a:gd name="connsiteY594" fmla="*/ 1118657 h 1318280"/>
                    <a:gd name="connsiteX595" fmla="*/ 1887765 w 2276193"/>
                    <a:gd name="connsiteY595" fmla="*/ 1116286 h 1318280"/>
                    <a:gd name="connsiteX596" fmla="*/ 1888852 w 2276193"/>
                    <a:gd name="connsiteY596" fmla="*/ 1116398 h 1318280"/>
                    <a:gd name="connsiteX597" fmla="*/ 1892499 w 2276193"/>
                    <a:gd name="connsiteY597" fmla="*/ 1116773 h 1318280"/>
                    <a:gd name="connsiteX598" fmla="*/ 1906597 w 2276193"/>
                    <a:gd name="connsiteY598" fmla="*/ 1112799 h 1318280"/>
                    <a:gd name="connsiteX599" fmla="*/ 1907310 w 2276193"/>
                    <a:gd name="connsiteY599" fmla="*/ 1112508 h 1318280"/>
                    <a:gd name="connsiteX600" fmla="*/ 1917040 w 2276193"/>
                    <a:gd name="connsiteY600" fmla="*/ 1110539 h 1318280"/>
                    <a:gd name="connsiteX601" fmla="*/ 1925693 w 2276193"/>
                    <a:gd name="connsiteY601" fmla="*/ 1112414 h 1318280"/>
                    <a:gd name="connsiteX602" fmla="*/ 1937991 w 2276193"/>
                    <a:gd name="connsiteY602" fmla="*/ 1117917 h 1318280"/>
                    <a:gd name="connsiteX603" fmla="*/ 1942303 w 2276193"/>
                    <a:gd name="connsiteY603" fmla="*/ 1120682 h 1318280"/>
                    <a:gd name="connsiteX604" fmla="*/ 1972057 w 2276193"/>
                    <a:gd name="connsiteY604" fmla="*/ 1115348 h 1318280"/>
                    <a:gd name="connsiteX605" fmla="*/ 1972067 w 2276193"/>
                    <a:gd name="connsiteY605" fmla="*/ 1115339 h 1318280"/>
                    <a:gd name="connsiteX606" fmla="*/ 1874866 w 2276193"/>
                    <a:gd name="connsiteY606" fmla="*/ 1027231 h 1318280"/>
                    <a:gd name="connsiteX607" fmla="*/ 1976351 w 2276193"/>
                    <a:gd name="connsiteY607" fmla="*/ 1111102 h 1318280"/>
                    <a:gd name="connsiteX608" fmla="*/ 1976351 w 2276193"/>
                    <a:gd name="connsiteY608" fmla="*/ 1045370 h 1318280"/>
                    <a:gd name="connsiteX609" fmla="*/ 2165391 w 2276193"/>
                    <a:gd name="connsiteY609" fmla="*/ 1023294 h 1318280"/>
                    <a:gd name="connsiteX610" fmla="*/ 2168812 w 2276193"/>
                    <a:gd name="connsiteY610" fmla="*/ 1024503 h 1318280"/>
                    <a:gd name="connsiteX611" fmla="*/ 2179677 w 2276193"/>
                    <a:gd name="connsiteY611" fmla="*/ 1036615 h 1318280"/>
                    <a:gd name="connsiteX612" fmla="*/ 2180221 w 2276193"/>
                    <a:gd name="connsiteY612" fmla="*/ 1042043 h 1318280"/>
                    <a:gd name="connsiteX613" fmla="*/ 2176368 w 2276193"/>
                    <a:gd name="connsiteY613" fmla="*/ 1044283 h 1318280"/>
                    <a:gd name="connsiteX614" fmla="*/ 2173340 w 2276193"/>
                    <a:gd name="connsiteY614" fmla="*/ 1043402 h 1318280"/>
                    <a:gd name="connsiteX615" fmla="*/ 2173340 w 2276193"/>
                    <a:gd name="connsiteY615" fmla="*/ 1043393 h 1318280"/>
                    <a:gd name="connsiteX616" fmla="*/ 2161463 w 2276193"/>
                    <a:gd name="connsiteY616" fmla="*/ 1030569 h 1318280"/>
                    <a:gd name="connsiteX617" fmla="*/ 2161566 w 2276193"/>
                    <a:gd name="connsiteY617" fmla="*/ 1025347 h 1318280"/>
                    <a:gd name="connsiteX618" fmla="*/ 2165391 w 2276193"/>
                    <a:gd name="connsiteY618" fmla="*/ 1023294 h 1318280"/>
                    <a:gd name="connsiteX619" fmla="*/ 1856614 w 2276193"/>
                    <a:gd name="connsiteY619" fmla="*/ 1019994 h 1318280"/>
                    <a:gd name="connsiteX620" fmla="*/ 1854102 w 2276193"/>
                    <a:gd name="connsiteY620" fmla="*/ 1020744 h 1318280"/>
                    <a:gd name="connsiteX621" fmla="*/ 1850174 w 2276193"/>
                    <a:gd name="connsiteY621" fmla="*/ 1021916 h 1318280"/>
                    <a:gd name="connsiteX622" fmla="*/ 1827367 w 2276193"/>
                    <a:gd name="connsiteY622" fmla="*/ 1030015 h 1318280"/>
                    <a:gd name="connsiteX623" fmla="*/ 1825558 w 2276193"/>
                    <a:gd name="connsiteY623" fmla="*/ 1031534 h 1318280"/>
                    <a:gd name="connsiteX624" fmla="*/ 1819980 w 2276193"/>
                    <a:gd name="connsiteY624" fmla="*/ 1034768 h 1318280"/>
                    <a:gd name="connsiteX625" fmla="*/ 1818499 w 2276193"/>
                    <a:gd name="connsiteY625" fmla="*/ 1038911 h 1318280"/>
                    <a:gd name="connsiteX626" fmla="*/ 1818340 w 2276193"/>
                    <a:gd name="connsiteY626" fmla="*/ 1041630 h 1318280"/>
                    <a:gd name="connsiteX627" fmla="*/ 1817730 w 2276193"/>
                    <a:gd name="connsiteY627" fmla="*/ 1044086 h 1318280"/>
                    <a:gd name="connsiteX628" fmla="*/ 1817740 w 2276193"/>
                    <a:gd name="connsiteY628" fmla="*/ 1044095 h 1318280"/>
                    <a:gd name="connsiteX629" fmla="*/ 1858527 w 2276193"/>
                    <a:gd name="connsiteY629" fmla="*/ 1021560 h 1318280"/>
                    <a:gd name="connsiteX630" fmla="*/ 1280262 w 2276193"/>
                    <a:gd name="connsiteY630" fmla="*/ 1014913 h 1318280"/>
                    <a:gd name="connsiteX631" fmla="*/ 1197141 w 2276193"/>
                    <a:gd name="connsiteY631" fmla="*/ 1108514 h 1318280"/>
                    <a:gd name="connsiteX632" fmla="*/ 1201950 w 2276193"/>
                    <a:gd name="connsiteY632" fmla="*/ 1110839 h 1318280"/>
                    <a:gd name="connsiteX633" fmla="*/ 1203441 w 2276193"/>
                    <a:gd name="connsiteY633" fmla="*/ 1110979 h 1318280"/>
                    <a:gd name="connsiteX634" fmla="*/ 1207491 w 2276193"/>
                    <a:gd name="connsiteY634" fmla="*/ 1111214 h 1318280"/>
                    <a:gd name="connsiteX635" fmla="*/ 1231282 w 2276193"/>
                    <a:gd name="connsiteY635" fmla="*/ 1101568 h 1318280"/>
                    <a:gd name="connsiteX636" fmla="*/ 1248090 w 2276193"/>
                    <a:gd name="connsiteY636" fmla="*/ 1083241 h 1318280"/>
                    <a:gd name="connsiteX637" fmla="*/ 1258055 w 2276193"/>
                    <a:gd name="connsiteY637" fmla="*/ 1071730 h 1318280"/>
                    <a:gd name="connsiteX638" fmla="*/ 1263979 w 2276193"/>
                    <a:gd name="connsiteY638" fmla="*/ 1054969 h 1318280"/>
                    <a:gd name="connsiteX639" fmla="*/ 1263979 w 2276193"/>
                    <a:gd name="connsiteY639" fmla="*/ 1054978 h 1318280"/>
                    <a:gd name="connsiteX640" fmla="*/ 1267682 w 2276193"/>
                    <a:gd name="connsiteY640" fmla="*/ 1046204 h 1318280"/>
                    <a:gd name="connsiteX641" fmla="*/ 1274085 w 2276193"/>
                    <a:gd name="connsiteY641" fmla="*/ 1043354 h 1318280"/>
                    <a:gd name="connsiteX642" fmla="*/ 1276269 w 2276193"/>
                    <a:gd name="connsiteY642" fmla="*/ 1042726 h 1318280"/>
                    <a:gd name="connsiteX643" fmla="*/ 1283000 w 2276193"/>
                    <a:gd name="connsiteY643" fmla="*/ 1034374 h 1318280"/>
                    <a:gd name="connsiteX644" fmla="*/ 1280769 w 2276193"/>
                    <a:gd name="connsiteY644" fmla="*/ 1016497 h 1318280"/>
                    <a:gd name="connsiteX645" fmla="*/ 2041576 w 2276193"/>
                    <a:gd name="connsiteY645" fmla="*/ 1013114 h 1318280"/>
                    <a:gd name="connsiteX646" fmla="*/ 2041576 w 2276193"/>
                    <a:gd name="connsiteY646" fmla="*/ 1013123 h 1318280"/>
                    <a:gd name="connsiteX647" fmla="*/ 1991143 w 2276193"/>
                    <a:gd name="connsiteY647" fmla="*/ 1039802 h 1318280"/>
                    <a:gd name="connsiteX648" fmla="*/ 2064814 w 2276193"/>
                    <a:gd name="connsiteY648" fmla="*/ 1041508 h 1318280"/>
                    <a:gd name="connsiteX649" fmla="*/ 2062077 w 2276193"/>
                    <a:gd name="connsiteY649" fmla="*/ 1039418 h 1318280"/>
                    <a:gd name="connsiteX650" fmla="*/ 2059696 w 2276193"/>
                    <a:gd name="connsiteY650" fmla="*/ 1035827 h 1318280"/>
                    <a:gd name="connsiteX651" fmla="*/ 2059537 w 2276193"/>
                    <a:gd name="connsiteY651" fmla="*/ 1034702 h 1318280"/>
                    <a:gd name="connsiteX652" fmla="*/ 2051269 w 2276193"/>
                    <a:gd name="connsiteY652" fmla="*/ 1020116 h 1318280"/>
                    <a:gd name="connsiteX653" fmla="*/ 2049216 w 2276193"/>
                    <a:gd name="connsiteY653" fmla="*/ 1018776 h 1318280"/>
                    <a:gd name="connsiteX654" fmla="*/ 2048550 w 2276193"/>
                    <a:gd name="connsiteY654" fmla="*/ 1018316 h 1318280"/>
                    <a:gd name="connsiteX655" fmla="*/ 2045607 w 2276193"/>
                    <a:gd name="connsiteY655" fmla="*/ 1016423 h 1318280"/>
                    <a:gd name="connsiteX656" fmla="*/ 2041576 w 2276193"/>
                    <a:gd name="connsiteY656" fmla="*/ 1013114 h 1318280"/>
                    <a:gd name="connsiteX657" fmla="*/ 721178 w 2276193"/>
                    <a:gd name="connsiteY657" fmla="*/ 1008876 h 1318280"/>
                    <a:gd name="connsiteX658" fmla="*/ 721918 w 2276193"/>
                    <a:gd name="connsiteY658" fmla="*/ 1079998 h 1318280"/>
                    <a:gd name="connsiteX659" fmla="*/ 723896 w 2276193"/>
                    <a:gd name="connsiteY659" fmla="*/ 1076933 h 1318280"/>
                    <a:gd name="connsiteX660" fmla="*/ 727374 w 2276193"/>
                    <a:gd name="connsiteY660" fmla="*/ 1061540 h 1318280"/>
                    <a:gd name="connsiteX661" fmla="*/ 730140 w 2276193"/>
                    <a:gd name="connsiteY661" fmla="*/ 1049307 h 1318280"/>
                    <a:gd name="connsiteX662" fmla="*/ 732061 w 2276193"/>
                    <a:gd name="connsiteY662" fmla="*/ 1047414 h 1318280"/>
                    <a:gd name="connsiteX663" fmla="*/ 746985 w 2276193"/>
                    <a:gd name="connsiteY663" fmla="*/ 1036802 h 1318280"/>
                    <a:gd name="connsiteX664" fmla="*/ 751119 w 2276193"/>
                    <a:gd name="connsiteY664" fmla="*/ 1034083 h 1318280"/>
                    <a:gd name="connsiteX665" fmla="*/ 762049 w 2276193"/>
                    <a:gd name="connsiteY665" fmla="*/ 1029106 h 1318280"/>
                    <a:gd name="connsiteX666" fmla="*/ 762396 w 2276193"/>
                    <a:gd name="connsiteY666" fmla="*/ 1029106 h 1318280"/>
                    <a:gd name="connsiteX667" fmla="*/ 715666 w 2276193"/>
                    <a:gd name="connsiteY667" fmla="*/ 1008052 h 1318280"/>
                    <a:gd name="connsiteX668" fmla="*/ 601554 w 2276193"/>
                    <a:gd name="connsiteY668" fmla="*/ 1039417 h 1318280"/>
                    <a:gd name="connsiteX669" fmla="*/ 678094 w 2276193"/>
                    <a:gd name="connsiteY669" fmla="*/ 1147511 h 1318280"/>
                    <a:gd name="connsiteX670" fmla="*/ 680400 w 2276193"/>
                    <a:gd name="connsiteY670" fmla="*/ 1142055 h 1318280"/>
                    <a:gd name="connsiteX671" fmla="*/ 681122 w 2276193"/>
                    <a:gd name="connsiteY671" fmla="*/ 1140077 h 1318280"/>
                    <a:gd name="connsiteX672" fmla="*/ 679669 w 2276193"/>
                    <a:gd name="connsiteY672" fmla="*/ 1139449 h 1318280"/>
                    <a:gd name="connsiteX673" fmla="*/ 676304 w 2276193"/>
                    <a:gd name="connsiteY673" fmla="*/ 1136384 h 1318280"/>
                    <a:gd name="connsiteX674" fmla="*/ 676360 w 2276193"/>
                    <a:gd name="connsiteY674" fmla="*/ 1131894 h 1318280"/>
                    <a:gd name="connsiteX675" fmla="*/ 676679 w 2276193"/>
                    <a:gd name="connsiteY675" fmla="*/ 1129297 h 1318280"/>
                    <a:gd name="connsiteX676" fmla="*/ 677607 w 2276193"/>
                    <a:gd name="connsiteY676" fmla="*/ 1124104 h 1318280"/>
                    <a:gd name="connsiteX677" fmla="*/ 681609 w 2276193"/>
                    <a:gd name="connsiteY677" fmla="*/ 1122248 h 1318280"/>
                    <a:gd name="connsiteX678" fmla="*/ 682556 w 2276193"/>
                    <a:gd name="connsiteY678" fmla="*/ 1122332 h 1318280"/>
                    <a:gd name="connsiteX679" fmla="*/ 690909 w 2276193"/>
                    <a:gd name="connsiteY679" fmla="*/ 1123307 h 1318280"/>
                    <a:gd name="connsiteX680" fmla="*/ 691537 w 2276193"/>
                    <a:gd name="connsiteY680" fmla="*/ 1123307 h 1318280"/>
                    <a:gd name="connsiteX681" fmla="*/ 697264 w 2276193"/>
                    <a:gd name="connsiteY681" fmla="*/ 1120485 h 1318280"/>
                    <a:gd name="connsiteX682" fmla="*/ 703320 w 2276193"/>
                    <a:gd name="connsiteY682" fmla="*/ 1109996 h 1318280"/>
                    <a:gd name="connsiteX683" fmla="*/ 703339 w 2276193"/>
                    <a:gd name="connsiteY683" fmla="*/ 1109958 h 1318280"/>
                    <a:gd name="connsiteX684" fmla="*/ 703357 w 2276193"/>
                    <a:gd name="connsiteY684" fmla="*/ 1109939 h 1318280"/>
                    <a:gd name="connsiteX685" fmla="*/ 703873 w 2276193"/>
                    <a:gd name="connsiteY685" fmla="*/ 1110221 h 1318280"/>
                    <a:gd name="connsiteX686" fmla="*/ 703376 w 2276193"/>
                    <a:gd name="connsiteY686" fmla="*/ 1109911 h 1318280"/>
                    <a:gd name="connsiteX687" fmla="*/ 716153 w 2276193"/>
                    <a:gd name="connsiteY687" fmla="*/ 1090994 h 1318280"/>
                    <a:gd name="connsiteX688" fmla="*/ 716519 w 2276193"/>
                    <a:gd name="connsiteY688" fmla="*/ 1090169 h 1318280"/>
                    <a:gd name="connsiteX689" fmla="*/ 2259994 w 2276193"/>
                    <a:gd name="connsiteY689" fmla="*/ 1003955 h 1318280"/>
                    <a:gd name="connsiteX690" fmla="*/ 2257604 w 2276193"/>
                    <a:gd name="connsiteY690" fmla="*/ 1005399 h 1318280"/>
                    <a:gd name="connsiteX691" fmla="*/ 2256873 w 2276193"/>
                    <a:gd name="connsiteY691" fmla="*/ 1006673 h 1318280"/>
                    <a:gd name="connsiteX692" fmla="*/ 2256985 w 2276193"/>
                    <a:gd name="connsiteY692" fmla="*/ 1007086 h 1318280"/>
                    <a:gd name="connsiteX693" fmla="*/ 2257069 w 2276193"/>
                    <a:gd name="connsiteY693" fmla="*/ 1007123 h 1318280"/>
                    <a:gd name="connsiteX694" fmla="*/ 2258869 w 2276193"/>
                    <a:gd name="connsiteY694" fmla="*/ 1007348 h 1318280"/>
                    <a:gd name="connsiteX695" fmla="*/ 2261419 w 2276193"/>
                    <a:gd name="connsiteY695" fmla="*/ 1006926 h 1318280"/>
                    <a:gd name="connsiteX696" fmla="*/ 2261738 w 2276193"/>
                    <a:gd name="connsiteY696" fmla="*/ 1006121 h 1318280"/>
                    <a:gd name="connsiteX697" fmla="*/ 2261419 w 2276193"/>
                    <a:gd name="connsiteY697" fmla="*/ 1004583 h 1318280"/>
                    <a:gd name="connsiteX698" fmla="*/ 2261175 w 2276193"/>
                    <a:gd name="connsiteY698" fmla="*/ 1004189 h 1318280"/>
                    <a:gd name="connsiteX699" fmla="*/ 2260613 w 2276193"/>
                    <a:gd name="connsiteY699" fmla="*/ 1004049 h 1318280"/>
                    <a:gd name="connsiteX700" fmla="*/ 2259994 w 2276193"/>
                    <a:gd name="connsiteY700" fmla="*/ 1003955 h 1318280"/>
                    <a:gd name="connsiteX701" fmla="*/ 2276165 w 2276193"/>
                    <a:gd name="connsiteY701" fmla="*/ 994459 h 1318280"/>
                    <a:gd name="connsiteX702" fmla="*/ 2276193 w 2276193"/>
                    <a:gd name="connsiteY702" fmla="*/ 994496 h 1318280"/>
                    <a:gd name="connsiteX703" fmla="*/ 2276164 w 2276193"/>
                    <a:gd name="connsiteY703" fmla="*/ 994464 h 1318280"/>
                    <a:gd name="connsiteX704" fmla="*/ 2273399 w 2276193"/>
                    <a:gd name="connsiteY704" fmla="*/ 991440 h 1318280"/>
                    <a:gd name="connsiteX705" fmla="*/ 2276164 w 2276193"/>
                    <a:gd name="connsiteY705" fmla="*/ 994464 h 1318280"/>
                    <a:gd name="connsiteX706" fmla="*/ 2275181 w 2276193"/>
                    <a:gd name="connsiteY706" fmla="*/ 999736 h 1318280"/>
                    <a:gd name="connsiteX707" fmla="*/ 2269537 w 2276193"/>
                    <a:gd name="connsiteY707" fmla="*/ 1002446 h 1318280"/>
                    <a:gd name="connsiteX708" fmla="*/ 2268740 w 2276193"/>
                    <a:gd name="connsiteY708" fmla="*/ 1002483 h 1318280"/>
                    <a:gd name="connsiteX709" fmla="*/ 2266819 w 2276193"/>
                    <a:gd name="connsiteY709" fmla="*/ 1002361 h 1318280"/>
                    <a:gd name="connsiteX710" fmla="*/ 2266912 w 2276193"/>
                    <a:gd name="connsiteY710" fmla="*/ 1002596 h 1318280"/>
                    <a:gd name="connsiteX711" fmla="*/ 2266959 w 2276193"/>
                    <a:gd name="connsiteY711" fmla="*/ 1002708 h 1318280"/>
                    <a:gd name="connsiteX712" fmla="*/ 2267166 w 2276193"/>
                    <a:gd name="connsiteY712" fmla="*/ 1003280 h 1318280"/>
                    <a:gd name="connsiteX713" fmla="*/ 2267334 w 2276193"/>
                    <a:gd name="connsiteY713" fmla="*/ 1003927 h 1318280"/>
                    <a:gd name="connsiteX714" fmla="*/ 2267400 w 2276193"/>
                    <a:gd name="connsiteY714" fmla="*/ 1004302 h 1318280"/>
                    <a:gd name="connsiteX715" fmla="*/ 2267512 w 2276193"/>
                    <a:gd name="connsiteY715" fmla="*/ 1005146 h 1318280"/>
                    <a:gd name="connsiteX716" fmla="*/ 2267550 w 2276193"/>
                    <a:gd name="connsiteY716" fmla="*/ 1006317 h 1318280"/>
                    <a:gd name="connsiteX717" fmla="*/ 2263809 w 2276193"/>
                    <a:gd name="connsiteY717" fmla="*/ 1012223 h 1318280"/>
                    <a:gd name="connsiteX718" fmla="*/ 2258851 w 2276193"/>
                    <a:gd name="connsiteY718" fmla="*/ 1013160 h 1318280"/>
                    <a:gd name="connsiteX719" fmla="*/ 2255166 w 2276193"/>
                    <a:gd name="connsiteY719" fmla="*/ 1012626 h 1318280"/>
                    <a:gd name="connsiteX720" fmla="*/ 2251061 w 2276193"/>
                    <a:gd name="connsiteY720" fmla="*/ 1007423 h 1318280"/>
                    <a:gd name="connsiteX721" fmla="*/ 2253160 w 2276193"/>
                    <a:gd name="connsiteY721" fmla="*/ 1001555 h 1318280"/>
                    <a:gd name="connsiteX722" fmla="*/ 2259929 w 2276193"/>
                    <a:gd name="connsiteY722" fmla="*/ 998087 h 1318280"/>
                    <a:gd name="connsiteX723" fmla="*/ 2260407 w 2276193"/>
                    <a:gd name="connsiteY723" fmla="*/ 998115 h 1318280"/>
                    <a:gd name="connsiteX724" fmla="*/ 2261054 w 2276193"/>
                    <a:gd name="connsiteY724" fmla="*/ 998190 h 1318280"/>
                    <a:gd name="connsiteX725" fmla="*/ 2261157 w 2276193"/>
                    <a:gd name="connsiteY725" fmla="*/ 998209 h 1318280"/>
                    <a:gd name="connsiteX726" fmla="*/ 2261129 w 2276193"/>
                    <a:gd name="connsiteY726" fmla="*/ 998068 h 1318280"/>
                    <a:gd name="connsiteX727" fmla="*/ 2261072 w 2276193"/>
                    <a:gd name="connsiteY727" fmla="*/ 997468 h 1318280"/>
                    <a:gd name="connsiteX728" fmla="*/ 2261072 w 2276193"/>
                    <a:gd name="connsiteY728" fmla="*/ 997280 h 1318280"/>
                    <a:gd name="connsiteX729" fmla="*/ 2261091 w 2276193"/>
                    <a:gd name="connsiteY729" fmla="*/ 996877 h 1318280"/>
                    <a:gd name="connsiteX730" fmla="*/ 2261138 w 2276193"/>
                    <a:gd name="connsiteY730" fmla="*/ 996540 h 1318280"/>
                    <a:gd name="connsiteX731" fmla="*/ 2261185 w 2276193"/>
                    <a:gd name="connsiteY731" fmla="*/ 996296 h 1318280"/>
                    <a:gd name="connsiteX732" fmla="*/ 2262188 w 2276193"/>
                    <a:gd name="connsiteY732" fmla="*/ 994196 h 1318280"/>
                    <a:gd name="connsiteX733" fmla="*/ 2262685 w 2276193"/>
                    <a:gd name="connsiteY733" fmla="*/ 993643 h 1318280"/>
                    <a:gd name="connsiteX734" fmla="*/ 2264034 w 2276193"/>
                    <a:gd name="connsiteY734" fmla="*/ 992622 h 1318280"/>
                    <a:gd name="connsiteX735" fmla="*/ 2273399 w 2276193"/>
                    <a:gd name="connsiteY735" fmla="*/ 991440 h 1318280"/>
                    <a:gd name="connsiteX736" fmla="*/ 1166825 w 2276193"/>
                    <a:gd name="connsiteY736" fmla="*/ 990521 h 1318280"/>
                    <a:gd name="connsiteX737" fmla="*/ 1142949 w 2276193"/>
                    <a:gd name="connsiteY737" fmla="*/ 1023369 h 1318280"/>
                    <a:gd name="connsiteX738" fmla="*/ 1144243 w 2276193"/>
                    <a:gd name="connsiteY738" fmla="*/ 1025628 h 1318280"/>
                    <a:gd name="connsiteX739" fmla="*/ 1145030 w 2276193"/>
                    <a:gd name="connsiteY739" fmla="*/ 1028056 h 1318280"/>
                    <a:gd name="connsiteX740" fmla="*/ 1145030 w 2276193"/>
                    <a:gd name="connsiteY740" fmla="*/ 1029171 h 1318280"/>
                    <a:gd name="connsiteX741" fmla="*/ 1146858 w 2276193"/>
                    <a:gd name="connsiteY741" fmla="*/ 1044404 h 1318280"/>
                    <a:gd name="connsiteX742" fmla="*/ 1147065 w 2276193"/>
                    <a:gd name="connsiteY742" fmla="*/ 1045482 h 1318280"/>
                    <a:gd name="connsiteX743" fmla="*/ 1148115 w 2276193"/>
                    <a:gd name="connsiteY743" fmla="*/ 1051397 h 1318280"/>
                    <a:gd name="connsiteX744" fmla="*/ 1154086 w 2276193"/>
                    <a:gd name="connsiteY744" fmla="*/ 1066865 h 1318280"/>
                    <a:gd name="connsiteX745" fmla="*/ 1162448 w 2276193"/>
                    <a:gd name="connsiteY745" fmla="*/ 1082763 h 1318280"/>
                    <a:gd name="connsiteX746" fmla="*/ 1164632 w 2276193"/>
                    <a:gd name="connsiteY746" fmla="*/ 1088603 h 1318280"/>
                    <a:gd name="connsiteX747" fmla="*/ 1166057 w 2276193"/>
                    <a:gd name="connsiteY747" fmla="*/ 1092006 h 1318280"/>
                    <a:gd name="connsiteX748" fmla="*/ 1166647 w 2276193"/>
                    <a:gd name="connsiteY748" fmla="*/ 1093347 h 1318280"/>
                    <a:gd name="connsiteX749" fmla="*/ 1167941 w 2276193"/>
                    <a:gd name="connsiteY749" fmla="*/ 1096909 h 1318280"/>
                    <a:gd name="connsiteX750" fmla="*/ 1167219 w 2276193"/>
                    <a:gd name="connsiteY750" fmla="*/ 1100630 h 1318280"/>
                    <a:gd name="connsiteX751" fmla="*/ 1166450 w 2276193"/>
                    <a:gd name="connsiteY751" fmla="*/ 1102608 h 1318280"/>
                    <a:gd name="connsiteX752" fmla="*/ 1188705 w 2276193"/>
                    <a:gd name="connsiteY752" fmla="*/ 1105899 h 1318280"/>
                    <a:gd name="connsiteX753" fmla="*/ 1171916 w 2276193"/>
                    <a:gd name="connsiteY753" fmla="*/ 987531 h 1318280"/>
                    <a:gd name="connsiteX754" fmla="*/ 1193879 w 2276193"/>
                    <a:gd name="connsiteY754" fmla="*/ 1103302 h 1318280"/>
                    <a:gd name="connsiteX755" fmla="*/ 1275699 w 2276193"/>
                    <a:gd name="connsiteY755" fmla="*/ 1011162 h 1318280"/>
                    <a:gd name="connsiteX756" fmla="*/ 1275706 w 2276193"/>
                    <a:gd name="connsiteY756" fmla="*/ 1011163 h 1318280"/>
                    <a:gd name="connsiteX757" fmla="*/ 1275706 w 2276193"/>
                    <a:gd name="connsiteY757" fmla="*/ 1011154 h 1318280"/>
                    <a:gd name="connsiteX758" fmla="*/ 1275699 w 2276193"/>
                    <a:gd name="connsiteY758" fmla="*/ 1011162 h 1318280"/>
                    <a:gd name="connsiteX759" fmla="*/ 1127726 w 2276193"/>
                    <a:gd name="connsiteY759" fmla="*/ 985637 h 1318280"/>
                    <a:gd name="connsiteX760" fmla="*/ 1131091 w 2276193"/>
                    <a:gd name="connsiteY760" fmla="*/ 999221 h 1318280"/>
                    <a:gd name="connsiteX761" fmla="*/ 1139078 w 2276193"/>
                    <a:gd name="connsiteY761" fmla="*/ 1014426 h 1318280"/>
                    <a:gd name="connsiteX762" fmla="*/ 1139097 w 2276193"/>
                    <a:gd name="connsiteY762" fmla="*/ 1014472 h 1318280"/>
                    <a:gd name="connsiteX763" fmla="*/ 1140193 w 2276193"/>
                    <a:gd name="connsiteY763" fmla="*/ 1017266 h 1318280"/>
                    <a:gd name="connsiteX764" fmla="*/ 1162532 w 2276193"/>
                    <a:gd name="connsiteY764" fmla="*/ 986537 h 1318280"/>
                    <a:gd name="connsiteX765" fmla="*/ 1162541 w 2276193"/>
                    <a:gd name="connsiteY765" fmla="*/ 986528 h 1318280"/>
                    <a:gd name="connsiteX766" fmla="*/ 2184429 w 2276193"/>
                    <a:gd name="connsiteY766" fmla="*/ 978213 h 1318280"/>
                    <a:gd name="connsiteX767" fmla="*/ 2185123 w 2276193"/>
                    <a:gd name="connsiteY767" fmla="*/ 978270 h 1318280"/>
                    <a:gd name="connsiteX768" fmla="*/ 2190944 w 2276193"/>
                    <a:gd name="connsiteY768" fmla="*/ 985525 h 1318280"/>
                    <a:gd name="connsiteX769" fmla="*/ 2185329 w 2276193"/>
                    <a:gd name="connsiteY769" fmla="*/ 990146 h 1318280"/>
                    <a:gd name="connsiteX770" fmla="*/ 2184579 w 2276193"/>
                    <a:gd name="connsiteY770" fmla="*/ 990118 h 1318280"/>
                    <a:gd name="connsiteX771" fmla="*/ 2184532 w 2276193"/>
                    <a:gd name="connsiteY771" fmla="*/ 990118 h 1318280"/>
                    <a:gd name="connsiteX772" fmla="*/ 2179864 w 2276193"/>
                    <a:gd name="connsiteY772" fmla="*/ 983641 h 1318280"/>
                    <a:gd name="connsiteX773" fmla="*/ 2184429 w 2276193"/>
                    <a:gd name="connsiteY773" fmla="*/ 978213 h 1318280"/>
                    <a:gd name="connsiteX774" fmla="*/ 1913253 w 2276193"/>
                    <a:gd name="connsiteY774" fmla="*/ 973958 h 1318280"/>
                    <a:gd name="connsiteX775" fmla="*/ 1908200 w 2276193"/>
                    <a:gd name="connsiteY775" fmla="*/ 976629 h 1318280"/>
                    <a:gd name="connsiteX776" fmla="*/ 1905576 w 2276193"/>
                    <a:gd name="connsiteY776" fmla="*/ 977848 h 1318280"/>
                    <a:gd name="connsiteX777" fmla="*/ 1902876 w 2276193"/>
                    <a:gd name="connsiteY777" fmla="*/ 979095 h 1318280"/>
                    <a:gd name="connsiteX778" fmla="*/ 1898929 w 2276193"/>
                    <a:gd name="connsiteY778" fmla="*/ 983248 h 1318280"/>
                    <a:gd name="connsiteX779" fmla="*/ 1897589 w 2276193"/>
                    <a:gd name="connsiteY779" fmla="*/ 986294 h 1318280"/>
                    <a:gd name="connsiteX780" fmla="*/ 1890821 w 2276193"/>
                    <a:gd name="connsiteY780" fmla="*/ 993147 h 1318280"/>
                    <a:gd name="connsiteX781" fmla="*/ 1888318 w 2276193"/>
                    <a:gd name="connsiteY781" fmla="*/ 995069 h 1318280"/>
                    <a:gd name="connsiteX782" fmla="*/ 1884034 w 2276193"/>
                    <a:gd name="connsiteY782" fmla="*/ 994769 h 1318280"/>
                    <a:gd name="connsiteX783" fmla="*/ 1883875 w 2276193"/>
                    <a:gd name="connsiteY783" fmla="*/ 994825 h 1318280"/>
                    <a:gd name="connsiteX784" fmla="*/ 1880678 w 2276193"/>
                    <a:gd name="connsiteY784" fmla="*/ 997599 h 1318280"/>
                    <a:gd name="connsiteX785" fmla="*/ 1880687 w 2276193"/>
                    <a:gd name="connsiteY785" fmla="*/ 997609 h 1318280"/>
                    <a:gd name="connsiteX786" fmla="*/ 1876469 w 2276193"/>
                    <a:gd name="connsiteY786" fmla="*/ 1008989 h 1318280"/>
                    <a:gd name="connsiteX787" fmla="*/ 1873610 w 2276193"/>
                    <a:gd name="connsiteY787" fmla="*/ 1013001 h 1318280"/>
                    <a:gd name="connsiteX788" fmla="*/ 1867976 w 2276193"/>
                    <a:gd name="connsiteY788" fmla="*/ 1017416 h 1318280"/>
                    <a:gd name="connsiteX789" fmla="*/ 1867432 w 2276193"/>
                    <a:gd name="connsiteY789" fmla="*/ 1019516 h 1318280"/>
                    <a:gd name="connsiteX790" fmla="*/ 1971073 w 2276193"/>
                    <a:gd name="connsiteY790" fmla="*/ 1038040 h 1318280"/>
                    <a:gd name="connsiteX791" fmla="*/ 1919918 w 2276193"/>
                    <a:gd name="connsiteY791" fmla="*/ 980285 h 1318280"/>
                    <a:gd name="connsiteX792" fmla="*/ 1917312 w 2276193"/>
                    <a:gd name="connsiteY792" fmla="*/ 977979 h 1318280"/>
                    <a:gd name="connsiteX793" fmla="*/ 1913253 w 2276193"/>
                    <a:gd name="connsiteY793" fmla="*/ 973958 h 1318280"/>
                    <a:gd name="connsiteX794" fmla="*/ 1264317 w 2276193"/>
                    <a:gd name="connsiteY794" fmla="*/ 961480 h 1318280"/>
                    <a:gd name="connsiteX795" fmla="*/ 1181487 w 2276193"/>
                    <a:gd name="connsiteY795" fmla="*/ 983275 h 1318280"/>
                    <a:gd name="connsiteX796" fmla="*/ 1277206 w 2276193"/>
                    <a:gd name="connsiteY796" fmla="*/ 1005061 h 1318280"/>
                    <a:gd name="connsiteX797" fmla="*/ 1382600 w 2276193"/>
                    <a:gd name="connsiteY797" fmla="*/ 958340 h 1318280"/>
                    <a:gd name="connsiteX798" fmla="*/ 1376910 w 2276193"/>
                    <a:gd name="connsiteY798" fmla="*/ 968765 h 1318280"/>
                    <a:gd name="connsiteX799" fmla="*/ 1373910 w 2276193"/>
                    <a:gd name="connsiteY799" fmla="*/ 972570 h 1318280"/>
                    <a:gd name="connsiteX800" fmla="*/ 1357599 w 2276193"/>
                    <a:gd name="connsiteY800" fmla="*/ 982891 h 1318280"/>
                    <a:gd name="connsiteX801" fmla="*/ 1347653 w 2276193"/>
                    <a:gd name="connsiteY801" fmla="*/ 990541 h 1318280"/>
                    <a:gd name="connsiteX802" fmla="*/ 1348094 w 2276193"/>
                    <a:gd name="connsiteY802" fmla="*/ 1000534 h 1318280"/>
                    <a:gd name="connsiteX803" fmla="*/ 1348113 w 2276193"/>
                    <a:gd name="connsiteY803" fmla="*/ 1000524 h 1318280"/>
                    <a:gd name="connsiteX804" fmla="*/ 1347025 w 2276193"/>
                    <a:gd name="connsiteY804" fmla="*/ 1012739 h 1318280"/>
                    <a:gd name="connsiteX805" fmla="*/ 1344054 w 2276193"/>
                    <a:gd name="connsiteY805" fmla="*/ 1017210 h 1318280"/>
                    <a:gd name="connsiteX806" fmla="*/ 1342169 w 2276193"/>
                    <a:gd name="connsiteY806" fmla="*/ 1019994 h 1318280"/>
                    <a:gd name="connsiteX807" fmla="*/ 1339929 w 2276193"/>
                    <a:gd name="connsiteY807" fmla="*/ 1024794 h 1318280"/>
                    <a:gd name="connsiteX808" fmla="*/ 1340051 w 2276193"/>
                    <a:gd name="connsiteY808" fmla="*/ 1026987 h 1318280"/>
                    <a:gd name="connsiteX809" fmla="*/ 1365042 w 2276193"/>
                    <a:gd name="connsiteY809" fmla="*/ 1035968 h 1318280"/>
                    <a:gd name="connsiteX810" fmla="*/ 1365117 w 2276193"/>
                    <a:gd name="connsiteY810" fmla="*/ 1035790 h 1318280"/>
                    <a:gd name="connsiteX811" fmla="*/ 1367273 w 2276193"/>
                    <a:gd name="connsiteY811" fmla="*/ 1029706 h 1318280"/>
                    <a:gd name="connsiteX812" fmla="*/ 1367301 w 2276193"/>
                    <a:gd name="connsiteY812" fmla="*/ 1029612 h 1318280"/>
                    <a:gd name="connsiteX813" fmla="*/ 1370114 w 2276193"/>
                    <a:gd name="connsiteY813" fmla="*/ 1021832 h 1318280"/>
                    <a:gd name="connsiteX814" fmla="*/ 1381775 w 2276193"/>
                    <a:gd name="connsiteY814" fmla="*/ 988385 h 1318280"/>
                    <a:gd name="connsiteX815" fmla="*/ 1381963 w 2276193"/>
                    <a:gd name="connsiteY815" fmla="*/ 986350 h 1318280"/>
                    <a:gd name="connsiteX816" fmla="*/ 1387081 w 2276193"/>
                    <a:gd name="connsiteY816" fmla="*/ 977904 h 1318280"/>
                    <a:gd name="connsiteX817" fmla="*/ 1386640 w 2276193"/>
                    <a:gd name="connsiteY817" fmla="*/ 972524 h 1318280"/>
                    <a:gd name="connsiteX818" fmla="*/ 1383285 w 2276193"/>
                    <a:gd name="connsiteY818" fmla="*/ 959109 h 1318280"/>
                    <a:gd name="connsiteX819" fmla="*/ 1382600 w 2276193"/>
                    <a:gd name="connsiteY819" fmla="*/ 958340 h 1318280"/>
                    <a:gd name="connsiteX820" fmla="*/ 1955371 w 2276193"/>
                    <a:gd name="connsiteY820" fmla="*/ 956475 h 1318280"/>
                    <a:gd name="connsiteX821" fmla="*/ 1954284 w 2276193"/>
                    <a:gd name="connsiteY821" fmla="*/ 957881 h 1318280"/>
                    <a:gd name="connsiteX822" fmla="*/ 1949953 w 2276193"/>
                    <a:gd name="connsiteY822" fmla="*/ 961312 h 1318280"/>
                    <a:gd name="connsiteX823" fmla="*/ 1949006 w 2276193"/>
                    <a:gd name="connsiteY823" fmla="*/ 961425 h 1318280"/>
                    <a:gd name="connsiteX824" fmla="*/ 1948387 w 2276193"/>
                    <a:gd name="connsiteY824" fmla="*/ 961453 h 1318280"/>
                    <a:gd name="connsiteX825" fmla="*/ 1944394 w 2276193"/>
                    <a:gd name="connsiteY825" fmla="*/ 959615 h 1318280"/>
                    <a:gd name="connsiteX826" fmla="*/ 1943813 w 2276193"/>
                    <a:gd name="connsiteY826" fmla="*/ 958781 h 1318280"/>
                    <a:gd name="connsiteX827" fmla="*/ 1943860 w 2276193"/>
                    <a:gd name="connsiteY827" fmla="*/ 959362 h 1318280"/>
                    <a:gd name="connsiteX828" fmla="*/ 1941366 w 2276193"/>
                    <a:gd name="connsiteY828" fmla="*/ 963984 h 1318280"/>
                    <a:gd name="connsiteX829" fmla="*/ 1941347 w 2276193"/>
                    <a:gd name="connsiteY829" fmla="*/ 963974 h 1318280"/>
                    <a:gd name="connsiteX830" fmla="*/ 1932620 w 2276193"/>
                    <a:gd name="connsiteY830" fmla="*/ 977126 h 1318280"/>
                    <a:gd name="connsiteX831" fmla="*/ 1928636 w 2276193"/>
                    <a:gd name="connsiteY831" fmla="*/ 981270 h 1318280"/>
                    <a:gd name="connsiteX832" fmla="*/ 1976707 w 2276193"/>
                    <a:gd name="connsiteY832" fmla="*/ 1035527 h 1318280"/>
                    <a:gd name="connsiteX833" fmla="*/ 1979219 w 2276193"/>
                    <a:gd name="connsiteY833" fmla="*/ 988882 h 1318280"/>
                    <a:gd name="connsiteX834" fmla="*/ 1977044 w 2276193"/>
                    <a:gd name="connsiteY834" fmla="*/ 987325 h 1318280"/>
                    <a:gd name="connsiteX835" fmla="*/ 1973060 w 2276193"/>
                    <a:gd name="connsiteY835" fmla="*/ 973423 h 1318280"/>
                    <a:gd name="connsiteX836" fmla="*/ 1973482 w 2276193"/>
                    <a:gd name="connsiteY836" fmla="*/ 971905 h 1318280"/>
                    <a:gd name="connsiteX837" fmla="*/ 1978825 w 2276193"/>
                    <a:gd name="connsiteY837" fmla="*/ 965108 h 1318280"/>
                    <a:gd name="connsiteX838" fmla="*/ 1979538 w 2276193"/>
                    <a:gd name="connsiteY838" fmla="*/ 963590 h 1318280"/>
                    <a:gd name="connsiteX839" fmla="*/ 1979631 w 2276193"/>
                    <a:gd name="connsiteY839" fmla="*/ 963384 h 1318280"/>
                    <a:gd name="connsiteX840" fmla="*/ 1980166 w 2276193"/>
                    <a:gd name="connsiteY840" fmla="*/ 962165 h 1318280"/>
                    <a:gd name="connsiteX841" fmla="*/ 1980484 w 2276193"/>
                    <a:gd name="connsiteY841" fmla="*/ 960656 h 1318280"/>
                    <a:gd name="connsiteX842" fmla="*/ 1980269 w 2276193"/>
                    <a:gd name="connsiteY842" fmla="*/ 960637 h 1318280"/>
                    <a:gd name="connsiteX843" fmla="*/ 1979631 w 2276193"/>
                    <a:gd name="connsiteY843" fmla="*/ 960740 h 1318280"/>
                    <a:gd name="connsiteX844" fmla="*/ 1974935 w 2276193"/>
                    <a:gd name="connsiteY844" fmla="*/ 961340 h 1318280"/>
                    <a:gd name="connsiteX845" fmla="*/ 1965223 w 2276193"/>
                    <a:gd name="connsiteY845" fmla="*/ 959568 h 1318280"/>
                    <a:gd name="connsiteX846" fmla="*/ 1965130 w 2276193"/>
                    <a:gd name="connsiteY846" fmla="*/ 959540 h 1318280"/>
                    <a:gd name="connsiteX847" fmla="*/ 1960817 w 2276193"/>
                    <a:gd name="connsiteY847" fmla="*/ 958397 h 1318280"/>
                    <a:gd name="connsiteX848" fmla="*/ 1957930 w 2276193"/>
                    <a:gd name="connsiteY848" fmla="*/ 957328 h 1318280"/>
                    <a:gd name="connsiteX849" fmla="*/ 1955371 w 2276193"/>
                    <a:gd name="connsiteY849" fmla="*/ 956475 h 1318280"/>
                    <a:gd name="connsiteX850" fmla="*/ 1943166 w 2276193"/>
                    <a:gd name="connsiteY850" fmla="*/ 955659 h 1318280"/>
                    <a:gd name="connsiteX851" fmla="*/ 1942763 w 2276193"/>
                    <a:gd name="connsiteY851" fmla="*/ 955716 h 1318280"/>
                    <a:gd name="connsiteX852" fmla="*/ 1942641 w 2276193"/>
                    <a:gd name="connsiteY852" fmla="*/ 955716 h 1318280"/>
                    <a:gd name="connsiteX853" fmla="*/ 1942294 w 2276193"/>
                    <a:gd name="connsiteY853" fmla="*/ 955772 h 1318280"/>
                    <a:gd name="connsiteX854" fmla="*/ 1943194 w 2276193"/>
                    <a:gd name="connsiteY854" fmla="*/ 956953 h 1318280"/>
                    <a:gd name="connsiteX855" fmla="*/ 1943194 w 2276193"/>
                    <a:gd name="connsiteY855" fmla="*/ 956944 h 1318280"/>
                    <a:gd name="connsiteX856" fmla="*/ 1943166 w 2276193"/>
                    <a:gd name="connsiteY856" fmla="*/ 955659 h 1318280"/>
                    <a:gd name="connsiteX857" fmla="*/ 2021637 w 2276193"/>
                    <a:gd name="connsiteY857" fmla="*/ 953400 h 1318280"/>
                    <a:gd name="connsiteX858" fmla="*/ 2021553 w 2276193"/>
                    <a:gd name="connsiteY858" fmla="*/ 953625 h 1318280"/>
                    <a:gd name="connsiteX859" fmla="*/ 2021403 w 2276193"/>
                    <a:gd name="connsiteY859" fmla="*/ 954056 h 1318280"/>
                    <a:gd name="connsiteX860" fmla="*/ 2016303 w 2276193"/>
                    <a:gd name="connsiteY860" fmla="*/ 974811 h 1318280"/>
                    <a:gd name="connsiteX861" fmla="*/ 2012150 w 2276193"/>
                    <a:gd name="connsiteY861" fmla="*/ 993643 h 1318280"/>
                    <a:gd name="connsiteX862" fmla="*/ 2010754 w 2276193"/>
                    <a:gd name="connsiteY862" fmla="*/ 997946 h 1318280"/>
                    <a:gd name="connsiteX863" fmla="*/ 2002945 w 2276193"/>
                    <a:gd name="connsiteY863" fmla="*/ 1003824 h 1318280"/>
                    <a:gd name="connsiteX864" fmla="*/ 1996167 w 2276193"/>
                    <a:gd name="connsiteY864" fmla="*/ 1001030 h 1318280"/>
                    <a:gd name="connsiteX865" fmla="*/ 1994508 w 2276193"/>
                    <a:gd name="connsiteY865" fmla="*/ 999006 h 1318280"/>
                    <a:gd name="connsiteX866" fmla="*/ 1992577 w 2276193"/>
                    <a:gd name="connsiteY866" fmla="*/ 997159 h 1318280"/>
                    <a:gd name="connsiteX867" fmla="*/ 1984572 w 2276193"/>
                    <a:gd name="connsiteY867" fmla="*/ 992931 h 1318280"/>
                    <a:gd name="connsiteX868" fmla="*/ 1982162 w 2276193"/>
                    <a:gd name="connsiteY868" fmla="*/ 1037590 h 1318280"/>
                    <a:gd name="connsiteX869" fmla="*/ 2040854 w 2276193"/>
                    <a:gd name="connsiteY869" fmla="*/ 1006542 h 1318280"/>
                    <a:gd name="connsiteX870" fmla="*/ 2038754 w 2276193"/>
                    <a:gd name="connsiteY870" fmla="*/ 996878 h 1318280"/>
                    <a:gd name="connsiteX871" fmla="*/ 2036523 w 2276193"/>
                    <a:gd name="connsiteY871" fmla="*/ 982394 h 1318280"/>
                    <a:gd name="connsiteX872" fmla="*/ 2035539 w 2276193"/>
                    <a:gd name="connsiteY872" fmla="*/ 978917 h 1318280"/>
                    <a:gd name="connsiteX873" fmla="*/ 2033074 w 2276193"/>
                    <a:gd name="connsiteY873" fmla="*/ 977970 h 1318280"/>
                    <a:gd name="connsiteX874" fmla="*/ 2028574 w 2276193"/>
                    <a:gd name="connsiteY874" fmla="*/ 976686 h 1318280"/>
                    <a:gd name="connsiteX875" fmla="*/ 2027562 w 2276193"/>
                    <a:gd name="connsiteY875" fmla="*/ 975683 h 1318280"/>
                    <a:gd name="connsiteX876" fmla="*/ 2026268 w 2276193"/>
                    <a:gd name="connsiteY876" fmla="*/ 970686 h 1318280"/>
                    <a:gd name="connsiteX877" fmla="*/ 2023803 w 2276193"/>
                    <a:gd name="connsiteY877" fmla="*/ 960093 h 1318280"/>
                    <a:gd name="connsiteX878" fmla="*/ 2023728 w 2276193"/>
                    <a:gd name="connsiteY878" fmla="*/ 959906 h 1318280"/>
                    <a:gd name="connsiteX879" fmla="*/ 2021637 w 2276193"/>
                    <a:gd name="connsiteY879" fmla="*/ 953400 h 1318280"/>
                    <a:gd name="connsiteX880" fmla="*/ 1382216 w 2276193"/>
                    <a:gd name="connsiteY880" fmla="*/ 952219 h 1318280"/>
                    <a:gd name="connsiteX881" fmla="*/ 1388000 w 2276193"/>
                    <a:gd name="connsiteY881" fmla="*/ 955697 h 1318280"/>
                    <a:gd name="connsiteX882" fmla="*/ 1392462 w 2276193"/>
                    <a:gd name="connsiteY882" fmla="*/ 972205 h 1318280"/>
                    <a:gd name="connsiteX883" fmla="*/ 1392930 w 2276193"/>
                    <a:gd name="connsiteY883" fmla="*/ 977698 h 1318280"/>
                    <a:gd name="connsiteX884" fmla="*/ 1389181 w 2276193"/>
                    <a:gd name="connsiteY884" fmla="*/ 983454 h 1318280"/>
                    <a:gd name="connsiteX885" fmla="*/ 1387803 w 2276193"/>
                    <a:gd name="connsiteY885" fmla="*/ 986491 h 1318280"/>
                    <a:gd name="connsiteX886" fmla="*/ 1387803 w 2276193"/>
                    <a:gd name="connsiteY886" fmla="*/ 986641 h 1318280"/>
                    <a:gd name="connsiteX887" fmla="*/ 1387465 w 2276193"/>
                    <a:gd name="connsiteY887" fmla="*/ 989744 h 1318280"/>
                    <a:gd name="connsiteX888" fmla="*/ 1375448 w 2276193"/>
                    <a:gd name="connsiteY888" fmla="*/ 1024213 h 1318280"/>
                    <a:gd name="connsiteX889" fmla="*/ 1372926 w 2276193"/>
                    <a:gd name="connsiteY889" fmla="*/ 1031178 h 1318280"/>
                    <a:gd name="connsiteX890" fmla="*/ 1372851 w 2276193"/>
                    <a:gd name="connsiteY890" fmla="*/ 1031412 h 1318280"/>
                    <a:gd name="connsiteX891" fmla="*/ 1370498 w 2276193"/>
                    <a:gd name="connsiteY891" fmla="*/ 1038049 h 1318280"/>
                    <a:gd name="connsiteX892" fmla="*/ 1369861 w 2276193"/>
                    <a:gd name="connsiteY892" fmla="*/ 1039549 h 1318280"/>
                    <a:gd name="connsiteX893" fmla="*/ 1369814 w 2276193"/>
                    <a:gd name="connsiteY893" fmla="*/ 1039661 h 1318280"/>
                    <a:gd name="connsiteX894" fmla="*/ 1369317 w 2276193"/>
                    <a:gd name="connsiteY894" fmla="*/ 1040777 h 1318280"/>
                    <a:gd name="connsiteX895" fmla="*/ 1368726 w 2276193"/>
                    <a:gd name="connsiteY895" fmla="*/ 1042005 h 1318280"/>
                    <a:gd name="connsiteX896" fmla="*/ 1368183 w 2276193"/>
                    <a:gd name="connsiteY896" fmla="*/ 1043045 h 1318280"/>
                    <a:gd name="connsiteX897" fmla="*/ 1368183 w 2276193"/>
                    <a:gd name="connsiteY897" fmla="*/ 1043139 h 1318280"/>
                    <a:gd name="connsiteX898" fmla="*/ 1368070 w 2276193"/>
                    <a:gd name="connsiteY898" fmla="*/ 1043251 h 1318280"/>
                    <a:gd name="connsiteX899" fmla="*/ 1354834 w 2276193"/>
                    <a:gd name="connsiteY899" fmla="*/ 1052026 h 1318280"/>
                    <a:gd name="connsiteX900" fmla="*/ 1349791 w 2276193"/>
                    <a:gd name="connsiteY900" fmla="*/ 1052391 h 1318280"/>
                    <a:gd name="connsiteX901" fmla="*/ 1338532 w 2276193"/>
                    <a:gd name="connsiteY901" fmla="*/ 1047245 h 1318280"/>
                    <a:gd name="connsiteX902" fmla="*/ 1335542 w 2276193"/>
                    <a:gd name="connsiteY902" fmla="*/ 1040786 h 1318280"/>
                    <a:gd name="connsiteX903" fmla="*/ 1335514 w 2276193"/>
                    <a:gd name="connsiteY903" fmla="*/ 1037749 h 1318280"/>
                    <a:gd name="connsiteX904" fmla="*/ 1335514 w 2276193"/>
                    <a:gd name="connsiteY904" fmla="*/ 1037271 h 1318280"/>
                    <a:gd name="connsiteX905" fmla="*/ 1335139 w 2276193"/>
                    <a:gd name="connsiteY905" fmla="*/ 1031487 h 1318280"/>
                    <a:gd name="connsiteX906" fmla="*/ 1334932 w 2276193"/>
                    <a:gd name="connsiteY906" fmla="*/ 1030737 h 1318280"/>
                    <a:gd name="connsiteX907" fmla="*/ 1334661 w 2276193"/>
                    <a:gd name="connsiteY907" fmla="*/ 1029640 h 1318280"/>
                    <a:gd name="connsiteX908" fmla="*/ 1334632 w 2276193"/>
                    <a:gd name="connsiteY908" fmla="*/ 1029518 h 1318280"/>
                    <a:gd name="connsiteX909" fmla="*/ 1334257 w 2276193"/>
                    <a:gd name="connsiteY909" fmla="*/ 1023444 h 1318280"/>
                    <a:gd name="connsiteX910" fmla="*/ 1337323 w 2276193"/>
                    <a:gd name="connsiteY910" fmla="*/ 1016741 h 1318280"/>
                    <a:gd name="connsiteX911" fmla="*/ 1339273 w 2276193"/>
                    <a:gd name="connsiteY911" fmla="*/ 1013882 h 1318280"/>
                    <a:gd name="connsiteX912" fmla="*/ 1342048 w 2276193"/>
                    <a:gd name="connsiteY912" fmla="*/ 1009711 h 1318280"/>
                    <a:gd name="connsiteX913" fmla="*/ 1342807 w 2276193"/>
                    <a:gd name="connsiteY913" fmla="*/ 1002962 h 1318280"/>
                    <a:gd name="connsiteX914" fmla="*/ 1342104 w 2276193"/>
                    <a:gd name="connsiteY914" fmla="*/ 988741 h 1318280"/>
                    <a:gd name="connsiteX915" fmla="*/ 1356671 w 2276193"/>
                    <a:gd name="connsiteY915" fmla="*/ 977126 h 1318280"/>
                    <a:gd name="connsiteX916" fmla="*/ 1368970 w 2276193"/>
                    <a:gd name="connsiteY916" fmla="*/ 969449 h 1318280"/>
                    <a:gd name="connsiteX917" fmla="*/ 1372495 w 2276193"/>
                    <a:gd name="connsiteY917" fmla="*/ 964940 h 1318280"/>
                    <a:gd name="connsiteX918" fmla="*/ 1376816 w 2276193"/>
                    <a:gd name="connsiteY918" fmla="*/ 957553 h 1318280"/>
                    <a:gd name="connsiteX919" fmla="*/ 1382216 w 2276193"/>
                    <a:gd name="connsiteY919" fmla="*/ 952219 h 1318280"/>
                    <a:gd name="connsiteX920" fmla="*/ 2021600 w 2276193"/>
                    <a:gd name="connsiteY920" fmla="*/ 947438 h 1318280"/>
                    <a:gd name="connsiteX921" fmla="*/ 2022499 w 2276193"/>
                    <a:gd name="connsiteY921" fmla="*/ 947513 h 1318280"/>
                    <a:gd name="connsiteX922" fmla="*/ 2023437 w 2276193"/>
                    <a:gd name="connsiteY922" fmla="*/ 947720 h 1318280"/>
                    <a:gd name="connsiteX923" fmla="*/ 2024243 w 2276193"/>
                    <a:gd name="connsiteY923" fmla="*/ 948029 h 1318280"/>
                    <a:gd name="connsiteX924" fmla="*/ 2026858 w 2276193"/>
                    <a:gd name="connsiteY924" fmla="*/ 950691 h 1318280"/>
                    <a:gd name="connsiteX925" fmla="*/ 2027308 w 2276193"/>
                    <a:gd name="connsiteY925" fmla="*/ 951966 h 1318280"/>
                    <a:gd name="connsiteX926" fmla="*/ 2027740 w 2276193"/>
                    <a:gd name="connsiteY926" fmla="*/ 953597 h 1318280"/>
                    <a:gd name="connsiteX927" fmla="*/ 2029183 w 2276193"/>
                    <a:gd name="connsiteY927" fmla="*/ 957797 h 1318280"/>
                    <a:gd name="connsiteX928" fmla="*/ 2029249 w 2276193"/>
                    <a:gd name="connsiteY928" fmla="*/ 957975 h 1318280"/>
                    <a:gd name="connsiteX929" fmla="*/ 2032108 w 2276193"/>
                    <a:gd name="connsiteY929" fmla="*/ 970855 h 1318280"/>
                    <a:gd name="connsiteX930" fmla="*/ 2032183 w 2276193"/>
                    <a:gd name="connsiteY930" fmla="*/ 972036 h 1318280"/>
                    <a:gd name="connsiteX931" fmla="*/ 2033074 w 2276193"/>
                    <a:gd name="connsiteY931" fmla="*/ 972120 h 1318280"/>
                    <a:gd name="connsiteX932" fmla="*/ 2039861 w 2276193"/>
                    <a:gd name="connsiteY932" fmla="*/ 974961 h 1318280"/>
                    <a:gd name="connsiteX933" fmla="*/ 2042344 w 2276193"/>
                    <a:gd name="connsiteY933" fmla="*/ 982920 h 1318280"/>
                    <a:gd name="connsiteX934" fmla="*/ 2044370 w 2276193"/>
                    <a:gd name="connsiteY934" fmla="*/ 995228 h 1318280"/>
                    <a:gd name="connsiteX935" fmla="*/ 2046516 w 2276193"/>
                    <a:gd name="connsiteY935" fmla="*/ 1004433 h 1318280"/>
                    <a:gd name="connsiteX936" fmla="*/ 2046675 w 2276193"/>
                    <a:gd name="connsiteY936" fmla="*/ 1006093 h 1318280"/>
                    <a:gd name="connsiteX937" fmla="*/ 2046713 w 2276193"/>
                    <a:gd name="connsiteY937" fmla="*/ 1006664 h 1318280"/>
                    <a:gd name="connsiteX938" fmla="*/ 2046713 w 2276193"/>
                    <a:gd name="connsiteY938" fmla="*/ 1006795 h 1318280"/>
                    <a:gd name="connsiteX939" fmla="*/ 2046741 w 2276193"/>
                    <a:gd name="connsiteY939" fmla="*/ 1007733 h 1318280"/>
                    <a:gd name="connsiteX940" fmla="*/ 2046675 w 2276193"/>
                    <a:gd name="connsiteY940" fmla="*/ 1010208 h 1318280"/>
                    <a:gd name="connsiteX941" fmla="*/ 2048222 w 2276193"/>
                    <a:gd name="connsiteY941" fmla="*/ 1011173 h 1318280"/>
                    <a:gd name="connsiteX942" fmla="*/ 2048410 w 2276193"/>
                    <a:gd name="connsiteY942" fmla="*/ 1011276 h 1318280"/>
                    <a:gd name="connsiteX943" fmla="*/ 2051934 w 2276193"/>
                    <a:gd name="connsiteY943" fmla="*/ 1013545 h 1318280"/>
                    <a:gd name="connsiteX944" fmla="*/ 2052253 w 2276193"/>
                    <a:gd name="connsiteY944" fmla="*/ 1013770 h 1318280"/>
                    <a:gd name="connsiteX945" fmla="*/ 2054240 w 2276193"/>
                    <a:gd name="connsiteY945" fmla="*/ 1015073 h 1318280"/>
                    <a:gd name="connsiteX946" fmla="*/ 2065227 w 2276193"/>
                    <a:gd name="connsiteY946" fmla="*/ 1033371 h 1318280"/>
                    <a:gd name="connsiteX947" fmla="*/ 2065433 w 2276193"/>
                    <a:gd name="connsiteY947" fmla="*/ 1034618 h 1318280"/>
                    <a:gd name="connsiteX948" fmla="*/ 2073129 w 2276193"/>
                    <a:gd name="connsiteY948" fmla="*/ 1044452 h 1318280"/>
                    <a:gd name="connsiteX949" fmla="*/ 2073476 w 2276193"/>
                    <a:gd name="connsiteY949" fmla="*/ 1045839 h 1318280"/>
                    <a:gd name="connsiteX950" fmla="*/ 2073823 w 2276193"/>
                    <a:gd name="connsiteY950" fmla="*/ 1047892 h 1318280"/>
                    <a:gd name="connsiteX951" fmla="*/ 2075764 w 2276193"/>
                    <a:gd name="connsiteY951" fmla="*/ 1051501 h 1318280"/>
                    <a:gd name="connsiteX952" fmla="*/ 2076654 w 2276193"/>
                    <a:gd name="connsiteY952" fmla="*/ 1052570 h 1318280"/>
                    <a:gd name="connsiteX953" fmla="*/ 2076795 w 2276193"/>
                    <a:gd name="connsiteY953" fmla="*/ 1052738 h 1318280"/>
                    <a:gd name="connsiteX954" fmla="*/ 2077713 w 2276193"/>
                    <a:gd name="connsiteY954" fmla="*/ 1053788 h 1318280"/>
                    <a:gd name="connsiteX955" fmla="*/ 2077882 w 2276193"/>
                    <a:gd name="connsiteY955" fmla="*/ 1053985 h 1318280"/>
                    <a:gd name="connsiteX956" fmla="*/ 2081294 w 2276193"/>
                    <a:gd name="connsiteY956" fmla="*/ 1058241 h 1318280"/>
                    <a:gd name="connsiteX957" fmla="*/ 2084594 w 2276193"/>
                    <a:gd name="connsiteY957" fmla="*/ 1078208 h 1318280"/>
                    <a:gd name="connsiteX958" fmla="*/ 2083919 w 2276193"/>
                    <a:gd name="connsiteY958" fmla="*/ 1080533 h 1318280"/>
                    <a:gd name="connsiteX959" fmla="*/ 2083938 w 2276193"/>
                    <a:gd name="connsiteY959" fmla="*/ 1080542 h 1318280"/>
                    <a:gd name="connsiteX960" fmla="*/ 2083882 w 2276193"/>
                    <a:gd name="connsiteY960" fmla="*/ 1080701 h 1318280"/>
                    <a:gd name="connsiteX961" fmla="*/ 2083713 w 2276193"/>
                    <a:gd name="connsiteY961" fmla="*/ 1081170 h 1318280"/>
                    <a:gd name="connsiteX962" fmla="*/ 2080985 w 2276193"/>
                    <a:gd name="connsiteY962" fmla="*/ 1103602 h 1318280"/>
                    <a:gd name="connsiteX963" fmla="*/ 2079644 w 2276193"/>
                    <a:gd name="connsiteY963" fmla="*/ 1106593 h 1318280"/>
                    <a:gd name="connsiteX964" fmla="*/ 2078238 w 2276193"/>
                    <a:gd name="connsiteY964" fmla="*/ 1110568 h 1318280"/>
                    <a:gd name="connsiteX965" fmla="*/ 2077338 w 2276193"/>
                    <a:gd name="connsiteY965" fmla="*/ 1113745 h 1318280"/>
                    <a:gd name="connsiteX966" fmla="*/ 2077310 w 2276193"/>
                    <a:gd name="connsiteY966" fmla="*/ 1113839 h 1318280"/>
                    <a:gd name="connsiteX967" fmla="*/ 2070786 w 2276193"/>
                    <a:gd name="connsiteY967" fmla="*/ 1128463 h 1318280"/>
                    <a:gd name="connsiteX968" fmla="*/ 2069652 w 2276193"/>
                    <a:gd name="connsiteY968" fmla="*/ 1129972 h 1318280"/>
                    <a:gd name="connsiteX969" fmla="*/ 2069511 w 2276193"/>
                    <a:gd name="connsiteY969" fmla="*/ 1130169 h 1318280"/>
                    <a:gd name="connsiteX970" fmla="*/ 2064561 w 2276193"/>
                    <a:gd name="connsiteY970" fmla="*/ 1135372 h 1318280"/>
                    <a:gd name="connsiteX971" fmla="*/ 2058281 w 2276193"/>
                    <a:gd name="connsiteY971" fmla="*/ 1143387 h 1318280"/>
                    <a:gd name="connsiteX972" fmla="*/ 2057381 w 2276193"/>
                    <a:gd name="connsiteY972" fmla="*/ 1145299 h 1318280"/>
                    <a:gd name="connsiteX973" fmla="*/ 2052150 w 2276193"/>
                    <a:gd name="connsiteY973" fmla="*/ 1154457 h 1318280"/>
                    <a:gd name="connsiteX974" fmla="*/ 2042251 w 2276193"/>
                    <a:gd name="connsiteY974" fmla="*/ 1176402 h 1318280"/>
                    <a:gd name="connsiteX975" fmla="*/ 2041304 w 2276193"/>
                    <a:gd name="connsiteY975" fmla="*/ 1179590 h 1318280"/>
                    <a:gd name="connsiteX976" fmla="*/ 2041257 w 2276193"/>
                    <a:gd name="connsiteY976" fmla="*/ 1179693 h 1318280"/>
                    <a:gd name="connsiteX977" fmla="*/ 2040714 w 2276193"/>
                    <a:gd name="connsiteY977" fmla="*/ 1180686 h 1318280"/>
                    <a:gd name="connsiteX978" fmla="*/ 2039204 w 2276193"/>
                    <a:gd name="connsiteY978" fmla="*/ 1182571 h 1318280"/>
                    <a:gd name="connsiteX979" fmla="*/ 2038314 w 2276193"/>
                    <a:gd name="connsiteY979" fmla="*/ 1183339 h 1318280"/>
                    <a:gd name="connsiteX980" fmla="*/ 2036195 w 2276193"/>
                    <a:gd name="connsiteY980" fmla="*/ 1184577 h 1318280"/>
                    <a:gd name="connsiteX981" fmla="*/ 2031639 w 2276193"/>
                    <a:gd name="connsiteY981" fmla="*/ 1185477 h 1318280"/>
                    <a:gd name="connsiteX982" fmla="*/ 2029961 w 2276193"/>
                    <a:gd name="connsiteY982" fmla="*/ 1185430 h 1318280"/>
                    <a:gd name="connsiteX983" fmla="*/ 2017765 w 2276193"/>
                    <a:gd name="connsiteY983" fmla="*/ 1190717 h 1318280"/>
                    <a:gd name="connsiteX984" fmla="*/ 2014175 w 2276193"/>
                    <a:gd name="connsiteY984" fmla="*/ 1193510 h 1318280"/>
                    <a:gd name="connsiteX985" fmla="*/ 2014175 w 2276193"/>
                    <a:gd name="connsiteY985" fmla="*/ 1193745 h 1318280"/>
                    <a:gd name="connsiteX986" fmla="*/ 2013725 w 2276193"/>
                    <a:gd name="connsiteY986" fmla="*/ 1193745 h 1318280"/>
                    <a:gd name="connsiteX987" fmla="*/ 2013107 w 2276193"/>
                    <a:gd name="connsiteY987" fmla="*/ 1194026 h 1318280"/>
                    <a:gd name="connsiteX988" fmla="*/ 2012835 w 2276193"/>
                    <a:gd name="connsiteY988" fmla="*/ 1194138 h 1318280"/>
                    <a:gd name="connsiteX989" fmla="*/ 2012188 w 2276193"/>
                    <a:gd name="connsiteY989" fmla="*/ 1194363 h 1318280"/>
                    <a:gd name="connsiteX990" fmla="*/ 2011710 w 2276193"/>
                    <a:gd name="connsiteY990" fmla="*/ 1194485 h 1318280"/>
                    <a:gd name="connsiteX991" fmla="*/ 2011532 w 2276193"/>
                    <a:gd name="connsiteY991" fmla="*/ 1194523 h 1318280"/>
                    <a:gd name="connsiteX992" fmla="*/ 2011157 w 2276193"/>
                    <a:gd name="connsiteY992" fmla="*/ 1194598 h 1318280"/>
                    <a:gd name="connsiteX993" fmla="*/ 2010023 w 2276193"/>
                    <a:gd name="connsiteY993" fmla="*/ 1194691 h 1318280"/>
                    <a:gd name="connsiteX994" fmla="*/ 2009038 w 2276193"/>
                    <a:gd name="connsiteY994" fmla="*/ 1194616 h 1318280"/>
                    <a:gd name="connsiteX995" fmla="*/ 2001464 w 2276193"/>
                    <a:gd name="connsiteY995" fmla="*/ 1189255 h 1318280"/>
                    <a:gd name="connsiteX996" fmla="*/ 2000058 w 2276193"/>
                    <a:gd name="connsiteY996" fmla="*/ 1187586 h 1318280"/>
                    <a:gd name="connsiteX997" fmla="*/ 1998670 w 2276193"/>
                    <a:gd name="connsiteY997" fmla="*/ 1188579 h 1318280"/>
                    <a:gd name="connsiteX998" fmla="*/ 1991152 w 2276193"/>
                    <a:gd name="connsiteY998" fmla="*/ 1191917 h 1318280"/>
                    <a:gd name="connsiteX999" fmla="*/ 1983512 w 2276193"/>
                    <a:gd name="connsiteY999" fmla="*/ 1187080 h 1318280"/>
                    <a:gd name="connsiteX1000" fmla="*/ 1981544 w 2276193"/>
                    <a:gd name="connsiteY1000" fmla="*/ 1186245 h 1318280"/>
                    <a:gd name="connsiteX1001" fmla="*/ 1980588 w 2276193"/>
                    <a:gd name="connsiteY1001" fmla="*/ 1185870 h 1318280"/>
                    <a:gd name="connsiteX1002" fmla="*/ 1967483 w 2276193"/>
                    <a:gd name="connsiteY1002" fmla="*/ 1163775 h 1318280"/>
                    <a:gd name="connsiteX1003" fmla="*/ 1965336 w 2276193"/>
                    <a:gd name="connsiteY1003" fmla="*/ 1156614 h 1318280"/>
                    <a:gd name="connsiteX1004" fmla="*/ 1963086 w 2276193"/>
                    <a:gd name="connsiteY1004" fmla="*/ 1155001 h 1318280"/>
                    <a:gd name="connsiteX1005" fmla="*/ 1962195 w 2276193"/>
                    <a:gd name="connsiteY1005" fmla="*/ 1157832 h 1318280"/>
                    <a:gd name="connsiteX1006" fmla="*/ 1955662 w 2276193"/>
                    <a:gd name="connsiteY1006" fmla="*/ 1160513 h 1318280"/>
                    <a:gd name="connsiteX1007" fmla="*/ 1950768 w 2276193"/>
                    <a:gd name="connsiteY1007" fmla="*/ 1156060 h 1318280"/>
                    <a:gd name="connsiteX1008" fmla="*/ 1953562 w 2276193"/>
                    <a:gd name="connsiteY1008" fmla="*/ 1150230 h 1318280"/>
                    <a:gd name="connsiteX1009" fmla="*/ 1954734 w 2276193"/>
                    <a:gd name="connsiteY1009" fmla="*/ 1149677 h 1318280"/>
                    <a:gd name="connsiteX1010" fmla="*/ 1954546 w 2276193"/>
                    <a:gd name="connsiteY1010" fmla="*/ 1149386 h 1318280"/>
                    <a:gd name="connsiteX1011" fmla="*/ 1954949 w 2276193"/>
                    <a:gd name="connsiteY1011" fmla="*/ 1143668 h 1318280"/>
                    <a:gd name="connsiteX1012" fmla="*/ 1955333 w 2276193"/>
                    <a:gd name="connsiteY1012" fmla="*/ 1143030 h 1318280"/>
                    <a:gd name="connsiteX1013" fmla="*/ 1953768 w 2276193"/>
                    <a:gd name="connsiteY1013" fmla="*/ 1144915 h 1318280"/>
                    <a:gd name="connsiteX1014" fmla="*/ 1948322 w 2276193"/>
                    <a:gd name="connsiteY1014" fmla="*/ 1148224 h 1318280"/>
                    <a:gd name="connsiteX1015" fmla="*/ 1946072 w 2276193"/>
                    <a:gd name="connsiteY1015" fmla="*/ 1147783 h 1318280"/>
                    <a:gd name="connsiteX1016" fmla="*/ 1942622 w 2276193"/>
                    <a:gd name="connsiteY1016" fmla="*/ 1140677 h 1318280"/>
                    <a:gd name="connsiteX1017" fmla="*/ 1940869 w 2276193"/>
                    <a:gd name="connsiteY1017" fmla="*/ 1132278 h 1318280"/>
                    <a:gd name="connsiteX1018" fmla="*/ 1938854 w 2276193"/>
                    <a:gd name="connsiteY1018" fmla="*/ 1126832 h 1318280"/>
                    <a:gd name="connsiteX1019" fmla="*/ 1938479 w 2276193"/>
                    <a:gd name="connsiteY1019" fmla="*/ 1125116 h 1318280"/>
                    <a:gd name="connsiteX1020" fmla="*/ 1938151 w 2276193"/>
                    <a:gd name="connsiteY1020" fmla="*/ 1124732 h 1318280"/>
                    <a:gd name="connsiteX1021" fmla="*/ 1935967 w 2276193"/>
                    <a:gd name="connsiteY1021" fmla="*/ 1123382 h 1318280"/>
                    <a:gd name="connsiteX1022" fmla="*/ 1923134 w 2276193"/>
                    <a:gd name="connsiteY1022" fmla="*/ 1117636 h 1318280"/>
                    <a:gd name="connsiteX1023" fmla="*/ 1917078 w 2276193"/>
                    <a:gd name="connsiteY1023" fmla="*/ 1116389 h 1318280"/>
                    <a:gd name="connsiteX1024" fmla="*/ 1909560 w 2276193"/>
                    <a:gd name="connsiteY1024" fmla="*/ 1117917 h 1318280"/>
                    <a:gd name="connsiteX1025" fmla="*/ 1908922 w 2276193"/>
                    <a:gd name="connsiteY1025" fmla="*/ 1118180 h 1318280"/>
                    <a:gd name="connsiteX1026" fmla="*/ 1892536 w 2276193"/>
                    <a:gd name="connsiteY1026" fmla="*/ 1122623 h 1318280"/>
                    <a:gd name="connsiteX1027" fmla="*/ 1887755 w 2276193"/>
                    <a:gd name="connsiteY1027" fmla="*/ 1122135 h 1318280"/>
                    <a:gd name="connsiteX1028" fmla="*/ 1885974 w 2276193"/>
                    <a:gd name="connsiteY1028" fmla="*/ 1123157 h 1318280"/>
                    <a:gd name="connsiteX1029" fmla="*/ 1885843 w 2276193"/>
                    <a:gd name="connsiteY1029" fmla="*/ 1123251 h 1318280"/>
                    <a:gd name="connsiteX1030" fmla="*/ 1876113 w 2276193"/>
                    <a:gd name="connsiteY1030" fmla="*/ 1127713 h 1318280"/>
                    <a:gd name="connsiteX1031" fmla="*/ 1875747 w 2276193"/>
                    <a:gd name="connsiteY1031" fmla="*/ 1128294 h 1318280"/>
                    <a:gd name="connsiteX1032" fmla="*/ 1868248 w 2276193"/>
                    <a:gd name="connsiteY1032" fmla="*/ 1135165 h 1318280"/>
                    <a:gd name="connsiteX1033" fmla="*/ 1863851 w 2276193"/>
                    <a:gd name="connsiteY1033" fmla="*/ 1135953 h 1318280"/>
                    <a:gd name="connsiteX1034" fmla="*/ 1859961 w 2276193"/>
                    <a:gd name="connsiteY1034" fmla="*/ 1135793 h 1318280"/>
                    <a:gd name="connsiteX1035" fmla="*/ 1858667 w 2276193"/>
                    <a:gd name="connsiteY1035" fmla="*/ 1135634 h 1318280"/>
                    <a:gd name="connsiteX1036" fmla="*/ 1854955 w 2276193"/>
                    <a:gd name="connsiteY1036" fmla="*/ 1135315 h 1318280"/>
                    <a:gd name="connsiteX1037" fmla="*/ 1850765 w 2276193"/>
                    <a:gd name="connsiteY1037" fmla="*/ 1135278 h 1318280"/>
                    <a:gd name="connsiteX1038" fmla="*/ 1841560 w 2276193"/>
                    <a:gd name="connsiteY1038" fmla="*/ 1138156 h 1318280"/>
                    <a:gd name="connsiteX1039" fmla="*/ 1837322 w 2276193"/>
                    <a:gd name="connsiteY1039" fmla="*/ 1140987 h 1318280"/>
                    <a:gd name="connsiteX1040" fmla="*/ 1833694 w 2276193"/>
                    <a:gd name="connsiteY1040" fmla="*/ 1142393 h 1318280"/>
                    <a:gd name="connsiteX1041" fmla="*/ 1833432 w 2276193"/>
                    <a:gd name="connsiteY1041" fmla="*/ 1142477 h 1318280"/>
                    <a:gd name="connsiteX1042" fmla="*/ 1831745 w 2276193"/>
                    <a:gd name="connsiteY1042" fmla="*/ 1143012 h 1318280"/>
                    <a:gd name="connsiteX1043" fmla="*/ 1830189 w 2276193"/>
                    <a:gd name="connsiteY1043" fmla="*/ 1143499 h 1318280"/>
                    <a:gd name="connsiteX1044" fmla="*/ 1825239 w 2276193"/>
                    <a:gd name="connsiteY1044" fmla="*/ 1144258 h 1318280"/>
                    <a:gd name="connsiteX1045" fmla="*/ 1807494 w 2276193"/>
                    <a:gd name="connsiteY1045" fmla="*/ 1133806 h 1318280"/>
                    <a:gd name="connsiteX1046" fmla="*/ 1809847 w 2276193"/>
                    <a:gd name="connsiteY1046" fmla="*/ 1123851 h 1318280"/>
                    <a:gd name="connsiteX1047" fmla="*/ 1810972 w 2276193"/>
                    <a:gd name="connsiteY1047" fmla="*/ 1122632 h 1318280"/>
                    <a:gd name="connsiteX1048" fmla="*/ 1813409 w 2276193"/>
                    <a:gd name="connsiteY1048" fmla="*/ 1118592 h 1318280"/>
                    <a:gd name="connsiteX1049" fmla="*/ 1814224 w 2276193"/>
                    <a:gd name="connsiteY1049" fmla="*/ 1108740 h 1318280"/>
                    <a:gd name="connsiteX1050" fmla="*/ 1813756 w 2276193"/>
                    <a:gd name="connsiteY1050" fmla="*/ 1106237 h 1318280"/>
                    <a:gd name="connsiteX1051" fmla="*/ 1812875 w 2276193"/>
                    <a:gd name="connsiteY1051" fmla="*/ 1099628 h 1318280"/>
                    <a:gd name="connsiteX1052" fmla="*/ 1807859 w 2276193"/>
                    <a:gd name="connsiteY1052" fmla="*/ 1070334 h 1318280"/>
                    <a:gd name="connsiteX1053" fmla="*/ 1812115 w 2276193"/>
                    <a:gd name="connsiteY1053" fmla="*/ 1063481 h 1318280"/>
                    <a:gd name="connsiteX1054" fmla="*/ 1811431 w 2276193"/>
                    <a:gd name="connsiteY1054" fmla="*/ 1060941 h 1318280"/>
                    <a:gd name="connsiteX1055" fmla="*/ 1809950 w 2276193"/>
                    <a:gd name="connsiteY1055" fmla="*/ 1054529 h 1318280"/>
                    <a:gd name="connsiteX1056" fmla="*/ 1809903 w 2276193"/>
                    <a:gd name="connsiteY1056" fmla="*/ 1050123 h 1318280"/>
                    <a:gd name="connsiteX1057" fmla="*/ 1809922 w 2276193"/>
                    <a:gd name="connsiteY1057" fmla="*/ 1049945 h 1318280"/>
                    <a:gd name="connsiteX1058" fmla="*/ 1811778 w 2276193"/>
                    <a:gd name="connsiteY1058" fmla="*/ 1043420 h 1318280"/>
                    <a:gd name="connsiteX1059" fmla="*/ 1812593 w 2276193"/>
                    <a:gd name="connsiteY1059" fmla="*/ 1040852 h 1318280"/>
                    <a:gd name="connsiteX1060" fmla="*/ 1812687 w 2276193"/>
                    <a:gd name="connsiteY1060" fmla="*/ 1039230 h 1318280"/>
                    <a:gd name="connsiteX1061" fmla="*/ 1812687 w 2276193"/>
                    <a:gd name="connsiteY1061" fmla="*/ 1038836 h 1318280"/>
                    <a:gd name="connsiteX1062" fmla="*/ 1819258 w 2276193"/>
                    <a:gd name="connsiteY1062" fmla="*/ 1029012 h 1318280"/>
                    <a:gd name="connsiteX1063" fmla="*/ 1821311 w 2276193"/>
                    <a:gd name="connsiteY1063" fmla="*/ 1027588 h 1318280"/>
                    <a:gd name="connsiteX1064" fmla="*/ 1824808 w 2276193"/>
                    <a:gd name="connsiteY1064" fmla="*/ 1024813 h 1318280"/>
                    <a:gd name="connsiteX1065" fmla="*/ 1848571 w 2276193"/>
                    <a:gd name="connsiteY1065" fmla="*/ 1016357 h 1318280"/>
                    <a:gd name="connsiteX1066" fmla="*/ 1849668 w 2276193"/>
                    <a:gd name="connsiteY1066" fmla="*/ 1016029 h 1318280"/>
                    <a:gd name="connsiteX1067" fmla="*/ 1852293 w 2276193"/>
                    <a:gd name="connsiteY1067" fmla="*/ 1015232 h 1318280"/>
                    <a:gd name="connsiteX1068" fmla="*/ 1857899 w 2276193"/>
                    <a:gd name="connsiteY1068" fmla="*/ 1013601 h 1318280"/>
                    <a:gd name="connsiteX1069" fmla="*/ 1857974 w 2276193"/>
                    <a:gd name="connsiteY1069" fmla="*/ 1013582 h 1318280"/>
                    <a:gd name="connsiteX1070" fmla="*/ 1865548 w 2276193"/>
                    <a:gd name="connsiteY1070" fmla="*/ 1012008 h 1318280"/>
                    <a:gd name="connsiteX1071" fmla="*/ 1866588 w 2276193"/>
                    <a:gd name="connsiteY1071" fmla="*/ 1011773 h 1318280"/>
                    <a:gd name="connsiteX1072" fmla="*/ 1868341 w 2276193"/>
                    <a:gd name="connsiteY1072" fmla="*/ 1010611 h 1318280"/>
                    <a:gd name="connsiteX1073" fmla="*/ 1868557 w 2276193"/>
                    <a:gd name="connsiteY1073" fmla="*/ 1010189 h 1318280"/>
                    <a:gd name="connsiteX1074" fmla="*/ 1868604 w 2276193"/>
                    <a:gd name="connsiteY1074" fmla="*/ 1010105 h 1318280"/>
                    <a:gd name="connsiteX1075" fmla="*/ 1872063 w 2276193"/>
                    <a:gd name="connsiteY1075" fmla="*/ 1005239 h 1318280"/>
                    <a:gd name="connsiteX1076" fmla="*/ 1874997 w 2276193"/>
                    <a:gd name="connsiteY1076" fmla="*/ 998687 h 1318280"/>
                    <a:gd name="connsiteX1077" fmla="*/ 1881596 w 2276193"/>
                    <a:gd name="connsiteY1077" fmla="*/ 989500 h 1318280"/>
                    <a:gd name="connsiteX1078" fmla="*/ 1886274 w 2276193"/>
                    <a:gd name="connsiteY1078" fmla="*/ 989369 h 1318280"/>
                    <a:gd name="connsiteX1079" fmla="*/ 1886705 w 2276193"/>
                    <a:gd name="connsiteY1079" fmla="*/ 988713 h 1318280"/>
                    <a:gd name="connsiteX1080" fmla="*/ 1889658 w 2276193"/>
                    <a:gd name="connsiteY1080" fmla="*/ 987335 h 1318280"/>
                    <a:gd name="connsiteX1081" fmla="*/ 1890324 w 2276193"/>
                    <a:gd name="connsiteY1081" fmla="*/ 987353 h 1318280"/>
                    <a:gd name="connsiteX1082" fmla="*/ 1892058 w 2276193"/>
                    <a:gd name="connsiteY1082" fmla="*/ 984588 h 1318280"/>
                    <a:gd name="connsiteX1083" fmla="*/ 1894486 w 2276193"/>
                    <a:gd name="connsiteY1083" fmla="*/ 979554 h 1318280"/>
                    <a:gd name="connsiteX1084" fmla="*/ 1899107 w 2276193"/>
                    <a:gd name="connsiteY1084" fmla="*/ 974698 h 1318280"/>
                    <a:gd name="connsiteX1085" fmla="*/ 1903373 w 2276193"/>
                    <a:gd name="connsiteY1085" fmla="*/ 972477 h 1318280"/>
                    <a:gd name="connsiteX1086" fmla="*/ 1903635 w 2276193"/>
                    <a:gd name="connsiteY1086" fmla="*/ 972383 h 1318280"/>
                    <a:gd name="connsiteX1087" fmla="*/ 1904994 w 2276193"/>
                    <a:gd name="connsiteY1087" fmla="*/ 971811 h 1318280"/>
                    <a:gd name="connsiteX1088" fmla="*/ 1910694 w 2276193"/>
                    <a:gd name="connsiteY1088" fmla="*/ 968624 h 1318280"/>
                    <a:gd name="connsiteX1089" fmla="*/ 1910788 w 2276193"/>
                    <a:gd name="connsiteY1089" fmla="*/ 968596 h 1318280"/>
                    <a:gd name="connsiteX1090" fmla="*/ 1911706 w 2276193"/>
                    <a:gd name="connsiteY1090" fmla="*/ 968343 h 1318280"/>
                    <a:gd name="connsiteX1091" fmla="*/ 1912091 w 2276193"/>
                    <a:gd name="connsiteY1091" fmla="*/ 968268 h 1318280"/>
                    <a:gd name="connsiteX1092" fmla="*/ 1912447 w 2276193"/>
                    <a:gd name="connsiteY1092" fmla="*/ 968211 h 1318280"/>
                    <a:gd name="connsiteX1093" fmla="*/ 1913291 w 2276193"/>
                    <a:gd name="connsiteY1093" fmla="*/ 968155 h 1318280"/>
                    <a:gd name="connsiteX1094" fmla="*/ 1919768 w 2276193"/>
                    <a:gd name="connsiteY1094" fmla="*/ 971661 h 1318280"/>
                    <a:gd name="connsiteX1095" fmla="*/ 1921587 w 2276193"/>
                    <a:gd name="connsiteY1095" fmla="*/ 973920 h 1318280"/>
                    <a:gd name="connsiteX1096" fmla="*/ 1922037 w 2276193"/>
                    <a:gd name="connsiteY1096" fmla="*/ 974511 h 1318280"/>
                    <a:gd name="connsiteX1097" fmla="*/ 1922346 w 2276193"/>
                    <a:gd name="connsiteY1097" fmla="*/ 974876 h 1318280"/>
                    <a:gd name="connsiteX1098" fmla="*/ 1922646 w 2276193"/>
                    <a:gd name="connsiteY1098" fmla="*/ 975129 h 1318280"/>
                    <a:gd name="connsiteX1099" fmla="*/ 1922965 w 2276193"/>
                    <a:gd name="connsiteY1099" fmla="*/ 975298 h 1318280"/>
                    <a:gd name="connsiteX1100" fmla="*/ 1923349 w 2276193"/>
                    <a:gd name="connsiteY1100" fmla="*/ 975420 h 1318280"/>
                    <a:gd name="connsiteX1101" fmla="*/ 1925608 w 2276193"/>
                    <a:gd name="connsiteY1101" fmla="*/ 975561 h 1318280"/>
                    <a:gd name="connsiteX1102" fmla="*/ 1925936 w 2276193"/>
                    <a:gd name="connsiteY1102" fmla="*/ 975561 h 1318280"/>
                    <a:gd name="connsiteX1103" fmla="*/ 1927052 w 2276193"/>
                    <a:gd name="connsiteY1103" fmla="*/ 975589 h 1318280"/>
                    <a:gd name="connsiteX1104" fmla="*/ 1937570 w 2276193"/>
                    <a:gd name="connsiteY1104" fmla="*/ 959559 h 1318280"/>
                    <a:gd name="connsiteX1105" fmla="*/ 1936979 w 2276193"/>
                    <a:gd name="connsiteY1105" fmla="*/ 959090 h 1318280"/>
                    <a:gd name="connsiteX1106" fmla="*/ 1935442 w 2276193"/>
                    <a:gd name="connsiteY1106" fmla="*/ 953972 h 1318280"/>
                    <a:gd name="connsiteX1107" fmla="*/ 1938845 w 2276193"/>
                    <a:gd name="connsiteY1107" fmla="*/ 950222 h 1318280"/>
                    <a:gd name="connsiteX1108" fmla="*/ 1940719 w 2276193"/>
                    <a:gd name="connsiteY1108" fmla="*/ 949998 h 1318280"/>
                    <a:gd name="connsiteX1109" fmla="*/ 1941479 w 2276193"/>
                    <a:gd name="connsiteY1109" fmla="*/ 950016 h 1318280"/>
                    <a:gd name="connsiteX1110" fmla="*/ 1941966 w 2276193"/>
                    <a:gd name="connsiteY1110" fmla="*/ 949969 h 1318280"/>
                    <a:gd name="connsiteX1111" fmla="*/ 1943419 w 2276193"/>
                    <a:gd name="connsiteY1111" fmla="*/ 949876 h 1318280"/>
                    <a:gd name="connsiteX1112" fmla="*/ 1948809 w 2276193"/>
                    <a:gd name="connsiteY1112" fmla="*/ 953288 h 1318280"/>
                    <a:gd name="connsiteX1113" fmla="*/ 1949203 w 2276193"/>
                    <a:gd name="connsiteY1113" fmla="*/ 955106 h 1318280"/>
                    <a:gd name="connsiteX1114" fmla="*/ 1955437 w 2276193"/>
                    <a:gd name="connsiteY1114" fmla="*/ 950691 h 1318280"/>
                    <a:gd name="connsiteX1115" fmla="*/ 1960255 w 2276193"/>
                    <a:gd name="connsiteY1115" fmla="*/ 952004 h 1318280"/>
                    <a:gd name="connsiteX1116" fmla="*/ 1960377 w 2276193"/>
                    <a:gd name="connsiteY1116" fmla="*/ 952060 h 1318280"/>
                    <a:gd name="connsiteX1117" fmla="*/ 1962130 w 2276193"/>
                    <a:gd name="connsiteY1117" fmla="*/ 952754 h 1318280"/>
                    <a:gd name="connsiteX1118" fmla="*/ 1966630 w 2276193"/>
                    <a:gd name="connsiteY1118" fmla="*/ 953935 h 1318280"/>
                    <a:gd name="connsiteX1119" fmla="*/ 1966723 w 2276193"/>
                    <a:gd name="connsiteY1119" fmla="*/ 953963 h 1318280"/>
                    <a:gd name="connsiteX1120" fmla="*/ 1974991 w 2276193"/>
                    <a:gd name="connsiteY1120" fmla="*/ 955556 h 1318280"/>
                    <a:gd name="connsiteX1121" fmla="*/ 1978197 w 2276193"/>
                    <a:gd name="connsiteY1121" fmla="*/ 955153 h 1318280"/>
                    <a:gd name="connsiteX1122" fmla="*/ 1982847 w 2276193"/>
                    <a:gd name="connsiteY1122" fmla="*/ 955350 h 1318280"/>
                    <a:gd name="connsiteX1123" fmla="*/ 1982950 w 2276193"/>
                    <a:gd name="connsiteY1123" fmla="*/ 955397 h 1318280"/>
                    <a:gd name="connsiteX1124" fmla="*/ 1983897 w 2276193"/>
                    <a:gd name="connsiteY1124" fmla="*/ 955922 h 1318280"/>
                    <a:gd name="connsiteX1125" fmla="*/ 1984684 w 2276193"/>
                    <a:gd name="connsiteY1125" fmla="*/ 956597 h 1318280"/>
                    <a:gd name="connsiteX1126" fmla="*/ 1984844 w 2276193"/>
                    <a:gd name="connsiteY1126" fmla="*/ 956756 h 1318280"/>
                    <a:gd name="connsiteX1127" fmla="*/ 1985472 w 2276193"/>
                    <a:gd name="connsiteY1127" fmla="*/ 957572 h 1318280"/>
                    <a:gd name="connsiteX1128" fmla="*/ 1985556 w 2276193"/>
                    <a:gd name="connsiteY1128" fmla="*/ 957722 h 1318280"/>
                    <a:gd name="connsiteX1129" fmla="*/ 1985837 w 2276193"/>
                    <a:gd name="connsiteY1129" fmla="*/ 958275 h 1318280"/>
                    <a:gd name="connsiteX1130" fmla="*/ 1985921 w 2276193"/>
                    <a:gd name="connsiteY1130" fmla="*/ 958490 h 1318280"/>
                    <a:gd name="connsiteX1131" fmla="*/ 1986100 w 2276193"/>
                    <a:gd name="connsiteY1131" fmla="*/ 958997 h 1318280"/>
                    <a:gd name="connsiteX1132" fmla="*/ 1986203 w 2276193"/>
                    <a:gd name="connsiteY1132" fmla="*/ 959372 h 1318280"/>
                    <a:gd name="connsiteX1133" fmla="*/ 1986278 w 2276193"/>
                    <a:gd name="connsiteY1133" fmla="*/ 959737 h 1318280"/>
                    <a:gd name="connsiteX1134" fmla="*/ 1985940 w 2276193"/>
                    <a:gd name="connsiteY1134" fmla="*/ 963534 h 1318280"/>
                    <a:gd name="connsiteX1135" fmla="*/ 1985912 w 2276193"/>
                    <a:gd name="connsiteY1135" fmla="*/ 963627 h 1318280"/>
                    <a:gd name="connsiteX1136" fmla="*/ 1985453 w 2276193"/>
                    <a:gd name="connsiteY1136" fmla="*/ 964762 h 1318280"/>
                    <a:gd name="connsiteX1137" fmla="*/ 1985256 w 2276193"/>
                    <a:gd name="connsiteY1137" fmla="*/ 965184 h 1318280"/>
                    <a:gd name="connsiteX1138" fmla="*/ 1985087 w 2276193"/>
                    <a:gd name="connsiteY1138" fmla="*/ 965577 h 1318280"/>
                    <a:gd name="connsiteX1139" fmla="*/ 1981131 w 2276193"/>
                    <a:gd name="connsiteY1139" fmla="*/ 970489 h 1318280"/>
                    <a:gd name="connsiteX1140" fmla="*/ 1980991 w 2276193"/>
                    <a:gd name="connsiteY1140" fmla="*/ 970545 h 1318280"/>
                    <a:gd name="connsiteX1141" fmla="*/ 1980775 w 2276193"/>
                    <a:gd name="connsiteY1141" fmla="*/ 970639 h 1318280"/>
                    <a:gd name="connsiteX1142" fmla="*/ 1980325 w 2276193"/>
                    <a:gd name="connsiteY1142" fmla="*/ 970827 h 1318280"/>
                    <a:gd name="connsiteX1143" fmla="*/ 1980325 w 2276193"/>
                    <a:gd name="connsiteY1143" fmla="*/ 970789 h 1318280"/>
                    <a:gd name="connsiteX1144" fmla="*/ 1979238 w 2276193"/>
                    <a:gd name="connsiteY1144" fmla="*/ 973170 h 1318280"/>
                    <a:gd name="connsiteX1145" fmla="*/ 1978619 w 2276193"/>
                    <a:gd name="connsiteY1145" fmla="*/ 975373 h 1318280"/>
                    <a:gd name="connsiteX1146" fmla="*/ 1980335 w 2276193"/>
                    <a:gd name="connsiteY1146" fmla="*/ 982498 h 1318280"/>
                    <a:gd name="connsiteX1147" fmla="*/ 1980428 w 2276193"/>
                    <a:gd name="connsiteY1147" fmla="*/ 982563 h 1318280"/>
                    <a:gd name="connsiteX1148" fmla="*/ 1980719 w 2276193"/>
                    <a:gd name="connsiteY1148" fmla="*/ 982770 h 1318280"/>
                    <a:gd name="connsiteX1149" fmla="*/ 1980887 w 2276193"/>
                    <a:gd name="connsiteY1149" fmla="*/ 982891 h 1318280"/>
                    <a:gd name="connsiteX1150" fmla="*/ 1984506 w 2276193"/>
                    <a:gd name="connsiteY1150" fmla="*/ 985554 h 1318280"/>
                    <a:gd name="connsiteX1151" fmla="*/ 1984937 w 2276193"/>
                    <a:gd name="connsiteY1151" fmla="*/ 985882 h 1318280"/>
                    <a:gd name="connsiteX1152" fmla="*/ 1994311 w 2276193"/>
                    <a:gd name="connsiteY1152" fmla="*/ 991563 h 1318280"/>
                    <a:gd name="connsiteX1153" fmla="*/ 1999289 w 2276193"/>
                    <a:gd name="connsiteY1153" fmla="*/ 995631 h 1318280"/>
                    <a:gd name="connsiteX1154" fmla="*/ 2000151 w 2276193"/>
                    <a:gd name="connsiteY1154" fmla="*/ 996756 h 1318280"/>
                    <a:gd name="connsiteX1155" fmla="*/ 2002954 w 2276193"/>
                    <a:gd name="connsiteY1155" fmla="*/ 997984 h 1318280"/>
                    <a:gd name="connsiteX1156" fmla="*/ 2005204 w 2276193"/>
                    <a:gd name="connsiteY1156" fmla="*/ 996184 h 1318280"/>
                    <a:gd name="connsiteX1157" fmla="*/ 2006563 w 2276193"/>
                    <a:gd name="connsiteY1157" fmla="*/ 991984 h 1318280"/>
                    <a:gd name="connsiteX1158" fmla="*/ 2010491 w 2276193"/>
                    <a:gd name="connsiteY1158" fmla="*/ 974623 h 1318280"/>
                    <a:gd name="connsiteX1159" fmla="*/ 2015863 w 2276193"/>
                    <a:gd name="connsiteY1159" fmla="*/ 952257 h 1318280"/>
                    <a:gd name="connsiteX1160" fmla="*/ 2016069 w 2276193"/>
                    <a:gd name="connsiteY1160" fmla="*/ 951666 h 1318280"/>
                    <a:gd name="connsiteX1161" fmla="*/ 2019247 w 2276193"/>
                    <a:gd name="connsiteY1161" fmla="*/ 947954 h 1318280"/>
                    <a:gd name="connsiteX1162" fmla="*/ 2019303 w 2276193"/>
                    <a:gd name="connsiteY1162" fmla="*/ 947926 h 1318280"/>
                    <a:gd name="connsiteX1163" fmla="*/ 2019350 w 2276193"/>
                    <a:gd name="connsiteY1163" fmla="*/ 947907 h 1318280"/>
                    <a:gd name="connsiteX1164" fmla="*/ 2019462 w 2276193"/>
                    <a:gd name="connsiteY1164" fmla="*/ 947860 h 1318280"/>
                    <a:gd name="connsiteX1165" fmla="*/ 2020597 w 2276193"/>
                    <a:gd name="connsiteY1165" fmla="*/ 947532 h 1318280"/>
                    <a:gd name="connsiteX1166" fmla="*/ 2021140 w 2276193"/>
                    <a:gd name="connsiteY1166" fmla="*/ 947457 h 1318280"/>
                    <a:gd name="connsiteX1167" fmla="*/ 2021600 w 2276193"/>
                    <a:gd name="connsiteY1167" fmla="*/ 947438 h 1318280"/>
                    <a:gd name="connsiteX1168" fmla="*/ 1321584 w 2276193"/>
                    <a:gd name="connsiteY1168" fmla="*/ 945244 h 1318280"/>
                    <a:gd name="connsiteX1169" fmla="*/ 1269716 w 2276193"/>
                    <a:gd name="connsiteY1169" fmla="*/ 959980 h 1318280"/>
                    <a:gd name="connsiteX1170" fmla="*/ 1282896 w 2276193"/>
                    <a:gd name="connsiteY1170" fmla="*/ 1004545 h 1318280"/>
                    <a:gd name="connsiteX1171" fmla="*/ 1291774 w 2276193"/>
                    <a:gd name="connsiteY1171" fmla="*/ 998677 h 1318280"/>
                    <a:gd name="connsiteX1172" fmla="*/ 1310269 w 2276193"/>
                    <a:gd name="connsiteY1172" fmla="*/ 986444 h 1318280"/>
                    <a:gd name="connsiteX1173" fmla="*/ 1315603 w 2276193"/>
                    <a:gd name="connsiteY1173" fmla="*/ 982919 h 1318280"/>
                    <a:gd name="connsiteX1174" fmla="*/ 1321752 w 2276193"/>
                    <a:gd name="connsiteY1174" fmla="*/ 970911 h 1318280"/>
                    <a:gd name="connsiteX1175" fmla="*/ 1321518 w 2276193"/>
                    <a:gd name="connsiteY1175" fmla="*/ 959708 h 1318280"/>
                    <a:gd name="connsiteX1176" fmla="*/ 1321612 w 2276193"/>
                    <a:gd name="connsiteY1176" fmla="*/ 951375 h 1318280"/>
                    <a:gd name="connsiteX1177" fmla="*/ 1321612 w 2276193"/>
                    <a:gd name="connsiteY1177" fmla="*/ 951365 h 1318280"/>
                    <a:gd name="connsiteX1178" fmla="*/ 1321584 w 2276193"/>
                    <a:gd name="connsiteY1178" fmla="*/ 947738 h 1318280"/>
                    <a:gd name="connsiteX1179" fmla="*/ 1321584 w 2276193"/>
                    <a:gd name="connsiteY1179" fmla="*/ 945244 h 1318280"/>
                    <a:gd name="connsiteX1180" fmla="*/ 1142218 w 2276193"/>
                    <a:gd name="connsiteY1180" fmla="*/ 944625 h 1318280"/>
                    <a:gd name="connsiteX1181" fmla="*/ 1138712 w 2276193"/>
                    <a:gd name="connsiteY1181" fmla="*/ 959240 h 1318280"/>
                    <a:gd name="connsiteX1182" fmla="*/ 1137090 w 2276193"/>
                    <a:gd name="connsiteY1182" fmla="*/ 960871 h 1318280"/>
                    <a:gd name="connsiteX1183" fmla="*/ 1132422 w 2276193"/>
                    <a:gd name="connsiteY1183" fmla="*/ 968145 h 1318280"/>
                    <a:gd name="connsiteX1184" fmla="*/ 1130397 w 2276193"/>
                    <a:gd name="connsiteY1184" fmla="*/ 976057 h 1318280"/>
                    <a:gd name="connsiteX1185" fmla="*/ 1130360 w 2276193"/>
                    <a:gd name="connsiteY1185" fmla="*/ 976160 h 1318280"/>
                    <a:gd name="connsiteX1186" fmla="*/ 1129244 w 2276193"/>
                    <a:gd name="connsiteY1186" fmla="*/ 979357 h 1318280"/>
                    <a:gd name="connsiteX1187" fmla="*/ 1163076 w 2276193"/>
                    <a:gd name="connsiteY1187" fmla="*/ 980229 h 1318280"/>
                    <a:gd name="connsiteX1188" fmla="*/ 2154253 w 2276193"/>
                    <a:gd name="connsiteY1188" fmla="*/ 943632 h 1318280"/>
                    <a:gd name="connsiteX1189" fmla="*/ 2156137 w 2276193"/>
                    <a:gd name="connsiteY1189" fmla="*/ 944035 h 1318280"/>
                    <a:gd name="connsiteX1190" fmla="*/ 2157900 w 2276193"/>
                    <a:gd name="connsiteY1190" fmla="*/ 945226 h 1318280"/>
                    <a:gd name="connsiteX1191" fmla="*/ 2159419 w 2276193"/>
                    <a:gd name="connsiteY1191" fmla="*/ 949838 h 1318280"/>
                    <a:gd name="connsiteX1192" fmla="*/ 2156288 w 2276193"/>
                    <a:gd name="connsiteY1192" fmla="*/ 953184 h 1318280"/>
                    <a:gd name="connsiteX1193" fmla="*/ 2154788 w 2276193"/>
                    <a:gd name="connsiteY1193" fmla="*/ 953390 h 1318280"/>
                    <a:gd name="connsiteX1194" fmla="*/ 2152884 w 2276193"/>
                    <a:gd name="connsiteY1194" fmla="*/ 953081 h 1318280"/>
                    <a:gd name="connsiteX1195" fmla="*/ 2149548 w 2276193"/>
                    <a:gd name="connsiteY1195" fmla="*/ 950044 h 1318280"/>
                    <a:gd name="connsiteX1196" fmla="*/ 2149538 w 2276193"/>
                    <a:gd name="connsiteY1196" fmla="*/ 950044 h 1318280"/>
                    <a:gd name="connsiteX1197" fmla="*/ 2149951 w 2276193"/>
                    <a:gd name="connsiteY1197" fmla="*/ 945919 h 1318280"/>
                    <a:gd name="connsiteX1198" fmla="*/ 2154253 w 2276193"/>
                    <a:gd name="connsiteY1198" fmla="*/ 943632 h 1318280"/>
                    <a:gd name="connsiteX1199" fmla="*/ 1869195 w 2276193"/>
                    <a:gd name="connsiteY1199" fmla="*/ 941860 h 1318280"/>
                    <a:gd name="connsiteX1200" fmla="*/ 1867920 w 2276193"/>
                    <a:gd name="connsiteY1200" fmla="*/ 941973 h 1318280"/>
                    <a:gd name="connsiteX1201" fmla="*/ 1867929 w 2276193"/>
                    <a:gd name="connsiteY1201" fmla="*/ 941982 h 1318280"/>
                    <a:gd name="connsiteX1202" fmla="*/ 1869907 w 2276193"/>
                    <a:gd name="connsiteY1202" fmla="*/ 942985 h 1318280"/>
                    <a:gd name="connsiteX1203" fmla="*/ 1869860 w 2276193"/>
                    <a:gd name="connsiteY1203" fmla="*/ 942854 h 1318280"/>
                    <a:gd name="connsiteX1204" fmla="*/ 1869195 w 2276193"/>
                    <a:gd name="connsiteY1204" fmla="*/ 941860 h 1318280"/>
                    <a:gd name="connsiteX1205" fmla="*/ 2066005 w 2276193"/>
                    <a:gd name="connsiteY1205" fmla="*/ 938195 h 1318280"/>
                    <a:gd name="connsiteX1206" fmla="*/ 2067768 w 2276193"/>
                    <a:gd name="connsiteY1206" fmla="*/ 943061 h 1318280"/>
                    <a:gd name="connsiteX1207" fmla="*/ 2071292 w 2276193"/>
                    <a:gd name="connsiteY1207" fmla="*/ 943595 h 1318280"/>
                    <a:gd name="connsiteX1208" fmla="*/ 2066005 w 2276193"/>
                    <a:gd name="connsiteY1208" fmla="*/ 938195 h 1318280"/>
                    <a:gd name="connsiteX1209" fmla="*/ 777882 w 2276193"/>
                    <a:gd name="connsiteY1209" fmla="*/ 938167 h 1318280"/>
                    <a:gd name="connsiteX1210" fmla="*/ 723146 w 2276193"/>
                    <a:gd name="connsiteY1210" fmla="*/ 1002961 h 1318280"/>
                    <a:gd name="connsiteX1211" fmla="*/ 772623 w 2276193"/>
                    <a:gd name="connsiteY1211" fmla="*/ 1027250 h 1318280"/>
                    <a:gd name="connsiteX1212" fmla="*/ 772858 w 2276193"/>
                    <a:gd name="connsiteY1212" fmla="*/ 1027109 h 1318280"/>
                    <a:gd name="connsiteX1213" fmla="*/ 778173 w 2276193"/>
                    <a:gd name="connsiteY1213" fmla="*/ 1018551 h 1318280"/>
                    <a:gd name="connsiteX1214" fmla="*/ 781341 w 2276193"/>
                    <a:gd name="connsiteY1214" fmla="*/ 1011632 h 1318280"/>
                    <a:gd name="connsiteX1215" fmla="*/ 784744 w 2276193"/>
                    <a:gd name="connsiteY1215" fmla="*/ 1000421 h 1318280"/>
                    <a:gd name="connsiteX1216" fmla="*/ 784744 w 2276193"/>
                    <a:gd name="connsiteY1216" fmla="*/ 1000412 h 1318280"/>
                    <a:gd name="connsiteX1217" fmla="*/ 785419 w 2276193"/>
                    <a:gd name="connsiteY1217" fmla="*/ 997196 h 1318280"/>
                    <a:gd name="connsiteX1218" fmla="*/ 785832 w 2276193"/>
                    <a:gd name="connsiteY1218" fmla="*/ 996568 h 1318280"/>
                    <a:gd name="connsiteX1219" fmla="*/ 787566 w 2276193"/>
                    <a:gd name="connsiteY1219" fmla="*/ 990269 h 1318280"/>
                    <a:gd name="connsiteX1220" fmla="*/ 787603 w 2276193"/>
                    <a:gd name="connsiteY1220" fmla="*/ 989884 h 1318280"/>
                    <a:gd name="connsiteX1221" fmla="*/ 787772 w 2276193"/>
                    <a:gd name="connsiteY1221" fmla="*/ 988338 h 1318280"/>
                    <a:gd name="connsiteX1222" fmla="*/ 788316 w 2276193"/>
                    <a:gd name="connsiteY1222" fmla="*/ 980951 h 1318280"/>
                    <a:gd name="connsiteX1223" fmla="*/ 1905670 w 2276193"/>
                    <a:gd name="connsiteY1223" fmla="*/ 937268 h 1318280"/>
                    <a:gd name="connsiteX1224" fmla="*/ 1902670 w 2276193"/>
                    <a:gd name="connsiteY1224" fmla="*/ 937727 h 1318280"/>
                    <a:gd name="connsiteX1225" fmla="*/ 1897664 w 2276193"/>
                    <a:gd name="connsiteY1225" fmla="*/ 940249 h 1318280"/>
                    <a:gd name="connsiteX1226" fmla="*/ 1896642 w 2276193"/>
                    <a:gd name="connsiteY1226" fmla="*/ 940793 h 1318280"/>
                    <a:gd name="connsiteX1227" fmla="*/ 1894927 w 2276193"/>
                    <a:gd name="connsiteY1227" fmla="*/ 943080 h 1318280"/>
                    <a:gd name="connsiteX1228" fmla="*/ 1895274 w 2276193"/>
                    <a:gd name="connsiteY1228" fmla="*/ 943333 h 1318280"/>
                    <a:gd name="connsiteX1229" fmla="*/ 1902332 w 2276193"/>
                    <a:gd name="connsiteY1229" fmla="*/ 939461 h 1318280"/>
                    <a:gd name="connsiteX1230" fmla="*/ 1905670 w 2276193"/>
                    <a:gd name="connsiteY1230" fmla="*/ 937268 h 1318280"/>
                    <a:gd name="connsiteX1231" fmla="*/ 2142816 w 2276193"/>
                    <a:gd name="connsiteY1231" fmla="*/ 935336 h 1318280"/>
                    <a:gd name="connsiteX1232" fmla="*/ 2147550 w 2276193"/>
                    <a:gd name="connsiteY1232" fmla="*/ 936330 h 1318280"/>
                    <a:gd name="connsiteX1233" fmla="*/ 2150466 w 2276193"/>
                    <a:gd name="connsiteY1233" fmla="*/ 941242 h 1318280"/>
                    <a:gd name="connsiteX1234" fmla="*/ 2149088 w 2276193"/>
                    <a:gd name="connsiteY1234" fmla="*/ 945263 h 1318280"/>
                    <a:gd name="connsiteX1235" fmla="*/ 2145891 w 2276193"/>
                    <a:gd name="connsiteY1235" fmla="*/ 946510 h 1318280"/>
                    <a:gd name="connsiteX1236" fmla="*/ 2144251 w 2276193"/>
                    <a:gd name="connsiteY1236" fmla="*/ 946257 h 1318280"/>
                    <a:gd name="connsiteX1237" fmla="*/ 2143754 w 2276193"/>
                    <a:gd name="connsiteY1237" fmla="*/ 946116 h 1318280"/>
                    <a:gd name="connsiteX1238" fmla="*/ 2143763 w 2276193"/>
                    <a:gd name="connsiteY1238" fmla="*/ 946135 h 1318280"/>
                    <a:gd name="connsiteX1239" fmla="*/ 2138607 w 2276193"/>
                    <a:gd name="connsiteY1239" fmla="*/ 942282 h 1318280"/>
                    <a:gd name="connsiteX1240" fmla="*/ 2138786 w 2276193"/>
                    <a:gd name="connsiteY1240" fmla="*/ 937867 h 1318280"/>
                    <a:gd name="connsiteX1241" fmla="*/ 2142816 w 2276193"/>
                    <a:gd name="connsiteY1241" fmla="*/ 935336 h 1318280"/>
                    <a:gd name="connsiteX1242" fmla="*/ 1852846 w 2276193"/>
                    <a:gd name="connsiteY1242" fmla="*/ 933808 h 1318280"/>
                    <a:gd name="connsiteX1243" fmla="*/ 1846781 w 2276193"/>
                    <a:gd name="connsiteY1243" fmla="*/ 934680 h 1318280"/>
                    <a:gd name="connsiteX1244" fmla="*/ 1852574 w 2276193"/>
                    <a:gd name="connsiteY1244" fmla="*/ 934173 h 1318280"/>
                    <a:gd name="connsiteX1245" fmla="*/ 1852752 w 2276193"/>
                    <a:gd name="connsiteY1245" fmla="*/ 934136 h 1318280"/>
                    <a:gd name="connsiteX1246" fmla="*/ 1852846 w 2276193"/>
                    <a:gd name="connsiteY1246" fmla="*/ 933808 h 1318280"/>
                    <a:gd name="connsiteX1247" fmla="*/ 1870470 w 2276193"/>
                    <a:gd name="connsiteY1247" fmla="*/ 933161 h 1318280"/>
                    <a:gd name="connsiteX1248" fmla="*/ 1869729 w 2276193"/>
                    <a:gd name="connsiteY1248" fmla="*/ 933480 h 1318280"/>
                    <a:gd name="connsiteX1249" fmla="*/ 1869720 w 2276193"/>
                    <a:gd name="connsiteY1249" fmla="*/ 933470 h 1318280"/>
                    <a:gd name="connsiteX1250" fmla="*/ 1870357 w 2276193"/>
                    <a:gd name="connsiteY1250" fmla="*/ 935064 h 1318280"/>
                    <a:gd name="connsiteX1251" fmla="*/ 1872213 w 2276193"/>
                    <a:gd name="connsiteY1251" fmla="*/ 934023 h 1318280"/>
                    <a:gd name="connsiteX1252" fmla="*/ 1911547 w 2276193"/>
                    <a:gd name="connsiteY1252" fmla="*/ 929646 h 1318280"/>
                    <a:gd name="connsiteX1253" fmla="*/ 1915822 w 2276193"/>
                    <a:gd name="connsiteY1253" fmla="*/ 930781 h 1318280"/>
                    <a:gd name="connsiteX1254" fmla="*/ 1916019 w 2276193"/>
                    <a:gd name="connsiteY1254" fmla="*/ 930893 h 1318280"/>
                    <a:gd name="connsiteX1255" fmla="*/ 1916422 w 2276193"/>
                    <a:gd name="connsiteY1255" fmla="*/ 931174 h 1318280"/>
                    <a:gd name="connsiteX1256" fmla="*/ 1916722 w 2276193"/>
                    <a:gd name="connsiteY1256" fmla="*/ 931409 h 1318280"/>
                    <a:gd name="connsiteX1257" fmla="*/ 1917022 w 2276193"/>
                    <a:gd name="connsiteY1257" fmla="*/ 931671 h 1318280"/>
                    <a:gd name="connsiteX1258" fmla="*/ 1917369 w 2276193"/>
                    <a:gd name="connsiteY1258" fmla="*/ 932018 h 1318280"/>
                    <a:gd name="connsiteX1259" fmla="*/ 1917565 w 2276193"/>
                    <a:gd name="connsiteY1259" fmla="*/ 932233 h 1318280"/>
                    <a:gd name="connsiteX1260" fmla="*/ 1918025 w 2276193"/>
                    <a:gd name="connsiteY1260" fmla="*/ 932880 h 1318280"/>
                    <a:gd name="connsiteX1261" fmla="*/ 1918400 w 2276193"/>
                    <a:gd name="connsiteY1261" fmla="*/ 933705 h 1318280"/>
                    <a:gd name="connsiteX1262" fmla="*/ 1917884 w 2276193"/>
                    <a:gd name="connsiteY1262" fmla="*/ 933996 h 1318280"/>
                    <a:gd name="connsiteX1263" fmla="*/ 1918437 w 2276193"/>
                    <a:gd name="connsiteY1263" fmla="*/ 933808 h 1318280"/>
                    <a:gd name="connsiteX1264" fmla="*/ 1918128 w 2276193"/>
                    <a:gd name="connsiteY1264" fmla="*/ 937390 h 1318280"/>
                    <a:gd name="connsiteX1265" fmla="*/ 1913760 w 2276193"/>
                    <a:gd name="connsiteY1265" fmla="*/ 940314 h 1318280"/>
                    <a:gd name="connsiteX1266" fmla="*/ 1905801 w 2276193"/>
                    <a:gd name="connsiteY1266" fmla="*/ 944158 h 1318280"/>
                    <a:gd name="connsiteX1267" fmla="*/ 1905689 w 2276193"/>
                    <a:gd name="connsiteY1267" fmla="*/ 944233 h 1318280"/>
                    <a:gd name="connsiteX1268" fmla="*/ 1898498 w 2276193"/>
                    <a:gd name="connsiteY1268" fmla="*/ 948423 h 1318280"/>
                    <a:gd name="connsiteX1269" fmla="*/ 1897411 w 2276193"/>
                    <a:gd name="connsiteY1269" fmla="*/ 948836 h 1318280"/>
                    <a:gd name="connsiteX1270" fmla="*/ 1895349 w 2276193"/>
                    <a:gd name="connsiteY1270" fmla="*/ 949182 h 1318280"/>
                    <a:gd name="connsiteX1271" fmla="*/ 1890849 w 2276193"/>
                    <a:gd name="connsiteY1271" fmla="*/ 947326 h 1318280"/>
                    <a:gd name="connsiteX1272" fmla="*/ 1890380 w 2276193"/>
                    <a:gd name="connsiteY1272" fmla="*/ 946792 h 1318280"/>
                    <a:gd name="connsiteX1273" fmla="*/ 1889668 w 2276193"/>
                    <a:gd name="connsiteY1273" fmla="*/ 945658 h 1318280"/>
                    <a:gd name="connsiteX1274" fmla="*/ 1889134 w 2276193"/>
                    <a:gd name="connsiteY1274" fmla="*/ 943755 h 1318280"/>
                    <a:gd name="connsiteX1275" fmla="*/ 1889096 w 2276193"/>
                    <a:gd name="connsiteY1275" fmla="*/ 943089 h 1318280"/>
                    <a:gd name="connsiteX1276" fmla="*/ 1889246 w 2276193"/>
                    <a:gd name="connsiteY1276" fmla="*/ 941758 h 1318280"/>
                    <a:gd name="connsiteX1277" fmla="*/ 1889640 w 2276193"/>
                    <a:gd name="connsiteY1277" fmla="*/ 940492 h 1318280"/>
                    <a:gd name="connsiteX1278" fmla="*/ 1889734 w 2276193"/>
                    <a:gd name="connsiteY1278" fmla="*/ 940268 h 1318280"/>
                    <a:gd name="connsiteX1279" fmla="*/ 1891289 w 2276193"/>
                    <a:gd name="connsiteY1279" fmla="*/ 937736 h 1318280"/>
                    <a:gd name="connsiteX1280" fmla="*/ 1891271 w 2276193"/>
                    <a:gd name="connsiteY1280" fmla="*/ 937736 h 1318280"/>
                    <a:gd name="connsiteX1281" fmla="*/ 1891993 w 2276193"/>
                    <a:gd name="connsiteY1281" fmla="*/ 936996 h 1318280"/>
                    <a:gd name="connsiteX1282" fmla="*/ 1892480 w 2276193"/>
                    <a:gd name="connsiteY1282" fmla="*/ 937343 h 1318280"/>
                    <a:gd name="connsiteX1283" fmla="*/ 1892096 w 2276193"/>
                    <a:gd name="connsiteY1283" fmla="*/ 936902 h 1318280"/>
                    <a:gd name="connsiteX1284" fmla="*/ 1892808 w 2276193"/>
                    <a:gd name="connsiteY1284" fmla="*/ 936340 h 1318280"/>
                    <a:gd name="connsiteX1285" fmla="*/ 1892968 w 2276193"/>
                    <a:gd name="connsiteY1285" fmla="*/ 936227 h 1318280"/>
                    <a:gd name="connsiteX1286" fmla="*/ 1893896 w 2276193"/>
                    <a:gd name="connsiteY1286" fmla="*/ 935655 h 1318280"/>
                    <a:gd name="connsiteX1287" fmla="*/ 1894880 w 2276193"/>
                    <a:gd name="connsiteY1287" fmla="*/ 935130 h 1318280"/>
                    <a:gd name="connsiteX1288" fmla="*/ 1911547 w 2276193"/>
                    <a:gd name="connsiteY1288" fmla="*/ 929646 h 1318280"/>
                    <a:gd name="connsiteX1289" fmla="*/ 814676 w 2276193"/>
                    <a:gd name="connsiteY1289" fmla="*/ 920056 h 1318280"/>
                    <a:gd name="connsiteX1290" fmla="*/ 782579 w 2276193"/>
                    <a:gd name="connsiteY1290" fmla="*/ 933958 h 1318280"/>
                    <a:gd name="connsiteX1291" fmla="*/ 789188 w 2276193"/>
                    <a:gd name="connsiteY1291" fmla="*/ 961049 h 1318280"/>
                    <a:gd name="connsiteX1292" fmla="*/ 792347 w 2276193"/>
                    <a:gd name="connsiteY1292" fmla="*/ 958565 h 1318280"/>
                    <a:gd name="connsiteX1293" fmla="*/ 796865 w 2276193"/>
                    <a:gd name="connsiteY1293" fmla="*/ 953269 h 1318280"/>
                    <a:gd name="connsiteX1294" fmla="*/ 806127 w 2276193"/>
                    <a:gd name="connsiteY1294" fmla="*/ 940867 h 1318280"/>
                    <a:gd name="connsiteX1295" fmla="*/ 806127 w 2276193"/>
                    <a:gd name="connsiteY1295" fmla="*/ 940876 h 1318280"/>
                    <a:gd name="connsiteX1296" fmla="*/ 814676 w 2276193"/>
                    <a:gd name="connsiteY1296" fmla="*/ 920056 h 1318280"/>
                    <a:gd name="connsiteX1297" fmla="*/ 2122315 w 2276193"/>
                    <a:gd name="connsiteY1297" fmla="*/ 916963 h 1318280"/>
                    <a:gd name="connsiteX1298" fmla="*/ 2125165 w 2276193"/>
                    <a:gd name="connsiteY1298" fmla="*/ 917357 h 1318280"/>
                    <a:gd name="connsiteX1299" fmla="*/ 2125203 w 2276193"/>
                    <a:gd name="connsiteY1299" fmla="*/ 917357 h 1318280"/>
                    <a:gd name="connsiteX1300" fmla="*/ 2125343 w 2276193"/>
                    <a:gd name="connsiteY1300" fmla="*/ 917441 h 1318280"/>
                    <a:gd name="connsiteX1301" fmla="*/ 2129318 w 2276193"/>
                    <a:gd name="connsiteY1301" fmla="*/ 922906 h 1318280"/>
                    <a:gd name="connsiteX1302" fmla="*/ 2128081 w 2276193"/>
                    <a:gd name="connsiteY1302" fmla="*/ 926449 h 1318280"/>
                    <a:gd name="connsiteX1303" fmla="*/ 2124846 w 2276193"/>
                    <a:gd name="connsiteY1303" fmla="*/ 927836 h 1318280"/>
                    <a:gd name="connsiteX1304" fmla="*/ 2121594 w 2276193"/>
                    <a:gd name="connsiteY1304" fmla="*/ 926637 h 1318280"/>
                    <a:gd name="connsiteX1305" fmla="*/ 2121228 w 2276193"/>
                    <a:gd name="connsiteY1305" fmla="*/ 926355 h 1318280"/>
                    <a:gd name="connsiteX1306" fmla="*/ 2120797 w 2276193"/>
                    <a:gd name="connsiteY1306" fmla="*/ 925990 h 1318280"/>
                    <a:gd name="connsiteX1307" fmla="*/ 2119391 w 2276193"/>
                    <a:gd name="connsiteY1307" fmla="*/ 924378 h 1318280"/>
                    <a:gd name="connsiteX1308" fmla="*/ 2118603 w 2276193"/>
                    <a:gd name="connsiteY1308" fmla="*/ 920797 h 1318280"/>
                    <a:gd name="connsiteX1309" fmla="*/ 2120638 w 2276193"/>
                    <a:gd name="connsiteY1309" fmla="*/ 917591 h 1318280"/>
                    <a:gd name="connsiteX1310" fmla="*/ 2120937 w 2276193"/>
                    <a:gd name="connsiteY1310" fmla="*/ 917422 h 1318280"/>
                    <a:gd name="connsiteX1311" fmla="*/ 2121284 w 2276193"/>
                    <a:gd name="connsiteY1311" fmla="*/ 917253 h 1318280"/>
                    <a:gd name="connsiteX1312" fmla="*/ 2121622 w 2276193"/>
                    <a:gd name="connsiteY1312" fmla="*/ 917131 h 1318280"/>
                    <a:gd name="connsiteX1313" fmla="*/ 2122034 w 2276193"/>
                    <a:gd name="connsiteY1313" fmla="*/ 917019 h 1318280"/>
                    <a:gd name="connsiteX1314" fmla="*/ 2122315 w 2276193"/>
                    <a:gd name="connsiteY1314" fmla="*/ 916963 h 1318280"/>
                    <a:gd name="connsiteX1315" fmla="*/ 1777421 w 2276193"/>
                    <a:gd name="connsiteY1315" fmla="*/ 916391 h 1318280"/>
                    <a:gd name="connsiteX1316" fmla="*/ 1776512 w 2276193"/>
                    <a:gd name="connsiteY1316" fmla="*/ 916456 h 1318280"/>
                    <a:gd name="connsiteX1317" fmla="*/ 1775903 w 2276193"/>
                    <a:gd name="connsiteY1317" fmla="*/ 918125 h 1318280"/>
                    <a:gd name="connsiteX1318" fmla="*/ 1776522 w 2276193"/>
                    <a:gd name="connsiteY1318" fmla="*/ 920393 h 1318280"/>
                    <a:gd name="connsiteX1319" fmla="*/ 1783702 w 2276193"/>
                    <a:gd name="connsiteY1319" fmla="*/ 924115 h 1318280"/>
                    <a:gd name="connsiteX1320" fmla="*/ 1790002 w 2276193"/>
                    <a:gd name="connsiteY1320" fmla="*/ 924799 h 1318280"/>
                    <a:gd name="connsiteX1321" fmla="*/ 1790039 w 2276193"/>
                    <a:gd name="connsiteY1321" fmla="*/ 924799 h 1318280"/>
                    <a:gd name="connsiteX1322" fmla="*/ 1790011 w 2276193"/>
                    <a:gd name="connsiteY1322" fmla="*/ 925380 h 1318280"/>
                    <a:gd name="connsiteX1323" fmla="*/ 1790048 w 2276193"/>
                    <a:gd name="connsiteY1323" fmla="*/ 924799 h 1318280"/>
                    <a:gd name="connsiteX1324" fmla="*/ 1799282 w 2276193"/>
                    <a:gd name="connsiteY1324" fmla="*/ 926411 h 1318280"/>
                    <a:gd name="connsiteX1325" fmla="*/ 1814749 w 2276193"/>
                    <a:gd name="connsiteY1325" fmla="*/ 929252 h 1318280"/>
                    <a:gd name="connsiteX1326" fmla="*/ 1816034 w 2276193"/>
                    <a:gd name="connsiteY1326" fmla="*/ 929318 h 1318280"/>
                    <a:gd name="connsiteX1327" fmla="*/ 1823871 w 2276193"/>
                    <a:gd name="connsiteY1327" fmla="*/ 930499 h 1318280"/>
                    <a:gd name="connsiteX1328" fmla="*/ 1832729 w 2276193"/>
                    <a:gd name="connsiteY1328" fmla="*/ 931642 h 1318280"/>
                    <a:gd name="connsiteX1329" fmla="*/ 1827892 w 2276193"/>
                    <a:gd name="connsiteY1329" fmla="*/ 929927 h 1318280"/>
                    <a:gd name="connsiteX1330" fmla="*/ 1824414 w 2276193"/>
                    <a:gd name="connsiteY1330" fmla="*/ 928605 h 1318280"/>
                    <a:gd name="connsiteX1331" fmla="*/ 1820562 w 2276193"/>
                    <a:gd name="connsiteY1331" fmla="*/ 924396 h 1318280"/>
                    <a:gd name="connsiteX1332" fmla="*/ 1819765 w 2276193"/>
                    <a:gd name="connsiteY1332" fmla="*/ 923984 h 1318280"/>
                    <a:gd name="connsiteX1333" fmla="*/ 1819287 w 2276193"/>
                    <a:gd name="connsiteY1333" fmla="*/ 923824 h 1318280"/>
                    <a:gd name="connsiteX1334" fmla="*/ 1810006 w 2276193"/>
                    <a:gd name="connsiteY1334" fmla="*/ 920703 h 1318280"/>
                    <a:gd name="connsiteX1335" fmla="*/ 1805816 w 2276193"/>
                    <a:gd name="connsiteY1335" fmla="*/ 921687 h 1318280"/>
                    <a:gd name="connsiteX1336" fmla="*/ 1798729 w 2276193"/>
                    <a:gd name="connsiteY1336" fmla="*/ 923477 h 1318280"/>
                    <a:gd name="connsiteX1337" fmla="*/ 1790442 w 2276193"/>
                    <a:gd name="connsiteY1337" fmla="*/ 920290 h 1318280"/>
                    <a:gd name="connsiteX1338" fmla="*/ 1781790 w 2276193"/>
                    <a:gd name="connsiteY1338" fmla="*/ 916841 h 1318280"/>
                    <a:gd name="connsiteX1339" fmla="*/ 1781096 w 2276193"/>
                    <a:gd name="connsiteY1339" fmla="*/ 916737 h 1318280"/>
                    <a:gd name="connsiteX1340" fmla="*/ 1777421 w 2276193"/>
                    <a:gd name="connsiteY1340" fmla="*/ 916391 h 1318280"/>
                    <a:gd name="connsiteX1341" fmla="*/ 2110964 w 2276193"/>
                    <a:gd name="connsiteY1341" fmla="*/ 915088 h 1318280"/>
                    <a:gd name="connsiteX1342" fmla="*/ 2111695 w 2276193"/>
                    <a:gd name="connsiteY1342" fmla="*/ 916251 h 1318280"/>
                    <a:gd name="connsiteX1343" fmla="*/ 2112980 w 2276193"/>
                    <a:gd name="connsiteY1343" fmla="*/ 918116 h 1318280"/>
                    <a:gd name="connsiteX1344" fmla="*/ 2113261 w 2276193"/>
                    <a:gd name="connsiteY1344" fmla="*/ 917948 h 1318280"/>
                    <a:gd name="connsiteX1345" fmla="*/ 2113336 w 2276193"/>
                    <a:gd name="connsiteY1345" fmla="*/ 917873 h 1318280"/>
                    <a:gd name="connsiteX1346" fmla="*/ 2113064 w 2276193"/>
                    <a:gd name="connsiteY1346" fmla="*/ 917338 h 1318280"/>
                    <a:gd name="connsiteX1347" fmla="*/ 2113073 w 2276193"/>
                    <a:gd name="connsiteY1347" fmla="*/ 917329 h 1318280"/>
                    <a:gd name="connsiteX1348" fmla="*/ 2110964 w 2276193"/>
                    <a:gd name="connsiteY1348" fmla="*/ 915088 h 1318280"/>
                    <a:gd name="connsiteX1349" fmla="*/ 1969011 w 2276193"/>
                    <a:gd name="connsiteY1349" fmla="*/ 909088 h 1318280"/>
                    <a:gd name="connsiteX1350" fmla="*/ 1973061 w 2276193"/>
                    <a:gd name="connsiteY1350" fmla="*/ 911957 h 1318280"/>
                    <a:gd name="connsiteX1351" fmla="*/ 1973596 w 2276193"/>
                    <a:gd name="connsiteY1351" fmla="*/ 915031 h 1318280"/>
                    <a:gd name="connsiteX1352" fmla="*/ 1972180 w 2276193"/>
                    <a:gd name="connsiteY1352" fmla="*/ 919334 h 1318280"/>
                    <a:gd name="connsiteX1353" fmla="*/ 1967980 w 2276193"/>
                    <a:gd name="connsiteY1353" fmla="*/ 921771 h 1318280"/>
                    <a:gd name="connsiteX1354" fmla="*/ 1964362 w 2276193"/>
                    <a:gd name="connsiteY1354" fmla="*/ 920028 h 1318280"/>
                    <a:gd name="connsiteX1355" fmla="*/ 1963302 w 2276193"/>
                    <a:gd name="connsiteY1355" fmla="*/ 915275 h 1318280"/>
                    <a:gd name="connsiteX1356" fmla="*/ 1963827 w 2276193"/>
                    <a:gd name="connsiteY1356" fmla="*/ 913438 h 1318280"/>
                    <a:gd name="connsiteX1357" fmla="*/ 1969011 w 2276193"/>
                    <a:gd name="connsiteY1357" fmla="*/ 909088 h 1318280"/>
                    <a:gd name="connsiteX1358" fmla="*/ 2110514 w 2276193"/>
                    <a:gd name="connsiteY1358" fmla="*/ 908948 h 1318280"/>
                    <a:gd name="connsiteX1359" fmla="*/ 2113542 w 2276193"/>
                    <a:gd name="connsiteY1359" fmla="*/ 909811 h 1318280"/>
                    <a:gd name="connsiteX1360" fmla="*/ 2117667 w 2276193"/>
                    <a:gd name="connsiteY1360" fmla="*/ 913757 h 1318280"/>
                    <a:gd name="connsiteX1361" fmla="*/ 2117648 w 2276193"/>
                    <a:gd name="connsiteY1361" fmla="*/ 913748 h 1318280"/>
                    <a:gd name="connsiteX1362" fmla="*/ 2116964 w 2276193"/>
                    <a:gd name="connsiteY1362" fmla="*/ 922438 h 1318280"/>
                    <a:gd name="connsiteX1363" fmla="*/ 2112848 w 2276193"/>
                    <a:gd name="connsiteY1363" fmla="*/ 923975 h 1318280"/>
                    <a:gd name="connsiteX1364" fmla="*/ 2107814 w 2276193"/>
                    <a:gd name="connsiteY1364" fmla="*/ 920863 h 1318280"/>
                    <a:gd name="connsiteX1365" fmla="*/ 2107214 w 2276193"/>
                    <a:gd name="connsiteY1365" fmla="*/ 920010 h 1318280"/>
                    <a:gd name="connsiteX1366" fmla="*/ 2107027 w 2276193"/>
                    <a:gd name="connsiteY1366" fmla="*/ 919766 h 1318280"/>
                    <a:gd name="connsiteX1367" fmla="*/ 2105208 w 2276193"/>
                    <a:gd name="connsiteY1367" fmla="*/ 916729 h 1318280"/>
                    <a:gd name="connsiteX1368" fmla="*/ 2105743 w 2276193"/>
                    <a:gd name="connsiteY1368" fmla="*/ 911470 h 1318280"/>
                    <a:gd name="connsiteX1369" fmla="*/ 2110514 w 2276193"/>
                    <a:gd name="connsiteY1369" fmla="*/ 908948 h 1318280"/>
                    <a:gd name="connsiteX1370" fmla="*/ 620199 w 2276193"/>
                    <a:gd name="connsiteY1370" fmla="*/ 907270 h 1318280"/>
                    <a:gd name="connsiteX1371" fmla="*/ 600110 w 2276193"/>
                    <a:gd name="connsiteY1371" fmla="*/ 1033315 h 1318280"/>
                    <a:gd name="connsiteX1372" fmla="*/ 600110 w 2276193"/>
                    <a:gd name="connsiteY1372" fmla="*/ 1033324 h 1318280"/>
                    <a:gd name="connsiteX1373" fmla="*/ 712610 w 2276193"/>
                    <a:gd name="connsiteY1373" fmla="*/ 1002408 h 1318280"/>
                    <a:gd name="connsiteX1374" fmla="*/ 614762 w 2276193"/>
                    <a:gd name="connsiteY1374" fmla="*/ 906182 h 1318280"/>
                    <a:gd name="connsiteX1375" fmla="*/ 614753 w 2276193"/>
                    <a:gd name="connsiteY1375" fmla="*/ 906201 h 1318280"/>
                    <a:gd name="connsiteX1376" fmla="*/ 526411 w 2276193"/>
                    <a:gd name="connsiteY1376" fmla="*/ 946426 h 1318280"/>
                    <a:gd name="connsiteX1377" fmla="*/ 526580 w 2276193"/>
                    <a:gd name="connsiteY1377" fmla="*/ 946744 h 1318280"/>
                    <a:gd name="connsiteX1378" fmla="*/ 531061 w 2276193"/>
                    <a:gd name="connsiteY1378" fmla="*/ 953953 h 1318280"/>
                    <a:gd name="connsiteX1379" fmla="*/ 531211 w 2276193"/>
                    <a:gd name="connsiteY1379" fmla="*/ 954169 h 1318280"/>
                    <a:gd name="connsiteX1380" fmla="*/ 539225 w 2276193"/>
                    <a:gd name="connsiteY1380" fmla="*/ 971286 h 1318280"/>
                    <a:gd name="connsiteX1381" fmla="*/ 540172 w 2276193"/>
                    <a:gd name="connsiteY1381" fmla="*/ 972205 h 1318280"/>
                    <a:gd name="connsiteX1382" fmla="*/ 540510 w 2276193"/>
                    <a:gd name="connsiteY1382" fmla="*/ 972523 h 1318280"/>
                    <a:gd name="connsiteX1383" fmla="*/ 559061 w 2276193"/>
                    <a:gd name="connsiteY1383" fmla="*/ 985301 h 1318280"/>
                    <a:gd name="connsiteX1384" fmla="*/ 572944 w 2276193"/>
                    <a:gd name="connsiteY1384" fmla="*/ 995218 h 1318280"/>
                    <a:gd name="connsiteX1385" fmla="*/ 577959 w 2276193"/>
                    <a:gd name="connsiteY1385" fmla="*/ 999699 h 1318280"/>
                    <a:gd name="connsiteX1386" fmla="*/ 580106 w 2276193"/>
                    <a:gd name="connsiteY1386" fmla="*/ 1003402 h 1318280"/>
                    <a:gd name="connsiteX1387" fmla="*/ 580818 w 2276193"/>
                    <a:gd name="connsiteY1387" fmla="*/ 1008567 h 1318280"/>
                    <a:gd name="connsiteX1388" fmla="*/ 582225 w 2276193"/>
                    <a:gd name="connsiteY1388" fmla="*/ 1020050 h 1318280"/>
                    <a:gd name="connsiteX1389" fmla="*/ 594758 w 2276193"/>
                    <a:gd name="connsiteY1389" fmla="*/ 1031703 h 1318280"/>
                    <a:gd name="connsiteX1390" fmla="*/ 627277 w 2276193"/>
                    <a:gd name="connsiteY1390" fmla="*/ 906051 h 1318280"/>
                    <a:gd name="connsiteX1391" fmla="*/ 718234 w 2276193"/>
                    <a:gd name="connsiteY1391" fmla="*/ 999680 h 1318280"/>
                    <a:gd name="connsiteX1392" fmla="*/ 773598 w 2276193"/>
                    <a:gd name="connsiteY1392" fmla="*/ 934136 h 1318280"/>
                    <a:gd name="connsiteX1393" fmla="*/ 2089525 w 2276193"/>
                    <a:gd name="connsiteY1393" fmla="*/ 903792 h 1318280"/>
                    <a:gd name="connsiteX1394" fmla="*/ 2088484 w 2276193"/>
                    <a:gd name="connsiteY1394" fmla="*/ 905451 h 1318280"/>
                    <a:gd name="connsiteX1395" fmla="*/ 2075295 w 2276193"/>
                    <a:gd name="connsiteY1395" fmla="*/ 912632 h 1318280"/>
                    <a:gd name="connsiteX1396" fmla="*/ 2069417 w 2276193"/>
                    <a:gd name="connsiteY1396" fmla="*/ 912773 h 1318280"/>
                    <a:gd name="connsiteX1397" fmla="*/ 2076026 w 2276193"/>
                    <a:gd name="connsiteY1397" fmla="*/ 914535 h 1318280"/>
                    <a:gd name="connsiteX1398" fmla="*/ 2089403 w 2276193"/>
                    <a:gd name="connsiteY1398" fmla="*/ 906464 h 1318280"/>
                    <a:gd name="connsiteX1399" fmla="*/ 2089581 w 2276193"/>
                    <a:gd name="connsiteY1399" fmla="*/ 906042 h 1318280"/>
                    <a:gd name="connsiteX1400" fmla="*/ 2091053 w 2276193"/>
                    <a:gd name="connsiteY1400" fmla="*/ 904167 h 1318280"/>
                    <a:gd name="connsiteX1401" fmla="*/ 2089787 w 2276193"/>
                    <a:gd name="connsiteY1401" fmla="*/ 903858 h 1318280"/>
                    <a:gd name="connsiteX1402" fmla="*/ 2089525 w 2276193"/>
                    <a:gd name="connsiteY1402" fmla="*/ 903792 h 1318280"/>
                    <a:gd name="connsiteX1403" fmla="*/ 502582 w 2276193"/>
                    <a:gd name="connsiteY1403" fmla="*/ 902423 h 1318280"/>
                    <a:gd name="connsiteX1404" fmla="*/ 501841 w 2276193"/>
                    <a:gd name="connsiteY1404" fmla="*/ 904636 h 1318280"/>
                    <a:gd name="connsiteX1405" fmla="*/ 502582 w 2276193"/>
                    <a:gd name="connsiteY1405" fmla="*/ 907663 h 1318280"/>
                    <a:gd name="connsiteX1406" fmla="*/ 794165 w 2276193"/>
                    <a:gd name="connsiteY1406" fmla="*/ 901467 h 1318280"/>
                    <a:gd name="connsiteX1407" fmla="*/ 784453 w 2276193"/>
                    <a:gd name="connsiteY1407" fmla="*/ 926374 h 1318280"/>
                    <a:gd name="connsiteX1408" fmla="*/ 784453 w 2276193"/>
                    <a:gd name="connsiteY1408" fmla="*/ 926384 h 1318280"/>
                    <a:gd name="connsiteX1409" fmla="*/ 813167 w 2276193"/>
                    <a:gd name="connsiteY1409" fmla="*/ 913944 h 1318280"/>
                    <a:gd name="connsiteX1410" fmla="*/ 812473 w 2276193"/>
                    <a:gd name="connsiteY1410" fmla="*/ 912098 h 1318280"/>
                    <a:gd name="connsiteX1411" fmla="*/ 808789 w 2276193"/>
                    <a:gd name="connsiteY1411" fmla="*/ 908460 h 1318280"/>
                    <a:gd name="connsiteX1412" fmla="*/ 794165 w 2276193"/>
                    <a:gd name="connsiteY1412" fmla="*/ 901467 h 1318280"/>
                    <a:gd name="connsiteX1413" fmla="*/ 2024581 w 2276193"/>
                    <a:gd name="connsiteY1413" fmla="*/ 897108 h 1318280"/>
                    <a:gd name="connsiteX1414" fmla="*/ 1997883 w 2276193"/>
                    <a:gd name="connsiteY1414" fmla="*/ 916560 h 1318280"/>
                    <a:gd name="connsiteX1415" fmla="*/ 1998745 w 2276193"/>
                    <a:gd name="connsiteY1415" fmla="*/ 918706 h 1318280"/>
                    <a:gd name="connsiteX1416" fmla="*/ 1999495 w 2276193"/>
                    <a:gd name="connsiteY1416" fmla="*/ 921050 h 1318280"/>
                    <a:gd name="connsiteX1417" fmla="*/ 1999477 w 2276193"/>
                    <a:gd name="connsiteY1417" fmla="*/ 921059 h 1318280"/>
                    <a:gd name="connsiteX1418" fmla="*/ 1997555 w 2276193"/>
                    <a:gd name="connsiteY1418" fmla="*/ 926393 h 1318280"/>
                    <a:gd name="connsiteX1419" fmla="*/ 2000292 w 2276193"/>
                    <a:gd name="connsiteY1419" fmla="*/ 928306 h 1318280"/>
                    <a:gd name="connsiteX1420" fmla="*/ 2002608 w 2276193"/>
                    <a:gd name="connsiteY1420" fmla="*/ 928165 h 1318280"/>
                    <a:gd name="connsiteX1421" fmla="*/ 2010370 w 2276193"/>
                    <a:gd name="connsiteY1421" fmla="*/ 932852 h 1318280"/>
                    <a:gd name="connsiteX1422" fmla="*/ 2015141 w 2276193"/>
                    <a:gd name="connsiteY1422" fmla="*/ 935177 h 1318280"/>
                    <a:gd name="connsiteX1423" fmla="*/ 2023306 w 2276193"/>
                    <a:gd name="connsiteY1423" fmla="*/ 936311 h 1318280"/>
                    <a:gd name="connsiteX1424" fmla="*/ 2024553 w 2276193"/>
                    <a:gd name="connsiteY1424" fmla="*/ 936517 h 1318280"/>
                    <a:gd name="connsiteX1425" fmla="*/ 2026549 w 2276193"/>
                    <a:gd name="connsiteY1425" fmla="*/ 933874 h 1318280"/>
                    <a:gd name="connsiteX1426" fmla="*/ 2037845 w 2276193"/>
                    <a:gd name="connsiteY1426" fmla="*/ 924612 h 1318280"/>
                    <a:gd name="connsiteX1427" fmla="*/ 2041135 w 2276193"/>
                    <a:gd name="connsiteY1427" fmla="*/ 925137 h 1318280"/>
                    <a:gd name="connsiteX1428" fmla="*/ 2055300 w 2276193"/>
                    <a:gd name="connsiteY1428" fmla="*/ 937530 h 1318280"/>
                    <a:gd name="connsiteX1429" fmla="*/ 2055984 w 2276193"/>
                    <a:gd name="connsiteY1429" fmla="*/ 938411 h 1318280"/>
                    <a:gd name="connsiteX1430" fmla="*/ 2061449 w 2276193"/>
                    <a:gd name="connsiteY1430" fmla="*/ 942695 h 1318280"/>
                    <a:gd name="connsiteX1431" fmla="*/ 2061646 w 2276193"/>
                    <a:gd name="connsiteY1431" fmla="*/ 942695 h 1318280"/>
                    <a:gd name="connsiteX1432" fmla="*/ 2056068 w 2276193"/>
                    <a:gd name="connsiteY1432" fmla="*/ 927284 h 1318280"/>
                    <a:gd name="connsiteX1433" fmla="*/ 2055450 w 2276193"/>
                    <a:gd name="connsiteY1433" fmla="*/ 926703 h 1318280"/>
                    <a:gd name="connsiteX1434" fmla="*/ 2053978 w 2276193"/>
                    <a:gd name="connsiteY1434" fmla="*/ 922231 h 1318280"/>
                    <a:gd name="connsiteX1435" fmla="*/ 2054072 w 2276193"/>
                    <a:gd name="connsiteY1435" fmla="*/ 921762 h 1318280"/>
                    <a:gd name="connsiteX1436" fmla="*/ 2051456 w 2276193"/>
                    <a:gd name="connsiteY1436" fmla="*/ 914544 h 1318280"/>
                    <a:gd name="connsiteX1437" fmla="*/ 2049450 w 2276193"/>
                    <a:gd name="connsiteY1437" fmla="*/ 913972 h 1318280"/>
                    <a:gd name="connsiteX1438" fmla="*/ 2044894 w 2276193"/>
                    <a:gd name="connsiteY1438" fmla="*/ 909398 h 1318280"/>
                    <a:gd name="connsiteX1439" fmla="*/ 2035989 w 2276193"/>
                    <a:gd name="connsiteY1439" fmla="*/ 901392 h 1318280"/>
                    <a:gd name="connsiteX1440" fmla="*/ 2024581 w 2276193"/>
                    <a:gd name="connsiteY1440" fmla="*/ 897108 h 1318280"/>
                    <a:gd name="connsiteX1441" fmla="*/ 1914809 w 2276193"/>
                    <a:gd name="connsiteY1441" fmla="*/ 896996 h 1318280"/>
                    <a:gd name="connsiteX1442" fmla="*/ 1913403 w 2276193"/>
                    <a:gd name="connsiteY1442" fmla="*/ 897333 h 1318280"/>
                    <a:gd name="connsiteX1443" fmla="*/ 1913394 w 2276193"/>
                    <a:gd name="connsiteY1443" fmla="*/ 897427 h 1318280"/>
                    <a:gd name="connsiteX1444" fmla="*/ 1916806 w 2276193"/>
                    <a:gd name="connsiteY1444" fmla="*/ 897577 h 1318280"/>
                    <a:gd name="connsiteX1445" fmla="*/ 1916806 w 2276193"/>
                    <a:gd name="connsiteY1445" fmla="*/ 897568 h 1318280"/>
                    <a:gd name="connsiteX1446" fmla="*/ 1916806 w 2276193"/>
                    <a:gd name="connsiteY1446" fmla="*/ 897558 h 1318280"/>
                    <a:gd name="connsiteX1447" fmla="*/ 1914987 w 2276193"/>
                    <a:gd name="connsiteY1447" fmla="*/ 896996 h 1318280"/>
                    <a:gd name="connsiteX1448" fmla="*/ 1928252 w 2276193"/>
                    <a:gd name="connsiteY1448" fmla="*/ 894952 h 1318280"/>
                    <a:gd name="connsiteX1449" fmla="*/ 1935545 w 2276193"/>
                    <a:gd name="connsiteY1449" fmla="*/ 895515 h 1318280"/>
                    <a:gd name="connsiteX1450" fmla="*/ 1928327 w 2276193"/>
                    <a:gd name="connsiteY1450" fmla="*/ 894952 h 1318280"/>
                    <a:gd name="connsiteX1451" fmla="*/ 773983 w 2276193"/>
                    <a:gd name="connsiteY1451" fmla="*/ 892627 h 1318280"/>
                    <a:gd name="connsiteX1452" fmla="*/ 780043 w 2276193"/>
                    <a:gd name="connsiteY1452" fmla="*/ 922153 h 1318280"/>
                    <a:gd name="connsiteX1453" fmla="*/ 780038 w 2276193"/>
                    <a:gd name="connsiteY1453" fmla="*/ 922165 h 1318280"/>
                    <a:gd name="connsiteX1454" fmla="*/ 780048 w 2276193"/>
                    <a:gd name="connsiteY1454" fmla="*/ 922175 h 1318280"/>
                    <a:gd name="connsiteX1455" fmla="*/ 780043 w 2276193"/>
                    <a:gd name="connsiteY1455" fmla="*/ 922153 h 1318280"/>
                    <a:gd name="connsiteX1456" fmla="*/ 789741 w 2276193"/>
                    <a:gd name="connsiteY1456" fmla="*/ 897296 h 1318280"/>
                    <a:gd name="connsiteX1457" fmla="*/ 776664 w 2276193"/>
                    <a:gd name="connsiteY1457" fmla="*/ 892655 h 1318280"/>
                    <a:gd name="connsiteX1458" fmla="*/ 773983 w 2276193"/>
                    <a:gd name="connsiteY1458" fmla="*/ 892627 h 1318280"/>
                    <a:gd name="connsiteX1459" fmla="*/ 756256 w 2276193"/>
                    <a:gd name="connsiteY1459" fmla="*/ 890743 h 1318280"/>
                    <a:gd name="connsiteX1460" fmla="*/ 755665 w 2276193"/>
                    <a:gd name="connsiteY1460" fmla="*/ 890893 h 1318280"/>
                    <a:gd name="connsiteX1461" fmla="*/ 755656 w 2276193"/>
                    <a:gd name="connsiteY1461" fmla="*/ 890902 h 1318280"/>
                    <a:gd name="connsiteX1462" fmla="*/ 773533 w 2276193"/>
                    <a:gd name="connsiteY1462" fmla="*/ 918106 h 1318280"/>
                    <a:gd name="connsiteX1463" fmla="*/ 768227 w 2276193"/>
                    <a:gd name="connsiteY1463" fmla="*/ 892224 h 1318280"/>
                    <a:gd name="connsiteX1464" fmla="*/ 763961 w 2276193"/>
                    <a:gd name="connsiteY1464" fmla="*/ 891231 h 1318280"/>
                    <a:gd name="connsiteX1465" fmla="*/ 756256 w 2276193"/>
                    <a:gd name="connsiteY1465" fmla="*/ 890743 h 1318280"/>
                    <a:gd name="connsiteX1466" fmla="*/ 1930642 w 2276193"/>
                    <a:gd name="connsiteY1466" fmla="*/ 888812 h 1318280"/>
                    <a:gd name="connsiteX1467" fmla="*/ 1944497 w 2276193"/>
                    <a:gd name="connsiteY1467" fmla="*/ 894052 h 1318280"/>
                    <a:gd name="connsiteX1468" fmla="*/ 1946184 w 2276193"/>
                    <a:gd name="connsiteY1468" fmla="*/ 899640 h 1318280"/>
                    <a:gd name="connsiteX1469" fmla="*/ 1941638 w 2276193"/>
                    <a:gd name="connsiteY1469" fmla="*/ 902536 h 1318280"/>
                    <a:gd name="connsiteX1470" fmla="*/ 1939922 w 2276193"/>
                    <a:gd name="connsiteY1470" fmla="*/ 902330 h 1318280"/>
                    <a:gd name="connsiteX1471" fmla="*/ 1928317 w 2276193"/>
                    <a:gd name="connsiteY1471" fmla="*/ 900783 h 1318280"/>
                    <a:gd name="connsiteX1472" fmla="*/ 1926283 w 2276193"/>
                    <a:gd name="connsiteY1472" fmla="*/ 900840 h 1318280"/>
                    <a:gd name="connsiteX1473" fmla="*/ 1922440 w 2276193"/>
                    <a:gd name="connsiteY1473" fmla="*/ 899302 h 1318280"/>
                    <a:gd name="connsiteX1474" fmla="*/ 1922440 w 2276193"/>
                    <a:gd name="connsiteY1474" fmla="*/ 899293 h 1318280"/>
                    <a:gd name="connsiteX1475" fmla="*/ 1918062 w 2276193"/>
                    <a:gd name="connsiteY1475" fmla="*/ 903277 h 1318280"/>
                    <a:gd name="connsiteX1476" fmla="*/ 1915418 w 2276193"/>
                    <a:gd name="connsiteY1476" fmla="*/ 903492 h 1318280"/>
                    <a:gd name="connsiteX1477" fmla="*/ 1911059 w 2276193"/>
                    <a:gd name="connsiteY1477" fmla="*/ 902799 h 1318280"/>
                    <a:gd name="connsiteX1478" fmla="*/ 1907619 w 2276193"/>
                    <a:gd name="connsiteY1478" fmla="*/ 896546 h 1318280"/>
                    <a:gd name="connsiteX1479" fmla="*/ 1914809 w 2276193"/>
                    <a:gd name="connsiteY1479" fmla="*/ 891165 h 1318280"/>
                    <a:gd name="connsiteX1480" fmla="*/ 1915231 w 2276193"/>
                    <a:gd name="connsiteY1480" fmla="*/ 891165 h 1318280"/>
                    <a:gd name="connsiteX1481" fmla="*/ 1921127 w 2276193"/>
                    <a:gd name="connsiteY1481" fmla="*/ 893574 h 1318280"/>
                    <a:gd name="connsiteX1482" fmla="*/ 1921390 w 2276193"/>
                    <a:gd name="connsiteY1482" fmla="*/ 893893 h 1318280"/>
                    <a:gd name="connsiteX1483" fmla="*/ 1923340 w 2276193"/>
                    <a:gd name="connsiteY1483" fmla="*/ 890912 h 1318280"/>
                    <a:gd name="connsiteX1484" fmla="*/ 1930642 w 2276193"/>
                    <a:gd name="connsiteY1484" fmla="*/ 888812 h 1318280"/>
                    <a:gd name="connsiteX1485" fmla="*/ 1787836 w 2276193"/>
                    <a:gd name="connsiteY1485" fmla="*/ 887818 h 1318280"/>
                    <a:gd name="connsiteX1486" fmla="*/ 1793977 w 2276193"/>
                    <a:gd name="connsiteY1486" fmla="*/ 893480 h 1318280"/>
                    <a:gd name="connsiteX1487" fmla="*/ 1793958 w 2276193"/>
                    <a:gd name="connsiteY1487" fmla="*/ 894099 h 1318280"/>
                    <a:gd name="connsiteX1488" fmla="*/ 1793920 w 2276193"/>
                    <a:gd name="connsiteY1488" fmla="*/ 894502 h 1318280"/>
                    <a:gd name="connsiteX1489" fmla="*/ 1790958 w 2276193"/>
                    <a:gd name="connsiteY1489" fmla="*/ 898364 h 1318280"/>
                    <a:gd name="connsiteX1490" fmla="*/ 1788249 w 2276193"/>
                    <a:gd name="connsiteY1490" fmla="*/ 898870 h 1318280"/>
                    <a:gd name="connsiteX1491" fmla="*/ 1783740 w 2276193"/>
                    <a:gd name="connsiteY1491" fmla="*/ 897314 h 1318280"/>
                    <a:gd name="connsiteX1492" fmla="*/ 1781949 w 2276193"/>
                    <a:gd name="connsiteY1492" fmla="*/ 892290 h 1318280"/>
                    <a:gd name="connsiteX1493" fmla="*/ 1783599 w 2276193"/>
                    <a:gd name="connsiteY1493" fmla="*/ 889365 h 1318280"/>
                    <a:gd name="connsiteX1494" fmla="*/ 1784433 w 2276193"/>
                    <a:gd name="connsiteY1494" fmla="*/ 888765 h 1318280"/>
                    <a:gd name="connsiteX1495" fmla="*/ 1785324 w 2276193"/>
                    <a:gd name="connsiteY1495" fmla="*/ 888315 h 1318280"/>
                    <a:gd name="connsiteX1496" fmla="*/ 1786233 w 2276193"/>
                    <a:gd name="connsiteY1496" fmla="*/ 888006 h 1318280"/>
                    <a:gd name="connsiteX1497" fmla="*/ 1787152 w 2276193"/>
                    <a:gd name="connsiteY1497" fmla="*/ 887846 h 1318280"/>
                    <a:gd name="connsiteX1498" fmla="*/ 1787161 w 2276193"/>
                    <a:gd name="connsiteY1498" fmla="*/ 887846 h 1318280"/>
                    <a:gd name="connsiteX1499" fmla="*/ 1787836 w 2276193"/>
                    <a:gd name="connsiteY1499" fmla="*/ 887818 h 1318280"/>
                    <a:gd name="connsiteX1500" fmla="*/ 1991227 w 2276193"/>
                    <a:gd name="connsiteY1500" fmla="*/ 885203 h 1318280"/>
                    <a:gd name="connsiteX1501" fmla="*/ 1990778 w 2276193"/>
                    <a:gd name="connsiteY1501" fmla="*/ 885400 h 1318280"/>
                    <a:gd name="connsiteX1502" fmla="*/ 1985490 w 2276193"/>
                    <a:gd name="connsiteY1502" fmla="*/ 889787 h 1318280"/>
                    <a:gd name="connsiteX1503" fmla="*/ 1981638 w 2276193"/>
                    <a:gd name="connsiteY1503" fmla="*/ 892712 h 1318280"/>
                    <a:gd name="connsiteX1504" fmla="*/ 1980953 w 2276193"/>
                    <a:gd name="connsiteY1504" fmla="*/ 893790 h 1318280"/>
                    <a:gd name="connsiteX1505" fmla="*/ 1980878 w 2276193"/>
                    <a:gd name="connsiteY1505" fmla="*/ 893921 h 1318280"/>
                    <a:gd name="connsiteX1506" fmla="*/ 1979772 w 2276193"/>
                    <a:gd name="connsiteY1506" fmla="*/ 895777 h 1318280"/>
                    <a:gd name="connsiteX1507" fmla="*/ 1973867 w 2276193"/>
                    <a:gd name="connsiteY1507" fmla="*/ 897680 h 1318280"/>
                    <a:gd name="connsiteX1508" fmla="*/ 1972948 w 2276193"/>
                    <a:gd name="connsiteY1508" fmla="*/ 897296 h 1318280"/>
                    <a:gd name="connsiteX1509" fmla="*/ 1976519 w 2276193"/>
                    <a:gd name="connsiteY1509" fmla="*/ 902695 h 1318280"/>
                    <a:gd name="connsiteX1510" fmla="*/ 1980335 w 2276193"/>
                    <a:gd name="connsiteY1510" fmla="*/ 903426 h 1318280"/>
                    <a:gd name="connsiteX1511" fmla="*/ 1994808 w 2276193"/>
                    <a:gd name="connsiteY1511" fmla="*/ 911310 h 1318280"/>
                    <a:gd name="connsiteX1512" fmla="*/ 2017733 w 2276193"/>
                    <a:gd name="connsiteY1512" fmla="*/ 894606 h 1318280"/>
                    <a:gd name="connsiteX1513" fmla="*/ 2017756 w 2276193"/>
                    <a:gd name="connsiteY1513" fmla="*/ 894615 h 1318280"/>
                    <a:gd name="connsiteX1514" fmla="*/ 2017747 w 2276193"/>
                    <a:gd name="connsiteY1514" fmla="*/ 894596 h 1318280"/>
                    <a:gd name="connsiteX1515" fmla="*/ 2017733 w 2276193"/>
                    <a:gd name="connsiteY1515" fmla="*/ 894606 h 1318280"/>
                    <a:gd name="connsiteX1516" fmla="*/ 2007660 w 2276193"/>
                    <a:gd name="connsiteY1516" fmla="*/ 890959 h 1318280"/>
                    <a:gd name="connsiteX1517" fmla="*/ 1993562 w 2276193"/>
                    <a:gd name="connsiteY1517" fmla="*/ 885840 h 1318280"/>
                    <a:gd name="connsiteX1518" fmla="*/ 1993468 w 2276193"/>
                    <a:gd name="connsiteY1518" fmla="*/ 885803 h 1318280"/>
                    <a:gd name="connsiteX1519" fmla="*/ 1991227 w 2276193"/>
                    <a:gd name="connsiteY1519" fmla="*/ 885203 h 1318280"/>
                    <a:gd name="connsiteX1520" fmla="*/ 1760201 w 2276193"/>
                    <a:gd name="connsiteY1520" fmla="*/ 882053 h 1318280"/>
                    <a:gd name="connsiteX1521" fmla="*/ 1766923 w 2276193"/>
                    <a:gd name="connsiteY1521" fmla="*/ 910897 h 1318280"/>
                    <a:gd name="connsiteX1522" fmla="*/ 1769866 w 2276193"/>
                    <a:gd name="connsiteY1522" fmla="*/ 910475 h 1318280"/>
                    <a:gd name="connsiteX1523" fmla="*/ 1771431 w 2276193"/>
                    <a:gd name="connsiteY1523" fmla="*/ 910269 h 1318280"/>
                    <a:gd name="connsiteX1524" fmla="*/ 1771703 w 2276193"/>
                    <a:gd name="connsiteY1524" fmla="*/ 909332 h 1318280"/>
                    <a:gd name="connsiteX1525" fmla="*/ 1772050 w 2276193"/>
                    <a:gd name="connsiteY1525" fmla="*/ 906594 h 1318280"/>
                    <a:gd name="connsiteX1526" fmla="*/ 1772022 w 2276193"/>
                    <a:gd name="connsiteY1526" fmla="*/ 906594 h 1318280"/>
                    <a:gd name="connsiteX1527" fmla="*/ 1772191 w 2276193"/>
                    <a:gd name="connsiteY1527" fmla="*/ 904260 h 1318280"/>
                    <a:gd name="connsiteX1528" fmla="*/ 1772360 w 2276193"/>
                    <a:gd name="connsiteY1528" fmla="*/ 901832 h 1318280"/>
                    <a:gd name="connsiteX1529" fmla="*/ 1772378 w 2276193"/>
                    <a:gd name="connsiteY1529" fmla="*/ 901401 h 1318280"/>
                    <a:gd name="connsiteX1530" fmla="*/ 1773147 w 2276193"/>
                    <a:gd name="connsiteY1530" fmla="*/ 895823 h 1318280"/>
                    <a:gd name="connsiteX1531" fmla="*/ 1774431 w 2276193"/>
                    <a:gd name="connsiteY1531" fmla="*/ 894099 h 1318280"/>
                    <a:gd name="connsiteX1532" fmla="*/ 1774572 w 2276193"/>
                    <a:gd name="connsiteY1532" fmla="*/ 888652 h 1318280"/>
                    <a:gd name="connsiteX1533" fmla="*/ 1774066 w 2276193"/>
                    <a:gd name="connsiteY1533" fmla="*/ 887865 h 1318280"/>
                    <a:gd name="connsiteX1534" fmla="*/ 1773438 w 2276193"/>
                    <a:gd name="connsiteY1534" fmla="*/ 887059 h 1318280"/>
                    <a:gd name="connsiteX1535" fmla="*/ 1772856 w 2276193"/>
                    <a:gd name="connsiteY1535" fmla="*/ 887696 h 1318280"/>
                    <a:gd name="connsiteX1536" fmla="*/ 1768001 w 2276193"/>
                    <a:gd name="connsiteY1536" fmla="*/ 889684 h 1318280"/>
                    <a:gd name="connsiteX1537" fmla="*/ 1763857 w 2276193"/>
                    <a:gd name="connsiteY1537" fmla="*/ 886459 h 1318280"/>
                    <a:gd name="connsiteX1538" fmla="*/ 1760201 w 2276193"/>
                    <a:gd name="connsiteY1538" fmla="*/ 882053 h 1318280"/>
                    <a:gd name="connsiteX1539" fmla="*/ 1291896 w 2276193"/>
                    <a:gd name="connsiteY1539" fmla="*/ 879128 h 1318280"/>
                    <a:gd name="connsiteX1540" fmla="*/ 1270354 w 2276193"/>
                    <a:gd name="connsiteY1540" fmla="*/ 953306 h 1318280"/>
                    <a:gd name="connsiteX1541" fmla="*/ 1317618 w 2276193"/>
                    <a:gd name="connsiteY1541" fmla="*/ 939882 h 1318280"/>
                    <a:gd name="connsiteX1542" fmla="*/ 1316887 w 2276193"/>
                    <a:gd name="connsiteY1542" fmla="*/ 938326 h 1318280"/>
                    <a:gd name="connsiteX1543" fmla="*/ 1316681 w 2276193"/>
                    <a:gd name="connsiteY1543" fmla="*/ 937454 h 1318280"/>
                    <a:gd name="connsiteX1544" fmla="*/ 1316447 w 2276193"/>
                    <a:gd name="connsiteY1544" fmla="*/ 936592 h 1318280"/>
                    <a:gd name="connsiteX1545" fmla="*/ 1315059 w 2276193"/>
                    <a:gd name="connsiteY1545" fmla="*/ 920225 h 1318280"/>
                    <a:gd name="connsiteX1546" fmla="*/ 1315172 w 2276193"/>
                    <a:gd name="connsiteY1546" fmla="*/ 919521 h 1318280"/>
                    <a:gd name="connsiteX1547" fmla="*/ 1315181 w 2276193"/>
                    <a:gd name="connsiteY1547" fmla="*/ 917740 h 1318280"/>
                    <a:gd name="connsiteX1548" fmla="*/ 1315200 w 2276193"/>
                    <a:gd name="connsiteY1548" fmla="*/ 917731 h 1318280"/>
                    <a:gd name="connsiteX1549" fmla="*/ 1314347 w 2276193"/>
                    <a:gd name="connsiteY1549" fmla="*/ 903304 h 1318280"/>
                    <a:gd name="connsiteX1550" fmla="*/ 1318115 w 2276193"/>
                    <a:gd name="connsiteY1550" fmla="*/ 896686 h 1318280"/>
                    <a:gd name="connsiteX1551" fmla="*/ 1323796 w 2276193"/>
                    <a:gd name="connsiteY1551" fmla="*/ 887387 h 1318280"/>
                    <a:gd name="connsiteX1552" fmla="*/ 1953515 w 2276193"/>
                    <a:gd name="connsiteY1552" fmla="*/ 878369 h 1318280"/>
                    <a:gd name="connsiteX1553" fmla="*/ 1949531 w 2276193"/>
                    <a:gd name="connsiteY1553" fmla="*/ 880638 h 1318280"/>
                    <a:gd name="connsiteX1554" fmla="*/ 1948706 w 2276193"/>
                    <a:gd name="connsiteY1554" fmla="*/ 881163 h 1318280"/>
                    <a:gd name="connsiteX1555" fmla="*/ 1953403 w 2276193"/>
                    <a:gd name="connsiteY1555" fmla="*/ 884528 h 1318280"/>
                    <a:gd name="connsiteX1556" fmla="*/ 1953618 w 2276193"/>
                    <a:gd name="connsiteY1556" fmla="*/ 884716 h 1318280"/>
                    <a:gd name="connsiteX1557" fmla="*/ 1955681 w 2276193"/>
                    <a:gd name="connsiteY1557" fmla="*/ 886403 h 1318280"/>
                    <a:gd name="connsiteX1558" fmla="*/ 1957237 w 2276193"/>
                    <a:gd name="connsiteY1558" fmla="*/ 893152 h 1318280"/>
                    <a:gd name="connsiteX1559" fmla="*/ 1957752 w 2276193"/>
                    <a:gd name="connsiteY1559" fmla="*/ 894868 h 1318280"/>
                    <a:gd name="connsiteX1560" fmla="*/ 1959346 w 2276193"/>
                    <a:gd name="connsiteY1560" fmla="*/ 898130 h 1318280"/>
                    <a:gd name="connsiteX1561" fmla="*/ 1959524 w 2276193"/>
                    <a:gd name="connsiteY1561" fmla="*/ 898439 h 1318280"/>
                    <a:gd name="connsiteX1562" fmla="*/ 1960096 w 2276193"/>
                    <a:gd name="connsiteY1562" fmla="*/ 898140 h 1318280"/>
                    <a:gd name="connsiteX1563" fmla="*/ 1965655 w 2276193"/>
                    <a:gd name="connsiteY1563" fmla="*/ 896743 h 1318280"/>
                    <a:gd name="connsiteX1564" fmla="*/ 1965655 w 2276193"/>
                    <a:gd name="connsiteY1564" fmla="*/ 896733 h 1318280"/>
                    <a:gd name="connsiteX1565" fmla="*/ 1960209 w 2276193"/>
                    <a:gd name="connsiteY1565" fmla="*/ 877985 h 1318280"/>
                    <a:gd name="connsiteX1566" fmla="*/ 1960190 w 2276193"/>
                    <a:gd name="connsiteY1566" fmla="*/ 878003 h 1318280"/>
                    <a:gd name="connsiteX1567" fmla="*/ 1960234 w 2276193"/>
                    <a:gd name="connsiteY1567" fmla="*/ 878023 h 1318280"/>
                    <a:gd name="connsiteX1568" fmla="*/ 1965533 w 2276193"/>
                    <a:gd name="connsiteY1568" fmla="*/ 886047 h 1318280"/>
                    <a:gd name="connsiteX1569" fmla="*/ 1965580 w 2276193"/>
                    <a:gd name="connsiteY1569" fmla="*/ 885531 h 1318280"/>
                    <a:gd name="connsiteX1570" fmla="*/ 1965599 w 2276193"/>
                    <a:gd name="connsiteY1570" fmla="*/ 885344 h 1318280"/>
                    <a:gd name="connsiteX1571" fmla="*/ 1965627 w 2276193"/>
                    <a:gd name="connsiteY1571" fmla="*/ 885081 h 1318280"/>
                    <a:gd name="connsiteX1572" fmla="*/ 1965730 w 2276193"/>
                    <a:gd name="connsiteY1572" fmla="*/ 884116 h 1318280"/>
                    <a:gd name="connsiteX1573" fmla="*/ 1965730 w 2276193"/>
                    <a:gd name="connsiteY1573" fmla="*/ 884097 h 1318280"/>
                    <a:gd name="connsiteX1574" fmla="*/ 1961577 w 2276193"/>
                    <a:gd name="connsiteY1574" fmla="*/ 878622 h 1318280"/>
                    <a:gd name="connsiteX1575" fmla="*/ 1960234 w 2276193"/>
                    <a:gd name="connsiteY1575" fmla="*/ 878023 h 1318280"/>
                    <a:gd name="connsiteX1576" fmla="*/ 1753386 w 2276193"/>
                    <a:gd name="connsiteY1576" fmla="*/ 877356 h 1318280"/>
                    <a:gd name="connsiteX1577" fmla="*/ 1753387 w 2276193"/>
                    <a:gd name="connsiteY1577" fmla="*/ 877361 h 1318280"/>
                    <a:gd name="connsiteX1578" fmla="*/ 1739484 w 2276193"/>
                    <a:gd name="connsiteY1578" fmla="*/ 884959 h 1318280"/>
                    <a:gd name="connsiteX1579" fmla="*/ 1747031 w 2276193"/>
                    <a:gd name="connsiteY1579" fmla="*/ 895561 h 1318280"/>
                    <a:gd name="connsiteX1580" fmla="*/ 1760482 w 2276193"/>
                    <a:gd name="connsiteY1580" fmla="*/ 907794 h 1318280"/>
                    <a:gd name="connsiteX1581" fmla="*/ 1753387 w 2276193"/>
                    <a:gd name="connsiteY1581" fmla="*/ 877361 h 1318280"/>
                    <a:gd name="connsiteX1582" fmla="*/ 1753395 w 2276193"/>
                    <a:gd name="connsiteY1582" fmla="*/ 877356 h 1318280"/>
                    <a:gd name="connsiteX1583" fmla="*/ 1868829 w 2276193"/>
                    <a:gd name="connsiteY1583" fmla="*/ 877000 h 1318280"/>
                    <a:gd name="connsiteX1584" fmla="*/ 1865004 w 2276193"/>
                    <a:gd name="connsiteY1584" fmla="*/ 890396 h 1318280"/>
                    <a:gd name="connsiteX1585" fmla="*/ 1864564 w 2276193"/>
                    <a:gd name="connsiteY1585" fmla="*/ 891587 h 1318280"/>
                    <a:gd name="connsiteX1586" fmla="*/ 1865501 w 2276193"/>
                    <a:gd name="connsiteY1586" fmla="*/ 896883 h 1318280"/>
                    <a:gd name="connsiteX1587" fmla="*/ 1868313 w 2276193"/>
                    <a:gd name="connsiteY1587" fmla="*/ 901082 h 1318280"/>
                    <a:gd name="connsiteX1588" fmla="*/ 1868182 w 2276193"/>
                    <a:gd name="connsiteY1588" fmla="*/ 904017 h 1318280"/>
                    <a:gd name="connsiteX1589" fmla="*/ 1867714 w 2276193"/>
                    <a:gd name="connsiteY1589" fmla="*/ 906257 h 1318280"/>
                    <a:gd name="connsiteX1590" fmla="*/ 1867685 w 2276193"/>
                    <a:gd name="connsiteY1590" fmla="*/ 906388 h 1318280"/>
                    <a:gd name="connsiteX1591" fmla="*/ 1867245 w 2276193"/>
                    <a:gd name="connsiteY1591" fmla="*/ 908601 h 1318280"/>
                    <a:gd name="connsiteX1592" fmla="*/ 1867414 w 2276193"/>
                    <a:gd name="connsiteY1592" fmla="*/ 909969 h 1318280"/>
                    <a:gd name="connsiteX1593" fmla="*/ 1868201 w 2276193"/>
                    <a:gd name="connsiteY1593" fmla="*/ 910147 h 1318280"/>
                    <a:gd name="connsiteX1594" fmla="*/ 1868782 w 2276193"/>
                    <a:gd name="connsiteY1594" fmla="*/ 910147 h 1318280"/>
                    <a:gd name="connsiteX1595" fmla="*/ 1869879 w 2276193"/>
                    <a:gd name="connsiteY1595" fmla="*/ 909988 h 1318280"/>
                    <a:gd name="connsiteX1596" fmla="*/ 1870057 w 2276193"/>
                    <a:gd name="connsiteY1596" fmla="*/ 908826 h 1318280"/>
                    <a:gd name="connsiteX1597" fmla="*/ 1870244 w 2276193"/>
                    <a:gd name="connsiteY1597" fmla="*/ 903379 h 1318280"/>
                    <a:gd name="connsiteX1598" fmla="*/ 1874219 w 2276193"/>
                    <a:gd name="connsiteY1598" fmla="*/ 898664 h 1318280"/>
                    <a:gd name="connsiteX1599" fmla="*/ 1879937 w 2276193"/>
                    <a:gd name="connsiteY1599" fmla="*/ 900998 h 1318280"/>
                    <a:gd name="connsiteX1600" fmla="*/ 1881465 w 2276193"/>
                    <a:gd name="connsiteY1600" fmla="*/ 903182 h 1318280"/>
                    <a:gd name="connsiteX1601" fmla="*/ 1881634 w 2276193"/>
                    <a:gd name="connsiteY1601" fmla="*/ 903407 h 1318280"/>
                    <a:gd name="connsiteX1602" fmla="*/ 1882468 w 2276193"/>
                    <a:gd name="connsiteY1602" fmla="*/ 904476 h 1318280"/>
                    <a:gd name="connsiteX1603" fmla="*/ 1884756 w 2276193"/>
                    <a:gd name="connsiteY1603" fmla="*/ 905048 h 1318280"/>
                    <a:gd name="connsiteX1604" fmla="*/ 1885009 w 2276193"/>
                    <a:gd name="connsiteY1604" fmla="*/ 900614 h 1318280"/>
                    <a:gd name="connsiteX1605" fmla="*/ 1883893 w 2276193"/>
                    <a:gd name="connsiteY1605" fmla="*/ 896611 h 1318280"/>
                    <a:gd name="connsiteX1606" fmla="*/ 1884015 w 2276193"/>
                    <a:gd name="connsiteY1606" fmla="*/ 895439 h 1318280"/>
                    <a:gd name="connsiteX1607" fmla="*/ 1882843 w 2276193"/>
                    <a:gd name="connsiteY1607" fmla="*/ 893958 h 1318280"/>
                    <a:gd name="connsiteX1608" fmla="*/ 1880959 w 2276193"/>
                    <a:gd name="connsiteY1608" fmla="*/ 891661 h 1318280"/>
                    <a:gd name="connsiteX1609" fmla="*/ 1879975 w 2276193"/>
                    <a:gd name="connsiteY1609" fmla="*/ 887453 h 1318280"/>
                    <a:gd name="connsiteX1610" fmla="*/ 1882450 w 2276193"/>
                    <a:gd name="connsiteY1610" fmla="*/ 883937 h 1318280"/>
                    <a:gd name="connsiteX1611" fmla="*/ 1883884 w 2276193"/>
                    <a:gd name="connsiteY1611" fmla="*/ 883103 h 1318280"/>
                    <a:gd name="connsiteX1612" fmla="*/ 1884756 w 2276193"/>
                    <a:gd name="connsiteY1612" fmla="*/ 882531 h 1318280"/>
                    <a:gd name="connsiteX1613" fmla="*/ 1885375 w 2276193"/>
                    <a:gd name="connsiteY1613" fmla="*/ 882081 h 1318280"/>
                    <a:gd name="connsiteX1614" fmla="*/ 1886115 w 2276193"/>
                    <a:gd name="connsiteY1614" fmla="*/ 881650 h 1318280"/>
                    <a:gd name="connsiteX1615" fmla="*/ 1886180 w 2276193"/>
                    <a:gd name="connsiteY1615" fmla="*/ 880553 h 1318280"/>
                    <a:gd name="connsiteX1616" fmla="*/ 1879497 w 2276193"/>
                    <a:gd name="connsiteY1616" fmla="*/ 882662 h 1318280"/>
                    <a:gd name="connsiteX1617" fmla="*/ 1875785 w 2276193"/>
                    <a:gd name="connsiteY1617" fmla="*/ 884200 h 1318280"/>
                    <a:gd name="connsiteX1618" fmla="*/ 1872260 w 2276193"/>
                    <a:gd name="connsiteY1618" fmla="*/ 882850 h 1318280"/>
                    <a:gd name="connsiteX1619" fmla="*/ 1872251 w 2276193"/>
                    <a:gd name="connsiteY1619" fmla="*/ 882850 h 1318280"/>
                    <a:gd name="connsiteX1620" fmla="*/ 1868829 w 2276193"/>
                    <a:gd name="connsiteY1620" fmla="*/ 877000 h 1318280"/>
                    <a:gd name="connsiteX1621" fmla="*/ 1957265 w 2276193"/>
                    <a:gd name="connsiteY1621" fmla="*/ 871582 h 1318280"/>
                    <a:gd name="connsiteX1622" fmla="*/ 1964305 w 2276193"/>
                    <a:gd name="connsiteY1622" fmla="*/ 873476 h 1318280"/>
                    <a:gd name="connsiteX1623" fmla="*/ 1971532 w 2276193"/>
                    <a:gd name="connsiteY1623" fmla="*/ 884528 h 1318280"/>
                    <a:gd name="connsiteX1624" fmla="*/ 1971364 w 2276193"/>
                    <a:gd name="connsiteY1624" fmla="*/ 885915 h 1318280"/>
                    <a:gd name="connsiteX1625" fmla="*/ 1971364 w 2276193"/>
                    <a:gd name="connsiteY1625" fmla="*/ 886037 h 1318280"/>
                    <a:gd name="connsiteX1626" fmla="*/ 1971233 w 2276193"/>
                    <a:gd name="connsiteY1626" fmla="*/ 887921 h 1318280"/>
                    <a:gd name="connsiteX1627" fmla="*/ 1973951 w 2276193"/>
                    <a:gd name="connsiteY1627" fmla="*/ 890528 h 1318280"/>
                    <a:gd name="connsiteX1628" fmla="*/ 1975291 w 2276193"/>
                    <a:gd name="connsiteY1628" fmla="*/ 891905 h 1318280"/>
                    <a:gd name="connsiteX1629" fmla="*/ 1975657 w 2276193"/>
                    <a:gd name="connsiteY1629" fmla="*/ 891240 h 1318280"/>
                    <a:gd name="connsiteX1630" fmla="*/ 1977185 w 2276193"/>
                    <a:gd name="connsiteY1630" fmla="*/ 888887 h 1318280"/>
                    <a:gd name="connsiteX1631" fmla="*/ 1982378 w 2276193"/>
                    <a:gd name="connsiteY1631" fmla="*/ 884819 h 1318280"/>
                    <a:gd name="connsiteX1632" fmla="*/ 1986034 w 2276193"/>
                    <a:gd name="connsiteY1632" fmla="*/ 881941 h 1318280"/>
                    <a:gd name="connsiteX1633" fmla="*/ 1991190 w 2276193"/>
                    <a:gd name="connsiteY1633" fmla="*/ 879344 h 1318280"/>
                    <a:gd name="connsiteX1634" fmla="*/ 1995483 w 2276193"/>
                    <a:gd name="connsiteY1634" fmla="*/ 880319 h 1318280"/>
                    <a:gd name="connsiteX1635" fmla="*/ 2009601 w 2276193"/>
                    <a:gd name="connsiteY1635" fmla="*/ 885437 h 1318280"/>
                    <a:gd name="connsiteX1636" fmla="*/ 2023690 w 2276193"/>
                    <a:gd name="connsiteY1636" fmla="*/ 890556 h 1318280"/>
                    <a:gd name="connsiteX1637" fmla="*/ 2027608 w 2276193"/>
                    <a:gd name="connsiteY1637" fmla="*/ 891999 h 1318280"/>
                    <a:gd name="connsiteX1638" fmla="*/ 2029202 w 2276193"/>
                    <a:gd name="connsiteY1638" fmla="*/ 892590 h 1318280"/>
                    <a:gd name="connsiteX1639" fmla="*/ 2038061 w 2276193"/>
                    <a:gd name="connsiteY1639" fmla="*/ 895927 h 1318280"/>
                    <a:gd name="connsiteX1640" fmla="*/ 2049291 w 2276193"/>
                    <a:gd name="connsiteY1640" fmla="*/ 904533 h 1318280"/>
                    <a:gd name="connsiteX1641" fmla="*/ 2049338 w 2276193"/>
                    <a:gd name="connsiteY1641" fmla="*/ 904617 h 1318280"/>
                    <a:gd name="connsiteX1642" fmla="*/ 2049825 w 2276193"/>
                    <a:gd name="connsiteY1642" fmla="*/ 905667 h 1318280"/>
                    <a:gd name="connsiteX1643" fmla="*/ 2049919 w 2276193"/>
                    <a:gd name="connsiteY1643" fmla="*/ 905920 h 1318280"/>
                    <a:gd name="connsiteX1644" fmla="*/ 2050013 w 2276193"/>
                    <a:gd name="connsiteY1644" fmla="*/ 906173 h 1318280"/>
                    <a:gd name="connsiteX1645" fmla="*/ 2050275 w 2276193"/>
                    <a:gd name="connsiteY1645" fmla="*/ 906914 h 1318280"/>
                    <a:gd name="connsiteX1646" fmla="*/ 2050603 w 2276193"/>
                    <a:gd name="connsiteY1646" fmla="*/ 908189 h 1318280"/>
                    <a:gd name="connsiteX1647" fmla="*/ 2050997 w 2276193"/>
                    <a:gd name="connsiteY1647" fmla="*/ 908320 h 1318280"/>
                    <a:gd name="connsiteX1648" fmla="*/ 2051963 w 2276193"/>
                    <a:gd name="connsiteY1648" fmla="*/ 908582 h 1318280"/>
                    <a:gd name="connsiteX1649" fmla="*/ 2052057 w 2276193"/>
                    <a:gd name="connsiteY1649" fmla="*/ 908610 h 1318280"/>
                    <a:gd name="connsiteX1650" fmla="*/ 2053050 w 2276193"/>
                    <a:gd name="connsiteY1650" fmla="*/ 908901 h 1318280"/>
                    <a:gd name="connsiteX1651" fmla="*/ 2053162 w 2276193"/>
                    <a:gd name="connsiteY1651" fmla="*/ 908939 h 1318280"/>
                    <a:gd name="connsiteX1652" fmla="*/ 2054231 w 2276193"/>
                    <a:gd name="connsiteY1652" fmla="*/ 909267 h 1318280"/>
                    <a:gd name="connsiteX1653" fmla="*/ 2058890 w 2276193"/>
                    <a:gd name="connsiteY1653" fmla="*/ 910991 h 1318280"/>
                    <a:gd name="connsiteX1654" fmla="*/ 2062518 w 2276193"/>
                    <a:gd name="connsiteY1654" fmla="*/ 913541 h 1318280"/>
                    <a:gd name="connsiteX1655" fmla="*/ 2062499 w 2276193"/>
                    <a:gd name="connsiteY1655" fmla="*/ 910963 h 1318280"/>
                    <a:gd name="connsiteX1656" fmla="*/ 2067439 w 2276193"/>
                    <a:gd name="connsiteY1656" fmla="*/ 907129 h 1318280"/>
                    <a:gd name="connsiteX1657" fmla="*/ 2068527 w 2276193"/>
                    <a:gd name="connsiteY1657" fmla="*/ 906998 h 1318280"/>
                    <a:gd name="connsiteX1658" fmla="*/ 2073308 w 2276193"/>
                    <a:gd name="connsiteY1658" fmla="*/ 906614 h 1318280"/>
                    <a:gd name="connsiteX1659" fmla="*/ 2076420 w 2276193"/>
                    <a:gd name="connsiteY1659" fmla="*/ 906904 h 1318280"/>
                    <a:gd name="connsiteX1660" fmla="*/ 2078369 w 2276193"/>
                    <a:gd name="connsiteY1660" fmla="*/ 907111 h 1318280"/>
                    <a:gd name="connsiteX1661" fmla="*/ 2083085 w 2276193"/>
                    <a:gd name="connsiteY1661" fmla="*/ 903248 h 1318280"/>
                    <a:gd name="connsiteX1662" fmla="*/ 2089534 w 2276193"/>
                    <a:gd name="connsiteY1662" fmla="*/ 897952 h 1318280"/>
                    <a:gd name="connsiteX1663" fmla="*/ 2091475 w 2276193"/>
                    <a:gd name="connsiteY1663" fmla="*/ 898261 h 1318280"/>
                    <a:gd name="connsiteX1664" fmla="*/ 2094812 w 2276193"/>
                    <a:gd name="connsiteY1664" fmla="*/ 896780 h 1318280"/>
                    <a:gd name="connsiteX1665" fmla="*/ 2094784 w 2276193"/>
                    <a:gd name="connsiteY1665" fmla="*/ 896752 h 1318280"/>
                    <a:gd name="connsiteX1666" fmla="*/ 2100005 w 2276193"/>
                    <a:gd name="connsiteY1666" fmla="*/ 900774 h 1318280"/>
                    <a:gd name="connsiteX1667" fmla="*/ 2097240 w 2276193"/>
                    <a:gd name="connsiteY1667" fmla="*/ 908207 h 1318280"/>
                    <a:gd name="connsiteX1668" fmla="*/ 2094812 w 2276193"/>
                    <a:gd name="connsiteY1668" fmla="*/ 908826 h 1318280"/>
                    <a:gd name="connsiteX1669" fmla="*/ 2094699 w 2276193"/>
                    <a:gd name="connsiteY1669" fmla="*/ 908826 h 1318280"/>
                    <a:gd name="connsiteX1670" fmla="*/ 2076007 w 2276193"/>
                    <a:gd name="connsiteY1670" fmla="*/ 920338 h 1318280"/>
                    <a:gd name="connsiteX1671" fmla="*/ 2064646 w 2276193"/>
                    <a:gd name="connsiteY1671" fmla="*/ 916560 h 1318280"/>
                    <a:gd name="connsiteX1672" fmla="*/ 2063661 w 2276193"/>
                    <a:gd name="connsiteY1672" fmla="*/ 915632 h 1318280"/>
                    <a:gd name="connsiteX1673" fmla="*/ 2063905 w 2276193"/>
                    <a:gd name="connsiteY1673" fmla="*/ 916954 h 1318280"/>
                    <a:gd name="connsiteX1674" fmla="*/ 2060118 w 2276193"/>
                    <a:gd name="connsiteY1674" fmla="*/ 923047 h 1318280"/>
                    <a:gd name="connsiteX1675" fmla="*/ 2060156 w 2276193"/>
                    <a:gd name="connsiteY1675" fmla="*/ 923084 h 1318280"/>
                    <a:gd name="connsiteX1676" fmla="*/ 2067927 w 2276193"/>
                    <a:gd name="connsiteY1676" fmla="*/ 931399 h 1318280"/>
                    <a:gd name="connsiteX1677" fmla="*/ 2068049 w 2276193"/>
                    <a:gd name="connsiteY1677" fmla="*/ 931549 h 1318280"/>
                    <a:gd name="connsiteX1678" fmla="*/ 2077507 w 2276193"/>
                    <a:gd name="connsiteY1678" fmla="*/ 941036 h 1318280"/>
                    <a:gd name="connsiteX1679" fmla="*/ 2080188 w 2276193"/>
                    <a:gd name="connsiteY1679" fmla="*/ 945151 h 1318280"/>
                    <a:gd name="connsiteX1680" fmla="*/ 2079148 w 2276193"/>
                    <a:gd name="connsiteY1680" fmla="*/ 948685 h 1318280"/>
                    <a:gd name="connsiteX1681" fmla="*/ 2075117 w 2276193"/>
                    <a:gd name="connsiteY1681" fmla="*/ 950344 h 1318280"/>
                    <a:gd name="connsiteX1682" fmla="*/ 2071761 w 2276193"/>
                    <a:gd name="connsiteY1682" fmla="*/ 949754 h 1318280"/>
                    <a:gd name="connsiteX1683" fmla="*/ 2069014 w 2276193"/>
                    <a:gd name="connsiteY1683" fmla="*/ 949088 h 1318280"/>
                    <a:gd name="connsiteX1684" fmla="*/ 2064177 w 2276193"/>
                    <a:gd name="connsiteY1684" fmla="*/ 948638 h 1318280"/>
                    <a:gd name="connsiteX1685" fmla="*/ 2061084 w 2276193"/>
                    <a:gd name="connsiteY1685" fmla="*/ 948470 h 1318280"/>
                    <a:gd name="connsiteX1686" fmla="*/ 2051325 w 2276193"/>
                    <a:gd name="connsiteY1686" fmla="*/ 941917 h 1318280"/>
                    <a:gd name="connsiteX1687" fmla="*/ 2050622 w 2276193"/>
                    <a:gd name="connsiteY1687" fmla="*/ 940998 h 1318280"/>
                    <a:gd name="connsiteX1688" fmla="*/ 2039223 w 2276193"/>
                    <a:gd name="connsiteY1688" fmla="*/ 930630 h 1318280"/>
                    <a:gd name="connsiteX1689" fmla="*/ 2037836 w 2276193"/>
                    <a:gd name="connsiteY1689" fmla="*/ 930415 h 1318280"/>
                    <a:gd name="connsiteX1690" fmla="*/ 2032342 w 2276193"/>
                    <a:gd name="connsiteY1690" fmla="*/ 934436 h 1318280"/>
                    <a:gd name="connsiteX1691" fmla="*/ 2024543 w 2276193"/>
                    <a:gd name="connsiteY1691" fmla="*/ 942330 h 1318280"/>
                    <a:gd name="connsiteX1692" fmla="*/ 2021684 w 2276193"/>
                    <a:gd name="connsiteY1692" fmla="*/ 941889 h 1318280"/>
                    <a:gd name="connsiteX1693" fmla="*/ 2016641 w 2276193"/>
                    <a:gd name="connsiteY1693" fmla="*/ 941045 h 1318280"/>
                    <a:gd name="connsiteX1694" fmla="*/ 2015057 w 2276193"/>
                    <a:gd name="connsiteY1694" fmla="*/ 940980 h 1318280"/>
                    <a:gd name="connsiteX1695" fmla="*/ 2007773 w 2276193"/>
                    <a:gd name="connsiteY1695" fmla="*/ 938748 h 1318280"/>
                    <a:gd name="connsiteX1696" fmla="*/ 2005111 w 2276193"/>
                    <a:gd name="connsiteY1696" fmla="*/ 935364 h 1318280"/>
                    <a:gd name="connsiteX1697" fmla="*/ 2004464 w 2276193"/>
                    <a:gd name="connsiteY1697" fmla="*/ 934427 h 1318280"/>
                    <a:gd name="connsiteX1698" fmla="*/ 2004229 w 2276193"/>
                    <a:gd name="connsiteY1698" fmla="*/ 934268 h 1318280"/>
                    <a:gd name="connsiteX1699" fmla="*/ 2002608 w 2276193"/>
                    <a:gd name="connsiteY1699" fmla="*/ 933977 h 1318280"/>
                    <a:gd name="connsiteX1700" fmla="*/ 2001492 w 2276193"/>
                    <a:gd name="connsiteY1700" fmla="*/ 934024 h 1318280"/>
                    <a:gd name="connsiteX1701" fmla="*/ 2000348 w 2276193"/>
                    <a:gd name="connsiteY1701" fmla="*/ 934136 h 1318280"/>
                    <a:gd name="connsiteX1702" fmla="*/ 1999195 w 2276193"/>
                    <a:gd name="connsiteY1702" fmla="*/ 934324 h 1318280"/>
                    <a:gd name="connsiteX1703" fmla="*/ 1998577 w 2276193"/>
                    <a:gd name="connsiteY1703" fmla="*/ 934436 h 1318280"/>
                    <a:gd name="connsiteX1704" fmla="*/ 1995549 w 2276193"/>
                    <a:gd name="connsiteY1704" fmla="*/ 934821 h 1318280"/>
                    <a:gd name="connsiteX1705" fmla="*/ 1989784 w 2276193"/>
                    <a:gd name="connsiteY1705" fmla="*/ 931708 h 1318280"/>
                    <a:gd name="connsiteX1706" fmla="*/ 1988912 w 2276193"/>
                    <a:gd name="connsiteY1706" fmla="*/ 926618 h 1318280"/>
                    <a:gd name="connsiteX1707" fmla="*/ 1989118 w 2276193"/>
                    <a:gd name="connsiteY1707" fmla="*/ 926018 h 1318280"/>
                    <a:gd name="connsiteX1708" fmla="*/ 1989568 w 2276193"/>
                    <a:gd name="connsiteY1708" fmla="*/ 925118 h 1318280"/>
                    <a:gd name="connsiteX1709" fmla="*/ 1989671 w 2276193"/>
                    <a:gd name="connsiteY1709" fmla="*/ 924959 h 1318280"/>
                    <a:gd name="connsiteX1710" fmla="*/ 1990168 w 2276193"/>
                    <a:gd name="connsiteY1710" fmla="*/ 924237 h 1318280"/>
                    <a:gd name="connsiteX1711" fmla="*/ 1990262 w 2276193"/>
                    <a:gd name="connsiteY1711" fmla="*/ 924125 h 1318280"/>
                    <a:gd name="connsiteX1712" fmla="*/ 1991734 w 2276193"/>
                    <a:gd name="connsiteY1712" fmla="*/ 922765 h 1318280"/>
                    <a:gd name="connsiteX1713" fmla="*/ 1993515 w 2276193"/>
                    <a:gd name="connsiteY1713" fmla="*/ 921912 h 1318280"/>
                    <a:gd name="connsiteX1714" fmla="*/ 1993665 w 2276193"/>
                    <a:gd name="connsiteY1714" fmla="*/ 921875 h 1318280"/>
                    <a:gd name="connsiteX1715" fmla="*/ 1993243 w 2276193"/>
                    <a:gd name="connsiteY1715" fmla="*/ 920656 h 1318280"/>
                    <a:gd name="connsiteX1716" fmla="*/ 1992755 w 2276193"/>
                    <a:gd name="connsiteY1716" fmla="*/ 919391 h 1318280"/>
                    <a:gd name="connsiteX1717" fmla="*/ 1992455 w 2276193"/>
                    <a:gd name="connsiteY1717" fmla="*/ 918716 h 1318280"/>
                    <a:gd name="connsiteX1718" fmla="*/ 1992240 w 2276193"/>
                    <a:gd name="connsiteY1718" fmla="*/ 918219 h 1318280"/>
                    <a:gd name="connsiteX1719" fmla="*/ 1991715 w 2276193"/>
                    <a:gd name="connsiteY1719" fmla="*/ 917188 h 1318280"/>
                    <a:gd name="connsiteX1720" fmla="*/ 1990459 w 2276193"/>
                    <a:gd name="connsiteY1720" fmla="*/ 915200 h 1318280"/>
                    <a:gd name="connsiteX1721" fmla="*/ 1979613 w 2276193"/>
                    <a:gd name="connsiteY1721" fmla="*/ 909220 h 1318280"/>
                    <a:gd name="connsiteX1722" fmla="*/ 1977194 w 2276193"/>
                    <a:gd name="connsiteY1722" fmla="*/ 908835 h 1318280"/>
                    <a:gd name="connsiteX1723" fmla="*/ 1975648 w 2276193"/>
                    <a:gd name="connsiteY1723" fmla="*/ 908498 h 1318280"/>
                    <a:gd name="connsiteX1724" fmla="*/ 1975432 w 2276193"/>
                    <a:gd name="connsiteY1724" fmla="*/ 908442 h 1318280"/>
                    <a:gd name="connsiteX1725" fmla="*/ 1974842 w 2276193"/>
                    <a:gd name="connsiteY1725" fmla="*/ 908273 h 1318280"/>
                    <a:gd name="connsiteX1726" fmla="*/ 1974588 w 2276193"/>
                    <a:gd name="connsiteY1726" fmla="*/ 908198 h 1318280"/>
                    <a:gd name="connsiteX1727" fmla="*/ 1973989 w 2276193"/>
                    <a:gd name="connsiteY1727" fmla="*/ 908001 h 1318280"/>
                    <a:gd name="connsiteX1728" fmla="*/ 1973763 w 2276193"/>
                    <a:gd name="connsiteY1728" fmla="*/ 907926 h 1318280"/>
                    <a:gd name="connsiteX1729" fmla="*/ 1968814 w 2276193"/>
                    <a:gd name="connsiteY1729" fmla="*/ 904880 h 1318280"/>
                    <a:gd name="connsiteX1730" fmla="*/ 1964783 w 2276193"/>
                    <a:gd name="connsiteY1730" fmla="*/ 902545 h 1318280"/>
                    <a:gd name="connsiteX1731" fmla="*/ 1963246 w 2276193"/>
                    <a:gd name="connsiteY1731" fmla="*/ 903080 h 1318280"/>
                    <a:gd name="connsiteX1732" fmla="*/ 1959449 w 2276193"/>
                    <a:gd name="connsiteY1732" fmla="*/ 904279 h 1318280"/>
                    <a:gd name="connsiteX1733" fmla="*/ 1953975 w 2276193"/>
                    <a:gd name="connsiteY1733" fmla="*/ 900445 h 1318280"/>
                    <a:gd name="connsiteX1734" fmla="*/ 1952662 w 2276193"/>
                    <a:gd name="connsiteY1734" fmla="*/ 897746 h 1318280"/>
                    <a:gd name="connsiteX1735" fmla="*/ 1951847 w 2276193"/>
                    <a:gd name="connsiteY1735" fmla="*/ 890846 h 1318280"/>
                    <a:gd name="connsiteX1736" fmla="*/ 1949737 w 2276193"/>
                    <a:gd name="connsiteY1736" fmla="*/ 889093 h 1318280"/>
                    <a:gd name="connsiteX1737" fmla="*/ 1945463 w 2276193"/>
                    <a:gd name="connsiteY1737" fmla="*/ 886122 h 1318280"/>
                    <a:gd name="connsiteX1738" fmla="*/ 1941704 w 2276193"/>
                    <a:gd name="connsiteY1738" fmla="*/ 881697 h 1318280"/>
                    <a:gd name="connsiteX1739" fmla="*/ 1944619 w 2276193"/>
                    <a:gd name="connsiteY1739" fmla="*/ 876850 h 1318280"/>
                    <a:gd name="connsiteX1740" fmla="*/ 1946428 w 2276193"/>
                    <a:gd name="connsiteY1740" fmla="*/ 875735 h 1318280"/>
                    <a:gd name="connsiteX1741" fmla="*/ 1950872 w 2276193"/>
                    <a:gd name="connsiteY1741" fmla="*/ 873195 h 1318280"/>
                    <a:gd name="connsiteX1742" fmla="*/ 1951903 w 2276193"/>
                    <a:gd name="connsiteY1742" fmla="*/ 872735 h 1318280"/>
                    <a:gd name="connsiteX1743" fmla="*/ 1952128 w 2276193"/>
                    <a:gd name="connsiteY1743" fmla="*/ 872642 h 1318280"/>
                    <a:gd name="connsiteX1744" fmla="*/ 1953075 w 2276193"/>
                    <a:gd name="connsiteY1744" fmla="*/ 872295 h 1318280"/>
                    <a:gd name="connsiteX1745" fmla="*/ 1953328 w 2276193"/>
                    <a:gd name="connsiteY1745" fmla="*/ 872220 h 1318280"/>
                    <a:gd name="connsiteX1746" fmla="*/ 1953478 w 2276193"/>
                    <a:gd name="connsiteY1746" fmla="*/ 872173 h 1318280"/>
                    <a:gd name="connsiteX1747" fmla="*/ 1954350 w 2276193"/>
                    <a:gd name="connsiteY1747" fmla="*/ 871929 h 1318280"/>
                    <a:gd name="connsiteX1748" fmla="*/ 1955531 w 2276193"/>
                    <a:gd name="connsiteY1748" fmla="*/ 871713 h 1318280"/>
                    <a:gd name="connsiteX1749" fmla="*/ 1957265 w 2276193"/>
                    <a:gd name="connsiteY1749" fmla="*/ 871582 h 1318280"/>
                    <a:gd name="connsiteX1750" fmla="*/ 1893718 w 2276193"/>
                    <a:gd name="connsiteY1750" fmla="*/ 868817 h 1318280"/>
                    <a:gd name="connsiteX1751" fmla="*/ 1893821 w 2276193"/>
                    <a:gd name="connsiteY1751" fmla="*/ 868835 h 1318280"/>
                    <a:gd name="connsiteX1752" fmla="*/ 1893942 w 2276193"/>
                    <a:gd name="connsiteY1752" fmla="*/ 868854 h 1318280"/>
                    <a:gd name="connsiteX1753" fmla="*/ 1893942 w 2276193"/>
                    <a:gd name="connsiteY1753" fmla="*/ 868817 h 1318280"/>
                    <a:gd name="connsiteX1754" fmla="*/ 1893727 w 2276193"/>
                    <a:gd name="connsiteY1754" fmla="*/ 868817 h 1318280"/>
                    <a:gd name="connsiteX1755" fmla="*/ 1729894 w 2276193"/>
                    <a:gd name="connsiteY1755" fmla="*/ 868638 h 1318280"/>
                    <a:gd name="connsiteX1756" fmla="*/ 1729894 w 2276193"/>
                    <a:gd name="connsiteY1756" fmla="*/ 868657 h 1318280"/>
                    <a:gd name="connsiteX1757" fmla="*/ 1730072 w 2276193"/>
                    <a:gd name="connsiteY1757" fmla="*/ 868826 h 1318280"/>
                    <a:gd name="connsiteX1758" fmla="*/ 1737431 w 2276193"/>
                    <a:gd name="connsiteY1758" fmla="*/ 879081 h 1318280"/>
                    <a:gd name="connsiteX1759" fmla="*/ 1747171 w 2276193"/>
                    <a:gd name="connsiteY1759" fmla="*/ 873757 h 1318280"/>
                    <a:gd name="connsiteX1760" fmla="*/ 1878803 w 2276193"/>
                    <a:gd name="connsiteY1760" fmla="*/ 866829 h 1318280"/>
                    <a:gd name="connsiteX1761" fmla="*/ 1874032 w 2276193"/>
                    <a:gd name="connsiteY1761" fmla="*/ 868517 h 1318280"/>
                    <a:gd name="connsiteX1762" fmla="*/ 1874022 w 2276193"/>
                    <a:gd name="connsiteY1762" fmla="*/ 868526 h 1318280"/>
                    <a:gd name="connsiteX1763" fmla="*/ 1876263 w 2276193"/>
                    <a:gd name="connsiteY1763" fmla="*/ 868292 h 1318280"/>
                    <a:gd name="connsiteX1764" fmla="*/ 1880097 w 2276193"/>
                    <a:gd name="connsiteY1764" fmla="*/ 868198 h 1318280"/>
                    <a:gd name="connsiteX1765" fmla="*/ 1884212 w 2276193"/>
                    <a:gd name="connsiteY1765" fmla="*/ 868086 h 1318280"/>
                    <a:gd name="connsiteX1766" fmla="*/ 1879656 w 2276193"/>
                    <a:gd name="connsiteY1766" fmla="*/ 866961 h 1318280"/>
                    <a:gd name="connsiteX1767" fmla="*/ 1878803 w 2276193"/>
                    <a:gd name="connsiteY1767" fmla="*/ 866829 h 1318280"/>
                    <a:gd name="connsiteX1768" fmla="*/ 513455 w 2276193"/>
                    <a:gd name="connsiteY1768" fmla="*/ 866239 h 1318280"/>
                    <a:gd name="connsiteX1769" fmla="*/ 509396 w 2276193"/>
                    <a:gd name="connsiteY1769" fmla="*/ 869042 h 1318280"/>
                    <a:gd name="connsiteX1770" fmla="*/ 509434 w 2276193"/>
                    <a:gd name="connsiteY1770" fmla="*/ 869483 h 1318280"/>
                    <a:gd name="connsiteX1771" fmla="*/ 509434 w 2276193"/>
                    <a:gd name="connsiteY1771" fmla="*/ 869679 h 1318280"/>
                    <a:gd name="connsiteX1772" fmla="*/ 508112 w 2276193"/>
                    <a:gd name="connsiteY1772" fmla="*/ 875660 h 1318280"/>
                    <a:gd name="connsiteX1773" fmla="*/ 508112 w 2276193"/>
                    <a:gd name="connsiteY1773" fmla="*/ 890246 h 1318280"/>
                    <a:gd name="connsiteX1774" fmla="*/ 509818 w 2276193"/>
                    <a:gd name="connsiteY1774" fmla="*/ 893162 h 1318280"/>
                    <a:gd name="connsiteX1775" fmla="*/ 508112 w 2276193"/>
                    <a:gd name="connsiteY1775" fmla="*/ 898167 h 1318280"/>
                    <a:gd name="connsiteX1776" fmla="*/ 508112 w 2276193"/>
                    <a:gd name="connsiteY1776" fmla="*/ 917666 h 1318280"/>
                    <a:gd name="connsiteX1777" fmla="*/ 508618 w 2276193"/>
                    <a:gd name="connsiteY1777" fmla="*/ 917788 h 1318280"/>
                    <a:gd name="connsiteX1778" fmla="*/ 512434 w 2276193"/>
                    <a:gd name="connsiteY1778" fmla="*/ 921040 h 1318280"/>
                    <a:gd name="connsiteX1779" fmla="*/ 515902 w 2276193"/>
                    <a:gd name="connsiteY1779" fmla="*/ 926262 h 1318280"/>
                    <a:gd name="connsiteX1780" fmla="*/ 515452 w 2276193"/>
                    <a:gd name="connsiteY1780" fmla="*/ 926637 h 1318280"/>
                    <a:gd name="connsiteX1781" fmla="*/ 515930 w 2276193"/>
                    <a:gd name="connsiteY1781" fmla="*/ 926290 h 1318280"/>
                    <a:gd name="connsiteX1782" fmla="*/ 520711 w 2276193"/>
                    <a:gd name="connsiteY1782" fmla="*/ 934643 h 1318280"/>
                    <a:gd name="connsiteX1783" fmla="*/ 523373 w 2276193"/>
                    <a:gd name="connsiteY1783" fmla="*/ 940989 h 1318280"/>
                    <a:gd name="connsiteX1784" fmla="*/ 610178 w 2276193"/>
                    <a:gd name="connsiteY1784" fmla="*/ 901467 h 1318280"/>
                    <a:gd name="connsiteX1785" fmla="*/ 1924137 w 2276193"/>
                    <a:gd name="connsiteY1785" fmla="*/ 862846 h 1318280"/>
                    <a:gd name="connsiteX1786" fmla="*/ 1924137 w 2276193"/>
                    <a:gd name="connsiteY1786" fmla="*/ 862883 h 1318280"/>
                    <a:gd name="connsiteX1787" fmla="*/ 1924043 w 2276193"/>
                    <a:gd name="connsiteY1787" fmla="*/ 867870 h 1318280"/>
                    <a:gd name="connsiteX1788" fmla="*/ 1924989 w 2276193"/>
                    <a:gd name="connsiteY1788" fmla="*/ 868977 h 1318280"/>
                    <a:gd name="connsiteX1789" fmla="*/ 1928008 w 2276193"/>
                    <a:gd name="connsiteY1789" fmla="*/ 864037 h 1318280"/>
                    <a:gd name="connsiteX1790" fmla="*/ 1928008 w 2276193"/>
                    <a:gd name="connsiteY1790" fmla="*/ 863915 h 1318280"/>
                    <a:gd name="connsiteX1791" fmla="*/ 1926508 w 2276193"/>
                    <a:gd name="connsiteY1791" fmla="*/ 863390 h 1318280"/>
                    <a:gd name="connsiteX1792" fmla="*/ 1926499 w 2276193"/>
                    <a:gd name="connsiteY1792" fmla="*/ 863390 h 1318280"/>
                    <a:gd name="connsiteX1793" fmla="*/ 1926283 w 2276193"/>
                    <a:gd name="connsiteY1793" fmla="*/ 863333 h 1318280"/>
                    <a:gd name="connsiteX1794" fmla="*/ 1925290 w 2276193"/>
                    <a:gd name="connsiteY1794" fmla="*/ 863043 h 1318280"/>
                    <a:gd name="connsiteX1795" fmla="*/ 1924258 w 2276193"/>
                    <a:gd name="connsiteY1795" fmla="*/ 862846 h 1318280"/>
                    <a:gd name="connsiteX1796" fmla="*/ 1924137 w 2276193"/>
                    <a:gd name="connsiteY1796" fmla="*/ 862846 h 1318280"/>
                    <a:gd name="connsiteX1797" fmla="*/ 1903570 w 2276193"/>
                    <a:gd name="connsiteY1797" fmla="*/ 858308 h 1318280"/>
                    <a:gd name="connsiteX1798" fmla="*/ 1907807 w 2276193"/>
                    <a:gd name="connsiteY1798" fmla="*/ 860258 h 1318280"/>
                    <a:gd name="connsiteX1799" fmla="*/ 1907647 w 2276193"/>
                    <a:gd name="connsiteY1799" fmla="*/ 868367 h 1318280"/>
                    <a:gd name="connsiteX1800" fmla="*/ 1896979 w 2276193"/>
                    <a:gd name="connsiteY1800" fmla="*/ 874741 h 1318280"/>
                    <a:gd name="connsiteX1801" fmla="*/ 1896717 w 2276193"/>
                    <a:gd name="connsiteY1801" fmla="*/ 874779 h 1318280"/>
                    <a:gd name="connsiteX1802" fmla="*/ 1894317 w 2276193"/>
                    <a:gd name="connsiteY1802" fmla="*/ 874807 h 1318280"/>
                    <a:gd name="connsiteX1803" fmla="*/ 1892592 w 2276193"/>
                    <a:gd name="connsiteY1803" fmla="*/ 874572 h 1318280"/>
                    <a:gd name="connsiteX1804" fmla="*/ 1891402 w 2276193"/>
                    <a:gd name="connsiteY1804" fmla="*/ 874357 h 1318280"/>
                    <a:gd name="connsiteX1805" fmla="*/ 1890418 w 2276193"/>
                    <a:gd name="connsiteY1805" fmla="*/ 874216 h 1318280"/>
                    <a:gd name="connsiteX1806" fmla="*/ 1889396 w 2276193"/>
                    <a:gd name="connsiteY1806" fmla="*/ 874104 h 1318280"/>
                    <a:gd name="connsiteX1807" fmla="*/ 1887137 w 2276193"/>
                    <a:gd name="connsiteY1807" fmla="*/ 873963 h 1318280"/>
                    <a:gd name="connsiteX1808" fmla="*/ 1880256 w 2276193"/>
                    <a:gd name="connsiteY1808" fmla="*/ 874029 h 1318280"/>
                    <a:gd name="connsiteX1809" fmla="*/ 1879206 w 2276193"/>
                    <a:gd name="connsiteY1809" fmla="*/ 874057 h 1318280"/>
                    <a:gd name="connsiteX1810" fmla="*/ 1876338 w 2276193"/>
                    <a:gd name="connsiteY1810" fmla="*/ 874132 h 1318280"/>
                    <a:gd name="connsiteX1811" fmla="*/ 1874407 w 2276193"/>
                    <a:gd name="connsiteY1811" fmla="*/ 875135 h 1318280"/>
                    <a:gd name="connsiteX1812" fmla="*/ 1875785 w 2276193"/>
                    <a:gd name="connsiteY1812" fmla="*/ 878135 h 1318280"/>
                    <a:gd name="connsiteX1813" fmla="*/ 1886190 w 2276193"/>
                    <a:gd name="connsiteY1813" fmla="*/ 874732 h 1318280"/>
                    <a:gd name="connsiteX1814" fmla="*/ 1887024 w 2276193"/>
                    <a:gd name="connsiteY1814" fmla="*/ 874685 h 1318280"/>
                    <a:gd name="connsiteX1815" fmla="*/ 1887868 w 2276193"/>
                    <a:gd name="connsiteY1815" fmla="*/ 874619 h 1318280"/>
                    <a:gd name="connsiteX1816" fmla="*/ 1889133 w 2276193"/>
                    <a:gd name="connsiteY1816" fmla="*/ 874460 h 1318280"/>
                    <a:gd name="connsiteX1817" fmla="*/ 1889180 w 2276193"/>
                    <a:gd name="connsiteY1817" fmla="*/ 874460 h 1318280"/>
                    <a:gd name="connsiteX1818" fmla="*/ 1890474 w 2276193"/>
                    <a:gd name="connsiteY1818" fmla="*/ 874357 h 1318280"/>
                    <a:gd name="connsiteX1819" fmla="*/ 1893699 w 2276193"/>
                    <a:gd name="connsiteY1819" fmla="*/ 875200 h 1318280"/>
                    <a:gd name="connsiteX1820" fmla="*/ 1894402 w 2276193"/>
                    <a:gd name="connsiteY1820" fmla="*/ 875707 h 1318280"/>
                    <a:gd name="connsiteX1821" fmla="*/ 1894561 w 2276193"/>
                    <a:gd name="connsiteY1821" fmla="*/ 875847 h 1318280"/>
                    <a:gd name="connsiteX1822" fmla="*/ 1895151 w 2276193"/>
                    <a:gd name="connsiteY1822" fmla="*/ 876475 h 1318280"/>
                    <a:gd name="connsiteX1823" fmla="*/ 1895808 w 2276193"/>
                    <a:gd name="connsiteY1823" fmla="*/ 877581 h 1318280"/>
                    <a:gd name="connsiteX1824" fmla="*/ 1896174 w 2276193"/>
                    <a:gd name="connsiteY1824" fmla="*/ 878810 h 1318280"/>
                    <a:gd name="connsiteX1825" fmla="*/ 1896248 w 2276193"/>
                    <a:gd name="connsiteY1825" fmla="*/ 880122 h 1318280"/>
                    <a:gd name="connsiteX1826" fmla="*/ 1896033 w 2276193"/>
                    <a:gd name="connsiteY1826" fmla="*/ 881472 h 1318280"/>
                    <a:gd name="connsiteX1827" fmla="*/ 1895733 w 2276193"/>
                    <a:gd name="connsiteY1827" fmla="*/ 882409 h 1318280"/>
                    <a:gd name="connsiteX1828" fmla="*/ 1895658 w 2276193"/>
                    <a:gd name="connsiteY1828" fmla="*/ 882597 h 1318280"/>
                    <a:gd name="connsiteX1829" fmla="*/ 1895367 w 2276193"/>
                    <a:gd name="connsiteY1829" fmla="*/ 883262 h 1318280"/>
                    <a:gd name="connsiteX1830" fmla="*/ 1895227 w 2276193"/>
                    <a:gd name="connsiteY1830" fmla="*/ 883525 h 1318280"/>
                    <a:gd name="connsiteX1831" fmla="*/ 1894927 w 2276193"/>
                    <a:gd name="connsiteY1831" fmla="*/ 884031 h 1318280"/>
                    <a:gd name="connsiteX1832" fmla="*/ 1894786 w 2276193"/>
                    <a:gd name="connsiteY1832" fmla="*/ 884247 h 1318280"/>
                    <a:gd name="connsiteX1833" fmla="*/ 1894308 w 2276193"/>
                    <a:gd name="connsiteY1833" fmla="*/ 884856 h 1318280"/>
                    <a:gd name="connsiteX1834" fmla="*/ 1893792 w 2276193"/>
                    <a:gd name="connsiteY1834" fmla="*/ 885371 h 1318280"/>
                    <a:gd name="connsiteX1835" fmla="*/ 1893661 w 2276193"/>
                    <a:gd name="connsiteY1835" fmla="*/ 885484 h 1318280"/>
                    <a:gd name="connsiteX1836" fmla="*/ 1893249 w 2276193"/>
                    <a:gd name="connsiteY1836" fmla="*/ 885803 h 1318280"/>
                    <a:gd name="connsiteX1837" fmla="*/ 1893061 w 2276193"/>
                    <a:gd name="connsiteY1837" fmla="*/ 885934 h 1318280"/>
                    <a:gd name="connsiteX1838" fmla="*/ 1892668 w 2276193"/>
                    <a:gd name="connsiteY1838" fmla="*/ 886168 h 1318280"/>
                    <a:gd name="connsiteX1839" fmla="*/ 1892499 w 2276193"/>
                    <a:gd name="connsiteY1839" fmla="*/ 886262 h 1318280"/>
                    <a:gd name="connsiteX1840" fmla="*/ 1891946 w 2276193"/>
                    <a:gd name="connsiteY1840" fmla="*/ 886515 h 1318280"/>
                    <a:gd name="connsiteX1841" fmla="*/ 1891064 w 2276193"/>
                    <a:gd name="connsiteY1841" fmla="*/ 886787 h 1318280"/>
                    <a:gd name="connsiteX1842" fmla="*/ 1891008 w 2276193"/>
                    <a:gd name="connsiteY1842" fmla="*/ 886843 h 1318280"/>
                    <a:gd name="connsiteX1843" fmla="*/ 1890821 w 2276193"/>
                    <a:gd name="connsiteY1843" fmla="*/ 886843 h 1318280"/>
                    <a:gd name="connsiteX1844" fmla="*/ 1888571 w 2276193"/>
                    <a:gd name="connsiteY1844" fmla="*/ 886974 h 1318280"/>
                    <a:gd name="connsiteX1845" fmla="*/ 1888215 w 2276193"/>
                    <a:gd name="connsiteY1845" fmla="*/ 887237 h 1318280"/>
                    <a:gd name="connsiteX1846" fmla="*/ 1887512 w 2276193"/>
                    <a:gd name="connsiteY1846" fmla="*/ 887724 h 1318280"/>
                    <a:gd name="connsiteX1847" fmla="*/ 1886809 w 2276193"/>
                    <a:gd name="connsiteY1847" fmla="*/ 888165 h 1318280"/>
                    <a:gd name="connsiteX1848" fmla="*/ 1886143 w 2276193"/>
                    <a:gd name="connsiteY1848" fmla="*/ 888549 h 1318280"/>
                    <a:gd name="connsiteX1849" fmla="*/ 1885974 w 2276193"/>
                    <a:gd name="connsiteY1849" fmla="*/ 888643 h 1318280"/>
                    <a:gd name="connsiteX1850" fmla="*/ 1886312 w 2276193"/>
                    <a:gd name="connsiteY1850" fmla="*/ 889074 h 1318280"/>
                    <a:gd name="connsiteX1851" fmla="*/ 1886640 w 2276193"/>
                    <a:gd name="connsiteY1851" fmla="*/ 889468 h 1318280"/>
                    <a:gd name="connsiteX1852" fmla="*/ 1887081 w 2276193"/>
                    <a:gd name="connsiteY1852" fmla="*/ 889984 h 1318280"/>
                    <a:gd name="connsiteX1853" fmla="*/ 1888965 w 2276193"/>
                    <a:gd name="connsiteY1853" fmla="*/ 892402 h 1318280"/>
                    <a:gd name="connsiteX1854" fmla="*/ 1889349 w 2276193"/>
                    <a:gd name="connsiteY1854" fmla="*/ 893133 h 1318280"/>
                    <a:gd name="connsiteX1855" fmla="*/ 1889761 w 2276193"/>
                    <a:gd name="connsiteY1855" fmla="*/ 894539 h 1318280"/>
                    <a:gd name="connsiteX1856" fmla="*/ 1889827 w 2276193"/>
                    <a:gd name="connsiteY1856" fmla="*/ 895814 h 1318280"/>
                    <a:gd name="connsiteX1857" fmla="*/ 1889790 w 2276193"/>
                    <a:gd name="connsiteY1857" fmla="*/ 896377 h 1318280"/>
                    <a:gd name="connsiteX1858" fmla="*/ 1889705 w 2276193"/>
                    <a:gd name="connsiteY1858" fmla="*/ 897014 h 1318280"/>
                    <a:gd name="connsiteX1859" fmla="*/ 1889790 w 2276193"/>
                    <a:gd name="connsiteY1859" fmla="*/ 897061 h 1318280"/>
                    <a:gd name="connsiteX1860" fmla="*/ 1890174 w 2276193"/>
                    <a:gd name="connsiteY1860" fmla="*/ 897286 h 1318280"/>
                    <a:gd name="connsiteX1861" fmla="*/ 1890530 w 2276193"/>
                    <a:gd name="connsiteY1861" fmla="*/ 897502 h 1318280"/>
                    <a:gd name="connsiteX1862" fmla="*/ 1890943 w 2276193"/>
                    <a:gd name="connsiteY1862" fmla="*/ 897755 h 1318280"/>
                    <a:gd name="connsiteX1863" fmla="*/ 1892499 w 2276193"/>
                    <a:gd name="connsiteY1863" fmla="*/ 899189 h 1318280"/>
                    <a:gd name="connsiteX1864" fmla="*/ 1893502 w 2276193"/>
                    <a:gd name="connsiteY1864" fmla="*/ 901026 h 1318280"/>
                    <a:gd name="connsiteX1865" fmla="*/ 1893699 w 2276193"/>
                    <a:gd name="connsiteY1865" fmla="*/ 901701 h 1318280"/>
                    <a:gd name="connsiteX1866" fmla="*/ 1893821 w 2276193"/>
                    <a:gd name="connsiteY1866" fmla="*/ 902404 h 1318280"/>
                    <a:gd name="connsiteX1867" fmla="*/ 1893858 w 2276193"/>
                    <a:gd name="connsiteY1867" fmla="*/ 903220 h 1318280"/>
                    <a:gd name="connsiteX1868" fmla="*/ 1893586 w 2276193"/>
                    <a:gd name="connsiteY1868" fmla="*/ 904739 h 1318280"/>
                    <a:gd name="connsiteX1869" fmla="*/ 1893455 w 2276193"/>
                    <a:gd name="connsiteY1869" fmla="*/ 905076 h 1318280"/>
                    <a:gd name="connsiteX1870" fmla="*/ 1893539 w 2276193"/>
                    <a:gd name="connsiteY1870" fmla="*/ 905189 h 1318280"/>
                    <a:gd name="connsiteX1871" fmla="*/ 1893680 w 2276193"/>
                    <a:gd name="connsiteY1871" fmla="*/ 905395 h 1318280"/>
                    <a:gd name="connsiteX1872" fmla="*/ 1894617 w 2276193"/>
                    <a:gd name="connsiteY1872" fmla="*/ 909885 h 1318280"/>
                    <a:gd name="connsiteX1873" fmla="*/ 1891908 w 2276193"/>
                    <a:gd name="connsiteY1873" fmla="*/ 914581 h 1318280"/>
                    <a:gd name="connsiteX1874" fmla="*/ 1891402 w 2276193"/>
                    <a:gd name="connsiteY1874" fmla="*/ 914853 h 1318280"/>
                    <a:gd name="connsiteX1875" fmla="*/ 1891299 w 2276193"/>
                    <a:gd name="connsiteY1875" fmla="*/ 914900 h 1318280"/>
                    <a:gd name="connsiteX1876" fmla="*/ 1890858 w 2276193"/>
                    <a:gd name="connsiteY1876" fmla="*/ 915059 h 1318280"/>
                    <a:gd name="connsiteX1877" fmla="*/ 1890708 w 2276193"/>
                    <a:gd name="connsiteY1877" fmla="*/ 915106 h 1318280"/>
                    <a:gd name="connsiteX1878" fmla="*/ 1890268 w 2276193"/>
                    <a:gd name="connsiteY1878" fmla="*/ 915200 h 1318280"/>
                    <a:gd name="connsiteX1879" fmla="*/ 1890099 w 2276193"/>
                    <a:gd name="connsiteY1879" fmla="*/ 915228 h 1318280"/>
                    <a:gd name="connsiteX1880" fmla="*/ 1887071 w 2276193"/>
                    <a:gd name="connsiteY1880" fmla="*/ 914600 h 1318280"/>
                    <a:gd name="connsiteX1881" fmla="*/ 1886462 w 2276193"/>
                    <a:gd name="connsiteY1881" fmla="*/ 914169 h 1318280"/>
                    <a:gd name="connsiteX1882" fmla="*/ 1886284 w 2276193"/>
                    <a:gd name="connsiteY1882" fmla="*/ 914103 h 1318280"/>
                    <a:gd name="connsiteX1883" fmla="*/ 1886124 w 2276193"/>
                    <a:gd name="connsiteY1883" fmla="*/ 914028 h 1318280"/>
                    <a:gd name="connsiteX1884" fmla="*/ 1885318 w 2276193"/>
                    <a:gd name="connsiteY1884" fmla="*/ 913616 h 1318280"/>
                    <a:gd name="connsiteX1885" fmla="*/ 1884559 w 2276193"/>
                    <a:gd name="connsiteY1885" fmla="*/ 913128 h 1318280"/>
                    <a:gd name="connsiteX1886" fmla="*/ 1882487 w 2276193"/>
                    <a:gd name="connsiteY1886" fmla="*/ 910588 h 1318280"/>
                    <a:gd name="connsiteX1887" fmla="*/ 1877875 w 2276193"/>
                    <a:gd name="connsiteY1887" fmla="*/ 908151 h 1318280"/>
                    <a:gd name="connsiteX1888" fmla="*/ 1877003 w 2276193"/>
                    <a:gd name="connsiteY1888" fmla="*/ 906979 h 1318280"/>
                    <a:gd name="connsiteX1889" fmla="*/ 1876891 w 2276193"/>
                    <a:gd name="connsiteY1889" fmla="*/ 906820 h 1318280"/>
                    <a:gd name="connsiteX1890" fmla="*/ 1875953 w 2276193"/>
                    <a:gd name="connsiteY1890" fmla="*/ 905545 h 1318280"/>
                    <a:gd name="connsiteX1891" fmla="*/ 1875878 w 2276193"/>
                    <a:gd name="connsiteY1891" fmla="*/ 908779 h 1318280"/>
                    <a:gd name="connsiteX1892" fmla="*/ 1874013 w 2276193"/>
                    <a:gd name="connsiteY1892" fmla="*/ 914122 h 1318280"/>
                    <a:gd name="connsiteX1893" fmla="*/ 1868651 w 2276193"/>
                    <a:gd name="connsiteY1893" fmla="*/ 916006 h 1318280"/>
                    <a:gd name="connsiteX1894" fmla="*/ 1867995 w 2276193"/>
                    <a:gd name="connsiteY1894" fmla="*/ 915988 h 1318280"/>
                    <a:gd name="connsiteX1895" fmla="*/ 1863017 w 2276193"/>
                    <a:gd name="connsiteY1895" fmla="*/ 913841 h 1318280"/>
                    <a:gd name="connsiteX1896" fmla="*/ 1861433 w 2276193"/>
                    <a:gd name="connsiteY1896" fmla="*/ 908057 h 1318280"/>
                    <a:gd name="connsiteX1897" fmla="*/ 1862033 w 2276193"/>
                    <a:gd name="connsiteY1897" fmla="*/ 904954 h 1318280"/>
                    <a:gd name="connsiteX1898" fmla="*/ 1862070 w 2276193"/>
                    <a:gd name="connsiteY1898" fmla="*/ 904795 h 1318280"/>
                    <a:gd name="connsiteX1899" fmla="*/ 1862005 w 2276193"/>
                    <a:gd name="connsiteY1899" fmla="*/ 904842 h 1318280"/>
                    <a:gd name="connsiteX1900" fmla="*/ 1862323 w 2276193"/>
                    <a:gd name="connsiteY1900" fmla="*/ 903323 h 1318280"/>
                    <a:gd name="connsiteX1901" fmla="*/ 1862436 w 2276193"/>
                    <a:gd name="connsiteY1901" fmla="*/ 901964 h 1318280"/>
                    <a:gd name="connsiteX1902" fmla="*/ 1859033 w 2276193"/>
                    <a:gd name="connsiteY1902" fmla="*/ 889599 h 1318280"/>
                    <a:gd name="connsiteX1903" fmla="*/ 1859455 w 2276193"/>
                    <a:gd name="connsiteY1903" fmla="*/ 888474 h 1318280"/>
                    <a:gd name="connsiteX1904" fmla="*/ 1863279 w 2276193"/>
                    <a:gd name="connsiteY1904" fmla="*/ 874957 h 1318280"/>
                    <a:gd name="connsiteX1905" fmla="*/ 1864048 w 2276193"/>
                    <a:gd name="connsiteY1905" fmla="*/ 871826 h 1318280"/>
                    <a:gd name="connsiteX1906" fmla="*/ 1878747 w 2276193"/>
                    <a:gd name="connsiteY1906" fmla="*/ 861036 h 1318280"/>
                    <a:gd name="connsiteX1907" fmla="*/ 1881512 w 2276193"/>
                    <a:gd name="connsiteY1907" fmla="*/ 861477 h 1318280"/>
                    <a:gd name="connsiteX1908" fmla="*/ 1887793 w 2276193"/>
                    <a:gd name="connsiteY1908" fmla="*/ 862667 h 1318280"/>
                    <a:gd name="connsiteX1909" fmla="*/ 1889630 w 2276193"/>
                    <a:gd name="connsiteY1909" fmla="*/ 862789 h 1318280"/>
                    <a:gd name="connsiteX1910" fmla="*/ 1889733 w 2276193"/>
                    <a:gd name="connsiteY1910" fmla="*/ 862789 h 1318280"/>
                    <a:gd name="connsiteX1911" fmla="*/ 1891580 w 2276193"/>
                    <a:gd name="connsiteY1911" fmla="*/ 862902 h 1318280"/>
                    <a:gd name="connsiteX1912" fmla="*/ 1891936 w 2276193"/>
                    <a:gd name="connsiteY1912" fmla="*/ 862930 h 1318280"/>
                    <a:gd name="connsiteX1913" fmla="*/ 1895414 w 2276193"/>
                    <a:gd name="connsiteY1913" fmla="*/ 862986 h 1318280"/>
                    <a:gd name="connsiteX1914" fmla="*/ 1896248 w 2276193"/>
                    <a:gd name="connsiteY1914" fmla="*/ 862855 h 1318280"/>
                    <a:gd name="connsiteX1915" fmla="*/ 1896351 w 2276193"/>
                    <a:gd name="connsiteY1915" fmla="*/ 862836 h 1318280"/>
                    <a:gd name="connsiteX1916" fmla="*/ 1896548 w 2276193"/>
                    <a:gd name="connsiteY1916" fmla="*/ 862789 h 1318280"/>
                    <a:gd name="connsiteX1917" fmla="*/ 1896736 w 2276193"/>
                    <a:gd name="connsiteY1917" fmla="*/ 862723 h 1318280"/>
                    <a:gd name="connsiteX1918" fmla="*/ 1896839 w 2276193"/>
                    <a:gd name="connsiteY1918" fmla="*/ 862686 h 1318280"/>
                    <a:gd name="connsiteX1919" fmla="*/ 1897083 w 2276193"/>
                    <a:gd name="connsiteY1919" fmla="*/ 862592 h 1318280"/>
                    <a:gd name="connsiteX1920" fmla="*/ 1897289 w 2276193"/>
                    <a:gd name="connsiteY1920" fmla="*/ 862489 h 1318280"/>
                    <a:gd name="connsiteX1921" fmla="*/ 1897561 w 2276193"/>
                    <a:gd name="connsiteY1921" fmla="*/ 862330 h 1318280"/>
                    <a:gd name="connsiteX1922" fmla="*/ 1897748 w 2276193"/>
                    <a:gd name="connsiteY1922" fmla="*/ 862198 h 1318280"/>
                    <a:gd name="connsiteX1923" fmla="*/ 1897992 w 2276193"/>
                    <a:gd name="connsiteY1923" fmla="*/ 861992 h 1318280"/>
                    <a:gd name="connsiteX1924" fmla="*/ 1898151 w 2276193"/>
                    <a:gd name="connsiteY1924" fmla="*/ 861842 h 1318280"/>
                    <a:gd name="connsiteX1925" fmla="*/ 1898404 w 2276193"/>
                    <a:gd name="connsiteY1925" fmla="*/ 861561 h 1318280"/>
                    <a:gd name="connsiteX1926" fmla="*/ 1898526 w 2276193"/>
                    <a:gd name="connsiteY1926" fmla="*/ 861411 h 1318280"/>
                    <a:gd name="connsiteX1927" fmla="*/ 1898864 w 2276193"/>
                    <a:gd name="connsiteY1927" fmla="*/ 860924 h 1318280"/>
                    <a:gd name="connsiteX1928" fmla="*/ 1898892 w 2276193"/>
                    <a:gd name="connsiteY1928" fmla="*/ 860877 h 1318280"/>
                    <a:gd name="connsiteX1929" fmla="*/ 1899370 w 2276193"/>
                    <a:gd name="connsiteY1929" fmla="*/ 860221 h 1318280"/>
                    <a:gd name="connsiteX1930" fmla="*/ 1899970 w 2276193"/>
                    <a:gd name="connsiteY1930" fmla="*/ 859630 h 1318280"/>
                    <a:gd name="connsiteX1931" fmla="*/ 1903570 w 2276193"/>
                    <a:gd name="connsiteY1931" fmla="*/ 858308 h 1318280"/>
                    <a:gd name="connsiteX1932" fmla="*/ 1924268 w 2276193"/>
                    <a:gd name="connsiteY1932" fmla="*/ 857015 h 1318280"/>
                    <a:gd name="connsiteX1933" fmla="*/ 1927118 w 2276193"/>
                    <a:gd name="connsiteY1933" fmla="*/ 857503 h 1318280"/>
                    <a:gd name="connsiteX1934" fmla="*/ 1927839 w 2276193"/>
                    <a:gd name="connsiteY1934" fmla="*/ 857709 h 1318280"/>
                    <a:gd name="connsiteX1935" fmla="*/ 1927998 w 2276193"/>
                    <a:gd name="connsiteY1935" fmla="*/ 857746 h 1318280"/>
                    <a:gd name="connsiteX1936" fmla="*/ 1927980 w 2276193"/>
                    <a:gd name="connsiteY1936" fmla="*/ 857746 h 1318280"/>
                    <a:gd name="connsiteX1937" fmla="*/ 1927830 w 2276193"/>
                    <a:gd name="connsiteY1937" fmla="*/ 858309 h 1318280"/>
                    <a:gd name="connsiteX1938" fmla="*/ 1928008 w 2276193"/>
                    <a:gd name="connsiteY1938" fmla="*/ 857756 h 1318280"/>
                    <a:gd name="connsiteX1939" fmla="*/ 1933810 w 2276193"/>
                    <a:gd name="connsiteY1939" fmla="*/ 864421 h 1318280"/>
                    <a:gd name="connsiteX1940" fmla="*/ 1927324 w 2276193"/>
                    <a:gd name="connsiteY1940" fmla="*/ 874395 h 1318280"/>
                    <a:gd name="connsiteX1941" fmla="*/ 1925065 w 2276193"/>
                    <a:gd name="connsiteY1941" fmla="*/ 874835 h 1318280"/>
                    <a:gd name="connsiteX1942" fmla="*/ 1918259 w 2276193"/>
                    <a:gd name="connsiteY1942" fmla="*/ 868714 h 1318280"/>
                    <a:gd name="connsiteX1943" fmla="*/ 1918446 w 2276193"/>
                    <a:gd name="connsiteY1943" fmla="*/ 861599 h 1318280"/>
                    <a:gd name="connsiteX1944" fmla="*/ 1924268 w 2276193"/>
                    <a:gd name="connsiteY1944" fmla="*/ 857015 h 1318280"/>
                    <a:gd name="connsiteX1945" fmla="*/ 633164 w 2276193"/>
                    <a:gd name="connsiteY1945" fmla="*/ 854146 h 1318280"/>
                    <a:gd name="connsiteX1946" fmla="*/ 621896 w 2276193"/>
                    <a:gd name="connsiteY1946" fmla="*/ 898608 h 1318280"/>
                    <a:gd name="connsiteX1947" fmla="*/ 760840 w 2276193"/>
                    <a:gd name="connsiteY1947" fmla="*/ 925278 h 1318280"/>
                    <a:gd name="connsiteX1948" fmla="*/ 627661 w 2276193"/>
                    <a:gd name="connsiteY1948" fmla="*/ 853143 h 1318280"/>
                    <a:gd name="connsiteX1949" fmla="*/ 519877 w 2276193"/>
                    <a:gd name="connsiteY1949" fmla="*/ 861946 h 1318280"/>
                    <a:gd name="connsiteX1950" fmla="*/ 616506 w 2276193"/>
                    <a:gd name="connsiteY1950" fmla="*/ 897146 h 1318280"/>
                    <a:gd name="connsiteX1951" fmla="*/ 1703112 w 2276193"/>
                    <a:gd name="connsiteY1951" fmla="*/ 835238 h 1318280"/>
                    <a:gd name="connsiteX1952" fmla="*/ 1703028 w 2276193"/>
                    <a:gd name="connsiteY1952" fmla="*/ 835388 h 1318280"/>
                    <a:gd name="connsiteX1953" fmla="*/ 1705447 w 2276193"/>
                    <a:gd name="connsiteY1953" fmla="*/ 839035 h 1318280"/>
                    <a:gd name="connsiteX1954" fmla="*/ 1707003 w 2276193"/>
                    <a:gd name="connsiteY1954" fmla="*/ 840694 h 1318280"/>
                    <a:gd name="connsiteX1955" fmla="*/ 1709956 w 2276193"/>
                    <a:gd name="connsiteY1955" fmla="*/ 843281 h 1318280"/>
                    <a:gd name="connsiteX1956" fmla="*/ 1719170 w 2276193"/>
                    <a:gd name="connsiteY1956" fmla="*/ 852046 h 1318280"/>
                    <a:gd name="connsiteX1957" fmla="*/ 1723079 w 2276193"/>
                    <a:gd name="connsiteY1957" fmla="*/ 856752 h 1318280"/>
                    <a:gd name="connsiteX1958" fmla="*/ 1726867 w 2276193"/>
                    <a:gd name="connsiteY1958" fmla="*/ 861224 h 1318280"/>
                    <a:gd name="connsiteX1959" fmla="*/ 1749646 w 2276193"/>
                    <a:gd name="connsiteY1959" fmla="*/ 867964 h 1318280"/>
                    <a:gd name="connsiteX1960" fmla="*/ 1743843 w 2276193"/>
                    <a:gd name="connsiteY1960" fmla="*/ 856068 h 1318280"/>
                    <a:gd name="connsiteX1961" fmla="*/ 1743834 w 2276193"/>
                    <a:gd name="connsiteY1961" fmla="*/ 856077 h 1318280"/>
                    <a:gd name="connsiteX1962" fmla="*/ 1740047 w 2276193"/>
                    <a:gd name="connsiteY1962" fmla="*/ 857689 h 1318280"/>
                    <a:gd name="connsiteX1963" fmla="*/ 1737216 w 2276193"/>
                    <a:gd name="connsiteY1963" fmla="*/ 856855 h 1318280"/>
                    <a:gd name="connsiteX1964" fmla="*/ 1721505 w 2276193"/>
                    <a:gd name="connsiteY1964" fmla="*/ 844275 h 1318280"/>
                    <a:gd name="connsiteX1965" fmla="*/ 1720164 w 2276193"/>
                    <a:gd name="connsiteY1965" fmla="*/ 843056 h 1318280"/>
                    <a:gd name="connsiteX1966" fmla="*/ 1707425 w 2276193"/>
                    <a:gd name="connsiteY1966" fmla="*/ 836420 h 1318280"/>
                    <a:gd name="connsiteX1967" fmla="*/ 1706750 w 2276193"/>
                    <a:gd name="connsiteY1967" fmla="*/ 836373 h 1318280"/>
                    <a:gd name="connsiteX1968" fmla="*/ 1704369 w 2276193"/>
                    <a:gd name="connsiteY1968" fmla="*/ 835651 h 1318280"/>
                    <a:gd name="connsiteX1969" fmla="*/ 1704275 w 2276193"/>
                    <a:gd name="connsiteY1969" fmla="*/ 835613 h 1318280"/>
                    <a:gd name="connsiteX1970" fmla="*/ 1703112 w 2276193"/>
                    <a:gd name="connsiteY1970" fmla="*/ 835238 h 1318280"/>
                    <a:gd name="connsiteX1971" fmla="*/ 1380594 w 2276193"/>
                    <a:gd name="connsiteY1971" fmla="*/ 830701 h 1318280"/>
                    <a:gd name="connsiteX1972" fmla="*/ 1380589 w 2276193"/>
                    <a:gd name="connsiteY1972" fmla="*/ 830709 h 1318280"/>
                    <a:gd name="connsiteX1973" fmla="*/ 1298551 w 2276193"/>
                    <a:gd name="connsiteY1973" fmla="*/ 874413 h 1318280"/>
                    <a:gd name="connsiteX1974" fmla="*/ 1330198 w 2276193"/>
                    <a:gd name="connsiteY1974" fmla="*/ 882606 h 1318280"/>
                    <a:gd name="connsiteX1975" fmla="*/ 1330292 w 2276193"/>
                    <a:gd name="connsiteY1975" fmla="*/ 882559 h 1318280"/>
                    <a:gd name="connsiteX1976" fmla="*/ 1331361 w 2276193"/>
                    <a:gd name="connsiteY1976" fmla="*/ 881125 h 1318280"/>
                    <a:gd name="connsiteX1977" fmla="*/ 1332467 w 2276193"/>
                    <a:gd name="connsiteY1977" fmla="*/ 879456 h 1318280"/>
                    <a:gd name="connsiteX1978" fmla="*/ 1357702 w 2276193"/>
                    <a:gd name="connsiteY1978" fmla="*/ 855374 h 1318280"/>
                    <a:gd name="connsiteX1979" fmla="*/ 1376676 w 2276193"/>
                    <a:gd name="connsiteY1979" fmla="*/ 836944 h 1318280"/>
                    <a:gd name="connsiteX1980" fmla="*/ 1380589 w 2276193"/>
                    <a:gd name="connsiteY1980" fmla="*/ 830709 h 1318280"/>
                    <a:gd name="connsiteX1981" fmla="*/ 1380604 w 2276193"/>
                    <a:gd name="connsiteY1981" fmla="*/ 830701 h 1318280"/>
                    <a:gd name="connsiteX1982" fmla="*/ 658915 w 2276193"/>
                    <a:gd name="connsiteY1982" fmla="*/ 826343 h 1318280"/>
                    <a:gd name="connsiteX1983" fmla="*/ 636379 w 2276193"/>
                    <a:gd name="connsiteY1983" fmla="*/ 848925 h 1318280"/>
                    <a:gd name="connsiteX1984" fmla="*/ 770149 w 2276193"/>
                    <a:gd name="connsiteY1984" fmla="*/ 923440 h 1318280"/>
                    <a:gd name="connsiteX1985" fmla="*/ 743788 w 2276193"/>
                    <a:gd name="connsiteY1985" fmla="*/ 883309 h 1318280"/>
                    <a:gd name="connsiteX1986" fmla="*/ 738979 w 2276193"/>
                    <a:gd name="connsiteY1986" fmla="*/ 881519 h 1318280"/>
                    <a:gd name="connsiteX1987" fmla="*/ 731227 w 2276193"/>
                    <a:gd name="connsiteY1987" fmla="*/ 878566 h 1318280"/>
                    <a:gd name="connsiteX1988" fmla="*/ 728621 w 2276193"/>
                    <a:gd name="connsiteY1988" fmla="*/ 879119 h 1318280"/>
                    <a:gd name="connsiteX1989" fmla="*/ 724318 w 2276193"/>
                    <a:gd name="connsiteY1989" fmla="*/ 879072 h 1318280"/>
                    <a:gd name="connsiteX1990" fmla="*/ 721487 w 2276193"/>
                    <a:gd name="connsiteY1990" fmla="*/ 875838 h 1318280"/>
                    <a:gd name="connsiteX1991" fmla="*/ 717700 w 2276193"/>
                    <a:gd name="connsiteY1991" fmla="*/ 875032 h 1318280"/>
                    <a:gd name="connsiteX1992" fmla="*/ 716387 w 2276193"/>
                    <a:gd name="connsiteY1992" fmla="*/ 874966 h 1318280"/>
                    <a:gd name="connsiteX1993" fmla="*/ 713603 w 2276193"/>
                    <a:gd name="connsiteY1993" fmla="*/ 874920 h 1318280"/>
                    <a:gd name="connsiteX1994" fmla="*/ 713125 w 2276193"/>
                    <a:gd name="connsiteY1994" fmla="*/ 874938 h 1318280"/>
                    <a:gd name="connsiteX1995" fmla="*/ 708401 w 2276193"/>
                    <a:gd name="connsiteY1995" fmla="*/ 871976 h 1318280"/>
                    <a:gd name="connsiteX1996" fmla="*/ 709319 w 2276193"/>
                    <a:gd name="connsiteY1996" fmla="*/ 866071 h 1318280"/>
                    <a:gd name="connsiteX1997" fmla="*/ 709263 w 2276193"/>
                    <a:gd name="connsiteY1997" fmla="*/ 857165 h 1318280"/>
                    <a:gd name="connsiteX1998" fmla="*/ 704108 w 2276193"/>
                    <a:gd name="connsiteY1998" fmla="*/ 847313 h 1318280"/>
                    <a:gd name="connsiteX1999" fmla="*/ 702458 w 2276193"/>
                    <a:gd name="connsiteY1999" fmla="*/ 843441 h 1318280"/>
                    <a:gd name="connsiteX2000" fmla="*/ 676538 w 2276193"/>
                    <a:gd name="connsiteY2000" fmla="*/ 831067 h 1318280"/>
                    <a:gd name="connsiteX2001" fmla="*/ 675619 w 2276193"/>
                    <a:gd name="connsiteY2001" fmla="*/ 831095 h 1318280"/>
                    <a:gd name="connsiteX2002" fmla="*/ 675160 w 2276193"/>
                    <a:gd name="connsiteY2002" fmla="*/ 831095 h 1318280"/>
                    <a:gd name="connsiteX2003" fmla="*/ 673904 w 2276193"/>
                    <a:gd name="connsiteY2003" fmla="*/ 831123 h 1318280"/>
                    <a:gd name="connsiteX2004" fmla="*/ 658915 w 2276193"/>
                    <a:gd name="connsiteY2004" fmla="*/ 826343 h 1318280"/>
                    <a:gd name="connsiteX2005" fmla="*/ 1848439 w 2276193"/>
                    <a:gd name="connsiteY2005" fmla="*/ 825865 h 1318280"/>
                    <a:gd name="connsiteX2006" fmla="*/ 1845946 w 2276193"/>
                    <a:gd name="connsiteY2006" fmla="*/ 828293 h 1318280"/>
                    <a:gd name="connsiteX2007" fmla="*/ 1836797 w 2276193"/>
                    <a:gd name="connsiteY2007" fmla="*/ 838370 h 1318280"/>
                    <a:gd name="connsiteX2008" fmla="*/ 1826851 w 2276193"/>
                    <a:gd name="connsiteY2008" fmla="*/ 847528 h 1318280"/>
                    <a:gd name="connsiteX2009" fmla="*/ 1826457 w 2276193"/>
                    <a:gd name="connsiteY2009" fmla="*/ 848044 h 1318280"/>
                    <a:gd name="connsiteX2010" fmla="*/ 1816464 w 2276193"/>
                    <a:gd name="connsiteY2010" fmla="*/ 855103 h 1318280"/>
                    <a:gd name="connsiteX2011" fmla="*/ 1813390 w 2276193"/>
                    <a:gd name="connsiteY2011" fmla="*/ 857934 h 1318280"/>
                    <a:gd name="connsiteX2012" fmla="*/ 1811215 w 2276193"/>
                    <a:gd name="connsiteY2012" fmla="*/ 861599 h 1318280"/>
                    <a:gd name="connsiteX2013" fmla="*/ 1807090 w 2276193"/>
                    <a:gd name="connsiteY2013" fmla="*/ 863595 h 1318280"/>
                    <a:gd name="connsiteX2014" fmla="*/ 1806734 w 2276193"/>
                    <a:gd name="connsiteY2014" fmla="*/ 863586 h 1318280"/>
                    <a:gd name="connsiteX2015" fmla="*/ 1802497 w 2276193"/>
                    <a:gd name="connsiteY2015" fmla="*/ 862780 h 1318280"/>
                    <a:gd name="connsiteX2016" fmla="*/ 1800388 w 2276193"/>
                    <a:gd name="connsiteY2016" fmla="*/ 862489 h 1318280"/>
                    <a:gd name="connsiteX2017" fmla="*/ 1797547 w 2276193"/>
                    <a:gd name="connsiteY2017" fmla="*/ 865667 h 1318280"/>
                    <a:gd name="connsiteX2018" fmla="*/ 1797585 w 2276193"/>
                    <a:gd name="connsiteY2018" fmla="*/ 871001 h 1318280"/>
                    <a:gd name="connsiteX2019" fmla="*/ 1801335 w 2276193"/>
                    <a:gd name="connsiteY2019" fmla="*/ 880038 h 1318280"/>
                    <a:gd name="connsiteX2020" fmla="*/ 1805797 w 2276193"/>
                    <a:gd name="connsiteY2020" fmla="*/ 891484 h 1318280"/>
                    <a:gd name="connsiteX2021" fmla="*/ 1806762 w 2276193"/>
                    <a:gd name="connsiteY2021" fmla="*/ 891681 h 1318280"/>
                    <a:gd name="connsiteX2022" fmla="*/ 1807343 w 2276193"/>
                    <a:gd name="connsiteY2022" fmla="*/ 891774 h 1318280"/>
                    <a:gd name="connsiteX2023" fmla="*/ 1808815 w 2276193"/>
                    <a:gd name="connsiteY2023" fmla="*/ 891859 h 1318280"/>
                    <a:gd name="connsiteX2024" fmla="*/ 1810240 w 2276193"/>
                    <a:gd name="connsiteY2024" fmla="*/ 891859 h 1318280"/>
                    <a:gd name="connsiteX2025" fmla="*/ 1817093 w 2276193"/>
                    <a:gd name="connsiteY2025" fmla="*/ 895458 h 1318280"/>
                    <a:gd name="connsiteX2026" fmla="*/ 1817374 w 2276193"/>
                    <a:gd name="connsiteY2026" fmla="*/ 895458 h 1318280"/>
                    <a:gd name="connsiteX2027" fmla="*/ 1818517 w 2276193"/>
                    <a:gd name="connsiteY2027" fmla="*/ 895308 h 1318280"/>
                    <a:gd name="connsiteX2028" fmla="*/ 1823692 w 2276193"/>
                    <a:gd name="connsiteY2028" fmla="*/ 894108 h 1318280"/>
                    <a:gd name="connsiteX2029" fmla="*/ 1834022 w 2276193"/>
                    <a:gd name="connsiteY2029" fmla="*/ 898280 h 1318280"/>
                    <a:gd name="connsiteX2030" fmla="*/ 1835822 w 2276193"/>
                    <a:gd name="connsiteY2030" fmla="*/ 898636 h 1318280"/>
                    <a:gd name="connsiteX2031" fmla="*/ 1841146 w 2276193"/>
                    <a:gd name="connsiteY2031" fmla="*/ 896817 h 1318280"/>
                    <a:gd name="connsiteX2032" fmla="*/ 1848796 w 2276193"/>
                    <a:gd name="connsiteY2032" fmla="*/ 876204 h 1318280"/>
                    <a:gd name="connsiteX2033" fmla="*/ 1849761 w 2276193"/>
                    <a:gd name="connsiteY2033" fmla="*/ 874085 h 1318280"/>
                    <a:gd name="connsiteX2034" fmla="*/ 1856604 w 2276193"/>
                    <a:gd name="connsiteY2034" fmla="*/ 864721 h 1318280"/>
                    <a:gd name="connsiteX2035" fmla="*/ 1851721 w 2276193"/>
                    <a:gd name="connsiteY2035" fmla="*/ 852918 h 1318280"/>
                    <a:gd name="connsiteX2036" fmla="*/ 1851233 w 2276193"/>
                    <a:gd name="connsiteY2036" fmla="*/ 850322 h 1318280"/>
                    <a:gd name="connsiteX2037" fmla="*/ 1851224 w 2276193"/>
                    <a:gd name="connsiteY2037" fmla="*/ 850322 h 1318280"/>
                    <a:gd name="connsiteX2038" fmla="*/ 1858489 w 2276193"/>
                    <a:gd name="connsiteY2038" fmla="*/ 836945 h 1318280"/>
                    <a:gd name="connsiteX2039" fmla="*/ 1859623 w 2276193"/>
                    <a:gd name="connsiteY2039" fmla="*/ 836036 h 1318280"/>
                    <a:gd name="connsiteX2040" fmla="*/ 1859838 w 2276193"/>
                    <a:gd name="connsiteY2040" fmla="*/ 835745 h 1318280"/>
                    <a:gd name="connsiteX2041" fmla="*/ 1859576 w 2276193"/>
                    <a:gd name="connsiteY2041" fmla="*/ 835492 h 1318280"/>
                    <a:gd name="connsiteX2042" fmla="*/ 1858704 w 2276193"/>
                    <a:gd name="connsiteY2042" fmla="*/ 835014 h 1318280"/>
                    <a:gd name="connsiteX2043" fmla="*/ 1849996 w 2276193"/>
                    <a:gd name="connsiteY2043" fmla="*/ 827111 h 1318280"/>
                    <a:gd name="connsiteX2044" fmla="*/ 1848439 w 2276193"/>
                    <a:gd name="connsiteY2044" fmla="*/ 825865 h 1318280"/>
                    <a:gd name="connsiteX2045" fmla="*/ 1848458 w 2276193"/>
                    <a:gd name="connsiteY2045" fmla="*/ 820015 h 1318280"/>
                    <a:gd name="connsiteX2046" fmla="*/ 1855292 w 2276193"/>
                    <a:gd name="connsiteY2046" fmla="*/ 824609 h 1318280"/>
                    <a:gd name="connsiteX2047" fmla="*/ 1861479 w 2276193"/>
                    <a:gd name="connsiteY2047" fmla="*/ 829858 h 1318280"/>
                    <a:gd name="connsiteX2048" fmla="*/ 1862398 w 2276193"/>
                    <a:gd name="connsiteY2048" fmla="*/ 830364 h 1318280"/>
                    <a:gd name="connsiteX2049" fmla="*/ 1865678 w 2276193"/>
                    <a:gd name="connsiteY2049" fmla="*/ 835220 h 1318280"/>
                    <a:gd name="connsiteX2050" fmla="*/ 1863297 w 2276193"/>
                    <a:gd name="connsiteY2050" fmla="*/ 840573 h 1318280"/>
                    <a:gd name="connsiteX2051" fmla="*/ 1862144 w 2276193"/>
                    <a:gd name="connsiteY2051" fmla="*/ 841501 h 1318280"/>
                    <a:gd name="connsiteX2052" fmla="*/ 1856961 w 2276193"/>
                    <a:gd name="connsiteY2052" fmla="*/ 849103 h 1318280"/>
                    <a:gd name="connsiteX2053" fmla="*/ 1857486 w 2276193"/>
                    <a:gd name="connsiteY2053" fmla="*/ 851897 h 1318280"/>
                    <a:gd name="connsiteX2054" fmla="*/ 1861451 w 2276193"/>
                    <a:gd name="connsiteY2054" fmla="*/ 861224 h 1318280"/>
                    <a:gd name="connsiteX2055" fmla="*/ 1863775 w 2276193"/>
                    <a:gd name="connsiteY2055" fmla="*/ 866398 h 1318280"/>
                    <a:gd name="connsiteX2056" fmla="*/ 1859407 w 2276193"/>
                    <a:gd name="connsiteY2056" fmla="*/ 869970 h 1318280"/>
                    <a:gd name="connsiteX2057" fmla="*/ 1855470 w 2276193"/>
                    <a:gd name="connsiteY2057" fmla="*/ 875388 h 1318280"/>
                    <a:gd name="connsiteX2058" fmla="*/ 1853558 w 2276193"/>
                    <a:gd name="connsiteY2058" fmla="*/ 879616 h 1318280"/>
                    <a:gd name="connsiteX2059" fmla="*/ 1846893 w 2276193"/>
                    <a:gd name="connsiteY2059" fmla="*/ 897942 h 1318280"/>
                    <a:gd name="connsiteX2060" fmla="*/ 1835841 w 2276193"/>
                    <a:gd name="connsiteY2060" fmla="*/ 904485 h 1318280"/>
                    <a:gd name="connsiteX2061" fmla="*/ 1830732 w 2276193"/>
                    <a:gd name="connsiteY2061" fmla="*/ 903098 h 1318280"/>
                    <a:gd name="connsiteX2062" fmla="*/ 1820927 w 2276193"/>
                    <a:gd name="connsiteY2062" fmla="*/ 900633 h 1318280"/>
                    <a:gd name="connsiteX2063" fmla="*/ 1817392 w 2276193"/>
                    <a:gd name="connsiteY2063" fmla="*/ 901298 h 1318280"/>
                    <a:gd name="connsiteX2064" fmla="*/ 1817289 w 2276193"/>
                    <a:gd name="connsiteY2064" fmla="*/ 901298 h 1318280"/>
                    <a:gd name="connsiteX2065" fmla="*/ 1816446 w 2276193"/>
                    <a:gd name="connsiteY2065" fmla="*/ 901261 h 1318280"/>
                    <a:gd name="connsiteX2066" fmla="*/ 1816061 w 2276193"/>
                    <a:gd name="connsiteY2066" fmla="*/ 901205 h 1318280"/>
                    <a:gd name="connsiteX2067" fmla="*/ 1815836 w 2276193"/>
                    <a:gd name="connsiteY2067" fmla="*/ 901176 h 1318280"/>
                    <a:gd name="connsiteX2068" fmla="*/ 1815583 w 2276193"/>
                    <a:gd name="connsiteY2068" fmla="*/ 901139 h 1318280"/>
                    <a:gd name="connsiteX2069" fmla="*/ 1814983 w 2276193"/>
                    <a:gd name="connsiteY2069" fmla="*/ 900989 h 1318280"/>
                    <a:gd name="connsiteX2070" fmla="*/ 1814796 w 2276193"/>
                    <a:gd name="connsiteY2070" fmla="*/ 900942 h 1318280"/>
                    <a:gd name="connsiteX2071" fmla="*/ 1814177 w 2276193"/>
                    <a:gd name="connsiteY2071" fmla="*/ 900689 h 1318280"/>
                    <a:gd name="connsiteX2072" fmla="*/ 1813493 w 2276193"/>
                    <a:gd name="connsiteY2072" fmla="*/ 900295 h 1318280"/>
                    <a:gd name="connsiteX2073" fmla="*/ 1812134 w 2276193"/>
                    <a:gd name="connsiteY2073" fmla="*/ 898627 h 1318280"/>
                    <a:gd name="connsiteX2074" fmla="*/ 1812199 w 2276193"/>
                    <a:gd name="connsiteY2074" fmla="*/ 898599 h 1318280"/>
                    <a:gd name="connsiteX2075" fmla="*/ 1812733 w 2276193"/>
                    <a:gd name="connsiteY2075" fmla="*/ 898364 h 1318280"/>
                    <a:gd name="connsiteX2076" fmla="*/ 1812180 w 2276193"/>
                    <a:gd name="connsiteY2076" fmla="*/ 898570 h 1318280"/>
                    <a:gd name="connsiteX2077" fmla="*/ 1812105 w 2276193"/>
                    <a:gd name="connsiteY2077" fmla="*/ 898411 h 1318280"/>
                    <a:gd name="connsiteX2078" fmla="*/ 1810334 w 2276193"/>
                    <a:gd name="connsiteY2078" fmla="*/ 897680 h 1318280"/>
                    <a:gd name="connsiteX2079" fmla="*/ 1808881 w 2276193"/>
                    <a:gd name="connsiteY2079" fmla="*/ 897680 h 1318280"/>
                    <a:gd name="connsiteX2080" fmla="*/ 1806415 w 2276193"/>
                    <a:gd name="connsiteY2080" fmla="*/ 897511 h 1318280"/>
                    <a:gd name="connsiteX2081" fmla="*/ 1805984 w 2276193"/>
                    <a:gd name="connsiteY2081" fmla="*/ 897436 h 1318280"/>
                    <a:gd name="connsiteX2082" fmla="*/ 1800097 w 2276193"/>
                    <a:gd name="connsiteY2082" fmla="*/ 892449 h 1318280"/>
                    <a:gd name="connsiteX2083" fmla="*/ 1796319 w 2276193"/>
                    <a:gd name="connsiteY2083" fmla="*/ 882925 h 1318280"/>
                    <a:gd name="connsiteX2084" fmla="*/ 1796235 w 2276193"/>
                    <a:gd name="connsiteY2084" fmla="*/ 882766 h 1318280"/>
                    <a:gd name="connsiteX2085" fmla="*/ 1791923 w 2276193"/>
                    <a:gd name="connsiteY2085" fmla="*/ 872145 h 1318280"/>
                    <a:gd name="connsiteX2086" fmla="*/ 1791923 w 2276193"/>
                    <a:gd name="connsiteY2086" fmla="*/ 864252 h 1318280"/>
                    <a:gd name="connsiteX2087" fmla="*/ 1800435 w 2276193"/>
                    <a:gd name="connsiteY2087" fmla="*/ 856621 h 1318280"/>
                    <a:gd name="connsiteX2088" fmla="*/ 1803894 w 2276193"/>
                    <a:gd name="connsiteY2088" fmla="*/ 857071 h 1318280"/>
                    <a:gd name="connsiteX2089" fmla="*/ 1806856 w 2276193"/>
                    <a:gd name="connsiteY2089" fmla="*/ 857718 h 1318280"/>
                    <a:gd name="connsiteX2090" fmla="*/ 1808272 w 2276193"/>
                    <a:gd name="connsiteY2090" fmla="*/ 855178 h 1318280"/>
                    <a:gd name="connsiteX2091" fmla="*/ 1815808 w 2276193"/>
                    <a:gd name="connsiteY2091" fmla="*/ 849281 h 1318280"/>
                    <a:gd name="connsiteX2092" fmla="*/ 1821864 w 2276193"/>
                    <a:gd name="connsiteY2092" fmla="*/ 844463 h 1318280"/>
                    <a:gd name="connsiteX2093" fmla="*/ 1822258 w 2276193"/>
                    <a:gd name="connsiteY2093" fmla="*/ 843957 h 1318280"/>
                    <a:gd name="connsiteX2094" fmla="*/ 1834425 w 2276193"/>
                    <a:gd name="connsiteY2094" fmla="*/ 833027 h 1318280"/>
                    <a:gd name="connsiteX2095" fmla="*/ 1840472 w 2276193"/>
                    <a:gd name="connsiteY2095" fmla="*/ 826343 h 1318280"/>
                    <a:gd name="connsiteX2096" fmla="*/ 1848458 w 2276193"/>
                    <a:gd name="connsiteY2096" fmla="*/ 820015 h 1318280"/>
                    <a:gd name="connsiteX2097" fmla="*/ 650909 w 2276193"/>
                    <a:gd name="connsiteY2097" fmla="*/ 818140 h 1318280"/>
                    <a:gd name="connsiteX2098" fmla="*/ 642566 w 2276193"/>
                    <a:gd name="connsiteY2098" fmla="*/ 834301 h 1318280"/>
                    <a:gd name="connsiteX2099" fmla="*/ 642557 w 2276193"/>
                    <a:gd name="connsiteY2099" fmla="*/ 834311 h 1318280"/>
                    <a:gd name="connsiteX2100" fmla="*/ 642557 w 2276193"/>
                    <a:gd name="connsiteY2100" fmla="*/ 834320 h 1318280"/>
                    <a:gd name="connsiteX2101" fmla="*/ 642566 w 2276193"/>
                    <a:gd name="connsiteY2101" fmla="*/ 834301 h 1318280"/>
                    <a:gd name="connsiteX2102" fmla="*/ 654490 w 2276193"/>
                    <a:gd name="connsiteY2102" fmla="*/ 822358 h 1318280"/>
                    <a:gd name="connsiteX2103" fmla="*/ 653018 w 2276193"/>
                    <a:gd name="connsiteY2103" fmla="*/ 820699 h 1318280"/>
                    <a:gd name="connsiteX2104" fmla="*/ 651996 w 2276193"/>
                    <a:gd name="connsiteY2104" fmla="*/ 819462 h 1318280"/>
                    <a:gd name="connsiteX2105" fmla="*/ 650909 w 2276193"/>
                    <a:gd name="connsiteY2105" fmla="*/ 818140 h 1318280"/>
                    <a:gd name="connsiteX2106" fmla="*/ 1889977 w 2276193"/>
                    <a:gd name="connsiteY2106" fmla="*/ 815140 h 1318280"/>
                    <a:gd name="connsiteX2107" fmla="*/ 1889687 w 2276193"/>
                    <a:gd name="connsiteY2107" fmla="*/ 815327 h 1318280"/>
                    <a:gd name="connsiteX2108" fmla="*/ 1887727 w 2276193"/>
                    <a:gd name="connsiteY2108" fmla="*/ 816593 h 1318280"/>
                    <a:gd name="connsiteX2109" fmla="*/ 1889912 w 2276193"/>
                    <a:gd name="connsiteY2109" fmla="*/ 816396 h 1318280"/>
                    <a:gd name="connsiteX2110" fmla="*/ 1889987 w 2276193"/>
                    <a:gd name="connsiteY2110" fmla="*/ 815140 h 1318280"/>
                    <a:gd name="connsiteX2111" fmla="*/ 1903195 w 2276193"/>
                    <a:gd name="connsiteY2111" fmla="*/ 811868 h 1318280"/>
                    <a:gd name="connsiteX2112" fmla="*/ 1897964 w 2276193"/>
                    <a:gd name="connsiteY2112" fmla="*/ 814587 h 1318280"/>
                    <a:gd name="connsiteX2113" fmla="*/ 1895592 w 2276193"/>
                    <a:gd name="connsiteY2113" fmla="*/ 814138 h 1318280"/>
                    <a:gd name="connsiteX2114" fmla="*/ 1895593 w 2276193"/>
                    <a:gd name="connsiteY2114" fmla="*/ 814128 h 1318280"/>
                    <a:gd name="connsiteX2115" fmla="*/ 1895583 w 2276193"/>
                    <a:gd name="connsiteY2115" fmla="*/ 814137 h 1318280"/>
                    <a:gd name="connsiteX2116" fmla="*/ 1895592 w 2276193"/>
                    <a:gd name="connsiteY2116" fmla="*/ 814138 h 1318280"/>
                    <a:gd name="connsiteX2117" fmla="*/ 1895424 w 2276193"/>
                    <a:gd name="connsiteY2117" fmla="*/ 817099 h 1318280"/>
                    <a:gd name="connsiteX2118" fmla="*/ 1899230 w 2276193"/>
                    <a:gd name="connsiteY2118" fmla="*/ 821927 h 1318280"/>
                    <a:gd name="connsiteX2119" fmla="*/ 1899230 w 2276193"/>
                    <a:gd name="connsiteY2119" fmla="*/ 823117 h 1318280"/>
                    <a:gd name="connsiteX2120" fmla="*/ 1899295 w 2276193"/>
                    <a:gd name="connsiteY2120" fmla="*/ 824364 h 1318280"/>
                    <a:gd name="connsiteX2121" fmla="*/ 1900739 w 2276193"/>
                    <a:gd name="connsiteY2121" fmla="*/ 827008 h 1318280"/>
                    <a:gd name="connsiteX2122" fmla="*/ 1908960 w 2276193"/>
                    <a:gd name="connsiteY2122" fmla="*/ 810969 h 1318280"/>
                    <a:gd name="connsiteX2123" fmla="*/ 1905960 w 2276193"/>
                    <a:gd name="connsiteY2123" fmla="*/ 829407 h 1318280"/>
                    <a:gd name="connsiteX2124" fmla="*/ 1906551 w 2276193"/>
                    <a:gd name="connsiteY2124" fmla="*/ 829201 h 1318280"/>
                    <a:gd name="connsiteX2125" fmla="*/ 1906889 w 2276193"/>
                    <a:gd name="connsiteY2125" fmla="*/ 827908 h 1318280"/>
                    <a:gd name="connsiteX2126" fmla="*/ 1906898 w 2276193"/>
                    <a:gd name="connsiteY2126" fmla="*/ 827898 h 1318280"/>
                    <a:gd name="connsiteX2127" fmla="*/ 1908154 w 2276193"/>
                    <a:gd name="connsiteY2127" fmla="*/ 822930 h 1318280"/>
                    <a:gd name="connsiteX2128" fmla="*/ 1912710 w 2276193"/>
                    <a:gd name="connsiteY2128" fmla="*/ 821346 h 1318280"/>
                    <a:gd name="connsiteX2129" fmla="*/ 1911876 w 2276193"/>
                    <a:gd name="connsiteY2129" fmla="*/ 815374 h 1318280"/>
                    <a:gd name="connsiteX2130" fmla="*/ 496835 w 2276193"/>
                    <a:gd name="connsiteY2130" fmla="*/ 809994 h 1318280"/>
                    <a:gd name="connsiteX2131" fmla="*/ 496451 w 2276193"/>
                    <a:gd name="connsiteY2131" fmla="*/ 811897 h 1318280"/>
                    <a:gd name="connsiteX2132" fmla="*/ 497248 w 2276193"/>
                    <a:gd name="connsiteY2132" fmla="*/ 812234 h 1318280"/>
                    <a:gd name="connsiteX2133" fmla="*/ 499601 w 2276193"/>
                    <a:gd name="connsiteY2133" fmla="*/ 814109 h 1318280"/>
                    <a:gd name="connsiteX2134" fmla="*/ 500088 w 2276193"/>
                    <a:gd name="connsiteY2134" fmla="*/ 814841 h 1318280"/>
                    <a:gd name="connsiteX2135" fmla="*/ 501578 w 2276193"/>
                    <a:gd name="connsiteY2135" fmla="*/ 815900 h 1318280"/>
                    <a:gd name="connsiteX2136" fmla="*/ 501466 w 2276193"/>
                    <a:gd name="connsiteY2136" fmla="*/ 810772 h 1318280"/>
                    <a:gd name="connsiteX2137" fmla="*/ 496835 w 2276193"/>
                    <a:gd name="connsiteY2137" fmla="*/ 809994 h 1318280"/>
                    <a:gd name="connsiteX2138" fmla="*/ 1599940 w 2276193"/>
                    <a:gd name="connsiteY2138" fmla="*/ 809337 h 1318280"/>
                    <a:gd name="connsiteX2139" fmla="*/ 1596809 w 2276193"/>
                    <a:gd name="connsiteY2139" fmla="*/ 810987 h 1318280"/>
                    <a:gd name="connsiteX2140" fmla="*/ 1596537 w 2276193"/>
                    <a:gd name="connsiteY2140" fmla="*/ 813528 h 1318280"/>
                    <a:gd name="connsiteX2141" fmla="*/ 1596537 w 2276193"/>
                    <a:gd name="connsiteY2141" fmla="*/ 813518 h 1318280"/>
                    <a:gd name="connsiteX2142" fmla="*/ 1596472 w 2276193"/>
                    <a:gd name="connsiteY2142" fmla="*/ 819649 h 1318280"/>
                    <a:gd name="connsiteX2143" fmla="*/ 1597203 w 2276193"/>
                    <a:gd name="connsiteY2143" fmla="*/ 824486 h 1318280"/>
                    <a:gd name="connsiteX2144" fmla="*/ 1599622 w 2276193"/>
                    <a:gd name="connsiteY2144" fmla="*/ 828273 h 1318280"/>
                    <a:gd name="connsiteX2145" fmla="*/ 1603559 w 2276193"/>
                    <a:gd name="connsiteY2145" fmla="*/ 827411 h 1318280"/>
                    <a:gd name="connsiteX2146" fmla="*/ 1604871 w 2276193"/>
                    <a:gd name="connsiteY2146" fmla="*/ 816527 h 1318280"/>
                    <a:gd name="connsiteX2147" fmla="*/ 1601299 w 2276193"/>
                    <a:gd name="connsiteY2147" fmla="*/ 811175 h 1318280"/>
                    <a:gd name="connsiteX2148" fmla="*/ 1599940 w 2276193"/>
                    <a:gd name="connsiteY2148" fmla="*/ 809337 h 1318280"/>
                    <a:gd name="connsiteX2149" fmla="*/ 1900373 w 2276193"/>
                    <a:gd name="connsiteY2149" fmla="*/ 805869 h 1318280"/>
                    <a:gd name="connsiteX2150" fmla="*/ 1898733 w 2276193"/>
                    <a:gd name="connsiteY2150" fmla="*/ 806431 h 1318280"/>
                    <a:gd name="connsiteX2151" fmla="*/ 1894974 w 2276193"/>
                    <a:gd name="connsiteY2151" fmla="*/ 806094 h 1318280"/>
                    <a:gd name="connsiteX2152" fmla="*/ 1894580 w 2276193"/>
                    <a:gd name="connsiteY2152" fmla="*/ 806966 h 1318280"/>
                    <a:gd name="connsiteX2153" fmla="*/ 1894983 w 2276193"/>
                    <a:gd name="connsiteY2153" fmla="*/ 807097 h 1318280"/>
                    <a:gd name="connsiteX2154" fmla="*/ 1895180 w 2276193"/>
                    <a:gd name="connsiteY2154" fmla="*/ 807181 h 1318280"/>
                    <a:gd name="connsiteX2155" fmla="*/ 1895490 w 2276193"/>
                    <a:gd name="connsiteY2155" fmla="*/ 807341 h 1318280"/>
                    <a:gd name="connsiteX2156" fmla="*/ 1896033 w 2276193"/>
                    <a:gd name="connsiteY2156" fmla="*/ 807688 h 1318280"/>
                    <a:gd name="connsiteX2157" fmla="*/ 1897964 w 2276193"/>
                    <a:gd name="connsiteY2157" fmla="*/ 808756 h 1318280"/>
                    <a:gd name="connsiteX2158" fmla="*/ 1897973 w 2276193"/>
                    <a:gd name="connsiteY2158" fmla="*/ 808756 h 1318280"/>
                    <a:gd name="connsiteX2159" fmla="*/ 1900336 w 2276193"/>
                    <a:gd name="connsiteY2159" fmla="*/ 805925 h 1318280"/>
                    <a:gd name="connsiteX2160" fmla="*/ 1900373 w 2276193"/>
                    <a:gd name="connsiteY2160" fmla="*/ 805869 h 1318280"/>
                    <a:gd name="connsiteX2161" fmla="*/ 1210312 w 2276193"/>
                    <a:gd name="connsiteY2161" fmla="*/ 804013 h 1318280"/>
                    <a:gd name="connsiteX2162" fmla="*/ 1265807 w 2276193"/>
                    <a:gd name="connsiteY2162" fmla="*/ 948985 h 1318280"/>
                    <a:gd name="connsiteX2163" fmla="*/ 1286852 w 2276193"/>
                    <a:gd name="connsiteY2163" fmla="*/ 876503 h 1318280"/>
                    <a:gd name="connsiteX2164" fmla="*/ 1204050 w 2276193"/>
                    <a:gd name="connsiteY2164" fmla="*/ 803413 h 1318280"/>
                    <a:gd name="connsiteX2165" fmla="*/ 1171916 w 2276193"/>
                    <a:gd name="connsiteY2165" fmla="*/ 979338 h 1318280"/>
                    <a:gd name="connsiteX2166" fmla="*/ 1262283 w 2276193"/>
                    <a:gd name="connsiteY2166" fmla="*/ 955565 h 1318280"/>
                    <a:gd name="connsiteX2167" fmla="*/ 1262283 w 2276193"/>
                    <a:gd name="connsiteY2167" fmla="*/ 955556 h 1318280"/>
                    <a:gd name="connsiteX2168" fmla="*/ 1005431 w 2276193"/>
                    <a:gd name="connsiteY2168" fmla="*/ 798267 h 1318280"/>
                    <a:gd name="connsiteX2169" fmla="*/ 973194 w 2276193"/>
                    <a:gd name="connsiteY2169" fmla="*/ 821524 h 1318280"/>
                    <a:gd name="connsiteX2170" fmla="*/ 973522 w 2276193"/>
                    <a:gd name="connsiteY2170" fmla="*/ 821618 h 1318280"/>
                    <a:gd name="connsiteX2171" fmla="*/ 977562 w 2276193"/>
                    <a:gd name="connsiteY2171" fmla="*/ 824055 h 1318280"/>
                    <a:gd name="connsiteX2172" fmla="*/ 992139 w 2276193"/>
                    <a:gd name="connsiteY2172" fmla="*/ 835285 h 1318280"/>
                    <a:gd name="connsiteX2173" fmla="*/ 999422 w 2276193"/>
                    <a:gd name="connsiteY2173" fmla="*/ 838079 h 1318280"/>
                    <a:gd name="connsiteX2174" fmla="*/ 1005188 w 2276193"/>
                    <a:gd name="connsiteY2174" fmla="*/ 836298 h 1318280"/>
                    <a:gd name="connsiteX2175" fmla="*/ 1010643 w 2276193"/>
                    <a:gd name="connsiteY2175" fmla="*/ 833823 h 1318280"/>
                    <a:gd name="connsiteX2176" fmla="*/ 1005441 w 2276193"/>
                    <a:gd name="connsiteY2176" fmla="*/ 798267 h 1318280"/>
                    <a:gd name="connsiteX2177" fmla="*/ 1011009 w 2276193"/>
                    <a:gd name="connsiteY2177" fmla="*/ 798089 h 1318280"/>
                    <a:gd name="connsiteX2178" fmla="*/ 1016052 w 2276193"/>
                    <a:gd name="connsiteY2178" fmla="*/ 832614 h 1318280"/>
                    <a:gd name="connsiteX2179" fmla="*/ 1019961 w 2276193"/>
                    <a:gd name="connsiteY2179" fmla="*/ 832361 h 1318280"/>
                    <a:gd name="connsiteX2180" fmla="*/ 1030985 w 2276193"/>
                    <a:gd name="connsiteY2180" fmla="*/ 834029 h 1318280"/>
                    <a:gd name="connsiteX2181" fmla="*/ 1036216 w 2276193"/>
                    <a:gd name="connsiteY2181" fmla="*/ 834798 h 1318280"/>
                    <a:gd name="connsiteX2182" fmla="*/ 1047803 w 2276193"/>
                    <a:gd name="connsiteY2182" fmla="*/ 831292 h 1318280"/>
                    <a:gd name="connsiteX2183" fmla="*/ 1067693 w 2276193"/>
                    <a:gd name="connsiteY2183" fmla="*/ 825002 h 1318280"/>
                    <a:gd name="connsiteX2184" fmla="*/ 1069343 w 2276193"/>
                    <a:gd name="connsiteY2184" fmla="*/ 824824 h 1318280"/>
                    <a:gd name="connsiteX2185" fmla="*/ 625346 w 2276193"/>
                    <a:gd name="connsiteY2185" fmla="*/ 797761 h 1318280"/>
                    <a:gd name="connsiteX2186" fmla="*/ 632733 w 2276193"/>
                    <a:gd name="connsiteY2186" fmla="*/ 840910 h 1318280"/>
                    <a:gd name="connsiteX2187" fmla="*/ 632733 w 2276193"/>
                    <a:gd name="connsiteY2187" fmla="*/ 840919 h 1318280"/>
                    <a:gd name="connsiteX2188" fmla="*/ 646634 w 2276193"/>
                    <a:gd name="connsiteY2188" fmla="*/ 813988 h 1318280"/>
                    <a:gd name="connsiteX2189" fmla="*/ 641778 w 2276193"/>
                    <a:gd name="connsiteY2189" fmla="*/ 812347 h 1318280"/>
                    <a:gd name="connsiteX2190" fmla="*/ 636773 w 2276193"/>
                    <a:gd name="connsiteY2190" fmla="*/ 807866 h 1318280"/>
                    <a:gd name="connsiteX2191" fmla="*/ 636182 w 2276193"/>
                    <a:gd name="connsiteY2191" fmla="*/ 806938 h 1318280"/>
                    <a:gd name="connsiteX2192" fmla="*/ 634485 w 2276193"/>
                    <a:gd name="connsiteY2192" fmla="*/ 803113 h 1318280"/>
                    <a:gd name="connsiteX2193" fmla="*/ 631036 w 2276193"/>
                    <a:gd name="connsiteY2193" fmla="*/ 803826 h 1318280"/>
                    <a:gd name="connsiteX2194" fmla="*/ 626461 w 2276193"/>
                    <a:gd name="connsiteY2194" fmla="*/ 798867 h 1318280"/>
                    <a:gd name="connsiteX2195" fmla="*/ 626189 w 2276193"/>
                    <a:gd name="connsiteY2195" fmla="*/ 797967 h 1318280"/>
                    <a:gd name="connsiteX2196" fmla="*/ 625861 w 2276193"/>
                    <a:gd name="connsiteY2196" fmla="*/ 797798 h 1318280"/>
                    <a:gd name="connsiteX2197" fmla="*/ 625346 w 2276193"/>
                    <a:gd name="connsiteY2197" fmla="*/ 797761 h 1318280"/>
                    <a:gd name="connsiteX2198" fmla="*/ 996273 w 2276193"/>
                    <a:gd name="connsiteY2198" fmla="*/ 797442 h 1318280"/>
                    <a:gd name="connsiteX2199" fmla="*/ 996271 w 2276193"/>
                    <a:gd name="connsiteY2199" fmla="*/ 797443 h 1318280"/>
                    <a:gd name="connsiteX2200" fmla="*/ 958879 w 2276193"/>
                    <a:gd name="connsiteY2200" fmla="*/ 801322 h 1318280"/>
                    <a:gd name="connsiteX2201" fmla="*/ 963773 w 2276193"/>
                    <a:gd name="connsiteY2201" fmla="*/ 810125 h 1318280"/>
                    <a:gd name="connsiteX2202" fmla="*/ 967597 w 2276193"/>
                    <a:gd name="connsiteY2202" fmla="*/ 818130 h 1318280"/>
                    <a:gd name="connsiteX2203" fmla="*/ 996271 w 2276193"/>
                    <a:gd name="connsiteY2203" fmla="*/ 797443 h 1318280"/>
                    <a:gd name="connsiteX2204" fmla="*/ 996282 w 2276193"/>
                    <a:gd name="connsiteY2204" fmla="*/ 797442 h 1318280"/>
                    <a:gd name="connsiteX2205" fmla="*/ 545666 w 2276193"/>
                    <a:gd name="connsiteY2205" fmla="*/ 796523 h 1318280"/>
                    <a:gd name="connsiteX2206" fmla="*/ 541513 w 2276193"/>
                    <a:gd name="connsiteY2206" fmla="*/ 800817 h 1318280"/>
                    <a:gd name="connsiteX2207" fmla="*/ 536226 w 2276193"/>
                    <a:gd name="connsiteY2207" fmla="*/ 808794 h 1318280"/>
                    <a:gd name="connsiteX2208" fmla="*/ 533892 w 2276193"/>
                    <a:gd name="connsiteY2208" fmla="*/ 811119 h 1318280"/>
                    <a:gd name="connsiteX2209" fmla="*/ 530114 w 2276193"/>
                    <a:gd name="connsiteY2209" fmla="*/ 813481 h 1318280"/>
                    <a:gd name="connsiteX2210" fmla="*/ 525886 w 2276193"/>
                    <a:gd name="connsiteY2210" fmla="*/ 812094 h 1318280"/>
                    <a:gd name="connsiteX2211" fmla="*/ 516146 w 2276193"/>
                    <a:gd name="connsiteY2211" fmla="*/ 806516 h 1318280"/>
                    <a:gd name="connsiteX2212" fmla="*/ 507681 w 2276193"/>
                    <a:gd name="connsiteY2212" fmla="*/ 809300 h 1318280"/>
                    <a:gd name="connsiteX2213" fmla="*/ 506959 w 2276193"/>
                    <a:gd name="connsiteY2213" fmla="*/ 809638 h 1318280"/>
                    <a:gd name="connsiteX2214" fmla="*/ 507025 w 2276193"/>
                    <a:gd name="connsiteY2214" fmla="*/ 812413 h 1318280"/>
                    <a:gd name="connsiteX2215" fmla="*/ 507690 w 2276193"/>
                    <a:gd name="connsiteY2215" fmla="*/ 811784 h 1318280"/>
                    <a:gd name="connsiteX2216" fmla="*/ 508740 w 2276193"/>
                    <a:gd name="connsiteY2216" fmla="*/ 811063 h 1318280"/>
                    <a:gd name="connsiteX2217" fmla="*/ 508881 w 2276193"/>
                    <a:gd name="connsiteY2217" fmla="*/ 810969 h 1318280"/>
                    <a:gd name="connsiteX2218" fmla="*/ 509865 w 2276193"/>
                    <a:gd name="connsiteY2218" fmla="*/ 810210 h 1318280"/>
                    <a:gd name="connsiteX2219" fmla="*/ 516202 w 2276193"/>
                    <a:gd name="connsiteY2219" fmla="*/ 806797 h 1318280"/>
                    <a:gd name="connsiteX2220" fmla="*/ 522333 w 2276193"/>
                    <a:gd name="connsiteY2220" fmla="*/ 813219 h 1318280"/>
                    <a:gd name="connsiteX2221" fmla="*/ 524396 w 2276193"/>
                    <a:gd name="connsiteY2221" fmla="*/ 818215 h 1318280"/>
                    <a:gd name="connsiteX2222" fmla="*/ 525473 w 2276193"/>
                    <a:gd name="connsiteY2222" fmla="*/ 820174 h 1318280"/>
                    <a:gd name="connsiteX2223" fmla="*/ 525914 w 2276193"/>
                    <a:gd name="connsiteY2223" fmla="*/ 821009 h 1318280"/>
                    <a:gd name="connsiteX2224" fmla="*/ 528586 w 2276193"/>
                    <a:gd name="connsiteY2224" fmla="*/ 834151 h 1318280"/>
                    <a:gd name="connsiteX2225" fmla="*/ 528408 w 2276193"/>
                    <a:gd name="connsiteY2225" fmla="*/ 840511 h 1318280"/>
                    <a:gd name="connsiteX2226" fmla="*/ 528408 w 2276193"/>
                    <a:gd name="connsiteY2226" fmla="*/ 840507 h 1318280"/>
                    <a:gd name="connsiteX2227" fmla="*/ 528408 w 2276193"/>
                    <a:gd name="connsiteY2227" fmla="*/ 840516 h 1318280"/>
                    <a:gd name="connsiteX2228" fmla="*/ 528408 w 2276193"/>
                    <a:gd name="connsiteY2228" fmla="*/ 840511 h 1318280"/>
                    <a:gd name="connsiteX2229" fmla="*/ 528735 w 2276193"/>
                    <a:gd name="connsiteY2229" fmla="*/ 849439 h 1318280"/>
                    <a:gd name="connsiteX2230" fmla="*/ 523345 w 2276193"/>
                    <a:gd name="connsiteY2230" fmla="*/ 854681 h 1318280"/>
                    <a:gd name="connsiteX2231" fmla="*/ 522370 w 2276193"/>
                    <a:gd name="connsiteY2231" fmla="*/ 855393 h 1318280"/>
                    <a:gd name="connsiteX2232" fmla="*/ 622262 w 2276193"/>
                    <a:gd name="connsiteY2232" fmla="*/ 847238 h 1318280"/>
                    <a:gd name="connsiteX2233" fmla="*/ 1888177 w 2276193"/>
                    <a:gd name="connsiteY2233" fmla="*/ 795267 h 1318280"/>
                    <a:gd name="connsiteX2234" fmla="*/ 1887146 w 2276193"/>
                    <a:gd name="connsiteY2234" fmla="*/ 795895 h 1318280"/>
                    <a:gd name="connsiteX2235" fmla="*/ 1888140 w 2276193"/>
                    <a:gd name="connsiteY2235" fmla="*/ 797338 h 1318280"/>
                    <a:gd name="connsiteX2236" fmla="*/ 1888018 w 2276193"/>
                    <a:gd name="connsiteY2236" fmla="*/ 801988 h 1318280"/>
                    <a:gd name="connsiteX2237" fmla="*/ 1887727 w 2276193"/>
                    <a:gd name="connsiteY2237" fmla="*/ 802504 h 1318280"/>
                    <a:gd name="connsiteX2238" fmla="*/ 1887643 w 2276193"/>
                    <a:gd name="connsiteY2238" fmla="*/ 802719 h 1318280"/>
                    <a:gd name="connsiteX2239" fmla="*/ 1889640 w 2276193"/>
                    <a:gd name="connsiteY2239" fmla="*/ 803638 h 1318280"/>
                    <a:gd name="connsiteX2240" fmla="*/ 1890774 w 2276193"/>
                    <a:gd name="connsiteY2240" fmla="*/ 801726 h 1318280"/>
                    <a:gd name="connsiteX2241" fmla="*/ 1890840 w 2276193"/>
                    <a:gd name="connsiteY2241" fmla="*/ 800666 h 1318280"/>
                    <a:gd name="connsiteX2242" fmla="*/ 1889865 w 2276193"/>
                    <a:gd name="connsiteY2242" fmla="*/ 797582 h 1318280"/>
                    <a:gd name="connsiteX2243" fmla="*/ 1889865 w 2276193"/>
                    <a:gd name="connsiteY2243" fmla="*/ 796607 h 1318280"/>
                    <a:gd name="connsiteX2244" fmla="*/ 1889846 w 2276193"/>
                    <a:gd name="connsiteY2244" fmla="*/ 796195 h 1318280"/>
                    <a:gd name="connsiteX2245" fmla="*/ 1888177 w 2276193"/>
                    <a:gd name="connsiteY2245" fmla="*/ 795267 h 1318280"/>
                    <a:gd name="connsiteX2246" fmla="*/ 1568424 w 2276193"/>
                    <a:gd name="connsiteY2246" fmla="*/ 792680 h 1318280"/>
                    <a:gd name="connsiteX2247" fmla="*/ 1572680 w 2276193"/>
                    <a:gd name="connsiteY2247" fmla="*/ 804576 h 1318280"/>
                    <a:gd name="connsiteX2248" fmla="*/ 1576017 w 2276193"/>
                    <a:gd name="connsiteY2248" fmla="*/ 811344 h 1318280"/>
                    <a:gd name="connsiteX2249" fmla="*/ 1578436 w 2276193"/>
                    <a:gd name="connsiteY2249" fmla="*/ 812890 h 1318280"/>
                    <a:gd name="connsiteX2250" fmla="*/ 1580695 w 2276193"/>
                    <a:gd name="connsiteY2250" fmla="*/ 811137 h 1318280"/>
                    <a:gd name="connsiteX2251" fmla="*/ 1581117 w 2276193"/>
                    <a:gd name="connsiteY2251" fmla="*/ 810387 h 1318280"/>
                    <a:gd name="connsiteX2252" fmla="*/ 1584435 w 2276193"/>
                    <a:gd name="connsiteY2252" fmla="*/ 806891 h 1318280"/>
                    <a:gd name="connsiteX2253" fmla="*/ 1587998 w 2276193"/>
                    <a:gd name="connsiteY2253" fmla="*/ 802597 h 1318280"/>
                    <a:gd name="connsiteX2254" fmla="*/ 1590317 w 2276193"/>
                    <a:gd name="connsiteY2254" fmla="*/ 798753 h 1318280"/>
                    <a:gd name="connsiteX2255" fmla="*/ 1590322 w 2276193"/>
                    <a:gd name="connsiteY2255" fmla="*/ 798754 h 1318280"/>
                    <a:gd name="connsiteX2256" fmla="*/ 1590322 w 2276193"/>
                    <a:gd name="connsiteY2256" fmla="*/ 798745 h 1318280"/>
                    <a:gd name="connsiteX2257" fmla="*/ 1590317 w 2276193"/>
                    <a:gd name="connsiteY2257" fmla="*/ 798753 h 1318280"/>
                    <a:gd name="connsiteX2258" fmla="*/ 1863982 w 2276193"/>
                    <a:gd name="connsiteY2258" fmla="*/ 792267 h 1318280"/>
                    <a:gd name="connsiteX2259" fmla="*/ 1867854 w 2276193"/>
                    <a:gd name="connsiteY2259" fmla="*/ 794705 h 1318280"/>
                    <a:gd name="connsiteX2260" fmla="*/ 1866569 w 2276193"/>
                    <a:gd name="connsiteY2260" fmla="*/ 800207 h 1318280"/>
                    <a:gd name="connsiteX2261" fmla="*/ 1865782 w 2276193"/>
                    <a:gd name="connsiteY2261" fmla="*/ 801107 h 1318280"/>
                    <a:gd name="connsiteX2262" fmla="*/ 1864067 w 2276193"/>
                    <a:gd name="connsiteY2262" fmla="*/ 803122 h 1318280"/>
                    <a:gd name="connsiteX2263" fmla="*/ 1863589 w 2276193"/>
                    <a:gd name="connsiteY2263" fmla="*/ 803854 h 1318280"/>
                    <a:gd name="connsiteX2264" fmla="*/ 1863551 w 2276193"/>
                    <a:gd name="connsiteY2264" fmla="*/ 803929 h 1318280"/>
                    <a:gd name="connsiteX2265" fmla="*/ 1862989 w 2276193"/>
                    <a:gd name="connsiteY2265" fmla="*/ 804800 h 1318280"/>
                    <a:gd name="connsiteX2266" fmla="*/ 1862951 w 2276193"/>
                    <a:gd name="connsiteY2266" fmla="*/ 804847 h 1318280"/>
                    <a:gd name="connsiteX2267" fmla="*/ 1862567 w 2276193"/>
                    <a:gd name="connsiteY2267" fmla="*/ 805410 h 1318280"/>
                    <a:gd name="connsiteX2268" fmla="*/ 1862510 w 2276193"/>
                    <a:gd name="connsiteY2268" fmla="*/ 805494 h 1318280"/>
                    <a:gd name="connsiteX2269" fmla="*/ 1861901 w 2276193"/>
                    <a:gd name="connsiteY2269" fmla="*/ 806347 h 1318280"/>
                    <a:gd name="connsiteX2270" fmla="*/ 1861011 w 2276193"/>
                    <a:gd name="connsiteY2270" fmla="*/ 807453 h 1318280"/>
                    <a:gd name="connsiteX2271" fmla="*/ 1857945 w 2276193"/>
                    <a:gd name="connsiteY2271" fmla="*/ 810462 h 1318280"/>
                    <a:gd name="connsiteX2272" fmla="*/ 1856174 w 2276193"/>
                    <a:gd name="connsiteY2272" fmla="*/ 811540 h 1318280"/>
                    <a:gd name="connsiteX2273" fmla="*/ 1854327 w 2276193"/>
                    <a:gd name="connsiteY2273" fmla="*/ 811915 h 1318280"/>
                    <a:gd name="connsiteX2274" fmla="*/ 1853708 w 2276193"/>
                    <a:gd name="connsiteY2274" fmla="*/ 811868 h 1318280"/>
                    <a:gd name="connsiteX2275" fmla="*/ 1853615 w 2276193"/>
                    <a:gd name="connsiteY2275" fmla="*/ 811850 h 1318280"/>
                    <a:gd name="connsiteX2276" fmla="*/ 1853089 w 2276193"/>
                    <a:gd name="connsiteY2276" fmla="*/ 811728 h 1318280"/>
                    <a:gd name="connsiteX2277" fmla="*/ 1852489 w 2276193"/>
                    <a:gd name="connsiteY2277" fmla="*/ 811503 h 1318280"/>
                    <a:gd name="connsiteX2278" fmla="*/ 1850605 w 2276193"/>
                    <a:gd name="connsiteY2278" fmla="*/ 809731 h 1318280"/>
                    <a:gd name="connsiteX2279" fmla="*/ 1851083 w 2276193"/>
                    <a:gd name="connsiteY2279" fmla="*/ 804397 h 1318280"/>
                    <a:gd name="connsiteX2280" fmla="*/ 1851083 w 2276193"/>
                    <a:gd name="connsiteY2280" fmla="*/ 804407 h 1318280"/>
                    <a:gd name="connsiteX2281" fmla="*/ 1855592 w 2276193"/>
                    <a:gd name="connsiteY2281" fmla="*/ 799588 h 1318280"/>
                    <a:gd name="connsiteX2282" fmla="*/ 1856642 w 2276193"/>
                    <a:gd name="connsiteY2282" fmla="*/ 798951 h 1318280"/>
                    <a:gd name="connsiteX2283" fmla="*/ 1857505 w 2276193"/>
                    <a:gd name="connsiteY2283" fmla="*/ 796392 h 1318280"/>
                    <a:gd name="connsiteX2284" fmla="*/ 1860973 w 2276193"/>
                    <a:gd name="connsiteY2284" fmla="*/ 793139 h 1318280"/>
                    <a:gd name="connsiteX2285" fmla="*/ 1863982 w 2276193"/>
                    <a:gd name="connsiteY2285" fmla="*/ 792267 h 1318280"/>
                    <a:gd name="connsiteX2286" fmla="*/ 1395134 w 2276193"/>
                    <a:gd name="connsiteY2286" fmla="*/ 791723 h 1318280"/>
                    <a:gd name="connsiteX2287" fmla="*/ 1392705 w 2276193"/>
                    <a:gd name="connsiteY2287" fmla="*/ 792342 h 1318280"/>
                    <a:gd name="connsiteX2288" fmla="*/ 1389247 w 2276193"/>
                    <a:gd name="connsiteY2288" fmla="*/ 793542 h 1318280"/>
                    <a:gd name="connsiteX2289" fmla="*/ 1388956 w 2276193"/>
                    <a:gd name="connsiteY2289" fmla="*/ 793655 h 1318280"/>
                    <a:gd name="connsiteX2290" fmla="*/ 1381138 w 2276193"/>
                    <a:gd name="connsiteY2290" fmla="*/ 795867 h 1318280"/>
                    <a:gd name="connsiteX2291" fmla="*/ 1361499 w 2276193"/>
                    <a:gd name="connsiteY2291" fmla="*/ 798979 h 1318280"/>
                    <a:gd name="connsiteX2292" fmla="*/ 1303281 w 2276193"/>
                    <a:gd name="connsiteY2292" fmla="*/ 864900 h 1318280"/>
                    <a:gd name="connsiteX2293" fmla="*/ 1303266 w 2276193"/>
                    <a:gd name="connsiteY2293" fmla="*/ 864908 h 1318280"/>
                    <a:gd name="connsiteX2294" fmla="*/ 1303266 w 2276193"/>
                    <a:gd name="connsiteY2294" fmla="*/ 864917 h 1318280"/>
                    <a:gd name="connsiteX2295" fmla="*/ 1303281 w 2276193"/>
                    <a:gd name="connsiteY2295" fmla="*/ 864900 h 1318280"/>
                    <a:gd name="connsiteX2296" fmla="*/ 1385309 w 2276193"/>
                    <a:gd name="connsiteY2296" fmla="*/ 821205 h 1318280"/>
                    <a:gd name="connsiteX2297" fmla="*/ 1393006 w 2276193"/>
                    <a:gd name="connsiteY2297" fmla="*/ 806881 h 1318280"/>
                    <a:gd name="connsiteX2298" fmla="*/ 1395452 w 2276193"/>
                    <a:gd name="connsiteY2298" fmla="*/ 794498 h 1318280"/>
                    <a:gd name="connsiteX2299" fmla="*/ 1395134 w 2276193"/>
                    <a:gd name="connsiteY2299" fmla="*/ 791723 h 1318280"/>
                    <a:gd name="connsiteX2300" fmla="*/ 1897495 w 2276193"/>
                    <a:gd name="connsiteY2300" fmla="*/ 788358 h 1318280"/>
                    <a:gd name="connsiteX2301" fmla="*/ 1897439 w 2276193"/>
                    <a:gd name="connsiteY2301" fmla="*/ 788396 h 1318280"/>
                    <a:gd name="connsiteX2302" fmla="*/ 1897448 w 2276193"/>
                    <a:gd name="connsiteY2302" fmla="*/ 788396 h 1318280"/>
                    <a:gd name="connsiteX2303" fmla="*/ 1897458 w 2276193"/>
                    <a:gd name="connsiteY2303" fmla="*/ 788396 h 1318280"/>
                    <a:gd name="connsiteX2304" fmla="*/ 567563 w 2276193"/>
                    <a:gd name="connsiteY2304" fmla="*/ 786718 h 1318280"/>
                    <a:gd name="connsiteX2305" fmla="*/ 567076 w 2276193"/>
                    <a:gd name="connsiteY2305" fmla="*/ 786802 h 1318280"/>
                    <a:gd name="connsiteX2306" fmla="*/ 565820 w 2276193"/>
                    <a:gd name="connsiteY2306" fmla="*/ 787074 h 1318280"/>
                    <a:gd name="connsiteX2307" fmla="*/ 565811 w 2276193"/>
                    <a:gd name="connsiteY2307" fmla="*/ 787046 h 1318280"/>
                    <a:gd name="connsiteX2308" fmla="*/ 553099 w 2276193"/>
                    <a:gd name="connsiteY2308" fmla="*/ 794133 h 1318280"/>
                    <a:gd name="connsiteX2309" fmla="*/ 627539 w 2276193"/>
                    <a:gd name="connsiteY2309" fmla="*/ 843422 h 1318280"/>
                    <a:gd name="connsiteX2310" fmla="*/ 619909 w 2276193"/>
                    <a:gd name="connsiteY2310" fmla="*/ 798848 h 1318280"/>
                    <a:gd name="connsiteX2311" fmla="*/ 610206 w 2276193"/>
                    <a:gd name="connsiteY2311" fmla="*/ 801604 h 1318280"/>
                    <a:gd name="connsiteX2312" fmla="*/ 602932 w 2276193"/>
                    <a:gd name="connsiteY2312" fmla="*/ 799242 h 1318280"/>
                    <a:gd name="connsiteX2313" fmla="*/ 602745 w 2276193"/>
                    <a:gd name="connsiteY2313" fmla="*/ 799242 h 1318280"/>
                    <a:gd name="connsiteX2314" fmla="*/ 601451 w 2276193"/>
                    <a:gd name="connsiteY2314" fmla="*/ 799401 h 1318280"/>
                    <a:gd name="connsiteX2315" fmla="*/ 601198 w 2276193"/>
                    <a:gd name="connsiteY2315" fmla="*/ 799439 h 1318280"/>
                    <a:gd name="connsiteX2316" fmla="*/ 599548 w 2276193"/>
                    <a:gd name="connsiteY2316" fmla="*/ 799664 h 1318280"/>
                    <a:gd name="connsiteX2317" fmla="*/ 597861 w 2276193"/>
                    <a:gd name="connsiteY2317" fmla="*/ 799832 h 1318280"/>
                    <a:gd name="connsiteX2318" fmla="*/ 597448 w 2276193"/>
                    <a:gd name="connsiteY2318" fmla="*/ 799879 h 1318280"/>
                    <a:gd name="connsiteX2319" fmla="*/ 594936 w 2276193"/>
                    <a:gd name="connsiteY2319" fmla="*/ 800048 h 1318280"/>
                    <a:gd name="connsiteX2320" fmla="*/ 587802 w 2276193"/>
                    <a:gd name="connsiteY2320" fmla="*/ 794142 h 1318280"/>
                    <a:gd name="connsiteX2321" fmla="*/ 587746 w 2276193"/>
                    <a:gd name="connsiteY2321" fmla="*/ 794124 h 1318280"/>
                    <a:gd name="connsiteX2322" fmla="*/ 587596 w 2276193"/>
                    <a:gd name="connsiteY2322" fmla="*/ 794077 h 1318280"/>
                    <a:gd name="connsiteX2323" fmla="*/ 583903 w 2276193"/>
                    <a:gd name="connsiteY2323" fmla="*/ 793467 h 1318280"/>
                    <a:gd name="connsiteX2324" fmla="*/ 582243 w 2276193"/>
                    <a:gd name="connsiteY2324" fmla="*/ 793130 h 1318280"/>
                    <a:gd name="connsiteX2325" fmla="*/ 578578 w 2276193"/>
                    <a:gd name="connsiteY2325" fmla="*/ 790477 h 1318280"/>
                    <a:gd name="connsiteX2326" fmla="*/ 576469 w 2276193"/>
                    <a:gd name="connsiteY2326" fmla="*/ 794105 h 1318280"/>
                    <a:gd name="connsiteX2327" fmla="*/ 574435 w 2276193"/>
                    <a:gd name="connsiteY2327" fmla="*/ 795361 h 1318280"/>
                    <a:gd name="connsiteX2328" fmla="*/ 572241 w 2276193"/>
                    <a:gd name="connsiteY2328" fmla="*/ 795848 h 1318280"/>
                    <a:gd name="connsiteX2329" fmla="*/ 568041 w 2276193"/>
                    <a:gd name="connsiteY2329" fmla="*/ 793749 h 1318280"/>
                    <a:gd name="connsiteX2330" fmla="*/ 568267 w 2276193"/>
                    <a:gd name="connsiteY2330" fmla="*/ 787168 h 1318280"/>
                    <a:gd name="connsiteX2331" fmla="*/ 568304 w 2276193"/>
                    <a:gd name="connsiteY2331" fmla="*/ 787093 h 1318280"/>
                    <a:gd name="connsiteX2332" fmla="*/ 568323 w 2276193"/>
                    <a:gd name="connsiteY2332" fmla="*/ 787037 h 1318280"/>
                    <a:gd name="connsiteX2333" fmla="*/ 568323 w 2276193"/>
                    <a:gd name="connsiteY2333" fmla="*/ 786999 h 1318280"/>
                    <a:gd name="connsiteX2334" fmla="*/ 568304 w 2276193"/>
                    <a:gd name="connsiteY2334" fmla="*/ 786896 h 1318280"/>
                    <a:gd name="connsiteX2335" fmla="*/ 567563 w 2276193"/>
                    <a:gd name="connsiteY2335" fmla="*/ 786718 h 1318280"/>
                    <a:gd name="connsiteX2336" fmla="*/ 1902332 w 2276193"/>
                    <a:gd name="connsiteY2336" fmla="*/ 784102 h 1318280"/>
                    <a:gd name="connsiteX2337" fmla="*/ 1901508 w 2276193"/>
                    <a:gd name="connsiteY2337" fmla="*/ 784927 h 1318280"/>
                    <a:gd name="connsiteX2338" fmla="*/ 1902042 w 2276193"/>
                    <a:gd name="connsiteY2338" fmla="*/ 785752 h 1318280"/>
                    <a:gd name="connsiteX2339" fmla="*/ 1902023 w 2276193"/>
                    <a:gd name="connsiteY2339" fmla="*/ 791236 h 1318280"/>
                    <a:gd name="connsiteX2340" fmla="*/ 1901648 w 2276193"/>
                    <a:gd name="connsiteY2340" fmla="*/ 792014 h 1318280"/>
                    <a:gd name="connsiteX2341" fmla="*/ 1901676 w 2276193"/>
                    <a:gd name="connsiteY2341" fmla="*/ 792052 h 1318280"/>
                    <a:gd name="connsiteX2342" fmla="*/ 1904217 w 2276193"/>
                    <a:gd name="connsiteY2342" fmla="*/ 789277 h 1318280"/>
                    <a:gd name="connsiteX2343" fmla="*/ 1904273 w 2276193"/>
                    <a:gd name="connsiteY2343" fmla="*/ 789061 h 1318280"/>
                    <a:gd name="connsiteX2344" fmla="*/ 1903204 w 2276193"/>
                    <a:gd name="connsiteY2344" fmla="*/ 784965 h 1318280"/>
                    <a:gd name="connsiteX2345" fmla="*/ 1902332 w 2276193"/>
                    <a:gd name="connsiteY2345" fmla="*/ 784102 h 1318280"/>
                    <a:gd name="connsiteX2346" fmla="*/ 1169816 w 2276193"/>
                    <a:gd name="connsiteY2346" fmla="*/ 782481 h 1318280"/>
                    <a:gd name="connsiteX2347" fmla="*/ 1079027 w 2276193"/>
                    <a:gd name="connsiteY2347" fmla="*/ 825470 h 1318280"/>
                    <a:gd name="connsiteX2348" fmla="*/ 1079495 w 2276193"/>
                    <a:gd name="connsiteY2348" fmla="*/ 826277 h 1318280"/>
                    <a:gd name="connsiteX2349" fmla="*/ 1086404 w 2276193"/>
                    <a:gd name="connsiteY2349" fmla="*/ 836185 h 1318280"/>
                    <a:gd name="connsiteX2350" fmla="*/ 1091429 w 2276193"/>
                    <a:gd name="connsiteY2350" fmla="*/ 839700 h 1318280"/>
                    <a:gd name="connsiteX2351" fmla="*/ 1091766 w 2276193"/>
                    <a:gd name="connsiteY2351" fmla="*/ 839700 h 1318280"/>
                    <a:gd name="connsiteX2352" fmla="*/ 1103062 w 2276193"/>
                    <a:gd name="connsiteY2352" fmla="*/ 838276 h 1318280"/>
                    <a:gd name="connsiteX2353" fmla="*/ 1103765 w 2276193"/>
                    <a:gd name="connsiteY2353" fmla="*/ 838135 h 1318280"/>
                    <a:gd name="connsiteX2354" fmla="*/ 1106343 w 2276193"/>
                    <a:gd name="connsiteY2354" fmla="*/ 837816 h 1318280"/>
                    <a:gd name="connsiteX2355" fmla="*/ 1109662 w 2276193"/>
                    <a:gd name="connsiteY2355" fmla="*/ 838697 h 1318280"/>
                    <a:gd name="connsiteX2356" fmla="*/ 1116983 w 2276193"/>
                    <a:gd name="connsiteY2356" fmla="*/ 855411 h 1318280"/>
                    <a:gd name="connsiteX2357" fmla="*/ 1115399 w 2276193"/>
                    <a:gd name="connsiteY2357" fmla="*/ 862480 h 1318280"/>
                    <a:gd name="connsiteX2358" fmla="*/ 1114799 w 2276193"/>
                    <a:gd name="connsiteY2358" fmla="*/ 862508 h 1318280"/>
                    <a:gd name="connsiteX2359" fmla="*/ 1115380 w 2276193"/>
                    <a:gd name="connsiteY2359" fmla="*/ 862602 h 1318280"/>
                    <a:gd name="connsiteX2360" fmla="*/ 1112343 w 2276193"/>
                    <a:gd name="connsiteY2360" fmla="*/ 873504 h 1318280"/>
                    <a:gd name="connsiteX2361" fmla="*/ 1113355 w 2276193"/>
                    <a:gd name="connsiteY2361" fmla="*/ 884012 h 1318280"/>
                    <a:gd name="connsiteX2362" fmla="*/ 1113505 w 2276193"/>
                    <a:gd name="connsiteY2362" fmla="*/ 884284 h 1318280"/>
                    <a:gd name="connsiteX2363" fmla="*/ 1114077 w 2276193"/>
                    <a:gd name="connsiteY2363" fmla="*/ 885268 h 1318280"/>
                    <a:gd name="connsiteX2364" fmla="*/ 1118530 w 2276193"/>
                    <a:gd name="connsiteY2364" fmla="*/ 890715 h 1318280"/>
                    <a:gd name="connsiteX2365" fmla="*/ 1119289 w 2276193"/>
                    <a:gd name="connsiteY2365" fmla="*/ 891511 h 1318280"/>
                    <a:gd name="connsiteX2366" fmla="*/ 1123020 w 2276193"/>
                    <a:gd name="connsiteY2366" fmla="*/ 894877 h 1318280"/>
                    <a:gd name="connsiteX2367" fmla="*/ 1130332 w 2276193"/>
                    <a:gd name="connsiteY2367" fmla="*/ 903426 h 1318280"/>
                    <a:gd name="connsiteX2368" fmla="*/ 1131991 w 2276193"/>
                    <a:gd name="connsiteY2368" fmla="*/ 907766 h 1318280"/>
                    <a:gd name="connsiteX2369" fmla="*/ 1132141 w 2276193"/>
                    <a:gd name="connsiteY2369" fmla="*/ 908188 h 1318280"/>
                    <a:gd name="connsiteX2370" fmla="*/ 1137325 w 2276193"/>
                    <a:gd name="connsiteY2370" fmla="*/ 919212 h 1318280"/>
                    <a:gd name="connsiteX2371" fmla="*/ 1137325 w 2276193"/>
                    <a:gd name="connsiteY2371" fmla="*/ 919250 h 1318280"/>
                    <a:gd name="connsiteX2372" fmla="*/ 1139603 w 2276193"/>
                    <a:gd name="connsiteY2372" fmla="*/ 928858 h 1318280"/>
                    <a:gd name="connsiteX2373" fmla="*/ 1165776 w 2276193"/>
                    <a:gd name="connsiteY2373" fmla="*/ 973535 h 1318280"/>
                    <a:gd name="connsiteX2374" fmla="*/ 1175337 w 2276193"/>
                    <a:gd name="connsiteY2374" fmla="*/ 782471 h 1318280"/>
                    <a:gd name="connsiteX2375" fmla="*/ 1171822 w 2276193"/>
                    <a:gd name="connsiteY2375" fmla="*/ 948975 h 1318280"/>
                    <a:gd name="connsiteX2376" fmla="*/ 1199954 w 2276193"/>
                    <a:gd name="connsiteY2376" fmla="*/ 794958 h 1318280"/>
                    <a:gd name="connsiteX2377" fmla="*/ 1874754 w 2276193"/>
                    <a:gd name="connsiteY2377" fmla="*/ 781093 h 1318280"/>
                    <a:gd name="connsiteX2378" fmla="*/ 1875391 w 2276193"/>
                    <a:gd name="connsiteY2378" fmla="*/ 781618 h 1318280"/>
                    <a:gd name="connsiteX2379" fmla="*/ 1875429 w 2276193"/>
                    <a:gd name="connsiteY2379" fmla="*/ 781449 h 1318280"/>
                    <a:gd name="connsiteX2380" fmla="*/ 1415654 w 2276193"/>
                    <a:gd name="connsiteY2380" fmla="*/ 779453 h 1318280"/>
                    <a:gd name="connsiteX2381" fmla="*/ 1415710 w 2276193"/>
                    <a:gd name="connsiteY2381" fmla="*/ 779453 h 1318280"/>
                    <a:gd name="connsiteX2382" fmla="*/ 1415710 w 2276193"/>
                    <a:gd name="connsiteY2382" fmla="*/ 779472 h 1318280"/>
                    <a:gd name="connsiteX2383" fmla="*/ 1421813 w 2276193"/>
                    <a:gd name="connsiteY2383" fmla="*/ 783784 h 1318280"/>
                    <a:gd name="connsiteX2384" fmla="*/ 1419647 w 2276193"/>
                    <a:gd name="connsiteY2384" fmla="*/ 788556 h 1318280"/>
                    <a:gd name="connsiteX2385" fmla="*/ 1417435 w 2276193"/>
                    <a:gd name="connsiteY2385" fmla="*/ 789156 h 1318280"/>
                    <a:gd name="connsiteX2386" fmla="*/ 1415672 w 2276193"/>
                    <a:gd name="connsiteY2386" fmla="*/ 789371 h 1318280"/>
                    <a:gd name="connsiteX2387" fmla="*/ 1413357 w 2276193"/>
                    <a:gd name="connsiteY2387" fmla="*/ 788912 h 1318280"/>
                    <a:gd name="connsiteX2388" fmla="*/ 1410620 w 2276193"/>
                    <a:gd name="connsiteY2388" fmla="*/ 783868 h 1318280"/>
                    <a:gd name="connsiteX2389" fmla="*/ 1415654 w 2276193"/>
                    <a:gd name="connsiteY2389" fmla="*/ 779453 h 1318280"/>
                    <a:gd name="connsiteX2390" fmla="*/ 1885422 w 2276193"/>
                    <a:gd name="connsiteY2390" fmla="*/ 771082 h 1318280"/>
                    <a:gd name="connsiteX2391" fmla="*/ 1885447 w 2276193"/>
                    <a:gd name="connsiteY2391" fmla="*/ 771104 h 1318280"/>
                    <a:gd name="connsiteX2392" fmla="*/ 1886706 w 2276193"/>
                    <a:gd name="connsiteY2392" fmla="*/ 772797 h 1318280"/>
                    <a:gd name="connsiteX2393" fmla="*/ 1890399 w 2276193"/>
                    <a:gd name="connsiteY2393" fmla="*/ 775384 h 1318280"/>
                    <a:gd name="connsiteX2394" fmla="*/ 1885447 w 2276193"/>
                    <a:gd name="connsiteY2394" fmla="*/ 771104 h 1318280"/>
                    <a:gd name="connsiteX2395" fmla="*/ 1885431 w 2276193"/>
                    <a:gd name="connsiteY2395" fmla="*/ 771082 h 1318280"/>
                    <a:gd name="connsiteX2396" fmla="*/ 487499 w 2276193"/>
                    <a:gd name="connsiteY2396" fmla="*/ 768588 h 1318280"/>
                    <a:gd name="connsiteX2397" fmla="*/ 431103 w 2276193"/>
                    <a:gd name="connsiteY2397" fmla="*/ 770857 h 1318280"/>
                    <a:gd name="connsiteX2398" fmla="*/ 435125 w 2276193"/>
                    <a:gd name="connsiteY2398" fmla="*/ 773210 h 1318280"/>
                    <a:gd name="connsiteX2399" fmla="*/ 435528 w 2276193"/>
                    <a:gd name="connsiteY2399" fmla="*/ 773210 h 1318280"/>
                    <a:gd name="connsiteX2400" fmla="*/ 447002 w 2276193"/>
                    <a:gd name="connsiteY2400" fmla="*/ 775844 h 1318280"/>
                    <a:gd name="connsiteX2401" fmla="*/ 456929 w 2276193"/>
                    <a:gd name="connsiteY2401" fmla="*/ 778244 h 1318280"/>
                    <a:gd name="connsiteX2402" fmla="*/ 461813 w 2276193"/>
                    <a:gd name="connsiteY2402" fmla="*/ 781637 h 1318280"/>
                    <a:gd name="connsiteX2403" fmla="*/ 466257 w 2276193"/>
                    <a:gd name="connsiteY2403" fmla="*/ 787168 h 1318280"/>
                    <a:gd name="connsiteX2404" fmla="*/ 466378 w 2276193"/>
                    <a:gd name="connsiteY2404" fmla="*/ 787299 h 1318280"/>
                    <a:gd name="connsiteX2405" fmla="*/ 470165 w 2276193"/>
                    <a:gd name="connsiteY2405" fmla="*/ 791817 h 1318280"/>
                    <a:gd name="connsiteX2406" fmla="*/ 471834 w 2276193"/>
                    <a:gd name="connsiteY2406" fmla="*/ 798857 h 1318280"/>
                    <a:gd name="connsiteX2407" fmla="*/ 476165 w 2276193"/>
                    <a:gd name="connsiteY2407" fmla="*/ 801717 h 1318280"/>
                    <a:gd name="connsiteX2408" fmla="*/ 481968 w 2276193"/>
                    <a:gd name="connsiteY2408" fmla="*/ 804294 h 1318280"/>
                    <a:gd name="connsiteX2409" fmla="*/ 483083 w 2276193"/>
                    <a:gd name="connsiteY2409" fmla="*/ 805663 h 1318280"/>
                    <a:gd name="connsiteX2410" fmla="*/ 490779 w 2276193"/>
                    <a:gd name="connsiteY2410" fmla="*/ 812094 h 1318280"/>
                    <a:gd name="connsiteX2411" fmla="*/ 491745 w 2276193"/>
                    <a:gd name="connsiteY2411" fmla="*/ 807322 h 1318280"/>
                    <a:gd name="connsiteX2412" fmla="*/ 483552 w 2276193"/>
                    <a:gd name="connsiteY2412" fmla="*/ 785199 h 1318280"/>
                    <a:gd name="connsiteX2413" fmla="*/ 484311 w 2276193"/>
                    <a:gd name="connsiteY2413" fmla="*/ 782687 h 1318280"/>
                    <a:gd name="connsiteX2414" fmla="*/ 487499 w 2276193"/>
                    <a:gd name="connsiteY2414" fmla="*/ 768588 h 1318280"/>
                    <a:gd name="connsiteX2415" fmla="*/ 1151030 w 2276193"/>
                    <a:gd name="connsiteY2415" fmla="*/ 765991 h 1318280"/>
                    <a:gd name="connsiteX2416" fmla="*/ 1096416 w 2276193"/>
                    <a:gd name="connsiteY2416" fmla="*/ 810322 h 1318280"/>
                    <a:gd name="connsiteX2417" fmla="*/ 1166638 w 2276193"/>
                    <a:gd name="connsiteY2417" fmla="*/ 777072 h 1318280"/>
                    <a:gd name="connsiteX2418" fmla="*/ 1314037 w 2276193"/>
                    <a:gd name="connsiteY2418" fmla="*/ 760376 h 1318280"/>
                    <a:gd name="connsiteX2419" fmla="*/ 1208934 w 2276193"/>
                    <a:gd name="connsiteY2419" fmla="*/ 794489 h 1318280"/>
                    <a:gd name="connsiteX2420" fmla="*/ 1288999 w 2276193"/>
                    <a:gd name="connsiteY2420" fmla="*/ 870317 h 1318280"/>
                    <a:gd name="connsiteX2421" fmla="*/ 1326777 w 2276193"/>
                    <a:gd name="connsiteY2421" fmla="*/ 770725 h 1318280"/>
                    <a:gd name="connsiteX2422" fmla="*/ 1324949 w 2276193"/>
                    <a:gd name="connsiteY2422" fmla="*/ 769816 h 1318280"/>
                    <a:gd name="connsiteX2423" fmla="*/ 1314037 w 2276193"/>
                    <a:gd name="connsiteY2423" fmla="*/ 760376 h 1318280"/>
                    <a:gd name="connsiteX2424" fmla="*/ 1866617 w 2276193"/>
                    <a:gd name="connsiteY2424" fmla="*/ 755596 h 1318280"/>
                    <a:gd name="connsiteX2425" fmla="*/ 1870948 w 2276193"/>
                    <a:gd name="connsiteY2425" fmla="*/ 767585 h 1318280"/>
                    <a:gd name="connsiteX2426" fmla="*/ 1873647 w 2276193"/>
                    <a:gd name="connsiteY2426" fmla="*/ 771653 h 1318280"/>
                    <a:gd name="connsiteX2427" fmla="*/ 1874360 w 2276193"/>
                    <a:gd name="connsiteY2427" fmla="*/ 773922 h 1318280"/>
                    <a:gd name="connsiteX2428" fmla="*/ 1875279 w 2276193"/>
                    <a:gd name="connsiteY2428" fmla="*/ 774410 h 1318280"/>
                    <a:gd name="connsiteX2429" fmla="*/ 1875504 w 2276193"/>
                    <a:gd name="connsiteY2429" fmla="*/ 773978 h 1318280"/>
                    <a:gd name="connsiteX2430" fmla="*/ 1875504 w 2276193"/>
                    <a:gd name="connsiteY2430" fmla="*/ 773988 h 1318280"/>
                    <a:gd name="connsiteX2431" fmla="*/ 1878559 w 2276193"/>
                    <a:gd name="connsiteY2431" fmla="*/ 771625 h 1318280"/>
                    <a:gd name="connsiteX2432" fmla="*/ 1877360 w 2276193"/>
                    <a:gd name="connsiteY2432" fmla="*/ 770013 h 1318280"/>
                    <a:gd name="connsiteX2433" fmla="*/ 1876403 w 2276193"/>
                    <a:gd name="connsiteY2433" fmla="*/ 768841 h 1318280"/>
                    <a:gd name="connsiteX2434" fmla="*/ 1876169 w 2276193"/>
                    <a:gd name="connsiteY2434" fmla="*/ 768410 h 1318280"/>
                    <a:gd name="connsiteX2435" fmla="*/ 1778471 w 2276193"/>
                    <a:gd name="connsiteY2435" fmla="*/ 753233 h 1318280"/>
                    <a:gd name="connsiteX2436" fmla="*/ 1715318 w 2276193"/>
                    <a:gd name="connsiteY2436" fmla="*/ 758773 h 1318280"/>
                    <a:gd name="connsiteX2437" fmla="*/ 1715477 w 2276193"/>
                    <a:gd name="connsiteY2437" fmla="*/ 759495 h 1318280"/>
                    <a:gd name="connsiteX2438" fmla="*/ 1718280 w 2276193"/>
                    <a:gd name="connsiteY2438" fmla="*/ 768607 h 1318280"/>
                    <a:gd name="connsiteX2439" fmla="*/ 1719611 w 2276193"/>
                    <a:gd name="connsiteY2439" fmla="*/ 772113 h 1318280"/>
                    <a:gd name="connsiteX2440" fmla="*/ 1723014 w 2276193"/>
                    <a:gd name="connsiteY2440" fmla="*/ 798614 h 1318280"/>
                    <a:gd name="connsiteX2441" fmla="*/ 1722798 w 2276193"/>
                    <a:gd name="connsiteY2441" fmla="*/ 800010 h 1318280"/>
                    <a:gd name="connsiteX2442" fmla="*/ 1753199 w 2276193"/>
                    <a:gd name="connsiteY2442" fmla="*/ 862292 h 1318280"/>
                    <a:gd name="connsiteX2443" fmla="*/ 1757539 w 2276193"/>
                    <a:gd name="connsiteY2443" fmla="*/ 859995 h 1318280"/>
                    <a:gd name="connsiteX2444" fmla="*/ 1758233 w 2276193"/>
                    <a:gd name="connsiteY2444" fmla="*/ 860052 h 1318280"/>
                    <a:gd name="connsiteX2445" fmla="*/ 1759545 w 2276193"/>
                    <a:gd name="connsiteY2445" fmla="*/ 857343 h 1318280"/>
                    <a:gd name="connsiteX2446" fmla="*/ 1758298 w 2276193"/>
                    <a:gd name="connsiteY2446" fmla="*/ 855411 h 1318280"/>
                    <a:gd name="connsiteX2447" fmla="*/ 1754670 w 2276193"/>
                    <a:gd name="connsiteY2447" fmla="*/ 843525 h 1318280"/>
                    <a:gd name="connsiteX2448" fmla="*/ 1748099 w 2276193"/>
                    <a:gd name="connsiteY2448" fmla="*/ 830992 h 1318280"/>
                    <a:gd name="connsiteX2449" fmla="*/ 1746627 w 2276193"/>
                    <a:gd name="connsiteY2449" fmla="*/ 829839 h 1318280"/>
                    <a:gd name="connsiteX2450" fmla="*/ 1740216 w 2276193"/>
                    <a:gd name="connsiteY2450" fmla="*/ 825583 h 1318280"/>
                    <a:gd name="connsiteX2451" fmla="*/ 1733654 w 2276193"/>
                    <a:gd name="connsiteY2451" fmla="*/ 816912 h 1318280"/>
                    <a:gd name="connsiteX2452" fmla="*/ 1728713 w 2276193"/>
                    <a:gd name="connsiteY2452" fmla="*/ 808550 h 1318280"/>
                    <a:gd name="connsiteX2453" fmla="*/ 1724860 w 2276193"/>
                    <a:gd name="connsiteY2453" fmla="*/ 796645 h 1318280"/>
                    <a:gd name="connsiteX2454" fmla="*/ 1724926 w 2276193"/>
                    <a:gd name="connsiteY2454" fmla="*/ 796232 h 1318280"/>
                    <a:gd name="connsiteX2455" fmla="*/ 1726932 w 2276193"/>
                    <a:gd name="connsiteY2455" fmla="*/ 788827 h 1318280"/>
                    <a:gd name="connsiteX2456" fmla="*/ 1728910 w 2276193"/>
                    <a:gd name="connsiteY2456" fmla="*/ 781693 h 1318280"/>
                    <a:gd name="connsiteX2457" fmla="*/ 1733157 w 2276193"/>
                    <a:gd name="connsiteY2457" fmla="*/ 777400 h 1318280"/>
                    <a:gd name="connsiteX2458" fmla="*/ 1734085 w 2276193"/>
                    <a:gd name="connsiteY2458" fmla="*/ 777315 h 1318280"/>
                    <a:gd name="connsiteX2459" fmla="*/ 1738640 w 2276193"/>
                    <a:gd name="connsiteY2459" fmla="*/ 779940 h 1318280"/>
                    <a:gd name="connsiteX2460" fmla="*/ 1740159 w 2276193"/>
                    <a:gd name="connsiteY2460" fmla="*/ 780812 h 1318280"/>
                    <a:gd name="connsiteX2461" fmla="*/ 1753180 w 2276193"/>
                    <a:gd name="connsiteY2461" fmla="*/ 789858 h 1318280"/>
                    <a:gd name="connsiteX2462" fmla="*/ 1761045 w 2276193"/>
                    <a:gd name="connsiteY2462" fmla="*/ 796289 h 1318280"/>
                    <a:gd name="connsiteX2463" fmla="*/ 1766923 w 2276193"/>
                    <a:gd name="connsiteY2463" fmla="*/ 799560 h 1318280"/>
                    <a:gd name="connsiteX2464" fmla="*/ 1767091 w 2276193"/>
                    <a:gd name="connsiteY2464" fmla="*/ 805907 h 1318280"/>
                    <a:gd name="connsiteX2465" fmla="*/ 1767072 w 2276193"/>
                    <a:gd name="connsiteY2465" fmla="*/ 805878 h 1318280"/>
                    <a:gd name="connsiteX2466" fmla="*/ 1766997 w 2276193"/>
                    <a:gd name="connsiteY2466" fmla="*/ 807669 h 1318280"/>
                    <a:gd name="connsiteX2467" fmla="*/ 1767354 w 2276193"/>
                    <a:gd name="connsiteY2467" fmla="*/ 808006 h 1318280"/>
                    <a:gd name="connsiteX2468" fmla="*/ 1768132 w 2276193"/>
                    <a:gd name="connsiteY2468" fmla="*/ 807285 h 1318280"/>
                    <a:gd name="connsiteX2469" fmla="*/ 1769285 w 2276193"/>
                    <a:gd name="connsiteY2469" fmla="*/ 806057 h 1318280"/>
                    <a:gd name="connsiteX2470" fmla="*/ 1772275 w 2276193"/>
                    <a:gd name="connsiteY2470" fmla="*/ 803226 h 1318280"/>
                    <a:gd name="connsiteX2471" fmla="*/ 1772360 w 2276193"/>
                    <a:gd name="connsiteY2471" fmla="*/ 803150 h 1318280"/>
                    <a:gd name="connsiteX2472" fmla="*/ 1784921 w 2276193"/>
                    <a:gd name="connsiteY2472" fmla="*/ 794264 h 1318280"/>
                    <a:gd name="connsiteX2473" fmla="*/ 1791979 w 2276193"/>
                    <a:gd name="connsiteY2473" fmla="*/ 784927 h 1318280"/>
                    <a:gd name="connsiteX2474" fmla="*/ 1791605 w 2276193"/>
                    <a:gd name="connsiteY2474" fmla="*/ 775131 h 1318280"/>
                    <a:gd name="connsiteX2475" fmla="*/ 1791145 w 2276193"/>
                    <a:gd name="connsiteY2475" fmla="*/ 773022 h 1318280"/>
                    <a:gd name="connsiteX2476" fmla="*/ 1782296 w 2276193"/>
                    <a:gd name="connsiteY2476" fmla="*/ 756055 h 1318280"/>
                    <a:gd name="connsiteX2477" fmla="*/ 1778471 w 2276193"/>
                    <a:gd name="connsiteY2477" fmla="*/ 753233 h 1318280"/>
                    <a:gd name="connsiteX2478" fmla="*/ 1339526 w 2276193"/>
                    <a:gd name="connsiteY2478" fmla="*/ 752980 h 1318280"/>
                    <a:gd name="connsiteX2479" fmla="*/ 1339442 w 2276193"/>
                    <a:gd name="connsiteY2479" fmla="*/ 753205 h 1318280"/>
                    <a:gd name="connsiteX2480" fmla="*/ 1340735 w 2276193"/>
                    <a:gd name="connsiteY2480" fmla="*/ 759280 h 1318280"/>
                    <a:gd name="connsiteX2481" fmla="*/ 1343004 w 2276193"/>
                    <a:gd name="connsiteY2481" fmla="*/ 771410 h 1318280"/>
                    <a:gd name="connsiteX2482" fmla="*/ 1343866 w 2276193"/>
                    <a:gd name="connsiteY2482" fmla="*/ 773997 h 1318280"/>
                    <a:gd name="connsiteX2483" fmla="*/ 1341785 w 2276193"/>
                    <a:gd name="connsiteY2483" fmla="*/ 779996 h 1318280"/>
                    <a:gd name="connsiteX2484" fmla="*/ 1335457 w 2276193"/>
                    <a:gd name="connsiteY2484" fmla="*/ 779603 h 1318280"/>
                    <a:gd name="connsiteX2485" fmla="*/ 1335101 w 2276193"/>
                    <a:gd name="connsiteY2485" fmla="*/ 779275 h 1318280"/>
                    <a:gd name="connsiteX2486" fmla="*/ 1331933 w 2276193"/>
                    <a:gd name="connsiteY2486" fmla="*/ 775769 h 1318280"/>
                    <a:gd name="connsiteX2487" fmla="*/ 1331202 w 2276193"/>
                    <a:gd name="connsiteY2487" fmla="*/ 774906 h 1318280"/>
                    <a:gd name="connsiteX2488" fmla="*/ 1298298 w 2276193"/>
                    <a:gd name="connsiteY2488" fmla="*/ 861664 h 1318280"/>
                    <a:gd name="connsiteX2489" fmla="*/ 1351403 w 2276193"/>
                    <a:gd name="connsiteY2489" fmla="*/ 801538 h 1318280"/>
                    <a:gd name="connsiteX2490" fmla="*/ 1349003 w 2276193"/>
                    <a:gd name="connsiteY2490" fmla="*/ 800104 h 1318280"/>
                    <a:gd name="connsiteX2491" fmla="*/ 1346275 w 2276193"/>
                    <a:gd name="connsiteY2491" fmla="*/ 797873 h 1318280"/>
                    <a:gd name="connsiteX2492" fmla="*/ 1341513 w 2276193"/>
                    <a:gd name="connsiteY2492" fmla="*/ 786024 h 1318280"/>
                    <a:gd name="connsiteX2493" fmla="*/ 1346735 w 2276193"/>
                    <a:gd name="connsiteY2493" fmla="*/ 781674 h 1318280"/>
                    <a:gd name="connsiteX2494" fmla="*/ 1347269 w 2276193"/>
                    <a:gd name="connsiteY2494" fmla="*/ 781703 h 1318280"/>
                    <a:gd name="connsiteX2495" fmla="*/ 1349584 w 2276193"/>
                    <a:gd name="connsiteY2495" fmla="*/ 780953 h 1318280"/>
                    <a:gd name="connsiteX2496" fmla="*/ 1364855 w 2276193"/>
                    <a:gd name="connsiteY2496" fmla="*/ 775525 h 1318280"/>
                    <a:gd name="connsiteX2497" fmla="*/ 1365089 w 2276193"/>
                    <a:gd name="connsiteY2497" fmla="*/ 776069 h 1318280"/>
                    <a:gd name="connsiteX2498" fmla="*/ 1365117 w 2276193"/>
                    <a:gd name="connsiteY2498" fmla="*/ 776069 h 1318280"/>
                    <a:gd name="connsiteX2499" fmla="*/ 1364967 w 2276193"/>
                    <a:gd name="connsiteY2499" fmla="*/ 775506 h 1318280"/>
                    <a:gd name="connsiteX2500" fmla="*/ 1365295 w 2276193"/>
                    <a:gd name="connsiteY2500" fmla="*/ 775422 h 1318280"/>
                    <a:gd name="connsiteX2501" fmla="*/ 1371211 w 2276193"/>
                    <a:gd name="connsiteY2501" fmla="*/ 773762 h 1318280"/>
                    <a:gd name="connsiteX2502" fmla="*/ 1378579 w 2276193"/>
                    <a:gd name="connsiteY2502" fmla="*/ 770772 h 1318280"/>
                    <a:gd name="connsiteX2503" fmla="*/ 1384503 w 2276193"/>
                    <a:gd name="connsiteY2503" fmla="*/ 764070 h 1318280"/>
                    <a:gd name="connsiteX2504" fmla="*/ 527827 w 2276193"/>
                    <a:gd name="connsiteY2504" fmla="*/ 743354 h 1318280"/>
                    <a:gd name="connsiteX2505" fmla="*/ 533021 w 2276193"/>
                    <a:gd name="connsiteY2505" fmla="*/ 744169 h 1318280"/>
                    <a:gd name="connsiteX2506" fmla="*/ 533255 w 2276193"/>
                    <a:gd name="connsiteY2506" fmla="*/ 743963 h 1318280"/>
                    <a:gd name="connsiteX2507" fmla="*/ 527827 w 2276193"/>
                    <a:gd name="connsiteY2507" fmla="*/ 743354 h 1318280"/>
                    <a:gd name="connsiteX2508" fmla="*/ 605239 w 2276193"/>
                    <a:gd name="connsiteY2508" fmla="*/ 743325 h 1318280"/>
                    <a:gd name="connsiteX2509" fmla="*/ 601968 w 2276193"/>
                    <a:gd name="connsiteY2509" fmla="*/ 743559 h 1318280"/>
                    <a:gd name="connsiteX2510" fmla="*/ 603945 w 2276193"/>
                    <a:gd name="connsiteY2510" fmla="*/ 743953 h 1318280"/>
                    <a:gd name="connsiteX2511" fmla="*/ 605792 w 2276193"/>
                    <a:gd name="connsiteY2511" fmla="*/ 743484 h 1318280"/>
                    <a:gd name="connsiteX2512" fmla="*/ 605792 w 2276193"/>
                    <a:gd name="connsiteY2512" fmla="*/ 743475 h 1318280"/>
                    <a:gd name="connsiteX2513" fmla="*/ 605239 w 2276193"/>
                    <a:gd name="connsiteY2513" fmla="*/ 743325 h 1318280"/>
                    <a:gd name="connsiteX2514" fmla="*/ 1870104 w 2276193"/>
                    <a:gd name="connsiteY2514" fmla="*/ 739631 h 1318280"/>
                    <a:gd name="connsiteX2515" fmla="*/ 1868763 w 2276193"/>
                    <a:gd name="connsiteY2515" fmla="*/ 742116 h 1318280"/>
                    <a:gd name="connsiteX2516" fmla="*/ 1868632 w 2276193"/>
                    <a:gd name="connsiteY2516" fmla="*/ 745631 h 1318280"/>
                    <a:gd name="connsiteX2517" fmla="*/ 1868567 w 2276193"/>
                    <a:gd name="connsiteY2517" fmla="*/ 748480 h 1318280"/>
                    <a:gd name="connsiteX2518" fmla="*/ 1875213 w 2276193"/>
                    <a:gd name="connsiteY2518" fmla="*/ 757395 h 1318280"/>
                    <a:gd name="connsiteX2519" fmla="*/ 1876038 w 2276193"/>
                    <a:gd name="connsiteY2519" fmla="*/ 756280 h 1318280"/>
                    <a:gd name="connsiteX2520" fmla="*/ 1877491 w 2276193"/>
                    <a:gd name="connsiteY2520" fmla="*/ 743681 h 1318280"/>
                    <a:gd name="connsiteX2521" fmla="*/ 1877013 w 2276193"/>
                    <a:gd name="connsiteY2521" fmla="*/ 741853 h 1318280"/>
                    <a:gd name="connsiteX2522" fmla="*/ 1874950 w 2276193"/>
                    <a:gd name="connsiteY2522" fmla="*/ 740072 h 1318280"/>
                    <a:gd name="connsiteX2523" fmla="*/ 1873048 w 2276193"/>
                    <a:gd name="connsiteY2523" fmla="*/ 740119 h 1318280"/>
                    <a:gd name="connsiteX2524" fmla="*/ 1871229 w 2276193"/>
                    <a:gd name="connsiteY2524" fmla="*/ 739931 h 1318280"/>
                    <a:gd name="connsiteX2525" fmla="*/ 1870760 w 2276193"/>
                    <a:gd name="connsiteY2525" fmla="*/ 739800 h 1318280"/>
                    <a:gd name="connsiteX2526" fmla="*/ 1870104 w 2276193"/>
                    <a:gd name="connsiteY2526" fmla="*/ 739631 h 1318280"/>
                    <a:gd name="connsiteX2527" fmla="*/ 606420 w 2276193"/>
                    <a:gd name="connsiteY2527" fmla="*/ 737635 h 1318280"/>
                    <a:gd name="connsiteX2528" fmla="*/ 611969 w 2276193"/>
                    <a:gd name="connsiteY2528" fmla="*/ 741019 h 1318280"/>
                    <a:gd name="connsiteX2529" fmla="*/ 612082 w 2276193"/>
                    <a:gd name="connsiteY2529" fmla="*/ 741216 h 1318280"/>
                    <a:gd name="connsiteX2530" fmla="*/ 612204 w 2276193"/>
                    <a:gd name="connsiteY2530" fmla="*/ 741469 h 1318280"/>
                    <a:gd name="connsiteX2531" fmla="*/ 612316 w 2276193"/>
                    <a:gd name="connsiteY2531" fmla="*/ 741741 h 1318280"/>
                    <a:gd name="connsiteX2532" fmla="*/ 612391 w 2276193"/>
                    <a:gd name="connsiteY2532" fmla="*/ 741966 h 1318280"/>
                    <a:gd name="connsiteX2533" fmla="*/ 612476 w 2276193"/>
                    <a:gd name="connsiteY2533" fmla="*/ 742313 h 1318280"/>
                    <a:gd name="connsiteX2534" fmla="*/ 612513 w 2276193"/>
                    <a:gd name="connsiteY2534" fmla="*/ 742510 h 1318280"/>
                    <a:gd name="connsiteX2535" fmla="*/ 612560 w 2276193"/>
                    <a:gd name="connsiteY2535" fmla="*/ 743091 h 1318280"/>
                    <a:gd name="connsiteX2536" fmla="*/ 612560 w 2276193"/>
                    <a:gd name="connsiteY2536" fmla="*/ 743325 h 1318280"/>
                    <a:gd name="connsiteX2537" fmla="*/ 612523 w 2276193"/>
                    <a:gd name="connsiteY2537" fmla="*/ 743972 h 1318280"/>
                    <a:gd name="connsiteX2538" fmla="*/ 612495 w 2276193"/>
                    <a:gd name="connsiteY2538" fmla="*/ 744169 h 1318280"/>
                    <a:gd name="connsiteX2539" fmla="*/ 612466 w 2276193"/>
                    <a:gd name="connsiteY2539" fmla="*/ 744347 h 1318280"/>
                    <a:gd name="connsiteX2540" fmla="*/ 612420 w 2276193"/>
                    <a:gd name="connsiteY2540" fmla="*/ 744572 h 1318280"/>
                    <a:gd name="connsiteX2541" fmla="*/ 612373 w 2276193"/>
                    <a:gd name="connsiteY2541" fmla="*/ 744731 h 1318280"/>
                    <a:gd name="connsiteX2542" fmla="*/ 612288 w 2276193"/>
                    <a:gd name="connsiteY2542" fmla="*/ 744994 h 1318280"/>
                    <a:gd name="connsiteX2543" fmla="*/ 612279 w 2276193"/>
                    <a:gd name="connsiteY2543" fmla="*/ 744984 h 1318280"/>
                    <a:gd name="connsiteX2544" fmla="*/ 612223 w 2276193"/>
                    <a:gd name="connsiteY2544" fmla="*/ 745134 h 1318280"/>
                    <a:gd name="connsiteX2545" fmla="*/ 611642 w 2276193"/>
                    <a:gd name="connsiteY2545" fmla="*/ 745003 h 1318280"/>
                    <a:gd name="connsiteX2546" fmla="*/ 612185 w 2276193"/>
                    <a:gd name="connsiteY2546" fmla="*/ 745228 h 1318280"/>
                    <a:gd name="connsiteX2547" fmla="*/ 612091 w 2276193"/>
                    <a:gd name="connsiteY2547" fmla="*/ 745434 h 1318280"/>
                    <a:gd name="connsiteX2548" fmla="*/ 611848 w 2276193"/>
                    <a:gd name="connsiteY2548" fmla="*/ 745847 h 1318280"/>
                    <a:gd name="connsiteX2549" fmla="*/ 611463 w 2276193"/>
                    <a:gd name="connsiteY2549" fmla="*/ 746334 h 1318280"/>
                    <a:gd name="connsiteX2550" fmla="*/ 603936 w 2276193"/>
                    <a:gd name="connsiteY2550" fmla="*/ 749793 h 1318280"/>
                    <a:gd name="connsiteX2551" fmla="*/ 597702 w 2276193"/>
                    <a:gd name="connsiteY2551" fmla="*/ 748021 h 1318280"/>
                    <a:gd name="connsiteX2552" fmla="*/ 595490 w 2276193"/>
                    <a:gd name="connsiteY2552" fmla="*/ 744047 h 1318280"/>
                    <a:gd name="connsiteX2553" fmla="*/ 597430 w 2276193"/>
                    <a:gd name="connsiteY2553" fmla="*/ 739407 h 1318280"/>
                    <a:gd name="connsiteX2554" fmla="*/ 606420 w 2276193"/>
                    <a:gd name="connsiteY2554" fmla="*/ 737635 h 1318280"/>
                    <a:gd name="connsiteX2555" fmla="*/ 530377 w 2276193"/>
                    <a:gd name="connsiteY2555" fmla="*/ 737157 h 1318280"/>
                    <a:gd name="connsiteX2556" fmla="*/ 536742 w 2276193"/>
                    <a:gd name="connsiteY2556" fmla="*/ 739257 h 1318280"/>
                    <a:gd name="connsiteX2557" fmla="*/ 539011 w 2276193"/>
                    <a:gd name="connsiteY2557" fmla="*/ 744985 h 1318280"/>
                    <a:gd name="connsiteX2558" fmla="*/ 534717 w 2276193"/>
                    <a:gd name="connsiteY2558" fmla="*/ 749747 h 1318280"/>
                    <a:gd name="connsiteX2559" fmla="*/ 531080 w 2276193"/>
                    <a:gd name="connsiteY2559" fmla="*/ 750318 h 1318280"/>
                    <a:gd name="connsiteX2560" fmla="*/ 524059 w 2276193"/>
                    <a:gd name="connsiteY2560" fmla="*/ 747815 h 1318280"/>
                    <a:gd name="connsiteX2561" fmla="*/ 522765 w 2276193"/>
                    <a:gd name="connsiteY2561" fmla="*/ 746494 h 1318280"/>
                    <a:gd name="connsiteX2562" fmla="*/ 522240 w 2276193"/>
                    <a:gd name="connsiteY2562" fmla="*/ 745622 h 1318280"/>
                    <a:gd name="connsiteX2563" fmla="*/ 522165 w 2276193"/>
                    <a:gd name="connsiteY2563" fmla="*/ 745463 h 1318280"/>
                    <a:gd name="connsiteX2564" fmla="*/ 522006 w 2276193"/>
                    <a:gd name="connsiteY2564" fmla="*/ 745069 h 1318280"/>
                    <a:gd name="connsiteX2565" fmla="*/ 521996 w 2276193"/>
                    <a:gd name="connsiteY2565" fmla="*/ 745050 h 1318280"/>
                    <a:gd name="connsiteX2566" fmla="*/ 521912 w 2276193"/>
                    <a:gd name="connsiteY2566" fmla="*/ 744797 h 1318280"/>
                    <a:gd name="connsiteX2567" fmla="*/ 522447 w 2276193"/>
                    <a:gd name="connsiteY2567" fmla="*/ 744535 h 1318280"/>
                    <a:gd name="connsiteX2568" fmla="*/ 521884 w 2276193"/>
                    <a:gd name="connsiteY2568" fmla="*/ 744713 h 1318280"/>
                    <a:gd name="connsiteX2569" fmla="*/ 521809 w 2276193"/>
                    <a:gd name="connsiteY2569" fmla="*/ 744432 h 1318280"/>
                    <a:gd name="connsiteX2570" fmla="*/ 521687 w 2276193"/>
                    <a:gd name="connsiteY2570" fmla="*/ 743822 h 1318280"/>
                    <a:gd name="connsiteX2571" fmla="*/ 521687 w 2276193"/>
                    <a:gd name="connsiteY2571" fmla="*/ 743644 h 1318280"/>
                    <a:gd name="connsiteX2572" fmla="*/ 522268 w 2276193"/>
                    <a:gd name="connsiteY2572" fmla="*/ 743541 h 1318280"/>
                    <a:gd name="connsiteX2573" fmla="*/ 521687 w 2276193"/>
                    <a:gd name="connsiteY2573" fmla="*/ 743579 h 1318280"/>
                    <a:gd name="connsiteX2574" fmla="*/ 521687 w 2276193"/>
                    <a:gd name="connsiteY2574" fmla="*/ 743091 h 1318280"/>
                    <a:gd name="connsiteX2575" fmla="*/ 521687 w 2276193"/>
                    <a:gd name="connsiteY2575" fmla="*/ 742866 h 1318280"/>
                    <a:gd name="connsiteX2576" fmla="*/ 521781 w 2276193"/>
                    <a:gd name="connsiteY2576" fmla="*/ 742163 h 1318280"/>
                    <a:gd name="connsiteX2577" fmla="*/ 522774 w 2276193"/>
                    <a:gd name="connsiteY2577" fmla="*/ 739969 h 1318280"/>
                    <a:gd name="connsiteX2578" fmla="*/ 526197 w 2276193"/>
                    <a:gd name="connsiteY2578" fmla="*/ 737738 h 1318280"/>
                    <a:gd name="connsiteX2579" fmla="*/ 527322 w 2276193"/>
                    <a:gd name="connsiteY2579" fmla="*/ 737485 h 1318280"/>
                    <a:gd name="connsiteX2580" fmla="*/ 530377 w 2276193"/>
                    <a:gd name="connsiteY2580" fmla="*/ 737157 h 1318280"/>
                    <a:gd name="connsiteX2581" fmla="*/ 563429 w 2276193"/>
                    <a:gd name="connsiteY2581" fmla="*/ 733838 h 1318280"/>
                    <a:gd name="connsiteX2582" fmla="*/ 564020 w 2276193"/>
                    <a:gd name="connsiteY2582" fmla="*/ 735647 h 1318280"/>
                    <a:gd name="connsiteX2583" fmla="*/ 564226 w 2276193"/>
                    <a:gd name="connsiteY2583" fmla="*/ 737119 h 1318280"/>
                    <a:gd name="connsiteX2584" fmla="*/ 564236 w 2276193"/>
                    <a:gd name="connsiteY2584" fmla="*/ 737119 h 1318280"/>
                    <a:gd name="connsiteX2585" fmla="*/ 561461 w 2276193"/>
                    <a:gd name="connsiteY2585" fmla="*/ 741816 h 1318280"/>
                    <a:gd name="connsiteX2586" fmla="*/ 568295 w 2276193"/>
                    <a:gd name="connsiteY2586" fmla="*/ 743568 h 1318280"/>
                    <a:gd name="connsiteX2587" fmla="*/ 569476 w 2276193"/>
                    <a:gd name="connsiteY2587" fmla="*/ 744318 h 1318280"/>
                    <a:gd name="connsiteX2588" fmla="*/ 569785 w 2276193"/>
                    <a:gd name="connsiteY2588" fmla="*/ 743944 h 1318280"/>
                    <a:gd name="connsiteX2589" fmla="*/ 574922 w 2276193"/>
                    <a:gd name="connsiteY2589" fmla="*/ 741188 h 1318280"/>
                    <a:gd name="connsiteX2590" fmla="*/ 575757 w 2276193"/>
                    <a:gd name="connsiteY2590" fmla="*/ 741253 h 1318280"/>
                    <a:gd name="connsiteX2591" fmla="*/ 580481 w 2276193"/>
                    <a:gd name="connsiteY2591" fmla="*/ 740541 h 1318280"/>
                    <a:gd name="connsiteX2592" fmla="*/ 580641 w 2276193"/>
                    <a:gd name="connsiteY2592" fmla="*/ 740494 h 1318280"/>
                    <a:gd name="connsiteX2593" fmla="*/ 585722 w 2276193"/>
                    <a:gd name="connsiteY2593" fmla="*/ 739594 h 1318280"/>
                    <a:gd name="connsiteX2594" fmla="*/ 586612 w 2276193"/>
                    <a:gd name="connsiteY2594" fmla="*/ 739631 h 1318280"/>
                    <a:gd name="connsiteX2595" fmla="*/ 581747 w 2276193"/>
                    <a:gd name="connsiteY2595" fmla="*/ 735085 h 1318280"/>
                    <a:gd name="connsiteX2596" fmla="*/ 579544 w 2276193"/>
                    <a:gd name="connsiteY2596" fmla="*/ 733857 h 1318280"/>
                    <a:gd name="connsiteX2597" fmla="*/ 570844 w 2276193"/>
                    <a:gd name="connsiteY2597" fmla="*/ 733838 h 1318280"/>
                    <a:gd name="connsiteX2598" fmla="*/ 1870113 w 2276193"/>
                    <a:gd name="connsiteY2598" fmla="*/ 733791 h 1318280"/>
                    <a:gd name="connsiteX2599" fmla="*/ 1872710 w 2276193"/>
                    <a:gd name="connsiteY2599" fmla="*/ 734288 h 1318280"/>
                    <a:gd name="connsiteX2600" fmla="*/ 1873048 w 2276193"/>
                    <a:gd name="connsiteY2600" fmla="*/ 734288 h 1318280"/>
                    <a:gd name="connsiteX2601" fmla="*/ 1873760 w 2276193"/>
                    <a:gd name="connsiteY2601" fmla="*/ 734269 h 1318280"/>
                    <a:gd name="connsiteX2602" fmla="*/ 1873910 w 2276193"/>
                    <a:gd name="connsiteY2602" fmla="*/ 734269 h 1318280"/>
                    <a:gd name="connsiteX2603" fmla="*/ 1874950 w 2276193"/>
                    <a:gd name="connsiteY2603" fmla="*/ 734232 h 1318280"/>
                    <a:gd name="connsiteX2604" fmla="*/ 1882656 w 2276193"/>
                    <a:gd name="connsiteY2604" fmla="*/ 740381 h 1318280"/>
                    <a:gd name="connsiteX2605" fmla="*/ 1883125 w 2276193"/>
                    <a:gd name="connsiteY2605" fmla="*/ 742162 h 1318280"/>
                    <a:gd name="connsiteX2606" fmla="*/ 1883106 w 2276193"/>
                    <a:gd name="connsiteY2606" fmla="*/ 742144 h 1318280"/>
                    <a:gd name="connsiteX2607" fmla="*/ 1882544 w 2276193"/>
                    <a:gd name="connsiteY2607" fmla="*/ 742294 h 1318280"/>
                    <a:gd name="connsiteX2608" fmla="*/ 1883125 w 2276193"/>
                    <a:gd name="connsiteY2608" fmla="*/ 742190 h 1318280"/>
                    <a:gd name="connsiteX2609" fmla="*/ 1880313 w 2276193"/>
                    <a:gd name="connsiteY2609" fmla="*/ 760226 h 1318280"/>
                    <a:gd name="connsiteX2610" fmla="*/ 1881212 w 2276193"/>
                    <a:gd name="connsiteY2610" fmla="*/ 765466 h 1318280"/>
                    <a:gd name="connsiteX2611" fmla="*/ 1884362 w 2276193"/>
                    <a:gd name="connsiteY2611" fmla="*/ 765138 h 1318280"/>
                    <a:gd name="connsiteX2612" fmla="*/ 1897233 w 2276193"/>
                    <a:gd name="connsiteY2612" fmla="*/ 776012 h 1318280"/>
                    <a:gd name="connsiteX2613" fmla="*/ 1897908 w 2276193"/>
                    <a:gd name="connsiteY2613" fmla="*/ 778853 h 1318280"/>
                    <a:gd name="connsiteX2614" fmla="*/ 1900842 w 2276193"/>
                    <a:gd name="connsiteY2614" fmla="*/ 777868 h 1318280"/>
                    <a:gd name="connsiteX2615" fmla="*/ 1901217 w 2276193"/>
                    <a:gd name="connsiteY2615" fmla="*/ 777868 h 1318280"/>
                    <a:gd name="connsiteX2616" fmla="*/ 1902379 w 2276193"/>
                    <a:gd name="connsiteY2616" fmla="*/ 777962 h 1318280"/>
                    <a:gd name="connsiteX2617" fmla="*/ 1902595 w 2276193"/>
                    <a:gd name="connsiteY2617" fmla="*/ 778000 h 1318280"/>
                    <a:gd name="connsiteX2618" fmla="*/ 1903570 w 2276193"/>
                    <a:gd name="connsiteY2618" fmla="*/ 778243 h 1318280"/>
                    <a:gd name="connsiteX2619" fmla="*/ 1903795 w 2276193"/>
                    <a:gd name="connsiteY2619" fmla="*/ 778318 h 1318280"/>
                    <a:gd name="connsiteX2620" fmla="*/ 1905942 w 2276193"/>
                    <a:gd name="connsiteY2620" fmla="*/ 779481 h 1318280"/>
                    <a:gd name="connsiteX2621" fmla="*/ 1907929 w 2276193"/>
                    <a:gd name="connsiteY2621" fmla="*/ 781534 h 1318280"/>
                    <a:gd name="connsiteX2622" fmla="*/ 1909982 w 2276193"/>
                    <a:gd name="connsiteY2622" fmla="*/ 790139 h 1318280"/>
                    <a:gd name="connsiteX2623" fmla="*/ 1907385 w 2276193"/>
                    <a:gd name="connsiteY2623" fmla="*/ 794132 h 1318280"/>
                    <a:gd name="connsiteX2624" fmla="*/ 1906823 w 2276193"/>
                    <a:gd name="connsiteY2624" fmla="*/ 795211 h 1318280"/>
                    <a:gd name="connsiteX2625" fmla="*/ 1904901 w 2276193"/>
                    <a:gd name="connsiteY2625" fmla="*/ 799354 h 1318280"/>
                    <a:gd name="connsiteX2626" fmla="*/ 1904826 w 2276193"/>
                    <a:gd name="connsiteY2626" fmla="*/ 799420 h 1318280"/>
                    <a:gd name="connsiteX2627" fmla="*/ 1904376 w 2276193"/>
                    <a:gd name="connsiteY2627" fmla="*/ 799738 h 1318280"/>
                    <a:gd name="connsiteX2628" fmla="*/ 1904226 w 2276193"/>
                    <a:gd name="connsiteY2628" fmla="*/ 799823 h 1318280"/>
                    <a:gd name="connsiteX2629" fmla="*/ 1903561 w 2276193"/>
                    <a:gd name="connsiteY2629" fmla="*/ 800132 h 1318280"/>
                    <a:gd name="connsiteX2630" fmla="*/ 1903111 w 2276193"/>
                    <a:gd name="connsiteY2630" fmla="*/ 800273 h 1318280"/>
                    <a:gd name="connsiteX2631" fmla="*/ 1902867 w 2276193"/>
                    <a:gd name="connsiteY2631" fmla="*/ 800329 h 1318280"/>
                    <a:gd name="connsiteX2632" fmla="*/ 1902876 w 2276193"/>
                    <a:gd name="connsiteY2632" fmla="*/ 800413 h 1318280"/>
                    <a:gd name="connsiteX2633" fmla="*/ 1902970 w 2276193"/>
                    <a:gd name="connsiteY2633" fmla="*/ 801716 h 1318280"/>
                    <a:gd name="connsiteX2634" fmla="*/ 1902848 w 2276193"/>
                    <a:gd name="connsiteY2634" fmla="*/ 802626 h 1318280"/>
                    <a:gd name="connsiteX2635" fmla="*/ 1903307 w 2276193"/>
                    <a:gd name="connsiteY2635" fmla="*/ 802204 h 1318280"/>
                    <a:gd name="connsiteX2636" fmla="*/ 1903729 w 2276193"/>
                    <a:gd name="connsiteY2636" fmla="*/ 801847 h 1318280"/>
                    <a:gd name="connsiteX2637" fmla="*/ 1903823 w 2276193"/>
                    <a:gd name="connsiteY2637" fmla="*/ 801773 h 1318280"/>
                    <a:gd name="connsiteX2638" fmla="*/ 1904236 w 2276193"/>
                    <a:gd name="connsiteY2638" fmla="*/ 801454 h 1318280"/>
                    <a:gd name="connsiteX2639" fmla="*/ 1904357 w 2276193"/>
                    <a:gd name="connsiteY2639" fmla="*/ 801379 h 1318280"/>
                    <a:gd name="connsiteX2640" fmla="*/ 1905023 w 2276193"/>
                    <a:gd name="connsiteY2640" fmla="*/ 800966 h 1318280"/>
                    <a:gd name="connsiteX2641" fmla="*/ 1905435 w 2276193"/>
                    <a:gd name="connsiteY2641" fmla="*/ 800751 h 1318280"/>
                    <a:gd name="connsiteX2642" fmla="*/ 1905642 w 2276193"/>
                    <a:gd name="connsiteY2642" fmla="*/ 800657 h 1318280"/>
                    <a:gd name="connsiteX2643" fmla="*/ 1906157 w 2276193"/>
                    <a:gd name="connsiteY2643" fmla="*/ 800451 h 1318280"/>
                    <a:gd name="connsiteX2644" fmla="*/ 1906438 w 2276193"/>
                    <a:gd name="connsiteY2644" fmla="*/ 800357 h 1318280"/>
                    <a:gd name="connsiteX2645" fmla="*/ 1906973 w 2276193"/>
                    <a:gd name="connsiteY2645" fmla="*/ 800226 h 1318280"/>
                    <a:gd name="connsiteX2646" fmla="*/ 1907226 w 2276193"/>
                    <a:gd name="connsiteY2646" fmla="*/ 800179 h 1318280"/>
                    <a:gd name="connsiteX2647" fmla="*/ 1909063 w 2276193"/>
                    <a:gd name="connsiteY2647" fmla="*/ 800207 h 1318280"/>
                    <a:gd name="connsiteX2648" fmla="*/ 1909963 w 2276193"/>
                    <a:gd name="connsiteY2648" fmla="*/ 800460 h 1318280"/>
                    <a:gd name="connsiteX2649" fmla="*/ 1910104 w 2276193"/>
                    <a:gd name="connsiteY2649" fmla="*/ 800516 h 1318280"/>
                    <a:gd name="connsiteX2650" fmla="*/ 1910741 w 2276193"/>
                    <a:gd name="connsiteY2650" fmla="*/ 800835 h 1318280"/>
                    <a:gd name="connsiteX2651" fmla="*/ 1910966 w 2276193"/>
                    <a:gd name="connsiteY2651" fmla="*/ 800966 h 1318280"/>
                    <a:gd name="connsiteX2652" fmla="*/ 1911407 w 2276193"/>
                    <a:gd name="connsiteY2652" fmla="*/ 801276 h 1318280"/>
                    <a:gd name="connsiteX2653" fmla="*/ 1911688 w 2276193"/>
                    <a:gd name="connsiteY2653" fmla="*/ 801501 h 1318280"/>
                    <a:gd name="connsiteX2654" fmla="*/ 1913132 w 2276193"/>
                    <a:gd name="connsiteY2654" fmla="*/ 803132 h 1318280"/>
                    <a:gd name="connsiteX2655" fmla="*/ 1913197 w 2276193"/>
                    <a:gd name="connsiteY2655" fmla="*/ 803235 h 1318280"/>
                    <a:gd name="connsiteX2656" fmla="*/ 1914275 w 2276193"/>
                    <a:gd name="connsiteY2656" fmla="*/ 804941 h 1318280"/>
                    <a:gd name="connsiteX2657" fmla="*/ 1914378 w 2276193"/>
                    <a:gd name="connsiteY2657" fmla="*/ 805110 h 1318280"/>
                    <a:gd name="connsiteX2658" fmla="*/ 1914782 w 2276193"/>
                    <a:gd name="connsiteY2658" fmla="*/ 805869 h 1318280"/>
                    <a:gd name="connsiteX2659" fmla="*/ 1914904 w 2276193"/>
                    <a:gd name="connsiteY2659" fmla="*/ 806103 h 1318280"/>
                    <a:gd name="connsiteX2660" fmla="*/ 1915278 w 2276193"/>
                    <a:gd name="connsiteY2660" fmla="*/ 806891 h 1318280"/>
                    <a:gd name="connsiteX2661" fmla="*/ 1915381 w 2276193"/>
                    <a:gd name="connsiteY2661" fmla="*/ 807116 h 1318280"/>
                    <a:gd name="connsiteX2662" fmla="*/ 1915728 w 2276193"/>
                    <a:gd name="connsiteY2662" fmla="*/ 807941 h 1318280"/>
                    <a:gd name="connsiteX2663" fmla="*/ 1915803 w 2276193"/>
                    <a:gd name="connsiteY2663" fmla="*/ 808128 h 1318280"/>
                    <a:gd name="connsiteX2664" fmla="*/ 1916131 w 2276193"/>
                    <a:gd name="connsiteY2664" fmla="*/ 809000 h 1318280"/>
                    <a:gd name="connsiteX2665" fmla="*/ 1916178 w 2276193"/>
                    <a:gd name="connsiteY2665" fmla="*/ 809141 h 1318280"/>
                    <a:gd name="connsiteX2666" fmla="*/ 1916488 w 2276193"/>
                    <a:gd name="connsiteY2666" fmla="*/ 810059 h 1318280"/>
                    <a:gd name="connsiteX2667" fmla="*/ 1916806 w 2276193"/>
                    <a:gd name="connsiteY2667" fmla="*/ 811128 h 1318280"/>
                    <a:gd name="connsiteX2668" fmla="*/ 1918016 w 2276193"/>
                    <a:gd name="connsiteY2668" fmla="*/ 817118 h 1318280"/>
                    <a:gd name="connsiteX2669" fmla="*/ 1918259 w 2276193"/>
                    <a:gd name="connsiteY2669" fmla="*/ 819012 h 1318280"/>
                    <a:gd name="connsiteX2670" fmla="*/ 1918278 w 2276193"/>
                    <a:gd name="connsiteY2670" fmla="*/ 819218 h 1318280"/>
                    <a:gd name="connsiteX2671" fmla="*/ 1918456 w 2276193"/>
                    <a:gd name="connsiteY2671" fmla="*/ 820811 h 1318280"/>
                    <a:gd name="connsiteX2672" fmla="*/ 1918484 w 2276193"/>
                    <a:gd name="connsiteY2672" fmla="*/ 820840 h 1318280"/>
                    <a:gd name="connsiteX2673" fmla="*/ 1918484 w 2276193"/>
                    <a:gd name="connsiteY2673" fmla="*/ 821083 h 1318280"/>
                    <a:gd name="connsiteX2674" fmla="*/ 1918503 w 2276193"/>
                    <a:gd name="connsiteY2674" fmla="*/ 821608 h 1318280"/>
                    <a:gd name="connsiteX2675" fmla="*/ 1917003 w 2276193"/>
                    <a:gd name="connsiteY2675" fmla="*/ 825405 h 1318280"/>
                    <a:gd name="connsiteX2676" fmla="*/ 1912654 w 2276193"/>
                    <a:gd name="connsiteY2676" fmla="*/ 827214 h 1318280"/>
                    <a:gd name="connsiteX2677" fmla="*/ 1909063 w 2276193"/>
                    <a:gd name="connsiteY2677" fmla="*/ 834404 h 1318280"/>
                    <a:gd name="connsiteX2678" fmla="*/ 1905454 w 2276193"/>
                    <a:gd name="connsiteY2678" fmla="*/ 835266 h 1318280"/>
                    <a:gd name="connsiteX2679" fmla="*/ 1904367 w 2276193"/>
                    <a:gd name="connsiteY2679" fmla="*/ 835182 h 1318280"/>
                    <a:gd name="connsiteX2680" fmla="*/ 1904311 w 2276193"/>
                    <a:gd name="connsiteY2680" fmla="*/ 835182 h 1318280"/>
                    <a:gd name="connsiteX2681" fmla="*/ 1903232 w 2276193"/>
                    <a:gd name="connsiteY2681" fmla="*/ 834957 h 1318280"/>
                    <a:gd name="connsiteX2682" fmla="*/ 1903007 w 2276193"/>
                    <a:gd name="connsiteY2682" fmla="*/ 834891 h 1318280"/>
                    <a:gd name="connsiteX2683" fmla="*/ 1902164 w 2276193"/>
                    <a:gd name="connsiteY2683" fmla="*/ 834601 h 1318280"/>
                    <a:gd name="connsiteX2684" fmla="*/ 1901845 w 2276193"/>
                    <a:gd name="connsiteY2684" fmla="*/ 834469 h 1318280"/>
                    <a:gd name="connsiteX2685" fmla="*/ 1901123 w 2276193"/>
                    <a:gd name="connsiteY2685" fmla="*/ 834132 h 1318280"/>
                    <a:gd name="connsiteX2686" fmla="*/ 1900870 w 2276193"/>
                    <a:gd name="connsiteY2686" fmla="*/ 834010 h 1318280"/>
                    <a:gd name="connsiteX2687" fmla="*/ 1899980 w 2276193"/>
                    <a:gd name="connsiteY2687" fmla="*/ 833513 h 1318280"/>
                    <a:gd name="connsiteX2688" fmla="*/ 1898602 w 2276193"/>
                    <a:gd name="connsiteY2688" fmla="*/ 832641 h 1318280"/>
                    <a:gd name="connsiteX2689" fmla="*/ 1898086 w 2276193"/>
                    <a:gd name="connsiteY2689" fmla="*/ 832304 h 1318280"/>
                    <a:gd name="connsiteX2690" fmla="*/ 1893455 w 2276193"/>
                    <a:gd name="connsiteY2690" fmla="*/ 825227 h 1318280"/>
                    <a:gd name="connsiteX2691" fmla="*/ 1893352 w 2276193"/>
                    <a:gd name="connsiteY2691" fmla="*/ 824027 h 1318280"/>
                    <a:gd name="connsiteX2692" fmla="*/ 1893324 w 2276193"/>
                    <a:gd name="connsiteY2692" fmla="*/ 822771 h 1318280"/>
                    <a:gd name="connsiteX2693" fmla="*/ 1893324 w 2276193"/>
                    <a:gd name="connsiteY2693" fmla="*/ 822630 h 1318280"/>
                    <a:gd name="connsiteX2694" fmla="*/ 1891580 w 2276193"/>
                    <a:gd name="connsiteY2694" fmla="*/ 822405 h 1318280"/>
                    <a:gd name="connsiteX2695" fmla="*/ 1890099 w 2276193"/>
                    <a:gd name="connsiteY2695" fmla="*/ 822227 h 1318280"/>
                    <a:gd name="connsiteX2696" fmla="*/ 1889931 w 2276193"/>
                    <a:gd name="connsiteY2696" fmla="*/ 822208 h 1318280"/>
                    <a:gd name="connsiteX2697" fmla="*/ 1889537 w 2276193"/>
                    <a:gd name="connsiteY2697" fmla="*/ 822180 h 1318280"/>
                    <a:gd name="connsiteX2698" fmla="*/ 1888355 w 2276193"/>
                    <a:gd name="connsiteY2698" fmla="*/ 822780 h 1318280"/>
                    <a:gd name="connsiteX2699" fmla="*/ 1886218 w 2276193"/>
                    <a:gd name="connsiteY2699" fmla="*/ 825095 h 1318280"/>
                    <a:gd name="connsiteX2700" fmla="*/ 1884147 w 2276193"/>
                    <a:gd name="connsiteY2700" fmla="*/ 825639 h 1318280"/>
                    <a:gd name="connsiteX2701" fmla="*/ 1880491 w 2276193"/>
                    <a:gd name="connsiteY2701" fmla="*/ 823614 h 1318280"/>
                    <a:gd name="connsiteX2702" fmla="*/ 1879891 w 2276193"/>
                    <a:gd name="connsiteY2702" fmla="*/ 817146 h 1318280"/>
                    <a:gd name="connsiteX2703" fmla="*/ 1886537 w 2276193"/>
                    <a:gd name="connsiteY2703" fmla="*/ 810341 h 1318280"/>
                    <a:gd name="connsiteX2704" fmla="*/ 1888187 w 2276193"/>
                    <a:gd name="connsiteY2704" fmla="*/ 809281 h 1318280"/>
                    <a:gd name="connsiteX2705" fmla="*/ 1888009 w 2276193"/>
                    <a:gd name="connsiteY2705" fmla="*/ 809225 h 1318280"/>
                    <a:gd name="connsiteX2706" fmla="*/ 1882131 w 2276193"/>
                    <a:gd name="connsiteY2706" fmla="*/ 804828 h 1318280"/>
                    <a:gd name="connsiteX2707" fmla="*/ 1882450 w 2276193"/>
                    <a:gd name="connsiteY2707" fmla="*/ 799841 h 1318280"/>
                    <a:gd name="connsiteX2708" fmla="*/ 1880284 w 2276193"/>
                    <a:gd name="connsiteY2708" fmla="*/ 798473 h 1318280"/>
                    <a:gd name="connsiteX2709" fmla="*/ 1879525 w 2276193"/>
                    <a:gd name="connsiteY2709" fmla="*/ 797667 h 1318280"/>
                    <a:gd name="connsiteX2710" fmla="*/ 1879431 w 2276193"/>
                    <a:gd name="connsiteY2710" fmla="*/ 797545 h 1318280"/>
                    <a:gd name="connsiteX2711" fmla="*/ 1878878 w 2276193"/>
                    <a:gd name="connsiteY2711" fmla="*/ 796757 h 1318280"/>
                    <a:gd name="connsiteX2712" fmla="*/ 1878813 w 2276193"/>
                    <a:gd name="connsiteY2712" fmla="*/ 796645 h 1318280"/>
                    <a:gd name="connsiteX2713" fmla="*/ 1878372 w 2276193"/>
                    <a:gd name="connsiteY2713" fmla="*/ 795764 h 1318280"/>
                    <a:gd name="connsiteX2714" fmla="*/ 1877903 w 2276193"/>
                    <a:gd name="connsiteY2714" fmla="*/ 791142 h 1318280"/>
                    <a:gd name="connsiteX2715" fmla="*/ 1884971 w 2276193"/>
                    <a:gd name="connsiteY2715" fmla="*/ 785302 h 1318280"/>
                    <a:gd name="connsiteX2716" fmla="*/ 1885131 w 2276193"/>
                    <a:gd name="connsiteY2716" fmla="*/ 785302 h 1318280"/>
                    <a:gd name="connsiteX2717" fmla="*/ 1885225 w 2276193"/>
                    <a:gd name="connsiteY2717" fmla="*/ 785302 h 1318280"/>
                    <a:gd name="connsiteX2718" fmla="*/ 1886678 w 2276193"/>
                    <a:gd name="connsiteY2718" fmla="*/ 785499 h 1318280"/>
                    <a:gd name="connsiteX2719" fmla="*/ 1887981 w 2276193"/>
                    <a:gd name="connsiteY2719" fmla="*/ 785893 h 1318280"/>
                    <a:gd name="connsiteX2720" fmla="*/ 1889227 w 2276193"/>
                    <a:gd name="connsiteY2720" fmla="*/ 786474 h 1318280"/>
                    <a:gd name="connsiteX2721" fmla="*/ 1890071 w 2276193"/>
                    <a:gd name="connsiteY2721" fmla="*/ 787064 h 1318280"/>
                    <a:gd name="connsiteX2722" fmla="*/ 1890849 w 2276193"/>
                    <a:gd name="connsiteY2722" fmla="*/ 787861 h 1318280"/>
                    <a:gd name="connsiteX2723" fmla="*/ 1891496 w 2276193"/>
                    <a:gd name="connsiteY2723" fmla="*/ 788892 h 1318280"/>
                    <a:gd name="connsiteX2724" fmla="*/ 1892030 w 2276193"/>
                    <a:gd name="connsiteY2724" fmla="*/ 790767 h 1318280"/>
                    <a:gd name="connsiteX2725" fmla="*/ 1893437 w 2276193"/>
                    <a:gd name="connsiteY2725" fmla="*/ 791508 h 1318280"/>
                    <a:gd name="connsiteX2726" fmla="*/ 1894102 w 2276193"/>
                    <a:gd name="connsiteY2726" fmla="*/ 792098 h 1318280"/>
                    <a:gd name="connsiteX2727" fmla="*/ 1895386 w 2276193"/>
                    <a:gd name="connsiteY2727" fmla="*/ 794479 h 1318280"/>
                    <a:gd name="connsiteX2728" fmla="*/ 1895620 w 2276193"/>
                    <a:gd name="connsiteY2728" fmla="*/ 796598 h 1318280"/>
                    <a:gd name="connsiteX2729" fmla="*/ 1895620 w 2276193"/>
                    <a:gd name="connsiteY2729" fmla="*/ 796645 h 1318280"/>
                    <a:gd name="connsiteX2730" fmla="*/ 1896408 w 2276193"/>
                    <a:gd name="connsiteY2730" fmla="*/ 796373 h 1318280"/>
                    <a:gd name="connsiteX2731" fmla="*/ 1896549 w 2276193"/>
                    <a:gd name="connsiteY2731" fmla="*/ 796336 h 1318280"/>
                    <a:gd name="connsiteX2732" fmla="*/ 1895733 w 2276193"/>
                    <a:gd name="connsiteY2732" fmla="*/ 794039 h 1318280"/>
                    <a:gd name="connsiteX2733" fmla="*/ 1895630 w 2276193"/>
                    <a:gd name="connsiteY2733" fmla="*/ 793439 h 1318280"/>
                    <a:gd name="connsiteX2734" fmla="*/ 1895630 w 2276193"/>
                    <a:gd name="connsiteY2734" fmla="*/ 793317 h 1318280"/>
                    <a:gd name="connsiteX2735" fmla="*/ 1895602 w 2276193"/>
                    <a:gd name="connsiteY2735" fmla="*/ 792811 h 1318280"/>
                    <a:gd name="connsiteX2736" fmla="*/ 1895602 w 2276193"/>
                    <a:gd name="connsiteY2736" fmla="*/ 792614 h 1318280"/>
                    <a:gd name="connsiteX2737" fmla="*/ 1895620 w 2276193"/>
                    <a:gd name="connsiteY2737" fmla="*/ 792145 h 1318280"/>
                    <a:gd name="connsiteX2738" fmla="*/ 1895639 w 2276193"/>
                    <a:gd name="connsiteY2738" fmla="*/ 791930 h 1318280"/>
                    <a:gd name="connsiteX2739" fmla="*/ 1895705 w 2276193"/>
                    <a:gd name="connsiteY2739" fmla="*/ 791452 h 1318280"/>
                    <a:gd name="connsiteX2740" fmla="*/ 1895752 w 2276193"/>
                    <a:gd name="connsiteY2740" fmla="*/ 791170 h 1318280"/>
                    <a:gd name="connsiteX2741" fmla="*/ 1895855 w 2276193"/>
                    <a:gd name="connsiteY2741" fmla="*/ 790730 h 1318280"/>
                    <a:gd name="connsiteX2742" fmla="*/ 1895930 w 2276193"/>
                    <a:gd name="connsiteY2742" fmla="*/ 790439 h 1318280"/>
                    <a:gd name="connsiteX2743" fmla="*/ 1896089 w 2276193"/>
                    <a:gd name="connsiteY2743" fmla="*/ 789980 h 1318280"/>
                    <a:gd name="connsiteX2744" fmla="*/ 1896192 w 2276193"/>
                    <a:gd name="connsiteY2744" fmla="*/ 789689 h 1318280"/>
                    <a:gd name="connsiteX2745" fmla="*/ 1896427 w 2276193"/>
                    <a:gd name="connsiteY2745" fmla="*/ 789174 h 1318280"/>
                    <a:gd name="connsiteX2746" fmla="*/ 1896549 w 2276193"/>
                    <a:gd name="connsiteY2746" fmla="*/ 788921 h 1318280"/>
                    <a:gd name="connsiteX2747" fmla="*/ 1896802 w 2276193"/>
                    <a:gd name="connsiteY2747" fmla="*/ 788461 h 1318280"/>
                    <a:gd name="connsiteX2748" fmla="*/ 1896455 w 2276193"/>
                    <a:gd name="connsiteY2748" fmla="*/ 787964 h 1318280"/>
                    <a:gd name="connsiteX2749" fmla="*/ 1896042 w 2276193"/>
                    <a:gd name="connsiteY2749" fmla="*/ 787318 h 1318280"/>
                    <a:gd name="connsiteX2750" fmla="*/ 1895949 w 2276193"/>
                    <a:gd name="connsiteY2750" fmla="*/ 787130 h 1318280"/>
                    <a:gd name="connsiteX2751" fmla="*/ 1895724 w 2276193"/>
                    <a:gd name="connsiteY2751" fmla="*/ 786652 h 1318280"/>
                    <a:gd name="connsiteX2752" fmla="*/ 1895602 w 2276193"/>
                    <a:gd name="connsiteY2752" fmla="*/ 786314 h 1318280"/>
                    <a:gd name="connsiteX2753" fmla="*/ 1895490 w 2276193"/>
                    <a:gd name="connsiteY2753" fmla="*/ 785968 h 1318280"/>
                    <a:gd name="connsiteX2754" fmla="*/ 1895386 w 2276193"/>
                    <a:gd name="connsiteY2754" fmla="*/ 785565 h 1318280"/>
                    <a:gd name="connsiteX2755" fmla="*/ 1895349 w 2276193"/>
                    <a:gd name="connsiteY2755" fmla="*/ 785368 h 1318280"/>
                    <a:gd name="connsiteX2756" fmla="*/ 1895255 w 2276193"/>
                    <a:gd name="connsiteY2756" fmla="*/ 783399 h 1318280"/>
                    <a:gd name="connsiteX2757" fmla="*/ 1893324 w 2276193"/>
                    <a:gd name="connsiteY2757" fmla="*/ 783924 h 1318280"/>
                    <a:gd name="connsiteX2758" fmla="*/ 1893015 w 2276193"/>
                    <a:gd name="connsiteY2758" fmla="*/ 783952 h 1318280"/>
                    <a:gd name="connsiteX2759" fmla="*/ 1892902 w 2276193"/>
                    <a:gd name="connsiteY2759" fmla="*/ 783952 h 1318280"/>
                    <a:gd name="connsiteX2760" fmla="*/ 1890633 w 2276193"/>
                    <a:gd name="connsiteY2760" fmla="*/ 783399 h 1318280"/>
                    <a:gd name="connsiteX2761" fmla="*/ 1889377 w 2276193"/>
                    <a:gd name="connsiteY2761" fmla="*/ 782677 h 1318280"/>
                    <a:gd name="connsiteX2762" fmla="*/ 1887006 w 2276193"/>
                    <a:gd name="connsiteY2762" fmla="*/ 780409 h 1318280"/>
                    <a:gd name="connsiteX2763" fmla="*/ 1886256 w 2276193"/>
                    <a:gd name="connsiteY2763" fmla="*/ 779537 h 1318280"/>
                    <a:gd name="connsiteX2764" fmla="*/ 1886115 w 2276193"/>
                    <a:gd name="connsiteY2764" fmla="*/ 779406 h 1318280"/>
                    <a:gd name="connsiteX2765" fmla="*/ 1886031 w 2276193"/>
                    <a:gd name="connsiteY2765" fmla="*/ 779331 h 1318280"/>
                    <a:gd name="connsiteX2766" fmla="*/ 1885431 w 2276193"/>
                    <a:gd name="connsiteY2766" fmla="*/ 778825 h 1318280"/>
                    <a:gd name="connsiteX2767" fmla="*/ 1885168 w 2276193"/>
                    <a:gd name="connsiteY2767" fmla="*/ 778637 h 1318280"/>
                    <a:gd name="connsiteX2768" fmla="*/ 1884447 w 2276193"/>
                    <a:gd name="connsiteY2768" fmla="*/ 778206 h 1318280"/>
                    <a:gd name="connsiteX2769" fmla="*/ 1884250 w 2276193"/>
                    <a:gd name="connsiteY2769" fmla="*/ 778103 h 1318280"/>
                    <a:gd name="connsiteX2770" fmla="*/ 1883190 w 2276193"/>
                    <a:gd name="connsiteY2770" fmla="*/ 777690 h 1318280"/>
                    <a:gd name="connsiteX2771" fmla="*/ 1880922 w 2276193"/>
                    <a:gd name="connsiteY2771" fmla="*/ 777287 h 1318280"/>
                    <a:gd name="connsiteX2772" fmla="*/ 1881316 w 2276193"/>
                    <a:gd name="connsiteY2772" fmla="*/ 781412 h 1318280"/>
                    <a:gd name="connsiteX2773" fmla="*/ 1881222 w 2276193"/>
                    <a:gd name="connsiteY2773" fmla="*/ 782021 h 1318280"/>
                    <a:gd name="connsiteX2774" fmla="*/ 1881203 w 2276193"/>
                    <a:gd name="connsiteY2774" fmla="*/ 782152 h 1318280"/>
                    <a:gd name="connsiteX2775" fmla="*/ 1881044 w 2276193"/>
                    <a:gd name="connsiteY2775" fmla="*/ 782968 h 1318280"/>
                    <a:gd name="connsiteX2776" fmla="*/ 1880903 w 2276193"/>
                    <a:gd name="connsiteY2776" fmla="*/ 783437 h 1318280"/>
                    <a:gd name="connsiteX2777" fmla="*/ 1880856 w 2276193"/>
                    <a:gd name="connsiteY2777" fmla="*/ 783558 h 1318280"/>
                    <a:gd name="connsiteX2778" fmla="*/ 1875457 w 2276193"/>
                    <a:gd name="connsiteY2778" fmla="*/ 787486 h 1318280"/>
                    <a:gd name="connsiteX2779" fmla="*/ 1874182 w 2276193"/>
                    <a:gd name="connsiteY2779" fmla="*/ 787346 h 1318280"/>
                    <a:gd name="connsiteX2780" fmla="*/ 1868595 w 2276193"/>
                    <a:gd name="connsiteY2780" fmla="*/ 781374 h 1318280"/>
                    <a:gd name="connsiteX2781" fmla="*/ 1867901 w 2276193"/>
                    <a:gd name="connsiteY2781" fmla="*/ 779256 h 1318280"/>
                    <a:gd name="connsiteX2782" fmla="*/ 1867620 w 2276193"/>
                    <a:gd name="connsiteY2782" fmla="*/ 776959 h 1318280"/>
                    <a:gd name="connsiteX2783" fmla="*/ 1867620 w 2276193"/>
                    <a:gd name="connsiteY2783" fmla="*/ 776893 h 1318280"/>
                    <a:gd name="connsiteX2784" fmla="*/ 1867714 w 2276193"/>
                    <a:gd name="connsiteY2784" fmla="*/ 776219 h 1318280"/>
                    <a:gd name="connsiteX2785" fmla="*/ 1867901 w 2276193"/>
                    <a:gd name="connsiteY2785" fmla="*/ 775515 h 1318280"/>
                    <a:gd name="connsiteX2786" fmla="*/ 1867939 w 2276193"/>
                    <a:gd name="connsiteY2786" fmla="*/ 775384 h 1318280"/>
                    <a:gd name="connsiteX2787" fmla="*/ 1868173 w 2276193"/>
                    <a:gd name="connsiteY2787" fmla="*/ 774822 h 1318280"/>
                    <a:gd name="connsiteX2788" fmla="*/ 1868248 w 2276193"/>
                    <a:gd name="connsiteY2788" fmla="*/ 774662 h 1318280"/>
                    <a:gd name="connsiteX2789" fmla="*/ 1868426 w 2276193"/>
                    <a:gd name="connsiteY2789" fmla="*/ 774325 h 1318280"/>
                    <a:gd name="connsiteX2790" fmla="*/ 1867442 w 2276193"/>
                    <a:gd name="connsiteY2790" fmla="*/ 772797 h 1318280"/>
                    <a:gd name="connsiteX2791" fmla="*/ 1866298 w 2276193"/>
                    <a:gd name="connsiteY2791" fmla="*/ 771147 h 1318280"/>
                    <a:gd name="connsiteX2792" fmla="*/ 1866176 w 2276193"/>
                    <a:gd name="connsiteY2792" fmla="*/ 770969 h 1318280"/>
                    <a:gd name="connsiteX2793" fmla="*/ 1862305 w 2276193"/>
                    <a:gd name="connsiteY2793" fmla="*/ 750224 h 1318280"/>
                    <a:gd name="connsiteX2794" fmla="*/ 1862492 w 2276193"/>
                    <a:gd name="connsiteY2794" fmla="*/ 749699 h 1318280"/>
                    <a:gd name="connsiteX2795" fmla="*/ 1862754 w 2276193"/>
                    <a:gd name="connsiteY2795" fmla="*/ 747899 h 1318280"/>
                    <a:gd name="connsiteX2796" fmla="*/ 1862792 w 2276193"/>
                    <a:gd name="connsiteY2796" fmla="*/ 746821 h 1318280"/>
                    <a:gd name="connsiteX2797" fmla="*/ 1862792 w 2276193"/>
                    <a:gd name="connsiteY2797" fmla="*/ 746709 h 1318280"/>
                    <a:gd name="connsiteX2798" fmla="*/ 1862792 w 2276193"/>
                    <a:gd name="connsiteY2798" fmla="*/ 745631 h 1318280"/>
                    <a:gd name="connsiteX2799" fmla="*/ 1862811 w 2276193"/>
                    <a:gd name="connsiteY2799" fmla="*/ 744272 h 1318280"/>
                    <a:gd name="connsiteX2800" fmla="*/ 1862811 w 2276193"/>
                    <a:gd name="connsiteY2800" fmla="*/ 744019 h 1318280"/>
                    <a:gd name="connsiteX2801" fmla="*/ 1862989 w 2276193"/>
                    <a:gd name="connsiteY2801" fmla="*/ 741319 h 1318280"/>
                    <a:gd name="connsiteX2802" fmla="*/ 1870113 w 2276193"/>
                    <a:gd name="connsiteY2802" fmla="*/ 733791 h 1318280"/>
                    <a:gd name="connsiteX2803" fmla="*/ 941799 w 2276193"/>
                    <a:gd name="connsiteY2803" fmla="*/ 732197 h 1318280"/>
                    <a:gd name="connsiteX2804" fmla="*/ 942202 w 2276193"/>
                    <a:gd name="connsiteY2804" fmla="*/ 737138 h 1318280"/>
                    <a:gd name="connsiteX2805" fmla="*/ 942821 w 2276193"/>
                    <a:gd name="connsiteY2805" fmla="*/ 739369 h 1318280"/>
                    <a:gd name="connsiteX2806" fmla="*/ 942034 w 2276193"/>
                    <a:gd name="connsiteY2806" fmla="*/ 751480 h 1318280"/>
                    <a:gd name="connsiteX2807" fmla="*/ 940731 w 2276193"/>
                    <a:gd name="connsiteY2807" fmla="*/ 756477 h 1318280"/>
                    <a:gd name="connsiteX2808" fmla="*/ 940731 w 2276193"/>
                    <a:gd name="connsiteY2808" fmla="*/ 756570 h 1318280"/>
                    <a:gd name="connsiteX2809" fmla="*/ 937056 w 2276193"/>
                    <a:gd name="connsiteY2809" fmla="*/ 765204 h 1318280"/>
                    <a:gd name="connsiteX2810" fmla="*/ 936906 w 2276193"/>
                    <a:gd name="connsiteY2810" fmla="*/ 770304 h 1318280"/>
                    <a:gd name="connsiteX2811" fmla="*/ 939006 w 2276193"/>
                    <a:gd name="connsiteY2811" fmla="*/ 774381 h 1318280"/>
                    <a:gd name="connsiteX2812" fmla="*/ 938997 w 2276193"/>
                    <a:gd name="connsiteY2812" fmla="*/ 774381 h 1318280"/>
                    <a:gd name="connsiteX2813" fmla="*/ 938959 w 2276193"/>
                    <a:gd name="connsiteY2813" fmla="*/ 776312 h 1318280"/>
                    <a:gd name="connsiteX2814" fmla="*/ 938556 w 2276193"/>
                    <a:gd name="connsiteY2814" fmla="*/ 779724 h 1318280"/>
                    <a:gd name="connsiteX2815" fmla="*/ 942081 w 2276193"/>
                    <a:gd name="connsiteY2815" fmla="*/ 786015 h 1318280"/>
                    <a:gd name="connsiteX2816" fmla="*/ 948427 w 2276193"/>
                    <a:gd name="connsiteY2816" fmla="*/ 791002 h 1318280"/>
                    <a:gd name="connsiteX2817" fmla="*/ 949589 w 2276193"/>
                    <a:gd name="connsiteY2817" fmla="*/ 792370 h 1318280"/>
                    <a:gd name="connsiteX2818" fmla="*/ 950733 w 2276193"/>
                    <a:gd name="connsiteY2818" fmla="*/ 793683 h 1318280"/>
                    <a:gd name="connsiteX2819" fmla="*/ 951521 w 2276193"/>
                    <a:gd name="connsiteY2819" fmla="*/ 794601 h 1318280"/>
                    <a:gd name="connsiteX2820" fmla="*/ 952392 w 2276193"/>
                    <a:gd name="connsiteY2820" fmla="*/ 795614 h 1318280"/>
                    <a:gd name="connsiteX2821" fmla="*/ 1000754 w 2276193"/>
                    <a:gd name="connsiteY2821" fmla="*/ 790589 h 1318280"/>
                    <a:gd name="connsiteX2822" fmla="*/ 1788980 w 2276193"/>
                    <a:gd name="connsiteY2822" fmla="*/ 731663 h 1318280"/>
                    <a:gd name="connsiteX2823" fmla="*/ 1787808 w 2276193"/>
                    <a:gd name="connsiteY2823" fmla="*/ 734072 h 1318280"/>
                    <a:gd name="connsiteX2824" fmla="*/ 1791698 w 2276193"/>
                    <a:gd name="connsiteY2824" fmla="*/ 737747 h 1318280"/>
                    <a:gd name="connsiteX2825" fmla="*/ 1795289 w 2276193"/>
                    <a:gd name="connsiteY2825" fmla="*/ 736041 h 1318280"/>
                    <a:gd name="connsiteX2826" fmla="*/ 562801 w 2276193"/>
                    <a:gd name="connsiteY2826" fmla="*/ 727998 h 1318280"/>
                    <a:gd name="connsiteX2827" fmla="*/ 570835 w 2276193"/>
                    <a:gd name="connsiteY2827" fmla="*/ 727998 h 1318280"/>
                    <a:gd name="connsiteX2828" fmla="*/ 579591 w 2276193"/>
                    <a:gd name="connsiteY2828" fmla="*/ 728026 h 1318280"/>
                    <a:gd name="connsiteX2829" fmla="*/ 586893 w 2276193"/>
                    <a:gd name="connsiteY2829" fmla="*/ 732357 h 1318280"/>
                    <a:gd name="connsiteX2830" fmla="*/ 589696 w 2276193"/>
                    <a:gd name="connsiteY2830" fmla="*/ 734391 h 1318280"/>
                    <a:gd name="connsiteX2831" fmla="*/ 594815 w 2276193"/>
                    <a:gd name="connsiteY2831" fmla="*/ 740850 h 1318280"/>
                    <a:gd name="connsiteX2832" fmla="*/ 589256 w 2276193"/>
                    <a:gd name="connsiteY2832" fmla="*/ 746175 h 1318280"/>
                    <a:gd name="connsiteX2833" fmla="*/ 587249 w 2276193"/>
                    <a:gd name="connsiteY2833" fmla="*/ 745753 h 1318280"/>
                    <a:gd name="connsiteX2834" fmla="*/ 585703 w 2276193"/>
                    <a:gd name="connsiteY2834" fmla="*/ 745434 h 1318280"/>
                    <a:gd name="connsiteX2835" fmla="*/ 582197 w 2276193"/>
                    <a:gd name="connsiteY2835" fmla="*/ 746118 h 1318280"/>
                    <a:gd name="connsiteX2836" fmla="*/ 582075 w 2276193"/>
                    <a:gd name="connsiteY2836" fmla="*/ 746156 h 1318280"/>
                    <a:gd name="connsiteX2837" fmla="*/ 576422 w 2276193"/>
                    <a:gd name="connsiteY2837" fmla="*/ 747131 h 1318280"/>
                    <a:gd name="connsiteX2838" fmla="*/ 574866 w 2276193"/>
                    <a:gd name="connsiteY2838" fmla="*/ 747028 h 1318280"/>
                    <a:gd name="connsiteX2839" fmla="*/ 574500 w 2276193"/>
                    <a:gd name="connsiteY2839" fmla="*/ 747374 h 1318280"/>
                    <a:gd name="connsiteX2840" fmla="*/ 569570 w 2276193"/>
                    <a:gd name="connsiteY2840" fmla="*/ 750233 h 1318280"/>
                    <a:gd name="connsiteX2841" fmla="*/ 565033 w 2276193"/>
                    <a:gd name="connsiteY2841" fmla="*/ 748424 h 1318280"/>
                    <a:gd name="connsiteX2842" fmla="*/ 561170 w 2276193"/>
                    <a:gd name="connsiteY2842" fmla="*/ 747646 h 1318280"/>
                    <a:gd name="connsiteX2843" fmla="*/ 558827 w 2276193"/>
                    <a:gd name="connsiteY2843" fmla="*/ 747674 h 1318280"/>
                    <a:gd name="connsiteX2844" fmla="*/ 556127 w 2276193"/>
                    <a:gd name="connsiteY2844" fmla="*/ 747534 h 1318280"/>
                    <a:gd name="connsiteX2845" fmla="*/ 555893 w 2276193"/>
                    <a:gd name="connsiteY2845" fmla="*/ 747553 h 1318280"/>
                    <a:gd name="connsiteX2846" fmla="*/ 555593 w 2276193"/>
                    <a:gd name="connsiteY2846" fmla="*/ 747581 h 1318280"/>
                    <a:gd name="connsiteX2847" fmla="*/ 554290 w 2276193"/>
                    <a:gd name="connsiteY2847" fmla="*/ 747674 h 1318280"/>
                    <a:gd name="connsiteX2848" fmla="*/ 550512 w 2276193"/>
                    <a:gd name="connsiteY2848" fmla="*/ 746493 h 1318280"/>
                    <a:gd name="connsiteX2849" fmla="*/ 550512 w 2276193"/>
                    <a:gd name="connsiteY2849" fmla="*/ 746503 h 1318280"/>
                    <a:gd name="connsiteX2850" fmla="*/ 547878 w 2276193"/>
                    <a:gd name="connsiteY2850" fmla="*/ 740916 h 1318280"/>
                    <a:gd name="connsiteX2851" fmla="*/ 553212 w 2276193"/>
                    <a:gd name="connsiteY2851" fmla="*/ 736313 h 1318280"/>
                    <a:gd name="connsiteX2852" fmla="*/ 556155 w 2276193"/>
                    <a:gd name="connsiteY2852" fmla="*/ 736491 h 1318280"/>
                    <a:gd name="connsiteX2853" fmla="*/ 556530 w 2276193"/>
                    <a:gd name="connsiteY2853" fmla="*/ 736529 h 1318280"/>
                    <a:gd name="connsiteX2854" fmla="*/ 558227 w 2276193"/>
                    <a:gd name="connsiteY2854" fmla="*/ 736641 h 1318280"/>
                    <a:gd name="connsiteX2855" fmla="*/ 557993 w 2276193"/>
                    <a:gd name="connsiteY2855" fmla="*/ 736004 h 1318280"/>
                    <a:gd name="connsiteX2856" fmla="*/ 558049 w 2276193"/>
                    <a:gd name="connsiteY2856" fmla="*/ 730304 h 1318280"/>
                    <a:gd name="connsiteX2857" fmla="*/ 562801 w 2276193"/>
                    <a:gd name="connsiteY2857" fmla="*/ 727998 h 1318280"/>
                    <a:gd name="connsiteX2858" fmla="*/ 542994 w 2276193"/>
                    <a:gd name="connsiteY2858" fmla="*/ 725224 h 1318280"/>
                    <a:gd name="connsiteX2859" fmla="*/ 539057 w 2276193"/>
                    <a:gd name="connsiteY2859" fmla="*/ 729564 h 1318280"/>
                    <a:gd name="connsiteX2860" fmla="*/ 540753 w 2276193"/>
                    <a:gd name="connsiteY2860" fmla="*/ 729592 h 1318280"/>
                    <a:gd name="connsiteX2861" fmla="*/ 548468 w 2276193"/>
                    <a:gd name="connsiteY2861" fmla="*/ 728223 h 1318280"/>
                    <a:gd name="connsiteX2862" fmla="*/ 549012 w 2276193"/>
                    <a:gd name="connsiteY2862" fmla="*/ 728026 h 1318280"/>
                    <a:gd name="connsiteX2863" fmla="*/ 549115 w 2276193"/>
                    <a:gd name="connsiteY2863" fmla="*/ 727989 h 1318280"/>
                    <a:gd name="connsiteX2864" fmla="*/ 548974 w 2276193"/>
                    <a:gd name="connsiteY2864" fmla="*/ 727773 h 1318280"/>
                    <a:gd name="connsiteX2865" fmla="*/ 542994 w 2276193"/>
                    <a:gd name="connsiteY2865" fmla="*/ 725224 h 1318280"/>
                    <a:gd name="connsiteX2866" fmla="*/ 1794595 w 2276193"/>
                    <a:gd name="connsiteY2866" fmla="*/ 725064 h 1318280"/>
                    <a:gd name="connsiteX2867" fmla="*/ 1794492 w 2276193"/>
                    <a:gd name="connsiteY2867" fmla="*/ 725767 h 1318280"/>
                    <a:gd name="connsiteX2868" fmla="*/ 1793733 w 2276193"/>
                    <a:gd name="connsiteY2868" fmla="*/ 727576 h 1318280"/>
                    <a:gd name="connsiteX2869" fmla="*/ 1798870 w 2276193"/>
                    <a:gd name="connsiteY2869" fmla="*/ 731138 h 1318280"/>
                    <a:gd name="connsiteX2870" fmla="*/ 1798270 w 2276193"/>
                    <a:gd name="connsiteY2870" fmla="*/ 728326 h 1318280"/>
                    <a:gd name="connsiteX2871" fmla="*/ 1798026 w 2276193"/>
                    <a:gd name="connsiteY2871" fmla="*/ 728242 h 1318280"/>
                    <a:gd name="connsiteX2872" fmla="*/ 1794595 w 2276193"/>
                    <a:gd name="connsiteY2872" fmla="*/ 725064 h 1318280"/>
                    <a:gd name="connsiteX2873" fmla="*/ 449664 w 2276193"/>
                    <a:gd name="connsiteY2873" fmla="*/ 722167 h 1318280"/>
                    <a:gd name="connsiteX2874" fmla="*/ 444715 w 2276193"/>
                    <a:gd name="connsiteY2874" fmla="*/ 727792 h 1318280"/>
                    <a:gd name="connsiteX2875" fmla="*/ 437272 w 2276193"/>
                    <a:gd name="connsiteY2875" fmla="*/ 741075 h 1318280"/>
                    <a:gd name="connsiteX2876" fmla="*/ 433203 w 2276193"/>
                    <a:gd name="connsiteY2876" fmla="*/ 742997 h 1318280"/>
                    <a:gd name="connsiteX2877" fmla="*/ 430775 w 2276193"/>
                    <a:gd name="connsiteY2877" fmla="*/ 742397 h 1318280"/>
                    <a:gd name="connsiteX2878" fmla="*/ 428929 w 2276193"/>
                    <a:gd name="connsiteY2878" fmla="*/ 741956 h 1318280"/>
                    <a:gd name="connsiteX2879" fmla="*/ 424973 w 2276193"/>
                    <a:gd name="connsiteY2879" fmla="*/ 742913 h 1318280"/>
                    <a:gd name="connsiteX2880" fmla="*/ 424457 w 2276193"/>
                    <a:gd name="connsiteY2880" fmla="*/ 743081 h 1318280"/>
                    <a:gd name="connsiteX2881" fmla="*/ 423210 w 2276193"/>
                    <a:gd name="connsiteY2881" fmla="*/ 743494 h 1318280"/>
                    <a:gd name="connsiteX2882" fmla="*/ 421148 w 2276193"/>
                    <a:gd name="connsiteY2882" fmla="*/ 744337 h 1318280"/>
                    <a:gd name="connsiteX2883" fmla="*/ 416227 w 2276193"/>
                    <a:gd name="connsiteY2883" fmla="*/ 745762 h 1318280"/>
                    <a:gd name="connsiteX2884" fmla="*/ 411774 w 2276193"/>
                    <a:gd name="connsiteY2884" fmla="*/ 743653 h 1318280"/>
                    <a:gd name="connsiteX2885" fmla="*/ 408034 w 2276193"/>
                    <a:gd name="connsiteY2885" fmla="*/ 741572 h 1318280"/>
                    <a:gd name="connsiteX2886" fmla="*/ 403215 w 2276193"/>
                    <a:gd name="connsiteY2886" fmla="*/ 738544 h 1318280"/>
                    <a:gd name="connsiteX2887" fmla="*/ 388976 w 2276193"/>
                    <a:gd name="connsiteY2887" fmla="*/ 756749 h 1318280"/>
                    <a:gd name="connsiteX2888" fmla="*/ 399475 w 2276193"/>
                    <a:gd name="connsiteY2888" fmla="*/ 759458 h 1318280"/>
                    <a:gd name="connsiteX2889" fmla="*/ 407434 w 2276193"/>
                    <a:gd name="connsiteY2889" fmla="*/ 757142 h 1318280"/>
                    <a:gd name="connsiteX2890" fmla="*/ 411212 w 2276193"/>
                    <a:gd name="connsiteY2890" fmla="*/ 756046 h 1318280"/>
                    <a:gd name="connsiteX2891" fmla="*/ 418308 w 2276193"/>
                    <a:gd name="connsiteY2891" fmla="*/ 759374 h 1318280"/>
                    <a:gd name="connsiteX2892" fmla="*/ 422873 w 2276193"/>
                    <a:gd name="connsiteY2892" fmla="*/ 763433 h 1318280"/>
                    <a:gd name="connsiteX2893" fmla="*/ 423276 w 2276193"/>
                    <a:gd name="connsiteY2893" fmla="*/ 763789 h 1318280"/>
                    <a:gd name="connsiteX2894" fmla="*/ 424429 w 2276193"/>
                    <a:gd name="connsiteY2894" fmla="*/ 764801 h 1318280"/>
                    <a:gd name="connsiteX2895" fmla="*/ 477365 w 2276193"/>
                    <a:gd name="connsiteY2895" fmla="*/ 762673 h 1318280"/>
                    <a:gd name="connsiteX2896" fmla="*/ 466613 w 2276193"/>
                    <a:gd name="connsiteY2896" fmla="*/ 762176 h 1318280"/>
                    <a:gd name="connsiteX2897" fmla="*/ 459160 w 2276193"/>
                    <a:gd name="connsiteY2897" fmla="*/ 763095 h 1318280"/>
                    <a:gd name="connsiteX2898" fmla="*/ 456948 w 2276193"/>
                    <a:gd name="connsiteY2898" fmla="*/ 762973 h 1318280"/>
                    <a:gd name="connsiteX2899" fmla="*/ 452814 w 2276193"/>
                    <a:gd name="connsiteY2899" fmla="*/ 760076 h 1318280"/>
                    <a:gd name="connsiteX2900" fmla="*/ 453039 w 2276193"/>
                    <a:gd name="connsiteY2900" fmla="*/ 755033 h 1318280"/>
                    <a:gd name="connsiteX2901" fmla="*/ 453789 w 2276193"/>
                    <a:gd name="connsiteY2901" fmla="*/ 750299 h 1318280"/>
                    <a:gd name="connsiteX2902" fmla="*/ 453911 w 2276193"/>
                    <a:gd name="connsiteY2902" fmla="*/ 747253 h 1318280"/>
                    <a:gd name="connsiteX2903" fmla="*/ 453901 w 2276193"/>
                    <a:gd name="connsiteY2903" fmla="*/ 747262 h 1318280"/>
                    <a:gd name="connsiteX2904" fmla="*/ 457510 w 2276193"/>
                    <a:gd name="connsiteY2904" fmla="*/ 741684 h 1318280"/>
                    <a:gd name="connsiteX2905" fmla="*/ 459610 w 2276193"/>
                    <a:gd name="connsiteY2905" fmla="*/ 738713 h 1318280"/>
                    <a:gd name="connsiteX2906" fmla="*/ 460510 w 2276193"/>
                    <a:gd name="connsiteY2906" fmla="*/ 731607 h 1318280"/>
                    <a:gd name="connsiteX2907" fmla="*/ 463051 w 2276193"/>
                    <a:gd name="connsiteY2907" fmla="*/ 720068 h 1318280"/>
                    <a:gd name="connsiteX2908" fmla="*/ 457350 w 2276193"/>
                    <a:gd name="connsiteY2908" fmla="*/ 720900 h 1318280"/>
                    <a:gd name="connsiteX2909" fmla="*/ 457342 w 2276193"/>
                    <a:gd name="connsiteY2909" fmla="*/ 720893 h 1318280"/>
                    <a:gd name="connsiteX2910" fmla="*/ 457332 w 2276193"/>
                    <a:gd name="connsiteY2910" fmla="*/ 720902 h 1318280"/>
                    <a:gd name="connsiteX2911" fmla="*/ 457350 w 2276193"/>
                    <a:gd name="connsiteY2911" fmla="*/ 720900 h 1318280"/>
                    <a:gd name="connsiteX2912" fmla="*/ 463182 w 2276193"/>
                    <a:gd name="connsiteY2912" fmla="*/ 725983 h 1318280"/>
                    <a:gd name="connsiteX2913" fmla="*/ 465797 w 2276193"/>
                    <a:gd name="connsiteY2913" fmla="*/ 722570 h 1318280"/>
                    <a:gd name="connsiteX2914" fmla="*/ 466538 w 2276193"/>
                    <a:gd name="connsiteY2914" fmla="*/ 721033 h 1318280"/>
                    <a:gd name="connsiteX2915" fmla="*/ 463632 w 2276193"/>
                    <a:gd name="connsiteY2915" fmla="*/ 720068 h 1318280"/>
                    <a:gd name="connsiteX2916" fmla="*/ 521545 w 2276193"/>
                    <a:gd name="connsiteY2916" fmla="*/ 715259 h 1318280"/>
                    <a:gd name="connsiteX2917" fmla="*/ 521142 w 2276193"/>
                    <a:gd name="connsiteY2917" fmla="*/ 716543 h 1318280"/>
                    <a:gd name="connsiteX2918" fmla="*/ 521152 w 2276193"/>
                    <a:gd name="connsiteY2918" fmla="*/ 716543 h 1318280"/>
                    <a:gd name="connsiteX2919" fmla="*/ 528005 w 2276193"/>
                    <a:gd name="connsiteY2919" fmla="*/ 723030 h 1318280"/>
                    <a:gd name="connsiteX2920" fmla="*/ 528108 w 2276193"/>
                    <a:gd name="connsiteY2920" fmla="*/ 723039 h 1318280"/>
                    <a:gd name="connsiteX2921" fmla="*/ 528314 w 2276193"/>
                    <a:gd name="connsiteY2921" fmla="*/ 723067 h 1318280"/>
                    <a:gd name="connsiteX2922" fmla="*/ 532129 w 2276193"/>
                    <a:gd name="connsiteY2922" fmla="*/ 724989 h 1318280"/>
                    <a:gd name="connsiteX2923" fmla="*/ 533207 w 2276193"/>
                    <a:gd name="connsiteY2923" fmla="*/ 727248 h 1318280"/>
                    <a:gd name="connsiteX2924" fmla="*/ 537716 w 2276193"/>
                    <a:gd name="connsiteY2924" fmla="*/ 722280 h 1318280"/>
                    <a:gd name="connsiteX2925" fmla="*/ 532945 w 2276193"/>
                    <a:gd name="connsiteY2925" fmla="*/ 720340 h 1318280"/>
                    <a:gd name="connsiteX2926" fmla="*/ 521545 w 2276193"/>
                    <a:gd name="connsiteY2926" fmla="*/ 715259 h 1318280"/>
                    <a:gd name="connsiteX2927" fmla="*/ 1518029 w 2276193"/>
                    <a:gd name="connsiteY2927" fmla="*/ 710412 h 1318280"/>
                    <a:gd name="connsiteX2928" fmla="*/ 1518038 w 2276193"/>
                    <a:gd name="connsiteY2928" fmla="*/ 710431 h 1318280"/>
                    <a:gd name="connsiteX2929" fmla="*/ 1518028 w 2276193"/>
                    <a:gd name="connsiteY2929" fmla="*/ 710419 h 1318280"/>
                    <a:gd name="connsiteX2930" fmla="*/ 497594 w 2276193"/>
                    <a:gd name="connsiteY2930" fmla="*/ 708519 h 1318280"/>
                    <a:gd name="connsiteX2931" fmla="*/ 488202 w 2276193"/>
                    <a:gd name="connsiteY2931" fmla="*/ 711622 h 1318280"/>
                    <a:gd name="connsiteX2932" fmla="*/ 487189 w 2276193"/>
                    <a:gd name="connsiteY2932" fmla="*/ 712297 h 1318280"/>
                    <a:gd name="connsiteX2933" fmla="*/ 487199 w 2276193"/>
                    <a:gd name="connsiteY2933" fmla="*/ 712297 h 1318280"/>
                    <a:gd name="connsiteX2934" fmla="*/ 487377 w 2276193"/>
                    <a:gd name="connsiteY2934" fmla="*/ 712240 h 1318280"/>
                    <a:gd name="connsiteX2935" fmla="*/ 489289 w 2276193"/>
                    <a:gd name="connsiteY2935" fmla="*/ 711603 h 1318280"/>
                    <a:gd name="connsiteX2936" fmla="*/ 493114 w 2276193"/>
                    <a:gd name="connsiteY2936" fmla="*/ 710122 h 1318280"/>
                    <a:gd name="connsiteX2937" fmla="*/ 497623 w 2276193"/>
                    <a:gd name="connsiteY2937" fmla="*/ 708791 h 1318280"/>
                    <a:gd name="connsiteX2938" fmla="*/ 502001 w 2276193"/>
                    <a:gd name="connsiteY2938" fmla="*/ 710178 h 1318280"/>
                    <a:gd name="connsiteX2939" fmla="*/ 507025 w 2276193"/>
                    <a:gd name="connsiteY2939" fmla="*/ 712165 h 1318280"/>
                    <a:gd name="connsiteX2940" fmla="*/ 511796 w 2276193"/>
                    <a:gd name="connsiteY2940" fmla="*/ 713843 h 1318280"/>
                    <a:gd name="connsiteX2941" fmla="*/ 515734 w 2276193"/>
                    <a:gd name="connsiteY2941" fmla="*/ 715100 h 1318280"/>
                    <a:gd name="connsiteX2942" fmla="*/ 516568 w 2276193"/>
                    <a:gd name="connsiteY2942" fmla="*/ 712437 h 1318280"/>
                    <a:gd name="connsiteX2943" fmla="*/ 501626 w 2276193"/>
                    <a:gd name="connsiteY2943" fmla="*/ 708912 h 1318280"/>
                    <a:gd name="connsiteX2944" fmla="*/ 498860 w 2276193"/>
                    <a:gd name="connsiteY2944" fmla="*/ 708603 h 1318280"/>
                    <a:gd name="connsiteX2945" fmla="*/ 497594 w 2276193"/>
                    <a:gd name="connsiteY2945" fmla="*/ 708519 h 1318280"/>
                    <a:gd name="connsiteX2946" fmla="*/ 1753330 w 2276193"/>
                    <a:gd name="connsiteY2946" fmla="*/ 706934 h 1318280"/>
                    <a:gd name="connsiteX2947" fmla="*/ 1709440 w 2276193"/>
                    <a:gd name="connsiteY2947" fmla="*/ 750590 h 1318280"/>
                    <a:gd name="connsiteX2948" fmla="*/ 1711671 w 2276193"/>
                    <a:gd name="connsiteY2948" fmla="*/ 751827 h 1318280"/>
                    <a:gd name="connsiteX2949" fmla="*/ 1712487 w 2276193"/>
                    <a:gd name="connsiteY2949" fmla="*/ 752699 h 1318280"/>
                    <a:gd name="connsiteX2950" fmla="*/ 1772397 w 2276193"/>
                    <a:gd name="connsiteY2950" fmla="*/ 747440 h 1318280"/>
                    <a:gd name="connsiteX2951" fmla="*/ 1766557 w 2276193"/>
                    <a:gd name="connsiteY2951" fmla="*/ 740606 h 1318280"/>
                    <a:gd name="connsiteX2952" fmla="*/ 1764776 w 2276193"/>
                    <a:gd name="connsiteY2952" fmla="*/ 728617 h 1318280"/>
                    <a:gd name="connsiteX2953" fmla="*/ 1769453 w 2276193"/>
                    <a:gd name="connsiteY2953" fmla="*/ 720995 h 1318280"/>
                    <a:gd name="connsiteX2954" fmla="*/ 1771047 w 2276193"/>
                    <a:gd name="connsiteY2954" fmla="*/ 719224 h 1318280"/>
                    <a:gd name="connsiteX2955" fmla="*/ 1753339 w 2276193"/>
                    <a:gd name="connsiteY2955" fmla="*/ 706934 h 1318280"/>
                    <a:gd name="connsiteX2956" fmla="*/ 1595938 w 2276193"/>
                    <a:gd name="connsiteY2956" fmla="*/ 703503 h 1318280"/>
                    <a:gd name="connsiteX2957" fmla="*/ 1604609 w 2276193"/>
                    <a:gd name="connsiteY2957" fmla="*/ 754836 h 1318280"/>
                    <a:gd name="connsiteX2958" fmla="*/ 1606033 w 2276193"/>
                    <a:gd name="connsiteY2958" fmla="*/ 753186 h 1318280"/>
                    <a:gd name="connsiteX2959" fmla="*/ 1611292 w 2276193"/>
                    <a:gd name="connsiteY2959" fmla="*/ 746746 h 1318280"/>
                    <a:gd name="connsiteX2960" fmla="*/ 1613561 w 2276193"/>
                    <a:gd name="connsiteY2960" fmla="*/ 744637 h 1318280"/>
                    <a:gd name="connsiteX2961" fmla="*/ 1616608 w 2276193"/>
                    <a:gd name="connsiteY2961" fmla="*/ 741637 h 1318280"/>
                    <a:gd name="connsiteX2962" fmla="*/ 1616692 w 2276193"/>
                    <a:gd name="connsiteY2962" fmla="*/ 741553 h 1318280"/>
                    <a:gd name="connsiteX2963" fmla="*/ 1622195 w 2276193"/>
                    <a:gd name="connsiteY2963" fmla="*/ 735244 h 1318280"/>
                    <a:gd name="connsiteX2964" fmla="*/ 1629731 w 2276193"/>
                    <a:gd name="connsiteY2964" fmla="*/ 729085 h 1318280"/>
                    <a:gd name="connsiteX2965" fmla="*/ 1634188 w 2276193"/>
                    <a:gd name="connsiteY2965" fmla="*/ 724760 h 1318280"/>
                    <a:gd name="connsiteX2966" fmla="*/ 1634194 w 2276193"/>
                    <a:gd name="connsiteY2966" fmla="*/ 724764 h 1318280"/>
                    <a:gd name="connsiteX2967" fmla="*/ 1634194 w 2276193"/>
                    <a:gd name="connsiteY2967" fmla="*/ 724755 h 1318280"/>
                    <a:gd name="connsiteX2968" fmla="*/ 1634188 w 2276193"/>
                    <a:gd name="connsiteY2968" fmla="*/ 724760 h 1318280"/>
                    <a:gd name="connsiteX2969" fmla="*/ 1029823 w 2276193"/>
                    <a:gd name="connsiteY2969" fmla="*/ 703006 h 1318280"/>
                    <a:gd name="connsiteX2970" fmla="*/ 1010728 w 2276193"/>
                    <a:gd name="connsiteY2970" fmla="*/ 791152 h 1318280"/>
                    <a:gd name="connsiteX2971" fmla="*/ 1069915 w 2276193"/>
                    <a:gd name="connsiteY2971" fmla="*/ 818271 h 1318280"/>
                    <a:gd name="connsiteX2972" fmla="*/ 497594 w 2276193"/>
                    <a:gd name="connsiteY2972" fmla="*/ 702688 h 1318280"/>
                    <a:gd name="connsiteX2973" fmla="*/ 499516 w 2276193"/>
                    <a:gd name="connsiteY2973" fmla="*/ 702810 h 1318280"/>
                    <a:gd name="connsiteX2974" fmla="*/ 502207 w 2276193"/>
                    <a:gd name="connsiteY2974" fmla="*/ 703110 h 1318280"/>
                    <a:gd name="connsiteX2975" fmla="*/ 520177 w 2276193"/>
                    <a:gd name="connsiteY2975" fmla="*/ 707750 h 1318280"/>
                    <a:gd name="connsiteX2976" fmla="*/ 520702 w 2276193"/>
                    <a:gd name="connsiteY2976" fmla="*/ 708050 h 1318280"/>
                    <a:gd name="connsiteX2977" fmla="*/ 522914 w 2276193"/>
                    <a:gd name="connsiteY2977" fmla="*/ 709325 h 1318280"/>
                    <a:gd name="connsiteX2978" fmla="*/ 522736 w 2276193"/>
                    <a:gd name="connsiteY2978" fmla="*/ 709897 h 1318280"/>
                    <a:gd name="connsiteX2979" fmla="*/ 523027 w 2276193"/>
                    <a:gd name="connsiteY2979" fmla="*/ 709391 h 1318280"/>
                    <a:gd name="connsiteX2980" fmla="*/ 534388 w 2276193"/>
                    <a:gd name="connsiteY2980" fmla="*/ 714706 h 1318280"/>
                    <a:gd name="connsiteX2981" fmla="*/ 543547 w 2276193"/>
                    <a:gd name="connsiteY2981" fmla="*/ 718849 h 1318280"/>
                    <a:gd name="connsiteX2982" fmla="*/ 545019 w 2276193"/>
                    <a:gd name="connsiteY2982" fmla="*/ 719684 h 1318280"/>
                    <a:gd name="connsiteX2983" fmla="*/ 546369 w 2276193"/>
                    <a:gd name="connsiteY2983" fmla="*/ 720415 h 1318280"/>
                    <a:gd name="connsiteX2984" fmla="*/ 550587 w 2276193"/>
                    <a:gd name="connsiteY2984" fmla="*/ 722177 h 1318280"/>
                    <a:gd name="connsiteX2985" fmla="*/ 554955 w 2276193"/>
                    <a:gd name="connsiteY2985" fmla="*/ 728411 h 1318280"/>
                    <a:gd name="connsiteX2986" fmla="*/ 550737 w 2276193"/>
                    <a:gd name="connsiteY2986" fmla="*/ 733595 h 1318280"/>
                    <a:gd name="connsiteX2987" fmla="*/ 550756 w 2276193"/>
                    <a:gd name="connsiteY2987" fmla="*/ 733613 h 1318280"/>
                    <a:gd name="connsiteX2988" fmla="*/ 540772 w 2276193"/>
                    <a:gd name="connsiteY2988" fmla="*/ 735441 h 1318280"/>
                    <a:gd name="connsiteX2989" fmla="*/ 537547 w 2276193"/>
                    <a:gd name="connsiteY2989" fmla="*/ 735366 h 1318280"/>
                    <a:gd name="connsiteX2990" fmla="*/ 534435 w 2276193"/>
                    <a:gd name="connsiteY2990" fmla="*/ 735310 h 1318280"/>
                    <a:gd name="connsiteX2991" fmla="*/ 533985 w 2276193"/>
                    <a:gd name="connsiteY2991" fmla="*/ 735310 h 1318280"/>
                    <a:gd name="connsiteX2992" fmla="*/ 528736 w 2276193"/>
                    <a:gd name="connsiteY2992" fmla="*/ 732948 h 1318280"/>
                    <a:gd name="connsiteX2993" fmla="*/ 528539 w 2276193"/>
                    <a:gd name="connsiteY2993" fmla="*/ 732704 h 1318280"/>
                    <a:gd name="connsiteX2994" fmla="*/ 527433 w 2276193"/>
                    <a:gd name="connsiteY2994" fmla="*/ 728870 h 1318280"/>
                    <a:gd name="connsiteX2995" fmla="*/ 522689 w 2276193"/>
                    <a:gd name="connsiteY2995" fmla="*/ 725495 h 1318280"/>
                    <a:gd name="connsiteX2996" fmla="*/ 518846 w 2276193"/>
                    <a:gd name="connsiteY2996" fmla="*/ 721933 h 1318280"/>
                    <a:gd name="connsiteX2997" fmla="*/ 518133 w 2276193"/>
                    <a:gd name="connsiteY2997" fmla="*/ 721708 h 1318280"/>
                    <a:gd name="connsiteX2998" fmla="*/ 518171 w 2276193"/>
                    <a:gd name="connsiteY2998" fmla="*/ 721108 h 1318280"/>
                    <a:gd name="connsiteX2999" fmla="*/ 518011 w 2276193"/>
                    <a:gd name="connsiteY2999" fmla="*/ 721671 h 1318280"/>
                    <a:gd name="connsiteX3000" fmla="*/ 517374 w 2276193"/>
                    <a:gd name="connsiteY3000" fmla="*/ 721493 h 1318280"/>
                    <a:gd name="connsiteX3001" fmla="*/ 517168 w 2276193"/>
                    <a:gd name="connsiteY3001" fmla="*/ 721436 h 1318280"/>
                    <a:gd name="connsiteX3002" fmla="*/ 516521 w 2276193"/>
                    <a:gd name="connsiteY3002" fmla="*/ 721277 h 1318280"/>
                    <a:gd name="connsiteX3003" fmla="*/ 514627 w 2276193"/>
                    <a:gd name="connsiteY3003" fmla="*/ 720836 h 1318280"/>
                    <a:gd name="connsiteX3004" fmla="*/ 509200 w 2276193"/>
                    <a:gd name="connsiteY3004" fmla="*/ 719074 h 1318280"/>
                    <a:gd name="connsiteX3005" fmla="*/ 505572 w 2276193"/>
                    <a:gd name="connsiteY3005" fmla="*/ 717818 h 1318280"/>
                    <a:gd name="connsiteX3006" fmla="*/ 498682 w 2276193"/>
                    <a:gd name="connsiteY3006" fmla="*/ 714968 h 1318280"/>
                    <a:gd name="connsiteX3007" fmla="*/ 496151 w 2276193"/>
                    <a:gd name="connsiteY3007" fmla="*/ 715118 h 1318280"/>
                    <a:gd name="connsiteX3008" fmla="*/ 491323 w 2276193"/>
                    <a:gd name="connsiteY3008" fmla="*/ 717077 h 1318280"/>
                    <a:gd name="connsiteX3009" fmla="*/ 490958 w 2276193"/>
                    <a:gd name="connsiteY3009" fmla="*/ 717190 h 1318280"/>
                    <a:gd name="connsiteX3010" fmla="*/ 489467 w 2276193"/>
                    <a:gd name="connsiteY3010" fmla="*/ 717687 h 1318280"/>
                    <a:gd name="connsiteX3011" fmla="*/ 486552 w 2276193"/>
                    <a:gd name="connsiteY3011" fmla="*/ 718230 h 1318280"/>
                    <a:gd name="connsiteX3012" fmla="*/ 481809 w 2276193"/>
                    <a:gd name="connsiteY3012" fmla="*/ 716112 h 1318280"/>
                    <a:gd name="connsiteX3013" fmla="*/ 480918 w 2276193"/>
                    <a:gd name="connsiteY3013" fmla="*/ 711631 h 1318280"/>
                    <a:gd name="connsiteX3014" fmla="*/ 485183 w 2276193"/>
                    <a:gd name="connsiteY3014" fmla="*/ 706635 h 1318280"/>
                    <a:gd name="connsiteX3015" fmla="*/ 497594 w 2276193"/>
                    <a:gd name="connsiteY3015" fmla="*/ 702688 h 1318280"/>
                    <a:gd name="connsiteX3016" fmla="*/ 1590154 w 2276193"/>
                    <a:gd name="connsiteY3016" fmla="*/ 702453 h 1318280"/>
                    <a:gd name="connsiteX3017" fmla="*/ 1542495 w 2276193"/>
                    <a:gd name="connsiteY3017" fmla="*/ 727642 h 1318280"/>
                    <a:gd name="connsiteX3018" fmla="*/ 1546564 w 2276193"/>
                    <a:gd name="connsiteY3018" fmla="*/ 744965 h 1318280"/>
                    <a:gd name="connsiteX3019" fmla="*/ 1546929 w 2276193"/>
                    <a:gd name="connsiteY3019" fmla="*/ 746221 h 1318280"/>
                    <a:gd name="connsiteX3020" fmla="*/ 1548457 w 2276193"/>
                    <a:gd name="connsiteY3020" fmla="*/ 751630 h 1318280"/>
                    <a:gd name="connsiteX3021" fmla="*/ 1554850 w 2276193"/>
                    <a:gd name="connsiteY3021" fmla="*/ 766451 h 1318280"/>
                    <a:gd name="connsiteX3022" fmla="*/ 1562097 w 2276193"/>
                    <a:gd name="connsiteY3022" fmla="*/ 784102 h 1318280"/>
                    <a:gd name="connsiteX3023" fmla="*/ 1562219 w 2276193"/>
                    <a:gd name="connsiteY3023" fmla="*/ 784440 h 1318280"/>
                    <a:gd name="connsiteX3024" fmla="*/ 1592666 w 2276193"/>
                    <a:gd name="connsiteY3024" fmla="*/ 792886 h 1318280"/>
                    <a:gd name="connsiteX3025" fmla="*/ 1593088 w 2276193"/>
                    <a:gd name="connsiteY3025" fmla="*/ 785443 h 1318280"/>
                    <a:gd name="connsiteX3026" fmla="*/ 1593088 w 2276193"/>
                    <a:gd name="connsiteY3026" fmla="*/ 767632 h 1318280"/>
                    <a:gd name="connsiteX3027" fmla="*/ 1593013 w 2276193"/>
                    <a:gd name="connsiteY3027" fmla="*/ 767070 h 1318280"/>
                    <a:gd name="connsiteX3028" fmla="*/ 1597672 w 2276193"/>
                    <a:gd name="connsiteY3028" fmla="*/ 758483 h 1318280"/>
                    <a:gd name="connsiteX3029" fmla="*/ 1599462 w 2276193"/>
                    <a:gd name="connsiteY3029" fmla="*/ 757564 h 1318280"/>
                    <a:gd name="connsiteX3030" fmla="*/ 1034444 w 2276193"/>
                    <a:gd name="connsiteY3030" fmla="*/ 699238 h 1318280"/>
                    <a:gd name="connsiteX3031" fmla="*/ 1076121 w 2276193"/>
                    <a:gd name="connsiteY3031" fmla="*/ 819040 h 1318280"/>
                    <a:gd name="connsiteX3032" fmla="*/ 1145584 w 2276193"/>
                    <a:gd name="connsiteY3032" fmla="*/ 762664 h 1318280"/>
                    <a:gd name="connsiteX3033" fmla="*/ 1145574 w 2276193"/>
                    <a:gd name="connsiteY3033" fmla="*/ 762664 h 1318280"/>
                    <a:gd name="connsiteX3034" fmla="*/ 309108 w 2276193"/>
                    <a:gd name="connsiteY3034" fmla="*/ 697054 h 1318280"/>
                    <a:gd name="connsiteX3035" fmla="*/ 308949 w 2276193"/>
                    <a:gd name="connsiteY3035" fmla="*/ 697879 h 1318280"/>
                    <a:gd name="connsiteX3036" fmla="*/ 308958 w 2276193"/>
                    <a:gd name="connsiteY3036" fmla="*/ 697898 h 1318280"/>
                    <a:gd name="connsiteX3037" fmla="*/ 313120 w 2276193"/>
                    <a:gd name="connsiteY3037" fmla="*/ 703625 h 1318280"/>
                    <a:gd name="connsiteX3038" fmla="*/ 313589 w 2276193"/>
                    <a:gd name="connsiteY3038" fmla="*/ 703044 h 1318280"/>
                    <a:gd name="connsiteX3039" fmla="*/ 310786 w 2276193"/>
                    <a:gd name="connsiteY3039" fmla="*/ 698254 h 1318280"/>
                    <a:gd name="connsiteX3040" fmla="*/ 309108 w 2276193"/>
                    <a:gd name="connsiteY3040" fmla="*/ 697054 h 1318280"/>
                    <a:gd name="connsiteX3041" fmla="*/ 953705 w 2276193"/>
                    <a:gd name="connsiteY3041" fmla="*/ 692835 h 1318280"/>
                    <a:gd name="connsiteX3042" fmla="*/ 939587 w 2276193"/>
                    <a:gd name="connsiteY3042" fmla="*/ 716740 h 1318280"/>
                    <a:gd name="connsiteX3043" fmla="*/ 938050 w 2276193"/>
                    <a:gd name="connsiteY3043" fmla="*/ 720114 h 1318280"/>
                    <a:gd name="connsiteX3044" fmla="*/ 938041 w 2276193"/>
                    <a:gd name="connsiteY3044" fmla="*/ 720105 h 1318280"/>
                    <a:gd name="connsiteX3045" fmla="*/ 938050 w 2276193"/>
                    <a:gd name="connsiteY3045" fmla="*/ 720114 h 1318280"/>
                    <a:gd name="connsiteX3046" fmla="*/ 938050 w 2276193"/>
                    <a:gd name="connsiteY3046" fmla="*/ 720114 h 1318280"/>
                    <a:gd name="connsiteX3047" fmla="*/ 1005872 w 2276193"/>
                    <a:gd name="connsiteY3047" fmla="*/ 787290 h 1318280"/>
                    <a:gd name="connsiteX3048" fmla="*/ 1025708 w 2276193"/>
                    <a:gd name="connsiteY3048" fmla="*/ 695723 h 1318280"/>
                    <a:gd name="connsiteX3049" fmla="*/ 1391093 w 2276193"/>
                    <a:gd name="connsiteY3049" fmla="*/ 689817 h 1318280"/>
                    <a:gd name="connsiteX3050" fmla="*/ 1391094 w 2276193"/>
                    <a:gd name="connsiteY3050" fmla="*/ 689822 h 1318280"/>
                    <a:gd name="connsiteX3051" fmla="*/ 1389546 w 2276193"/>
                    <a:gd name="connsiteY3051" fmla="*/ 690876 h 1318280"/>
                    <a:gd name="connsiteX3052" fmla="*/ 1391430 w 2276193"/>
                    <a:gd name="connsiteY3052" fmla="*/ 692451 h 1318280"/>
                    <a:gd name="connsiteX3053" fmla="*/ 1391327 w 2276193"/>
                    <a:gd name="connsiteY3053" fmla="*/ 691682 h 1318280"/>
                    <a:gd name="connsiteX3054" fmla="*/ 1391094 w 2276193"/>
                    <a:gd name="connsiteY3054" fmla="*/ 689822 h 1318280"/>
                    <a:gd name="connsiteX3055" fmla="*/ 1391102 w 2276193"/>
                    <a:gd name="connsiteY3055" fmla="*/ 689817 h 1318280"/>
                    <a:gd name="connsiteX3056" fmla="*/ 1424540 w 2276193"/>
                    <a:gd name="connsiteY3056" fmla="*/ 688542 h 1318280"/>
                    <a:gd name="connsiteX3057" fmla="*/ 1422253 w 2276193"/>
                    <a:gd name="connsiteY3057" fmla="*/ 691186 h 1318280"/>
                    <a:gd name="connsiteX3058" fmla="*/ 1422262 w 2276193"/>
                    <a:gd name="connsiteY3058" fmla="*/ 691195 h 1318280"/>
                    <a:gd name="connsiteX3059" fmla="*/ 1404329 w 2276193"/>
                    <a:gd name="connsiteY3059" fmla="*/ 703203 h 1318280"/>
                    <a:gd name="connsiteX3060" fmla="*/ 1437598 w 2276193"/>
                    <a:gd name="connsiteY3060" fmla="*/ 730923 h 1318280"/>
                    <a:gd name="connsiteX3061" fmla="*/ 1443495 w 2276193"/>
                    <a:gd name="connsiteY3061" fmla="*/ 723798 h 1318280"/>
                    <a:gd name="connsiteX3062" fmla="*/ 1448557 w 2276193"/>
                    <a:gd name="connsiteY3062" fmla="*/ 716318 h 1318280"/>
                    <a:gd name="connsiteX3063" fmla="*/ 1448904 w 2276193"/>
                    <a:gd name="connsiteY3063" fmla="*/ 713731 h 1318280"/>
                    <a:gd name="connsiteX3064" fmla="*/ 1438039 w 2276193"/>
                    <a:gd name="connsiteY3064" fmla="*/ 705022 h 1318280"/>
                    <a:gd name="connsiteX3065" fmla="*/ 1425271 w 2276193"/>
                    <a:gd name="connsiteY3065" fmla="*/ 693417 h 1318280"/>
                    <a:gd name="connsiteX3066" fmla="*/ 1424587 w 2276193"/>
                    <a:gd name="connsiteY3066" fmla="*/ 689236 h 1318280"/>
                    <a:gd name="connsiteX3067" fmla="*/ 1424540 w 2276193"/>
                    <a:gd name="connsiteY3067" fmla="*/ 688542 h 1318280"/>
                    <a:gd name="connsiteX3068" fmla="*/ 1867123 w 2276193"/>
                    <a:gd name="connsiteY3068" fmla="*/ 685824 h 1318280"/>
                    <a:gd name="connsiteX3069" fmla="*/ 1865801 w 2276193"/>
                    <a:gd name="connsiteY3069" fmla="*/ 687427 h 1318280"/>
                    <a:gd name="connsiteX3070" fmla="*/ 1862042 w 2276193"/>
                    <a:gd name="connsiteY3070" fmla="*/ 695142 h 1318280"/>
                    <a:gd name="connsiteX3071" fmla="*/ 1864198 w 2276193"/>
                    <a:gd name="connsiteY3071" fmla="*/ 705866 h 1318280"/>
                    <a:gd name="connsiteX3072" fmla="*/ 1864667 w 2276193"/>
                    <a:gd name="connsiteY3072" fmla="*/ 706156 h 1318280"/>
                    <a:gd name="connsiteX3073" fmla="*/ 1865108 w 2276193"/>
                    <a:gd name="connsiteY3073" fmla="*/ 705322 h 1318280"/>
                    <a:gd name="connsiteX3074" fmla="*/ 1865389 w 2276193"/>
                    <a:gd name="connsiteY3074" fmla="*/ 704778 h 1318280"/>
                    <a:gd name="connsiteX3075" fmla="*/ 1867789 w 2276193"/>
                    <a:gd name="connsiteY3075" fmla="*/ 694148 h 1318280"/>
                    <a:gd name="connsiteX3076" fmla="*/ 1867807 w 2276193"/>
                    <a:gd name="connsiteY3076" fmla="*/ 693914 h 1318280"/>
                    <a:gd name="connsiteX3077" fmla="*/ 1868595 w 2276193"/>
                    <a:gd name="connsiteY3077" fmla="*/ 687708 h 1318280"/>
                    <a:gd name="connsiteX3078" fmla="*/ 1868604 w 2276193"/>
                    <a:gd name="connsiteY3078" fmla="*/ 687689 h 1318280"/>
                    <a:gd name="connsiteX3079" fmla="*/ 1867535 w 2276193"/>
                    <a:gd name="connsiteY3079" fmla="*/ 685974 h 1318280"/>
                    <a:gd name="connsiteX3080" fmla="*/ 1867123 w 2276193"/>
                    <a:gd name="connsiteY3080" fmla="*/ 685824 h 1318280"/>
                    <a:gd name="connsiteX3081" fmla="*/ 1867123 w 2276193"/>
                    <a:gd name="connsiteY3081" fmla="*/ 680002 h 1318280"/>
                    <a:gd name="connsiteX3082" fmla="*/ 1870310 w 2276193"/>
                    <a:gd name="connsiteY3082" fmla="*/ 680855 h 1318280"/>
                    <a:gd name="connsiteX3083" fmla="*/ 1870301 w 2276193"/>
                    <a:gd name="connsiteY3083" fmla="*/ 680855 h 1318280"/>
                    <a:gd name="connsiteX3084" fmla="*/ 1874294 w 2276193"/>
                    <a:gd name="connsiteY3084" fmla="*/ 688898 h 1318280"/>
                    <a:gd name="connsiteX3085" fmla="*/ 1873591 w 2276193"/>
                    <a:gd name="connsiteY3085" fmla="*/ 694607 h 1318280"/>
                    <a:gd name="connsiteX3086" fmla="*/ 1870517 w 2276193"/>
                    <a:gd name="connsiteY3086" fmla="*/ 707544 h 1318280"/>
                    <a:gd name="connsiteX3087" fmla="*/ 1869954 w 2276193"/>
                    <a:gd name="connsiteY3087" fmla="*/ 708838 h 1318280"/>
                    <a:gd name="connsiteX3088" fmla="*/ 1864958 w 2276193"/>
                    <a:gd name="connsiteY3088" fmla="*/ 712062 h 1318280"/>
                    <a:gd name="connsiteX3089" fmla="*/ 1860420 w 2276193"/>
                    <a:gd name="connsiteY3089" fmla="*/ 710309 h 1318280"/>
                    <a:gd name="connsiteX3090" fmla="*/ 1856333 w 2276193"/>
                    <a:gd name="connsiteY3090" fmla="*/ 693961 h 1318280"/>
                    <a:gd name="connsiteX3091" fmla="*/ 1860814 w 2276193"/>
                    <a:gd name="connsiteY3091" fmla="*/ 684399 h 1318280"/>
                    <a:gd name="connsiteX3092" fmla="*/ 1867123 w 2276193"/>
                    <a:gd name="connsiteY3092" fmla="*/ 680002 h 1318280"/>
                    <a:gd name="connsiteX3093" fmla="*/ 1259976 w 2276193"/>
                    <a:gd name="connsiteY3093" fmla="*/ 678877 h 1318280"/>
                    <a:gd name="connsiteX3094" fmla="*/ 1177418 w 2276193"/>
                    <a:gd name="connsiteY3094" fmla="*/ 776603 h 1318280"/>
                    <a:gd name="connsiteX3095" fmla="*/ 1202007 w 2276193"/>
                    <a:gd name="connsiteY3095" fmla="*/ 789071 h 1318280"/>
                    <a:gd name="connsiteX3096" fmla="*/ 1280319 w 2276193"/>
                    <a:gd name="connsiteY3096" fmla="*/ 676271 h 1318280"/>
                    <a:gd name="connsiteX3097" fmla="*/ 1277881 w 2276193"/>
                    <a:gd name="connsiteY3097" fmla="*/ 677443 h 1318280"/>
                    <a:gd name="connsiteX3098" fmla="*/ 1286402 w 2276193"/>
                    <a:gd name="connsiteY3098" fmla="*/ 694026 h 1318280"/>
                    <a:gd name="connsiteX3099" fmla="*/ 1287096 w 2276193"/>
                    <a:gd name="connsiteY3099" fmla="*/ 695001 h 1318280"/>
                    <a:gd name="connsiteX3100" fmla="*/ 1291080 w 2276193"/>
                    <a:gd name="connsiteY3100" fmla="*/ 707544 h 1318280"/>
                    <a:gd name="connsiteX3101" fmla="*/ 1291689 w 2276193"/>
                    <a:gd name="connsiteY3101" fmla="*/ 708275 h 1318280"/>
                    <a:gd name="connsiteX3102" fmla="*/ 1303004 w 2276193"/>
                    <a:gd name="connsiteY3102" fmla="*/ 724951 h 1318280"/>
                    <a:gd name="connsiteX3103" fmla="*/ 1303285 w 2276193"/>
                    <a:gd name="connsiteY3103" fmla="*/ 726226 h 1318280"/>
                    <a:gd name="connsiteX3104" fmla="*/ 1303745 w 2276193"/>
                    <a:gd name="connsiteY3104" fmla="*/ 730510 h 1318280"/>
                    <a:gd name="connsiteX3105" fmla="*/ 1309013 w 2276193"/>
                    <a:gd name="connsiteY3105" fmla="*/ 739791 h 1318280"/>
                    <a:gd name="connsiteX3106" fmla="*/ 1317393 w 2276193"/>
                    <a:gd name="connsiteY3106" fmla="*/ 752333 h 1318280"/>
                    <a:gd name="connsiteX3107" fmla="*/ 1317628 w 2276193"/>
                    <a:gd name="connsiteY3107" fmla="*/ 753289 h 1318280"/>
                    <a:gd name="connsiteX3108" fmla="*/ 1319334 w 2276193"/>
                    <a:gd name="connsiteY3108" fmla="*/ 757930 h 1318280"/>
                    <a:gd name="connsiteX3109" fmla="*/ 1326899 w 2276193"/>
                    <a:gd name="connsiteY3109" fmla="*/ 764295 h 1318280"/>
                    <a:gd name="connsiteX3110" fmla="*/ 1329486 w 2276193"/>
                    <a:gd name="connsiteY3110" fmla="*/ 765532 h 1318280"/>
                    <a:gd name="connsiteX3111" fmla="*/ 1330461 w 2276193"/>
                    <a:gd name="connsiteY3111" fmla="*/ 766160 h 1318280"/>
                    <a:gd name="connsiteX3112" fmla="*/ 1330592 w 2276193"/>
                    <a:gd name="connsiteY3112" fmla="*/ 766254 h 1318280"/>
                    <a:gd name="connsiteX3113" fmla="*/ 1333245 w 2276193"/>
                    <a:gd name="connsiteY3113" fmla="*/ 768494 h 1318280"/>
                    <a:gd name="connsiteX3114" fmla="*/ 1333264 w 2276193"/>
                    <a:gd name="connsiteY3114" fmla="*/ 768513 h 1318280"/>
                    <a:gd name="connsiteX3115" fmla="*/ 1336376 w 2276193"/>
                    <a:gd name="connsiteY3115" fmla="*/ 771982 h 1318280"/>
                    <a:gd name="connsiteX3116" fmla="*/ 1336526 w 2276193"/>
                    <a:gd name="connsiteY3116" fmla="*/ 772160 h 1318280"/>
                    <a:gd name="connsiteX3117" fmla="*/ 1336526 w 2276193"/>
                    <a:gd name="connsiteY3117" fmla="*/ 772131 h 1318280"/>
                    <a:gd name="connsiteX3118" fmla="*/ 1337473 w 2276193"/>
                    <a:gd name="connsiteY3118" fmla="*/ 773247 h 1318280"/>
                    <a:gd name="connsiteX3119" fmla="*/ 1334839 w 2276193"/>
                    <a:gd name="connsiteY3119" fmla="*/ 760461 h 1318280"/>
                    <a:gd name="connsiteX3120" fmla="*/ 1334923 w 2276193"/>
                    <a:gd name="connsiteY3120" fmla="*/ 758717 h 1318280"/>
                    <a:gd name="connsiteX3121" fmla="*/ 1334923 w 2276193"/>
                    <a:gd name="connsiteY3121" fmla="*/ 758211 h 1318280"/>
                    <a:gd name="connsiteX3122" fmla="*/ 1334923 w 2276193"/>
                    <a:gd name="connsiteY3122" fmla="*/ 758051 h 1318280"/>
                    <a:gd name="connsiteX3123" fmla="*/ 1334886 w 2276193"/>
                    <a:gd name="connsiteY3123" fmla="*/ 757705 h 1318280"/>
                    <a:gd name="connsiteX3124" fmla="*/ 1334858 w 2276193"/>
                    <a:gd name="connsiteY3124" fmla="*/ 757573 h 1318280"/>
                    <a:gd name="connsiteX3125" fmla="*/ 1334773 w 2276193"/>
                    <a:gd name="connsiteY3125" fmla="*/ 757189 h 1318280"/>
                    <a:gd name="connsiteX3126" fmla="*/ 1334726 w 2276193"/>
                    <a:gd name="connsiteY3126" fmla="*/ 757011 h 1318280"/>
                    <a:gd name="connsiteX3127" fmla="*/ 1334604 w 2276193"/>
                    <a:gd name="connsiteY3127" fmla="*/ 756655 h 1318280"/>
                    <a:gd name="connsiteX3128" fmla="*/ 1334548 w 2276193"/>
                    <a:gd name="connsiteY3128" fmla="*/ 756514 h 1318280"/>
                    <a:gd name="connsiteX3129" fmla="*/ 1334351 w 2276193"/>
                    <a:gd name="connsiteY3129" fmla="*/ 756083 h 1318280"/>
                    <a:gd name="connsiteX3130" fmla="*/ 1333264 w 2276193"/>
                    <a:gd name="connsiteY3130" fmla="*/ 754349 h 1318280"/>
                    <a:gd name="connsiteX3131" fmla="*/ 1332870 w 2276193"/>
                    <a:gd name="connsiteY3131" fmla="*/ 753843 h 1318280"/>
                    <a:gd name="connsiteX3132" fmla="*/ 1330339 w 2276193"/>
                    <a:gd name="connsiteY3132" fmla="*/ 750993 h 1318280"/>
                    <a:gd name="connsiteX3133" fmla="*/ 1330330 w 2276193"/>
                    <a:gd name="connsiteY3133" fmla="*/ 750993 h 1318280"/>
                    <a:gd name="connsiteX3134" fmla="*/ 1329130 w 2276193"/>
                    <a:gd name="connsiteY3134" fmla="*/ 749718 h 1318280"/>
                    <a:gd name="connsiteX3135" fmla="*/ 1322090 w 2276193"/>
                    <a:gd name="connsiteY3135" fmla="*/ 738319 h 1318280"/>
                    <a:gd name="connsiteX3136" fmla="*/ 1317178 w 2276193"/>
                    <a:gd name="connsiteY3136" fmla="*/ 733276 h 1318280"/>
                    <a:gd name="connsiteX3137" fmla="*/ 1306904 w 2276193"/>
                    <a:gd name="connsiteY3137" fmla="*/ 716149 h 1318280"/>
                    <a:gd name="connsiteX3138" fmla="*/ 1299639 w 2276193"/>
                    <a:gd name="connsiteY3138" fmla="*/ 703831 h 1318280"/>
                    <a:gd name="connsiteX3139" fmla="*/ 1294614 w 2276193"/>
                    <a:gd name="connsiteY3139" fmla="*/ 698357 h 1318280"/>
                    <a:gd name="connsiteX3140" fmla="*/ 1280319 w 2276193"/>
                    <a:gd name="connsiteY3140" fmla="*/ 676271 h 1318280"/>
                    <a:gd name="connsiteX3141" fmla="*/ 1354037 w 2276193"/>
                    <a:gd name="connsiteY3141" fmla="*/ 674893 h 1318280"/>
                    <a:gd name="connsiteX3142" fmla="*/ 1341129 w 2276193"/>
                    <a:gd name="connsiteY3142" fmla="*/ 746924 h 1318280"/>
                    <a:gd name="connsiteX3143" fmla="*/ 1385384 w 2276193"/>
                    <a:gd name="connsiteY3143" fmla="*/ 757845 h 1318280"/>
                    <a:gd name="connsiteX3144" fmla="*/ 1385394 w 2276193"/>
                    <a:gd name="connsiteY3144" fmla="*/ 757845 h 1318280"/>
                    <a:gd name="connsiteX3145" fmla="*/ 1359661 w 2276193"/>
                    <a:gd name="connsiteY3145" fmla="*/ 673759 h 1318280"/>
                    <a:gd name="connsiteX3146" fmla="*/ 1391871 w 2276193"/>
                    <a:gd name="connsiteY3146" fmla="*/ 759026 h 1318280"/>
                    <a:gd name="connsiteX3147" fmla="*/ 1402089 w 2276193"/>
                    <a:gd name="connsiteY3147" fmla="*/ 759026 h 1318280"/>
                    <a:gd name="connsiteX3148" fmla="*/ 1402436 w 2276193"/>
                    <a:gd name="connsiteY3148" fmla="*/ 758042 h 1318280"/>
                    <a:gd name="connsiteX3149" fmla="*/ 1404761 w 2276193"/>
                    <a:gd name="connsiteY3149" fmla="*/ 754977 h 1318280"/>
                    <a:gd name="connsiteX3150" fmla="*/ 1407076 w 2276193"/>
                    <a:gd name="connsiteY3150" fmla="*/ 753983 h 1318280"/>
                    <a:gd name="connsiteX3151" fmla="*/ 1408698 w 2276193"/>
                    <a:gd name="connsiteY3151" fmla="*/ 753364 h 1318280"/>
                    <a:gd name="connsiteX3152" fmla="*/ 1414444 w 2276193"/>
                    <a:gd name="connsiteY3152" fmla="*/ 751705 h 1318280"/>
                    <a:gd name="connsiteX3153" fmla="*/ 1421559 w 2276193"/>
                    <a:gd name="connsiteY3153" fmla="*/ 748462 h 1318280"/>
                    <a:gd name="connsiteX3154" fmla="*/ 1426799 w 2276193"/>
                    <a:gd name="connsiteY3154" fmla="*/ 744206 h 1318280"/>
                    <a:gd name="connsiteX3155" fmla="*/ 1430193 w 2276193"/>
                    <a:gd name="connsiteY3155" fmla="*/ 741009 h 1318280"/>
                    <a:gd name="connsiteX3156" fmla="*/ 1435142 w 2276193"/>
                    <a:gd name="connsiteY3156" fmla="*/ 736669 h 1318280"/>
                    <a:gd name="connsiteX3157" fmla="*/ 1435170 w 2276193"/>
                    <a:gd name="connsiteY3157" fmla="*/ 736660 h 1318280"/>
                    <a:gd name="connsiteX3158" fmla="*/ 1158436 w 2276193"/>
                    <a:gd name="connsiteY3158" fmla="*/ 672859 h 1318280"/>
                    <a:gd name="connsiteX3159" fmla="*/ 1153805 w 2276193"/>
                    <a:gd name="connsiteY3159" fmla="*/ 760517 h 1318280"/>
                    <a:gd name="connsiteX3160" fmla="*/ 1169235 w 2276193"/>
                    <a:gd name="connsiteY3160" fmla="*/ 771475 h 1318280"/>
                    <a:gd name="connsiteX3161" fmla="*/ 1802029 w 2276193"/>
                    <a:gd name="connsiteY3161" fmla="*/ 668987 h 1318280"/>
                    <a:gd name="connsiteX3162" fmla="*/ 1810878 w 2276193"/>
                    <a:gd name="connsiteY3162" fmla="*/ 709718 h 1318280"/>
                    <a:gd name="connsiteX3163" fmla="*/ 1813568 w 2276193"/>
                    <a:gd name="connsiteY3163" fmla="*/ 707253 h 1318280"/>
                    <a:gd name="connsiteX3164" fmla="*/ 1817562 w 2276193"/>
                    <a:gd name="connsiteY3164" fmla="*/ 705416 h 1318280"/>
                    <a:gd name="connsiteX3165" fmla="*/ 1817806 w 2276193"/>
                    <a:gd name="connsiteY3165" fmla="*/ 705416 h 1318280"/>
                    <a:gd name="connsiteX3166" fmla="*/ 1819090 w 2276193"/>
                    <a:gd name="connsiteY3166" fmla="*/ 705453 h 1318280"/>
                    <a:gd name="connsiteX3167" fmla="*/ 1827995 w 2276193"/>
                    <a:gd name="connsiteY3167" fmla="*/ 703803 h 1318280"/>
                    <a:gd name="connsiteX3168" fmla="*/ 1827986 w 2276193"/>
                    <a:gd name="connsiteY3168" fmla="*/ 703803 h 1318280"/>
                    <a:gd name="connsiteX3169" fmla="*/ 1368323 w 2276193"/>
                    <a:gd name="connsiteY3169" fmla="*/ 666325 h 1318280"/>
                    <a:gd name="connsiteX3170" fmla="*/ 1360815 w 2276193"/>
                    <a:gd name="connsiteY3170" fmla="*/ 666953 h 1318280"/>
                    <a:gd name="connsiteX3171" fmla="*/ 1381700 w 2276193"/>
                    <a:gd name="connsiteY3171" fmla="*/ 684352 h 1318280"/>
                    <a:gd name="connsiteX3172" fmla="*/ 1375373 w 2276193"/>
                    <a:gd name="connsiteY3172" fmla="*/ 676234 h 1318280"/>
                    <a:gd name="connsiteX3173" fmla="*/ 1368726 w 2276193"/>
                    <a:gd name="connsiteY3173" fmla="*/ 667047 h 1318280"/>
                    <a:gd name="connsiteX3174" fmla="*/ 1794989 w 2276193"/>
                    <a:gd name="connsiteY3174" fmla="*/ 662707 h 1318280"/>
                    <a:gd name="connsiteX3175" fmla="*/ 1757614 w 2276193"/>
                    <a:gd name="connsiteY3175" fmla="*/ 702519 h 1318280"/>
                    <a:gd name="connsiteX3176" fmla="*/ 1776353 w 2276193"/>
                    <a:gd name="connsiteY3176" fmla="*/ 715521 h 1318280"/>
                    <a:gd name="connsiteX3177" fmla="*/ 1783796 w 2276193"/>
                    <a:gd name="connsiteY3177" fmla="*/ 713609 h 1318280"/>
                    <a:gd name="connsiteX3178" fmla="*/ 1784237 w 2276193"/>
                    <a:gd name="connsiteY3178" fmla="*/ 713590 h 1318280"/>
                    <a:gd name="connsiteX3179" fmla="*/ 1793639 w 2276193"/>
                    <a:gd name="connsiteY3179" fmla="*/ 721670 h 1318280"/>
                    <a:gd name="connsiteX3180" fmla="*/ 1794258 w 2276193"/>
                    <a:gd name="connsiteY3180" fmla="*/ 722833 h 1318280"/>
                    <a:gd name="connsiteX3181" fmla="*/ 1794361 w 2276193"/>
                    <a:gd name="connsiteY3181" fmla="*/ 722130 h 1318280"/>
                    <a:gd name="connsiteX3182" fmla="*/ 1794248 w 2276193"/>
                    <a:gd name="connsiteY3182" fmla="*/ 721398 h 1318280"/>
                    <a:gd name="connsiteX3183" fmla="*/ 1797604 w 2276193"/>
                    <a:gd name="connsiteY3183" fmla="*/ 715268 h 1318280"/>
                    <a:gd name="connsiteX3184" fmla="*/ 1797604 w 2276193"/>
                    <a:gd name="connsiteY3184" fmla="*/ 715277 h 1318280"/>
                    <a:gd name="connsiteX3185" fmla="*/ 1800866 w 2276193"/>
                    <a:gd name="connsiteY3185" fmla="*/ 714180 h 1318280"/>
                    <a:gd name="connsiteX3186" fmla="*/ 1805788 w 2276193"/>
                    <a:gd name="connsiteY3186" fmla="*/ 712456 h 1318280"/>
                    <a:gd name="connsiteX3187" fmla="*/ 1275144 w 2276193"/>
                    <a:gd name="connsiteY3187" fmla="*/ 662304 h 1318280"/>
                    <a:gd name="connsiteX3188" fmla="*/ 1209084 w 2276193"/>
                    <a:gd name="connsiteY3188" fmla="*/ 787889 h 1318280"/>
                    <a:gd name="connsiteX3189" fmla="*/ 1311909 w 2276193"/>
                    <a:gd name="connsiteY3189" fmla="*/ 754517 h 1318280"/>
                    <a:gd name="connsiteX3190" fmla="*/ 1311703 w 2276193"/>
                    <a:gd name="connsiteY3190" fmla="*/ 753646 h 1318280"/>
                    <a:gd name="connsiteX3191" fmla="*/ 1305957 w 2276193"/>
                    <a:gd name="connsiteY3191" fmla="*/ 744787 h 1318280"/>
                    <a:gd name="connsiteX3192" fmla="*/ 1297942 w 2276193"/>
                    <a:gd name="connsiteY3192" fmla="*/ 729882 h 1318280"/>
                    <a:gd name="connsiteX3193" fmla="*/ 1297651 w 2276193"/>
                    <a:gd name="connsiteY3193" fmla="*/ 727782 h 1318280"/>
                    <a:gd name="connsiteX3194" fmla="*/ 1297623 w 2276193"/>
                    <a:gd name="connsiteY3194" fmla="*/ 727670 h 1318280"/>
                    <a:gd name="connsiteX3195" fmla="*/ 1297230 w 2276193"/>
                    <a:gd name="connsiteY3195" fmla="*/ 725720 h 1318280"/>
                    <a:gd name="connsiteX3196" fmla="*/ 1289515 w 2276193"/>
                    <a:gd name="connsiteY3196" fmla="*/ 713712 h 1318280"/>
                    <a:gd name="connsiteX3197" fmla="*/ 1285315 w 2276193"/>
                    <a:gd name="connsiteY3197" fmla="*/ 706700 h 1318280"/>
                    <a:gd name="connsiteX3198" fmla="*/ 1282362 w 2276193"/>
                    <a:gd name="connsiteY3198" fmla="*/ 698432 h 1318280"/>
                    <a:gd name="connsiteX3199" fmla="*/ 1281640 w 2276193"/>
                    <a:gd name="connsiteY3199" fmla="*/ 697410 h 1318280"/>
                    <a:gd name="connsiteX3200" fmla="*/ 1272116 w 2276193"/>
                    <a:gd name="connsiteY3200" fmla="*/ 678568 h 1318280"/>
                    <a:gd name="connsiteX3201" fmla="*/ 1272585 w 2276193"/>
                    <a:gd name="connsiteY3201" fmla="*/ 674415 h 1318280"/>
                    <a:gd name="connsiteX3202" fmla="*/ 1275950 w 2276193"/>
                    <a:gd name="connsiteY3202" fmla="*/ 671931 h 1318280"/>
                    <a:gd name="connsiteX3203" fmla="*/ 1276991 w 2276193"/>
                    <a:gd name="connsiteY3203" fmla="*/ 671481 h 1318280"/>
                    <a:gd name="connsiteX3204" fmla="*/ 1280384 w 2276193"/>
                    <a:gd name="connsiteY3204" fmla="*/ 670225 h 1318280"/>
                    <a:gd name="connsiteX3205" fmla="*/ 1280375 w 2276193"/>
                    <a:gd name="connsiteY3205" fmla="*/ 670253 h 1318280"/>
                    <a:gd name="connsiteX3206" fmla="*/ 1280553 w 2276193"/>
                    <a:gd name="connsiteY3206" fmla="*/ 670253 h 1318280"/>
                    <a:gd name="connsiteX3207" fmla="*/ 1803322 w 2276193"/>
                    <a:gd name="connsiteY3207" fmla="*/ 660973 h 1318280"/>
                    <a:gd name="connsiteX3208" fmla="*/ 1833207 w 2276193"/>
                    <a:gd name="connsiteY3208" fmla="*/ 701075 h 1318280"/>
                    <a:gd name="connsiteX3209" fmla="*/ 1838523 w 2276193"/>
                    <a:gd name="connsiteY3209" fmla="*/ 696585 h 1318280"/>
                    <a:gd name="connsiteX3210" fmla="*/ 1838897 w 2276193"/>
                    <a:gd name="connsiteY3210" fmla="*/ 696191 h 1318280"/>
                    <a:gd name="connsiteX3211" fmla="*/ 1850765 w 2276193"/>
                    <a:gd name="connsiteY3211" fmla="*/ 675793 h 1318280"/>
                    <a:gd name="connsiteX3212" fmla="*/ 1850765 w 2276193"/>
                    <a:gd name="connsiteY3212" fmla="*/ 675390 h 1318280"/>
                    <a:gd name="connsiteX3213" fmla="*/ 1853099 w 2276193"/>
                    <a:gd name="connsiteY3213" fmla="*/ 670628 h 1318280"/>
                    <a:gd name="connsiteX3214" fmla="*/ 1854702 w 2276193"/>
                    <a:gd name="connsiteY3214" fmla="*/ 668997 h 1318280"/>
                    <a:gd name="connsiteX3215" fmla="*/ 1280918 w 2276193"/>
                    <a:gd name="connsiteY3215" fmla="*/ 660485 h 1318280"/>
                    <a:gd name="connsiteX3216" fmla="*/ 1336385 w 2276193"/>
                    <a:gd name="connsiteY3216" fmla="*/ 742003 h 1318280"/>
                    <a:gd name="connsiteX3217" fmla="*/ 1349781 w 2276193"/>
                    <a:gd name="connsiteY3217" fmla="*/ 667281 h 1318280"/>
                    <a:gd name="connsiteX3218" fmla="*/ 1376676 w 2276193"/>
                    <a:gd name="connsiteY3218" fmla="*/ 659904 h 1318280"/>
                    <a:gd name="connsiteX3219" fmla="*/ 1374276 w 2276193"/>
                    <a:gd name="connsiteY3219" fmla="*/ 660101 h 1318280"/>
                    <a:gd name="connsiteX3220" fmla="*/ 1373076 w 2276193"/>
                    <a:gd name="connsiteY3220" fmla="*/ 660626 h 1318280"/>
                    <a:gd name="connsiteX3221" fmla="*/ 1372907 w 2276193"/>
                    <a:gd name="connsiteY3221" fmla="*/ 660804 h 1318280"/>
                    <a:gd name="connsiteX3222" fmla="*/ 1372757 w 2276193"/>
                    <a:gd name="connsiteY3222" fmla="*/ 661019 h 1318280"/>
                    <a:gd name="connsiteX3223" fmla="*/ 1372645 w 2276193"/>
                    <a:gd name="connsiteY3223" fmla="*/ 661741 h 1318280"/>
                    <a:gd name="connsiteX3224" fmla="*/ 1372748 w 2276193"/>
                    <a:gd name="connsiteY3224" fmla="*/ 662191 h 1318280"/>
                    <a:gd name="connsiteX3225" fmla="*/ 1372973 w 2276193"/>
                    <a:gd name="connsiteY3225" fmla="*/ 662688 h 1318280"/>
                    <a:gd name="connsiteX3226" fmla="*/ 1374267 w 2276193"/>
                    <a:gd name="connsiteY3226" fmla="*/ 664985 h 1318280"/>
                    <a:gd name="connsiteX3227" fmla="*/ 1379282 w 2276193"/>
                    <a:gd name="connsiteY3227" fmla="*/ 671893 h 1318280"/>
                    <a:gd name="connsiteX3228" fmla="*/ 1387803 w 2276193"/>
                    <a:gd name="connsiteY3228" fmla="*/ 684745 h 1318280"/>
                    <a:gd name="connsiteX3229" fmla="*/ 1391927 w 2276193"/>
                    <a:gd name="connsiteY3229" fmla="*/ 682992 h 1318280"/>
                    <a:gd name="connsiteX3230" fmla="*/ 1394571 w 2276193"/>
                    <a:gd name="connsiteY3230" fmla="*/ 683864 h 1318280"/>
                    <a:gd name="connsiteX3231" fmla="*/ 1396624 w 2276193"/>
                    <a:gd name="connsiteY3231" fmla="*/ 687305 h 1318280"/>
                    <a:gd name="connsiteX3232" fmla="*/ 1397121 w 2276193"/>
                    <a:gd name="connsiteY3232" fmla="*/ 691120 h 1318280"/>
                    <a:gd name="connsiteX3233" fmla="*/ 1397655 w 2276193"/>
                    <a:gd name="connsiteY3233" fmla="*/ 695048 h 1318280"/>
                    <a:gd name="connsiteX3234" fmla="*/ 1398105 w 2276193"/>
                    <a:gd name="connsiteY3234" fmla="*/ 696941 h 1318280"/>
                    <a:gd name="connsiteX3235" fmla="*/ 1400195 w 2276193"/>
                    <a:gd name="connsiteY3235" fmla="*/ 697157 h 1318280"/>
                    <a:gd name="connsiteX3236" fmla="*/ 1401405 w 2276193"/>
                    <a:gd name="connsiteY3236" fmla="*/ 697279 h 1318280"/>
                    <a:gd name="connsiteX3237" fmla="*/ 1403336 w 2276193"/>
                    <a:gd name="connsiteY3237" fmla="*/ 697363 h 1318280"/>
                    <a:gd name="connsiteX3238" fmla="*/ 1417331 w 2276193"/>
                    <a:gd name="connsiteY3238" fmla="*/ 688017 h 1318280"/>
                    <a:gd name="connsiteX3239" fmla="*/ 1420528 w 2276193"/>
                    <a:gd name="connsiteY3239" fmla="*/ 684258 h 1318280"/>
                    <a:gd name="connsiteX3240" fmla="*/ 1413460 w 2276193"/>
                    <a:gd name="connsiteY3240" fmla="*/ 685533 h 1318280"/>
                    <a:gd name="connsiteX3241" fmla="*/ 1397777 w 2276193"/>
                    <a:gd name="connsiteY3241" fmla="*/ 678755 h 1318280"/>
                    <a:gd name="connsiteX3242" fmla="*/ 1396914 w 2276193"/>
                    <a:gd name="connsiteY3242" fmla="*/ 677921 h 1318280"/>
                    <a:gd name="connsiteX3243" fmla="*/ 1396840 w 2276193"/>
                    <a:gd name="connsiteY3243" fmla="*/ 677837 h 1318280"/>
                    <a:gd name="connsiteX3244" fmla="*/ 1396830 w 2276193"/>
                    <a:gd name="connsiteY3244" fmla="*/ 677827 h 1318280"/>
                    <a:gd name="connsiteX3245" fmla="*/ 1382928 w 2276193"/>
                    <a:gd name="connsiteY3245" fmla="*/ 666569 h 1318280"/>
                    <a:gd name="connsiteX3246" fmla="*/ 1381972 w 2276193"/>
                    <a:gd name="connsiteY3246" fmla="*/ 664835 h 1318280"/>
                    <a:gd name="connsiteX3247" fmla="*/ 1381278 w 2276193"/>
                    <a:gd name="connsiteY3247" fmla="*/ 663635 h 1318280"/>
                    <a:gd name="connsiteX3248" fmla="*/ 1380482 w 2276193"/>
                    <a:gd name="connsiteY3248" fmla="*/ 662416 h 1318280"/>
                    <a:gd name="connsiteX3249" fmla="*/ 1380135 w 2276193"/>
                    <a:gd name="connsiteY3249" fmla="*/ 661929 h 1318280"/>
                    <a:gd name="connsiteX3250" fmla="*/ 1380078 w 2276193"/>
                    <a:gd name="connsiteY3250" fmla="*/ 661854 h 1318280"/>
                    <a:gd name="connsiteX3251" fmla="*/ 1379797 w 2276193"/>
                    <a:gd name="connsiteY3251" fmla="*/ 661498 h 1318280"/>
                    <a:gd name="connsiteX3252" fmla="*/ 1380182 w 2276193"/>
                    <a:gd name="connsiteY3252" fmla="*/ 661048 h 1318280"/>
                    <a:gd name="connsiteX3253" fmla="*/ 1379732 w 2276193"/>
                    <a:gd name="connsiteY3253" fmla="*/ 661422 h 1318280"/>
                    <a:gd name="connsiteX3254" fmla="*/ 1379478 w 2276193"/>
                    <a:gd name="connsiteY3254" fmla="*/ 661123 h 1318280"/>
                    <a:gd name="connsiteX3255" fmla="*/ 1379404 w 2276193"/>
                    <a:gd name="connsiteY3255" fmla="*/ 661048 h 1318280"/>
                    <a:gd name="connsiteX3256" fmla="*/ 1379188 w 2276193"/>
                    <a:gd name="connsiteY3256" fmla="*/ 660813 h 1318280"/>
                    <a:gd name="connsiteX3257" fmla="*/ 1379497 w 2276193"/>
                    <a:gd name="connsiteY3257" fmla="*/ 660307 h 1318280"/>
                    <a:gd name="connsiteX3258" fmla="*/ 1379094 w 2276193"/>
                    <a:gd name="connsiteY3258" fmla="*/ 660729 h 1318280"/>
                    <a:gd name="connsiteX3259" fmla="*/ 1378907 w 2276193"/>
                    <a:gd name="connsiteY3259" fmla="*/ 660560 h 1318280"/>
                    <a:gd name="connsiteX3260" fmla="*/ 1378654 w 2276193"/>
                    <a:gd name="connsiteY3260" fmla="*/ 660363 h 1318280"/>
                    <a:gd name="connsiteX3261" fmla="*/ 1378419 w 2276193"/>
                    <a:gd name="connsiteY3261" fmla="*/ 660213 h 1318280"/>
                    <a:gd name="connsiteX3262" fmla="*/ 1376676 w 2276193"/>
                    <a:gd name="connsiteY3262" fmla="*/ 659904 h 1318280"/>
                    <a:gd name="connsiteX3263" fmla="*/ 1508936 w 2276193"/>
                    <a:gd name="connsiteY3263" fmla="*/ 655901 h 1318280"/>
                    <a:gd name="connsiteX3264" fmla="*/ 1497452 w 2276193"/>
                    <a:gd name="connsiteY3264" fmla="*/ 690286 h 1318280"/>
                    <a:gd name="connsiteX3265" fmla="*/ 1502458 w 2276193"/>
                    <a:gd name="connsiteY3265" fmla="*/ 696941 h 1318280"/>
                    <a:gd name="connsiteX3266" fmla="*/ 1506442 w 2276193"/>
                    <a:gd name="connsiteY3266" fmla="*/ 700700 h 1318280"/>
                    <a:gd name="connsiteX3267" fmla="*/ 1511626 w 2276193"/>
                    <a:gd name="connsiteY3267" fmla="*/ 704187 h 1318280"/>
                    <a:gd name="connsiteX3268" fmla="*/ 1514992 w 2276193"/>
                    <a:gd name="connsiteY3268" fmla="*/ 707131 h 1318280"/>
                    <a:gd name="connsiteX3269" fmla="*/ 1518028 w 2276193"/>
                    <a:gd name="connsiteY3269" fmla="*/ 710419 h 1318280"/>
                    <a:gd name="connsiteX3270" fmla="*/ 1517485 w 2276193"/>
                    <a:gd name="connsiteY3270" fmla="*/ 714743 h 1318280"/>
                    <a:gd name="connsiteX3271" fmla="*/ 1518132 w 2276193"/>
                    <a:gd name="connsiteY3271" fmla="*/ 715896 h 1318280"/>
                    <a:gd name="connsiteX3272" fmla="*/ 1518357 w 2276193"/>
                    <a:gd name="connsiteY3272" fmla="*/ 716093 h 1318280"/>
                    <a:gd name="connsiteX3273" fmla="*/ 1523166 w 2276193"/>
                    <a:gd name="connsiteY3273" fmla="*/ 720367 h 1318280"/>
                    <a:gd name="connsiteX3274" fmla="*/ 1528397 w 2276193"/>
                    <a:gd name="connsiteY3274" fmla="*/ 722983 h 1318280"/>
                    <a:gd name="connsiteX3275" fmla="*/ 1533477 w 2276193"/>
                    <a:gd name="connsiteY3275" fmla="*/ 720517 h 1318280"/>
                    <a:gd name="connsiteX3276" fmla="*/ 1538971 w 2276193"/>
                    <a:gd name="connsiteY3276" fmla="*/ 719627 h 1318280"/>
                    <a:gd name="connsiteX3277" fmla="*/ 1541164 w 2276193"/>
                    <a:gd name="connsiteY3277" fmla="*/ 721380 h 1318280"/>
                    <a:gd name="connsiteX3278" fmla="*/ 1585701 w 2276193"/>
                    <a:gd name="connsiteY3278" fmla="*/ 697841 h 1318280"/>
                    <a:gd name="connsiteX3279" fmla="*/ 1503302 w 2276193"/>
                    <a:gd name="connsiteY3279" fmla="*/ 655058 h 1318280"/>
                    <a:gd name="connsiteX3280" fmla="*/ 1388534 w 2276193"/>
                    <a:gd name="connsiteY3280" fmla="*/ 664628 h 1318280"/>
                    <a:gd name="connsiteX3281" fmla="*/ 1397430 w 2276193"/>
                    <a:gd name="connsiteY3281" fmla="*/ 672015 h 1318280"/>
                    <a:gd name="connsiteX3282" fmla="*/ 1400589 w 2276193"/>
                    <a:gd name="connsiteY3282" fmla="*/ 673337 h 1318280"/>
                    <a:gd name="connsiteX3283" fmla="*/ 1401105 w 2276193"/>
                    <a:gd name="connsiteY3283" fmla="*/ 673853 h 1318280"/>
                    <a:gd name="connsiteX3284" fmla="*/ 1401227 w 2276193"/>
                    <a:gd name="connsiteY3284" fmla="*/ 673975 h 1318280"/>
                    <a:gd name="connsiteX3285" fmla="*/ 1401630 w 2276193"/>
                    <a:gd name="connsiteY3285" fmla="*/ 674378 h 1318280"/>
                    <a:gd name="connsiteX3286" fmla="*/ 1413469 w 2276193"/>
                    <a:gd name="connsiteY3286" fmla="*/ 679712 h 1318280"/>
                    <a:gd name="connsiteX3287" fmla="*/ 1420715 w 2276193"/>
                    <a:gd name="connsiteY3287" fmla="*/ 677856 h 1318280"/>
                    <a:gd name="connsiteX3288" fmla="*/ 1424231 w 2276193"/>
                    <a:gd name="connsiteY3288" fmla="*/ 676365 h 1318280"/>
                    <a:gd name="connsiteX3289" fmla="*/ 1425768 w 2276193"/>
                    <a:gd name="connsiteY3289" fmla="*/ 676131 h 1318280"/>
                    <a:gd name="connsiteX3290" fmla="*/ 1430155 w 2276193"/>
                    <a:gd name="connsiteY3290" fmla="*/ 678493 h 1318280"/>
                    <a:gd name="connsiteX3291" fmla="*/ 1431318 w 2276193"/>
                    <a:gd name="connsiteY3291" fmla="*/ 680640 h 1318280"/>
                    <a:gd name="connsiteX3292" fmla="*/ 1431327 w 2276193"/>
                    <a:gd name="connsiteY3292" fmla="*/ 680649 h 1318280"/>
                    <a:gd name="connsiteX3293" fmla="*/ 1431768 w 2276193"/>
                    <a:gd name="connsiteY3293" fmla="*/ 683658 h 1318280"/>
                    <a:gd name="connsiteX3294" fmla="*/ 1433727 w 2276193"/>
                    <a:gd name="connsiteY3294" fmla="*/ 685055 h 1318280"/>
                    <a:gd name="connsiteX3295" fmla="*/ 1438517 w 2276193"/>
                    <a:gd name="connsiteY3295" fmla="*/ 687033 h 1318280"/>
                    <a:gd name="connsiteX3296" fmla="*/ 1446719 w 2276193"/>
                    <a:gd name="connsiteY3296" fmla="*/ 688205 h 1318280"/>
                    <a:gd name="connsiteX3297" fmla="*/ 1464990 w 2276193"/>
                    <a:gd name="connsiteY3297" fmla="*/ 690436 h 1318280"/>
                    <a:gd name="connsiteX3298" fmla="*/ 1486757 w 2276193"/>
                    <a:gd name="connsiteY3298" fmla="*/ 688486 h 1318280"/>
                    <a:gd name="connsiteX3299" fmla="*/ 1492193 w 2276193"/>
                    <a:gd name="connsiteY3299" fmla="*/ 688308 h 1318280"/>
                    <a:gd name="connsiteX3300" fmla="*/ 1249187 w 2276193"/>
                    <a:gd name="connsiteY3300" fmla="*/ 649602 h 1318280"/>
                    <a:gd name="connsiteX3301" fmla="*/ 1269116 w 2276193"/>
                    <a:gd name="connsiteY3301" fmla="*/ 652658 h 1318280"/>
                    <a:gd name="connsiteX3302" fmla="*/ 1268235 w 2276193"/>
                    <a:gd name="connsiteY3302" fmla="*/ 651177 h 1318280"/>
                    <a:gd name="connsiteX3303" fmla="*/ 1268141 w 2276193"/>
                    <a:gd name="connsiteY3303" fmla="*/ 651177 h 1318280"/>
                    <a:gd name="connsiteX3304" fmla="*/ 1264673 w 2276193"/>
                    <a:gd name="connsiteY3304" fmla="*/ 651345 h 1318280"/>
                    <a:gd name="connsiteX3305" fmla="*/ 1258439 w 2276193"/>
                    <a:gd name="connsiteY3305" fmla="*/ 650052 h 1318280"/>
                    <a:gd name="connsiteX3306" fmla="*/ 1258439 w 2276193"/>
                    <a:gd name="connsiteY3306" fmla="*/ 650061 h 1318280"/>
                    <a:gd name="connsiteX3307" fmla="*/ 1249187 w 2276193"/>
                    <a:gd name="connsiteY3307" fmla="*/ 649602 h 1318280"/>
                    <a:gd name="connsiteX3308" fmla="*/ 1147786 w 2276193"/>
                    <a:gd name="connsiteY3308" fmla="*/ 646152 h 1318280"/>
                    <a:gd name="connsiteX3309" fmla="*/ 1036169 w 2276193"/>
                    <a:gd name="connsiteY3309" fmla="*/ 693192 h 1318280"/>
                    <a:gd name="connsiteX3310" fmla="*/ 1148443 w 2276193"/>
                    <a:gd name="connsiteY3310" fmla="*/ 757273 h 1318280"/>
                    <a:gd name="connsiteX3311" fmla="*/ 1154020 w 2276193"/>
                    <a:gd name="connsiteY3311" fmla="*/ 651627 h 1318280"/>
                    <a:gd name="connsiteX3312" fmla="*/ 1147786 w 2276193"/>
                    <a:gd name="connsiteY3312" fmla="*/ 646152 h 1318280"/>
                    <a:gd name="connsiteX3313" fmla="*/ 1181280 w 2276193"/>
                    <a:gd name="connsiteY3313" fmla="*/ 645552 h 1318280"/>
                    <a:gd name="connsiteX3314" fmla="*/ 1182040 w 2276193"/>
                    <a:gd name="connsiteY3314" fmla="*/ 650108 h 1318280"/>
                    <a:gd name="connsiteX3315" fmla="*/ 1177596 w 2276193"/>
                    <a:gd name="connsiteY3315" fmla="*/ 658751 h 1318280"/>
                    <a:gd name="connsiteX3316" fmla="*/ 1174062 w 2276193"/>
                    <a:gd name="connsiteY3316" fmla="*/ 659838 h 1318280"/>
                    <a:gd name="connsiteX3317" fmla="*/ 1168991 w 2276193"/>
                    <a:gd name="connsiteY3317" fmla="*/ 657392 h 1318280"/>
                    <a:gd name="connsiteX3318" fmla="*/ 1168991 w 2276193"/>
                    <a:gd name="connsiteY3318" fmla="*/ 657401 h 1318280"/>
                    <a:gd name="connsiteX3319" fmla="*/ 1161829 w 2276193"/>
                    <a:gd name="connsiteY3319" fmla="*/ 653079 h 1318280"/>
                    <a:gd name="connsiteX3320" fmla="*/ 1174709 w 2276193"/>
                    <a:gd name="connsiteY3320" fmla="*/ 770725 h 1318280"/>
                    <a:gd name="connsiteX3321" fmla="*/ 1269070 w 2276193"/>
                    <a:gd name="connsiteY3321" fmla="*/ 659032 h 1318280"/>
                    <a:gd name="connsiteX3322" fmla="*/ 1186567 w 2276193"/>
                    <a:gd name="connsiteY3322" fmla="*/ 639993 h 1318280"/>
                    <a:gd name="connsiteX3323" fmla="*/ 1200216 w 2276193"/>
                    <a:gd name="connsiteY3323" fmla="*/ 642084 h 1318280"/>
                    <a:gd name="connsiteX3324" fmla="*/ 1198266 w 2276193"/>
                    <a:gd name="connsiteY3324" fmla="*/ 640940 h 1318280"/>
                    <a:gd name="connsiteX3325" fmla="*/ 1186567 w 2276193"/>
                    <a:gd name="connsiteY3325" fmla="*/ 639993 h 1318280"/>
                    <a:gd name="connsiteX3326" fmla="*/ 999769 w 2276193"/>
                    <a:gd name="connsiteY3326" fmla="*/ 637706 h 1318280"/>
                    <a:gd name="connsiteX3327" fmla="*/ 991295 w 2276193"/>
                    <a:gd name="connsiteY3327" fmla="*/ 642280 h 1318280"/>
                    <a:gd name="connsiteX3328" fmla="*/ 990967 w 2276193"/>
                    <a:gd name="connsiteY3328" fmla="*/ 643077 h 1318280"/>
                    <a:gd name="connsiteX3329" fmla="*/ 989692 w 2276193"/>
                    <a:gd name="connsiteY3329" fmla="*/ 646133 h 1318280"/>
                    <a:gd name="connsiteX3330" fmla="*/ 987686 w 2276193"/>
                    <a:gd name="connsiteY3330" fmla="*/ 657007 h 1318280"/>
                    <a:gd name="connsiteX3331" fmla="*/ 987696 w 2276193"/>
                    <a:gd name="connsiteY3331" fmla="*/ 657017 h 1318280"/>
                    <a:gd name="connsiteX3332" fmla="*/ 987245 w 2276193"/>
                    <a:gd name="connsiteY3332" fmla="*/ 660860 h 1318280"/>
                    <a:gd name="connsiteX3333" fmla="*/ 986646 w 2276193"/>
                    <a:gd name="connsiteY3333" fmla="*/ 661835 h 1318280"/>
                    <a:gd name="connsiteX3334" fmla="*/ 986242 w 2276193"/>
                    <a:gd name="connsiteY3334" fmla="*/ 662472 h 1318280"/>
                    <a:gd name="connsiteX3335" fmla="*/ 968844 w 2276193"/>
                    <a:gd name="connsiteY3335" fmla="*/ 675709 h 1318280"/>
                    <a:gd name="connsiteX3336" fmla="*/ 966922 w 2276193"/>
                    <a:gd name="connsiteY3336" fmla="*/ 676365 h 1318280"/>
                    <a:gd name="connsiteX3337" fmla="*/ 960623 w 2276193"/>
                    <a:gd name="connsiteY3337" fmla="*/ 684239 h 1318280"/>
                    <a:gd name="connsiteX3338" fmla="*/ 958129 w 2276193"/>
                    <a:gd name="connsiteY3338" fmla="*/ 686742 h 1318280"/>
                    <a:gd name="connsiteX3339" fmla="*/ 1024452 w 2276193"/>
                    <a:gd name="connsiteY3339" fmla="*/ 689404 h 1318280"/>
                    <a:gd name="connsiteX3340" fmla="*/ 1697413 w 2276193"/>
                    <a:gd name="connsiteY3340" fmla="*/ 634641 h 1318280"/>
                    <a:gd name="connsiteX3341" fmla="*/ 1701247 w 2276193"/>
                    <a:gd name="connsiteY3341" fmla="*/ 750336 h 1318280"/>
                    <a:gd name="connsiteX3342" fmla="*/ 1749149 w 2276193"/>
                    <a:gd name="connsiteY3342" fmla="*/ 702697 h 1318280"/>
                    <a:gd name="connsiteX3343" fmla="*/ 1581220 w 2276193"/>
                    <a:gd name="connsiteY3343" fmla="*/ 632391 h 1318280"/>
                    <a:gd name="connsiteX3344" fmla="*/ 1515385 w 2276193"/>
                    <a:gd name="connsiteY3344" fmla="*/ 652433 h 1318280"/>
                    <a:gd name="connsiteX3345" fmla="*/ 1588748 w 2276193"/>
                    <a:gd name="connsiteY3345" fmla="*/ 692517 h 1318280"/>
                    <a:gd name="connsiteX3346" fmla="*/ 1702334 w 2276193"/>
                    <a:gd name="connsiteY3346" fmla="*/ 631528 h 1318280"/>
                    <a:gd name="connsiteX3347" fmla="*/ 1753264 w 2276193"/>
                    <a:gd name="connsiteY3347" fmla="*/ 698507 h 1318280"/>
                    <a:gd name="connsiteX3348" fmla="*/ 1790986 w 2276193"/>
                    <a:gd name="connsiteY3348" fmla="*/ 658320 h 1318280"/>
                    <a:gd name="connsiteX3349" fmla="*/ 1790977 w 2276193"/>
                    <a:gd name="connsiteY3349" fmla="*/ 658320 h 1318280"/>
                    <a:gd name="connsiteX3350" fmla="*/ 1691779 w 2276193"/>
                    <a:gd name="connsiteY3350" fmla="*/ 631378 h 1318280"/>
                    <a:gd name="connsiteX3351" fmla="*/ 1597915 w 2276193"/>
                    <a:gd name="connsiteY3351" fmla="*/ 697569 h 1318280"/>
                    <a:gd name="connsiteX3352" fmla="*/ 1635628 w 2276193"/>
                    <a:gd name="connsiteY3352" fmla="*/ 718521 h 1318280"/>
                    <a:gd name="connsiteX3353" fmla="*/ 1643465 w 2276193"/>
                    <a:gd name="connsiteY3353" fmla="*/ 714471 h 1318280"/>
                    <a:gd name="connsiteX3354" fmla="*/ 1643905 w 2276193"/>
                    <a:gd name="connsiteY3354" fmla="*/ 714471 h 1318280"/>
                    <a:gd name="connsiteX3355" fmla="*/ 1645405 w 2276193"/>
                    <a:gd name="connsiteY3355" fmla="*/ 714527 h 1318280"/>
                    <a:gd name="connsiteX3356" fmla="*/ 1661257 w 2276193"/>
                    <a:gd name="connsiteY3356" fmla="*/ 709596 h 1318280"/>
                    <a:gd name="connsiteX3357" fmla="*/ 1662935 w 2276193"/>
                    <a:gd name="connsiteY3357" fmla="*/ 708687 h 1318280"/>
                    <a:gd name="connsiteX3358" fmla="*/ 1667191 w 2276193"/>
                    <a:gd name="connsiteY3358" fmla="*/ 708584 h 1318280"/>
                    <a:gd name="connsiteX3359" fmla="*/ 1670125 w 2276193"/>
                    <a:gd name="connsiteY3359" fmla="*/ 711649 h 1318280"/>
                    <a:gd name="connsiteX3360" fmla="*/ 1670706 w 2276193"/>
                    <a:gd name="connsiteY3360" fmla="*/ 713796 h 1318280"/>
                    <a:gd name="connsiteX3361" fmla="*/ 1679443 w 2276193"/>
                    <a:gd name="connsiteY3361" fmla="*/ 725786 h 1318280"/>
                    <a:gd name="connsiteX3362" fmla="*/ 1680314 w 2276193"/>
                    <a:gd name="connsiteY3362" fmla="*/ 726236 h 1318280"/>
                    <a:gd name="connsiteX3363" fmla="*/ 1682930 w 2276193"/>
                    <a:gd name="connsiteY3363" fmla="*/ 727782 h 1318280"/>
                    <a:gd name="connsiteX3364" fmla="*/ 1684683 w 2276193"/>
                    <a:gd name="connsiteY3364" fmla="*/ 733191 h 1318280"/>
                    <a:gd name="connsiteX3365" fmla="*/ 1684036 w 2276193"/>
                    <a:gd name="connsiteY3365" fmla="*/ 734841 h 1318280"/>
                    <a:gd name="connsiteX3366" fmla="*/ 1684308 w 2276193"/>
                    <a:gd name="connsiteY3366" fmla="*/ 735104 h 1318280"/>
                    <a:gd name="connsiteX3367" fmla="*/ 1690945 w 2276193"/>
                    <a:gd name="connsiteY3367" fmla="*/ 741309 h 1318280"/>
                    <a:gd name="connsiteX3368" fmla="*/ 1691329 w 2276193"/>
                    <a:gd name="connsiteY3368" fmla="*/ 742312 h 1318280"/>
                    <a:gd name="connsiteX3369" fmla="*/ 1692276 w 2276193"/>
                    <a:gd name="connsiteY3369" fmla="*/ 749990 h 1318280"/>
                    <a:gd name="connsiteX3370" fmla="*/ 1692266 w 2276193"/>
                    <a:gd name="connsiteY3370" fmla="*/ 749999 h 1318280"/>
                    <a:gd name="connsiteX3371" fmla="*/ 1695763 w 2276193"/>
                    <a:gd name="connsiteY3371" fmla="*/ 751939 h 1318280"/>
                    <a:gd name="connsiteX3372" fmla="*/ 1684299 w 2276193"/>
                    <a:gd name="connsiteY3372" fmla="*/ 629250 h 1318280"/>
                    <a:gd name="connsiteX3373" fmla="*/ 1684285 w 2276193"/>
                    <a:gd name="connsiteY3373" fmla="*/ 629260 h 1318280"/>
                    <a:gd name="connsiteX3374" fmla="*/ 1586685 w 2276193"/>
                    <a:gd name="connsiteY3374" fmla="*/ 631519 h 1318280"/>
                    <a:gd name="connsiteX3375" fmla="*/ 1594344 w 2276193"/>
                    <a:gd name="connsiteY3375" fmla="*/ 692685 h 1318280"/>
                    <a:gd name="connsiteX3376" fmla="*/ 1684285 w 2276193"/>
                    <a:gd name="connsiteY3376" fmla="*/ 629260 h 1318280"/>
                    <a:gd name="connsiteX3377" fmla="*/ 1684299 w 2276193"/>
                    <a:gd name="connsiteY3377" fmla="*/ 629260 h 1318280"/>
                    <a:gd name="connsiteX3378" fmla="*/ 1917368 w 2276193"/>
                    <a:gd name="connsiteY3378" fmla="*/ 622567 h 1318280"/>
                    <a:gd name="connsiteX3379" fmla="*/ 1918850 w 2276193"/>
                    <a:gd name="connsiteY3379" fmla="*/ 627413 h 1318280"/>
                    <a:gd name="connsiteX3380" fmla="*/ 1919121 w 2276193"/>
                    <a:gd name="connsiteY3380" fmla="*/ 627985 h 1318280"/>
                    <a:gd name="connsiteX3381" fmla="*/ 1920621 w 2276193"/>
                    <a:gd name="connsiteY3381" fmla="*/ 629606 h 1318280"/>
                    <a:gd name="connsiteX3382" fmla="*/ 1921184 w 2276193"/>
                    <a:gd name="connsiteY3382" fmla="*/ 629560 h 1318280"/>
                    <a:gd name="connsiteX3383" fmla="*/ 1923119 w 2276193"/>
                    <a:gd name="connsiteY3383" fmla="*/ 627727 h 1318280"/>
                    <a:gd name="connsiteX3384" fmla="*/ 1923124 w 2276193"/>
                    <a:gd name="connsiteY3384" fmla="*/ 627732 h 1318280"/>
                    <a:gd name="connsiteX3385" fmla="*/ 1923124 w 2276193"/>
                    <a:gd name="connsiteY3385" fmla="*/ 627722 h 1318280"/>
                    <a:gd name="connsiteX3386" fmla="*/ 1923119 w 2276193"/>
                    <a:gd name="connsiteY3386" fmla="*/ 627727 h 1318280"/>
                    <a:gd name="connsiteX3387" fmla="*/ 1266482 w 2276193"/>
                    <a:gd name="connsiteY3387" fmla="*/ 618367 h 1318280"/>
                    <a:gd name="connsiteX3388" fmla="*/ 1264617 w 2276193"/>
                    <a:gd name="connsiteY3388" fmla="*/ 620139 h 1318280"/>
                    <a:gd name="connsiteX3389" fmla="*/ 1264617 w 2276193"/>
                    <a:gd name="connsiteY3389" fmla="*/ 620129 h 1318280"/>
                    <a:gd name="connsiteX3390" fmla="*/ 1263023 w 2276193"/>
                    <a:gd name="connsiteY3390" fmla="*/ 621442 h 1318280"/>
                    <a:gd name="connsiteX3391" fmla="*/ 1264364 w 2276193"/>
                    <a:gd name="connsiteY3391" fmla="*/ 621611 h 1318280"/>
                    <a:gd name="connsiteX3392" fmla="*/ 1267916 w 2276193"/>
                    <a:gd name="connsiteY3392" fmla="*/ 620336 h 1318280"/>
                    <a:gd name="connsiteX3393" fmla="*/ 1268385 w 2276193"/>
                    <a:gd name="connsiteY3393" fmla="*/ 620054 h 1318280"/>
                    <a:gd name="connsiteX3394" fmla="*/ 1268769 w 2276193"/>
                    <a:gd name="connsiteY3394" fmla="*/ 619829 h 1318280"/>
                    <a:gd name="connsiteX3395" fmla="*/ 1268741 w 2276193"/>
                    <a:gd name="connsiteY3395" fmla="*/ 619511 h 1318280"/>
                    <a:gd name="connsiteX3396" fmla="*/ 1266482 w 2276193"/>
                    <a:gd name="connsiteY3396" fmla="*/ 618367 h 1318280"/>
                    <a:gd name="connsiteX3397" fmla="*/ 1012940 w 2276193"/>
                    <a:gd name="connsiteY3397" fmla="*/ 617542 h 1318280"/>
                    <a:gd name="connsiteX3398" fmla="*/ 1012921 w 2276193"/>
                    <a:gd name="connsiteY3398" fmla="*/ 617570 h 1318280"/>
                    <a:gd name="connsiteX3399" fmla="*/ 1011956 w 2276193"/>
                    <a:gd name="connsiteY3399" fmla="*/ 620448 h 1318280"/>
                    <a:gd name="connsiteX3400" fmla="*/ 1011965 w 2276193"/>
                    <a:gd name="connsiteY3400" fmla="*/ 620439 h 1318280"/>
                    <a:gd name="connsiteX3401" fmla="*/ 1011712 w 2276193"/>
                    <a:gd name="connsiteY3401" fmla="*/ 621348 h 1318280"/>
                    <a:gd name="connsiteX3402" fmla="*/ 1014627 w 2276193"/>
                    <a:gd name="connsiteY3402" fmla="*/ 619070 h 1318280"/>
                    <a:gd name="connsiteX3403" fmla="*/ 1014103 w 2276193"/>
                    <a:gd name="connsiteY3403" fmla="*/ 618695 h 1318280"/>
                    <a:gd name="connsiteX3404" fmla="*/ 1012940 w 2276193"/>
                    <a:gd name="connsiteY3404" fmla="*/ 617542 h 1318280"/>
                    <a:gd name="connsiteX3405" fmla="*/ 1211221 w 2276193"/>
                    <a:gd name="connsiteY3405" fmla="*/ 613474 h 1318280"/>
                    <a:gd name="connsiteX3406" fmla="*/ 1216939 w 2276193"/>
                    <a:gd name="connsiteY3406" fmla="*/ 614834 h 1318280"/>
                    <a:gd name="connsiteX3407" fmla="*/ 1219949 w 2276193"/>
                    <a:gd name="connsiteY3407" fmla="*/ 620533 h 1318280"/>
                    <a:gd name="connsiteX3408" fmla="*/ 1215205 w 2276193"/>
                    <a:gd name="connsiteY3408" fmla="*/ 625042 h 1318280"/>
                    <a:gd name="connsiteX3409" fmla="*/ 1212871 w 2276193"/>
                    <a:gd name="connsiteY3409" fmla="*/ 625229 h 1318280"/>
                    <a:gd name="connsiteX3410" fmla="*/ 1204669 w 2276193"/>
                    <a:gd name="connsiteY3410" fmla="*/ 623280 h 1318280"/>
                    <a:gd name="connsiteX3411" fmla="*/ 1204669 w 2276193"/>
                    <a:gd name="connsiteY3411" fmla="*/ 623261 h 1318280"/>
                    <a:gd name="connsiteX3412" fmla="*/ 1201069 w 2276193"/>
                    <a:gd name="connsiteY3412" fmla="*/ 618396 h 1318280"/>
                    <a:gd name="connsiteX3413" fmla="*/ 1205550 w 2276193"/>
                    <a:gd name="connsiteY3413" fmla="*/ 614252 h 1318280"/>
                    <a:gd name="connsiteX3414" fmla="*/ 1206047 w 2276193"/>
                    <a:gd name="connsiteY3414" fmla="*/ 614149 h 1318280"/>
                    <a:gd name="connsiteX3415" fmla="*/ 1211221 w 2276193"/>
                    <a:gd name="connsiteY3415" fmla="*/ 613474 h 1318280"/>
                    <a:gd name="connsiteX3416" fmla="*/ 1064825 w 2276193"/>
                    <a:gd name="connsiteY3416" fmla="*/ 610868 h 1318280"/>
                    <a:gd name="connsiteX3417" fmla="*/ 1048412 w 2276193"/>
                    <a:gd name="connsiteY3417" fmla="*/ 616877 h 1318280"/>
                    <a:gd name="connsiteX3418" fmla="*/ 1047700 w 2276193"/>
                    <a:gd name="connsiteY3418" fmla="*/ 617251 h 1318280"/>
                    <a:gd name="connsiteX3419" fmla="*/ 1042441 w 2276193"/>
                    <a:gd name="connsiteY3419" fmla="*/ 619914 h 1318280"/>
                    <a:gd name="connsiteX3420" fmla="*/ 1027611 w 2276193"/>
                    <a:gd name="connsiteY3420" fmla="*/ 621807 h 1318280"/>
                    <a:gd name="connsiteX3421" fmla="*/ 1021377 w 2276193"/>
                    <a:gd name="connsiteY3421" fmla="*/ 621489 h 1318280"/>
                    <a:gd name="connsiteX3422" fmla="*/ 1004597 w 2276193"/>
                    <a:gd name="connsiteY3422" fmla="*/ 634566 h 1318280"/>
                    <a:gd name="connsiteX3423" fmla="*/ 1029223 w 2276193"/>
                    <a:gd name="connsiteY3423" fmla="*/ 686133 h 1318280"/>
                    <a:gd name="connsiteX3424" fmla="*/ 1102162 w 2276193"/>
                    <a:gd name="connsiteY3424" fmla="*/ 609124 h 1318280"/>
                    <a:gd name="connsiteX3425" fmla="*/ 1099641 w 2276193"/>
                    <a:gd name="connsiteY3425" fmla="*/ 609312 h 1318280"/>
                    <a:gd name="connsiteX3426" fmla="*/ 1095647 w 2276193"/>
                    <a:gd name="connsiteY3426" fmla="*/ 609274 h 1318280"/>
                    <a:gd name="connsiteX3427" fmla="*/ 1071321 w 2276193"/>
                    <a:gd name="connsiteY3427" fmla="*/ 610390 h 1318280"/>
                    <a:gd name="connsiteX3428" fmla="*/ 1071340 w 2276193"/>
                    <a:gd name="connsiteY3428" fmla="*/ 610390 h 1318280"/>
                    <a:gd name="connsiteX3429" fmla="*/ 1035147 w 2276193"/>
                    <a:gd name="connsiteY3429" fmla="*/ 686902 h 1318280"/>
                    <a:gd name="connsiteX3430" fmla="*/ 1143071 w 2276193"/>
                    <a:gd name="connsiteY3430" fmla="*/ 641418 h 1318280"/>
                    <a:gd name="connsiteX3431" fmla="*/ 1142931 w 2276193"/>
                    <a:gd name="connsiteY3431" fmla="*/ 641390 h 1318280"/>
                    <a:gd name="connsiteX3432" fmla="*/ 1140521 w 2276193"/>
                    <a:gd name="connsiteY3432" fmla="*/ 640762 h 1318280"/>
                    <a:gd name="connsiteX3433" fmla="*/ 1140109 w 2276193"/>
                    <a:gd name="connsiteY3433" fmla="*/ 640640 h 1318280"/>
                    <a:gd name="connsiteX3434" fmla="*/ 1136191 w 2276193"/>
                    <a:gd name="connsiteY3434" fmla="*/ 639815 h 1318280"/>
                    <a:gd name="connsiteX3435" fmla="*/ 1135806 w 2276193"/>
                    <a:gd name="connsiteY3435" fmla="*/ 639815 h 1318280"/>
                    <a:gd name="connsiteX3436" fmla="*/ 1133950 w 2276193"/>
                    <a:gd name="connsiteY3436" fmla="*/ 639890 h 1318280"/>
                    <a:gd name="connsiteX3437" fmla="*/ 1117161 w 2276193"/>
                    <a:gd name="connsiteY3437" fmla="*/ 633863 h 1318280"/>
                    <a:gd name="connsiteX3438" fmla="*/ 1115258 w 2276193"/>
                    <a:gd name="connsiteY3438" fmla="*/ 632494 h 1318280"/>
                    <a:gd name="connsiteX3439" fmla="*/ 1113111 w 2276193"/>
                    <a:gd name="connsiteY3439" fmla="*/ 628810 h 1318280"/>
                    <a:gd name="connsiteX3440" fmla="*/ 1114405 w 2276193"/>
                    <a:gd name="connsiteY3440" fmla="*/ 624751 h 1318280"/>
                    <a:gd name="connsiteX3441" fmla="*/ 1115492 w 2276193"/>
                    <a:gd name="connsiteY3441" fmla="*/ 623570 h 1318280"/>
                    <a:gd name="connsiteX3442" fmla="*/ 1117723 w 2276193"/>
                    <a:gd name="connsiteY3442" fmla="*/ 619417 h 1318280"/>
                    <a:gd name="connsiteX3443" fmla="*/ 1117049 w 2276193"/>
                    <a:gd name="connsiteY3443" fmla="*/ 618086 h 1318280"/>
                    <a:gd name="connsiteX3444" fmla="*/ 1115211 w 2276193"/>
                    <a:gd name="connsiteY3444" fmla="*/ 610652 h 1318280"/>
                    <a:gd name="connsiteX3445" fmla="*/ 1115108 w 2276193"/>
                    <a:gd name="connsiteY3445" fmla="*/ 609734 h 1318280"/>
                    <a:gd name="connsiteX3446" fmla="*/ 1114377 w 2276193"/>
                    <a:gd name="connsiteY3446" fmla="*/ 609152 h 1318280"/>
                    <a:gd name="connsiteX3447" fmla="*/ 1102162 w 2276193"/>
                    <a:gd name="connsiteY3447" fmla="*/ 609124 h 1318280"/>
                    <a:gd name="connsiteX3448" fmla="*/ 549799 w 2276193"/>
                    <a:gd name="connsiteY3448" fmla="*/ 605918 h 1318280"/>
                    <a:gd name="connsiteX3449" fmla="*/ 493498 w 2276193"/>
                    <a:gd name="connsiteY3449" fmla="*/ 651880 h 1318280"/>
                    <a:gd name="connsiteX3450" fmla="*/ 496207 w 2276193"/>
                    <a:gd name="connsiteY3450" fmla="*/ 653398 h 1318280"/>
                    <a:gd name="connsiteX3451" fmla="*/ 502141 w 2276193"/>
                    <a:gd name="connsiteY3451" fmla="*/ 664947 h 1318280"/>
                    <a:gd name="connsiteX3452" fmla="*/ 502085 w 2276193"/>
                    <a:gd name="connsiteY3452" fmla="*/ 666025 h 1318280"/>
                    <a:gd name="connsiteX3453" fmla="*/ 508665 w 2276193"/>
                    <a:gd name="connsiteY3453" fmla="*/ 685917 h 1318280"/>
                    <a:gd name="connsiteX3454" fmla="*/ 509518 w 2276193"/>
                    <a:gd name="connsiteY3454" fmla="*/ 687286 h 1318280"/>
                    <a:gd name="connsiteX3455" fmla="*/ 510400 w 2276193"/>
                    <a:gd name="connsiteY3455" fmla="*/ 688711 h 1318280"/>
                    <a:gd name="connsiteX3456" fmla="*/ 510793 w 2276193"/>
                    <a:gd name="connsiteY3456" fmla="*/ 689105 h 1318280"/>
                    <a:gd name="connsiteX3457" fmla="*/ 511993 w 2276193"/>
                    <a:gd name="connsiteY3457" fmla="*/ 687970 h 1318280"/>
                    <a:gd name="connsiteX3458" fmla="*/ 514374 w 2276193"/>
                    <a:gd name="connsiteY3458" fmla="*/ 675568 h 1318280"/>
                    <a:gd name="connsiteX3459" fmla="*/ 510174 w 2276193"/>
                    <a:gd name="connsiteY3459" fmla="*/ 657982 h 1318280"/>
                    <a:gd name="connsiteX3460" fmla="*/ 510174 w 2276193"/>
                    <a:gd name="connsiteY3460" fmla="*/ 657973 h 1318280"/>
                    <a:gd name="connsiteX3461" fmla="*/ 523739 w 2276193"/>
                    <a:gd name="connsiteY3461" fmla="*/ 630901 h 1318280"/>
                    <a:gd name="connsiteX3462" fmla="*/ 524255 w 2276193"/>
                    <a:gd name="connsiteY3462" fmla="*/ 630638 h 1318280"/>
                    <a:gd name="connsiteX3463" fmla="*/ 528070 w 2276193"/>
                    <a:gd name="connsiteY3463" fmla="*/ 627966 h 1318280"/>
                    <a:gd name="connsiteX3464" fmla="*/ 539057 w 2276193"/>
                    <a:gd name="connsiteY3464" fmla="*/ 618827 h 1318280"/>
                    <a:gd name="connsiteX3465" fmla="*/ 544344 w 2276193"/>
                    <a:gd name="connsiteY3465" fmla="*/ 615405 h 1318280"/>
                    <a:gd name="connsiteX3466" fmla="*/ 546069 w 2276193"/>
                    <a:gd name="connsiteY3466" fmla="*/ 614158 h 1318280"/>
                    <a:gd name="connsiteX3467" fmla="*/ 547568 w 2276193"/>
                    <a:gd name="connsiteY3467" fmla="*/ 613080 h 1318280"/>
                    <a:gd name="connsiteX3468" fmla="*/ 327538 w 2276193"/>
                    <a:gd name="connsiteY3468" fmla="*/ 602225 h 1318280"/>
                    <a:gd name="connsiteX3469" fmla="*/ 314480 w 2276193"/>
                    <a:gd name="connsiteY3469" fmla="*/ 669503 h 1318280"/>
                    <a:gd name="connsiteX3470" fmla="*/ 317592 w 2276193"/>
                    <a:gd name="connsiteY3470" fmla="*/ 673309 h 1318280"/>
                    <a:gd name="connsiteX3471" fmla="*/ 318595 w 2276193"/>
                    <a:gd name="connsiteY3471" fmla="*/ 674397 h 1318280"/>
                    <a:gd name="connsiteX3472" fmla="*/ 318698 w 2276193"/>
                    <a:gd name="connsiteY3472" fmla="*/ 674500 h 1318280"/>
                    <a:gd name="connsiteX3473" fmla="*/ 320817 w 2276193"/>
                    <a:gd name="connsiteY3473" fmla="*/ 677087 h 1318280"/>
                    <a:gd name="connsiteX3474" fmla="*/ 321360 w 2276193"/>
                    <a:gd name="connsiteY3474" fmla="*/ 679656 h 1318280"/>
                    <a:gd name="connsiteX3475" fmla="*/ 320451 w 2276193"/>
                    <a:gd name="connsiteY3475" fmla="*/ 682618 h 1318280"/>
                    <a:gd name="connsiteX3476" fmla="*/ 320414 w 2276193"/>
                    <a:gd name="connsiteY3476" fmla="*/ 683640 h 1318280"/>
                    <a:gd name="connsiteX3477" fmla="*/ 320479 w 2276193"/>
                    <a:gd name="connsiteY3477" fmla="*/ 683771 h 1318280"/>
                    <a:gd name="connsiteX3478" fmla="*/ 328710 w 2276193"/>
                    <a:gd name="connsiteY3478" fmla="*/ 691148 h 1318280"/>
                    <a:gd name="connsiteX3479" fmla="*/ 331691 w 2276193"/>
                    <a:gd name="connsiteY3479" fmla="*/ 695160 h 1318280"/>
                    <a:gd name="connsiteX3480" fmla="*/ 343689 w 2276193"/>
                    <a:gd name="connsiteY3480" fmla="*/ 716168 h 1318280"/>
                    <a:gd name="connsiteX3481" fmla="*/ 342996 w 2276193"/>
                    <a:gd name="connsiteY3481" fmla="*/ 724764 h 1318280"/>
                    <a:gd name="connsiteX3482" fmla="*/ 342742 w 2276193"/>
                    <a:gd name="connsiteY3482" fmla="*/ 725148 h 1318280"/>
                    <a:gd name="connsiteX3483" fmla="*/ 341787 w 2276193"/>
                    <a:gd name="connsiteY3483" fmla="*/ 729207 h 1318280"/>
                    <a:gd name="connsiteX3484" fmla="*/ 343427 w 2276193"/>
                    <a:gd name="connsiteY3484" fmla="*/ 731579 h 1318280"/>
                    <a:gd name="connsiteX3485" fmla="*/ 346511 w 2276193"/>
                    <a:gd name="connsiteY3485" fmla="*/ 734569 h 1318280"/>
                    <a:gd name="connsiteX3486" fmla="*/ 353898 w 2276193"/>
                    <a:gd name="connsiteY3486" fmla="*/ 740081 h 1318280"/>
                    <a:gd name="connsiteX3487" fmla="*/ 358388 w 2276193"/>
                    <a:gd name="connsiteY3487" fmla="*/ 742491 h 1318280"/>
                    <a:gd name="connsiteX3488" fmla="*/ 359054 w 2276193"/>
                    <a:gd name="connsiteY3488" fmla="*/ 742594 h 1318280"/>
                    <a:gd name="connsiteX3489" fmla="*/ 363797 w 2276193"/>
                    <a:gd name="connsiteY3489" fmla="*/ 743934 h 1318280"/>
                    <a:gd name="connsiteX3490" fmla="*/ 364669 w 2276193"/>
                    <a:gd name="connsiteY3490" fmla="*/ 744637 h 1318280"/>
                    <a:gd name="connsiteX3491" fmla="*/ 365578 w 2276193"/>
                    <a:gd name="connsiteY3491" fmla="*/ 745500 h 1318280"/>
                    <a:gd name="connsiteX3492" fmla="*/ 332778 w 2276193"/>
                    <a:gd name="connsiteY3492" fmla="*/ 600275 h 1318280"/>
                    <a:gd name="connsiteX3493" fmla="*/ 372506 w 2276193"/>
                    <a:gd name="connsiteY3493" fmla="*/ 749906 h 1318280"/>
                    <a:gd name="connsiteX3494" fmla="*/ 378918 w 2276193"/>
                    <a:gd name="connsiteY3494" fmla="*/ 752502 h 1318280"/>
                    <a:gd name="connsiteX3495" fmla="*/ 379030 w 2276193"/>
                    <a:gd name="connsiteY3495" fmla="*/ 752549 h 1318280"/>
                    <a:gd name="connsiteX3496" fmla="*/ 383455 w 2276193"/>
                    <a:gd name="connsiteY3496" fmla="*/ 754265 h 1318280"/>
                    <a:gd name="connsiteX3497" fmla="*/ 400169 w 2276193"/>
                    <a:gd name="connsiteY3497" fmla="*/ 732901 h 1318280"/>
                    <a:gd name="connsiteX3498" fmla="*/ 398762 w 2276193"/>
                    <a:gd name="connsiteY3498" fmla="*/ 730698 h 1318280"/>
                    <a:gd name="connsiteX3499" fmla="*/ 393241 w 2276193"/>
                    <a:gd name="connsiteY3499" fmla="*/ 717049 h 1318280"/>
                    <a:gd name="connsiteX3500" fmla="*/ 394310 w 2276193"/>
                    <a:gd name="connsiteY3500" fmla="*/ 697063 h 1318280"/>
                    <a:gd name="connsiteX3501" fmla="*/ 394807 w 2276193"/>
                    <a:gd name="connsiteY3501" fmla="*/ 695123 h 1318280"/>
                    <a:gd name="connsiteX3502" fmla="*/ 399764 w 2276193"/>
                    <a:gd name="connsiteY3502" fmla="*/ 672820 h 1318280"/>
                    <a:gd name="connsiteX3503" fmla="*/ 399766 w 2276193"/>
                    <a:gd name="connsiteY3503" fmla="*/ 672822 h 1318280"/>
                    <a:gd name="connsiteX3504" fmla="*/ 399766 w 2276193"/>
                    <a:gd name="connsiteY3504" fmla="*/ 672812 h 1318280"/>
                    <a:gd name="connsiteX3505" fmla="*/ 399764 w 2276193"/>
                    <a:gd name="connsiteY3505" fmla="*/ 672820 h 1318280"/>
                    <a:gd name="connsiteX3506" fmla="*/ 1141365 w 2276193"/>
                    <a:gd name="connsiteY3506" fmla="*/ 599319 h 1318280"/>
                    <a:gd name="connsiteX3507" fmla="*/ 1135722 w 2276193"/>
                    <a:gd name="connsiteY3507" fmla="*/ 599881 h 1318280"/>
                    <a:gd name="connsiteX3508" fmla="*/ 1131794 w 2276193"/>
                    <a:gd name="connsiteY3508" fmla="*/ 599431 h 1318280"/>
                    <a:gd name="connsiteX3509" fmla="*/ 1131382 w 2276193"/>
                    <a:gd name="connsiteY3509" fmla="*/ 599740 h 1318280"/>
                    <a:gd name="connsiteX3510" fmla="*/ 1131850 w 2276193"/>
                    <a:gd name="connsiteY3510" fmla="*/ 599975 h 1318280"/>
                    <a:gd name="connsiteX3511" fmla="*/ 1137775 w 2276193"/>
                    <a:gd name="connsiteY3511" fmla="*/ 603087 h 1318280"/>
                    <a:gd name="connsiteX3512" fmla="*/ 1142959 w 2276193"/>
                    <a:gd name="connsiteY3512" fmla="*/ 605853 h 1318280"/>
                    <a:gd name="connsiteX3513" fmla="*/ 1143605 w 2276193"/>
                    <a:gd name="connsiteY3513" fmla="*/ 606031 h 1318280"/>
                    <a:gd name="connsiteX3514" fmla="*/ 1886696 w 2276193"/>
                    <a:gd name="connsiteY3514" fmla="*/ 595044 h 1318280"/>
                    <a:gd name="connsiteX3515" fmla="*/ 1886921 w 2276193"/>
                    <a:gd name="connsiteY3515" fmla="*/ 598653 h 1318280"/>
                    <a:gd name="connsiteX3516" fmla="*/ 1887549 w 2276193"/>
                    <a:gd name="connsiteY3516" fmla="*/ 600312 h 1318280"/>
                    <a:gd name="connsiteX3517" fmla="*/ 1889752 w 2276193"/>
                    <a:gd name="connsiteY3517" fmla="*/ 599431 h 1318280"/>
                    <a:gd name="connsiteX3518" fmla="*/ 1890896 w 2276193"/>
                    <a:gd name="connsiteY3518" fmla="*/ 598822 h 1318280"/>
                    <a:gd name="connsiteX3519" fmla="*/ 1890905 w 2276193"/>
                    <a:gd name="connsiteY3519" fmla="*/ 598813 h 1318280"/>
                    <a:gd name="connsiteX3520" fmla="*/ 323292 w 2276193"/>
                    <a:gd name="connsiteY3520" fmla="*/ 594969 h 1318280"/>
                    <a:gd name="connsiteX3521" fmla="*/ 273815 w 2276193"/>
                    <a:gd name="connsiteY3521" fmla="*/ 617683 h 1318280"/>
                    <a:gd name="connsiteX3522" fmla="*/ 275689 w 2276193"/>
                    <a:gd name="connsiteY3522" fmla="*/ 622764 h 1318280"/>
                    <a:gd name="connsiteX3523" fmla="*/ 277367 w 2276193"/>
                    <a:gd name="connsiteY3523" fmla="*/ 629991 h 1318280"/>
                    <a:gd name="connsiteX3524" fmla="*/ 288120 w 2276193"/>
                    <a:gd name="connsiteY3524" fmla="*/ 655461 h 1318280"/>
                    <a:gd name="connsiteX3525" fmla="*/ 289320 w 2276193"/>
                    <a:gd name="connsiteY3525" fmla="*/ 657279 h 1318280"/>
                    <a:gd name="connsiteX3526" fmla="*/ 289385 w 2276193"/>
                    <a:gd name="connsiteY3526" fmla="*/ 657411 h 1318280"/>
                    <a:gd name="connsiteX3527" fmla="*/ 289892 w 2276193"/>
                    <a:gd name="connsiteY3527" fmla="*/ 658264 h 1318280"/>
                    <a:gd name="connsiteX3528" fmla="*/ 291598 w 2276193"/>
                    <a:gd name="connsiteY3528" fmla="*/ 664038 h 1318280"/>
                    <a:gd name="connsiteX3529" fmla="*/ 291420 w 2276193"/>
                    <a:gd name="connsiteY3529" fmla="*/ 664666 h 1318280"/>
                    <a:gd name="connsiteX3530" fmla="*/ 287632 w 2276193"/>
                    <a:gd name="connsiteY3530" fmla="*/ 668360 h 1318280"/>
                    <a:gd name="connsiteX3531" fmla="*/ 286723 w 2276193"/>
                    <a:gd name="connsiteY3531" fmla="*/ 668828 h 1318280"/>
                    <a:gd name="connsiteX3532" fmla="*/ 287285 w 2276193"/>
                    <a:gd name="connsiteY3532" fmla="*/ 669531 h 1318280"/>
                    <a:gd name="connsiteX3533" fmla="*/ 288148 w 2276193"/>
                    <a:gd name="connsiteY3533" fmla="*/ 670675 h 1318280"/>
                    <a:gd name="connsiteX3534" fmla="*/ 289723 w 2276193"/>
                    <a:gd name="connsiteY3534" fmla="*/ 671491 h 1318280"/>
                    <a:gd name="connsiteX3535" fmla="*/ 291382 w 2276193"/>
                    <a:gd name="connsiteY3535" fmla="*/ 672156 h 1318280"/>
                    <a:gd name="connsiteX3536" fmla="*/ 292545 w 2276193"/>
                    <a:gd name="connsiteY3536" fmla="*/ 673000 h 1318280"/>
                    <a:gd name="connsiteX3537" fmla="*/ 295310 w 2276193"/>
                    <a:gd name="connsiteY3537" fmla="*/ 675128 h 1318280"/>
                    <a:gd name="connsiteX3538" fmla="*/ 301394 w 2276193"/>
                    <a:gd name="connsiteY3538" fmla="*/ 684886 h 1318280"/>
                    <a:gd name="connsiteX3539" fmla="*/ 304225 w 2276193"/>
                    <a:gd name="connsiteY3539" fmla="*/ 693285 h 1318280"/>
                    <a:gd name="connsiteX3540" fmla="*/ 305265 w 2276193"/>
                    <a:gd name="connsiteY3540" fmla="*/ 687905 h 1318280"/>
                    <a:gd name="connsiteX3541" fmla="*/ 304356 w 2276193"/>
                    <a:gd name="connsiteY3541" fmla="*/ 684314 h 1318280"/>
                    <a:gd name="connsiteX3542" fmla="*/ 300681 w 2276193"/>
                    <a:gd name="connsiteY3542" fmla="*/ 673937 h 1318280"/>
                    <a:gd name="connsiteX3543" fmla="*/ 290744 w 2276193"/>
                    <a:gd name="connsiteY3543" fmla="*/ 655723 h 1318280"/>
                    <a:gd name="connsiteX3544" fmla="*/ 288879 w 2276193"/>
                    <a:gd name="connsiteY3544" fmla="*/ 652142 h 1318280"/>
                    <a:gd name="connsiteX3545" fmla="*/ 286929 w 2276193"/>
                    <a:gd name="connsiteY3545" fmla="*/ 637594 h 1318280"/>
                    <a:gd name="connsiteX3546" fmla="*/ 287942 w 2276193"/>
                    <a:gd name="connsiteY3546" fmla="*/ 635887 h 1318280"/>
                    <a:gd name="connsiteX3547" fmla="*/ 287942 w 2276193"/>
                    <a:gd name="connsiteY3547" fmla="*/ 635869 h 1318280"/>
                    <a:gd name="connsiteX3548" fmla="*/ 289592 w 2276193"/>
                    <a:gd name="connsiteY3548" fmla="*/ 634594 h 1318280"/>
                    <a:gd name="connsiteX3549" fmla="*/ 294307 w 2276193"/>
                    <a:gd name="connsiteY3549" fmla="*/ 634360 h 1318280"/>
                    <a:gd name="connsiteX3550" fmla="*/ 301797 w 2276193"/>
                    <a:gd name="connsiteY3550" fmla="*/ 645890 h 1318280"/>
                    <a:gd name="connsiteX3551" fmla="*/ 309943 w 2276193"/>
                    <a:gd name="connsiteY3551" fmla="*/ 663757 h 1318280"/>
                    <a:gd name="connsiteX3552" fmla="*/ 1948359 w 2276193"/>
                    <a:gd name="connsiteY3552" fmla="*/ 585923 h 1318280"/>
                    <a:gd name="connsiteX3553" fmla="*/ 1948322 w 2276193"/>
                    <a:gd name="connsiteY3553" fmla="*/ 586195 h 1318280"/>
                    <a:gd name="connsiteX3554" fmla="*/ 1943119 w 2276193"/>
                    <a:gd name="connsiteY3554" fmla="*/ 590816 h 1318280"/>
                    <a:gd name="connsiteX3555" fmla="*/ 1942472 w 2276193"/>
                    <a:gd name="connsiteY3555" fmla="*/ 590760 h 1318280"/>
                    <a:gd name="connsiteX3556" fmla="*/ 1942360 w 2276193"/>
                    <a:gd name="connsiteY3556" fmla="*/ 590760 h 1318280"/>
                    <a:gd name="connsiteX3557" fmla="*/ 1937420 w 2276193"/>
                    <a:gd name="connsiteY3557" fmla="*/ 591754 h 1318280"/>
                    <a:gd name="connsiteX3558" fmla="*/ 1931992 w 2276193"/>
                    <a:gd name="connsiteY3558" fmla="*/ 593038 h 1318280"/>
                    <a:gd name="connsiteX3559" fmla="*/ 1926349 w 2276193"/>
                    <a:gd name="connsiteY3559" fmla="*/ 596553 h 1318280"/>
                    <a:gd name="connsiteX3560" fmla="*/ 1917696 w 2276193"/>
                    <a:gd name="connsiteY3560" fmla="*/ 608177 h 1318280"/>
                    <a:gd name="connsiteX3561" fmla="*/ 1915756 w 2276193"/>
                    <a:gd name="connsiteY3561" fmla="*/ 610989 h 1318280"/>
                    <a:gd name="connsiteX3562" fmla="*/ 1914819 w 2276193"/>
                    <a:gd name="connsiteY3562" fmla="*/ 612227 h 1318280"/>
                    <a:gd name="connsiteX3563" fmla="*/ 1923527 w 2276193"/>
                    <a:gd name="connsiteY3563" fmla="*/ 620045 h 1318280"/>
                    <a:gd name="connsiteX3564" fmla="*/ 1923733 w 2276193"/>
                    <a:gd name="connsiteY3564" fmla="*/ 618433 h 1318280"/>
                    <a:gd name="connsiteX3565" fmla="*/ 1923902 w 2276193"/>
                    <a:gd name="connsiteY3565" fmla="*/ 616548 h 1318280"/>
                    <a:gd name="connsiteX3566" fmla="*/ 1926630 w 2276193"/>
                    <a:gd name="connsiteY3566" fmla="*/ 611899 h 1318280"/>
                    <a:gd name="connsiteX3567" fmla="*/ 1931880 w 2276193"/>
                    <a:gd name="connsiteY3567" fmla="*/ 612011 h 1318280"/>
                    <a:gd name="connsiteX3568" fmla="*/ 1932245 w 2276193"/>
                    <a:gd name="connsiteY3568" fmla="*/ 611739 h 1318280"/>
                    <a:gd name="connsiteX3569" fmla="*/ 1938891 w 2276193"/>
                    <a:gd name="connsiteY3569" fmla="*/ 607755 h 1318280"/>
                    <a:gd name="connsiteX3570" fmla="*/ 1940785 w 2276193"/>
                    <a:gd name="connsiteY3570" fmla="*/ 606884 h 1318280"/>
                    <a:gd name="connsiteX3571" fmla="*/ 1944722 w 2276193"/>
                    <a:gd name="connsiteY3571" fmla="*/ 605093 h 1318280"/>
                    <a:gd name="connsiteX3572" fmla="*/ 1947938 w 2276193"/>
                    <a:gd name="connsiteY3572" fmla="*/ 606199 h 1318280"/>
                    <a:gd name="connsiteX3573" fmla="*/ 1949409 w 2276193"/>
                    <a:gd name="connsiteY3573" fmla="*/ 606602 h 1318280"/>
                    <a:gd name="connsiteX3574" fmla="*/ 1951940 w 2276193"/>
                    <a:gd name="connsiteY3574" fmla="*/ 602581 h 1318280"/>
                    <a:gd name="connsiteX3575" fmla="*/ 1952212 w 2276193"/>
                    <a:gd name="connsiteY3575" fmla="*/ 601212 h 1318280"/>
                    <a:gd name="connsiteX3576" fmla="*/ 1952765 w 2276193"/>
                    <a:gd name="connsiteY3576" fmla="*/ 599347 h 1318280"/>
                    <a:gd name="connsiteX3577" fmla="*/ 1953365 w 2276193"/>
                    <a:gd name="connsiteY3577" fmla="*/ 597828 h 1318280"/>
                    <a:gd name="connsiteX3578" fmla="*/ 1953384 w 2276193"/>
                    <a:gd name="connsiteY3578" fmla="*/ 597828 h 1318280"/>
                    <a:gd name="connsiteX3579" fmla="*/ 436259 w 2276193"/>
                    <a:gd name="connsiteY3579" fmla="*/ 583055 h 1318280"/>
                    <a:gd name="connsiteX3580" fmla="*/ 433700 w 2276193"/>
                    <a:gd name="connsiteY3580" fmla="*/ 654111 h 1318280"/>
                    <a:gd name="connsiteX3581" fmla="*/ 434956 w 2276193"/>
                    <a:gd name="connsiteY3581" fmla="*/ 654776 h 1318280"/>
                    <a:gd name="connsiteX3582" fmla="*/ 435763 w 2276193"/>
                    <a:gd name="connsiteY3582" fmla="*/ 654945 h 1318280"/>
                    <a:gd name="connsiteX3583" fmla="*/ 436053 w 2276193"/>
                    <a:gd name="connsiteY3583" fmla="*/ 654917 h 1318280"/>
                    <a:gd name="connsiteX3584" fmla="*/ 439015 w 2276193"/>
                    <a:gd name="connsiteY3584" fmla="*/ 653999 h 1318280"/>
                    <a:gd name="connsiteX3585" fmla="*/ 444940 w 2276193"/>
                    <a:gd name="connsiteY3585" fmla="*/ 656848 h 1318280"/>
                    <a:gd name="connsiteX3586" fmla="*/ 448943 w 2276193"/>
                    <a:gd name="connsiteY3586" fmla="*/ 658695 h 1318280"/>
                    <a:gd name="connsiteX3587" fmla="*/ 452777 w 2276193"/>
                    <a:gd name="connsiteY3587" fmla="*/ 655048 h 1318280"/>
                    <a:gd name="connsiteX3588" fmla="*/ 458635 w 2276193"/>
                    <a:gd name="connsiteY3588" fmla="*/ 649021 h 1318280"/>
                    <a:gd name="connsiteX3589" fmla="*/ 463698 w 2276193"/>
                    <a:gd name="connsiteY3589" fmla="*/ 648627 h 1318280"/>
                    <a:gd name="connsiteX3590" fmla="*/ 467803 w 2276193"/>
                    <a:gd name="connsiteY3590" fmla="*/ 648308 h 1318280"/>
                    <a:gd name="connsiteX3591" fmla="*/ 470850 w 2276193"/>
                    <a:gd name="connsiteY3591" fmla="*/ 647933 h 1318280"/>
                    <a:gd name="connsiteX3592" fmla="*/ 480093 w 2276193"/>
                    <a:gd name="connsiteY3592" fmla="*/ 650446 h 1318280"/>
                    <a:gd name="connsiteX3593" fmla="*/ 483899 w 2276193"/>
                    <a:gd name="connsiteY3593" fmla="*/ 651955 h 1318280"/>
                    <a:gd name="connsiteX3594" fmla="*/ 548028 w 2276193"/>
                    <a:gd name="connsiteY3594" fmla="*/ 599600 h 1318280"/>
                    <a:gd name="connsiteX3595" fmla="*/ 548018 w 2276193"/>
                    <a:gd name="connsiteY3595" fmla="*/ 599591 h 1318280"/>
                    <a:gd name="connsiteX3596" fmla="*/ 430747 w 2276193"/>
                    <a:gd name="connsiteY3596" fmla="*/ 582933 h 1318280"/>
                    <a:gd name="connsiteX3597" fmla="*/ 430747 w 2276193"/>
                    <a:gd name="connsiteY3597" fmla="*/ 582942 h 1318280"/>
                    <a:gd name="connsiteX3598" fmla="*/ 333500 w 2276193"/>
                    <a:gd name="connsiteY3598" fmla="*/ 592335 h 1318280"/>
                    <a:gd name="connsiteX3599" fmla="*/ 402044 w 2276193"/>
                    <a:gd name="connsiteY3599" fmla="*/ 666569 h 1318280"/>
                    <a:gd name="connsiteX3600" fmla="*/ 410743 w 2276193"/>
                    <a:gd name="connsiteY3600" fmla="*/ 661695 h 1318280"/>
                    <a:gd name="connsiteX3601" fmla="*/ 415224 w 2276193"/>
                    <a:gd name="connsiteY3601" fmla="*/ 659398 h 1318280"/>
                    <a:gd name="connsiteX3602" fmla="*/ 417239 w 2276193"/>
                    <a:gd name="connsiteY3602" fmla="*/ 657945 h 1318280"/>
                    <a:gd name="connsiteX3603" fmla="*/ 418514 w 2276193"/>
                    <a:gd name="connsiteY3603" fmla="*/ 657120 h 1318280"/>
                    <a:gd name="connsiteX3604" fmla="*/ 428235 w 2276193"/>
                    <a:gd name="connsiteY3604" fmla="*/ 652986 h 1318280"/>
                    <a:gd name="connsiteX3605" fmla="*/ 430747 w 2276193"/>
                    <a:gd name="connsiteY3605" fmla="*/ 582942 h 1318280"/>
                    <a:gd name="connsiteX3606" fmla="*/ 430747 w 2276193"/>
                    <a:gd name="connsiteY3606" fmla="*/ 582942 h 1318280"/>
                    <a:gd name="connsiteX3607" fmla="*/ 1102594 w 2276193"/>
                    <a:gd name="connsiteY3607" fmla="*/ 582305 h 1318280"/>
                    <a:gd name="connsiteX3608" fmla="*/ 1103456 w 2276193"/>
                    <a:gd name="connsiteY3608" fmla="*/ 587704 h 1318280"/>
                    <a:gd name="connsiteX3609" fmla="*/ 1103653 w 2276193"/>
                    <a:gd name="connsiteY3609" fmla="*/ 588089 h 1318280"/>
                    <a:gd name="connsiteX3610" fmla="*/ 1104553 w 2276193"/>
                    <a:gd name="connsiteY3610" fmla="*/ 587826 h 1318280"/>
                    <a:gd name="connsiteX3611" fmla="*/ 1106381 w 2276193"/>
                    <a:gd name="connsiteY3611" fmla="*/ 586504 h 1318280"/>
                    <a:gd name="connsiteX3612" fmla="*/ 1843519 w 2276193"/>
                    <a:gd name="connsiteY3612" fmla="*/ 578077 h 1318280"/>
                    <a:gd name="connsiteX3613" fmla="*/ 1801176 w 2276193"/>
                    <a:gd name="connsiteY3613" fmla="*/ 654270 h 1318280"/>
                    <a:gd name="connsiteX3614" fmla="*/ 1856952 w 2276193"/>
                    <a:gd name="connsiteY3614" fmla="*/ 662979 h 1318280"/>
                    <a:gd name="connsiteX3615" fmla="*/ 1859511 w 2276193"/>
                    <a:gd name="connsiteY3615" fmla="*/ 657964 h 1318280"/>
                    <a:gd name="connsiteX3616" fmla="*/ 1861114 w 2276193"/>
                    <a:gd name="connsiteY3616" fmla="*/ 647689 h 1318280"/>
                    <a:gd name="connsiteX3617" fmla="*/ 1858930 w 2276193"/>
                    <a:gd name="connsiteY3617" fmla="*/ 645233 h 1318280"/>
                    <a:gd name="connsiteX3618" fmla="*/ 1856127 w 2276193"/>
                    <a:gd name="connsiteY3618" fmla="*/ 641793 h 1318280"/>
                    <a:gd name="connsiteX3619" fmla="*/ 1856952 w 2276193"/>
                    <a:gd name="connsiteY3619" fmla="*/ 637434 h 1318280"/>
                    <a:gd name="connsiteX3620" fmla="*/ 1857346 w 2276193"/>
                    <a:gd name="connsiteY3620" fmla="*/ 633534 h 1318280"/>
                    <a:gd name="connsiteX3621" fmla="*/ 1857139 w 2276193"/>
                    <a:gd name="connsiteY3621" fmla="*/ 631256 h 1318280"/>
                    <a:gd name="connsiteX3622" fmla="*/ 1854168 w 2276193"/>
                    <a:gd name="connsiteY3622" fmla="*/ 625135 h 1318280"/>
                    <a:gd name="connsiteX3623" fmla="*/ 1847672 w 2276193"/>
                    <a:gd name="connsiteY3623" fmla="*/ 616436 h 1318280"/>
                    <a:gd name="connsiteX3624" fmla="*/ 1847456 w 2276193"/>
                    <a:gd name="connsiteY3624" fmla="*/ 615817 h 1318280"/>
                    <a:gd name="connsiteX3625" fmla="*/ 1839900 w 2276193"/>
                    <a:gd name="connsiteY3625" fmla="*/ 607502 h 1318280"/>
                    <a:gd name="connsiteX3626" fmla="*/ 1835044 w 2276193"/>
                    <a:gd name="connsiteY3626" fmla="*/ 601981 h 1318280"/>
                    <a:gd name="connsiteX3627" fmla="*/ 1836282 w 2276193"/>
                    <a:gd name="connsiteY3627" fmla="*/ 595522 h 1318280"/>
                    <a:gd name="connsiteX3628" fmla="*/ 1837463 w 2276193"/>
                    <a:gd name="connsiteY3628" fmla="*/ 593722 h 1318280"/>
                    <a:gd name="connsiteX3629" fmla="*/ 1838035 w 2276193"/>
                    <a:gd name="connsiteY3629" fmla="*/ 592813 h 1318280"/>
                    <a:gd name="connsiteX3630" fmla="*/ 1838044 w 2276193"/>
                    <a:gd name="connsiteY3630" fmla="*/ 592841 h 1318280"/>
                    <a:gd name="connsiteX3631" fmla="*/ 1852368 w 2276193"/>
                    <a:gd name="connsiteY3631" fmla="*/ 581949 h 1318280"/>
                    <a:gd name="connsiteX3632" fmla="*/ 1853259 w 2276193"/>
                    <a:gd name="connsiteY3632" fmla="*/ 580214 h 1318280"/>
                    <a:gd name="connsiteX3633" fmla="*/ 1853202 w 2276193"/>
                    <a:gd name="connsiteY3633" fmla="*/ 579614 h 1318280"/>
                    <a:gd name="connsiteX3634" fmla="*/ 1852218 w 2276193"/>
                    <a:gd name="connsiteY3634" fmla="*/ 579361 h 1318280"/>
                    <a:gd name="connsiteX3635" fmla="*/ 1850765 w 2276193"/>
                    <a:gd name="connsiteY3635" fmla="*/ 579455 h 1318280"/>
                    <a:gd name="connsiteX3636" fmla="*/ 1850484 w 2276193"/>
                    <a:gd name="connsiteY3636" fmla="*/ 579483 h 1318280"/>
                    <a:gd name="connsiteX3637" fmla="*/ 1848684 w 2276193"/>
                    <a:gd name="connsiteY3637" fmla="*/ 579661 h 1318280"/>
                    <a:gd name="connsiteX3638" fmla="*/ 1848393 w 2276193"/>
                    <a:gd name="connsiteY3638" fmla="*/ 579661 h 1318280"/>
                    <a:gd name="connsiteX3639" fmla="*/ 1845984 w 2276193"/>
                    <a:gd name="connsiteY3639" fmla="*/ 579071 h 1318280"/>
                    <a:gd name="connsiteX3640" fmla="*/ 1843519 w 2276193"/>
                    <a:gd name="connsiteY3640" fmla="*/ 578077 h 1318280"/>
                    <a:gd name="connsiteX3641" fmla="*/ 1049489 w 2276193"/>
                    <a:gd name="connsiteY3641" fmla="*/ 578068 h 1318280"/>
                    <a:gd name="connsiteX3642" fmla="*/ 992730 w 2276193"/>
                    <a:gd name="connsiteY3642" fmla="*/ 593132 h 1318280"/>
                    <a:gd name="connsiteX3643" fmla="*/ 993104 w 2276193"/>
                    <a:gd name="connsiteY3643" fmla="*/ 593610 h 1318280"/>
                    <a:gd name="connsiteX3644" fmla="*/ 993114 w 2276193"/>
                    <a:gd name="connsiteY3644" fmla="*/ 593591 h 1318280"/>
                    <a:gd name="connsiteX3645" fmla="*/ 994295 w 2276193"/>
                    <a:gd name="connsiteY3645" fmla="*/ 597472 h 1318280"/>
                    <a:gd name="connsiteX3646" fmla="*/ 994229 w 2276193"/>
                    <a:gd name="connsiteY3646" fmla="*/ 597960 h 1318280"/>
                    <a:gd name="connsiteX3647" fmla="*/ 994229 w 2276193"/>
                    <a:gd name="connsiteY3647" fmla="*/ 598091 h 1318280"/>
                    <a:gd name="connsiteX3648" fmla="*/ 994192 w 2276193"/>
                    <a:gd name="connsiteY3648" fmla="*/ 599019 h 1318280"/>
                    <a:gd name="connsiteX3649" fmla="*/ 996788 w 2276193"/>
                    <a:gd name="connsiteY3649" fmla="*/ 603181 h 1318280"/>
                    <a:gd name="connsiteX3650" fmla="*/ 997895 w 2276193"/>
                    <a:gd name="connsiteY3650" fmla="*/ 603003 h 1318280"/>
                    <a:gd name="connsiteX3651" fmla="*/ 1001672 w 2276193"/>
                    <a:gd name="connsiteY3651" fmla="*/ 602412 h 1318280"/>
                    <a:gd name="connsiteX3652" fmla="*/ 1010625 w 2276193"/>
                    <a:gd name="connsiteY3652" fmla="*/ 609218 h 1318280"/>
                    <a:gd name="connsiteX3653" fmla="*/ 1011796 w 2276193"/>
                    <a:gd name="connsiteY3653" fmla="*/ 610840 h 1318280"/>
                    <a:gd name="connsiteX3654" fmla="*/ 1012631 w 2276193"/>
                    <a:gd name="connsiteY3654" fmla="*/ 611730 h 1318280"/>
                    <a:gd name="connsiteX3655" fmla="*/ 1013803 w 2276193"/>
                    <a:gd name="connsiteY3655" fmla="*/ 610362 h 1318280"/>
                    <a:gd name="connsiteX3656" fmla="*/ 1014271 w 2276193"/>
                    <a:gd name="connsiteY3656" fmla="*/ 609940 h 1318280"/>
                    <a:gd name="connsiteX3657" fmla="*/ 1024883 w 2276193"/>
                    <a:gd name="connsiteY3657" fmla="*/ 605356 h 1318280"/>
                    <a:gd name="connsiteX3658" fmla="*/ 1026683 w 2276193"/>
                    <a:gd name="connsiteY3658" fmla="*/ 605478 h 1318280"/>
                    <a:gd name="connsiteX3659" fmla="*/ 1032251 w 2276193"/>
                    <a:gd name="connsiteY3659" fmla="*/ 605309 h 1318280"/>
                    <a:gd name="connsiteX3660" fmla="*/ 1045215 w 2276193"/>
                    <a:gd name="connsiteY3660" fmla="*/ 595204 h 1318280"/>
                    <a:gd name="connsiteX3661" fmla="*/ 1045787 w 2276193"/>
                    <a:gd name="connsiteY3661" fmla="*/ 587648 h 1318280"/>
                    <a:gd name="connsiteX3662" fmla="*/ 1046406 w 2276193"/>
                    <a:gd name="connsiteY3662" fmla="*/ 582417 h 1318280"/>
                    <a:gd name="connsiteX3663" fmla="*/ 1048084 w 2276193"/>
                    <a:gd name="connsiteY3663" fmla="*/ 580073 h 1318280"/>
                    <a:gd name="connsiteX3664" fmla="*/ 1049489 w 2276193"/>
                    <a:gd name="connsiteY3664" fmla="*/ 578068 h 1318280"/>
                    <a:gd name="connsiteX3665" fmla="*/ 248879 w 2276193"/>
                    <a:gd name="connsiteY3665" fmla="*/ 575518 h 1318280"/>
                    <a:gd name="connsiteX3666" fmla="*/ 250229 w 2276193"/>
                    <a:gd name="connsiteY3666" fmla="*/ 583036 h 1318280"/>
                    <a:gd name="connsiteX3667" fmla="*/ 253013 w 2276193"/>
                    <a:gd name="connsiteY3667" fmla="*/ 596844 h 1318280"/>
                    <a:gd name="connsiteX3668" fmla="*/ 253435 w 2276193"/>
                    <a:gd name="connsiteY3668" fmla="*/ 597491 h 1318280"/>
                    <a:gd name="connsiteX3669" fmla="*/ 253425 w 2276193"/>
                    <a:gd name="connsiteY3669" fmla="*/ 597500 h 1318280"/>
                    <a:gd name="connsiteX3670" fmla="*/ 256453 w 2276193"/>
                    <a:gd name="connsiteY3670" fmla="*/ 606799 h 1318280"/>
                    <a:gd name="connsiteX3671" fmla="*/ 256472 w 2276193"/>
                    <a:gd name="connsiteY3671" fmla="*/ 607053 h 1318280"/>
                    <a:gd name="connsiteX3672" fmla="*/ 256791 w 2276193"/>
                    <a:gd name="connsiteY3672" fmla="*/ 607118 h 1318280"/>
                    <a:gd name="connsiteX3673" fmla="*/ 264768 w 2276193"/>
                    <a:gd name="connsiteY3673" fmla="*/ 610671 h 1318280"/>
                    <a:gd name="connsiteX3674" fmla="*/ 268378 w 2276193"/>
                    <a:gd name="connsiteY3674" fmla="*/ 612986 h 1318280"/>
                    <a:gd name="connsiteX3675" fmla="*/ 268837 w 2276193"/>
                    <a:gd name="connsiteY3675" fmla="*/ 613174 h 1318280"/>
                    <a:gd name="connsiteX3676" fmla="*/ 317433 w 2276193"/>
                    <a:gd name="connsiteY3676" fmla="*/ 590873 h 1318280"/>
                    <a:gd name="connsiteX3677" fmla="*/ 1105069 w 2276193"/>
                    <a:gd name="connsiteY3677" fmla="*/ 572752 h 1318280"/>
                    <a:gd name="connsiteX3678" fmla="*/ 1105078 w 2276193"/>
                    <a:gd name="connsiteY3678" fmla="*/ 572761 h 1318280"/>
                    <a:gd name="connsiteX3679" fmla="*/ 1103400 w 2276193"/>
                    <a:gd name="connsiteY3679" fmla="*/ 574393 h 1318280"/>
                    <a:gd name="connsiteX3680" fmla="*/ 1107075 w 2276193"/>
                    <a:gd name="connsiteY3680" fmla="*/ 578461 h 1318280"/>
                    <a:gd name="connsiteX3681" fmla="*/ 1106981 w 2276193"/>
                    <a:gd name="connsiteY3681" fmla="*/ 575386 h 1318280"/>
                    <a:gd name="connsiteX3682" fmla="*/ 1106259 w 2276193"/>
                    <a:gd name="connsiteY3682" fmla="*/ 573821 h 1318280"/>
                    <a:gd name="connsiteX3683" fmla="*/ 1105078 w 2276193"/>
                    <a:gd name="connsiteY3683" fmla="*/ 572761 h 1318280"/>
                    <a:gd name="connsiteX3684" fmla="*/ 1105087 w 2276193"/>
                    <a:gd name="connsiteY3684" fmla="*/ 572752 h 1318280"/>
                    <a:gd name="connsiteX3685" fmla="*/ 1365989 w 2276193"/>
                    <a:gd name="connsiteY3685" fmla="*/ 571374 h 1318280"/>
                    <a:gd name="connsiteX3686" fmla="*/ 1364255 w 2276193"/>
                    <a:gd name="connsiteY3686" fmla="*/ 587348 h 1318280"/>
                    <a:gd name="connsiteX3687" fmla="*/ 1364630 w 2276193"/>
                    <a:gd name="connsiteY3687" fmla="*/ 585698 h 1318280"/>
                    <a:gd name="connsiteX3688" fmla="*/ 1364658 w 2276193"/>
                    <a:gd name="connsiteY3688" fmla="*/ 585586 h 1318280"/>
                    <a:gd name="connsiteX3689" fmla="*/ 1368051 w 2276193"/>
                    <a:gd name="connsiteY3689" fmla="*/ 575077 h 1318280"/>
                    <a:gd name="connsiteX3690" fmla="*/ 1367611 w 2276193"/>
                    <a:gd name="connsiteY3690" fmla="*/ 572856 h 1318280"/>
                    <a:gd name="connsiteX3691" fmla="*/ 1367601 w 2276193"/>
                    <a:gd name="connsiteY3691" fmla="*/ 572856 h 1318280"/>
                    <a:gd name="connsiteX3692" fmla="*/ 1365989 w 2276193"/>
                    <a:gd name="connsiteY3692" fmla="*/ 571374 h 1318280"/>
                    <a:gd name="connsiteX3693" fmla="*/ 1105331 w 2276193"/>
                    <a:gd name="connsiteY3693" fmla="*/ 560257 h 1318280"/>
                    <a:gd name="connsiteX3694" fmla="*/ 1104984 w 2276193"/>
                    <a:gd name="connsiteY3694" fmla="*/ 560285 h 1318280"/>
                    <a:gd name="connsiteX3695" fmla="*/ 1103259 w 2276193"/>
                    <a:gd name="connsiteY3695" fmla="*/ 561269 h 1318280"/>
                    <a:gd name="connsiteX3696" fmla="*/ 1103259 w 2276193"/>
                    <a:gd name="connsiteY3696" fmla="*/ 561288 h 1318280"/>
                    <a:gd name="connsiteX3697" fmla="*/ 1103137 w 2276193"/>
                    <a:gd name="connsiteY3697" fmla="*/ 562234 h 1318280"/>
                    <a:gd name="connsiteX3698" fmla="*/ 1103325 w 2276193"/>
                    <a:gd name="connsiteY3698" fmla="*/ 562947 h 1318280"/>
                    <a:gd name="connsiteX3699" fmla="*/ 1104562 w 2276193"/>
                    <a:gd name="connsiteY3699" fmla="*/ 566303 h 1318280"/>
                    <a:gd name="connsiteX3700" fmla="*/ 1104759 w 2276193"/>
                    <a:gd name="connsiteY3700" fmla="*/ 566528 h 1318280"/>
                    <a:gd name="connsiteX3701" fmla="*/ 1104891 w 2276193"/>
                    <a:gd name="connsiteY3701" fmla="*/ 566340 h 1318280"/>
                    <a:gd name="connsiteX3702" fmla="*/ 1105312 w 2276193"/>
                    <a:gd name="connsiteY3702" fmla="*/ 563050 h 1318280"/>
                    <a:gd name="connsiteX3703" fmla="*/ 1105340 w 2276193"/>
                    <a:gd name="connsiteY3703" fmla="*/ 561936 h 1318280"/>
                    <a:gd name="connsiteX3704" fmla="*/ 1711109 w 2276193"/>
                    <a:gd name="connsiteY3704" fmla="*/ 557669 h 1318280"/>
                    <a:gd name="connsiteX3705" fmla="*/ 1697666 w 2276193"/>
                    <a:gd name="connsiteY3705" fmla="*/ 623570 h 1318280"/>
                    <a:gd name="connsiteX3706" fmla="*/ 1787892 w 2276193"/>
                    <a:gd name="connsiteY3706" fmla="*/ 650848 h 1318280"/>
                    <a:gd name="connsiteX3707" fmla="*/ 1580761 w 2276193"/>
                    <a:gd name="connsiteY3707" fmla="*/ 557276 h 1318280"/>
                    <a:gd name="connsiteX3708" fmla="*/ 1515226 w 2276193"/>
                    <a:gd name="connsiteY3708" fmla="*/ 645936 h 1318280"/>
                    <a:gd name="connsiteX3709" fmla="*/ 1580761 w 2276193"/>
                    <a:gd name="connsiteY3709" fmla="*/ 625988 h 1318280"/>
                    <a:gd name="connsiteX3710" fmla="*/ 1844775 w 2276193"/>
                    <a:gd name="connsiteY3710" fmla="*/ 555082 h 1318280"/>
                    <a:gd name="connsiteX3711" fmla="*/ 1845281 w 2276193"/>
                    <a:gd name="connsiteY3711" fmla="*/ 558757 h 1318280"/>
                    <a:gd name="connsiteX3712" fmla="*/ 1845272 w 2276193"/>
                    <a:gd name="connsiteY3712" fmla="*/ 558757 h 1318280"/>
                    <a:gd name="connsiteX3713" fmla="*/ 1845825 w 2276193"/>
                    <a:gd name="connsiteY3713" fmla="*/ 561541 h 1318280"/>
                    <a:gd name="connsiteX3714" fmla="*/ 1846837 w 2276193"/>
                    <a:gd name="connsiteY3714" fmla="*/ 560200 h 1318280"/>
                    <a:gd name="connsiteX3715" fmla="*/ 1847025 w 2276193"/>
                    <a:gd name="connsiteY3715" fmla="*/ 559919 h 1318280"/>
                    <a:gd name="connsiteX3716" fmla="*/ 1847118 w 2276193"/>
                    <a:gd name="connsiteY3716" fmla="*/ 559788 h 1318280"/>
                    <a:gd name="connsiteX3717" fmla="*/ 1847494 w 2276193"/>
                    <a:gd name="connsiteY3717" fmla="*/ 559113 h 1318280"/>
                    <a:gd name="connsiteX3718" fmla="*/ 462394 w 2276193"/>
                    <a:gd name="connsiteY3718" fmla="*/ 554867 h 1318280"/>
                    <a:gd name="connsiteX3719" fmla="*/ 440064 w 2276193"/>
                    <a:gd name="connsiteY3719" fmla="*/ 577234 h 1318280"/>
                    <a:gd name="connsiteX3720" fmla="*/ 440056 w 2276193"/>
                    <a:gd name="connsiteY3720" fmla="*/ 577233 h 1318280"/>
                    <a:gd name="connsiteX3721" fmla="*/ 440056 w 2276193"/>
                    <a:gd name="connsiteY3721" fmla="*/ 577243 h 1318280"/>
                    <a:gd name="connsiteX3722" fmla="*/ 440064 w 2276193"/>
                    <a:gd name="connsiteY3722" fmla="*/ 577234 h 1318280"/>
                    <a:gd name="connsiteX3723" fmla="*/ 536291 w 2276193"/>
                    <a:gd name="connsiteY3723" fmla="*/ 591473 h 1318280"/>
                    <a:gd name="connsiteX3724" fmla="*/ 1105387 w 2276193"/>
                    <a:gd name="connsiteY3724" fmla="*/ 554416 h 1318280"/>
                    <a:gd name="connsiteX3725" fmla="*/ 1109540 w 2276193"/>
                    <a:gd name="connsiteY3725" fmla="*/ 556122 h 1318280"/>
                    <a:gd name="connsiteX3726" fmla="*/ 1111162 w 2276193"/>
                    <a:gd name="connsiteY3726" fmla="*/ 562122 h 1318280"/>
                    <a:gd name="connsiteX3727" fmla="*/ 1111125 w 2276193"/>
                    <a:gd name="connsiteY3727" fmla="*/ 563162 h 1318280"/>
                    <a:gd name="connsiteX3728" fmla="*/ 1110543 w 2276193"/>
                    <a:gd name="connsiteY3728" fmla="*/ 567896 h 1318280"/>
                    <a:gd name="connsiteX3729" fmla="*/ 1109934 w 2276193"/>
                    <a:gd name="connsiteY3729" fmla="*/ 569293 h 1318280"/>
                    <a:gd name="connsiteX3730" fmla="*/ 1112756 w 2276193"/>
                    <a:gd name="connsiteY3730" fmla="*/ 574683 h 1318280"/>
                    <a:gd name="connsiteX3731" fmla="*/ 1112840 w 2276193"/>
                    <a:gd name="connsiteY3731" fmla="*/ 579474 h 1318280"/>
                    <a:gd name="connsiteX3732" fmla="*/ 1112765 w 2276193"/>
                    <a:gd name="connsiteY3732" fmla="*/ 585529 h 1318280"/>
                    <a:gd name="connsiteX3733" fmla="*/ 1112690 w 2276193"/>
                    <a:gd name="connsiteY3733" fmla="*/ 585970 h 1318280"/>
                    <a:gd name="connsiteX3734" fmla="*/ 1112606 w 2276193"/>
                    <a:gd name="connsiteY3734" fmla="*/ 586411 h 1318280"/>
                    <a:gd name="connsiteX3735" fmla="*/ 1112540 w 2276193"/>
                    <a:gd name="connsiteY3735" fmla="*/ 586692 h 1318280"/>
                    <a:gd name="connsiteX3736" fmla="*/ 1111940 w 2276193"/>
                    <a:gd name="connsiteY3736" fmla="*/ 588454 h 1318280"/>
                    <a:gd name="connsiteX3737" fmla="*/ 1111875 w 2276193"/>
                    <a:gd name="connsiteY3737" fmla="*/ 588585 h 1318280"/>
                    <a:gd name="connsiteX3738" fmla="*/ 1110899 w 2276193"/>
                    <a:gd name="connsiteY3738" fmla="*/ 590188 h 1318280"/>
                    <a:gd name="connsiteX3739" fmla="*/ 1110899 w 2276193"/>
                    <a:gd name="connsiteY3739" fmla="*/ 590226 h 1318280"/>
                    <a:gd name="connsiteX3740" fmla="*/ 1110731 w 2276193"/>
                    <a:gd name="connsiteY3740" fmla="*/ 590404 h 1318280"/>
                    <a:gd name="connsiteX3741" fmla="*/ 1106737 w 2276193"/>
                    <a:gd name="connsiteY3741" fmla="*/ 593226 h 1318280"/>
                    <a:gd name="connsiteX3742" fmla="*/ 1103643 w 2276193"/>
                    <a:gd name="connsiteY3742" fmla="*/ 593891 h 1318280"/>
                    <a:gd name="connsiteX3743" fmla="*/ 1098000 w 2276193"/>
                    <a:gd name="connsiteY3743" fmla="*/ 589766 h 1318280"/>
                    <a:gd name="connsiteX3744" fmla="*/ 1096716 w 2276193"/>
                    <a:gd name="connsiteY3744" fmla="*/ 580927 h 1318280"/>
                    <a:gd name="connsiteX3745" fmla="*/ 1096678 w 2276193"/>
                    <a:gd name="connsiteY3745" fmla="*/ 580936 h 1318280"/>
                    <a:gd name="connsiteX3746" fmla="*/ 1096341 w 2276193"/>
                    <a:gd name="connsiteY3746" fmla="*/ 576165 h 1318280"/>
                    <a:gd name="connsiteX3747" fmla="*/ 1096341 w 2276193"/>
                    <a:gd name="connsiteY3747" fmla="*/ 574299 h 1318280"/>
                    <a:gd name="connsiteX3748" fmla="*/ 1096360 w 2276193"/>
                    <a:gd name="connsiteY3748" fmla="*/ 574186 h 1318280"/>
                    <a:gd name="connsiteX3749" fmla="*/ 1096538 w 2276193"/>
                    <a:gd name="connsiteY3749" fmla="*/ 573502 h 1318280"/>
                    <a:gd name="connsiteX3750" fmla="*/ 1096575 w 2276193"/>
                    <a:gd name="connsiteY3750" fmla="*/ 573399 h 1318280"/>
                    <a:gd name="connsiteX3751" fmla="*/ 1096904 w 2276193"/>
                    <a:gd name="connsiteY3751" fmla="*/ 572668 h 1318280"/>
                    <a:gd name="connsiteX3752" fmla="*/ 1096988 w 2276193"/>
                    <a:gd name="connsiteY3752" fmla="*/ 572518 h 1318280"/>
                    <a:gd name="connsiteX3753" fmla="*/ 1097438 w 2276193"/>
                    <a:gd name="connsiteY3753" fmla="*/ 571824 h 1318280"/>
                    <a:gd name="connsiteX3754" fmla="*/ 1098131 w 2276193"/>
                    <a:gd name="connsiteY3754" fmla="*/ 571028 h 1318280"/>
                    <a:gd name="connsiteX3755" fmla="*/ 1098178 w 2276193"/>
                    <a:gd name="connsiteY3755" fmla="*/ 570980 h 1318280"/>
                    <a:gd name="connsiteX3756" fmla="*/ 1099800 w 2276193"/>
                    <a:gd name="connsiteY3756" fmla="*/ 569706 h 1318280"/>
                    <a:gd name="connsiteX3757" fmla="*/ 1099669 w 2276193"/>
                    <a:gd name="connsiteY3757" fmla="*/ 569509 h 1318280"/>
                    <a:gd name="connsiteX3758" fmla="*/ 1097644 w 2276193"/>
                    <a:gd name="connsiteY3758" fmla="*/ 564316 h 1318280"/>
                    <a:gd name="connsiteX3759" fmla="*/ 1097475 w 2276193"/>
                    <a:gd name="connsiteY3759" fmla="*/ 563697 h 1318280"/>
                    <a:gd name="connsiteX3760" fmla="*/ 1098300 w 2276193"/>
                    <a:gd name="connsiteY3760" fmla="*/ 558185 h 1318280"/>
                    <a:gd name="connsiteX3761" fmla="*/ 1103925 w 2276193"/>
                    <a:gd name="connsiteY3761" fmla="*/ 554547 h 1318280"/>
                    <a:gd name="connsiteX3762" fmla="*/ 1105387 w 2276193"/>
                    <a:gd name="connsiteY3762" fmla="*/ 554416 h 1318280"/>
                    <a:gd name="connsiteX3763" fmla="*/ 1586282 w 2276193"/>
                    <a:gd name="connsiteY3763" fmla="*/ 554266 h 1318280"/>
                    <a:gd name="connsiteX3764" fmla="*/ 1586282 w 2276193"/>
                    <a:gd name="connsiteY3764" fmla="*/ 625191 h 1318280"/>
                    <a:gd name="connsiteX3765" fmla="*/ 1684842 w 2276193"/>
                    <a:gd name="connsiteY3765" fmla="*/ 622904 h 1318280"/>
                    <a:gd name="connsiteX3766" fmla="*/ 1132094 w 2276193"/>
                    <a:gd name="connsiteY3766" fmla="*/ 553891 h 1318280"/>
                    <a:gd name="connsiteX3767" fmla="*/ 1137822 w 2276193"/>
                    <a:gd name="connsiteY3767" fmla="*/ 571028 h 1318280"/>
                    <a:gd name="connsiteX3768" fmla="*/ 1145733 w 2276193"/>
                    <a:gd name="connsiteY3768" fmla="*/ 577111 h 1318280"/>
                    <a:gd name="connsiteX3769" fmla="*/ 1149324 w 2276193"/>
                    <a:gd name="connsiteY3769" fmla="*/ 580139 h 1318280"/>
                    <a:gd name="connsiteX3770" fmla="*/ 1152980 w 2276193"/>
                    <a:gd name="connsiteY3770" fmla="*/ 592869 h 1318280"/>
                    <a:gd name="connsiteX3771" fmla="*/ 1150739 w 2276193"/>
                    <a:gd name="connsiteY3771" fmla="*/ 596703 h 1318280"/>
                    <a:gd name="connsiteX3772" fmla="*/ 1153383 w 2276193"/>
                    <a:gd name="connsiteY3772" fmla="*/ 593113 h 1318280"/>
                    <a:gd name="connsiteX3773" fmla="*/ 1153420 w 2276193"/>
                    <a:gd name="connsiteY3773" fmla="*/ 593029 h 1318280"/>
                    <a:gd name="connsiteX3774" fmla="*/ 1155605 w 2276193"/>
                    <a:gd name="connsiteY3774" fmla="*/ 588960 h 1318280"/>
                    <a:gd name="connsiteX3775" fmla="*/ 1154667 w 2276193"/>
                    <a:gd name="connsiteY3775" fmla="*/ 586026 h 1318280"/>
                    <a:gd name="connsiteX3776" fmla="*/ 1153599 w 2276193"/>
                    <a:gd name="connsiteY3776" fmla="*/ 579689 h 1318280"/>
                    <a:gd name="connsiteX3777" fmla="*/ 1155126 w 2276193"/>
                    <a:gd name="connsiteY3777" fmla="*/ 577608 h 1318280"/>
                    <a:gd name="connsiteX3778" fmla="*/ 1159092 w 2276193"/>
                    <a:gd name="connsiteY3778" fmla="*/ 575837 h 1318280"/>
                    <a:gd name="connsiteX3779" fmla="*/ 1144815 w 2276193"/>
                    <a:gd name="connsiteY3779" fmla="*/ 566847 h 1318280"/>
                    <a:gd name="connsiteX3780" fmla="*/ 1143868 w 2276193"/>
                    <a:gd name="connsiteY3780" fmla="*/ 566359 h 1318280"/>
                    <a:gd name="connsiteX3781" fmla="*/ 1135169 w 2276193"/>
                    <a:gd name="connsiteY3781" fmla="*/ 558672 h 1318280"/>
                    <a:gd name="connsiteX3782" fmla="*/ 1135169 w 2276193"/>
                    <a:gd name="connsiteY3782" fmla="*/ 558682 h 1318280"/>
                    <a:gd name="connsiteX3783" fmla="*/ 1132094 w 2276193"/>
                    <a:gd name="connsiteY3783" fmla="*/ 553891 h 1318280"/>
                    <a:gd name="connsiteX3784" fmla="*/ 1593660 w 2276193"/>
                    <a:gd name="connsiteY3784" fmla="*/ 552016 h 1318280"/>
                    <a:gd name="connsiteX3785" fmla="*/ 1692548 w 2276193"/>
                    <a:gd name="connsiteY3785" fmla="*/ 620879 h 1318280"/>
                    <a:gd name="connsiteX3786" fmla="*/ 1706122 w 2276193"/>
                    <a:gd name="connsiteY3786" fmla="*/ 554313 h 1318280"/>
                    <a:gd name="connsiteX3787" fmla="*/ 1966676 w 2276193"/>
                    <a:gd name="connsiteY3787" fmla="*/ 548932 h 1318280"/>
                    <a:gd name="connsiteX3788" fmla="*/ 1959374 w 2276193"/>
                    <a:gd name="connsiteY3788" fmla="*/ 575405 h 1318280"/>
                    <a:gd name="connsiteX3789" fmla="*/ 1958230 w 2276193"/>
                    <a:gd name="connsiteY3789" fmla="*/ 576493 h 1318280"/>
                    <a:gd name="connsiteX3790" fmla="*/ 1955774 w 2276193"/>
                    <a:gd name="connsiteY3790" fmla="*/ 577927 h 1318280"/>
                    <a:gd name="connsiteX3791" fmla="*/ 1954462 w 2276193"/>
                    <a:gd name="connsiteY3791" fmla="*/ 578096 h 1318280"/>
                    <a:gd name="connsiteX3792" fmla="*/ 1951509 w 2276193"/>
                    <a:gd name="connsiteY3792" fmla="*/ 577186 h 1318280"/>
                    <a:gd name="connsiteX3793" fmla="*/ 1951059 w 2276193"/>
                    <a:gd name="connsiteY3793" fmla="*/ 576858 h 1318280"/>
                    <a:gd name="connsiteX3794" fmla="*/ 1950937 w 2276193"/>
                    <a:gd name="connsiteY3794" fmla="*/ 577505 h 1318280"/>
                    <a:gd name="connsiteX3795" fmla="*/ 1958399 w 2276193"/>
                    <a:gd name="connsiteY3795" fmla="*/ 595175 h 1318280"/>
                    <a:gd name="connsiteX3796" fmla="*/ 1958418 w 2276193"/>
                    <a:gd name="connsiteY3796" fmla="*/ 595175 h 1318280"/>
                    <a:gd name="connsiteX3797" fmla="*/ 1960264 w 2276193"/>
                    <a:gd name="connsiteY3797" fmla="*/ 595316 h 1318280"/>
                    <a:gd name="connsiteX3798" fmla="*/ 1960668 w 2276193"/>
                    <a:gd name="connsiteY3798" fmla="*/ 595316 h 1318280"/>
                    <a:gd name="connsiteX3799" fmla="*/ 1968186 w 2276193"/>
                    <a:gd name="connsiteY3799" fmla="*/ 591229 h 1318280"/>
                    <a:gd name="connsiteX3800" fmla="*/ 1972076 w 2276193"/>
                    <a:gd name="connsiteY3800" fmla="*/ 589504 h 1318280"/>
                    <a:gd name="connsiteX3801" fmla="*/ 1975863 w 2276193"/>
                    <a:gd name="connsiteY3801" fmla="*/ 591126 h 1318280"/>
                    <a:gd name="connsiteX3802" fmla="*/ 1976500 w 2276193"/>
                    <a:gd name="connsiteY3802" fmla="*/ 590395 h 1318280"/>
                    <a:gd name="connsiteX3803" fmla="*/ 1977654 w 2276193"/>
                    <a:gd name="connsiteY3803" fmla="*/ 586729 h 1318280"/>
                    <a:gd name="connsiteX3804" fmla="*/ 1975507 w 2276193"/>
                    <a:gd name="connsiteY3804" fmla="*/ 575433 h 1318280"/>
                    <a:gd name="connsiteX3805" fmla="*/ 1973941 w 2276193"/>
                    <a:gd name="connsiteY3805" fmla="*/ 566190 h 1318280"/>
                    <a:gd name="connsiteX3806" fmla="*/ 1973838 w 2276193"/>
                    <a:gd name="connsiteY3806" fmla="*/ 561016 h 1318280"/>
                    <a:gd name="connsiteX3807" fmla="*/ 1974204 w 2276193"/>
                    <a:gd name="connsiteY3807" fmla="*/ 560388 h 1318280"/>
                    <a:gd name="connsiteX3808" fmla="*/ 1976238 w 2276193"/>
                    <a:gd name="connsiteY3808" fmla="*/ 554941 h 1318280"/>
                    <a:gd name="connsiteX3809" fmla="*/ 1966676 w 2276193"/>
                    <a:gd name="connsiteY3809" fmla="*/ 548951 h 1318280"/>
                    <a:gd name="connsiteX3810" fmla="*/ 1105303 w 2276193"/>
                    <a:gd name="connsiteY3810" fmla="*/ 548829 h 1318280"/>
                    <a:gd name="connsiteX3811" fmla="*/ 1101722 w 2276193"/>
                    <a:gd name="connsiteY3811" fmla="*/ 550254 h 1318280"/>
                    <a:gd name="connsiteX3812" fmla="*/ 1100850 w 2276193"/>
                    <a:gd name="connsiteY3812" fmla="*/ 550826 h 1318280"/>
                    <a:gd name="connsiteX3813" fmla="*/ 1097353 w 2276193"/>
                    <a:gd name="connsiteY3813" fmla="*/ 553057 h 1318280"/>
                    <a:gd name="connsiteX3814" fmla="*/ 1096754 w 2276193"/>
                    <a:gd name="connsiteY3814" fmla="*/ 553422 h 1318280"/>
                    <a:gd name="connsiteX3815" fmla="*/ 1090744 w 2276193"/>
                    <a:gd name="connsiteY3815" fmla="*/ 557801 h 1318280"/>
                    <a:gd name="connsiteX3816" fmla="*/ 1088907 w 2276193"/>
                    <a:gd name="connsiteY3816" fmla="*/ 559150 h 1318280"/>
                    <a:gd name="connsiteX3817" fmla="*/ 1088785 w 2276193"/>
                    <a:gd name="connsiteY3817" fmla="*/ 559207 h 1318280"/>
                    <a:gd name="connsiteX3818" fmla="*/ 1087960 w 2276193"/>
                    <a:gd name="connsiteY3818" fmla="*/ 559525 h 1318280"/>
                    <a:gd name="connsiteX3819" fmla="*/ 1087867 w 2276193"/>
                    <a:gd name="connsiteY3819" fmla="*/ 559553 h 1318280"/>
                    <a:gd name="connsiteX3820" fmla="*/ 1087117 w 2276193"/>
                    <a:gd name="connsiteY3820" fmla="*/ 559713 h 1318280"/>
                    <a:gd name="connsiteX3821" fmla="*/ 1086920 w 2276193"/>
                    <a:gd name="connsiteY3821" fmla="*/ 559741 h 1318280"/>
                    <a:gd name="connsiteX3822" fmla="*/ 1085233 w 2276193"/>
                    <a:gd name="connsiteY3822" fmla="*/ 559750 h 1318280"/>
                    <a:gd name="connsiteX3823" fmla="*/ 1081408 w 2276193"/>
                    <a:gd name="connsiteY3823" fmla="*/ 558288 h 1318280"/>
                    <a:gd name="connsiteX3824" fmla="*/ 1076533 w 2276193"/>
                    <a:gd name="connsiteY3824" fmla="*/ 556872 h 1318280"/>
                    <a:gd name="connsiteX3825" fmla="*/ 1074659 w 2276193"/>
                    <a:gd name="connsiteY3825" fmla="*/ 556563 h 1318280"/>
                    <a:gd name="connsiteX3826" fmla="*/ 1073777 w 2276193"/>
                    <a:gd name="connsiteY3826" fmla="*/ 556479 h 1318280"/>
                    <a:gd name="connsiteX3827" fmla="*/ 1071162 w 2276193"/>
                    <a:gd name="connsiteY3827" fmla="*/ 558475 h 1318280"/>
                    <a:gd name="connsiteX3828" fmla="*/ 1071040 w 2276193"/>
                    <a:gd name="connsiteY3828" fmla="*/ 561672 h 1318280"/>
                    <a:gd name="connsiteX3829" fmla="*/ 1071040 w 2276193"/>
                    <a:gd name="connsiteY3829" fmla="*/ 562310 h 1318280"/>
                    <a:gd name="connsiteX3830" fmla="*/ 1070421 w 2276193"/>
                    <a:gd name="connsiteY3830" fmla="*/ 566987 h 1318280"/>
                    <a:gd name="connsiteX3831" fmla="*/ 1070037 w 2276193"/>
                    <a:gd name="connsiteY3831" fmla="*/ 568065 h 1318280"/>
                    <a:gd name="connsiteX3832" fmla="*/ 1069999 w 2276193"/>
                    <a:gd name="connsiteY3832" fmla="*/ 568150 h 1318280"/>
                    <a:gd name="connsiteX3833" fmla="*/ 1069559 w 2276193"/>
                    <a:gd name="connsiteY3833" fmla="*/ 569087 h 1318280"/>
                    <a:gd name="connsiteX3834" fmla="*/ 1069493 w 2276193"/>
                    <a:gd name="connsiteY3834" fmla="*/ 569209 h 1318280"/>
                    <a:gd name="connsiteX3835" fmla="*/ 1068997 w 2276193"/>
                    <a:gd name="connsiteY3835" fmla="*/ 570053 h 1318280"/>
                    <a:gd name="connsiteX3836" fmla="*/ 1068865 w 2276193"/>
                    <a:gd name="connsiteY3836" fmla="*/ 570249 h 1318280"/>
                    <a:gd name="connsiteX3837" fmla="*/ 1068331 w 2276193"/>
                    <a:gd name="connsiteY3837" fmla="*/ 570962 h 1318280"/>
                    <a:gd name="connsiteX3838" fmla="*/ 1068181 w 2276193"/>
                    <a:gd name="connsiteY3838" fmla="*/ 571149 h 1318280"/>
                    <a:gd name="connsiteX3839" fmla="*/ 1067571 w 2276193"/>
                    <a:gd name="connsiteY3839" fmla="*/ 571824 h 1318280"/>
                    <a:gd name="connsiteX3840" fmla="*/ 1067421 w 2276193"/>
                    <a:gd name="connsiteY3840" fmla="*/ 571984 h 1318280"/>
                    <a:gd name="connsiteX3841" fmla="*/ 1066662 w 2276193"/>
                    <a:gd name="connsiteY3841" fmla="*/ 572668 h 1318280"/>
                    <a:gd name="connsiteX3842" fmla="*/ 1066212 w 2276193"/>
                    <a:gd name="connsiteY3842" fmla="*/ 572284 h 1318280"/>
                    <a:gd name="connsiteX3843" fmla="*/ 1066578 w 2276193"/>
                    <a:gd name="connsiteY3843" fmla="*/ 572743 h 1318280"/>
                    <a:gd name="connsiteX3844" fmla="*/ 1061459 w 2276193"/>
                    <a:gd name="connsiteY3844" fmla="*/ 575368 h 1318280"/>
                    <a:gd name="connsiteX3845" fmla="*/ 1053089 w 2276193"/>
                    <a:gd name="connsiteY3845" fmla="*/ 583120 h 1318280"/>
                    <a:gd name="connsiteX3846" fmla="*/ 1052770 w 2276193"/>
                    <a:gd name="connsiteY3846" fmla="*/ 583570 h 1318280"/>
                    <a:gd name="connsiteX3847" fmla="*/ 1051270 w 2276193"/>
                    <a:gd name="connsiteY3847" fmla="*/ 585670 h 1318280"/>
                    <a:gd name="connsiteX3848" fmla="*/ 1050951 w 2276193"/>
                    <a:gd name="connsiteY3848" fmla="*/ 597041 h 1318280"/>
                    <a:gd name="connsiteX3849" fmla="*/ 1050323 w 2276193"/>
                    <a:gd name="connsiteY3849" fmla="*/ 598091 h 1318280"/>
                    <a:gd name="connsiteX3850" fmla="*/ 1049620 w 2276193"/>
                    <a:gd name="connsiteY3850" fmla="*/ 599075 h 1318280"/>
                    <a:gd name="connsiteX3851" fmla="*/ 1048870 w 2276193"/>
                    <a:gd name="connsiteY3851" fmla="*/ 600003 h 1318280"/>
                    <a:gd name="connsiteX3852" fmla="*/ 1045253 w 2276193"/>
                    <a:gd name="connsiteY3852" fmla="*/ 603612 h 1318280"/>
                    <a:gd name="connsiteX3853" fmla="*/ 1045000 w 2276193"/>
                    <a:gd name="connsiteY3853" fmla="*/ 603847 h 1318280"/>
                    <a:gd name="connsiteX3854" fmla="*/ 1043059 w 2276193"/>
                    <a:gd name="connsiteY3854" fmla="*/ 605693 h 1318280"/>
                    <a:gd name="connsiteX3855" fmla="*/ 1035307 w 2276193"/>
                    <a:gd name="connsiteY3855" fmla="*/ 610558 h 1318280"/>
                    <a:gd name="connsiteX3856" fmla="*/ 1034163 w 2276193"/>
                    <a:gd name="connsiteY3856" fmla="*/ 610877 h 1318280"/>
                    <a:gd name="connsiteX3857" fmla="*/ 1033638 w 2276193"/>
                    <a:gd name="connsiteY3857" fmla="*/ 611008 h 1318280"/>
                    <a:gd name="connsiteX3858" fmla="*/ 1032635 w 2276193"/>
                    <a:gd name="connsiteY3858" fmla="*/ 611205 h 1318280"/>
                    <a:gd name="connsiteX3859" fmla="*/ 1031764 w 2276193"/>
                    <a:gd name="connsiteY3859" fmla="*/ 611327 h 1318280"/>
                    <a:gd name="connsiteX3860" fmla="*/ 1031585 w 2276193"/>
                    <a:gd name="connsiteY3860" fmla="*/ 611346 h 1318280"/>
                    <a:gd name="connsiteX3861" fmla="*/ 1030976 w 2276193"/>
                    <a:gd name="connsiteY3861" fmla="*/ 611411 h 1318280"/>
                    <a:gd name="connsiteX3862" fmla="*/ 1027704 w 2276193"/>
                    <a:gd name="connsiteY3862" fmla="*/ 611440 h 1318280"/>
                    <a:gd name="connsiteX3863" fmla="*/ 1026261 w 2276193"/>
                    <a:gd name="connsiteY3863" fmla="*/ 611318 h 1318280"/>
                    <a:gd name="connsiteX3864" fmla="*/ 1025923 w 2276193"/>
                    <a:gd name="connsiteY3864" fmla="*/ 611289 h 1318280"/>
                    <a:gd name="connsiteX3865" fmla="*/ 1024902 w 2276193"/>
                    <a:gd name="connsiteY3865" fmla="*/ 611224 h 1318280"/>
                    <a:gd name="connsiteX3866" fmla="*/ 1018405 w 2276193"/>
                    <a:gd name="connsiteY3866" fmla="*/ 614102 h 1318280"/>
                    <a:gd name="connsiteX3867" fmla="*/ 1018405 w 2276193"/>
                    <a:gd name="connsiteY3867" fmla="*/ 614167 h 1318280"/>
                    <a:gd name="connsiteX3868" fmla="*/ 1018105 w 2276193"/>
                    <a:gd name="connsiteY3868" fmla="*/ 614467 h 1318280"/>
                    <a:gd name="connsiteX3869" fmla="*/ 1018874 w 2276193"/>
                    <a:gd name="connsiteY3869" fmla="*/ 615049 h 1318280"/>
                    <a:gd name="connsiteX3870" fmla="*/ 1019839 w 2276193"/>
                    <a:gd name="connsiteY3870" fmla="*/ 615367 h 1318280"/>
                    <a:gd name="connsiteX3871" fmla="*/ 1020299 w 2276193"/>
                    <a:gd name="connsiteY3871" fmla="*/ 615470 h 1318280"/>
                    <a:gd name="connsiteX3872" fmla="*/ 1020899 w 2276193"/>
                    <a:gd name="connsiteY3872" fmla="*/ 615583 h 1318280"/>
                    <a:gd name="connsiteX3873" fmla="*/ 1023280 w 2276193"/>
                    <a:gd name="connsiteY3873" fmla="*/ 615864 h 1318280"/>
                    <a:gd name="connsiteX3874" fmla="*/ 1026748 w 2276193"/>
                    <a:gd name="connsiteY3874" fmla="*/ 616024 h 1318280"/>
                    <a:gd name="connsiteX3875" fmla="*/ 1027601 w 2276193"/>
                    <a:gd name="connsiteY3875" fmla="*/ 616024 h 1318280"/>
                    <a:gd name="connsiteX3876" fmla="*/ 1039975 w 2276193"/>
                    <a:gd name="connsiteY3876" fmla="*/ 614674 h 1318280"/>
                    <a:gd name="connsiteX3877" fmla="*/ 1045215 w 2276193"/>
                    <a:gd name="connsiteY3877" fmla="*/ 612021 h 1318280"/>
                    <a:gd name="connsiteX3878" fmla="*/ 1045637 w 2276193"/>
                    <a:gd name="connsiteY3878" fmla="*/ 611796 h 1318280"/>
                    <a:gd name="connsiteX3879" fmla="*/ 1064759 w 2276193"/>
                    <a:gd name="connsiteY3879" fmla="*/ 605065 h 1318280"/>
                    <a:gd name="connsiteX3880" fmla="*/ 1068481 w 2276193"/>
                    <a:gd name="connsiteY3880" fmla="*/ 604793 h 1318280"/>
                    <a:gd name="connsiteX3881" fmla="*/ 1095647 w 2276193"/>
                    <a:gd name="connsiteY3881" fmla="*/ 603490 h 1318280"/>
                    <a:gd name="connsiteX3882" fmla="*/ 1099388 w 2276193"/>
                    <a:gd name="connsiteY3882" fmla="*/ 603528 h 1318280"/>
                    <a:gd name="connsiteX3883" fmla="*/ 1099594 w 2276193"/>
                    <a:gd name="connsiteY3883" fmla="*/ 603528 h 1318280"/>
                    <a:gd name="connsiteX3884" fmla="*/ 1101244 w 2276193"/>
                    <a:gd name="connsiteY3884" fmla="*/ 603415 h 1318280"/>
                    <a:gd name="connsiteX3885" fmla="*/ 1115727 w 2276193"/>
                    <a:gd name="connsiteY3885" fmla="*/ 603537 h 1318280"/>
                    <a:gd name="connsiteX3886" fmla="*/ 1120217 w 2276193"/>
                    <a:gd name="connsiteY3886" fmla="*/ 606977 h 1318280"/>
                    <a:gd name="connsiteX3887" fmla="*/ 1120714 w 2276193"/>
                    <a:gd name="connsiteY3887" fmla="*/ 612630 h 1318280"/>
                    <a:gd name="connsiteX3888" fmla="*/ 1120967 w 2276193"/>
                    <a:gd name="connsiteY3888" fmla="*/ 613830 h 1318280"/>
                    <a:gd name="connsiteX3889" fmla="*/ 1123545 w 2276193"/>
                    <a:gd name="connsiteY3889" fmla="*/ 619239 h 1318280"/>
                    <a:gd name="connsiteX3890" fmla="*/ 1119767 w 2276193"/>
                    <a:gd name="connsiteY3890" fmla="*/ 627582 h 1318280"/>
                    <a:gd name="connsiteX3891" fmla="*/ 1119383 w 2276193"/>
                    <a:gd name="connsiteY3891" fmla="*/ 627994 h 1318280"/>
                    <a:gd name="connsiteX3892" fmla="*/ 1119186 w 2276193"/>
                    <a:gd name="connsiteY3892" fmla="*/ 628210 h 1318280"/>
                    <a:gd name="connsiteX3893" fmla="*/ 1120545 w 2276193"/>
                    <a:gd name="connsiteY3893" fmla="*/ 629194 h 1318280"/>
                    <a:gd name="connsiteX3894" fmla="*/ 1135422 w 2276193"/>
                    <a:gd name="connsiteY3894" fmla="*/ 634050 h 1318280"/>
                    <a:gd name="connsiteX3895" fmla="*/ 1136163 w 2276193"/>
                    <a:gd name="connsiteY3895" fmla="*/ 634031 h 1318280"/>
                    <a:gd name="connsiteX3896" fmla="*/ 1141796 w 2276193"/>
                    <a:gd name="connsiteY3896" fmla="*/ 635128 h 1318280"/>
                    <a:gd name="connsiteX3897" fmla="*/ 1142040 w 2276193"/>
                    <a:gd name="connsiteY3897" fmla="*/ 635203 h 1318280"/>
                    <a:gd name="connsiteX3898" fmla="*/ 1144065 w 2276193"/>
                    <a:gd name="connsiteY3898" fmla="*/ 635737 h 1318280"/>
                    <a:gd name="connsiteX3899" fmla="*/ 1151171 w 2276193"/>
                    <a:gd name="connsiteY3899" fmla="*/ 639581 h 1318280"/>
                    <a:gd name="connsiteX3900" fmla="*/ 1151320 w 2276193"/>
                    <a:gd name="connsiteY3900" fmla="*/ 639778 h 1318280"/>
                    <a:gd name="connsiteX3901" fmla="*/ 1151386 w 2276193"/>
                    <a:gd name="connsiteY3901" fmla="*/ 639862 h 1318280"/>
                    <a:gd name="connsiteX3902" fmla="*/ 1151864 w 2276193"/>
                    <a:gd name="connsiteY3902" fmla="*/ 640546 h 1318280"/>
                    <a:gd name="connsiteX3903" fmla="*/ 1152089 w 2276193"/>
                    <a:gd name="connsiteY3903" fmla="*/ 640912 h 1318280"/>
                    <a:gd name="connsiteX3904" fmla="*/ 1152502 w 2276193"/>
                    <a:gd name="connsiteY3904" fmla="*/ 641709 h 1318280"/>
                    <a:gd name="connsiteX3905" fmla="*/ 1152549 w 2276193"/>
                    <a:gd name="connsiteY3905" fmla="*/ 641821 h 1318280"/>
                    <a:gd name="connsiteX3906" fmla="*/ 1152670 w 2276193"/>
                    <a:gd name="connsiteY3906" fmla="*/ 642084 h 1318280"/>
                    <a:gd name="connsiteX3907" fmla="*/ 1153420 w 2276193"/>
                    <a:gd name="connsiteY3907" fmla="*/ 644680 h 1318280"/>
                    <a:gd name="connsiteX3908" fmla="*/ 1155230 w 2276193"/>
                    <a:gd name="connsiteY3908" fmla="*/ 645946 h 1318280"/>
                    <a:gd name="connsiteX3909" fmla="*/ 1156636 w 2276193"/>
                    <a:gd name="connsiteY3909" fmla="*/ 645993 h 1318280"/>
                    <a:gd name="connsiteX3910" fmla="*/ 1156861 w 2276193"/>
                    <a:gd name="connsiteY3910" fmla="*/ 646011 h 1318280"/>
                    <a:gd name="connsiteX3911" fmla="*/ 1158023 w 2276193"/>
                    <a:gd name="connsiteY3911" fmla="*/ 646124 h 1318280"/>
                    <a:gd name="connsiteX3912" fmla="*/ 1158154 w 2276193"/>
                    <a:gd name="connsiteY3912" fmla="*/ 646143 h 1318280"/>
                    <a:gd name="connsiteX3913" fmla="*/ 1159392 w 2276193"/>
                    <a:gd name="connsiteY3913" fmla="*/ 646339 h 1318280"/>
                    <a:gd name="connsiteX3914" fmla="*/ 1172516 w 2276193"/>
                    <a:gd name="connsiteY3914" fmla="*/ 652817 h 1318280"/>
                    <a:gd name="connsiteX3915" fmla="*/ 1174250 w 2276193"/>
                    <a:gd name="connsiteY3915" fmla="*/ 653989 h 1318280"/>
                    <a:gd name="connsiteX3916" fmla="*/ 1176396 w 2276193"/>
                    <a:gd name="connsiteY3916" fmla="*/ 651758 h 1318280"/>
                    <a:gd name="connsiteX3917" fmla="*/ 1175909 w 2276193"/>
                    <a:gd name="connsiteY3917" fmla="*/ 642187 h 1318280"/>
                    <a:gd name="connsiteX3918" fmla="*/ 1175946 w 2276193"/>
                    <a:gd name="connsiteY3918" fmla="*/ 642065 h 1318280"/>
                    <a:gd name="connsiteX3919" fmla="*/ 1176115 w 2276193"/>
                    <a:gd name="connsiteY3919" fmla="*/ 641568 h 1318280"/>
                    <a:gd name="connsiteX3920" fmla="*/ 1176190 w 2276193"/>
                    <a:gd name="connsiteY3920" fmla="*/ 641381 h 1318280"/>
                    <a:gd name="connsiteX3921" fmla="*/ 1176368 w 2276193"/>
                    <a:gd name="connsiteY3921" fmla="*/ 640949 h 1318280"/>
                    <a:gd name="connsiteX3922" fmla="*/ 1176462 w 2276193"/>
                    <a:gd name="connsiteY3922" fmla="*/ 640743 h 1318280"/>
                    <a:gd name="connsiteX3923" fmla="*/ 1176668 w 2276193"/>
                    <a:gd name="connsiteY3923" fmla="*/ 640331 h 1318280"/>
                    <a:gd name="connsiteX3924" fmla="*/ 1176781 w 2276193"/>
                    <a:gd name="connsiteY3924" fmla="*/ 640125 h 1318280"/>
                    <a:gd name="connsiteX3925" fmla="*/ 1177034 w 2276193"/>
                    <a:gd name="connsiteY3925" fmla="*/ 639703 h 1318280"/>
                    <a:gd name="connsiteX3926" fmla="*/ 1177146 w 2276193"/>
                    <a:gd name="connsiteY3926" fmla="*/ 639524 h 1318280"/>
                    <a:gd name="connsiteX3927" fmla="*/ 1180952 w 2276193"/>
                    <a:gd name="connsiteY3927" fmla="*/ 636150 h 1318280"/>
                    <a:gd name="connsiteX3928" fmla="*/ 1191695 w 2276193"/>
                    <a:gd name="connsiteY3928" fmla="*/ 633225 h 1318280"/>
                    <a:gd name="connsiteX3929" fmla="*/ 1201351 w 2276193"/>
                    <a:gd name="connsiteY3929" fmla="*/ 636047 h 1318280"/>
                    <a:gd name="connsiteX3930" fmla="*/ 1218796 w 2276193"/>
                    <a:gd name="connsiteY3930" fmla="*/ 642290 h 1318280"/>
                    <a:gd name="connsiteX3931" fmla="*/ 1221974 w 2276193"/>
                    <a:gd name="connsiteY3931" fmla="*/ 643068 h 1318280"/>
                    <a:gd name="connsiteX3932" fmla="*/ 1229210 w 2276193"/>
                    <a:gd name="connsiteY3932" fmla="*/ 644643 h 1318280"/>
                    <a:gd name="connsiteX3933" fmla="*/ 1229586 w 2276193"/>
                    <a:gd name="connsiteY3933" fmla="*/ 644718 h 1318280"/>
                    <a:gd name="connsiteX3934" fmla="*/ 1238060 w 2276193"/>
                    <a:gd name="connsiteY3934" fmla="*/ 646649 h 1318280"/>
                    <a:gd name="connsiteX3935" fmla="*/ 1240403 w 2276193"/>
                    <a:gd name="connsiteY3935" fmla="*/ 647024 h 1318280"/>
                    <a:gd name="connsiteX3936" fmla="*/ 1243159 w 2276193"/>
                    <a:gd name="connsiteY3936" fmla="*/ 646152 h 1318280"/>
                    <a:gd name="connsiteX3937" fmla="*/ 1260998 w 2276193"/>
                    <a:gd name="connsiteY3937" fmla="*/ 644868 h 1318280"/>
                    <a:gd name="connsiteX3938" fmla="*/ 1264645 w 2276193"/>
                    <a:gd name="connsiteY3938" fmla="*/ 645552 h 1318280"/>
                    <a:gd name="connsiteX3939" fmla="*/ 1265835 w 2276193"/>
                    <a:gd name="connsiteY3939" fmla="*/ 645515 h 1318280"/>
                    <a:gd name="connsiteX3940" fmla="*/ 1267663 w 2276193"/>
                    <a:gd name="connsiteY3940" fmla="*/ 645393 h 1318280"/>
                    <a:gd name="connsiteX3941" fmla="*/ 1269248 w 2276193"/>
                    <a:gd name="connsiteY3941" fmla="*/ 645280 h 1318280"/>
                    <a:gd name="connsiteX3942" fmla="*/ 1270832 w 2276193"/>
                    <a:gd name="connsiteY3942" fmla="*/ 645224 h 1318280"/>
                    <a:gd name="connsiteX3943" fmla="*/ 1271366 w 2276193"/>
                    <a:gd name="connsiteY3943" fmla="*/ 644802 h 1318280"/>
                    <a:gd name="connsiteX3944" fmla="*/ 1271610 w 2276193"/>
                    <a:gd name="connsiteY3944" fmla="*/ 644408 h 1318280"/>
                    <a:gd name="connsiteX3945" fmla="*/ 1271854 w 2276193"/>
                    <a:gd name="connsiteY3945" fmla="*/ 643930 h 1318280"/>
                    <a:gd name="connsiteX3946" fmla="*/ 1272435 w 2276193"/>
                    <a:gd name="connsiteY3946" fmla="*/ 644080 h 1318280"/>
                    <a:gd name="connsiteX3947" fmla="*/ 1271901 w 2276193"/>
                    <a:gd name="connsiteY3947" fmla="*/ 643837 h 1318280"/>
                    <a:gd name="connsiteX3948" fmla="*/ 1272154 w 2276193"/>
                    <a:gd name="connsiteY3948" fmla="*/ 643265 h 1318280"/>
                    <a:gd name="connsiteX3949" fmla="*/ 1272754 w 2276193"/>
                    <a:gd name="connsiteY3949" fmla="*/ 643340 h 1318280"/>
                    <a:gd name="connsiteX3950" fmla="*/ 1272210 w 2276193"/>
                    <a:gd name="connsiteY3950" fmla="*/ 643115 h 1318280"/>
                    <a:gd name="connsiteX3951" fmla="*/ 1272491 w 2276193"/>
                    <a:gd name="connsiteY3951" fmla="*/ 642402 h 1318280"/>
                    <a:gd name="connsiteX3952" fmla="*/ 1272538 w 2276193"/>
                    <a:gd name="connsiteY3952" fmla="*/ 642280 h 1318280"/>
                    <a:gd name="connsiteX3953" fmla="*/ 1273653 w 2276193"/>
                    <a:gd name="connsiteY3953" fmla="*/ 639318 h 1318280"/>
                    <a:gd name="connsiteX3954" fmla="*/ 1274657 w 2276193"/>
                    <a:gd name="connsiteY3954" fmla="*/ 636525 h 1318280"/>
                    <a:gd name="connsiteX3955" fmla="*/ 1277544 w 2276193"/>
                    <a:gd name="connsiteY3955" fmla="*/ 628097 h 1318280"/>
                    <a:gd name="connsiteX3956" fmla="*/ 1279381 w 2276193"/>
                    <a:gd name="connsiteY3956" fmla="*/ 622623 h 1318280"/>
                    <a:gd name="connsiteX3957" fmla="*/ 1279269 w 2276193"/>
                    <a:gd name="connsiteY3957" fmla="*/ 616305 h 1318280"/>
                    <a:gd name="connsiteX3958" fmla="*/ 1278706 w 2276193"/>
                    <a:gd name="connsiteY3958" fmla="*/ 611730 h 1318280"/>
                    <a:gd name="connsiteX3959" fmla="*/ 1278584 w 2276193"/>
                    <a:gd name="connsiteY3959" fmla="*/ 611149 h 1318280"/>
                    <a:gd name="connsiteX3960" fmla="*/ 1277872 w 2276193"/>
                    <a:gd name="connsiteY3960" fmla="*/ 611149 h 1318280"/>
                    <a:gd name="connsiteX3961" fmla="*/ 1273353 w 2276193"/>
                    <a:gd name="connsiteY3961" fmla="*/ 612752 h 1318280"/>
                    <a:gd name="connsiteX3962" fmla="*/ 1272866 w 2276193"/>
                    <a:gd name="connsiteY3962" fmla="*/ 613099 h 1318280"/>
                    <a:gd name="connsiteX3963" fmla="*/ 1272275 w 2276193"/>
                    <a:gd name="connsiteY3963" fmla="*/ 613549 h 1318280"/>
                    <a:gd name="connsiteX3964" fmla="*/ 1271357 w 2276193"/>
                    <a:gd name="connsiteY3964" fmla="*/ 614224 h 1318280"/>
                    <a:gd name="connsiteX3965" fmla="*/ 1271394 w 2276193"/>
                    <a:gd name="connsiteY3965" fmla="*/ 614242 h 1318280"/>
                    <a:gd name="connsiteX3966" fmla="*/ 1272004 w 2276193"/>
                    <a:gd name="connsiteY3966" fmla="*/ 614542 h 1318280"/>
                    <a:gd name="connsiteX3967" fmla="*/ 1272144 w 2276193"/>
                    <a:gd name="connsiteY3967" fmla="*/ 614627 h 1318280"/>
                    <a:gd name="connsiteX3968" fmla="*/ 1272725 w 2276193"/>
                    <a:gd name="connsiteY3968" fmla="*/ 615049 h 1318280"/>
                    <a:gd name="connsiteX3969" fmla="*/ 1272847 w 2276193"/>
                    <a:gd name="connsiteY3969" fmla="*/ 615152 h 1318280"/>
                    <a:gd name="connsiteX3970" fmla="*/ 1273944 w 2276193"/>
                    <a:gd name="connsiteY3970" fmla="*/ 616511 h 1318280"/>
                    <a:gd name="connsiteX3971" fmla="*/ 1274666 w 2276193"/>
                    <a:gd name="connsiteY3971" fmla="*/ 618339 h 1318280"/>
                    <a:gd name="connsiteX3972" fmla="*/ 1274019 w 2276193"/>
                    <a:gd name="connsiteY3972" fmla="*/ 622754 h 1318280"/>
                    <a:gd name="connsiteX3973" fmla="*/ 1273916 w 2276193"/>
                    <a:gd name="connsiteY3973" fmla="*/ 622923 h 1318280"/>
                    <a:gd name="connsiteX3974" fmla="*/ 1273344 w 2276193"/>
                    <a:gd name="connsiteY3974" fmla="*/ 623635 h 1318280"/>
                    <a:gd name="connsiteX3975" fmla="*/ 1271347 w 2276193"/>
                    <a:gd name="connsiteY3975" fmla="*/ 625098 h 1318280"/>
                    <a:gd name="connsiteX3976" fmla="*/ 1270982 w 2276193"/>
                    <a:gd name="connsiteY3976" fmla="*/ 625323 h 1318280"/>
                    <a:gd name="connsiteX3977" fmla="*/ 1270119 w 2276193"/>
                    <a:gd name="connsiteY3977" fmla="*/ 625838 h 1318280"/>
                    <a:gd name="connsiteX3978" fmla="*/ 1259883 w 2276193"/>
                    <a:gd name="connsiteY3978" fmla="*/ 626419 h 1318280"/>
                    <a:gd name="connsiteX3979" fmla="*/ 1257924 w 2276193"/>
                    <a:gd name="connsiteY3979" fmla="*/ 624798 h 1318280"/>
                    <a:gd name="connsiteX3980" fmla="*/ 1257539 w 2276193"/>
                    <a:gd name="connsiteY3980" fmla="*/ 624235 h 1318280"/>
                    <a:gd name="connsiteX3981" fmla="*/ 1256939 w 2276193"/>
                    <a:gd name="connsiteY3981" fmla="*/ 622829 h 1318280"/>
                    <a:gd name="connsiteX3982" fmla="*/ 1257708 w 2276193"/>
                    <a:gd name="connsiteY3982" fmla="*/ 618798 h 1318280"/>
                    <a:gd name="connsiteX3983" fmla="*/ 1260614 w 2276193"/>
                    <a:gd name="connsiteY3983" fmla="*/ 615817 h 1318280"/>
                    <a:gd name="connsiteX3984" fmla="*/ 1256011 w 2276193"/>
                    <a:gd name="connsiteY3984" fmla="*/ 613230 h 1318280"/>
                    <a:gd name="connsiteX3985" fmla="*/ 1255889 w 2276193"/>
                    <a:gd name="connsiteY3985" fmla="*/ 613136 h 1318280"/>
                    <a:gd name="connsiteX3986" fmla="*/ 1252843 w 2276193"/>
                    <a:gd name="connsiteY3986" fmla="*/ 611177 h 1318280"/>
                    <a:gd name="connsiteX3987" fmla="*/ 1250949 w 2276193"/>
                    <a:gd name="connsiteY3987" fmla="*/ 612096 h 1318280"/>
                    <a:gd name="connsiteX3988" fmla="*/ 1249974 w 2276193"/>
                    <a:gd name="connsiteY3988" fmla="*/ 612724 h 1318280"/>
                    <a:gd name="connsiteX3989" fmla="*/ 1248756 w 2276193"/>
                    <a:gd name="connsiteY3989" fmla="*/ 613539 h 1318280"/>
                    <a:gd name="connsiteX3990" fmla="*/ 1247950 w 2276193"/>
                    <a:gd name="connsiteY3990" fmla="*/ 614055 h 1318280"/>
                    <a:gd name="connsiteX3991" fmla="*/ 1241847 w 2276193"/>
                    <a:gd name="connsiteY3991" fmla="*/ 615958 h 1318280"/>
                    <a:gd name="connsiteX3992" fmla="*/ 1235369 w 2276193"/>
                    <a:gd name="connsiteY3992" fmla="*/ 613277 h 1318280"/>
                    <a:gd name="connsiteX3993" fmla="*/ 1234807 w 2276193"/>
                    <a:gd name="connsiteY3993" fmla="*/ 612724 h 1318280"/>
                    <a:gd name="connsiteX3994" fmla="*/ 1234460 w 2276193"/>
                    <a:gd name="connsiteY3994" fmla="*/ 612386 h 1318280"/>
                    <a:gd name="connsiteX3995" fmla="*/ 1233916 w 2276193"/>
                    <a:gd name="connsiteY3995" fmla="*/ 611861 h 1318280"/>
                    <a:gd name="connsiteX3996" fmla="*/ 1233326 w 2276193"/>
                    <a:gd name="connsiteY3996" fmla="*/ 611880 h 1318280"/>
                    <a:gd name="connsiteX3997" fmla="*/ 1220933 w 2276193"/>
                    <a:gd name="connsiteY3997" fmla="*/ 603631 h 1318280"/>
                    <a:gd name="connsiteX3998" fmla="*/ 1217249 w 2276193"/>
                    <a:gd name="connsiteY3998" fmla="*/ 599375 h 1318280"/>
                    <a:gd name="connsiteX3999" fmla="*/ 1214831 w 2276193"/>
                    <a:gd name="connsiteY3999" fmla="*/ 595841 h 1318280"/>
                    <a:gd name="connsiteX4000" fmla="*/ 1217099 w 2276193"/>
                    <a:gd name="connsiteY4000" fmla="*/ 590779 h 1318280"/>
                    <a:gd name="connsiteX4001" fmla="*/ 1217493 w 2276193"/>
                    <a:gd name="connsiteY4001" fmla="*/ 590385 h 1318280"/>
                    <a:gd name="connsiteX4002" fmla="*/ 1218008 w 2276193"/>
                    <a:gd name="connsiteY4002" fmla="*/ 589504 h 1318280"/>
                    <a:gd name="connsiteX4003" fmla="*/ 1212974 w 2276193"/>
                    <a:gd name="connsiteY4003" fmla="*/ 579089 h 1318280"/>
                    <a:gd name="connsiteX4004" fmla="*/ 1211512 w 2276193"/>
                    <a:gd name="connsiteY4004" fmla="*/ 576521 h 1318280"/>
                    <a:gd name="connsiteX4005" fmla="*/ 1210621 w 2276193"/>
                    <a:gd name="connsiteY4005" fmla="*/ 576615 h 1318280"/>
                    <a:gd name="connsiteX4006" fmla="*/ 1208531 w 2276193"/>
                    <a:gd name="connsiteY4006" fmla="*/ 576867 h 1318280"/>
                    <a:gd name="connsiteX4007" fmla="*/ 1206384 w 2276193"/>
                    <a:gd name="connsiteY4007" fmla="*/ 577177 h 1318280"/>
                    <a:gd name="connsiteX4008" fmla="*/ 1199429 w 2276193"/>
                    <a:gd name="connsiteY4008" fmla="*/ 583139 h 1318280"/>
                    <a:gd name="connsiteX4009" fmla="*/ 1199448 w 2276193"/>
                    <a:gd name="connsiteY4009" fmla="*/ 583186 h 1318280"/>
                    <a:gd name="connsiteX4010" fmla="*/ 1199691 w 2276193"/>
                    <a:gd name="connsiteY4010" fmla="*/ 583729 h 1318280"/>
                    <a:gd name="connsiteX4011" fmla="*/ 1203010 w 2276193"/>
                    <a:gd name="connsiteY4011" fmla="*/ 588267 h 1318280"/>
                    <a:gd name="connsiteX4012" fmla="*/ 1207725 w 2276193"/>
                    <a:gd name="connsiteY4012" fmla="*/ 595757 h 1318280"/>
                    <a:gd name="connsiteX4013" fmla="*/ 1203160 w 2276193"/>
                    <a:gd name="connsiteY4013" fmla="*/ 602084 h 1318280"/>
                    <a:gd name="connsiteX4014" fmla="*/ 1201285 w 2276193"/>
                    <a:gd name="connsiteY4014" fmla="*/ 604953 h 1318280"/>
                    <a:gd name="connsiteX4015" fmla="*/ 1194282 w 2276193"/>
                    <a:gd name="connsiteY4015" fmla="*/ 611233 h 1318280"/>
                    <a:gd name="connsiteX4016" fmla="*/ 1193045 w 2276193"/>
                    <a:gd name="connsiteY4016" fmla="*/ 611121 h 1318280"/>
                    <a:gd name="connsiteX4017" fmla="*/ 1182377 w 2276193"/>
                    <a:gd name="connsiteY4017" fmla="*/ 599609 h 1318280"/>
                    <a:gd name="connsiteX4018" fmla="*/ 1179959 w 2276193"/>
                    <a:gd name="connsiteY4018" fmla="*/ 594876 h 1318280"/>
                    <a:gd name="connsiteX4019" fmla="*/ 1177212 w 2276193"/>
                    <a:gd name="connsiteY4019" fmla="*/ 591088 h 1318280"/>
                    <a:gd name="connsiteX4020" fmla="*/ 1177128 w 2276193"/>
                    <a:gd name="connsiteY4020" fmla="*/ 590938 h 1318280"/>
                    <a:gd name="connsiteX4021" fmla="*/ 1176978 w 2276193"/>
                    <a:gd name="connsiteY4021" fmla="*/ 590657 h 1318280"/>
                    <a:gd name="connsiteX4022" fmla="*/ 1176472 w 2276193"/>
                    <a:gd name="connsiteY4022" fmla="*/ 589691 h 1318280"/>
                    <a:gd name="connsiteX4023" fmla="*/ 1176331 w 2276193"/>
                    <a:gd name="connsiteY4023" fmla="*/ 589448 h 1318280"/>
                    <a:gd name="connsiteX4024" fmla="*/ 1175862 w 2276193"/>
                    <a:gd name="connsiteY4024" fmla="*/ 588670 h 1318280"/>
                    <a:gd name="connsiteX4025" fmla="*/ 1175712 w 2276193"/>
                    <a:gd name="connsiteY4025" fmla="*/ 588435 h 1318280"/>
                    <a:gd name="connsiteX4026" fmla="*/ 1175140 w 2276193"/>
                    <a:gd name="connsiteY4026" fmla="*/ 587582 h 1318280"/>
                    <a:gd name="connsiteX4027" fmla="*/ 1175515 w 2276193"/>
                    <a:gd name="connsiteY4027" fmla="*/ 587095 h 1318280"/>
                    <a:gd name="connsiteX4028" fmla="*/ 1175037 w 2276193"/>
                    <a:gd name="connsiteY4028" fmla="*/ 587432 h 1318280"/>
                    <a:gd name="connsiteX4029" fmla="*/ 1174287 w 2276193"/>
                    <a:gd name="connsiteY4029" fmla="*/ 586420 h 1318280"/>
                    <a:gd name="connsiteX4030" fmla="*/ 1171869 w 2276193"/>
                    <a:gd name="connsiteY4030" fmla="*/ 583673 h 1318280"/>
                    <a:gd name="connsiteX4031" fmla="*/ 1169347 w 2276193"/>
                    <a:gd name="connsiteY4031" fmla="*/ 580411 h 1318280"/>
                    <a:gd name="connsiteX4032" fmla="*/ 1169253 w 2276193"/>
                    <a:gd name="connsiteY4032" fmla="*/ 580720 h 1318280"/>
                    <a:gd name="connsiteX4033" fmla="*/ 1163807 w 2276193"/>
                    <a:gd name="connsiteY4033" fmla="*/ 584592 h 1318280"/>
                    <a:gd name="connsiteX4034" fmla="*/ 1159589 w 2276193"/>
                    <a:gd name="connsiteY4034" fmla="*/ 582023 h 1318280"/>
                    <a:gd name="connsiteX4035" fmla="*/ 1159560 w 2276193"/>
                    <a:gd name="connsiteY4035" fmla="*/ 581967 h 1318280"/>
                    <a:gd name="connsiteX4036" fmla="*/ 1159448 w 2276193"/>
                    <a:gd name="connsiteY4036" fmla="*/ 581920 h 1318280"/>
                    <a:gd name="connsiteX4037" fmla="*/ 1159213 w 2276193"/>
                    <a:gd name="connsiteY4037" fmla="*/ 581817 h 1318280"/>
                    <a:gd name="connsiteX4038" fmla="*/ 1158970 w 2276193"/>
                    <a:gd name="connsiteY4038" fmla="*/ 582127 h 1318280"/>
                    <a:gd name="connsiteX4039" fmla="*/ 1160076 w 2276193"/>
                    <a:gd name="connsiteY4039" fmla="*/ 592710 h 1318280"/>
                    <a:gd name="connsiteX4040" fmla="*/ 1158792 w 2276193"/>
                    <a:gd name="connsiteY4040" fmla="*/ 595288 h 1318280"/>
                    <a:gd name="connsiteX4041" fmla="*/ 1151274 w 2276193"/>
                    <a:gd name="connsiteY4041" fmla="*/ 602543 h 1318280"/>
                    <a:gd name="connsiteX4042" fmla="*/ 1149811 w 2276193"/>
                    <a:gd name="connsiteY4042" fmla="*/ 602843 h 1318280"/>
                    <a:gd name="connsiteX4043" fmla="*/ 1149858 w 2276193"/>
                    <a:gd name="connsiteY4043" fmla="*/ 605375 h 1318280"/>
                    <a:gd name="connsiteX4044" fmla="*/ 1149446 w 2276193"/>
                    <a:gd name="connsiteY4044" fmla="*/ 608290 h 1318280"/>
                    <a:gd name="connsiteX4045" fmla="*/ 1149164 w 2276193"/>
                    <a:gd name="connsiteY4045" fmla="*/ 608993 h 1318280"/>
                    <a:gd name="connsiteX4046" fmla="*/ 1149071 w 2276193"/>
                    <a:gd name="connsiteY4046" fmla="*/ 609162 h 1318280"/>
                    <a:gd name="connsiteX4047" fmla="*/ 1148771 w 2276193"/>
                    <a:gd name="connsiteY4047" fmla="*/ 609649 h 1318280"/>
                    <a:gd name="connsiteX4048" fmla="*/ 1148621 w 2276193"/>
                    <a:gd name="connsiteY4048" fmla="*/ 609855 h 1318280"/>
                    <a:gd name="connsiteX4049" fmla="*/ 1148171 w 2276193"/>
                    <a:gd name="connsiteY4049" fmla="*/ 610343 h 1318280"/>
                    <a:gd name="connsiteX4050" fmla="*/ 1147880 w 2276193"/>
                    <a:gd name="connsiteY4050" fmla="*/ 610587 h 1318280"/>
                    <a:gd name="connsiteX4051" fmla="*/ 1147637 w 2276193"/>
                    <a:gd name="connsiteY4051" fmla="*/ 610774 h 1318280"/>
                    <a:gd name="connsiteX4052" fmla="*/ 1147233 w 2276193"/>
                    <a:gd name="connsiteY4052" fmla="*/ 611046 h 1318280"/>
                    <a:gd name="connsiteX4053" fmla="*/ 1146061 w 2276193"/>
                    <a:gd name="connsiteY4053" fmla="*/ 611571 h 1318280"/>
                    <a:gd name="connsiteX4054" fmla="*/ 1140737 w 2276193"/>
                    <a:gd name="connsiteY4054" fmla="*/ 611271 h 1318280"/>
                    <a:gd name="connsiteX4055" fmla="*/ 1134813 w 2276193"/>
                    <a:gd name="connsiteY4055" fmla="*/ 608131 h 1318280"/>
                    <a:gd name="connsiteX4056" fmla="*/ 1129929 w 2276193"/>
                    <a:gd name="connsiteY4056" fmla="*/ 605515 h 1318280"/>
                    <a:gd name="connsiteX4057" fmla="*/ 1129741 w 2276193"/>
                    <a:gd name="connsiteY4057" fmla="*/ 605431 h 1318280"/>
                    <a:gd name="connsiteX4058" fmla="*/ 1128785 w 2276193"/>
                    <a:gd name="connsiteY4058" fmla="*/ 604990 h 1318280"/>
                    <a:gd name="connsiteX4059" fmla="*/ 1128560 w 2276193"/>
                    <a:gd name="connsiteY4059" fmla="*/ 604868 h 1318280"/>
                    <a:gd name="connsiteX4060" fmla="*/ 1127932 w 2276193"/>
                    <a:gd name="connsiteY4060" fmla="*/ 604475 h 1318280"/>
                    <a:gd name="connsiteX4061" fmla="*/ 1127735 w 2276193"/>
                    <a:gd name="connsiteY4061" fmla="*/ 604334 h 1318280"/>
                    <a:gd name="connsiteX4062" fmla="*/ 1127098 w 2276193"/>
                    <a:gd name="connsiteY4062" fmla="*/ 603790 h 1318280"/>
                    <a:gd name="connsiteX4063" fmla="*/ 1127032 w 2276193"/>
                    <a:gd name="connsiteY4063" fmla="*/ 603715 h 1318280"/>
                    <a:gd name="connsiteX4064" fmla="*/ 1126591 w 2276193"/>
                    <a:gd name="connsiteY4064" fmla="*/ 603200 h 1318280"/>
                    <a:gd name="connsiteX4065" fmla="*/ 1126488 w 2276193"/>
                    <a:gd name="connsiteY4065" fmla="*/ 603059 h 1318280"/>
                    <a:gd name="connsiteX4066" fmla="*/ 1126160 w 2276193"/>
                    <a:gd name="connsiteY4066" fmla="*/ 602543 h 1318280"/>
                    <a:gd name="connsiteX4067" fmla="*/ 1126085 w 2276193"/>
                    <a:gd name="connsiteY4067" fmla="*/ 602412 h 1318280"/>
                    <a:gd name="connsiteX4068" fmla="*/ 1125814 w 2276193"/>
                    <a:gd name="connsiteY4068" fmla="*/ 601794 h 1318280"/>
                    <a:gd name="connsiteX4069" fmla="*/ 1125635 w 2276193"/>
                    <a:gd name="connsiteY4069" fmla="*/ 601184 h 1318280"/>
                    <a:gd name="connsiteX4070" fmla="*/ 1125607 w 2276193"/>
                    <a:gd name="connsiteY4070" fmla="*/ 601072 h 1318280"/>
                    <a:gd name="connsiteX4071" fmla="*/ 1125588 w 2276193"/>
                    <a:gd name="connsiteY4071" fmla="*/ 598803 h 1318280"/>
                    <a:gd name="connsiteX4072" fmla="*/ 1131663 w 2276193"/>
                    <a:gd name="connsiteY4072" fmla="*/ 593591 h 1318280"/>
                    <a:gd name="connsiteX4073" fmla="*/ 1133107 w 2276193"/>
                    <a:gd name="connsiteY4073" fmla="*/ 593750 h 1318280"/>
                    <a:gd name="connsiteX4074" fmla="*/ 1140165 w 2276193"/>
                    <a:gd name="connsiteY4074" fmla="*/ 593591 h 1318280"/>
                    <a:gd name="connsiteX4075" fmla="*/ 1141374 w 2276193"/>
                    <a:gd name="connsiteY4075" fmla="*/ 593413 h 1318280"/>
                    <a:gd name="connsiteX4076" fmla="*/ 1143399 w 2276193"/>
                    <a:gd name="connsiteY4076" fmla="*/ 593141 h 1318280"/>
                    <a:gd name="connsiteX4077" fmla="*/ 1144646 w 2276193"/>
                    <a:gd name="connsiteY4077" fmla="*/ 592982 h 1318280"/>
                    <a:gd name="connsiteX4078" fmla="*/ 1147336 w 2276193"/>
                    <a:gd name="connsiteY4078" fmla="*/ 591360 h 1318280"/>
                    <a:gd name="connsiteX4079" fmla="*/ 1145696 w 2276193"/>
                    <a:gd name="connsiteY4079" fmla="*/ 584714 h 1318280"/>
                    <a:gd name="connsiteX4080" fmla="*/ 1142134 w 2276193"/>
                    <a:gd name="connsiteY4080" fmla="*/ 581724 h 1318280"/>
                    <a:gd name="connsiteX4081" fmla="*/ 1141909 w 2276193"/>
                    <a:gd name="connsiteY4081" fmla="*/ 581527 h 1318280"/>
                    <a:gd name="connsiteX4082" fmla="*/ 1139490 w 2276193"/>
                    <a:gd name="connsiteY4082" fmla="*/ 579455 h 1318280"/>
                    <a:gd name="connsiteX4083" fmla="*/ 1138112 w 2276193"/>
                    <a:gd name="connsiteY4083" fmla="*/ 578339 h 1318280"/>
                    <a:gd name="connsiteX4084" fmla="*/ 1137991 w 2276193"/>
                    <a:gd name="connsiteY4084" fmla="*/ 578246 h 1318280"/>
                    <a:gd name="connsiteX4085" fmla="*/ 1133519 w 2276193"/>
                    <a:gd name="connsiteY4085" fmla="*/ 575321 h 1318280"/>
                    <a:gd name="connsiteX4086" fmla="*/ 1129282 w 2276193"/>
                    <a:gd name="connsiteY4086" fmla="*/ 573765 h 1318280"/>
                    <a:gd name="connsiteX4087" fmla="*/ 1121586 w 2276193"/>
                    <a:gd name="connsiteY4087" fmla="*/ 568262 h 1318280"/>
                    <a:gd name="connsiteX4088" fmla="*/ 1116852 w 2276193"/>
                    <a:gd name="connsiteY4088" fmla="*/ 563003 h 1318280"/>
                    <a:gd name="connsiteX4089" fmla="*/ 1107412 w 2276193"/>
                    <a:gd name="connsiteY4089" fmla="*/ 550807 h 1318280"/>
                    <a:gd name="connsiteX4090" fmla="*/ 1106006 w 2276193"/>
                    <a:gd name="connsiteY4090" fmla="*/ 549017 h 1318280"/>
                    <a:gd name="connsiteX4091" fmla="*/ 1105303 w 2276193"/>
                    <a:gd name="connsiteY4091" fmla="*/ 548829 h 1318280"/>
                    <a:gd name="connsiteX4092" fmla="*/ 1890137 w 2276193"/>
                    <a:gd name="connsiteY4092" fmla="*/ 539942 h 1318280"/>
                    <a:gd name="connsiteX4093" fmla="*/ 1865145 w 2276193"/>
                    <a:gd name="connsiteY4093" fmla="*/ 554285 h 1318280"/>
                    <a:gd name="connsiteX4094" fmla="*/ 1866476 w 2276193"/>
                    <a:gd name="connsiteY4094" fmla="*/ 554904 h 1318280"/>
                    <a:gd name="connsiteX4095" fmla="*/ 1867245 w 2276193"/>
                    <a:gd name="connsiteY4095" fmla="*/ 555269 h 1318280"/>
                    <a:gd name="connsiteX4096" fmla="*/ 1870188 w 2276193"/>
                    <a:gd name="connsiteY4096" fmla="*/ 561372 h 1318280"/>
                    <a:gd name="connsiteX4097" fmla="*/ 1869991 w 2276193"/>
                    <a:gd name="connsiteY4097" fmla="*/ 562516 h 1318280"/>
                    <a:gd name="connsiteX4098" fmla="*/ 1870441 w 2276193"/>
                    <a:gd name="connsiteY4098" fmla="*/ 566050 h 1318280"/>
                    <a:gd name="connsiteX4099" fmla="*/ 1870947 w 2276193"/>
                    <a:gd name="connsiteY4099" fmla="*/ 570531 h 1318280"/>
                    <a:gd name="connsiteX4100" fmla="*/ 1875119 w 2276193"/>
                    <a:gd name="connsiteY4100" fmla="*/ 570999 h 1318280"/>
                    <a:gd name="connsiteX4101" fmla="*/ 1883228 w 2276193"/>
                    <a:gd name="connsiteY4101" fmla="*/ 575443 h 1318280"/>
                    <a:gd name="connsiteX4102" fmla="*/ 1883509 w 2276193"/>
                    <a:gd name="connsiteY4102" fmla="*/ 580655 h 1318280"/>
                    <a:gd name="connsiteX4103" fmla="*/ 1884334 w 2276193"/>
                    <a:gd name="connsiteY4103" fmla="*/ 584714 h 1318280"/>
                    <a:gd name="connsiteX4104" fmla="*/ 1884784 w 2276193"/>
                    <a:gd name="connsiteY4104" fmla="*/ 585332 h 1318280"/>
                    <a:gd name="connsiteX4105" fmla="*/ 1897664 w 2276193"/>
                    <a:gd name="connsiteY4105" fmla="*/ 596891 h 1318280"/>
                    <a:gd name="connsiteX4106" fmla="*/ 1901020 w 2276193"/>
                    <a:gd name="connsiteY4106" fmla="*/ 594950 h 1318280"/>
                    <a:gd name="connsiteX4107" fmla="*/ 1901236 w 2276193"/>
                    <a:gd name="connsiteY4107" fmla="*/ 587995 h 1318280"/>
                    <a:gd name="connsiteX4108" fmla="*/ 1884456 w 2276193"/>
                    <a:gd name="connsiteY4108" fmla="*/ 562338 h 1318280"/>
                    <a:gd name="connsiteX4109" fmla="*/ 1881053 w 2276193"/>
                    <a:gd name="connsiteY4109" fmla="*/ 559029 h 1318280"/>
                    <a:gd name="connsiteX4110" fmla="*/ 1879891 w 2276193"/>
                    <a:gd name="connsiteY4110" fmla="*/ 554679 h 1318280"/>
                    <a:gd name="connsiteX4111" fmla="*/ 1883725 w 2276193"/>
                    <a:gd name="connsiteY4111" fmla="*/ 548595 h 1318280"/>
                    <a:gd name="connsiteX4112" fmla="*/ 1885740 w 2276193"/>
                    <a:gd name="connsiteY4112" fmla="*/ 546523 h 1318280"/>
                    <a:gd name="connsiteX4113" fmla="*/ 1886106 w 2276193"/>
                    <a:gd name="connsiteY4113" fmla="*/ 546176 h 1318280"/>
                    <a:gd name="connsiteX4114" fmla="*/ 1886115 w 2276193"/>
                    <a:gd name="connsiteY4114" fmla="*/ 546176 h 1318280"/>
                    <a:gd name="connsiteX4115" fmla="*/ 1890137 w 2276193"/>
                    <a:gd name="connsiteY4115" fmla="*/ 539942 h 1318280"/>
                    <a:gd name="connsiteX4116" fmla="*/ 1344569 w 2276193"/>
                    <a:gd name="connsiteY4116" fmla="*/ 539642 h 1318280"/>
                    <a:gd name="connsiteX4117" fmla="*/ 1344574 w 2276193"/>
                    <a:gd name="connsiteY4117" fmla="*/ 539651 h 1318280"/>
                    <a:gd name="connsiteX4118" fmla="*/ 1279681 w 2276193"/>
                    <a:gd name="connsiteY4118" fmla="*/ 654026 h 1318280"/>
                    <a:gd name="connsiteX4119" fmla="*/ 1350700 w 2276193"/>
                    <a:gd name="connsiteY4119" fmla="*/ 661029 h 1318280"/>
                    <a:gd name="connsiteX4120" fmla="*/ 1361077 w 2276193"/>
                    <a:gd name="connsiteY4120" fmla="*/ 565487 h 1318280"/>
                    <a:gd name="connsiteX4121" fmla="*/ 1360496 w 2276193"/>
                    <a:gd name="connsiteY4121" fmla="*/ 564709 h 1318280"/>
                    <a:gd name="connsiteX4122" fmla="*/ 1353634 w 2276193"/>
                    <a:gd name="connsiteY4122" fmla="*/ 556985 h 1318280"/>
                    <a:gd name="connsiteX4123" fmla="*/ 1349762 w 2276193"/>
                    <a:gd name="connsiteY4123" fmla="*/ 548726 h 1318280"/>
                    <a:gd name="connsiteX4124" fmla="*/ 1346594 w 2276193"/>
                    <a:gd name="connsiteY4124" fmla="*/ 543111 h 1318280"/>
                    <a:gd name="connsiteX4125" fmla="*/ 1344574 w 2276193"/>
                    <a:gd name="connsiteY4125" fmla="*/ 539651 h 1318280"/>
                    <a:gd name="connsiteX4126" fmla="*/ 1344579 w 2276193"/>
                    <a:gd name="connsiteY4126" fmla="*/ 539642 h 1318280"/>
                    <a:gd name="connsiteX4127" fmla="*/ 1128851 w 2276193"/>
                    <a:gd name="connsiteY4127" fmla="*/ 538621 h 1318280"/>
                    <a:gd name="connsiteX4128" fmla="*/ 1128319 w 2276193"/>
                    <a:gd name="connsiteY4128" fmla="*/ 539283 h 1318280"/>
                    <a:gd name="connsiteX4129" fmla="*/ 1128316 w 2276193"/>
                    <a:gd name="connsiteY4129" fmla="*/ 539277 h 1318280"/>
                    <a:gd name="connsiteX4130" fmla="*/ 1128316 w 2276193"/>
                    <a:gd name="connsiteY4130" fmla="*/ 539286 h 1318280"/>
                    <a:gd name="connsiteX4131" fmla="*/ 1128319 w 2276193"/>
                    <a:gd name="connsiteY4131" fmla="*/ 539283 h 1318280"/>
                    <a:gd name="connsiteX4132" fmla="*/ 1130632 w 2276193"/>
                    <a:gd name="connsiteY4132" fmla="*/ 544873 h 1318280"/>
                    <a:gd name="connsiteX4133" fmla="*/ 1140531 w 2276193"/>
                    <a:gd name="connsiteY4133" fmla="*/ 556376 h 1318280"/>
                    <a:gd name="connsiteX4134" fmla="*/ 1146549 w 2276193"/>
                    <a:gd name="connsiteY4134" fmla="*/ 561156 h 1318280"/>
                    <a:gd name="connsiteX4135" fmla="*/ 1147496 w 2276193"/>
                    <a:gd name="connsiteY4135" fmla="*/ 561644 h 1318280"/>
                    <a:gd name="connsiteX4136" fmla="*/ 1164257 w 2276193"/>
                    <a:gd name="connsiteY4136" fmla="*/ 572321 h 1318280"/>
                    <a:gd name="connsiteX4137" fmla="*/ 1167350 w 2276193"/>
                    <a:gd name="connsiteY4137" fmla="*/ 574487 h 1318280"/>
                    <a:gd name="connsiteX4138" fmla="*/ 1167669 w 2276193"/>
                    <a:gd name="connsiteY4138" fmla="*/ 574721 h 1318280"/>
                    <a:gd name="connsiteX4139" fmla="*/ 1167763 w 2276193"/>
                    <a:gd name="connsiteY4139" fmla="*/ 571215 h 1318280"/>
                    <a:gd name="connsiteX4140" fmla="*/ 1160226 w 2276193"/>
                    <a:gd name="connsiteY4140" fmla="*/ 561297 h 1318280"/>
                    <a:gd name="connsiteX4141" fmla="*/ 1151152 w 2276193"/>
                    <a:gd name="connsiteY4141" fmla="*/ 556460 h 1318280"/>
                    <a:gd name="connsiteX4142" fmla="*/ 1147552 w 2276193"/>
                    <a:gd name="connsiteY4142" fmla="*/ 554613 h 1318280"/>
                    <a:gd name="connsiteX4143" fmla="*/ 1139481 w 2276193"/>
                    <a:gd name="connsiteY4143" fmla="*/ 545201 h 1318280"/>
                    <a:gd name="connsiteX4144" fmla="*/ 1138309 w 2276193"/>
                    <a:gd name="connsiteY4144" fmla="*/ 544039 h 1318280"/>
                    <a:gd name="connsiteX4145" fmla="*/ 1135722 w 2276193"/>
                    <a:gd name="connsiteY4145" fmla="*/ 544376 h 1318280"/>
                    <a:gd name="connsiteX4146" fmla="*/ 1128851 w 2276193"/>
                    <a:gd name="connsiteY4146" fmla="*/ 538621 h 1318280"/>
                    <a:gd name="connsiteX4147" fmla="*/ 1199326 w 2276193"/>
                    <a:gd name="connsiteY4147" fmla="*/ 534618 h 1318280"/>
                    <a:gd name="connsiteX4148" fmla="*/ 1180512 w 2276193"/>
                    <a:gd name="connsiteY4148" fmla="*/ 585023 h 1318280"/>
                    <a:gd name="connsiteX4149" fmla="*/ 1182255 w 2276193"/>
                    <a:gd name="connsiteY4149" fmla="*/ 588088 h 1318280"/>
                    <a:gd name="connsiteX4150" fmla="*/ 1184355 w 2276193"/>
                    <a:gd name="connsiteY4150" fmla="*/ 590966 h 1318280"/>
                    <a:gd name="connsiteX4151" fmla="*/ 1188227 w 2276193"/>
                    <a:gd name="connsiteY4151" fmla="*/ 599497 h 1318280"/>
                    <a:gd name="connsiteX4152" fmla="*/ 1194114 w 2276193"/>
                    <a:gd name="connsiteY4152" fmla="*/ 605337 h 1318280"/>
                    <a:gd name="connsiteX4153" fmla="*/ 1195510 w 2276193"/>
                    <a:gd name="connsiteY4153" fmla="*/ 604184 h 1318280"/>
                    <a:gd name="connsiteX4154" fmla="*/ 1201097 w 2276193"/>
                    <a:gd name="connsiteY4154" fmla="*/ 596591 h 1318280"/>
                    <a:gd name="connsiteX4155" fmla="*/ 1201904 w 2276193"/>
                    <a:gd name="connsiteY4155" fmla="*/ 595504 h 1318280"/>
                    <a:gd name="connsiteX4156" fmla="*/ 1200507 w 2276193"/>
                    <a:gd name="connsiteY4156" fmla="*/ 593488 h 1318280"/>
                    <a:gd name="connsiteX4157" fmla="*/ 1194376 w 2276193"/>
                    <a:gd name="connsiteY4157" fmla="*/ 586045 h 1318280"/>
                    <a:gd name="connsiteX4158" fmla="*/ 1193804 w 2276193"/>
                    <a:gd name="connsiteY4158" fmla="*/ 584798 h 1318280"/>
                    <a:gd name="connsiteX4159" fmla="*/ 1194086 w 2276193"/>
                    <a:gd name="connsiteY4159" fmla="*/ 579736 h 1318280"/>
                    <a:gd name="connsiteX4160" fmla="*/ 1198538 w 2276193"/>
                    <a:gd name="connsiteY4160" fmla="*/ 577271 h 1318280"/>
                    <a:gd name="connsiteX4161" fmla="*/ 1201154 w 2276193"/>
                    <a:gd name="connsiteY4161" fmla="*/ 574580 h 1318280"/>
                    <a:gd name="connsiteX4162" fmla="*/ 1202447 w 2276193"/>
                    <a:gd name="connsiteY4162" fmla="*/ 572790 h 1318280"/>
                    <a:gd name="connsiteX4163" fmla="*/ 1208062 w 2276193"/>
                    <a:gd name="connsiteY4163" fmla="*/ 570999 h 1318280"/>
                    <a:gd name="connsiteX4164" fmla="*/ 1209553 w 2276193"/>
                    <a:gd name="connsiteY4164" fmla="*/ 570821 h 1318280"/>
                    <a:gd name="connsiteX4165" fmla="*/ 1211531 w 2276193"/>
                    <a:gd name="connsiteY4165" fmla="*/ 570634 h 1318280"/>
                    <a:gd name="connsiteX4166" fmla="*/ 1218833 w 2276193"/>
                    <a:gd name="connsiteY4166" fmla="*/ 578892 h 1318280"/>
                    <a:gd name="connsiteX4167" fmla="*/ 1221411 w 2276193"/>
                    <a:gd name="connsiteY4167" fmla="*/ 584686 h 1318280"/>
                    <a:gd name="connsiteX4168" fmla="*/ 1223783 w 2276193"/>
                    <a:gd name="connsiteY4168" fmla="*/ 588145 h 1318280"/>
                    <a:gd name="connsiteX4169" fmla="*/ 1221833 w 2276193"/>
                    <a:gd name="connsiteY4169" fmla="*/ 594238 h 1318280"/>
                    <a:gd name="connsiteX4170" fmla="*/ 1221308 w 2276193"/>
                    <a:gd name="connsiteY4170" fmla="*/ 594782 h 1318280"/>
                    <a:gd name="connsiteX4171" fmla="*/ 1221308 w 2276193"/>
                    <a:gd name="connsiteY4171" fmla="*/ 594772 h 1318280"/>
                    <a:gd name="connsiteX4172" fmla="*/ 1221167 w 2276193"/>
                    <a:gd name="connsiteY4172" fmla="*/ 594913 h 1318280"/>
                    <a:gd name="connsiteX4173" fmla="*/ 1225742 w 2276193"/>
                    <a:gd name="connsiteY4173" fmla="*/ 600247 h 1318280"/>
                    <a:gd name="connsiteX4174" fmla="*/ 1233335 w 2276193"/>
                    <a:gd name="connsiteY4174" fmla="*/ 605984 h 1318280"/>
                    <a:gd name="connsiteX4175" fmla="*/ 1233813 w 2276193"/>
                    <a:gd name="connsiteY4175" fmla="*/ 605965 h 1318280"/>
                    <a:gd name="connsiteX4176" fmla="*/ 1234132 w 2276193"/>
                    <a:gd name="connsiteY4176" fmla="*/ 605956 h 1318280"/>
                    <a:gd name="connsiteX4177" fmla="*/ 1237413 w 2276193"/>
                    <a:gd name="connsiteY4177" fmla="*/ 607109 h 1318280"/>
                    <a:gd name="connsiteX4178" fmla="*/ 1238791 w 2276193"/>
                    <a:gd name="connsiteY4178" fmla="*/ 608393 h 1318280"/>
                    <a:gd name="connsiteX4179" fmla="*/ 1239316 w 2276193"/>
                    <a:gd name="connsiteY4179" fmla="*/ 608908 h 1318280"/>
                    <a:gd name="connsiteX4180" fmla="*/ 1243694 w 2276193"/>
                    <a:gd name="connsiteY4180" fmla="*/ 609649 h 1318280"/>
                    <a:gd name="connsiteX4181" fmla="*/ 1967764 w 2276193"/>
                    <a:gd name="connsiteY4181" fmla="*/ 534224 h 1318280"/>
                    <a:gd name="connsiteX4182" fmla="*/ 1967614 w 2276193"/>
                    <a:gd name="connsiteY4182" fmla="*/ 534308 h 1318280"/>
                    <a:gd name="connsiteX4183" fmla="*/ 1966798 w 2276193"/>
                    <a:gd name="connsiteY4183" fmla="*/ 534740 h 1318280"/>
                    <a:gd name="connsiteX4184" fmla="*/ 1965083 w 2276193"/>
                    <a:gd name="connsiteY4184" fmla="*/ 535264 h 1318280"/>
                    <a:gd name="connsiteX4185" fmla="*/ 1964342 w 2276193"/>
                    <a:gd name="connsiteY4185" fmla="*/ 535677 h 1318280"/>
                    <a:gd name="connsiteX4186" fmla="*/ 1963770 w 2276193"/>
                    <a:gd name="connsiteY4186" fmla="*/ 536005 h 1318280"/>
                    <a:gd name="connsiteX4187" fmla="*/ 1963752 w 2276193"/>
                    <a:gd name="connsiteY4187" fmla="*/ 536165 h 1318280"/>
                    <a:gd name="connsiteX4188" fmla="*/ 1963761 w 2276193"/>
                    <a:gd name="connsiteY4188" fmla="*/ 539914 h 1318280"/>
                    <a:gd name="connsiteX4189" fmla="*/ 1963780 w 2276193"/>
                    <a:gd name="connsiteY4189" fmla="*/ 539924 h 1318280"/>
                    <a:gd name="connsiteX4190" fmla="*/ 1975516 w 2276193"/>
                    <a:gd name="connsiteY4190" fmla="*/ 547282 h 1318280"/>
                    <a:gd name="connsiteX4191" fmla="*/ 1972966 w 2276193"/>
                    <a:gd name="connsiteY4191" fmla="*/ 542398 h 1318280"/>
                    <a:gd name="connsiteX4192" fmla="*/ 1968729 w 2276193"/>
                    <a:gd name="connsiteY4192" fmla="*/ 535780 h 1318280"/>
                    <a:gd name="connsiteX4193" fmla="*/ 1119495 w 2276193"/>
                    <a:gd name="connsiteY4193" fmla="*/ 533821 h 1318280"/>
                    <a:gd name="connsiteX4194" fmla="*/ 1110158 w 2276193"/>
                    <a:gd name="connsiteY4194" fmla="*/ 544873 h 1318280"/>
                    <a:gd name="connsiteX4195" fmla="*/ 1112586 w 2276193"/>
                    <a:gd name="connsiteY4195" fmla="*/ 548107 h 1318280"/>
                    <a:gd name="connsiteX4196" fmla="*/ 1121098 w 2276193"/>
                    <a:gd name="connsiteY4196" fmla="*/ 559000 h 1318280"/>
                    <a:gd name="connsiteX4197" fmla="*/ 1126132 w 2276193"/>
                    <a:gd name="connsiteY4197" fmla="*/ 564578 h 1318280"/>
                    <a:gd name="connsiteX4198" fmla="*/ 1130501 w 2276193"/>
                    <a:gd name="connsiteY4198" fmla="*/ 568056 h 1318280"/>
                    <a:gd name="connsiteX4199" fmla="*/ 1130960 w 2276193"/>
                    <a:gd name="connsiteY4199" fmla="*/ 568159 h 1318280"/>
                    <a:gd name="connsiteX4200" fmla="*/ 1266595 w 2276193"/>
                    <a:gd name="connsiteY4200" fmla="*/ 533634 h 1318280"/>
                    <a:gd name="connsiteX4201" fmla="*/ 1266951 w 2276193"/>
                    <a:gd name="connsiteY4201" fmla="*/ 537599 h 1318280"/>
                    <a:gd name="connsiteX4202" fmla="*/ 1268873 w 2276193"/>
                    <a:gd name="connsiteY4202" fmla="*/ 536624 h 1318280"/>
                    <a:gd name="connsiteX4203" fmla="*/ 1270035 w 2276193"/>
                    <a:gd name="connsiteY4203" fmla="*/ 535977 h 1318280"/>
                    <a:gd name="connsiteX4204" fmla="*/ 1270026 w 2276193"/>
                    <a:gd name="connsiteY4204" fmla="*/ 535977 h 1318280"/>
                    <a:gd name="connsiteX4205" fmla="*/ 1270185 w 2276193"/>
                    <a:gd name="connsiteY4205" fmla="*/ 535846 h 1318280"/>
                    <a:gd name="connsiteX4206" fmla="*/ 1266595 w 2276193"/>
                    <a:gd name="connsiteY4206" fmla="*/ 533634 h 1318280"/>
                    <a:gd name="connsiteX4207" fmla="*/ 1124539 w 2276193"/>
                    <a:gd name="connsiteY4207" fmla="*/ 531215 h 1318280"/>
                    <a:gd name="connsiteX4208" fmla="*/ 1125429 w 2276193"/>
                    <a:gd name="connsiteY4208" fmla="*/ 533887 h 1318280"/>
                    <a:gd name="connsiteX4209" fmla="*/ 1127557 w 2276193"/>
                    <a:gd name="connsiteY4209" fmla="*/ 532884 h 1318280"/>
                    <a:gd name="connsiteX4210" fmla="*/ 1130932 w 2276193"/>
                    <a:gd name="connsiteY4210" fmla="*/ 532977 h 1318280"/>
                    <a:gd name="connsiteX4211" fmla="*/ 1134494 w 2276193"/>
                    <a:gd name="connsiteY4211" fmla="*/ 537111 h 1318280"/>
                    <a:gd name="connsiteX4212" fmla="*/ 1135731 w 2276193"/>
                    <a:gd name="connsiteY4212" fmla="*/ 538546 h 1318280"/>
                    <a:gd name="connsiteX4213" fmla="*/ 1137034 w 2276193"/>
                    <a:gd name="connsiteY4213" fmla="*/ 538349 h 1318280"/>
                    <a:gd name="connsiteX4214" fmla="*/ 1139828 w 2276193"/>
                    <a:gd name="connsiteY4214" fmla="*/ 538386 h 1318280"/>
                    <a:gd name="connsiteX4215" fmla="*/ 1145237 w 2276193"/>
                    <a:gd name="connsiteY4215" fmla="*/ 544217 h 1318280"/>
                    <a:gd name="connsiteX4216" fmla="*/ 1150252 w 2276193"/>
                    <a:gd name="connsiteY4216" fmla="*/ 549448 h 1318280"/>
                    <a:gd name="connsiteX4217" fmla="*/ 1153805 w 2276193"/>
                    <a:gd name="connsiteY4217" fmla="*/ 551276 h 1318280"/>
                    <a:gd name="connsiteX4218" fmla="*/ 1163169 w 2276193"/>
                    <a:gd name="connsiteY4218" fmla="*/ 556263 h 1318280"/>
                    <a:gd name="connsiteX4219" fmla="*/ 1173556 w 2276193"/>
                    <a:gd name="connsiteY4219" fmla="*/ 571871 h 1318280"/>
                    <a:gd name="connsiteX4220" fmla="*/ 1173697 w 2276193"/>
                    <a:gd name="connsiteY4220" fmla="*/ 575630 h 1318280"/>
                    <a:gd name="connsiteX4221" fmla="*/ 1173753 w 2276193"/>
                    <a:gd name="connsiteY4221" fmla="*/ 575949 h 1318280"/>
                    <a:gd name="connsiteX4222" fmla="*/ 1173903 w 2276193"/>
                    <a:gd name="connsiteY4222" fmla="*/ 576343 h 1318280"/>
                    <a:gd name="connsiteX4223" fmla="*/ 1175975 w 2276193"/>
                    <a:gd name="connsiteY4223" fmla="*/ 579502 h 1318280"/>
                    <a:gd name="connsiteX4224" fmla="*/ 1176406 w 2276193"/>
                    <a:gd name="connsiteY4224" fmla="*/ 579933 h 1318280"/>
                    <a:gd name="connsiteX4225" fmla="*/ 1194592 w 2276193"/>
                    <a:gd name="connsiteY4225" fmla="*/ 531215 h 1318280"/>
                    <a:gd name="connsiteX4226" fmla="*/ 1244706 w 2276193"/>
                    <a:gd name="connsiteY4226" fmla="*/ 528018 h 1318280"/>
                    <a:gd name="connsiteX4227" fmla="*/ 1243037 w 2276193"/>
                    <a:gd name="connsiteY4227" fmla="*/ 530184 h 1318280"/>
                    <a:gd name="connsiteX4228" fmla="*/ 1240769 w 2276193"/>
                    <a:gd name="connsiteY4228" fmla="*/ 534337 h 1318280"/>
                    <a:gd name="connsiteX4229" fmla="*/ 1240703 w 2276193"/>
                    <a:gd name="connsiteY4229" fmla="*/ 534468 h 1318280"/>
                    <a:gd name="connsiteX4230" fmla="*/ 1236494 w 2276193"/>
                    <a:gd name="connsiteY4230" fmla="*/ 541058 h 1318280"/>
                    <a:gd name="connsiteX4231" fmla="*/ 1233326 w 2276193"/>
                    <a:gd name="connsiteY4231" fmla="*/ 547667 h 1318280"/>
                    <a:gd name="connsiteX4232" fmla="*/ 1230626 w 2276193"/>
                    <a:gd name="connsiteY4232" fmla="*/ 554397 h 1318280"/>
                    <a:gd name="connsiteX4233" fmla="*/ 1230598 w 2276193"/>
                    <a:gd name="connsiteY4233" fmla="*/ 562685 h 1318280"/>
                    <a:gd name="connsiteX4234" fmla="*/ 1236569 w 2276193"/>
                    <a:gd name="connsiteY4234" fmla="*/ 566359 h 1318280"/>
                    <a:gd name="connsiteX4235" fmla="*/ 1237863 w 2276193"/>
                    <a:gd name="connsiteY4235" fmla="*/ 566293 h 1318280"/>
                    <a:gd name="connsiteX4236" fmla="*/ 1245090 w 2276193"/>
                    <a:gd name="connsiteY4236" fmla="*/ 566368 h 1318280"/>
                    <a:gd name="connsiteX4237" fmla="*/ 1245690 w 2276193"/>
                    <a:gd name="connsiteY4237" fmla="*/ 566415 h 1318280"/>
                    <a:gd name="connsiteX4238" fmla="*/ 1248259 w 2276193"/>
                    <a:gd name="connsiteY4238" fmla="*/ 565094 h 1318280"/>
                    <a:gd name="connsiteX4239" fmla="*/ 1265001 w 2276193"/>
                    <a:gd name="connsiteY4239" fmla="*/ 559225 h 1318280"/>
                    <a:gd name="connsiteX4240" fmla="*/ 1266604 w 2276193"/>
                    <a:gd name="connsiteY4240" fmla="*/ 559263 h 1318280"/>
                    <a:gd name="connsiteX4241" fmla="*/ 1273560 w 2276193"/>
                    <a:gd name="connsiteY4241" fmla="*/ 559994 h 1318280"/>
                    <a:gd name="connsiteX4242" fmla="*/ 1285249 w 2276193"/>
                    <a:gd name="connsiteY4242" fmla="*/ 564634 h 1318280"/>
                    <a:gd name="connsiteX4243" fmla="*/ 1285784 w 2276193"/>
                    <a:gd name="connsiteY4243" fmla="*/ 564934 h 1318280"/>
                    <a:gd name="connsiteX4244" fmla="*/ 1294361 w 2276193"/>
                    <a:gd name="connsiteY4244" fmla="*/ 566706 h 1318280"/>
                    <a:gd name="connsiteX4245" fmla="*/ 1298129 w 2276193"/>
                    <a:gd name="connsiteY4245" fmla="*/ 566603 h 1318280"/>
                    <a:gd name="connsiteX4246" fmla="*/ 1299011 w 2276193"/>
                    <a:gd name="connsiteY4246" fmla="*/ 566565 h 1318280"/>
                    <a:gd name="connsiteX4247" fmla="*/ 1304776 w 2276193"/>
                    <a:gd name="connsiteY4247" fmla="*/ 566565 h 1318280"/>
                    <a:gd name="connsiteX4248" fmla="*/ 1305666 w 2276193"/>
                    <a:gd name="connsiteY4248" fmla="*/ 566593 h 1318280"/>
                    <a:gd name="connsiteX4249" fmla="*/ 1310353 w 2276193"/>
                    <a:gd name="connsiteY4249" fmla="*/ 564297 h 1318280"/>
                    <a:gd name="connsiteX4250" fmla="*/ 1308835 w 2276193"/>
                    <a:gd name="connsiteY4250" fmla="*/ 558269 h 1318280"/>
                    <a:gd name="connsiteX4251" fmla="*/ 1298767 w 2276193"/>
                    <a:gd name="connsiteY4251" fmla="*/ 551379 h 1318280"/>
                    <a:gd name="connsiteX4252" fmla="*/ 1286562 w 2276193"/>
                    <a:gd name="connsiteY4252" fmla="*/ 543851 h 1318280"/>
                    <a:gd name="connsiteX4253" fmla="*/ 1279925 w 2276193"/>
                    <a:gd name="connsiteY4253" fmla="*/ 539117 h 1318280"/>
                    <a:gd name="connsiteX4254" fmla="*/ 1274891 w 2276193"/>
                    <a:gd name="connsiteY4254" fmla="*/ 540430 h 1318280"/>
                    <a:gd name="connsiteX4255" fmla="*/ 1273785 w 2276193"/>
                    <a:gd name="connsiteY4255" fmla="*/ 540458 h 1318280"/>
                    <a:gd name="connsiteX4256" fmla="*/ 1271432 w 2276193"/>
                    <a:gd name="connsiteY4256" fmla="*/ 541873 h 1318280"/>
                    <a:gd name="connsiteX4257" fmla="*/ 1271329 w 2276193"/>
                    <a:gd name="connsiteY4257" fmla="*/ 541920 h 1318280"/>
                    <a:gd name="connsiteX4258" fmla="*/ 1269445 w 2276193"/>
                    <a:gd name="connsiteY4258" fmla="*/ 542886 h 1318280"/>
                    <a:gd name="connsiteX4259" fmla="*/ 1266576 w 2276193"/>
                    <a:gd name="connsiteY4259" fmla="*/ 544283 h 1318280"/>
                    <a:gd name="connsiteX4260" fmla="*/ 1265498 w 2276193"/>
                    <a:gd name="connsiteY4260" fmla="*/ 544704 h 1318280"/>
                    <a:gd name="connsiteX4261" fmla="*/ 1265489 w 2276193"/>
                    <a:gd name="connsiteY4261" fmla="*/ 544714 h 1318280"/>
                    <a:gd name="connsiteX4262" fmla="*/ 1265301 w 2276193"/>
                    <a:gd name="connsiteY4262" fmla="*/ 544770 h 1318280"/>
                    <a:gd name="connsiteX4263" fmla="*/ 1263820 w 2276193"/>
                    <a:gd name="connsiteY4263" fmla="*/ 545173 h 1318280"/>
                    <a:gd name="connsiteX4264" fmla="*/ 1263136 w 2276193"/>
                    <a:gd name="connsiteY4264" fmla="*/ 545286 h 1318280"/>
                    <a:gd name="connsiteX4265" fmla="*/ 1262208 w 2276193"/>
                    <a:gd name="connsiteY4265" fmla="*/ 545351 h 1318280"/>
                    <a:gd name="connsiteX4266" fmla="*/ 1256283 w 2276193"/>
                    <a:gd name="connsiteY4266" fmla="*/ 539521 h 1318280"/>
                    <a:gd name="connsiteX4267" fmla="*/ 1256264 w 2276193"/>
                    <a:gd name="connsiteY4267" fmla="*/ 539436 h 1318280"/>
                    <a:gd name="connsiteX4268" fmla="*/ 1252159 w 2276193"/>
                    <a:gd name="connsiteY4268" fmla="*/ 535799 h 1318280"/>
                    <a:gd name="connsiteX4269" fmla="*/ 1252121 w 2276193"/>
                    <a:gd name="connsiteY4269" fmla="*/ 535799 h 1318280"/>
                    <a:gd name="connsiteX4270" fmla="*/ 1251943 w 2276193"/>
                    <a:gd name="connsiteY4270" fmla="*/ 535199 h 1318280"/>
                    <a:gd name="connsiteX4271" fmla="*/ 1251774 w 2276193"/>
                    <a:gd name="connsiteY4271" fmla="*/ 534627 h 1318280"/>
                    <a:gd name="connsiteX4272" fmla="*/ 1251802 w 2276193"/>
                    <a:gd name="connsiteY4272" fmla="*/ 534627 h 1318280"/>
                    <a:gd name="connsiteX4273" fmla="*/ 1252159 w 2276193"/>
                    <a:gd name="connsiteY4273" fmla="*/ 531496 h 1318280"/>
                    <a:gd name="connsiteX4274" fmla="*/ 1245728 w 2276193"/>
                    <a:gd name="connsiteY4274" fmla="*/ 528843 h 1318280"/>
                    <a:gd name="connsiteX4275" fmla="*/ 1244706 w 2276193"/>
                    <a:gd name="connsiteY4275" fmla="*/ 528018 h 1318280"/>
                    <a:gd name="connsiteX4276" fmla="*/ 1283159 w 2276193"/>
                    <a:gd name="connsiteY4276" fmla="*/ 523078 h 1318280"/>
                    <a:gd name="connsiteX4277" fmla="*/ 1275378 w 2276193"/>
                    <a:gd name="connsiteY4277" fmla="*/ 526697 h 1318280"/>
                    <a:gd name="connsiteX4278" fmla="*/ 1270644 w 2276193"/>
                    <a:gd name="connsiteY4278" fmla="*/ 528759 h 1318280"/>
                    <a:gd name="connsiteX4279" fmla="*/ 1270354 w 2276193"/>
                    <a:gd name="connsiteY4279" fmla="*/ 528900 h 1318280"/>
                    <a:gd name="connsiteX4280" fmla="*/ 1271694 w 2276193"/>
                    <a:gd name="connsiteY4280" fmla="*/ 530212 h 1318280"/>
                    <a:gd name="connsiteX4281" fmla="*/ 1272979 w 2276193"/>
                    <a:gd name="connsiteY4281" fmla="*/ 529762 h 1318280"/>
                    <a:gd name="connsiteX4282" fmla="*/ 1276588 w 2276193"/>
                    <a:gd name="connsiteY4282" fmla="*/ 528937 h 1318280"/>
                    <a:gd name="connsiteX4283" fmla="*/ 1280600 w 2276193"/>
                    <a:gd name="connsiteY4283" fmla="*/ 530802 h 1318280"/>
                    <a:gd name="connsiteX4284" fmla="*/ 1281734 w 2276193"/>
                    <a:gd name="connsiteY4284" fmla="*/ 530043 h 1318280"/>
                    <a:gd name="connsiteX4285" fmla="*/ 1281828 w 2276193"/>
                    <a:gd name="connsiteY4285" fmla="*/ 529987 h 1318280"/>
                    <a:gd name="connsiteX4286" fmla="*/ 1283056 w 2276193"/>
                    <a:gd name="connsiteY4286" fmla="*/ 527775 h 1318280"/>
                    <a:gd name="connsiteX4287" fmla="*/ 1283065 w 2276193"/>
                    <a:gd name="connsiteY4287" fmla="*/ 527765 h 1318280"/>
                    <a:gd name="connsiteX4288" fmla="*/ 1283159 w 2276193"/>
                    <a:gd name="connsiteY4288" fmla="*/ 523078 h 1318280"/>
                    <a:gd name="connsiteX4289" fmla="*/ 664220 w 2276193"/>
                    <a:gd name="connsiteY4289" fmla="*/ 521166 h 1318280"/>
                    <a:gd name="connsiteX4290" fmla="*/ 663264 w 2276193"/>
                    <a:gd name="connsiteY4290" fmla="*/ 522928 h 1318280"/>
                    <a:gd name="connsiteX4291" fmla="*/ 662692 w 2276193"/>
                    <a:gd name="connsiteY4291" fmla="*/ 524259 h 1318280"/>
                    <a:gd name="connsiteX4292" fmla="*/ 663367 w 2276193"/>
                    <a:gd name="connsiteY4292" fmla="*/ 524203 h 1318280"/>
                    <a:gd name="connsiteX4293" fmla="*/ 663358 w 2276193"/>
                    <a:gd name="connsiteY4293" fmla="*/ 524194 h 1318280"/>
                    <a:gd name="connsiteX4294" fmla="*/ 663527 w 2276193"/>
                    <a:gd name="connsiteY4294" fmla="*/ 524194 h 1318280"/>
                    <a:gd name="connsiteX4295" fmla="*/ 663789 w 2276193"/>
                    <a:gd name="connsiteY4295" fmla="*/ 524175 h 1318280"/>
                    <a:gd name="connsiteX4296" fmla="*/ 667660 w 2276193"/>
                    <a:gd name="connsiteY4296" fmla="*/ 522919 h 1318280"/>
                    <a:gd name="connsiteX4297" fmla="*/ 1370910 w 2276193"/>
                    <a:gd name="connsiteY4297" fmla="*/ 519525 h 1318280"/>
                    <a:gd name="connsiteX4298" fmla="*/ 1370320 w 2276193"/>
                    <a:gd name="connsiteY4298" fmla="*/ 519703 h 1318280"/>
                    <a:gd name="connsiteX4299" fmla="*/ 1369270 w 2276193"/>
                    <a:gd name="connsiteY4299" fmla="*/ 520172 h 1318280"/>
                    <a:gd name="connsiteX4300" fmla="*/ 1368408 w 2276193"/>
                    <a:gd name="connsiteY4300" fmla="*/ 520566 h 1318280"/>
                    <a:gd name="connsiteX4301" fmla="*/ 1367498 w 2276193"/>
                    <a:gd name="connsiteY4301" fmla="*/ 520941 h 1318280"/>
                    <a:gd name="connsiteX4302" fmla="*/ 1366992 w 2276193"/>
                    <a:gd name="connsiteY4302" fmla="*/ 521156 h 1318280"/>
                    <a:gd name="connsiteX4303" fmla="*/ 1359502 w 2276193"/>
                    <a:gd name="connsiteY4303" fmla="*/ 526415 h 1318280"/>
                    <a:gd name="connsiteX4304" fmla="*/ 1350700 w 2276193"/>
                    <a:gd name="connsiteY4304" fmla="*/ 532659 h 1318280"/>
                    <a:gd name="connsiteX4305" fmla="*/ 1349706 w 2276193"/>
                    <a:gd name="connsiteY4305" fmla="*/ 534262 h 1318280"/>
                    <a:gd name="connsiteX4306" fmla="*/ 1350972 w 2276193"/>
                    <a:gd name="connsiteY4306" fmla="*/ 539267 h 1318280"/>
                    <a:gd name="connsiteX4307" fmla="*/ 1355527 w 2276193"/>
                    <a:gd name="connsiteY4307" fmla="*/ 547882 h 1318280"/>
                    <a:gd name="connsiteX4308" fmla="*/ 1355537 w 2276193"/>
                    <a:gd name="connsiteY4308" fmla="*/ 547882 h 1318280"/>
                    <a:gd name="connsiteX4309" fmla="*/ 1357271 w 2276193"/>
                    <a:gd name="connsiteY4309" fmla="*/ 552419 h 1318280"/>
                    <a:gd name="connsiteX4310" fmla="*/ 1365220 w 2276193"/>
                    <a:gd name="connsiteY4310" fmla="*/ 561288 h 1318280"/>
                    <a:gd name="connsiteX4311" fmla="*/ 1365464 w 2276193"/>
                    <a:gd name="connsiteY4311" fmla="*/ 561606 h 1318280"/>
                    <a:gd name="connsiteX4312" fmla="*/ 1366730 w 2276193"/>
                    <a:gd name="connsiteY4312" fmla="*/ 563275 h 1318280"/>
                    <a:gd name="connsiteX4313" fmla="*/ 1371370 w 2276193"/>
                    <a:gd name="connsiteY4313" fmla="*/ 568375 h 1318280"/>
                    <a:gd name="connsiteX4314" fmla="*/ 1373226 w 2276193"/>
                    <a:gd name="connsiteY4314" fmla="*/ 577777 h 1318280"/>
                    <a:gd name="connsiteX4315" fmla="*/ 1370385 w 2276193"/>
                    <a:gd name="connsiteY4315" fmla="*/ 586795 h 1318280"/>
                    <a:gd name="connsiteX4316" fmla="*/ 1369598 w 2276193"/>
                    <a:gd name="connsiteY4316" fmla="*/ 590151 h 1318280"/>
                    <a:gd name="connsiteX4317" fmla="*/ 1370151 w 2276193"/>
                    <a:gd name="connsiteY4317" fmla="*/ 594304 h 1318280"/>
                    <a:gd name="connsiteX4318" fmla="*/ 1378541 w 2276193"/>
                    <a:gd name="connsiteY4318" fmla="*/ 597950 h 1318280"/>
                    <a:gd name="connsiteX4319" fmla="*/ 1378625 w 2276193"/>
                    <a:gd name="connsiteY4319" fmla="*/ 597997 h 1318280"/>
                    <a:gd name="connsiteX4320" fmla="*/ 1386144 w 2276193"/>
                    <a:gd name="connsiteY4320" fmla="*/ 601165 h 1318280"/>
                    <a:gd name="connsiteX4321" fmla="*/ 1388197 w 2276193"/>
                    <a:gd name="connsiteY4321" fmla="*/ 601456 h 1318280"/>
                    <a:gd name="connsiteX4322" fmla="*/ 1388431 w 2276193"/>
                    <a:gd name="connsiteY4322" fmla="*/ 601456 h 1318280"/>
                    <a:gd name="connsiteX4323" fmla="*/ 1396521 w 2276193"/>
                    <a:gd name="connsiteY4323" fmla="*/ 599534 h 1318280"/>
                    <a:gd name="connsiteX4324" fmla="*/ 1397018 w 2276193"/>
                    <a:gd name="connsiteY4324" fmla="*/ 599469 h 1318280"/>
                    <a:gd name="connsiteX4325" fmla="*/ 1395321 w 2276193"/>
                    <a:gd name="connsiteY4325" fmla="*/ 591407 h 1318280"/>
                    <a:gd name="connsiteX4326" fmla="*/ 1394965 w 2276193"/>
                    <a:gd name="connsiteY4326" fmla="*/ 589448 h 1318280"/>
                    <a:gd name="connsiteX4327" fmla="*/ 1391346 w 2276193"/>
                    <a:gd name="connsiteY4327" fmla="*/ 581995 h 1318280"/>
                    <a:gd name="connsiteX4328" fmla="*/ 1385375 w 2276193"/>
                    <a:gd name="connsiteY4328" fmla="*/ 570127 h 1318280"/>
                    <a:gd name="connsiteX4329" fmla="*/ 1385281 w 2276193"/>
                    <a:gd name="connsiteY4329" fmla="*/ 568318 h 1318280"/>
                    <a:gd name="connsiteX4330" fmla="*/ 1381335 w 2276193"/>
                    <a:gd name="connsiteY4330" fmla="*/ 559029 h 1318280"/>
                    <a:gd name="connsiteX4331" fmla="*/ 1380866 w 2276193"/>
                    <a:gd name="connsiteY4331" fmla="*/ 556170 h 1318280"/>
                    <a:gd name="connsiteX4332" fmla="*/ 1378504 w 2276193"/>
                    <a:gd name="connsiteY4332" fmla="*/ 554792 h 1318280"/>
                    <a:gd name="connsiteX4333" fmla="*/ 1372026 w 2276193"/>
                    <a:gd name="connsiteY4333" fmla="*/ 549279 h 1318280"/>
                    <a:gd name="connsiteX4334" fmla="*/ 1369964 w 2276193"/>
                    <a:gd name="connsiteY4334" fmla="*/ 546457 h 1318280"/>
                    <a:gd name="connsiteX4335" fmla="*/ 1369683 w 2276193"/>
                    <a:gd name="connsiteY4335" fmla="*/ 546129 h 1318280"/>
                    <a:gd name="connsiteX4336" fmla="*/ 1367695 w 2276193"/>
                    <a:gd name="connsiteY4336" fmla="*/ 543608 h 1318280"/>
                    <a:gd name="connsiteX4337" fmla="*/ 1367433 w 2276193"/>
                    <a:gd name="connsiteY4337" fmla="*/ 543214 h 1318280"/>
                    <a:gd name="connsiteX4338" fmla="*/ 1366092 w 2276193"/>
                    <a:gd name="connsiteY4338" fmla="*/ 538011 h 1318280"/>
                    <a:gd name="connsiteX4339" fmla="*/ 1367564 w 2276193"/>
                    <a:gd name="connsiteY4339" fmla="*/ 535630 h 1318280"/>
                    <a:gd name="connsiteX4340" fmla="*/ 1368717 w 2276193"/>
                    <a:gd name="connsiteY4340" fmla="*/ 534777 h 1318280"/>
                    <a:gd name="connsiteX4341" fmla="*/ 1368651 w 2276193"/>
                    <a:gd name="connsiteY4341" fmla="*/ 533962 h 1318280"/>
                    <a:gd name="connsiteX4342" fmla="*/ 1368651 w 2276193"/>
                    <a:gd name="connsiteY4342" fmla="*/ 533718 h 1318280"/>
                    <a:gd name="connsiteX4343" fmla="*/ 1368698 w 2276193"/>
                    <a:gd name="connsiteY4343" fmla="*/ 532574 h 1318280"/>
                    <a:gd name="connsiteX4344" fmla="*/ 1368904 w 2276193"/>
                    <a:gd name="connsiteY4344" fmla="*/ 531487 h 1318280"/>
                    <a:gd name="connsiteX4345" fmla="*/ 1369495 w 2276193"/>
                    <a:gd name="connsiteY4345" fmla="*/ 531534 h 1318280"/>
                    <a:gd name="connsiteX4346" fmla="*/ 1368933 w 2276193"/>
                    <a:gd name="connsiteY4346" fmla="*/ 531374 h 1318280"/>
                    <a:gd name="connsiteX4347" fmla="*/ 1369992 w 2276193"/>
                    <a:gd name="connsiteY4347" fmla="*/ 529228 h 1318280"/>
                    <a:gd name="connsiteX4348" fmla="*/ 1376816 w 2276193"/>
                    <a:gd name="connsiteY4348" fmla="*/ 526134 h 1318280"/>
                    <a:gd name="connsiteX4349" fmla="*/ 1377894 w 2276193"/>
                    <a:gd name="connsiteY4349" fmla="*/ 526041 h 1318280"/>
                    <a:gd name="connsiteX4350" fmla="*/ 1379253 w 2276193"/>
                    <a:gd name="connsiteY4350" fmla="*/ 525919 h 1318280"/>
                    <a:gd name="connsiteX4351" fmla="*/ 1379329 w 2276193"/>
                    <a:gd name="connsiteY4351" fmla="*/ 525103 h 1318280"/>
                    <a:gd name="connsiteX4352" fmla="*/ 1379113 w 2276193"/>
                    <a:gd name="connsiteY4352" fmla="*/ 519994 h 1318280"/>
                    <a:gd name="connsiteX4353" fmla="*/ 1378297 w 2276193"/>
                    <a:gd name="connsiteY4353" fmla="*/ 520210 h 1318280"/>
                    <a:gd name="connsiteX4354" fmla="*/ 1374923 w 2276193"/>
                    <a:gd name="connsiteY4354" fmla="*/ 520772 h 1318280"/>
                    <a:gd name="connsiteX4355" fmla="*/ 1371145 w 2276193"/>
                    <a:gd name="connsiteY4355" fmla="*/ 519657 h 1318280"/>
                    <a:gd name="connsiteX4356" fmla="*/ 1370910 w 2276193"/>
                    <a:gd name="connsiteY4356" fmla="*/ 519525 h 1318280"/>
                    <a:gd name="connsiteX4357" fmla="*/ 408137 w 2276193"/>
                    <a:gd name="connsiteY4357" fmla="*/ 514070 h 1318280"/>
                    <a:gd name="connsiteX4358" fmla="*/ 434506 w 2276193"/>
                    <a:gd name="connsiteY4358" fmla="*/ 574421 h 1318280"/>
                    <a:gd name="connsiteX4359" fmla="*/ 457360 w 2276193"/>
                    <a:gd name="connsiteY4359" fmla="*/ 551529 h 1318280"/>
                    <a:gd name="connsiteX4360" fmla="*/ 400272 w 2276193"/>
                    <a:gd name="connsiteY4360" fmla="*/ 510207 h 1318280"/>
                    <a:gd name="connsiteX4361" fmla="*/ 334390 w 2276193"/>
                    <a:gd name="connsiteY4361" fmla="*/ 585904 h 1318280"/>
                    <a:gd name="connsiteX4362" fmla="*/ 429341 w 2276193"/>
                    <a:gd name="connsiteY4362" fmla="*/ 576727 h 1318280"/>
                    <a:gd name="connsiteX4363" fmla="*/ 1524881 w 2276193"/>
                    <a:gd name="connsiteY4363" fmla="*/ 507808 h 1318280"/>
                    <a:gd name="connsiteX4364" fmla="*/ 1511251 w 2276193"/>
                    <a:gd name="connsiteY4364" fmla="*/ 641540 h 1318280"/>
                    <a:gd name="connsiteX4365" fmla="*/ 1579411 w 2276193"/>
                    <a:gd name="connsiteY4365" fmla="*/ 549317 h 1318280"/>
                    <a:gd name="connsiteX4366" fmla="*/ 1985631 w 2276193"/>
                    <a:gd name="connsiteY4366" fmla="*/ 504021 h 1318280"/>
                    <a:gd name="connsiteX4367" fmla="*/ 1986597 w 2276193"/>
                    <a:gd name="connsiteY4367" fmla="*/ 508239 h 1318280"/>
                    <a:gd name="connsiteX4368" fmla="*/ 1987403 w 2276193"/>
                    <a:gd name="connsiteY4368" fmla="*/ 506392 h 1318280"/>
                    <a:gd name="connsiteX4369" fmla="*/ 1985631 w 2276193"/>
                    <a:gd name="connsiteY4369" fmla="*/ 504021 h 1318280"/>
                    <a:gd name="connsiteX4370" fmla="*/ 1809603 w 2276193"/>
                    <a:gd name="connsiteY4370" fmla="*/ 503027 h 1318280"/>
                    <a:gd name="connsiteX4371" fmla="*/ 1800135 w 2276193"/>
                    <a:gd name="connsiteY4371" fmla="*/ 644352 h 1318280"/>
                    <a:gd name="connsiteX4372" fmla="*/ 1833779 w 2276193"/>
                    <a:gd name="connsiteY4372" fmla="*/ 583814 h 1318280"/>
                    <a:gd name="connsiteX4373" fmla="*/ 1832317 w 2276193"/>
                    <a:gd name="connsiteY4373" fmla="*/ 583936 h 1318280"/>
                    <a:gd name="connsiteX4374" fmla="*/ 1827855 w 2276193"/>
                    <a:gd name="connsiteY4374" fmla="*/ 580889 h 1318280"/>
                    <a:gd name="connsiteX4375" fmla="*/ 1824096 w 2276193"/>
                    <a:gd name="connsiteY4375" fmla="*/ 577214 h 1318280"/>
                    <a:gd name="connsiteX4376" fmla="*/ 1818509 w 2276193"/>
                    <a:gd name="connsiteY4376" fmla="*/ 572293 h 1318280"/>
                    <a:gd name="connsiteX4377" fmla="*/ 1817252 w 2276193"/>
                    <a:gd name="connsiteY4377" fmla="*/ 570137 h 1318280"/>
                    <a:gd name="connsiteX4378" fmla="*/ 1816765 w 2276193"/>
                    <a:gd name="connsiteY4378" fmla="*/ 567775 h 1318280"/>
                    <a:gd name="connsiteX4379" fmla="*/ 1818480 w 2276193"/>
                    <a:gd name="connsiteY4379" fmla="*/ 564034 h 1318280"/>
                    <a:gd name="connsiteX4380" fmla="*/ 1818480 w 2276193"/>
                    <a:gd name="connsiteY4380" fmla="*/ 564016 h 1318280"/>
                    <a:gd name="connsiteX4381" fmla="*/ 1822652 w 2276193"/>
                    <a:gd name="connsiteY4381" fmla="*/ 562047 h 1318280"/>
                    <a:gd name="connsiteX4382" fmla="*/ 1824236 w 2276193"/>
                    <a:gd name="connsiteY4382" fmla="*/ 561841 h 1318280"/>
                    <a:gd name="connsiteX4383" fmla="*/ 1825164 w 2276193"/>
                    <a:gd name="connsiteY4383" fmla="*/ 561691 h 1318280"/>
                    <a:gd name="connsiteX4384" fmla="*/ 1830161 w 2276193"/>
                    <a:gd name="connsiteY4384" fmla="*/ 552597 h 1318280"/>
                    <a:gd name="connsiteX4385" fmla="*/ 1834070 w 2276193"/>
                    <a:gd name="connsiteY4385" fmla="*/ 546870 h 1318280"/>
                    <a:gd name="connsiteX4386" fmla="*/ 1836816 w 2276193"/>
                    <a:gd name="connsiteY4386" fmla="*/ 543280 h 1318280"/>
                    <a:gd name="connsiteX4387" fmla="*/ 1051007 w 2276193"/>
                    <a:gd name="connsiteY4387" fmla="*/ 501433 h 1318280"/>
                    <a:gd name="connsiteX4388" fmla="*/ 1046143 w 2276193"/>
                    <a:gd name="connsiteY4388" fmla="*/ 504180 h 1318280"/>
                    <a:gd name="connsiteX4389" fmla="*/ 1040603 w 2276193"/>
                    <a:gd name="connsiteY4389" fmla="*/ 502080 h 1318280"/>
                    <a:gd name="connsiteX4390" fmla="*/ 1039900 w 2276193"/>
                    <a:gd name="connsiteY4390" fmla="*/ 501658 h 1318280"/>
                    <a:gd name="connsiteX4391" fmla="*/ 1040210 w 2276193"/>
                    <a:gd name="connsiteY4391" fmla="*/ 502774 h 1318280"/>
                    <a:gd name="connsiteX4392" fmla="*/ 1040041 w 2276193"/>
                    <a:gd name="connsiteY4392" fmla="*/ 506955 h 1318280"/>
                    <a:gd name="connsiteX4393" fmla="*/ 1036929 w 2276193"/>
                    <a:gd name="connsiteY4393" fmla="*/ 509720 h 1318280"/>
                    <a:gd name="connsiteX4394" fmla="*/ 1030873 w 2276193"/>
                    <a:gd name="connsiteY4394" fmla="*/ 509195 h 1318280"/>
                    <a:gd name="connsiteX4395" fmla="*/ 1029223 w 2276193"/>
                    <a:gd name="connsiteY4395" fmla="*/ 508876 h 1318280"/>
                    <a:gd name="connsiteX4396" fmla="*/ 1026786 w 2276193"/>
                    <a:gd name="connsiteY4396" fmla="*/ 509214 h 1318280"/>
                    <a:gd name="connsiteX4397" fmla="*/ 1026589 w 2276193"/>
                    <a:gd name="connsiteY4397" fmla="*/ 509251 h 1318280"/>
                    <a:gd name="connsiteX4398" fmla="*/ 1025108 w 2276193"/>
                    <a:gd name="connsiteY4398" fmla="*/ 509523 h 1318280"/>
                    <a:gd name="connsiteX4399" fmla="*/ 1022671 w 2276193"/>
                    <a:gd name="connsiteY4399" fmla="*/ 511098 h 1318280"/>
                    <a:gd name="connsiteX4400" fmla="*/ 1024967 w 2276193"/>
                    <a:gd name="connsiteY4400" fmla="*/ 513713 h 1318280"/>
                    <a:gd name="connsiteX4401" fmla="*/ 1029383 w 2276193"/>
                    <a:gd name="connsiteY4401" fmla="*/ 515326 h 1318280"/>
                    <a:gd name="connsiteX4402" fmla="*/ 1030554 w 2276193"/>
                    <a:gd name="connsiteY4402" fmla="*/ 515841 h 1318280"/>
                    <a:gd name="connsiteX4403" fmla="*/ 1031735 w 2276193"/>
                    <a:gd name="connsiteY4403" fmla="*/ 516423 h 1318280"/>
                    <a:gd name="connsiteX4404" fmla="*/ 1043462 w 2276193"/>
                    <a:gd name="connsiteY4404" fmla="*/ 530671 h 1318280"/>
                    <a:gd name="connsiteX4405" fmla="*/ 1043941 w 2276193"/>
                    <a:gd name="connsiteY4405" fmla="*/ 532321 h 1318280"/>
                    <a:gd name="connsiteX4406" fmla="*/ 1043978 w 2276193"/>
                    <a:gd name="connsiteY4406" fmla="*/ 533849 h 1318280"/>
                    <a:gd name="connsiteX4407" fmla="*/ 1043678 w 2276193"/>
                    <a:gd name="connsiteY4407" fmla="*/ 537430 h 1318280"/>
                    <a:gd name="connsiteX4408" fmla="*/ 1042694 w 2276193"/>
                    <a:gd name="connsiteY4408" fmla="*/ 547985 h 1318280"/>
                    <a:gd name="connsiteX4409" fmla="*/ 1035832 w 2276193"/>
                    <a:gd name="connsiteY4409" fmla="*/ 555176 h 1318280"/>
                    <a:gd name="connsiteX4410" fmla="*/ 1034032 w 2276193"/>
                    <a:gd name="connsiteY4410" fmla="*/ 554951 h 1318280"/>
                    <a:gd name="connsiteX4411" fmla="*/ 1021995 w 2276193"/>
                    <a:gd name="connsiteY4411" fmla="*/ 553713 h 1318280"/>
                    <a:gd name="connsiteX4412" fmla="*/ 1021818 w 2276193"/>
                    <a:gd name="connsiteY4412" fmla="*/ 553713 h 1318280"/>
                    <a:gd name="connsiteX4413" fmla="*/ 1013549 w 2276193"/>
                    <a:gd name="connsiteY4413" fmla="*/ 553244 h 1318280"/>
                    <a:gd name="connsiteX4414" fmla="*/ 1010840 w 2276193"/>
                    <a:gd name="connsiteY4414" fmla="*/ 552879 h 1318280"/>
                    <a:gd name="connsiteX4415" fmla="*/ 1003800 w 2276193"/>
                    <a:gd name="connsiteY4415" fmla="*/ 552204 h 1318280"/>
                    <a:gd name="connsiteX4416" fmla="*/ 994501 w 2276193"/>
                    <a:gd name="connsiteY4416" fmla="*/ 555307 h 1318280"/>
                    <a:gd name="connsiteX4417" fmla="*/ 994492 w 2276193"/>
                    <a:gd name="connsiteY4417" fmla="*/ 555307 h 1318280"/>
                    <a:gd name="connsiteX4418" fmla="*/ 993620 w 2276193"/>
                    <a:gd name="connsiteY4418" fmla="*/ 557435 h 1318280"/>
                    <a:gd name="connsiteX4419" fmla="*/ 993592 w 2276193"/>
                    <a:gd name="connsiteY4419" fmla="*/ 557435 h 1318280"/>
                    <a:gd name="connsiteX4420" fmla="*/ 993667 w 2276193"/>
                    <a:gd name="connsiteY4420" fmla="*/ 580936 h 1318280"/>
                    <a:gd name="connsiteX4421" fmla="*/ 993029 w 2276193"/>
                    <a:gd name="connsiteY4421" fmla="*/ 582661 h 1318280"/>
                    <a:gd name="connsiteX4422" fmla="*/ 991633 w 2276193"/>
                    <a:gd name="connsiteY4422" fmla="*/ 586926 h 1318280"/>
                    <a:gd name="connsiteX4423" fmla="*/ 1063091 w 2276193"/>
                    <a:gd name="connsiteY4423" fmla="*/ 567962 h 1318280"/>
                    <a:gd name="connsiteX4424" fmla="*/ 1065190 w 2276193"/>
                    <a:gd name="connsiteY4424" fmla="*/ 562356 h 1318280"/>
                    <a:gd name="connsiteX4425" fmla="*/ 1065190 w 2276193"/>
                    <a:gd name="connsiteY4425" fmla="*/ 561719 h 1318280"/>
                    <a:gd name="connsiteX4426" fmla="*/ 1065453 w 2276193"/>
                    <a:gd name="connsiteY4426" fmla="*/ 557210 h 1318280"/>
                    <a:gd name="connsiteX4427" fmla="*/ 1073758 w 2276193"/>
                    <a:gd name="connsiteY4427" fmla="*/ 550601 h 1318280"/>
                    <a:gd name="connsiteX4428" fmla="*/ 1075718 w 2276193"/>
                    <a:gd name="connsiteY4428" fmla="*/ 550779 h 1318280"/>
                    <a:gd name="connsiteX4429" fmla="*/ 1076655 w 2276193"/>
                    <a:gd name="connsiteY4429" fmla="*/ 550938 h 1318280"/>
                    <a:gd name="connsiteX4430" fmla="*/ 1077321 w 2276193"/>
                    <a:gd name="connsiteY4430" fmla="*/ 551051 h 1318280"/>
                    <a:gd name="connsiteX4431" fmla="*/ 1079552 w 2276193"/>
                    <a:gd name="connsiteY4431" fmla="*/ 551435 h 1318280"/>
                    <a:gd name="connsiteX4432" fmla="*/ 1804278 w 2276193"/>
                    <a:gd name="connsiteY4432" fmla="*/ 499952 h 1318280"/>
                    <a:gd name="connsiteX4433" fmla="*/ 1804278 w 2276193"/>
                    <a:gd name="connsiteY4433" fmla="*/ 499962 h 1318280"/>
                    <a:gd name="connsiteX4434" fmla="*/ 1714136 w 2276193"/>
                    <a:gd name="connsiteY4434" fmla="*/ 552129 h 1318280"/>
                    <a:gd name="connsiteX4435" fmla="*/ 1794258 w 2276193"/>
                    <a:gd name="connsiteY4435" fmla="*/ 649358 h 1318280"/>
                    <a:gd name="connsiteX4436" fmla="*/ 1804278 w 2276193"/>
                    <a:gd name="connsiteY4436" fmla="*/ 499962 h 1318280"/>
                    <a:gd name="connsiteX4437" fmla="*/ 1804278 w 2276193"/>
                    <a:gd name="connsiteY4437" fmla="*/ 499962 h 1318280"/>
                    <a:gd name="connsiteX4438" fmla="*/ 1368445 w 2276193"/>
                    <a:gd name="connsiteY4438" fmla="*/ 497552 h 1318280"/>
                    <a:gd name="connsiteX4439" fmla="*/ 1353521 w 2276193"/>
                    <a:gd name="connsiteY4439" fmla="*/ 523856 h 1318280"/>
                    <a:gd name="connsiteX4440" fmla="*/ 1355687 w 2276193"/>
                    <a:gd name="connsiteY4440" fmla="*/ 522010 h 1318280"/>
                    <a:gd name="connsiteX4441" fmla="*/ 1365436 w 2276193"/>
                    <a:gd name="connsiteY4441" fmla="*/ 515494 h 1318280"/>
                    <a:gd name="connsiteX4442" fmla="*/ 1366551 w 2276193"/>
                    <a:gd name="connsiteY4442" fmla="*/ 515016 h 1318280"/>
                    <a:gd name="connsiteX4443" fmla="*/ 711241 w 2276193"/>
                    <a:gd name="connsiteY4443" fmla="*/ 495012 h 1318280"/>
                    <a:gd name="connsiteX4444" fmla="*/ 709760 w 2276193"/>
                    <a:gd name="connsiteY4444" fmla="*/ 495031 h 1318280"/>
                    <a:gd name="connsiteX4445" fmla="*/ 710688 w 2276193"/>
                    <a:gd name="connsiteY4445" fmla="*/ 510770 h 1318280"/>
                    <a:gd name="connsiteX4446" fmla="*/ 711766 w 2276193"/>
                    <a:gd name="connsiteY4446" fmla="*/ 513995 h 1318280"/>
                    <a:gd name="connsiteX4447" fmla="*/ 712019 w 2276193"/>
                    <a:gd name="connsiteY4447" fmla="*/ 515476 h 1318280"/>
                    <a:gd name="connsiteX4448" fmla="*/ 713350 w 2276193"/>
                    <a:gd name="connsiteY4448" fmla="*/ 516001 h 1318280"/>
                    <a:gd name="connsiteX4449" fmla="*/ 714194 w 2276193"/>
                    <a:gd name="connsiteY4449" fmla="*/ 516076 h 1318280"/>
                    <a:gd name="connsiteX4450" fmla="*/ 715300 w 2276193"/>
                    <a:gd name="connsiteY4450" fmla="*/ 514051 h 1318280"/>
                    <a:gd name="connsiteX4451" fmla="*/ 714859 w 2276193"/>
                    <a:gd name="connsiteY4451" fmla="*/ 511276 h 1318280"/>
                    <a:gd name="connsiteX4452" fmla="*/ 713988 w 2276193"/>
                    <a:gd name="connsiteY4452" fmla="*/ 510835 h 1318280"/>
                    <a:gd name="connsiteX4453" fmla="*/ 711391 w 2276193"/>
                    <a:gd name="connsiteY4453" fmla="*/ 505164 h 1318280"/>
                    <a:gd name="connsiteX4454" fmla="*/ 711316 w 2276193"/>
                    <a:gd name="connsiteY4454" fmla="*/ 501893 h 1318280"/>
                    <a:gd name="connsiteX4455" fmla="*/ 711316 w 2276193"/>
                    <a:gd name="connsiteY4455" fmla="*/ 501874 h 1318280"/>
                    <a:gd name="connsiteX4456" fmla="*/ 711091 w 2276193"/>
                    <a:gd name="connsiteY4456" fmla="*/ 498687 h 1318280"/>
                    <a:gd name="connsiteX4457" fmla="*/ 711147 w 2276193"/>
                    <a:gd name="connsiteY4457" fmla="*/ 497777 h 1318280"/>
                    <a:gd name="connsiteX4458" fmla="*/ 711241 w 2276193"/>
                    <a:gd name="connsiteY4458" fmla="*/ 495012 h 1318280"/>
                    <a:gd name="connsiteX4459" fmla="*/ 1257324 w 2276193"/>
                    <a:gd name="connsiteY4459" fmla="*/ 492106 h 1318280"/>
                    <a:gd name="connsiteX4460" fmla="*/ 1202700 w 2276193"/>
                    <a:gd name="connsiteY4460" fmla="*/ 529059 h 1318280"/>
                    <a:gd name="connsiteX4461" fmla="*/ 1248596 w 2276193"/>
                    <a:gd name="connsiteY4461" fmla="*/ 606668 h 1318280"/>
                    <a:gd name="connsiteX4462" fmla="*/ 1252862 w 2276193"/>
                    <a:gd name="connsiteY4462" fmla="*/ 605299 h 1318280"/>
                    <a:gd name="connsiteX4463" fmla="*/ 1259648 w 2276193"/>
                    <a:gd name="connsiteY4463" fmla="*/ 608618 h 1318280"/>
                    <a:gd name="connsiteX4464" fmla="*/ 1263183 w 2276193"/>
                    <a:gd name="connsiteY4464" fmla="*/ 610446 h 1318280"/>
                    <a:gd name="connsiteX4465" fmla="*/ 1265479 w 2276193"/>
                    <a:gd name="connsiteY4465" fmla="*/ 611590 h 1318280"/>
                    <a:gd name="connsiteX4466" fmla="*/ 1267466 w 2276193"/>
                    <a:gd name="connsiteY4466" fmla="*/ 609752 h 1318280"/>
                    <a:gd name="connsiteX4467" fmla="*/ 1267851 w 2276193"/>
                    <a:gd name="connsiteY4467" fmla="*/ 609527 h 1318280"/>
                    <a:gd name="connsiteX4468" fmla="*/ 1263876 w 2276193"/>
                    <a:gd name="connsiteY4468" fmla="*/ 565112 h 1318280"/>
                    <a:gd name="connsiteX4469" fmla="*/ 1252140 w 2276193"/>
                    <a:gd name="connsiteY4469" fmla="*/ 569481 h 1318280"/>
                    <a:gd name="connsiteX4470" fmla="*/ 1245719 w 2276193"/>
                    <a:gd name="connsiteY4470" fmla="*/ 572255 h 1318280"/>
                    <a:gd name="connsiteX4471" fmla="*/ 1244031 w 2276193"/>
                    <a:gd name="connsiteY4471" fmla="*/ 572096 h 1318280"/>
                    <a:gd name="connsiteX4472" fmla="*/ 1238463 w 2276193"/>
                    <a:gd name="connsiteY4472" fmla="*/ 572096 h 1318280"/>
                    <a:gd name="connsiteX4473" fmla="*/ 1236597 w 2276193"/>
                    <a:gd name="connsiteY4473" fmla="*/ 572190 h 1318280"/>
                    <a:gd name="connsiteX4474" fmla="*/ 1225527 w 2276193"/>
                    <a:gd name="connsiteY4474" fmla="*/ 565497 h 1318280"/>
                    <a:gd name="connsiteX4475" fmla="*/ 1226417 w 2276193"/>
                    <a:gd name="connsiteY4475" fmla="*/ 550366 h 1318280"/>
                    <a:gd name="connsiteX4476" fmla="*/ 1227514 w 2276193"/>
                    <a:gd name="connsiteY4476" fmla="*/ 547507 h 1318280"/>
                    <a:gd name="connsiteX4477" fmla="*/ 1232426 w 2276193"/>
                    <a:gd name="connsiteY4477" fmla="*/ 536896 h 1318280"/>
                    <a:gd name="connsiteX4478" fmla="*/ 1235491 w 2276193"/>
                    <a:gd name="connsiteY4478" fmla="*/ 531890 h 1318280"/>
                    <a:gd name="connsiteX4479" fmla="*/ 1238275 w 2276193"/>
                    <a:gd name="connsiteY4479" fmla="*/ 526828 h 1318280"/>
                    <a:gd name="connsiteX4480" fmla="*/ 1241144 w 2276193"/>
                    <a:gd name="connsiteY4480" fmla="*/ 523350 h 1318280"/>
                    <a:gd name="connsiteX4481" fmla="*/ 1247275 w 2276193"/>
                    <a:gd name="connsiteY4481" fmla="*/ 522722 h 1318280"/>
                    <a:gd name="connsiteX4482" fmla="*/ 1249627 w 2276193"/>
                    <a:gd name="connsiteY4482" fmla="*/ 524484 h 1318280"/>
                    <a:gd name="connsiteX4483" fmla="*/ 1253452 w 2276193"/>
                    <a:gd name="connsiteY4483" fmla="*/ 525778 h 1318280"/>
                    <a:gd name="connsiteX4484" fmla="*/ 1257595 w 2276193"/>
                    <a:gd name="connsiteY4484" fmla="*/ 528675 h 1318280"/>
                    <a:gd name="connsiteX4485" fmla="*/ 1257661 w 2276193"/>
                    <a:gd name="connsiteY4485" fmla="*/ 533558 h 1318280"/>
                    <a:gd name="connsiteX4486" fmla="*/ 1258739 w 2276193"/>
                    <a:gd name="connsiteY4486" fmla="*/ 534130 h 1318280"/>
                    <a:gd name="connsiteX4487" fmla="*/ 1258739 w 2276193"/>
                    <a:gd name="connsiteY4487" fmla="*/ 534121 h 1318280"/>
                    <a:gd name="connsiteX4488" fmla="*/ 1261279 w 2276193"/>
                    <a:gd name="connsiteY4488" fmla="*/ 536277 h 1318280"/>
                    <a:gd name="connsiteX4489" fmla="*/ 700142 w 2276193"/>
                    <a:gd name="connsiteY4489" fmla="*/ 491478 h 1318280"/>
                    <a:gd name="connsiteX4490" fmla="*/ 704510 w 2276193"/>
                    <a:gd name="connsiteY4490" fmla="*/ 508867 h 1318280"/>
                    <a:gd name="connsiteX4491" fmla="*/ 705026 w 2276193"/>
                    <a:gd name="connsiteY4491" fmla="*/ 508839 h 1318280"/>
                    <a:gd name="connsiteX4492" fmla="*/ 704211 w 2276193"/>
                    <a:gd name="connsiteY4492" fmla="*/ 494984 h 1318280"/>
                    <a:gd name="connsiteX4493" fmla="*/ 700902 w 2276193"/>
                    <a:gd name="connsiteY4493" fmla="*/ 492940 h 1318280"/>
                    <a:gd name="connsiteX4494" fmla="*/ 700142 w 2276193"/>
                    <a:gd name="connsiteY4494" fmla="*/ 491478 h 1318280"/>
                    <a:gd name="connsiteX4495" fmla="*/ 1374688 w 2276193"/>
                    <a:gd name="connsiteY4495" fmla="*/ 491431 h 1318280"/>
                    <a:gd name="connsiteX4496" fmla="*/ 1372251 w 2276193"/>
                    <a:gd name="connsiteY4496" fmla="*/ 513835 h 1318280"/>
                    <a:gd name="connsiteX4497" fmla="*/ 1374435 w 2276193"/>
                    <a:gd name="connsiteY4497" fmla="*/ 514810 h 1318280"/>
                    <a:gd name="connsiteX4498" fmla="*/ 1374941 w 2276193"/>
                    <a:gd name="connsiteY4498" fmla="*/ 514923 h 1318280"/>
                    <a:gd name="connsiteX4499" fmla="*/ 1376751 w 2276193"/>
                    <a:gd name="connsiteY4499" fmla="*/ 514566 h 1318280"/>
                    <a:gd name="connsiteX4500" fmla="*/ 1378822 w 2276193"/>
                    <a:gd name="connsiteY4500" fmla="*/ 514107 h 1318280"/>
                    <a:gd name="connsiteX4501" fmla="*/ 1383894 w 2276193"/>
                    <a:gd name="connsiteY4501" fmla="*/ 516516 h 1318280"/>
                    <a:gd name="connsiteX4502" fmla="*/ 1384213 w 2276193"/>
                    <a:gd name="connsiteY4502" fmla="*/ 517069 h 1318280"/>
                    <a:gd name="connsiteX4503" fmla="*/ 1385150 w 2276193"/>
                    <a:gd name="connsiteY4503" fmla="*/ 525684 h 1318280"/>
                    <a:gd name="connsiteX4504" fmla="*/ 1385066 w 2276193"/>
                    <a:gd name="connsiteY4504" fmla="*/ 526556 h 1318280"/>
                    <a:gd name="connsiteX4505" fmla="*/ 1384203 w 2276193"/>
                    <a:gd name="connsiteY4505" fmla="*/ 529218 h 1318280"/>
                    <a:gd name="connsiteX4506" fmla="*/ 1379975 w 2276193"/>
                    <a:gd name="connsiteY4506" fmla="*/ 531749 h 1318280"/>
                    <a:gd name="connsiteX4507" fmla="*/ 1377444 w 2276193"/>
                    <a:gd name="connsiteY4507" fmla="*/ 531918 h 1318280"/>
                    <a:gd name="connsiteX4508" fmla="*/ 1374660 w 2276193"/>
                    <a:gd name="connsiteY4508" fmla="*/ 532724 h 1318280"/>
                    <a:gd name="connsiteX4509" fmla="*/ 1374557 w 2276193"/>
                    <a:gd name="connsiteY4509" fmla="*/ 534308 h 1318280"/>
                    <a:gd name="connsiteX4510" fmla="*/ 1372045 w 2276193"/>
                    <a:gd name="connsiteY4510" fmla="*/ 539577 h 1318280"/>
                    <a:gd name="connsiteX4511" fmla="*/ 1372251 w 2276193"/>
                    <a:gd name="connsiteY4511" fmla="*/ 539877 h 1318280"/>
                    <a:gd name="connsiteX4512" fmla="*/ 1372523 w 2276193"/>
                    <a:gd name="connsiteY4512" fmla="*/ 540270 h 1318280"/>
                    <a:gd name="connsiteX4513" fmla="*/ 1374210 w 2276193"/>
                    <a:gd name="connsiteY4513" fmla="*/ 542398 h 1318280"/>
                    <a:gd name="connsiteX4514" fmla="*/ 1374285 w 2276193"/>
                    <a:gd name="connsiteY4514" fmla="*/ 542492 h 1318280"/>
                    <a:gd name="connsiteX4515" fmla="*/ 1377341 w 2276193"/>
                    <a:gd name="connsiteY4515" fmla="*/ 546832 h 1318280"/>
                    <a:gd name="connsiteX4516" fmla="*/ 1380932 w 2276193"/>
                    <a:gd name="connsiteY4516" fmla="*/ 549448 h 1318280"/>
                    <a:gd name="connsiteX4517" fmla="*/ 1386237 w 2276193"/>
                    <a:gd name="connsiteY4517" fmla="*/ 553835 h 1318280"/>
                    <a:gd name="connsiteX4518" fmla="*/ 1387156 w 2276193"/>
                    <a:gd name="connsiteY4518" fmla="*/ 558447 h 1318280"/>
                    <a:gd name="connsiteX4519" fmla="*/ 1389077 w 2276193"/>
                    <a:gd name="connsiteY4519" fmla="*/ 563856 h 1318280"/>
                    <a:gd name="connsiteX4520" fmla="*/ 1391187 w 2276193"/>
                    <a:gd name="connsiteY4520" fmla="*/ 570699 h 1318280"/>
                    <a:gd name="connsiteX4521" fmla="*/ 1394168 w 2276193"/>
                    <a:gd name="connsiteY4521" fmla="*/ 576849 h 1318280"/>
                    <a:gd name="connsiteX4522" fmla="*/ 1400720 w 2276193"/>
                    <a:gd name="connsiteY4522" fmla="*/ 588360 h 1318280"/>
                    <a:gd name="connsiteX4523" fmla="*/ 1400983 w 2276193"/>
                    <a:gd name="connsiteY4523" fmla="*/ 589842 h 1318280"/>
                    <a:gd name="connsiteX4524" fmla="*/ 1402830 w 2276193"/>
                    <a:gd name="connsiteY4524" fmla="*/ 598522 h 1318280"/>
                    <a:gd name="connsiteX4525" fmla="*/ 1402136 w 2276193"/>
                    <a:gd name="connsiteY4525" fmla="*/ 602843 h 1318280"/>
                    <a:gd name="connsiteX4526" fmla="*/ 1398424 w 2276193"/>
                    <a:gd name="connsiteY4526" fmla="*/ 605140 h 1318280"/>
                    <a:gd name="connsiteX4527" fmla="*/ 1397299 w 2276193"/>
                    <a:gd name="connsiteY4527" fmla="*/ 605281 h 1318280"/>
                    <a:gd name="connsiteX4528" fmla="*/ 1390877 w 2276193"/>
                    <a:gd name="connsiteY4528" fmla="*/ 606715 h 1318280"/>
                    <a:gd name="connsiteX4529" fmla="*/ 1390034 w 2276193"/>
                    <a:gd name="connsiteY4529" fmla="*/ 607024 h 1318280"/>
                    <a:gd name="connsiteX4530" fmla="*/ 1388197 w 2276193"/>
                    <a:gd name="connsiteY4530" fmla="*/ 607259 h 1318280"/>
                    <a:gd name="connsiteX4531" fmla="*/ 1384972 w 2276193"/>
                    <a:gd name="connsiteY4531" fmla="*/ 606846 h 1318280"/>
                    <a:gd name="connsiteX4532" fmla="*/ 1375879 w 2276193"/>
                    <a:gd name="connsiteY4532" fmla="*/ 603125 h 1318280"/>
                    <a:gd name="connsiteX4533" fmla="*/ 1368642 w 2276193"/>
                    <a:gd name="connsiteY4533" fmla="*/ 599919 h 1318280"/>
                    <a:gd name="connsiteX4534" fmla="*/ 1363618 w 2276193"/>
                    <a:gd name="connsiteY4534" fmla="*/ 593366 h 1318280"/>
                    <a:gd name="connsiteX4535" fmla="*/ 1356268 w 2276193"/>
                    <a:gd name="connsiteY4535" fmla="*/ 660991 h 1318280"/>
                    <a:gd name="connsiteX4536" fmla="*/ 1366992 w 2276193"/>
                    <a:gd name="connsiteY4536" fmla="*/ 660101 h 1318280"/>
                    <a:gd name="connsiteX4537" fmla="*/ 1367536 w 2276193"/>
                    <a:gd name="connsiteY4537" fmla="*/ 658489 h 1318280"/>
                    <a:gd name="connsiteX4538" fmla="*/ 1373442 w 2276193"/>
                    <a:gd name="connsiteY4538" fmla="*/ 654354 h 1318280"/>
                    <a:gd name="connsiteX4539" fmla="*/ 1376704 w 2276193"/>
                    <a:gd name="connsiteY4539" fmla="*/ 654083 h 1318280"/>
                    <a:gd name="connsiteX4540" fmla="*/ 1384925 w 2276193"/>
                    <a:gd name="connsiteY4540" fmla="*/ 658610 h 1318280"/>
                    <a:gd name="connsiteX4541" fmla="*/ 1384934 w 2276193"/>
                    <a:gd name="connsiteY4541" fmla="*/ 658582 h 1318280"/>
                    <a:gd name="connsiteX4542" fmla="*/ 1501540 w 2276193"/>
                    <a:gd name="connsiteY4542" fmla="*/ 648871 h 1318280"/>
                    <a:gd name="connsiteX4543" fmla="*/ 1061272 w 2276193"/>
                    <a:gd name="connsiteY4543" fmla="*/ 490381 h 1318280"/>
                    <a:gd name="connsiteX4544" fmla="*/ 1060794 w 2276193"/>
                    <a:gd name="connsiteY4544" fmla="*/ 490484 h 1318280"/>
                    <a:gd name="connsiteX4545" fmla="*/ 1060813 w 2276193"/>
                    <a:gd name="connsiteY4545" fmla="*/ 490484 h 1318280"/>
                    <a:gd name="connsiteX4546" fmla="*/ 1060663 w 2276193"/>
                    <a:gd name="connsiteY4546" fmla="*/ 492856 h 1318280"/>
                    <a:gd name="connsiteX4547" fmla="*/ 1060447 w 2276193"/>
                    <a:gd name="connsiteY4547" fmla="*/ 494046 h 1318280"/>
                    <a:gd name="connsiteX4548" fmla="*/ 1060447 w 2276193"/>
                    <a:gd name="connsiteY4548" fmla="*/ 494065 h 1318280"/>
                    <a:gd name="connsiteX4549" fmla="*/ 1056332 w 2276193"/>
                    <a:gd name="connsiteY4549" fmla="*/ 499146 h 1318280"/>
                    <a:gd name="connsiteX4550" fmla="*/ 1087135 w 2276193"/>
                    <a:gd name="connsiteY4550" fmla="*/ 553122 h 1318280"/>
                    <a:gd name="connsiteX4551" fmla="*/ 1093885 w 2276193"/>
                    <a:gd name="connsiteY4551" fmla="*/ 548304 h 1318280"/>
                    <a:gd name="connsiteX4552" fmla="*/ 1094101 w 2276193"/>
                    <a:gd name="connsiteY4552" fmla="*/ 548173 h 1318280"/>
                    <a:gd name="connsiteX4553" fmla="*/ 1097494 w 2276193"/>
                    <a:gd name="connsiteY4553" fmla="*/ 546026 h 1318280"/>
                    <a:gd name="connsiteX4554" fmla="*/ 1103971 w 2276193"/>
                    <a:gd name="connsiteY4554" fmla="*/ 543073 h 1318280"/>
                    <a:gd name="connsiteX4555" fmla="*/ 1116130 w 2276193"/>
                    <a:gd name="connsiteY4555" fmla="*/ 528684 h 1318280"/>
                    <a:gd name="connsiteX4556" fmla="*/ 1959871 w 2276193"/>
                    <a:gd name="connsiteY4556" fmla="*/ 489547 h 1318280"/>
                    <a:gd name="connsiteX4557" fmla="*/ 1963067 w 2276193"/>
                    <a:gd name="connsiteY4557" fmla="*/ 503130 h 1318280"/>
                    <a:gd name="connsiteX4558" fmla="*/ 1963096 w 2276193"/>
                    <a:gd name="connsiteY4558" fmla="*/ 503636 h 1318280"/>
                    <a:gd name="connsiteX4559" fmla="*/ 1963367 w 2276193"/>
                    <a:gd name="connsiteY4559" fmla="*/ 507573 h 1318280"/>
                    <a:gd name="connsiteX4560" fmla="*/ 1961727 w 2276193"/>
                    <a:gd name="connsiteY4560" fmla="*/ 511951 h 1318280"/>
                    <a:gd name="connsiteX4561" fmla="*/ 1959646 w 2276193"/>
                    <a:gd name="connsiteY4561" fmla="*/ 523481 h 1318280"/>
                    <a:gd name="connsiteX4562" fmla="*/ 1960302 w 2276193"/>
                    <a:gd name="connsiteY4562" fmla="*/ 525103 h 1318280"/>
                    <a:gd name="connsiteX4563" fmla="*/ 1960415 w 2276193"/>
                    <a:gd name="connsiteY4563" fmla="*/ 525487 h 1318280"/>
                    <a:gd name="connsiteX4564" fmla="*/ 1960489 w 2276193"/>
                    <a:gd name="connsiteY4564" fmla="*/ 525769 h 1318280"/>
                    <a:gd name="connsiteX4565" fmla="*/ 1961155 w 2276193"/>
                    <a:gd name="connsiteY4565" fmla="*/ 525759 h 1318280"/>
                    <a:gd name="connsiteX4566" fmla="*/ 1961502 w 2276193"/>
                    <a:gd name="connsiteY4566" fmla="*/ 525694 h 1318280"/>
                    <a:gd name="connsiteX4567" fmla="*/ 1961615 w 2276193"/>
                    <a:gd name="connsiteY4567" fmla="*/ 525619 h 1318280"/>
                    <a:gd name="connsiteX4568" fmla="*/ 1962008 w 2276193"/>
                    <a:gd name="connsiteY4568" fmla="*/ 526068 h 1318280"/>
                    <a:gd name="connsiteX4569" fmla="*/ 1961689 w 2276193"/>
                    <a:gd name="connsiteY4569" fmla="*/ 525572 h 1318280"/>
                    <a:gd name="connsiteX4570" fmla="*/ 1962261 w 2276193"/>
                    <a:gd name="connsiteY4570" fmla="*/ 524512 h 1318280"/>
                    <a:gd name="connsiteX4571" fmla="*/ 1962195 w 2276193"/>
                    <a:gd name="connsiteY4571" fmla="*/ 524119 h 1318280"/>
                    <a:gd name="connsiteX4572" fmla="*/ 1960433 w 2276193"/>
                    <a:gd name="connsiteY4572" fmla="*/ 519507 h 1318280"/>
                    <a:gd name="connsiteX4573" fmla="*/ 1963292 w 2276193"/>
                    <a:gd name="connsiteY4573" fmla="*/ 515457 h 1318280"/>
                    <a:gd name="connsiteX4574" fmla="*/ 1966761 w 2276193"/>
                    <a:gd name="connsiteY4574" fmla="*/ 514323 h 1318280"/>
                    <a:gd name="connsiteX4575" fmla="*/ 1966752 w 2276193"/>
                    <a:gd name="connsiteY4575" fmla="*/ 514332 h 1318280"/>
                    <a:gd name="connsiteX4576" fmla="*/ 1972892 w 2276193"/>
                    <a:gd name="connsiteY4576" fmla="*/ 516741 h 1318280"/>
                    <a:gd name="connsiteX4577" fmla="*/ 1973070 w 2276193"/>
                    <a:gd name="connsiteY4577" fmla="*/ 516863 h 1318280"/>
                    <a:gd name="connsiteX4578" fmla="*/ 1975216 w 2276193"/>
                    <a:gd name="connsiteY4578" fmla="*/ 518129 h 1318280"/>
                    <a:gd name="connsiteX4579" fmla="*/ 1976669 w 2276193"/>
                    <a:gd name="connsiteY4579" fmla="*/ 518532 h 1318280"/>
                    <a:gd name="connsiteX4580" fmla="*/ 1976904 w 2276193"/>
                    <a:gd name="connsiteY4580" fmla="*/ 517632 h 1318280"/>
                    <a:gd name="connsiteX4581" fmla="*/ 1981300 w 2276193"/>
                    <a:gd name="connsiteY4581" fmla="*/ 510095 h 1318280"/>
                    <a:gd name="connsiteX4582" fmla="*/ 1979416 w 2276193"/>
                    <a:gd name="connsiteY4582" fmla="*/ 501874 h 1318280"/>
                    <a:gd name="connsiteX4583" fmla="*/ 1966320 w 2276193"/>
                    <a:gd name="connsiteY4583" fmla="*/ 494843 h 1318280"/>
                    <a:gd name="connsiteX4584" fmla="*/ 1964530 w 2276193"/>
                    <a:gd name="connsiteY4584" fmla="*/ 493025 h 1318280"/>
                    <a:gd name="connsiteX4585" fmla="*/ 1960761 w 2276193"/>
                    <a:gd name="connsiteY4585" fmla="*/ 489734 h 1318280"/>
                    <a:gd name="connsiteX4586" fmla="*/ 1959871 w 2276193"/>
                    <a:gd name="connsiteY4586" fmla="*/ 489547 h 1318280"/>
                    <a:gd name="connsiteX4587" fmla="*/ 1379657 w 2276193"/>
                    <a:gd name="connsiteY4587" fmla="*/ 488347 h 1318280"/>
                    <a:gd name="connsiteX4588" fmla="*/ 1505392 w 2276193"/>
                    <a:gd name="connsiteY4588" fmla="*/ 644390 h 1318280"/>
                    <a:gd name="connsiteX4589" fmla="*/ 1519585 w 2276193"/>
                    <a:gd name="connsiteY4589" fmla="*/ 505145 h 1318280"/>
                    <a:gd name="connsiteX4590" fmla="*/ 699299 w 2276193"/>
                    <a:gd name="connsiteY4590" fmla="*/ 488094 h 1318280"/>
                    <a:gd name="connsiteX4591" fmla="*/ 699945 w 2276193"/>
                    <a:gd name="connsiteY4591" fmla="*/ 490681 h 1318280"/>
                    <a:gd name="connsiteX4592" fmla="*/ 699955 w 2276193"/>
                    <a:gd name="connsiteY4592" fmla="*/ 490681 h 1318280"/>
                    <a:gd name="connsiteX4593" fmla="*/ 700011 w 2276193"/>
                    <a:gd name="connsiteY4593" fmla="*/ 488656 h 1318280"/>
                    <a:gd name="connsiteX4594" fmla="*/ 700020 w 2276193"/>
                    <a:gd name="connsiteY4594" fmla="*/ 488591 h 1318280"/>
                    <a:gd name="connsiteX4595" fmla="*/ 699299 w 2276193"/>
                    <a:gd name="connsiteY4595" fmla="*/ 488094 h 1318280"/>
                    <a:gd name="connsiteX4596" fmla="*/ 1367498 w 2276193"/>
                    <a:gd name="connsiteY4596" fmla="*/ 487588 h 1318280"/>
                    <a:gd name="connsiteX4597" fmla="*/ 1262667 w 2276193"/>
                    <a:gd name="connsiteY4597" fmla="*/ 489978 h 1318280"/>
                    <a:gd name="connsiteX4598" fmla="*/ 1265807 w 2276193"/>
                    <a:gd name="connsiteY4598" fmla="*/ 525000 h 1318280"/>
                    <a:gd name="connsiteX4599" fmla="*/ 1266670 w 2276193"/>
                    <a:gd name="connsiteY4599" fmla="*/ 524287 h 1318280"/>
                    <a:gd name="connsiteX4600" fmla="*/ 1268160 w 2276193"/>
                    <a:gd name="connsiteY4600" fmla="*/ 523481 h 1318280"/>
                    <a:gd name="connsiteX4601" fmla="*/ 1273147 w 2276193"/>
                    <a:gd name="connsiteY4601" fmla="*/ 521316 h 1318280"/>
                    <a:gd name="connsiteX4602" fmla="*/ 1281612 w 2276193"/>
                    <a:gd name="connsiteY4602" fmla="*/ 517210 h 1318280"/>
                    <a:gd name="connsiteX4603" fmla="*/ 1284462 w 2276193"/>
                    <a:gd name="connsiteY4603" fmla="*/ 516366 h 1318280"/>
                    <a:gd name="connsiteX4604" fmla="*/ 1288099 w 2276193"/>
                    <a:gd name="connsiteY4604" fmla="*/ 517829 h 1318280"/>
                    <a:gd name="connsiteX4605" fmla="*/ 1288980 w 2276193"/>
                    <a:gd name="connsiteY4605" fmla="*/ 524278 h 1318280"/>
                    <a:gd name="connsiteX4606" fmla="*/ 1288708 w 2276193"/>
                    <a:gd name="connsiteY4606" fmla="*/ 526369 h 1318280"/>
                    <a:gd name="connsiteX4607" fmla="*/ 1288137 w 2276193"/>
                    <a:gd name="connsiteY4607" fmla="*/ 530653 h 1318280"/>
                    <a:gd name="connsiteX4608" fmla="*/ 1288024 w 2276193"/>
                    <a:gd name="connsiteY4608" fmla="*/ 530821 h 1318280"/>
                    <a:gd name="connsiteX4609" fmla="*/ 1287190 w 2276193"/>
                    <a:gd name="connsiteY4609" fmla="*/ 532283 h 1318280"/>
                    <a:gd name="connsiteX4610" fmla="*/ 1285296 w 2276193"/>
                    <a:gd name="connsiteY4610" fmla="*/ 534693 h 1318280"/>
                    <a:gd name="connsiteX4611" fmla="*/ 1284780 w 2276193"/>
                    <a:gd name="connsiteY4611" fmla="*/ 535021 h 1318280"/>
                    <a:gd name="connsiteX4612" fmla="*/ 1284368 w 2276193"/>
                    <a:gd name="connsiteY4612" fmla="*/ 535283 h 1318280"/>
                    <a:gd name="connsiteX4613" fmla="*/ 1284481 w 2276193"/>
                    <a:gd name="connsiteY4613" fmla="*/ 535452 h 1318280"/>
                    <a:gd name="connsiteX4614" fmla="*/ 1288390 w 2276193"/>
                    <a:gd name="connsiteY4614" fmla="*/ 538321 h 1318280"/>
                    <a:gd name="connsiteX4615" fmla="*/ 1302348 w 2276193"/>
                    <a:gd name="connsiteY4615" fmla="*/ 546786 h 1318280"/>
                    <a:gd name="connsiteX4616" fmla="*/ 1311525 w 2276193"/>
                    <a:gd name="connsiteY4616" fmla="*/ 553104 h 1318280"/>
                    <a:gd name="connsiteX4617" fmla="*/ 1315556 w 2276193"/>
                    <a:gd name="connsiteY4617" fmla="*/ 566978 h 1318280"/>
                    <a:gd name="connsiteX4618" fmla="*/ 1305676 w 2276193"/>
                    <a:gd name="connsiteY4618" fmla="*/ 572452 h 1318280"/>
                    <a:gd name="connsiteX4619" fmla="*/ 1304466 w 2276193"/>
                    <a:gd name="connsiteY4619" fmla="*/ 572415 h 1318280"/>
                    <a:gd name="connsiteX4620" fmla="*/ 1302226 w 2276193"/>
                    <a:gd name="connsiteY4620" fmla="*/ 572340 h 1318280"/>
                    <a:gd name="connsiteX4621" fmla="*/ 1299742 w 2276193"/>
                    <a:gd name="connsiteY4621" fmla="*/ 572406 h 1318280"/>
                    <a:gd name="connsiteX4622" fmla="*/ 1298364 w 2276193"/>
                    <a:gd name="connsiteY4622" fmla="*/ 572452 h 1318280"/>
                    <a:gd name="connsiteX4623" fmla="*/ 1294380 w 2276193"/>
                    <a:gd name="connsiteY4623" fmla="*/ 572565 h 1318280"/>
                    <a:gd name="connsiteX4624" fmla="*/ 1282981 w 2276193"/>
                    <a:gd name="connsiteY4624" fmla="*/ 570062 h 1318280"/>
                    <a:gd name="connsiteX4625" fmla="*/ 1282484 w 2276193"/>
                    <a:gd name="connsiteY4625" fmla="*/ 569790 h 1318280"/>
                    <a:gd name="connsiteX4626" fmla="*/ 1272697 w 2276193"/>
                    <a:gd name="connsiteY4626" fmla="*/ 565778 h 1318280"/>
                    <a:gd name="connsiteX4627" fmla="*/ 1269435 w 2276193"/>
                    <a:gd name="connsiteY4627" fmla="*/ 565347 h 1318280"/>
                    <a:gd name="connsiteX4628" fmla="*/ 1273100 w 2276193"/>
                    <a:gd name="connsiteY4628" fmla="*/ 606256 h 1318280"/>
                    <a:gd name="connsiteX4629" fmla="*/ 1277900 w 2276193"/>
                    <a:gd name="connsiteY4629" fmla="*/ 605290 h 1318280"/>
                    <a:gd name="connsiteX4630" fmla="*/ 1278500 w 2276193"/>
                    <a:gd name="connsiteY4630" fmla="*/ 605290 h 1318280"/>
                    <a:gd name="connsiteX4631" fmla="*/ 1278884 w 2276193"/>
                    <a:gd name="connsiteY4631" fmla="*/ 605271 h 1318280"/>
                    <a:gd name="connsiteX4632" fmla="*/ 1282400 w 2276193"/>
                    <a:gd name="connsiteY4632" fmla="*/ 606593 h 1318280"/>
                    <a:gd name="connsiteX4633" fmla="*/ 1284565 w 2276193"/>
                    <a:gd name="connsiteY4633" fmla="*/ 611383 h 1318280"/>
                    <a:gd name="connsiteX4634" fmla="*/ 1285015 w 2276193"/>
                    <a:gd name="connsiteY4634" fmla="*/ 615077 h 1318280"/>
                    <a:gd name="connsiteX4635" fmla="*/ 1285053 w 2276193"/>
                    <a:gd name="connsiteY4635" fmla="*/ 615292 h 1318280"/>
                    <a:gd name="connsiteX4636" fmla="*/ 1284921 w 2276193"/>
                    <a:gd name="connsiteY4636" fmla="*/ 624488 h 1318280"/>
                    <a:gd name="connsiteX4637" fmla="*/ 1282896 w 2276193"/>
                    <a:gd name="connsiteY4637" fmla="*/ 630507 h 1318280"/>
                    <a:gd name="connsiteX4638" fmla="*/ 1277966 w 2276193"/>
                    <a:gd name="connsiteY4638" fmla="*/ 644484 h 1318280"/>
                    <a:gd name="connsiteX4639" fmla="*/ 1277947 w 2276193"/>
                    <a:gd name="connsiteY4639" fmla="*/ 644484 h 1318280"/>
                    <a:gd name="connsiteX4640" fmla="*/ 1276747 w 2276193"/>
                    <a:gd name="connsiteY4640" fmla="*/ 647155 h 1318280"/>
                    <a:gd name="connsiteX4641" fmla="*/ 1276775 w 2276193"/>
                    <a:gd name="connsiteY4641" fmla="*/ 647483 h 1318280"/>
                    <a:gd name="connsiteX4642" fmla="*/ 693130 w 2276193"/>
                    <a:gd name="connsiteY4642" fmla="*/ 486369 h 1318280"/>
                    <a:gd name="connsiteX4643" fmla="*/ 684806 w 2276193"/>
                    <a:gd name="connsiteY4643" fmla="*/ 498846 h 1318280"/>
                    <a:gd name="connsiteX4644" fmla="*/ 679922 w 2276193"/>
                    <a:gd name="connsiteY4644" fmla="*/ 506223 h 1318280"/>
                    <a:gd name="connsiteX4645" fmla="*/ 680297 w 2276193"/>
                    <a:gd name="connsiteY4645" fmla="*/ 506195 h 1318280"/>
                    <a:gd name="connsiteX4646" fmla="*/ 683419 w 2276193"/>
                    <a:gd name="connsiteY4646" fmla="*/ 506055 h 1318280"/>
                    <a:gd name="connsiteX4647" fmla="*/ 695943 w 2276193"/>
                    <a:gd name="connsiteY4647" fmla="*/ 507573 h 1318280"/>
                    <a:gd name="connsiteX4648" fmla="*/ 698567 w 2276193"/>
                    <a:gd name="connsiteY4648" fmla="*/ 508070 h 1318280"/>
                    <a:gd name="connsiteX4649" fmla="*/ 698577 w 2276193"/>
                    <a:gd name="connsiteY4649" fmla="*/ 508061 h 1318280"/>
                    <a:gd name="connsiteX4650" fmla="*/ 1849565 w 2276193"/>
                    <a:gd name="connsiteY4650" fmla="*/ 484138 h 1318280"/>
                    <a:gd name="connsiteX4651" fmla="*/ 1853371 w 2276193"/>
                    <a:gd name="connsiteY4651" fmla="*/ 553938 h 1318280"/>
                    <a:gd name="connsiteX4652" fmla="*/ 1889012 w 2276193"/>
                    <a:gd name="connsiteY4652" fmla="*/ 533483 h 1318280"/>
                    <a:gd name="connsiteX4653" fmla="*/ 1895180 w 2276193"/>
                    <a:gd name="connsiteY4653" fmla="*/ 521372 h 1318280"/>
                    <a:gd name="connsiteX4654" fmla="*/ 1897411 w 2276193"/>
                    <a:gd name="connsiteY4654" fmla="*/ 518625 h 1318280"/>
                    <a:gd name="connsiteX4655" fmla="*/ 1897945 w 2276193"/>
                    <a:gd name="connsiteY4655" fmla="*/ 517397 h 1318280"/>
                    <a:gd name="connsiteX4656" fmla="*/ 1902585 w 2276193"/>
                    <a:gd name="connsiteY4656" fmla="*/ 514604 h 1318280"/>
                    <a:gd name="connsiteX4657" fmla="*/ 1904563 w 2276193"/>
                    <a:gd name="connsiteY4657" fmla="*/ 514988 h 1318280"/>
                    <a:gd name="connsiteX4658" fmla="*/ 1906307 w 2276193"/>
                    <a:gd name="connsiteY4658" fmla="*/ 515898 h 1318280"/>
                    <a:gd name="connsiteX4659" fmla="*/ 1910479 w 2276193"/>
                    <a:gd name="connsiteY4659" fmla="*/ 517538 h 1318280"/>
                    <a:gd name="connsiteX4660" fmla="*/ 1913066 w 2276193"/>
                    <a:gd name="connsiteY4660" fmla="*/ 516347 h 1318280"/>
                    <a:gd name="connsiteX4661" fmla="*/ 1959965 w 2276193"/>
                    <a:gd name="connsiteY4661" fmla="*/ 483707 h 1318280"/>
                    <a:gd name="connsiteX4662" fmla="*/ 1963471 w 2276193"/>
                    <a:gd name="connsiteY4662" fmla="*/ 484560 h 1318280"/>
                    <a:gd name="connsiteX4663" fmla="*/ 1968739 w 2276193"/>
                    <a:gd name="connsiteY4663" fmla="*/ 488975 h 1318280"/>
                    <a:gd name="connsiteX4664" fmla="*/ 1969048 w 2276193"/>
                    <a:gd name="connsiteY4664" fmla="*/ 489303 h 1318280"/>
                    <a:gd name="connsiteX4665" fmla="*/ 1970304 w 2276193"/>
                    <a:gd name="connsiteY4665" fmla="*/ 490587 h 1318280"/>
                    <a:gd name="connsiteX4666" fmla="*/ 1978872 w 2276193"/>
                    <a:gd name="connsiteY4666" fmla="*/ 495968 h 1318280"/>
                    <a:gd name="connsiteX4667" fmla="*/ 1981947 w 2276193"/>
                    <a:gd name="connsiteY4667" fmla="*/ 495818 h 1318280"/>
                    <a:gd name="connsiteX4668" fmla="*/ 1982144 w 2276193"/>
                    <a:gd name="connsiteY4668" fmla="*/ 495790 h 1318280"/>
                    <a:gd name="connsiteX4669" fmla="*/ 1982894 w 2276193"/>
                    <a:gd name="connsiteY4669" fmla="*/ 495734 h 1318280"/>
                    <a:gd name="connsiteX4670" fmla="*/ 1983278 w 2276193"/>
                    <a:gd name="connsiteY4670" fmla="*/ 495743 h 1318280"/>
                    <a:gd name="connsiteX4671" fmla="*/ 1989278 w 2276193"/>
                    <a:gd name="connsiteY4671" fmla="*/ 499418 h 1318280"/>
                    <a:gd name="connsiteX4672" fmla="*/ 1993224 w 2276193"/>
                    <a:gd name="connsiteY4672" fmla="*/ 506317 h 1318280"/>
                    <a:gd name="connsiteX4673" fmla="*/ 1987524 w 2276193"/>
                    <a:gd name="connsiteY4673" fmla="*/ 514201 h 1318280"/>
                    <a:gd name="connsiteX4674" fmla="*/ 1987459 w 2276193"/>
                    <a:gd name="connsiteY4674" fmla="*/ 514267 h 1318280"/>
                    <a:gd name="connsiteX4675" fmla="*/ 1987300 w 2276193"/>
                    <a:gd name="connsiteY4675" fmla="*/ 514267 h 1318280"/>
                    <a:gd name="connsiteX4676" fmla="*/ 1986278 w 2276193"/>
                    <a:gd name="connsiteY4676" fmla="*/ 514492 h 1318280"/>
                    <a:gd name="connsiteX4677" fmla="*/ 1985331 w 2276193"/>
                    <a:gd name="connsiteY4677" fmla="*/ 514688 h 1318280"/>
                    <a:gd name="connsiteX4678" fmla="*/ 1984562 w 2276193"/>
                    <a:gd name="connsiteY4678" fmla="*/ 514951 h 1318280"/>
                    <a:gd name="connsiteX4679" fmla="*/ 1983531 w 2276193"/>
                    <a:gd name="connsiteY4679" fmla="*/ 515682 h 1318280"/>
                    <a:gd name="connsiteX4680" fmla="*/ 1982706 w 2276193"/>
                    <a:gd name="connsiteY4680" fmla="*/ 518138 h 1318280"/>
                    <a:gd name="connsiteX4681" fmla="*/ 1976669 w 2276193"/>
                    <a:gd name="connsiteY4681" fmla="*/ 524362 h 1318280"/>
                    <a:gd name="connsiteX4682" fmla="*/ 1972985 w 2276193"/>
                    <a:gd name="connsiteY4682" fmla="*/ 523509 h 1318280"/>
                    <a:gd name="connsiteX4683" fmla="*/ 1969611 w 2276193"/>
                    <a:gd name="connsiteY4683" fmla="*/ 521550 h 1318280"/>
                    <a:gd name="connsiteX4684" fmla="*/ 1969620 w 2276193"/>
                    <a:gd name="connsiteY4684" fmla="*/ 521541 h 1318280"/>
                    <a:gd name="connsiteX4685" fmla="*/ 1966967 w 2276193"/>
                    <a:gd name="connsiteY4685" fmla="*/ 520154 h 1318280"/>
                    <a:gd name="connsiteX4686" fmla="*/ 1966620 w 2276193"/>
                    <a:gd name="connsiteY4686" fmla="*/ 520313 h 1318280"/>
                    <a:gd name="connsiteX4687" fmla="*/ 1968092 w 2276193"/>
                    <a:gd name="connsiteY4687" fmla="*/ 524738 h 1318280"/>
                    <a:gd name="connsiteX4688" fmla="*/ 1967033 w 2276193"/>
                    <a:gd name="connsiteY4688" fmla="*/ 528253 h 1318280"/>
                    <a:gd name="connsiteX4689" fmla="*/ 1968092 w 2276193"/>
                    <a:gd name="connsiteY4689" fmla="*/ 528140 h 1318280"/>
                    <a:gd name="connsiteX4690" fmla="*/ 1972582 w 2276193"/>
                    <a:gd name="connsiteY4690" fmla="*/ 530934 h 1318280"/>
                    <a:gd name="connsiteX4691" fmla="*/ 1973641 w 2276193"/>
                    <a:gd name="connsiteY4691" fmla="*/ 532649 h 1318280"/>
                    <a:gd name="connsiteX4692" fmla="*/ 1977766 w 2276193"/>
                    <a:gd name="connsiteY4692" fmla="*/ 539099 h 1318280"/>
                    <a:gd name="connsiteX4693" fmla="*/ 1982266 w 2276193"/>
                    <a:gd name="connsiteY4693" fmla="*/ 551819 h 1318280"/>
                    <a:gd name="connsiteX4694" fmla="*/ 1982144 w 2276193"/>
                    <a:gd name="connsiteY4694" fmla="*/ 554623 h 1318280"/>
                    <a:gd name="connsiteX4695" fmla="*/ 1982144 w 2276193"/>
                    <a:gd name="connsiteY4695" fmla="*/ 554726 h 1318280"/>
                    <a:gd name="connsiteX4696" fmla="*/ 1981956 w 2276193"/>
                    <a:gd name="connsiteY4696" fmla="*/ 556029 h 1318280"/>
                    <a:gd name="connsiteX4697" fmla="*/ 1981656 w 2276193"/>
                    <a:gd name="connsiteY4697" fmla="*/ 557416 h 1318280"/>
                    <a:gd name="connsiteX4698" fmla="*/ 1979135 w 2276193"/>
                    <a:gd name="connsiteY4698" fmla="*/ 563519 h 1318280"/>
                    <a:gd name="connsiteX4699" fmla="*/ 1981347 w 2276193"/>
                    <a:gd name="connsiteY4699" fmla="*/ 575452 h 1318280"/>
                    <a:gd name="connsiteX4700" fmla="*/ 1982678 w 2276193"/>
                    <a:gd name="connsiteY4700" fmla="*/ 583776 h 1318280"/>
                    <a:gd name="connsiteX4701" fmla="*/ 1981178 w 2276193"/>
                    <a:gd name="connsiteY4701" fmla="*/ 593882 h 1318280"/>
                    <a:gd name="connsiteX4702" fmla="*/ 1975769 w 2276193"/>
                    <a:gd name="connsiteY4702" fmla="*/ 597144 h 1318280"/>
                    <a:gd name="connsiteX4703" fmla="*/ 1972067 w 2276193"/>
                    <a:gd name="connsiteY4703" fmla="*/ 595625 h 1318280"/>
                    <a:gd name="connsiteX4704" fmla="*/ 1960649 w 2276193"/>
                    <a:gd name="connsiteY4704" fmla="*/ 601184 h 1318280"/>
                    <a:gd name="connsiteX4705" fmla="*/ 1959468 w 2276193"/>
                    <a:gd name="connsiteY4705" fmla="*/ 601118 h 1318280"/>
                    <a:gd name="connsiteX4706" fmla="*/ 1958352 w 2276193"/>
                    <a:gd name="connsiteY4706" fmla="*/ 601043 h 1318280"/>
                    <a:gd name="connsiteX4707" fmla="*/ 1957884 w 2276193"/>
                    <a:gd name="connsiteY4707" fmla="*/ 602609 h 1318280"/>
                    <a:gd name="connsiteX4708" fmla="*/ 1957790 w 2276193"/>
                    <a:gd name="connsiteY4708" fmla="*/ 603068 h 1318280"/>
                    <a:gd name="connsiteX4709" fmla="*/ 1957696 w 2276193"/>
                    <a:gd name="connsiteY4709" fmla="*/ 603621 h 1318280"/>
                    <a:gd name="connsiteX4710" fmla="*/ 1949559 w 2276193"/>
                    <a:gd name="connsiteY4710" fmla="*/ 612452 h 1318280"/>
                    <a:gd name="connsiteX4711" fmla="*/ 1949175 w 2276193"/>
                    <a:gd name="connsiteY4711" fmla="*/ 612452 h 1318280"/>
                    <a:gd name="connsiteX4712" fmla="*/ 1944797 w 2276193"/>
                    <a:gd name="connsiteY4712" fmla="*/ 611130 h 1318280"/>
                    <a:gd name="connsiteX4713" fmla="*/ 1940410 w 2276193"/>
                    <a:gd name="connsiteY4713" fmla="*/ 613389 h 1318280"/>
                    <a:gd name="connsiteX4714" fmla="*/ 1937176 w 2276193"/>
                    <a:gd name="connsiteY4714" fmla="*/ 614852 h 1318280"/>
                    <a:gd name="connsiteX4715" fmla="*/ 1931945 w 2276193"/>
                    <a:gd name="connsiteY4715" fmla="*/ 617926 h 1318280"/>
                    <a:gd name="connsiteX4716" fmla="*/ 1929695 w 2276193"/>
                    <a:gd name="connsiteY4716" fmla="*/ 617467 h 1318280"/>
                    <a:gd name="connsiteX4717" fmla="*/ 1929452 w 2276193"/>
                    <a:gd name="connsiteY4717" fmla="*/ 619501 h 1318280"/>
                    <a:gd name="connsiteX4718" fmla="*/ 1929292 w 2276193"/>
                    <a:gd name="connsiteY4718" fmla="*/ 623045 h 1318280"/>
                    <a:gd name="connsiteX4719" fmla="*/ 1929292 w 2276193"/>
                    <a:gd name="connsiteY4719" fmla="*/ 625510 h 1318280"/>
                    <a:gd name="connsiteX4720" fmla="*/ 1929217 w 2276193"/>
                    <a:gd name="connsiteY4720" fmla="*/ 626748 h 1318280"/>
                    <a:gd name="connsiteX4721" fmla="*/ 1929058 w 2276193"/>
                    <a:gd name="connsiteY4721" fmla="*/ 627975 h 1318280"/>
                    <a:gd name="connsiteX4722" fmla="*/ 1928861 w 2276193"/>
                    <a:gd name="connsiteY4722" fmla="*/ 628922 h 1318280"/>
                    <a:gd name="connsiteX4723" fmla="*/ 1928730 w 2276193"/>
                    <a:gd name="connsiteY4723" fmla="*/ 629400 h 1318280"/>
                    <a:gd name="connsiteX4724" fmla="*/ 1928627 w 2276193"/>
                    <a:gd name="connsiteY4724" fmla="*/ 629738 h 1318280"/>
                    <a:gd name="connsiteX4725" fmla="*/ 1928392 w 2276193"/>
                    <a:gd name="connsiteY4725" fmla="*/ 630385 h 1318280"/>
                    <a:gd name="connsiteX4726" fmla="*/ 1928355 w 2276193"/>
                    <a:gd name="connsiteY4726" fmla="*/ 630478 h 1318280"/>
                    <a:gd name="connsiteX4727" fmla="*/ 1928074 w 2276193"/>
                    <a:gd name="connsiteY4727" fmla="*/ 631097 h 1318280"/>
                    <a:gd name="connsiteX4728" fmla="*/ 1921887 w 2276193"/>
                    <a:gd name="connsiteY4728" fmla="*/ 635362 h 1318280"/>
                    <a:gd name="connsiteX4729" fmla="*/ 1920640 w 2276193"/>
                    <a:gd name="connsiteY4729" fmla="*/ 635437 h 1318280"/>
                    <a:gd name="connsiteX4730" fmla="*/ 1913853 w 2276193"/>
                    <a:gd name="connsiteY4730" fmla="*/ 630469 h 1318280"/>
                    <a:gd name="connsiteX4731" fmla="*/ 1913609 w 2276193"/>
                    <a:gd name="connsiteY4731" fmla="*/ 629944 h 1318280"/>
                    <a:gd name="connsiteX4732" fmla="*/ 1911566 w 2276193"/>
                    <a:gd name="connsiteY4732" fmla="*/ 621292 h 1318280"/>
                    <a:gd name="connsiteX4733" fmla="*/ 1911603 w 2276193"/>
                    <a:gd name="connsiteY4733" fmla="*/ 620879 h 1318280"/>
                    <a:gd name="connsiteX4734" fmla="*/ 1907404 w 2276193"/>
                    <a:gd name="connsiteY4734" fmla="*/ 616398 h 1318280"/>
                    <a:gd name="connsiteX4735" fmla="*/ 1909297 w 2276193"/>
                    <a:gd name="connsiteY4735" fmla="*/ 609762 h 1318280"/>
                    <a:gd name="connsiteX4736" fmla="*/ 1909654 w 2276193"/>
                    <a:gd name="connsiteY4736" fmla="*/ 609321 h 1318280"/>
                    <a:gd name="connsiteX4737" fmla="*/ 1910038 w 2276193"/>
                    <a:gd name="connsiteY4737" fmla="*/ 608852 h 1318280"/>
                    <a:gd name="connsiteX4738" fmla="*/ 1910938 w 2276193"/>
                    <a:gd name="connsiteY4738" fmla="*/ 607709 h 1318280"/>
                    <a:gd name="connsiteX4739" fmla="*/ 1912775 w 2276193"/>
                    <a:gd name="connsiteY4739" fmla="*/ 605046 h 1318280"/>
                    <a:gd name="connsiteX4740" fmla="*/ 1921952 w 2276193"/>
                    <a:gd name="connsiteY4740" fmla="*/ 592729 h 1318280"/>
                    <a:gd name="connsiteX4741" fmla="*/ 1931898 w 2276193"/>
                    <a:gd name="connsiteY4741" fmla="*/ 587217 h 1318280"/>
                    <a:gd name="connsiteX4742" fmla="*/ 1935414 w 2276193"/>
                    <a:gd name="connsiteY4742" fmla="*/ 586288 h 1318280"/>
                    <a:gd name="connsiteX4743" fmla="*/ 1941657 w 2276193"/>
                    <a:gd name="connsiteY4743" fmla="*/ 584901 h 1318280"/>
                    <a:gd name="connsiteX4744" fmla="*/ 1942594 w 2276193"/>
                    <a:gd name="connsiteY4744" fmla="*/ 584939 h 1318280"/>
                    <a:gd name="connsiteX4745" fmla="*/ 1944019 w 2276193"/>
                    <a:gd name="connsiteY4745" fmla="*/ 580073 h 1318280"/>
                    <a:gd name="connsiteX4746" fmla="*/ 1944066 w 2276193"/>
                    <a:gd name="connsiteY4746" fmla="*/ 579942 h 1318280"/>
                    <a:gd name="connsiteX4747" fmla="*/ 1944919 w 2276193"/>
                    <a:gd name="connsiteY4747" fmla="*/ 577496 h 1318280"/>
                    <a:gd name="connsiteX4748" fmla="*/ 1945116 w 2276193"/>
                    <a:gd name="connsiteY4748" fmla="*/ 576793 h 1318280"/>
                    <a:gd name="connsiteX4749" fmla="*/ 1945266 w 2276193"/>
                    <a:gd name="connsiteY4749" fmla="*/ 576090 h 1318280"/>
                    <a:gd name="connsiteX4750" fmla="*/ 1945294 w 2276193"/>
                    <a:gd name="connsiteY4750" fmla="*/ 575930 h 1318280"/>
                    <a:gd name="connsiteX4751" fmla="*/ 1945378 w 2276193"/>
                    <a:gd name="connsiteY4751" fmla="*/ 575368 h 1318280"/>
                    <a:gd name="connsiteX4752" fmla="*/ 1945397 w 2276193"/>
                    <a:gd name="connsiteY4752" fmla="*/ 575199 h 1318280"/>
                    <a:gd name="connsiteX4753" fmla="*/ 1945444 w 2276193"/>
                    <a:gd name="connsiteY4753" fmla="*/ 574449 h 1318280"/>
                    <a:gd name="connsiteX4754" fmla="*/ 1945491 w 2276193"/>
                    <a:gd name="connsiteY4754" fmla="*/ 573661 h 1318280"/>
                    <a:gd name="connsiteX4755" fmla="*/ 1945528 w 2276193"/>
                    <a:gd name="connsiteY4755" fmla="*/ 573352 h 1318280"/>
                    <a:gd name="connsiteX4756" fmla="*/ 1945585 w 2276193"/>
                    <a:gd name="connsiteY4756" fmla="*/ 572959 h 1318280"/>
                    <a:gd name="connsiteX4757" fmla="*/ 1945641 w 2276193"/>
                    <a:gd name="connsiteY4757" fmla="*/ 572715 h 1318280"/>
                    <a:gd name="connsiteX4758" fmla="*/ 1945744 w 2276193"/>
                    <a:gd name="connsiteY4758" fmla="*/ 572321 h 1318280"/>
                    <a:gd name="connsiteX4759" fmla="*/ 1945838 w 2276193"/>
                    <a:gd name="connsiteY4759" fmla="*/ 572031 h 1318280"/>
                    <a:gd name="connsiteX4760" fmla="*/ 1945941 w 2276193"/>
                    <a:gd name="connsiteY4760" fmla="*/ 571759 h 1318280"/>
                    <a:gd name="connsiteX4761" fmla="*/ 1946072 w 2276193"/>
                    <a:gd name="connsiteY4761" fmla="*/ 571459 h 1318280"/>
                    <a:gd name="connsiteX4762" fmla="*/ 1946175 w 2276193"/>
                    <a:gd name="connsiteY4762" fmla="*/ 571262 h 1318280"/>
                    <a:gd name="connsiteX4763" fmla="*/ 1946344 w 2276193"/>
                    <a:gd name="connsiteY4763" fmla="*/ 570971 h 1318280"/>
                    <a:gd name="connsiteX4764" fmla="*/ 1946400 w 2276193"/>
                    <a:gd name="connsiteY4764" fmla="*/ 570887 h 1318280"/>
                    <a:gd name="connsiteX4765" fmla="*/ 1946644 w 2276193"/>
                    <a:gd name="connsiteY4765" fmla="*/ 570559 h 1318280"/>
                    <a:gd name="connsiteX4766" fmla="*/ 1949737 w 2276193"/>
                    <a:gd name="connsiteY4766" fmla="*/ 569153 h 1318280"/>
                    <a:gd name="connsiteX4767" fmla="*/ 1953787 w 2276193"/>
                    <a:gd name="connsiteY4767" fmla="*/ 571430 h 1318280"/>
                    <a:gd name="connsiteX4768" fmla="*/ 1954424 w 2276193"/>
                    <a:gd name="connsiteY4768" fmla="*/ 572096 h 1318280"/>
                    <a:gd name="connsiteX4769" fmla="*/ 1955174 w 2276193"/>
                    <a:gd name="connsiteY4769" fmla="*/ 571374 h 1318280"/>
                    <a:gd name="connsiteX4770" fmla="*/ 1960349 w 2276193"/>
                    <a:gd name="connsiteY4770" fmla="*/ 548276 h 1318280"/>
                    <a:gd name="connsiteX4771" fmla="*/ 1958099 w 2276193"/>
                    <a:gd name="connsiteY4771" fmla="*/ 541995 h 1318280"/>
                    <a:gd name="connsiteX4772" fmla="*/ 1958099 w 2276193"/>
                    <a:gd name="connsiteY4772" fmla="*/ 541901 h 1318280"/>
                    <a:gd name="connsiteX4773" fmla="*/ 1957930 w 2276193"/>
                    <a:gd name="connsiteY4773" fmla="*/ 540411 h 1318280"/>
                    <a:gd name="connsiteX4774" fmla="*/ 1957930 w 2276193"/>
                    <a:gd name="connsiteY4774" fmla="*/ 540308 h 1318280"/>
                    <a:gd name="connsiteX4775" fmla="*/ 1957865 w 2276193"/>
                    <a:gd name="connsiteY4775" fmla="*/ 538827 h 1318280"/>
                    <a:gd name="connsiteX4776" fmla="*/ 1957865 w 2276193"/>
                    <a:gd name="connsiteY4776" fmla="*/ 538686 h 1318280"/>
                    <a:gd name="connsiteX4777" fmla="*/ 1957921 w 2276193"/>
                    <a:gd name="connsiteY4777" fmla="*/ 535855 h 1318280"/>
                    <a:gd name="connsiteX4778" fmla="*/ 1959974 w 2276193"/>
                    <a:gd name="connsiteY4778" fmla="*/ 531571 h 1318280"/>
                    <a:gd name="connsiteX4779" fmla="*/ 1955043 w 2276193"/>
                    <a:gd name="connsiteY4779" fmla="*/ 527925 h 1318280"/>
                    <a:gd name="connsiteX4780" fmla="*/ 1954762 w 2276193"/>
                    <a:gd name="connsiteY4780" fmla="*/ 526987 h 1318280"/>
                    <a:gd name="connsiteX4781" fmla="*/ 1954556 w 2276193"/>
                    <a:gd name="connsiteY4781" fmla="*/ 526331 h 1318280"/>
                    <a:gd name="connsiteX4782" fmla="*/ 1957527 w 2276193"/>
                    <a:gd name="connsiteY4782" fmla="*/ 507864 h 1318280"/>
                    <a:gd name="connsiteX4783" fmla="*/ 1957237 w 2276193"/>
                    <a:gd name="connsiteY4783" fmla="*/ 503514 h 1318280"/>
                    <a:gd name="connsiteX4784" fmla="*/ 1954762 w 2276193"/>
                    <a:gd name="connsiteY4784" fmla="*/ 492396 h 1318280"/>
                    <a:gd name="connsiteX4785" fmla="*/ 1954021 w 2276193"/>
                    <a:gd name="connsiteY4785" fmla="*/ 487719 h 1318280"/>
                    <a:gd name="connsiteX4786" fmla="*/ 1959965 w 2276193"/>
                    <a:gd name="connsiteY4786" fmla="*/ 483707 h 1318280"/>
                    <a:gd name="connsiteX4787" fmla="*/ 1843987 w 2276193"/>
                    <a:gd name="connsiteY4787" fmla="*/ 483501 h 1318280"/>
                    <a:gd name="connsiteX4788" fmla="*/ 1811937 w 2276193"/>
                    <a:gd name="connsiteY4788" fmla="*/ 496155 h 1318280"/>
                    <a:gd name="connsiteX4789" fmla="*/ 1845056 w 2276193"/>
                    <a:gd name="connsiteY4789" fmla="*/ 545173 h 1318280"/>
                    <a:gd name="connsiteX4790" fmla="*/ 1845347 w 2276193"/>
                    <a:gd name="connsiteY4790" fmla="*/ 545426 h 1318280"/>
                    <a:gd name="connsiteX4791" fmla="*/ 1846706 w 2276193"/>
                    <a:gd name="connsiteY4791" fmla="*/ 547610 h 1318280"/>
                    <a:gd name="connsiteX4792" fmla="*/ 1847550 w 2276193"/>
                    <a:gd name="connsiteY4792" fmla="*/ 548866 h 1318280"/>
                    <a:gd name="connsiteX4793" fmla="*/ 579309 w 2276193"/>
                    <a:gd name="connsiteY4793" fmla="*/ 482779 h 1318280"/>
                    <a:gd name="connsiteX4794" fmla="*/ 468234 w 2276193"/>
                    <a:gd name="connsiteY4794" fmla="*/ 550873 h 1318280"/>
                    <a:gd name="connsiteX4795" fmla="*/ 550737 w 2276193"/>
                    <a:gd name="connsiteY4795" fmla="*/ 591763 h 1318280"/>
                    <a:gd name="connsiteX4796" fmla="*/ 550746 w 2276193"/>
                    <a:gd name="connsiteY4796" fmla="*/ 591754 h 1318280"/>
                    <a:gd name="connsiteX4797" fmla="*/ 553081 w 2276193"/>
                    <a:gd name="connsiteY4797" fmla="*/ 588548 h 1318280"/>
                    <a:gd name="connsiteX4798" fmla="*/ 554749 w 2276193"/>
                    <a:gd name="connsiteY4798" fmla="*/ 587882 h 1318280"/>
                    <a:gd name="connsiteX4799" fmla="*/ 585431 w 2276193"/>
                    <a:gd name="connsiteY4799" fmla="*/ 480960 h 1318280"/>
                    <a:gd name="connsiteX4800" fmla="*/ 562708 w 2276193"/>
                    <a:gd name="connsiteY4800" fmla="*/ 578218 h 1318280"/>
                    <a:gd name="connsiteX4801" fmla="*/ 564695 w 2276193"/>
                    <a:gd name="connsiteY4801" fmla="*/ 577083 h 1318280"/>
                    <a:gd name="connsiteX4802" fmla="*/ 567798 w 2276193"/>
                    <a:gd name="connsiteY4802" fmla="*/ 574459 h 1318280"/>
                    <a:gd name="connsiteX4803" fmla="*/ 568473 w 2276193"/>
                    <a:gd name="connsiteY4803" fmla="*/ 572865 h 1318280"/>
                    <a:gd name="connsiteX4804" fmla="*/ 569073 w 2276193"/>
                    <a:gd name="connsiteY4804" fmla="*/ 571365 h 1318280"/>
                    <a:gd name="connsiteX4805" fmla="*/ 577210 w 2276193"/>
                    <a:gd name="connsiteY4805" fmla="*/ 563378 h 1318280"/>
                    <a:gd name="connsiteX4806" fmla="*/ 578316 w 2276193"/>
                    <a:gd name="connsiteY4806" fmla="*/ 563416 h 1318280"/>
                    <a:gd name="connsiteX4807" fmla="*/ 578794 w 2276193"/>
                    <a:gd name="connsiteY4807" fmla="*/ 563453 h 1318280"/>
                    <a:gd name="connsiteX4808" fmla="*/ 579038 w 2276193"/>
                    <a:gd name="connsiteY4808" fmla="*/ 563491 h 1318280"/>
                    <a:gd name="connsiteX4809" fmla="*/ 579112 w 2276193"/>
                    <a:gd name="connsiteY4809" fmla="*/ 563491 h 1318280"/>
                    <a:gd name="connsiteX4810" fmla="*/ 583856 w 2276193"/>
                    <a:gd name="connsiteY4810" fmla="*/ 560135 h 1318280"/>
                    <a:gd name="connsiteX4811" fmla="*/ 587671 w 2276193"/>
                    <a:gd name="connsiteY4811" fmla="*/ 559516 h 1318280"/>
                    <a:gd name="connsiteX4812" fmla="*/ 588552 w 2276193"/>
                    <a:gd name="connsiteY4812" fmla="*/ 559132 h 1318280"/>
                    <a:gd name="connsiteX4813" fmla="*/ 593108 w 2276193"/>
                    <a:gd name="connsiteY4813" fmla="*/ 557285 h 1318280"/>
                    <a:gd name="connsiteX4814" fmla="*/ 594317 w 2276193"/>
                    <a:gd name="connsiteY4814" fmla="*/ 555110 h 1318280"/>
                    <a:gd name="connsiteX4815" fmla="*/ 604760 w 2276193"/>
                    <a:gd name="connsiteY4815" fmla="*/ 536765 h 1318280"/>
                    <a:gd name="connsiteX4816" fmla="*/ 617734 w 2276193"/>
                    <a:gd name="connsiteY4816" fmla="*/ 532330 h 1318280"/>
                    <a:gd name="connsiteX4817" fmla="*/ 618193 w 2276193"/>
                    <a:gd name="connsiteY4817" fmla="*/ 532330 h 1318280"/>
                    <a:gd name="connsiteX4818" fmla="*/ 622149 w 2276193"/>
                    <a:gd name="connsiteY4818" fmla="*/ 531009 h 1318280"/>
                    <a:gd name="connsiteX4819" fmla="*/ 627961 w 2276193"/>
                    <a:gd name="connsiteY4819" fmla="*/ 531346 h 1318280"/>
                    <a:gd name="connsiteX4820" fmla="*/ 629892 w 2276193"/>
                    <a:gd name="connsiteY4820" fmla="*/ 536840 h 1318280"/>
                    <a:gd name="connsiteX4821" fmla="*/ 630698 w 2276193"/>
                    <a:gd name="connsiteY4821" fmla="*/ 539952 h 1318280"/>
                    <a:gd name="connsiteX4822" fmla="*/ 631861 w 2276193"/>
                    <a:gd name="connsiteY4822" fmla="*/ 540739 h 1318280"/>
                    <a:gd name="connsiteX4823" fmla="*/ 634232 w 2276193"/>
                    <a:gd name="connsiteY4823" fmla="*/ 538864 h 1318280"/>
                    <a:gd name="connsiteX4824" fmla="*/ 649690 w 2276193"/>
                    <a:gd name="connsiteY4824" fmla="*/ 530578 h 1318280"/>
                    <a:gd name="connsiteX4825" fmla="*/ 651490 w 2276193"/>
                    <a:gd name="connsiteY4825" fmla="*/ 530090 h 1318280"/>
                    <a:gd name="connsiteX4826" fmla="*/ 657255 w 2276193"/>
                    <a:gd name="connsiteY4826" fmla="*/ 527897 h 1318280"/>
                    <a:gd name="connsiteX4827" fmla="*/ 657836 w 2276193"/>
                    <a:gd name="connsiteY4827" fmla="*/ 527653 h 1318280"/>
                    <a:gd name="connsiteX4828" fmla="*/ 658680 w 2276193"/>
                    <a:gd name="connsiteY4828" fmla="*/ 527062 h 1318280"/>
                    <a:gd name="connsiteX4829" fmla="*/ 658877 w 2276193"/>
                    <a:gd name="connsiteY4829" fmla="*/ 526753 h 1318280"/>
                    <a:gd name="connsiteX4830" fmla="*/ 657471 w 2276193"/>
                    <a:gd name="connsiteY4830" fmla="*/ 526753 h 1318280"/>
                    <a:gd name="connsiteX4831" fmla="*/ 653487 w 2276193"/>
                    <a:gd name="connsiteY4831" fmla="*/ 524456 h 1318280"/>
                    <a:gd name="connsiteX4832" fmla="*/ 653459 w 2276193"/>
                    <a:gd name="connsiteY4832" fmla="*/ 524447 h 1318280"/>
                    <a:gd name="connsiteX4833" fmla="*/ 652577 w 2276193"/>
                    <a:gd name="connsiteY4833" fmla="*/ 520116 h 1318280"/>
                    <a:gd name="connsiteX4834" fmla="*/ 647994 w 2276193"/>
                    <a:gd name="connsiteY4834" fmla="*/ 519019 h 1318280"/>
                    <a:gd name="connsiteX4835" fmla="*/ 644225 w 2276193"/>
                    <a:gd name="connsiteY4835" fmla="*/ 520613 h 1318280"/>
                    <a:gd name="connsiteX4836" fmla="*/ 643663 w 2276193"/>
                    <a:gd name="connsiteY4836" fmla="*/ 520585 h 1318280"/>
                    <a:gd name="connsiteX4837" fmla="*/ 639416 w 2276193"/>
                    <a:gd name="connsiteY4837" fmla="*/ 517472 h 1318280"/>
                    <a:gd name="connsiteX4838" fmla="*/ 639257 w 2276193"/>
                    <a:gd name="connsiteY4838" fmla="*/ 508670 h 1318280"/>
                    <a:gd name="connsiteX4839" fmla="*/ 639332 w 2276193"/>
                    <a:gd name="connsiteY4839" fmla="*/ 508464 h 1318280"/>
                    <a:gd name="connsiteX4840" fmla="*/ 1998802 w 2276193"/>
                    <a:gd name="connsiteY4840" fmla="*/ 480379 h 1318280"/>
                    <a:gd name="connsiteX4841" fmla="*/ 2003123 w 2276193"/>
                    <a:gd name="connsiteY4841" fmla="*/ 483238 h 1318280"/>
                    <a:gd name="connsiteX4842" fmla="*/ 2001717 w 2276193"/>
                    <a:gd name="connsiteY4842" fmla="*/ 489097 h 1318280"/>
                    <a:gd name="connsiteX4843" fmla="*/ 2001117 w 2276193"/>
                    <a:gd name="connsiteY4843" fmla="*/ 489688 h 1318280"/>
                    <a:gd name="connsiteX4844" fmla="*/ 2000189 w 2276193"/>
                    <a:gd name="connsiteY4844" fmla="*/ 490606 h 1318280"/>
                    <a:gd name="connsiteX4845" fmla="*/ 2000198 w 2276193"/>
                    <a:gd name="connsiteY4845" fmla="*/ 490597 h 1318280"/>
                    <a:gd name="connsiteX4846" fmla="*/ 1996214 w 2276193"/>
                    <a:gd name="connsiteY4846" fmla="*/ 492772 h 1318280"/>
                    <a:gd name="connsiteX4847" fmla="*/ 1993149 w 2276193"/>
                    <a:gd name="connsiteY4847" fmla="*/ 491347 h 1318280"/>
                    <a:gd name="connsiteX4848" fmla="*/ 1992324 w 2276193"/>
                    <a:gd name="connsiteY4848" fmla="*/ 486875 h 1318280"/>
                    <a:gd name="connsiteX4849" fmla="*/ 1995989 w 2276193"/>
                    <a:gd name="connsiteY4849" fmla="*/ 481157 h 1318280"/>
                    <a:gd name="connsiteX4850" fmla="*/ 1998802 w 2276193"/>
                    <a:gd name="connsiteY4850" fmla="*/ 480379 h 1318280"/>
                    <a:gd name="connsiteX4851" fmla="*/ 1044728 w 2276193"/>
                    <a:gd name="connsiteY4851" fmla="*/ 478813 h 1318280"/>
                    <a:gd name="connsiteX4852" fmla="*/ 1049948 w 2276193"/>
                    <a:gd name="connsiteY4852" fmla="*/ 487953 h 1318280"/>
                    <a:gd name="connsiteX4853" fmla="*/ 1052629 w 2276193"/>
                    <a:gd name="connsiteY4853" fmla="*/ 487016 h 1318280"/>
                    <a:gd name="connsiteX4854" fmla="*/ 1054719 w 2276193"/>
                    <a:gd name="connsiteY4854" fmla="*/ 486163 h 1318280"/>
                    <a:gd name="connsiteX4855" fmla="*/ 1053932 w 2276193"/>
                    <a:gd name="connsiteY4855" fmla="*/ 485235 h 1318280"/>
                    <a:gd name="connsiteX4856" fmla="*/ 1053932 w 2276193"/>
                    <a:gd name="connsiteY4856" fmla="*/ 485244 h 1318280"/>
                    <a:gd name="connsiteX4857" fmla="*/ 1035757 w 2276193"/>
                    <a:gd name="connsiteY4857" fmla="*/ 474708 h 1318280"/>
                    <a:gd name="connsiteX4858" fmla="*/ 1025698 w 2276193"/>
                    <a:gd name="connsiteY4858" fmla="*/ 492743 h 1318280"/>
                    <a:gd name="connsiteX4859" fmla="*/ 1026851 w 2276193"/>
                    <a:gd name="connsiteY4859" fmla="*/ 491703 h 1318280"/>
                    <a:gd name="connsiteX4860" fmla="*/ 1031098 w 2276193"/>
                    <a:gd name="connsiteY4860" fmla="*/ 489537 h 1318280"/>
                    <a:gd name="connsiteX4861" fmla="*/ 1032241 w 2276193"/>
                    <a:gd name="connsiteY4861" fmla="*/ 489640 h 1318280"/>
                    <a:gd name="connsiteX4862" fmla="*/ 1035185 w 2276193"/>
                    <a:gd name="connsiteY4862" fmla="*/ 489940 h 1318280"/>
                    <a:gd name="connsiteX4863" fmla="*/ 1042009 w 2276193"/>
                    <a:gd name="connsiteY4863" fmla="*/ 489041 h 1318280"/>
                    <a:gd name="connsiteX4864" fmla="*/ 1043744 w 2276193"/>
                    <a:gd name="connsiteY4864" fmla="*/ 488713 h 1318280"/>
                    <a:gd name="connsiteX4865" fmla="*/ 1043753 w 2276193"/>
                    <a:gd name="connsiteY4865" fmla="*/ 488713 h 1318280"/>
                    <a:gd name="connsiteX4866" fmla="*/ 1024405 w 2276193"/>
                    <a:gd name="connsiteY4866" fmla="*/ 471005 h 1318280"/>
                    <a:gd name="connsiteX4867" fmla="*/ 1020496 w 2276193"/>
                    <a:gd name="connsiteY4867" fmla="*/ 480070 h 1318280"/>
                    <a:gd name="connsiteX4868" fmla="*/ 1020458 w 2276193"/>
                    <a:gd name="connsiteY4868" fmla="*/ 480098 h 1318280"/>
                    <a:gd name="connsiteX4869" fmla="*/ 1021414 w 2276193"/>
                    <a:gd name="connsiteY4869" fmla="*/ 480426 h 1318280"/>
                    <a:gd name="connsiteX4870" fmla="*/ 1024536 w 2276193"/>
                    <a:gd name="connsiteY4870" fmla="*/ 483051 h 1318280"/>
                    <a:gd name="connsiteX4871" fmla="*/ 1030920 w 2276193"/>
                    <a:gd name="connsiteY4871" fmla="*/ 471605 h 1318280"/>
                    <a:gd name="connsiteX4872" fmla="*/ 1024405 w 2276193"/>
                    <a:gd name="connsiteY4872" fmla="*/ 471014 h 1318280"/>
                    <a:gd name="connsiteX4873" fmla="*/ 2010038 w 2276193"/>
                    <a:gd name="connsiteY4873" fmla="*/ 470064 h 1318280"/>
                    <a:gd name="connsiteX4874" fmla="*/ 2014335 w 2276193"/>
                    <a:gd name="connsiteY4874" fmla="*/ 474192 h 1318280"/>
                    <a:gd name="connsiteX4875" fmla="*/ 2013978 w 2276193"/>
                    <a:gd name="connsiteY4875" fmla="*/ 477079 h 1318280"/>
                    <a:gd name="connsiteX4876" fmla="*/ 2013651 w 2276193"/>
                    <a:gd name="connsiteY4876" fmla="*/ 477754 h 1318280"/>
                    <a:gd name="connsiteX4877" fmla="*/ 2013247 w 2276193"/>
                    <a:gd name="connsiteY4877" fmla="*/ 478335 h 1318280"/>
                    <a:gd name="connsiteX4878" fmla="*/ 2013135 w 2276193"/>
                    <a:gd name="connsiteY4878" fmla="*/ 478457 h 1318280"/>
                    <a:gd name="connsiteX4879" fmla="*/ 2012760 w 2276193"/>
                    <a:gd name="connsiteY4879" fmla="*/ 478851 h 1318280"/>
                    <a:gd name="connsiteX4880" fmla="*/ 2012600 w 2276193"/>
                    <a:gd name="connsiteY4880" fmla="*/ 478991 h 1318280"/>
                    <a:gd name="connsiteX4881" fmla="*/ 2012216 w 2276193"/>
                    <a:gd name="connsiteY4881" fmla="*/ 479301 h 1318280"/>
                    <a:gd name="connsiteX4882" fmla="*/ 2011982 w 2276193"/>
                    <a:gd name="connsiteY4882" fmla="*/ 479460 h 1318280"/>
                    <a:gd name="connsiteX4883" fmla="*/ 2011607 w 2276193"/>
                    <a:gd name="connsiteY4883" fmla="*/ 479676 h 1318280"/>
                    <a:gd name="connsiteX4884" fmla="*/ 2011354 w 2276193"/>
                    <a:gd name="connsiteY4884" fmla="*/ 479807 h 1318280"/>
                    <a:gd name="connsiteX4885" fmla="*/ 2010951 w 2276193"/>
                    <a:gd name="connsiteY4885" fmla="*/ 479976 h 1318280"/>
                    <a:gd name="connsiteX4886" fmla="*/ 2010688 w 2276193"/>
                    <a:gd name="connsiteY4886" fmla="*/ 480069 h 1318280"/>
                    <a:gd name="connsiteX4887" fmla="*/ 2010219 w 2276193"/>
                    <a:gd name="connsiteY4887" fmla="*/ 480182 h 1318280"/>
                    <a:gd name="connsiteX4888" fmla="*/ 2009985 w 2276193"/>
                    <a:gd name="connsiteY4888" fmla="*/ 480229 h 1318280"/>
                    <a:gd name="connsiteX4889" fmla="*/ 2009282 w 2276193"/>
                    <a:gd name="connsiteY4889" fmla="*/ 480285 h 1318280"/>
                    <a:gd name="connsiteX4890" fmla="*/ 2008664 w 2276193"/>
                    <a:gd name="connsiteY4890" fmla="*/ 480229 h 1318280"/>
                    <a:gd name="connsiteX4891" fmla="*/ 2008036 w 2276193"/>
                    <a:gd name="connsiteY4891" fmla="*/ 480060 h 1318280"/>
                    <a:gd name="connsiteX4892" fmla="*/ 2005655 w 2276193"/>
                    <a:gd name="connsiteY4892" fmla="*/ 478204 h 1318280"/>
                    <a:gd name="connsiteX4893" fmla="*/ 2005289 w 2276193"/>
                    <a:gd name="connsiteY4893" fmla="*/ 477379 h 1318280"/>
                    <a:gd name="connsiteX4894" fmla="*/ 2005102 w 2276193"/>
                    <a:gd name="connsiteY4894" fmla="*/ 476376 h 1318280"/>
                    <a:gd name="connsiteX4895" fmla="*/ 2005092 w 2276193"/>
                    <a:gd name="connsiteY4895" fmla="*/ 476114 h 1318280"/>
                    <a:gd name="connsiteX4896" fmla="*/ 2005092 w 2276193"/>
                    <a:gd name="connsiteY4896" fmla="*/ 475888 h 1318280"/>
                    <a:gd name="connsiteX4897" fmla="*/ 2005111 w 2276193"/>
                    <a:gd name="connsiteY4897" fmla="*/ 475579 h 1318280"/>
                    <a:gd name="connsiteX4898" fmla="*/ 2005139 w 2276193"/>
                    <a:gd name="connsiteY4898" fmla="*/ 475354 h 1318280"/>
                    <a:gd name="connsiteX4899" fmla="*/ 2005214 w 2276193"/>
                    <a:gd name="connsiteY4899" fmla="*/ 474979 h 1318280"/>
                    <a:gd name="connsiteX4900" fmla="*/ 2005261 w 2276193"/>
                    <a:gd name="connsiteY4900" fmla="*/ 474782 h 1318280"/>
                    <a:gd name="connsiteX4901" fmla="*/ 2005458 w 2276193"/>
                    <a:gd name="connsiteY4901" fmla="*/ 474182 h 1318280"/>
                    <a:gd name="connsiteX4902" fmla="*/ 2005476 w 2276193"/>
                    <a:gd name="connsiteY4902" fmla="*/ 474126 h 1318280"/>
                    <a:gd name="connsiteX4903" fmla="*/ 2005823 w 2276193"/>
                    <a:gd name="connsiteY4903" fmla="*/ 473104 h 1318280"/>
                    <a:gd name="connsiteX4904" fmla="*/ 2006564 w 2276193"/>
                    <a:gd name="connsiteY4904" fmla="*/ 471820 h 1318280"/>
                    <a:gd name="connsiteX4905" fmla="*/ 2010032 w 2276193"/>
                    <a:gd name="connsiteY4905" fmla="*/ 470058 h 1318280"/>
                    <a:gd name="connsiteX4906" fmla="*/ 2010051 w 2276193"/>
                    <a:gd name="connsiteY4906" fmla="*/ 470058 h 1318280"/>
                    <a:gd name="connsiteX4907" fmla="*/ 2010038 w 2276193"/>
                    <a:gd name="connsiteY4907" fmla="*/ 470064 h 1318280"/>
                    <a:gd name="connsiteX4908" fmla="*/ 992823 w 2276193"/>
                    <a:gd name="connsiteY4908" fmla="*/ 468146 h 1318280"/>
                    <a:gd name="connsiteX4909" fmla="*/ 989823 w 2276193"/>
                    <a:gd name="connsiteY4909" fmla="*/ 474670 h 1318280"/>
                    <a:gd name="connsiteX4910" fmla="*/ 989036 w 2276193"/>
                    <a:gd name="connsiteY4910" fmla="*/ 475776 h 1318280"/>
                    <a:gd name="connsiteX4911" fmla="*/ 988052 w 2276193"/>
                    <a:gd name="connsiteY4911" fmla="*/ 478410 h 1318280"/>
                    <a:gd name="connsiteX4912" fmla="*/ 990105 w 2276193"/>
                    <a:gd name="connsiteY4912" fmla="*/ 480023 h 1318280"/>
                    <a:gd name="connsiteX4913" fmla="*/ 991820 w 2276193"/>
                    <a:gd name="connsiteY4913" fmla="*/ 480388 h 1318280"/>
                    <a:gd name="connsiteX4914" fmla="*/ 995167 w 2276193"/>
                    <a:gd name="connsiteY4914" fmla="*/ 479395 h 1318280"/>
                    <a:gd name="connsiteX4915" fmla="*/ 997510 w 2276193"/>
                    <a:gd name="connsiteY4915" fmla="*/ 478026 h 1318280"/>
                    <a:gd name="connsiteX4916" fmla="*/ 1004288 w 2276193"/>
                    <a:gd name="connsiteY4916" fmla="*/ 475261 h 1318280"/>
                    <a:gd name="connsiteX4917" fmla="*/ 1008891 w 2276193"/>
                    <a:gd name="connsiteY4917" fmla="*/ 470273 h 1318280"/>
                    <a:gd name="connsiteX4918" fmla="*/ 1008955 w 2276193"/>
                    <a:gd name="connsiteY4918" fmla="*/ 469617 h 1318280"/>
                    <a:gd name="connsiteX4919" fmla="*/ 1008956 w 2276193"/>
                    <a:gd name="connsiteY4919" fmla="*/ 469617 h 1318280"/>
                    <a:gd name="connsiteX4920" fmla="*/ 1008956 w 2276193"/>
                    <a:gd name="connsiteY4920" fmla="*/ 469608 h 1318280"/>
                    <a:gd name="connsiteX4921" fmla="*/ 1008955 w 2276193"/>
                    <a:gd name="connsiteY4921" fmla="*/ 469617 h 1318280"/>
                    <a:gd name="connsiteX4922" fmla="*/ 1956374 w 2276193"/>
                    <a:gd name="connsiteY4922" fmla="*/ 466299 h 1318280"/>
                    <a:gd name="connsiteX4923" fmla="*/ 1954828 w 2276193"/>
                    <a:gd name="connsiteY4923" fmla="*/ 468905 h 1318280"/>
                    <a:gd name="connsiteX4924" fmla="*/ 1954987 w 2276193"/>
                    <a:gd name="connsiteY4924" fmla="*/ 469411 h 1318280"/>
                    <a:gd name="connsiteX4925" fmla="*/ 1955015 w 2276193"/>
                    <a:gd name="connsiteY4925" fmla="*/ 469505 h 1318280"/>
                    <a:gd name="connsiteX4926" fmla="*/ 1955990 w 2276193"/>
                    <a:gd name="connsiteY4926" fmla="*/ 474820 h 1318280"/>
                    <a:gd name="connsiteX4927" fmla="*/ 1956290 w 2276193"/>
                    <a:gd name="connsiteY4927" fmla="*/ 476470 h 1318280"/>
                    <a:gd name="connsiteX4928" fmla="*/ 1956309 w 2276193"/>
                    <a:gd name="connsiteY4928" fmla="*/ 476470 h 1318280"/>
                    <a:gd name="connsiteX4929" fmla="*/ 1956299 w 2276193"/>
                    <a:gd name="connsiteY4929" fmla="*/ 476479 h 1318280"/>
                    <a:gd name="connsiteX4930" fmla="*/ 1961999 w 2276193"/>
                    <a:gd name="connsiteY4930" fmla="*/ 472570 h 1318280"/>
                    <a:gd name="connsiteX4931" fmla="*/ 1961652 w 2276193"/>
                    <a:gd name="connsiteY4931" fmla="*/ 472130 h 1318280"/>
                    <a:gd name="connsiteX4932" fmla="*/ 1956374 w 2276193"/>
                    <a:gd name="connsiteY4932" fmla="*/ 466299 h 1318280"/>
                    <a:gd name="connsiteX4933" fmla="*/ 1046612 w 2276193"/>
                    <a:gd name="connsiteY4933" fmla="*/ 466083 h 1318280"/>
                    <a:gd name="connsiteX4934" fmla="*/ 1041400 w 2276193"/>
                    <a:gd name="connsiteY4934" fmla="*/ 469092 h 1318280"/>
                    <a:gd name="connsiteX4935" fmla="*/ 1041400 w 2276193"/>
                    <a:gd name="connsiteY4935" fmla="*/ 469111 h 1318280"/>
                    <a:gd name="connsiteX4936" fmla="*/ 1054279 w 2276193"/>
                    <a:gd name="connsiteY4936" fmla="*/ 478101 h 1318280"/>
                    <a:gd name="connsiteX4937" fmla="*/ 1054851 w 2276193"/>
                    <a:gd name="connsiteY4937" fmla="*/ 477295 h 1318280"/>
                    <a:gd name="connsiteX4938" fmla="*/ 1055957 w 2276193"/>
                    <a:gd name="connsiteY4938" fmla="*/ 475532 h 1318280"/>
                    <a:gd name="connsiteX4939" fmla="*/ 1056041 w 2276193"/>
                    <a:gd name="connsiteY4939" fmla="*/ 471755 h 1318280"/>
                    <a:gd name="connsiteX4940" fmla="*/ 1054710 w 2276193"/>
                    <a:gd name="connsiteY4940" fmla="*/ 471173 h 1318280"/>
                    <a:gd name="connsiteX4941" fmla="*/ 1054335 w 2276193"/>
                    <a:gd name="connsiteY4941" fmla="*/ 471173 h 1318280"/>
                    <a:gd name="connsiteX4942" fmla="*/ 1046612 w 2276193"/>
                    <a:gd name="connsiteY4942" fmla="*/ 466083 h 1318280"/>
                    <a:gd name="connsiteX4943" fmla="*/ 1100166 w 2276193"/>
                    <a:gd name="connsiteY4943" fmla="*/ 463908 h 1318280"/>
                    <a:gd name="connsiteX4944" fmla="*/ 1100156 w 2276193"/>
                    <a:gd name="connsiteY4944" fmla="*/ 463918 h 1318280"/>
                    <a:gd name="connsiteX4945" fmla="*/ 1100158 w 2276193"/>
                    <a:gd name="connsiteY4945" fmla="*/ 463911 h 1318280"/>
                    <a:gd name="connsiteX4946" fmla="*/ 302819 w 2276193"/>
                    <a:gd name="connsiteY4946" fmla="*/ 463740 h 1318280"/>
                    <a:gd name="connsiteX4947" fmla="*/ 328625 w 2276193"/>
                    <a:gd name="connsiteY4947" fmla="*/ 583570 h 1318280"/>
                    <a:gd name="connsiteX4948" fmla="*/ 396110 w 2276193"/>
                    <a:gd name="connsiteY4948" fmla="*/ 506036 h 1318280"/>
                    <a:gd name="connsiteX4949" fmla="*/ 396100 w 2276193"/>
                    <a:gd name="connsiteY4949" fmla="*/ 506036 h 1318280"/>
                    <a:gd name="connsiteX4950" fmla="*/ 297081 w 2276193"/>
                    <a:gd name="connsiteY4950" fmla="*/ 463543 h 1318280"/>
                    <a:gd name="connsiteX4951" fmla="*/ 261806 w 2276193"/>
                    <a:gd name="connsiteY4951" fmla="*/ 488872 h 1318280"/>
                    <a:gd name="connsiteX4952" fmla="*/ 258975 w 2276193"/>
                    <a:gd name="connsiteY4952" fmla="*/ 499755 h 1318280"/>
                    <a:gd name="connsiteX4953" fmla="*/ 254813 w 2276193"/>
                    <a:gd name="connsiteY4953" fmla="*/ 510732 h 1318280"/>
                    <a:gd name="connsiteX4954" fmla="*/ 248110 w 2276193"/>
                    <a:gd name="connsiteY4954" fmla="*/ 526753 h 1318280"/>
                    <a:gd name="connsiteX4955" fmla="*/ 246920 w 2276193"/>
                    <a:gd name="connsiteY4955" fmla="*/ 532443 h 1318280"/>
                    <a:gd name="connsiteX4956" fmla="*/ 243507 w 2276193"/>
                    <a:gd name="connsiteY4956" fmla="*/ 550235 h 1318280"/>
                    <a:gd name="connsiteX4957" fmla="*/ 243798 w 2276193"/>
                    <a:gd name="connsiteY4957" fmla="*/ 552963 h 1318280"/>
                    <a:gd name="connsiteX4958" fmla="*/ 243789 w 2276193"/>
                    <a:gd name="connsiteY4958" fmla="*/ 552963 h 1318280"/>
                    <a:gd name="connsiteX4959" fmla="*/ 244314 w 2276193"/>
                    <a:gd name="connsiteY4959" fmla="*/ 561663 h 1318280"/>
                    <a:gd name="connsiteX4960" fmla="*/ 245223 w 2276193"/>
                    <a:gd name="connsiteY4960" fmla="*/ 568215 h 1318280"/>
                    <a:gd name="connsiteX4961" fmla="*/ 323385 w 2276193"/>
                    <a:gd name="connsiteY4961" fmla="*/ 585726 h 1318280"/>
                    <a:gd name="connsiteX4962" fmla="*/ 1934177 w 2276193"/>
                    <a:gd name="connsiteY4962" fmla="*/ 454647 h 1318280"/>
                    <a:gd name="connsiteX4963" fmla="*/ 1854719 w 2276193"/>
                    <a:gd name="connsiteY4963" fmla="*/ 479849 h 1318280"/>
                    <a:gd name="connsiteX4964" fmla="*/ 1854711 w 2276193"/>
                    <a:gd name="connsiteY4964" fmla="*/ 479845 h 1318280"/>
                    <a:gd name="connsiteX4965" fmla="*/ 1854702 w 2276193"/>
                    <a:gd name="connsiteY4965" fmla="*/ 479854 h 1318280"/>
                    <a:gd name="connsiteX4966" fmla="*/ 1854719 w 2276193"/>
                    <a:gd name="connsiteY4966" fmla="*/ 479849 h 1318280"/>
                    <a:gd name="connsiteX4967" fmla="*/ 1917059 w 2276193"/>
                    <a:gd name="connsiteY4967" fmla="*/ 511482 h 1318280"/>
                    <a:gd name="connsiteX4968" fmla="*/ 1918700 w 2276193"/>
                    <a:gd name="connsiteY4968" fmla="*/ 508333 h 1318280"/>
                    <a:gd name="connsiteX4969" fmla="*/ 1923396 w 2276193"/>
                    <a:gd name="connsiteY4969" fmla="*/ 496502 h 1318280"/>
                    <a:gd name="connsiteX4970" fmla="*/ 1923462 w 2276193"/>
                    <a:gd name="connsiteY4970" fmla="*/ 496352 h 1318280"/>
                    <a:gd name="connsiteX4971" fmla="*/ 1930605 w 2276193"/>
                    <a:gd name="connsiteY4971" fmla="*/ 471427 h 1318280"/>
                    <a:gd name="connsiteX4972" fmla="*/ 1930699 w 2276193"/>
                    <a:gd name="connsiteY4972" fmla="*/ 470555 h 1318280"/>
                    <a:gd name="connsiteX4973" fmla="*/ 1931299 w 2276193"/>
                    <a:gd name="connsiteY4973" fmla="*/ 468774 h 1318280"/>
                    <a:gd name="connsiteX4974" fmla="*/ 1931430 w 2276193"/>
                    <a:gd name="connsiteY4974" fmla="*/ 468464 h 1318280"/>
                    <a:gd name="connsiteX4975" fmla="*/ 1931636 w 2276193"/>
                    <a:gd name="connsiteY4975" fmla="*/ 467930 h 1318280"/>
                    <a:gd name="connsiteX4976" fmla="*/ 1934177 w 2276193"/>
                    <a:gd name="connsiteY4976" fmla="*/ 454647 h 1318280"/>
                    <a:gd name="connsiteX4977" fmla="*/ 1039760 w 2276193"/>
                    <a:gd name="connsiteY4977" fmla="*/ 454590 h 1318280"/>
                    <a:gd name="connsiteX4978" fmla="*/ 1038973 w 2276193"/>
                    <a:gd name="connsiteY4978" fmla="*/ 463449 h 1318280"/>
                    <a:gd name="connsiteX4979" fmla="*/ 1038972 w 2276193"/>
                    <a:gd name="connsiteY4979" fmla="*/ 463449 h 1318280"/>
                    <a:gd name="connsiteX4980" fmla="*/ 1038972 w 2276193"/>
                    <a:gd name="connsiteY4980" fmla="*/ 463458 h 1318280"/>
                    <a:gd name="connsiteX4981" fmla="*/ 1038973 w 2276193"/>
                    <a:gd name="connsiteY4981" fmla="*/ 463449 h 1318280"/>
                    <a:gd name="connsiteX4982" fmla="*/ 1044212 w 2276193"/>
                    <a:gd name="connsiteY4982" fmla="*/ 460421 h 1318280"/>
                    <a:gd name="connsiteX4983" fmla="*/ 1039760 w 2276193"/>
                    <a:gd name="connsiteY4983" fmla="*/ 454590 h 1318280"/>
                    <a:gd name="connsiteX4984" fmla="*/ 1150158 w 2276193"/>
                    <a:gd name="connsiteY4984" fmla="*/ 454441 h 1318280"/>
                    <a:gd name="connsiteX4985" fmla="*/ 1137644 w 2276193"/>
                    <a:gd name="connsiteY4985" fmla="*/ 461274 h 1318280"/>
                    <a:gd name="connsiteX4986" fmla="*/ 1134691 w 2276193"/>
                    <a:gd name="connsiteY4986" fmla="*/ 463084 h 1318280"/>
                    <a:gd name="connsiteX4987" fmla="*/ 1128382 w 2276193"/>
                    <a:gd name="connsiteY4987" fmla="*/ 461743 h 1318280"/>
                    <a:gd name="connsiteX4988" fmla="*/ 1128373 w 2276193"/>
                    <a:gd name="connsiteY4988" fmla="*/ 461743 h 1318280"/>
                    <a:gd name="connsiteX4989" fmla="*/ 1123526 w 2276193"/>
                    <a:gd name="connsiteY4989" fmla="*/ 524897 h 1318280"/>
                    <a:gd name="connsiteX4990" fmla="*/ 1193439 w 2276193"/>
                    <a:gd name="connsiteY4990" fmla="*/ 524897 h 1318280"/>
                    <a:gd name="connsiteX4991" fmla="*/ 1112774 w 2276193"/>
                    <a:gd name="connsiteY4991" fmla="*/ 450907 h 1318280"/>
                    <a:gd name="connsiteX4992" fmla="*/ 1110693 w 2276193"/>
                    <a:gd name="connsiteY4992" fmla="*/ 452772 h 1318280"/>
                    <a:gd name="connsiteX4993" fmla="*/ 1111865 w 2276193"/>
                    <a:gd name="connsiteY4993" fmla="*/ 453512 h 1318280"/>
                    <a:gd name="connsiteX4994" fmla="*/ 1114874 w 2276193"/>
                    <a:gd name="connsiteY4994" fmla="*/ 455528 h 1318280"/>
                    <a:gd name="connsiteX4995" fmla="*/ 1115024 w 2276193"/>
                    <a:gd name="connsiteY4995" fmla="*/ 455462 h 1318280"/>
                    <a:gd name="connsiteX4996" fmla="*/ 1115033 w 2276193"/>
                    <a:gd name="connsiteY4996" fmla="*/ 455443 h 1318280"/>
                    <a:gd name="connsiteX4997" fmla="*/ 1119148 w 2276193"/>
                    <a:gd name="connsiteY4997" fmla="*/ 453531 h 1318280"/>
                    <a:gd name="connsiteX4998" fmla="*/ 1118886 w 2276193"/>
                    <a:gd name="connsiteY4998" fmla="*/ 453578 h 1318280"/>
                    <a:gd name="connsiteX4999" fmla="*/ 1117873 w 2276193"/>
                    <a:gd name="connsiteY4999" fmla="*/ 453672 h 1318280"/>
                    <a:gd name="connsiteX5000" fmla="*/ 1114527 w 2276193"/>
                    <a:gd name="connsiteY5000" fmla="*/ 452031 h 1318280"/>
                    <a:gd name="connsiteX5001" fmla="*/ 1113674 w 2276193"/>
                    <a:gd name="connsiteY5001" fmla="*/ 451488 h 1318280"/>
                    <a:gd name="connsiteX5002" fmla="*/ 1112774 w 2276193"/>
                    <a:gd name="connsiteY5002" fmla="*/ 450907 h 1318280"/>
                    <a:gd name="connsiteX5003" fmla="*/ 1609099 w 2276193"/>
                    <a:gd name="connsiteY5003" fmla="*/ 449922 h 1318280"/>
                    <a:gd name="connsiteX5004" fmla="*/ 1527937 w 2276193"/>
                    <a:gd name="connsiteY5004" fmla="*/ 502539 h 1318280"/>
                    <a:gd name="connsiteX5005" fmla="*/ 1582036 w 2276193"/>
                    <a:gd name="connsiteY5005" fmla="*/ 543720 h 1318280"/>
                    <a:gd name="connsiteX5006" fmla="*/ 1609090 w 2276193"/>
                    <a:gd name="connsiteY5006" fmla="*/ 449932 h 1318280"/>
                    <a:gd name="connsiteX5007" fmla="*/ 683878 w 2276193"/>
                    <a:gd name="connsiteY5007" fmla="*/ 449538 h 1318280"/>
                    <a:gd name="connsiteX5008" fmla="*/ 591899 w 2276193"/>
                    <a:gd name="connsiteY5008" fmla="*/ 477342 h 1318280"/>
                    <a:gd name="connsiteX5009" fmla="*/ 640063 w 2276193"/>
                    <a:gd name="connsiteY5009" fmla="*/ 501921 h 1318280"/>
                    <a:gd name="connsiteX5010" fmla="*/ 641272 w 2276193"/>
                    <a:gd name="connsiteY5010" fmla="*/ 500674 h 1318280"/>
                    <a:gd name="connsiteX5011" fmla="*/ 641741 w 2276193"/>
                    <a:gd name="connsiteY5011" fmla="*/ 500233 h 1318280"/>
                    <a:gd name="connsiteX5012" fmla="*/ 642069 w 2276193"/>
                    <a:gd name="connsiteY5012" fmla="*/ 499905 h 1318280"/>
                    <a:gd name="connsiteX5013" fmla="*/ 643316 w 2276193"/>
                    <a:gd name="connsiteY5013" fmla="*/ 498977 h 1318280"/>
                    <a:gd name="connsiteX5014" fmla="*/ 644300 w 2276193"/>
                    <a:gd name="connsiteY5014" fmla="*/ 498237 h 1318280"/>
                    <a:gd name="connsiteX5015" fmla="*/ 644253 w 2276193"/>
                    <a:gd name="connsiteY5015" fmla="*/ 498143 h 1318280"/>
                    <a:gd name="connsiteX5016" fmla="*/ 640982 w 2276193"/>
                    <a:gd name="connsiteY5016" fmla="*/ 494984 h 1318280"/>
                    <a:gd name="connsiteX5017" fmla="*/ 633914 w 2276193"/>
                    <a:gd name="connsiteY5017" fmla="*/ 495143 h 1318280"/>
                    <a:gd name="connsiteX5018" fmla="*/ 632835 w 2276193"/>
                    <a:gd name="connsiteY5018" fmla="*/ 495256 h 1318280"/>
                    <a:gd name="connsiteX5019" fmla="*/ 628223 w 2276193"/>
                    <a:gd name="connsiteY5019" fmla="*/ 492509 h 1318280"/>
                    <a:gd name="connsiteX5020" fmla="*/ 629095 w 2276193"/>
                    <a:gd name="connsiteY5020" fmla="*/ 486313 h 1318280"/>
                    <a:gd name="connsiteX5021" fmla="*/ 631017 w 2276193"/>
                    <a:gd name="connsiteY5021" fmla="*/ 484222 h 1318280"/>
                    <a:gd name="connsiteX5022" fmla="*/ 640354 w 2276193"/>
                    <a:gd name="connsiteY5022" fmla="*/ 479526 h 1318280"/>
                    <a:gd name="connsiteX5023" fmla="*/ 643213 w 2276193"/>
                    <a:gd name="connsiteY5023" fmla="*/ 479816 h 1318280"/>
                    <a:gd name="connsiteX5024" fmla="*/ 649653 w 2276193"/>
                    <a:gd name="connsiteY5024" fmla="*/ 480791 h 1318280"/>
                    <a:gd name="connsiteX5025" fmla="*/ 653909 w 2276193"/>
                    <a:gd name="connsiteY5025" fmla="*/ 483913 h 1318280"/>
                    <a:gd name="connsiteX5026" fmla="*/ 653759 w 2276193"/>
                    <a:gd name="connsiteY5026" fmla="*/ 488431 h 1318280"/>
                    <a:gd name="connsiteX5027" fmla="*/ 653881 w 2276193"/>
                    <a:gd name="connsiteY5027" fmla="*/ 488628 h 1318280"/>
                    <a:gd name="connsiteX5028" fmla="*/ 658755 w 2276193"/>
                    <a:gd name="connsiteY5028" fmla="*/ 491609 h 1318280"/>
                    <a:gd name="connsiteX5029" fmla="*/ 658062 w 2276193"/>
                    <a:gd name="connsiteY5029" fmla="*/ 491019 h 1318280"/>
                    <a:gd name="connsiteX5030" fmla="*/ 656533 w 2276193"/>
                    <a:gd name="connsiteY5030" fmla="*/ 485010 h 1318280"/>
                    <a:gd name="connsiteX5031" fmla="*/ 661408 w 2276193"/>
                    <a:gd name="connsiteY5031" fmla="*/ 481720 h 1318280"/>
                    <a:gd name="connsiteX5032" fmla="*/ 661802 w 2276193"/>
                    <a:gd name="connsiteY5032" fmla="*/ 481729 h 1318280"/>
                    <a:gd name="connsiteX5033" fmla="*/ 665580 w 2276193"/>
                    <a:gd name="connsiteY5033" fmla="*/ 482057 h 1318280"/>
                    <a:gd name="connsiteX5034" fmla="*/ 670801 w 2276193"/>
                    <a:gd name="connsiteY5034" fmla="*/ 482385 h 1318280"/>
                    <a:gd name="connsiteX5035" fmla="*/ 683990 w 2276193"/>
                    <a:gd name="connsiteY5035" fmla="*/ 476095 h 1318280"/>
                    <a:gd name="connsiteX5036" fmla="*/ 689643 w 2276193"/>
                    <a:gd name="connsiteY5036" fmla="*/ 472495 h 1318280"/>
                    <a:gd name="connsiteX5037" fmla="*/ 1004166 w 2276193"/>
                    <a:gd name="connsiteY5037" fmla="*/ 449453 h 1318280"/>
                    <a:gd name="connsiteX5038" fmla="*/ 999919 w 2276193"/>
                    <a:gd name="connsiteY5038" fmla="*/ 451741 h 1318280"/>
                    <a:gd name="connsiteX5039" fmla="*/ 997257 w 2276193"/>
                    <a:gd name="connsiteY5039" fmla="*/ 456747 h 1318280"/>
                    <a:gd name="connsiteX5040" fmla="*/ 995401 w 2276193"/>
                    <a:gd name="connsiteY5040" fmla="*/ 457693 h 1318280"/>
                    <a:gd name="connsiteX5041" fmla="*/ 993470 w 2276193"/>
                    <a:gd name="connsiteY5041" fmla="*/ 457937 h 1318280"/>
                    <a:gd name="connsiteX5042" fmla="*/ 991323 w 2276193"/>
                    <a:gd name="connsiteY5042" fmla="*/ 457703 h 1318280"/>
                    <a:gd name="connsiteX5043" fmla="*/ 991239 w 2276193"/>
                    <a:gd name="connsiteY5043" fmla="*/ 457703 h 1318280"/>
                    <a:gd name="connsiteX5044" fmla="*/ 991070 w 2276193"/>
                    <a:gd name="connsiteY5044" fmla="*/ 457693 h 1318280"/>
                    <a:gd name="connsiteX5045" fmla="*/ 990761 w 2276193"/>
                    <a:gd name="connsiteY5045" fmla="*/ 458500 h 1318280"/>
                    <a:gd name="connsiteX5046" fmla="*/ 990686 w 2276193"/>
                    <a:gd name="connsiteY5046" fmla="*/ 459784 h 1318280"/>
                    <a:gd name="connsiteX5047" fmla="*/ 990095 w 2276193"/>
                    <a:gd name="connsiteY5047" fmla="*/ 459849 h 1318280"/>
                    <a:gd name="connsiteX5048" fmla="*/ 990114 w 2276193"/>
                    <a:gd name="connsiteY5048" fmla="*/ 459859 h 1318280"/>
                    <a:gd name="connsiteX5049" fmla="*/ 990695 w 2276193"/>
                    <a:gd name="connsiteY5049" fmla="*/ 459906 h 1318280"/>
                    <a:gd name="connsiteX5050" fmla="*/ 990592 w 2276193"/>
                    <a:gd name="connsiteY5050" fmla="*/ 461612 h 1318280"/>
                    <a:gd name="connsiteX5051" fmla="*/ 1009106 w 2276193"/>
                    <a:gd name="connsiteY5051" fmla="*/ 463299 h 1318280"/>
                    <a:gd name="connsiteX5052" fmla="*/ 1012097 w 2276193"/>
                    <a:gd name="connsiteY5052" fmla="*/ 454553 h 1318280"/>
                    <a:gd name="connsiteX5053" fmla="*/ 1012471 w 2276193"/>
                    <a:gd name="connsiteY5053" fmla="*/ 452875 h 1318280"/>
                    <a:gd name="connsiteX5054" fmla="*/ 1010465 w 2276193"/>
                    <a:gd name="connsiteY5054" fmla="*/ 451132 h 1318280"/>
                    <a:gd name="connsiteX5055" fmla="*/ 1010034 w 2276193"/>
                    <a:gd name="connsiteY5055" fmla="*/ 450419 h 1318280"/>
                    <a:gd name="connsiteX5056" fmla="*/ 1009228 w 2276193"/>
                    <a:gd name="connsiteY5056" fmla="*/ 450138 h 1318280"/>
                    <a:gd name="connsiteX5057" fmla="*/ 1008225 w 2276193"/>
                    <a:gd name="connsiteY5057" fmla="*/ 449847 h 1318280"/>
                    <a:gd name="connsiteX5058" fmla="*/ 1004166 w 2276193"/>
                    <a:gd name="connsiteY5058" fmla="*/ 449453 h 1318280"/>
                    <a:gd name="connsiteX5059" fmla="*/ 1950731 w 2276193"/>
                    <a:gd name="connsiteY5059" fmla="*/ 449360 h 1318280"/>
                    <a:gd name="connsiteX5060" fmla="*/ 1949147 w 2276193"/>
                    <a:gd name="connsiteY5060" fmla="*/ 449866 h 1318280"/>
                    <a:gd name="connsiteX5061" fmla="*/ 1949644 w 2276193"/>
                    <a:gd name="connsiteY5061" fmla="*/ 451047 h 1318280"/>
                    <a:gd name="connsiteX5062" fmla="*/ 1951509 w 2276193"/>
                    <a:gd name="connsiteY5062" fmla="*/ 455594 h 1318280"/>
                    <a:gd name="connsiteX5063" fmla="*/ 1950750 w 2276193"/>
                    <a:gd name="connsiteY5063" fmla="*/ 449772 h 1318280"/>
                    <a:gd name="connsiteX5064" fmla="*/ 1950741 w 2276193"/>
                    <a:gd name="connsiteY5064" fmla="*/ 449369 h 1318280"/>
                    <a:gd name="connsiteX5065" fmla="*/ 1615192 w 2276193"/>
                    <a:gd name="connsiteY5065" fmla="*/ 448985 h 1318280"/>
                    <a:gd name="connsiteX5066" fmla="*/ 1587323 w 2276193"/>
                    <a:gd name="connsiteY5066" fmla="*/ 545576 h 1318280"/>
                    <a:gd name="connsiteX5067" fmla="*/ 1702756 w 2276193"/>
                    <a:gd name="connsiteY5067" fmla="*/ 547929 h 1318280"/>
                    <a:gd name="connsiteX5068" fmla="*/ 1702766 w 2276193"/>
                    <a:gd name="connsiteY5068" fmla="*/ 547929 h 1318280"/>
                    <a:gd name="connsiteX5069" fmla="*/ 693834 w 2276193"/>
                    <a:gd name="connsiteY5069" fmla="*/ 442526 h 1318280"/>
                    <a:gd name="connsiteX5070" fmla="*/ 688940 w 2276193"/>
                    <a:gd name="connsiteY5070" fmla="*/ 446876 h 1318280"/>
                    <a:gd name="connsiteX5071" fmla="*/ 695530 w 2276193"/>
                    <a:gd name="connsiteY5071" fmla="*/ 473105 h 1318280"/>
                    <a:gd name="connsiteX5072" fmla="*/ 697499 w 2276193"/>
                    <a:gd name="connsiteY5072" fmla="*/ 475242 h 1318280"/>
                    <a:gd name="connsiteX5073" fmla="*/ 697311 w 2276193"/>
                    <a:gd name="connsiteY5073" fmla="*/ 480191 h 1318280"/>
                    <a:gd name="connsiteX5074" fmla="*/ 697855 w 2276193"/>
                    <a:gd name="connsiteY5074" fmla="*/ 482357 h 1318280"/>
                    <a:gd name="connsiteX5075" fmla="*/ 698961 w 2276193"/>
                    <a:gd name="connsiteY5075" fmla="*/ 480670 h 1318280"/>
                    <a:gd name="connsiteX5076" fmla="*/ 699767 w 2276193"/>
                    <a:gd name="connsiteY5076" fmla="*/ 479835 h 1318280"/>
                    <a:gd name="connsiteX5077" fmla="*/ 702692 w 2276193"/>
                    <a:gd name="connsiteY5077" fmla="*/ 475954 h 1318280"/>
                    <a:gd name="connsiteX5078" fmla="*/ 701333 w 2276193"/>
                    <a:gd name="connsiteY5078" fmla="*/ 471764 h 1318280"/>
                    <a:gd name="connsiteX5079" fmla="*/ 702664 w 2276193"/>
                    <a:gd name="connsiteY5079" fmla="*/ 468783 h 1318280"/>
                    <a:gd name="connsiteX5080" fmla="*/ 701801 w 2276193"/>
                    <a:gd name="connsiteY5080" fmla="*/ 454094 h 1318280"/>
                    <a:gd name="connsiteX5081" fmla="*/ 700433 w 2276193"/>
                    <a:gd name="connsiteY5081" fmla="*/ 452603 h 1318280"/>
                    <a:gd name="connsiteX5082" fmla="*/ 697958 w 2276193"/>
                    <a:gd name="connsiteY5082" fmla="*/ 450082 h 1318280"/>
                    <a:gd name="connsiteX5083" fmla="*/ 697949 w 2276193"/>
                    <a:gd name="connsiteY5083" fmla="*/ 450072 h 1318280"/>
                    <a:gd name="connsiteX5084" fmla="*/ 696393 w 2276193"/>
                    <a:gd name="connsiteY5084" fmla="*/ 443838 h 1318280"/>
                    <a:gd name="connsiteX5085" fmla="*/ 696384 w 2276193"/>
                    <a:gd name="connsiteY5085" fmla="*/ 443435 h 1318280"/>
                    <a:gd name="connsiteX5086" fmla="*/ 696346 w 2276193"/>
                    <a:gd name="connsiteY5086" fmla="*/ 443201 h 1318280"/>
                    <a:gd name="connsiteX5087" fmla="*/ 695390 w 2276193"/>
                    <a:gd name="connsiteY5087" fmla="*/ 442939 h 1318280"/>
                    <a:gd name="connsiteX5088" fmla="*/ 693834 w 2276193"/>
                    <a:gd name="connsiteY5088" fmla="*/ 442526 h 1318280"/>
                    <a:gd name="connsiteX5089" fmla="*/ 1463387 w 2276193"/>
                    <a:gd name="connsiteY5089" fmla="*/ 439217 h 1318280"/>
                    <a:gd name="connsiteX5090" fmla="*/ 1382859 w 2276193"/>
                    <a:gd name="connsiteY5090" fmla="*/ 482349 h 1318280"/>
                    <a:gd name="connsiteX5091" fmla="*/ 1382844 w 2276193"/>
                    <a:gd name="connsiteY5091" fmla="*/ 482347 h 1318280"/>
                    <a:gd name="connsiteX5092" fmla="*/ 1382844 w 2276193"/>
                    <a:gd name="connsiteY5092" fmla="*/ 482357 h 1318280"/>
                    <a:gd name="connsiteX5093" fmla="*/ 1382859 w 2276193"/>
                    <a:gd name="connsiteY5093" fmla="*/ 482349 h 1318280"/>
                    <a:gd name="connsiteX5094" fmla="*/ 1515170 w 2276193"/>
                    <a:gd name="connsiteY5094" fmla="*/ 498246 h 1318280"/>
                    <a:gd name="connsiteX5095" fmla="*/ 686906 w 2276193"/>
                    <a:gd name="connsiteY5095" fmla="*/ 438251 h 1318280"/>
                    <a:gd name="connsiteX5096" fmla="*/ 687375 w 2276193"/>
                    <a:gd name="connsiteY5096" fmla="*/ 440276 h 1318280"/>
                    <a:gd name="connsiteX5097" fmla="*/ 688378 w 2276193"/>
                    <a:gd name="connsiteY5097" fmla="*/ 439386 h 1318280"/>
                    <a:gd name="connsiteX5098" fmla="*/ 686906 w 2276193"/>
                    <a:gd name="connsiteY5098" fmla="*/ 438251 h 1318280"/>
                    <a:gd name="connsiteX5099" fmla="*/ 1105190 w 2276193"/>
                    <a:gd name="connsiteY5099" fmla="*/ 432233 h 1318280"/>
                    <a:gd name="connsiteX5100" fmla="*/ 1098169 w 2276193"/>
                    <a:gd name="connsiteY5100" fmla="*/ 436292 h 1318280"/>
                    <a:gd name="connsiteX5101" fmla="*/ 1099181 w 2276193"/>
                    <a:gd name="connsiteY5101" fmla="*/ 448235 h 1318280"/>
                    <a:gd name="connsiteX5102" fmla="*/ 1101741 w 2276193"/>
                    <a:gd name="connsiteY5102" fmla="*/ 458546 h 1318280"/>
                    <a:gd name="connsiteX5103" fmla="*/ 1100158 w 2276193"/>
                    <a:gd name="connsiteY5103" fmla="*/ 463911 h 1318280"/>
                    <a:gd name="connsiteX5104" fmla="*/ 1094897 w 2276193"/>
                    <a:gd name="connsiteY5104" fmla="*/ 466036 h 1318280"/>
                    <a:gd name="connsiteX5105" fmla="*/ 1093922 w 2276193"/>
                    <a:gd name="connsiteY5105" fmla="*/ 466018 h 1318280"/>
                    <a:gd name="connsiteX5106" fmla="*/ 1082814 w 2276193"/>
                    <a:gd name="connsiteY5106" fmla="*/ 468989 h 1318280"/>
                    <a:gd name="connsiteX5107" fmla="*/ 1082720 w 2276193"/>
                    <a:gd name="connsiteY5107" fmla="*/ 469027 h 1318280"/>
                    <a:gd name="connsiteX5108" fmla="*/ 1078764 w 2276193"/>
                    <a:gd name="connsiteY5108" fmla="*/ 470611 h 1318280"/>
                    <a:gd name="connsiteX5109" fmla="*/ 1074499 w 2276193"/>
                    <a:gd name="connsiteY5109" fmla="*/ 475917 h 1318280"/>
                    <a:gd name="connsiteX5110" fmla="*/ 1067159 w 2276193"/>
                    <a:gd name="connsiteY5110" fmla="*/ 487081 h 1318280"/>
                    <a:gd name="connsiteX5111" fmla="*/ 1118155 w 2276193"/>
                    <a:gd name="connsiteY5111" fmla="*/ 522684 h 1318280"/>
                    <a:gd name="connsiteX5112" fmla="*/ 1123114 w 2276193"/>
                    <a:gd name="connsiteY5112" fmla="*/ 458096 h 1318280"/>
                    <a:gd name="connsiteX5113" fmla="*/ 1117433 w 2276193"/>
                    <a:gd name="connsiteY5113" fmla="*/ 460749 h 1318280"/>
                    <a:gd name="connsiteX5114" fmla="*/ 1114771 w 2276193"/>
                    <a:gd name="connsiteY5114" fmla="*/ 461293 h 1318280"/>
                    <a:gd name="connsiteX5115" fmla="*/ 1111490 w 2276193"/>
                    <a:gd name="connsiteY5115" fmla="*/ 460281 h 1318280"/>
                    <a:gd name="connsiteX5116" fmla="*/ 1108856 w 2276193"/>
                    <a:gd name="connsiteY5116" fmla="*/ 458509 h 1318280"/>
                    <a:gd name="connsiteX5117" fmla="*/ 1106381 w 2276193"/>
                    <a:gd name="connsiteY5117" fmla="*/ 456878 h 1318280"/>
                    <a:gd name="connsiteX5118" fmla="*/ 1104309 w 2276193"/>
                    <a:gd name="connsiteY5118" fmla="*/ 451825 h 1318280"/>
                    <a:gd name="connsiteX5119" fmla="*/ 1107853 w 2276193"/>
                    <a:gd name="connsiteY5119" fmla="*/ 447663 h 1318280"/>
                    <a:gd name="connsiteX5120" fmla="*/ 1108068 w 2276193"/>
                    <a:gd name="connsiteY5120" fmla="*/ 447438 h 1318280"/>
                    <a:gd name="connsiteX5121" fmla="*/ 1110365 w 2276193"/>
                    <a:gd name="connsiteY5121" fmla="*/ 445310 h 1318280"/>
                    <a:gd name="connsiteX5122" fmla="*/ 1109859 w 2276193"/>
                    <a:gd name="connsiteY5122" fmla="*/ 445048 h 1318280"/>
                    <a:gd name="connsiteX5123" fmla="*/ 1107496 w 2276193"/>
                    <a:gd name="connsiteY5123" fmla="*/ 439039 h 1318280"/>
                    <a:gd name="connsiteX5124" fmla="*/ 1107618 w 2276193"/>
                    <a:gd name="connsiteY5124" fmla="*/ 438195 h 1318280"/>
                    <a:gd name="connsiteX5125" fmla="*/ 1106531 w 2276193"/>
                    <a:gd name="connsiteY5125" fmla="*/ 436086 h 1318280"/>
                    <a:gd name="connsiteX5126" fmla="*/ 1105190 w 2276193"/>
                    <a:gd name="connsiteY5126" fmla="*/ 432233 h 1318280"/>
                    <a:gd name="connsiteX5127" fmla="*/ 572129 w 2276193"/>
                    <a:gd name="connsiteY5127" fmla="*/ 430274 h 1318280"/>
                    <a:gd name="connsiteX5128" fmla="*/ 569794 w 2276193"/>
                    <a:gd name="connsiteY5128" fmla="*/ 431014 h 1318280"/>
                    <a:gd name="connsiteX5129" fmla="*/ 565736 w 2276193"/>
                    <a:gd name="connsiteY5129" fmla="*/ 437483 h 1318280"/>
                    <a:gd name="connsiteX5130" fmla="*/ 565745 w 2276193"/>
                    <a:gd name="connsiteY5130" fmla="*/ 446960 h 1318280"/>
                    <a:gd name="connsiteX5131" fmla="*/ 584615 w 2276193"/>
                    <a:gd name="connsiteY5131" fmla="*/ 473011 h 1318280"/>
                    <a:gd name="connsiteX5132" fmla="*/ 584615 w 2276193"/>
                    <a:gd name="connsiteY5132" fmla="*/ 473020 h 1318280"/>
                    <a:gd name="connsiteX5133" fmla="*/ 671926 w 2276193"/>
                    <a:gd name="connsiteY5133" fmla="*/ 446632 h 1318280"/>
                    <a:gd name="connsiteX5134" fmla="*/ 1258692 w 2276193"/>
                    <a:gd name="connsiteY5134" fmla="*/ 428652 h 1318280"/>
                    <a:gd name="connsiteX5135" fmla="*/ 1207537 w 2276193"/>
                    <a:gd name="connsiteY5135" fmla="*/ 518447 h 1318280"/>
                    <a:gd name="connsiteX5136" fmla="*/ 1256930 w 2276193"/>
                    <a:gd name="connsiteY5136" fmla="*/ 485038 h 1318280"/>
                    <a:gd name="connsiteX5137" fmla="*/ 544634 w 2276193"/>
                    <a:gd name="connsiteY5137" fmla="*/ 427659 h 1318280"/>
                    <a:gd name="connsiteX5138" fmla="*/ 471347 w 2276193"/>
                    <a:gd name="connsiteY5138" fmla="*/ 541808 h 1318280"/>
                    <a:gd name="connsiteX5139" fmla="*/ 579347 w 2276193"/>
                    <a:gd name="connsiteY5139" fmla="*/ 475598 h 1318280"/>
                    <a:gd name="connsiteX5140" fmla="*/ 565248 w 2276193"/>
                    <a:gd name="connsiteY5140" fmla="*/ 456128 h 1318280"/>
                    <a:gd name="connsiteX5141" fmla="*/ 565248 w 2276193"/>
                    <a:gd name="connsiteY5141" fmla="*/ 457131 h 1318280"/>
                    <a:gd name="connsiteX5142" fmla="*/ 554524 w 2276193"/>
                    <a:gd name="connsiteY5142" fmla="*/ 468699 h 1318280"/>
                    <a:gd name="connsiteX5143" fmla="*/ 553849 w 2276193"/>
                    <a:gd name="connsiteY5143" fmla="*/ 468736 h 1318280"/>
                    <a:gd name="connsiteX5144" fmla="*/ 548684 w 2276193"/>
                    <a:gd name="connsiteY5144" fmla="*/ 464396 h 1318280"/>
                    <a:gd name="connsiteX5145" fmla="*/ 545553 w 2276193"/>
                    <a:gd name="connsiteY5145" fmla="*/ 458406 h 1318280"/>
                    <a:gd name="connsiteX5146" fmla="*/ 544400 w 2276193"/>
                    <a:gd name="connsiteY5146" fmla="*/ 456784 h 1318280"/>
                    <a:gd name="connsiteX5147" fmla="*/ 544381 w 2276193"/>
                    <a:gd name="connsiteY5147" fmla="*/ 450775 h 1318280"/>
                    <a:gd name="connsiteX5148" fmla="*/ 546959 w 2276193"/>
                    <a:gd name="connsiteY5148" fmla="*/ 448807 h 1318280"/>
                    <a:gd name="connsiteX5149" fmla="*/ 544634 w 2276193"/>
                    <a:gd name="connsiteY5149" fmla="*/ 447241 h 1318280"/>
                    <a:gd name="connsiteX5150" fmla="*/ 543462 w 2276193"/>
                    <a:gd name="connsiteY5150" fmla="*/ 442367 h 1318280"/>
                    <a:gd name="connsiteX5151" fmla="*/ 544465 w 2276193"/>
                    <a:gd name="connsiteY5151" fmla="*/ 437492 h 1318280"/>
                    <a:gd name="connsiteX5152" fmla="*/ 544475 w 2276193"/>
                    <a:gd name="connsiteY5152" fmla="*/ 437492 h 1318280"/>
                    <a:gd name="connsiteX5153" fmla="*/ 546284 w 2276193"/>
                    <a:gd name="connsiteY5153" fmla="*/ 429936 h 1318280"/>
                    <a:gd name="connsiteX5154" fmla="*/ 1029092 w 2276193"/>
                    <a:gd name="connsiteY5154" fmla="*/ 426880 h 1318280"/>
                    <a:gd name="connsiteX5155" fmla="*/ 1014328 w 2276193"/>
                    <a:gd name="connsiteY5155" fmla="*/ 431736 h 1318280"/>
                    <a:gd name="connsiteX5156" fmla="*/ 1015462 w 2276193"/>
                    <a:gd name="connsiteY5156" fmla="*/ 438055 h 1318280"/>
                    <a:gd name="connsiteX5157" fmla="*/ 1015865 w 2276193"/>
                    <a:gd name="connsiteY5157" fmla="*/ 439461 h 1318280"/>
                    <a:gd name="connsiteX5158" fmla="*/ 1015902 w 2276193"/>
                    <a:gd name="connsiteY5158" fmla="*/ 441317 h 1318280"/>
                    <a:gd name="connsiteX5159" fmla="*/ 1015996 w 2276193"/>
                    <a:gd name="connsiteY5159" fmla="*/ 442882 h 1318280"/>
                    <a:gd name="connsiteX5160" fmla="*/ 1019474 w 2276193"/>
                    <a:gd name="connsiteY5160" fmla="*/ 445601 h 1318280"/>
                    <a:gd name="connsiteX5161" fmla="*/ 1019483 w 2276193"/>
                    <a:gd name="connsiteY5161" fmla="*/ 445573 h 1318280"/>
                    <a:gd name="connsiteX5162" fmla="*/ 1019839 w 2276193"/>
                    <a:gd name="connsiteY5162" fmla="*/ 449941 h 1318280"/>
                    <a:gd name="connsiteX5163" fmla="*/ 1019793 w 2276193"/>
                    <a:gd name="connsiteY5163" fmla="*/ 450063 h 1318280"/>
                    <a:gd name="connsiteX5164" fmla="*/ 1020439 w 2276193"/>
                    <a:gd name="connsiteY5164" fmla="*/ 450466 h 1318280"/>
                    <a:gd name="connsiteX5165" fmla="*/ 1020533 w 2276193"/>
                    <a:gd name="connsiteY5165" fmla="*/ 450531 h 1318280"/>
                    <a:gd name="connsiteX5166" fmla="*/ 1023074 w 2276193"/>
                    <a:gd name="connsiteY5166" fmla="*/ 450091 h 1318280"/>
                    <a:gd name="connsiteX5167" fmla="*/ 1029411 w 2276193"/>
                    <a:gd name="connsiteY5167" fmla="*/ 455753 h 1318280"/>
                    <a:gd name="connsiteX5168" fmla="*/ 1029448 w 2276193"/>
                    <a:gd name="connsiteY5168" fmla="*/ 455856 h 1318280"/>
                    <a:gd name="connsiteX5169" fmla="*/ 1030854 w 2276193"/>
                    <a:gd name="connsiteY5169" fmla="*/ 458697 h 1318280"/>
                    <a:gd name="connsiteX5170" fmla="*/ 1031548 w 2276193"/>
                    <a:gd name="connsiteY5170" fmla="*/ 463215 h 1318280"/>
                    <a:gd name="connsiteX5171" fmla="*/ 1030516 w 2276193"/>
                    <a:gd name="connsiteY5171" fmla="*/ 465212 h 1318280"/>
                    <a:gd name="connsiteX5172" fmla="*/ 1033254 w 2276193"/>
                    <a:gd name="connsiteY5172" fmla="*/ 465465 h 1318280"/>
                    <a:gd name="connsiteX5173" fmla="*/ 1034791 w 2276193"/>
                    <a:gd name="connsiteY5173" fmla="*/ 448150 h 1318280"/>
                    <a:gd name="connsiteX5174" fmla="*/ 1032532 w 2276193"/>
                    <a:gd name="connsiteY5174" fmla="*/ 443295 h 1318280"/>
                    <a:gd name="connsiteX5175" fmla="*/ 1032495 w 2276193"/>
                    <a:gd name="connsiteY5175" fmla="*/ 443285 h 1318280"/>
                    <a:gd name="connsiteX5176" fmla="*/ 1032129 w 2276193"/>
                    <a:gd name="connsiteY5176" fmla="*/ 443173 h 1318280"/>
                    <a:gd name="connsiteX5177" fmla="*/ 1028398 w 2276193"/>
                    <a:gd name="connsiteY5177" fmla="*/ 440042 h 1318280"/>
                    <a:gd name="connsiteX5178" fmla="*/ 1028839 w 2276193"/>
                    <a:gd name="connsiteY5178" fmla="*/ 435195 h 1318280"/>
                    <a:gd name="connsiteX5179" fmla="*/ 1029204 w 2276193"/>
                    <a:gd name="connsiteY5179" fmla="*/ 434652 h 1318280"/>
                    <a:gd name="connsiteX5180" fmla="*/ 1032213 w 2276193"/>
                    <a:gd name="connsiteY5180" fmla="*/ 429018 h 1318280"/>
                    <a:gd name="connsiteX5181" fmla="*/ 1032466 w 2276193"/>
                    <a:gd name="connsiteY5181" fmla="*/ 427134 h 1318280"/>
                    <a:gd name="connsiteX5182" fmla="*/ 1030901 w 2276193"/>
                    <a:gd name="connsiteY5182" fmla="*/ 426927 h 1318280"/>
                    <a:gd name="connsiteX5183" fmla="*/ 1029092 w 2276193"/>
                    <a:gd name="connsiteY5183" fmla="*/ 426880 h 1318280"/>
                    <a:gd name="connsiteX5184" fmla="*/ 1156514 w 2276193"/>
                    <a:gd name="connsiteY5184" fmla="*/ 425746 h 1318280"/>
                    <a:gd name="connsiteX5185" fmla="*/ 1156336 w 2276193"/>
                    <a:gd name="connsiteY5185" fmla="*/ 425934 h 1318280"/>
                    <a:gd name="connsiteX5186" fmla="*/ 1156326 w 2276193"/>
                    <a:gd name="connsiteY5186" fmla="*/ 425934 h 1318280"/>
                    <a:gd name="connsiteX5187" fmla="*/ 1156176 w 2276193"/>
                    <a:gd name="connsiteY5187" fmla="*/ 427218 h 1318280"/>
                    <a:gd name="connsiteX5188" fmla="*/ 1156514 w 2276193"/>
                    <a:gd name="connsiteY5188" fmla="*/ 425746 h 1318280"/>
                    <a:gd name="connsiteX5189" fmla="*/ 1186145 w 2276193"/>
                    <a:gd name="connsiteY5189" fmla="*/ 423796 h 1318280"/>
                    <a:gd name="connsiteX5190" fmla="*/ 1186164 w 2276193"/>
                    <a:gd name="connsiteY5190" fmla="*/ 423815 h 1318280"/>
                    <a:gd name="connsiteX5191" fmla="*/ 1186161 w 2276193"/>
                    <a:gd name="connsiteY5191" fmla="*/ 423813 h 1318280"/>
                    <a:gd name="connsiteX5192" fmla="*/ 1131297 w 2276193"/>
                    <a:gd name="connsiteY5192" fmla="*/ 423731 h 1318280"/>
                    <a:gd name="connsiteX5193" fmla="*/ 1129882 w 2276193"/>
                    <a:gd name="connsiteY5193" fmla="*/ 442114 h 1318280"/>
                    <a:gd name="connsiteX5194" fmla="*/ 1138065 w 2276193"/>
                    <a:gd name="connsiteY5194" fmla="*/ 437698 h 1318280"/>
                    <a:gd name="connsiteX5195" fmla="*/ 1138572 w 2276193"/>
                    <a:gd name="connsiteY5195" fmla="*/ 437633 h 1318280"/>
                    <a:gd name="connsiteX5196" fmla="*/ 1139706 w 2276193"/>
                    <a:gd name="connsiteY5196" fmla="*/ 437427 h 1318280"/>
                    <a:gd name="connsiteX5197" fmla="*/ 280714 w 2276193"/>
                    <a:gd name="connsiteY5197" fmla="*/ 422822 h 1318280"/>
                    <a:gd name="connsiteX5198" fmla="*/ 254419 w 2276193"/>
                    <a:gd name="connsiteY5198" fmla="*/ 453944 h 1318280"/>
                    <a:gd name="connsiteX5199" fmla="*/ 263344 w 2276193"/>
                    <a:gd name="connsiteY5199" fmla="*/ 465587 h 1318280"/>
                    <a:gd name="connsiteX5200" fmla="*/ 262491 w 2276193"/>
                    <a:gd name="connsiteY5200" fmla="*/ 472251 h 1318280"/>
                    <a:gd name="connsiteX5201" fmla="*/ 262031 w 2276193"/>
                    <a:gd name="connsiteY5201" fmla="*/ 474820 h 1318280"/>
                    <a:gd name="connsiteX5202" fmla="*/ 262097 w 2276193"/>
                    <a:gd name="connsiteY5202" fmla="*/ 478626 h 1318280"/>
                    <a:gd name="connsiteX5203" fmla="*/ 262116 w 2276193"/>
                    <a:gd name="connsiteY5203" fmla="*/ 481195 h 1318280"/>
                    <a:gd name="connsiteX5204" fmla="*/ 295301 w 2276193"/>
                    <a:gd name="connsiteY5204" fmla="*/ 457365 h 1318280"/>
                    <a:gd name="connsiteX5205" fmla="*/ 1264411 w 2276193"/>
                    <a:gd name="connsiteY5205" fmla="*/ 422550 h 1318280"/>
                    <a:gd name="connsiteX5206" fmla="*/ 1262498 w 2276193"/>
                    <a:gd name="connsiteY5206" fmla="*/ 483669 h 1318280"/>
                    <a:gd name="connsiteX5207" fmla="*/ 1361921 w 2276193"/>
                    <a:gd name="connsiteY5207" fmla="*/ 481401 h 1318280"/>
                    <a:gd name="connsiteX5208" fmla="*/ 1126029 w 2276193"/>
                    <a:gd name="connsiteY5208" fmla="*/ 420197 h 1318280"/>
                    <a:gd name="connsiteX5209" fmla="*/ 1117723 w 2276193"/>
                    <a:gd name="connsiteY5209" fmla="*/ 424996 h 1318280"/>
                    <a:gd name="connsiteX5210" fmla="*/ 1121689 w 2276193"/>
                    <a:gd name="connsiteY5210" fmla="*/ 431521 h 1318280"/>
                    <a:gd name="connsiteX5211" fmla="*/ 1124107 w 2276193"/>
                    <a:gd name="connsiteY5211" fmla="*/ 439020 h 1318280"/>
                    <a:gd name="connsiteX5212" fmla="*/ 1123442 w 2276193"/>
                    <a:gd name="connsiteY5212" fmla="*/ 440473 h 1318280"/>
                    <a:gd name="connsiteX5213" fmla="*/ 1119308 w 2276193"/>
                    <a:gd name="connsiteY5213" fmla="*/ 443060 h 1318280"/>
                    <a:gd name="connsiteX5214" fmla="*/ 1119326 w 2276193"/>
                    <a:gd name="connsiteY5214" fmla="*/ 443060 h 1318280"/>
                    <a:gd name="connsiteX5215" fmla="*/ 1117939 w 2276193"/>
                    <a:gd name="connsiteY5215" fmla="*/ 443323 h 1318280"/>
                    <a:gd name="connsiteX5216" fmla="*/ 1116280 w 2276193"/>
                    <a:gd name="connsiteY5216" fmla="*/ 444232 h 1318280"/>
                    <a:gd name="connsiteX5217" fmla="*/ 1114799 w 2276193"/>
                    <a:gd name="connsiteY5217" fmla="*/ 445282 h 1318280"/>
                    <a:gd name="connsiteX5218" fmla="*/ 1115849 w 2276193"/>
                    <a:gd name="connsiteY5218" fmla="*/ 445929 h 1318280"/>
                    <a:gd name="connsiteX5219" fmla="*/ 1116542 w 2276193"/>
                    <a:gd name="connsiteY5219" fmla="*/ 446388 h 1318280"/>
                    <a:gd name="connsiteX5220" fmla="*/ 1116721 w 2276193"/>
                    <a:gd name="connsiteY5220" fmla="*/ 446501 h 1318280"/>
                    <a:gd name="connsiteX5221" fmla="*/ 1117780 w 2276193"/>
                    <a:gd name="connsiteY5221" fmla="*/ 447185 h 1318280"/>
                    <a:gd name="connsiteX5222" fmla="*/ 1118380 w 2276193"/>
                    <a:gd name="connsiteY5222" fmla="*/ 445873 h 1318280"/>
                    <a:gd name="connsiteX5223" fmla="*/ 1121792 w 2276193"/>
                    <a:gd name="connsiteY5223" fmla="*/ 442816 h 1318280"/>
                    <a:gd name="connsiteX5224" fmla="*/ 1124304 w 2276193"/>
                    <a:gd name="connsiteY5224" fmla="*/ 442723 h 1318280"/>
                    <a:gd name="connsiteX5225" fmla="*/ 1018921 w 2276193"/>
                    <a:gd name="connsiteY5225" fmla="*/ 419859 h 1318280"/>
                    <a:gd name="connsiteX5226" fmla="*/ 1016446 w 2276193"/>
                    <a:gd name="connsiteY5226" fmla="*/ 424434 h 1318280"/>
                    <a:gd name="connsiteX5227" fmla="*/ 1023936 w 2276193"/>
                    <a:gd name="connsiteY5227" fmla="*/ 421968 h 1318280"/>
                    <a:gd name="connsiteX5228" fmla="*/ 1024011 w 2276193"/>
                    <a:gd name="connsiteY5228" fmla="*/ 420647 h 1318280"/>
                    <a:gd name="connsiteX5229" fmla="*/ 1157235 w 2276193"/>
                    <a:gd name="connsiteY5229" fmla="*/ 419691 h 1318280"/>
                    <a:gd name="connsiteX5230" fmla="*/ 1160779 w 2276193"/>
                    <a:gd name="connsiteY5230" fmla="*/ 421106 h 1318280"/>
                    <a:gd name="connsiteX5231" fmla="*/ 1161801 w 2276193"/>
                    <a:gd name="connsiteY5231" fmla="*/ 422812 h 1318280"/>
                    <a:gd name="connsiteX5232" fmla="*/ 1157339 w 2276193"/>
                    <a:gd name="connsiteY5232" fmla="*/ 433255 h 1318280"/>
                    <a:gd name="connsiteX5233" fmla="*/ 1155848 w 2276193"/>
                    <a:gd name="connsiteY5233" fmla="*/ 433536 h 1318280"/>
                    <a:gd name="connsiteX5234" fmla="*/ 1155848 w 2276193"/>
                    <a:gd name="connsiteY5234" fmla="*/ 433527 h 1318280"/>
                    <a:gd name="connsiteX5235" fmla="*/ 1150617 w 2276193"/>
                    <a:gd name="connsiteY5235" fmla="*/ 429102 h 1318280"/>
                    <a:gd name="connsiteX5236" fmla="*/ 1151686 w 2276193"/>
                    <a:gd name="connsiteY5236" fmla="*/ 422409 h 1318280"/>
                    <a:gd name="connsiteX5237" fmla="*/ 1157235 w 2276193"/>
                    <a:gd name="connsiteY5237" fmla="*/ 419691 h 1318280"/>
                    <a:gd name="connsiteX5238" fmla="*/ 1191423 w 2276193"/>
                    <a:gd name="connsiteY5238" fmla="*/ 419203 h 1318280"/>
                    <a:gd name="connsiteX5239" fmla="*/ 1192183 w 2276193"/>
                    <a:gd name="connsiteY5239" fmla="*/ 423647 h 1318280"/>
                    <a:gd name="connsiteX5240" fmla="*/ 1192220 w 2276193"/>
                    <a:gd name="connsiteY5240" fmla="*/ 425456 h 1318280"/>
                    <a:gd name="connsiteX5241" fmla="*/ 1189098 w 2276193"/>
                    <a:gd name="connsiteY5241" fmla="*/ 430255 h 1318280"/>
                    <a:gd name="connsiteX5242" fmla="*/ 1183446 w 2276193"/>
                    <a:gd name="connsiteY5242" fmla="*/ 429337 h 1318280"/>
                    <a:gd name="connsiteX5243" fmla="*/ 1182630 w 2276193"/>
                    <a:gd name="connsiteY5243" fmla="*/ 428549 h 1318280"/>
                    <a:gd name="connsiteX5244" fmla="*/ 1181965 w 2276193"/>
                    <a:gd name="connsiteY5244" fmla="*/ 427865 h 1318280"/>
                    <a:gd name="connsiteX5245" fmla="*/ 1179162 w 2276193"/>
                    <a:gd name="connsiteY5245" fmla="*/ 425812 h 1318280"/>
                    <a:gd name="connsiteX5246" fmla="*/ 1178590 w 2276193"/>
                    <a:gd name="connsiteY5246" fmla="*/ 425568 h 1318280"/>
                    <a:gd name="connsiteX5247" fmla="*/ 1178168 w 2276193"/>
                    <a:gd name="connsiteY5247" fmla="*/ 425784 h 1318280"/>
                    <a:gd name="connsiteX5248" fmla="*/ 1176171 w 2276193"/>
                    <a:gd name="connsiteY5248" fmla="*/ 428680 h 1318280"/>
                    <a:gd name="connsiteX5249" fmla="*/ 1175600 w 2276193"/>
                    <a:gd name="connsiteY5249" fmla="*/ 430030 h 1318280"/>
                    <a:gd name="connsiteX5250" fmla="*/ 1174550 w 2276193"/>
                    <a:gd name="connsiteY5250" fmla="*/ 439751 h 1318280"/>
                    <a:gd name="connsiteX5251" fmla="*/ 1175665 w 2276193"/>
                    <a:gd name="connsiteY5251" fmla="*/ 444963 h 1318280"/>
                    <a:gd name="connsiteX5252" fmla="*/ 1172159 w 2276193"/>
                    <a:gd name="connsiteY5252" fmla="*/ 450044 h 1318280"/>
                    <a:gd name="connsiteX5253" fmla="*/ 1169310 w 2276193"/>
                    <a:gd name="connsiteY5253" fmla="*/ 452716 h 1318280"/>
                    <a:gd name="connsiteX5254" fmla="*/ 1163601 w 2276193"/>
                    <a:gd name="connsiteY5254" fmla="*/ 456897 h 1318280"/>
                    <a:gd name="connsiteX5255" fmla="*/ 1161960 w 2276193"/>
                    <a:gd name="connsiteY5255" fmla="*/ 457037 h 1318280"/>
                    <a:gd name="connsiteX5256" fmla="*/ 1161454 w 2276193"/>
                    <a:gd name="connsiteY5256" fmla="*/ 457018 h 1318280"/>
                    <a:gd name="connsiteX5257" fmla="*/ 1157170 w 2276193"/>
                    <a:gd name="connsiteY5257" fmla="*/ 454403 h 1318280"/>
                    <a:gd name="connsiteX5258" fmla="*/ 1157179 w 2276193"/>
                    <a:gd name="connsiteY5258" fmla="*/ 454403 h 1318280"/>
                    <a:gd name="connsiteX5259" fmla="*/ 1156195 w 2276193"/>
                    <a:gd name="connsiteY5259" fmla="*/ 453250 h 1318280"/>
                    <a:gd name="connsiteX5260" fmla="*/ 1198688 w 2276193"/>
                    <a:gd name="connsiteY5260" fmla="*/ 522422 h 1318280"/>
                    <a:gd name="connsiteX5261" fmla="*/ 1256770 w 2276193"/>
                    <a:gd name="connsiteY5261" fmla="*/ 420478 h 1318280"/>
                    <a:gd name="connsiteX5262" fmla="*/ 1937598 w 2276193"/>
                    <a:gd name="connsiteY5262" fmla="*/ 419072 h 1318280"/>
                    <a:gd name="connsiteX5263" fmla="*/ 1937612 w 2276193"/>
                    <a:gd name="connsiteY5263" fmla="*/ 419084 h 1318280"/>
                    <a:gd name="connsiteX5264" fmla="*/ 1945660 w 2276193"/>
                    <a:gd name="connsiteY5264" fmla="*/ 438992 h 1318280"/>
                    <a:gd name="connsiteX5265" fmla="*/ 1946935 w 2276193"/>
                    <a:gd name="connsiteY5265" fmla="*/ 444054 h 1318280"/>
                    <a:gd name="connsiteX5266" fmla="*/ 1953225 w 2276193"/>
                    <a:gd name="connsiteY5266" fmla="*/ 442057 h 1318280"/>
                    <a:gd name="connsiteX5267" fmla="*/ 1954903 w 2276193"/>
                    <a:gd name="connsiteY5267" fmla="*/ 441054 h 1318280"/>
                    <a:gd name="connsiteX5268" fmla="*/ 1955878 w 2276193"/>
                    <a:gd name="connsiteY5268" fmla="*/ 440576 h 1318280"/>
                    <a:gd name="connsiteX5269" fmla="*/ 1955512 w 2276193"/>
                    <a:gd name="connsiteY5269" fmla="*/ 439892 h 1318280"/>
                    <a:gd name="connsiteX5270" fmla="*/ 1950234 w 2276193"/>
                    <a:gd name="connsiteY5270" fmla="*/ 431005 h 1318280"/>
                    <a:gd name="connsiteX5271" fmla="*/ 1948631 w 2276193"/>
                    <a:gd name="connsiteY5271" fmla="*/ 428212 h 1318280"/>
                    <a:gd name="connsiteX5272" fmla="*/ 1937612 w 2276193"/>
                    <a:gd name="connsiteY5272" fmla="*/ 419084 h 1318280"/>
                    <a:gd name="connsiteX5273" fmla="*/ 1937607 w 2276193"/>
                    <a:gd name="connsiteY5273" fmla="*/ 419072 h 1318280"/>
                    <a:gd name="connsiteX5274" fmla="*/ 1116308 w 2276193"/>
                    <a:gd name="connsiteY5274" fmla="*/ 418744 h 1318280"/>
                    <a:gd name="connsiteX5275" fmla="*/ 1116290 w 2276193"/>
                    <a:gd name="connsiteY5275" fmla="*/ 418754 h 1318280"/>
                    <a:gd name="connsiteX5276" fmla="*/ 1115633 w 2276193"/>
                    <a:gd name="connsiteY5276" fmla="*/ 418791 h 1318280"/>
                    <a:gd name="connsiteX5277" fmla="*/ 1115717 w 2276193"/>
                    <a:gd name="connsiteY5277" fmla="*/ 419090 h 1318280"/>
                    <a:gd name="connsiteX5278" fmla="*/ 1116290 w 2276193"/>
                    <a:gd name="connsiteY5278" fmla="*/ 418754 h 1318280"/>
                    <a:gd name="connsiteX5279" fmla="*/ 1116308 w 2276193"/>
                    <a:gd name="connsiteY5279" fmla="*/ 418753 h 1318280"/>
                    <a:gd name="connsiteX5280" fmla="*/ 1184299 w 2276193"/>
                    <a:gd name="connsiteY5280" fmla="*/ 418725 h 1318280"/>
                    <a:gd name="connsiteX5281" fmla="*/ 1183990 w 2276193"/>
                    <a:gd name="connsiteY5281" fmla="*/ 419119 h 1318280"/>
                    <a:gd name="connsiteX5282" fmla="*/ 1183914 w 2276193"/>
                    <a:gd name="connsiteY5282" fmla="*/ 419203 h 1318280"/>
                    <a:gd name="connsiteX5283" fmla="*/ 1182208 w 2276193"/>
                    <a:gd name="connsiteY5283" fmla="*/ 420787 h 1318280"/>
                    <a:gd name="connsiteX5284" fmla="*/ 1186161 w 2276193"/>
                    <a:gd name="connsiteY5284" fmla="*/ 423813 h 1318280"/>
                    <a:gd name="connsiteX5285" fmla="*/ 1186333 w 2276193"/>
                    <a:gd name="connsiteY5285" fmla="*/ 423993 h 1318280"/>
                    <a:gd name="connsiteX5286" fmla="*/ 1186333 w 2276193"/>
                    <a:gd name="connsiteY5286" fmla="*/ 423712 h 1318280"/>
                    <a:gd name="connsiteX5287" fmla="*/ 1184346 w 2276193"/>
                    <a:gd name="connsiteY5287" fmla="*/ 418781 h 1318280"/>
                    <a:gd name="connsiteX5288" fmla="*/ 1134588 w 2276193"/>
                    <a:gd name="connsiteY5288" fmla="*/ 418097 h 1318280"/>
                    <a:gd name="connsiteX5289" fmla="*/ 1142771 w 2276193"/>
                    <a:gd name="connsiteY5289" fmla="*/ 431418 h 1318280"/>
                    <a:gd name="connsiteX5290" fmla="*/ 1142678 w 2276193"/>
                    <a:gd name="connsiteY5290" fmla="*/ 423459 h 1318280"/>
                    <a:gd name="connsiteX5291" fmla="*/ 1142753 w 2276193"/>
                    <a:gd name="connsiteY5291" fmla="*/ 422550 h 1318280"/>
                    <a:gd name="connsiteX5292" fmla="*/ 1142884 w 2276193"/>
                    <a:gd name="connsiteY5292" fmla="*/ 420422 h 1318280"/>
                    <a:gd name="connsiteX5293" fmla="*/ 1142874 w 2276193"/>
                    <a:gd name="connsiteY5293" fmla="*/ 420412 h 1318280"/>
                    <a:gd name="connsiteX5294" fmla="*/ 1143034 w 2276193"/>
                    <a:gd name="connsiteY5294" fmla="*/ 418256 h 1318280"/>
                    <a:gd name="connsiteX5295" fmla="*/ 2028191 w 2276193"/>
                    <a:gd name="connsiteY5295" fmla="*/ 413729 h 1318280"/>
                    <a:gd name="connsiteX5296" fmla="*/ 2031837 w 2276193"/>
                    <a:gd name="connsiteY5296" fmla="*/ 415407 h 1318280"/>
                    <a:gd name="connsiteX5297" fmla="*/ 2032859 w 2276193"/>
                    <a:gd name="connsiteY5297" fmla="*/ 419747 h 1318280"/>
                    <a:gd name="connsiteX5298" fmla="*/ 2030843 w 2276193"/>
                    <a:gd name="connsiteY5298" fmla="*/ 423891 h 1318280"/>
                    <a:gd name="connsiteX5299" fmla="*/ 2026494 w 2276193"/>
                    <a:gd name="connsiteY5299" fmla="*/ 426122 h 1318280"/>
                    <a:gd name="connsiteX5300" fmla="*/ 2022697 w 2276193"/>
                    <a:gd name="connsiteY5300" fmla="*/ 424228 h 1318280"/>
                    <a:gd name="connsiteX5301" fmla="*/ 2021994 w 2276193"/>
                    <a:gd name="connsiteY5301" fmla="*/ 419447 h 1318280"/>
                    <a:gd name="connsiteX5302" fmla="*/ 2023456 w 2276193"/>
                    <a:gd name="connsiteY5302" fmla="*/ 416438 h 1318280"/>
                    <a:gd name="connsiteX5303" fmla="*/ 2028191 w 2276193"/>
                    <a:gd name="connsiteY5303" fmla="*/ 413729 h 1318280"/>
                    <a:gd name="connsiteX5304" fmla="*/ 569551 w 2276193"/>
                    <a:gd name="connsiteY5304" fmla="*/ 409745 h 1318280"/>
                    <a:gd name="connsiteX5305" fmla="*/ 573966 w 2276193"/>
                    <a:gd name="connsiteY5305" fmla="*/ 410720 h 1318280"/>
                    <a:gd name="connsiteX5306" fmla="*/ 576235 w 2276193"/>
                    <a:gd name="connsiteY5306" fmla="*/ 415248 h 1318280"/>
                    <a:gd name="connsiteX5307" fmla="*/ 574041 w 2276193"/>
                    <a:gd name="connsiteY5307" fmla="*/ 420291 h 1318280"/>
                    <a:gd name="connsiteX5308" fmla="*/ 570563 w 2276193"/>
                    <a:gd name="connsiteY5308" fmla="*/ 422062 h 1318280"/>
                    <a:gd name="connsiteX5309" fmla="*/ 568566 w 2276193"/>
                    <a:gd name="connsiteY5309" fmla="*/ 422400 h 1318280"/>
                    <a:gd name="connsiteX5310" fmla="*/ 563204 w 2276193"/>
                    <a:gd name="connsiteY5310" fmla="*/ 417329 h 1318280"/>
                    <a:gd name="connsiteX5311" fmla="*/ 569560 w 2276193"/>
                    <a:gd name="connsiteY5311" fmla="*/ 409754 h 1318280"/>
                    <a:gd name="connsiteX5312" fmla="*/ 249357 w 2276193"/>
                    <a:gd name="connsiteY5312" fmla="*/ 404167 h 1318280"/>
                    <a:gd name="connsiteX5313" fmla="*/ 249038 w 2276193"/>
                    <a:gd name="connsiteY5313" fmla="*/ 405910 h 1318280"/>
                    <a:gd name="connsiteX5314" fmla="*/ 249010 w 2276193"/>
                    <a:gd name="connsiteY5314" fmla="*/ 406717 h 1318280"/>
                    <a:gd name="connsiteX5315" fmla="*/ 252769 w 2276193"/>
                    <a:gd name="connsiteY5315" fmla="*/ 410063 h 1318280"/>
                    <a:gd name="connsiteX5316" fmla="*/ 252010 w 2276193"/>
                    <a:gd name="connsiteY5316" fmla="*/ 415144 h 1318280"/>
                    <a:gd name="connsiteX5317" fmla="*/ 254934 w 2276193"/>
                    <a:gd name="connsiteY5317" fmla="*/ 421303 h 1318280"/>
                    <a:gd name="connsiteX5318" fmla="*/ 255488 w 2276193"/>
                    <a:gd name="connsiteY5318" fmla="*/ 422081 h 1318280"/>
                    <a:gd name="connsiteX5319" fmla="*/ 255769 w 2276193"/>
                    <a:gd name="connsiteY5319" fmla="*/ 422503 h 1318280"/>
                    <a:gd name="connsiteX5320" fmla="*/ 256209 w 2276193"/>
                    <a:gd name="connsiteY5320" fmla="*/ 428137 h 1318280"/>
                    <a:gd name="connsiteX5321" fmla="*/ 255403 w 2276193"/>
                    <a:gd name="connsiteY5321" fmla="*/ 436189 h 1318280"/>
                    <a:gd name="connsiteX5322" fmla="*/ 254269 w 2276193"/>
                    <a:gd name="connsiteY5322" fmla="*/ 441832 h 1318280"/>
                    <a:gd name="connsiteX5323" fmla="*/ 254250 w 2276193"/>
                    <a:gd name="connsiteY5323" fmla="*/ 441832 h 1318280"/>
                    <a:gd name="connsiteX5324" fmla="*/ 248991 w 2276193"/>
                    <a:gd name="connsiteY5324" fmla="*/ 443164 h 1318280"/>
                    <a:gd name="connsiteX5325" fmla="*/ 248626 w 2276193"/>
                    <a:gd name="connsiteY5325" fmla="*/ 444269 h 1318280"/>
                    <a:gd name="connsiteX5326" fmla="*/ 250557 w 2276193"/>
                    <a:gd name="connsiteY5326" fmla="*/ 449416 h 1318280"/>
                    <a:gd name="connsiteX5327" fmla="*/ 276749 w 2276193"/>
                    <a:gd name="connsiteY5327" fmla="*/ 418406 h 1318280"/>
                    <a:gd name="connsiteX5328" fmla="*/ 231771 w 2276193"/>
                    <a:gd name="connsiteY5328" fmla="*/ 399827 h 1318280"/>
                    <a:gd name="connsiteX5329" fmla="*/ 231433 w 2276193"/>
                    <a:gd name="connsiteY5329" fmla="*/ 399940 h 1318280"/>
                    <a:gd name="connsiteX5330" fmla="*/ 231124 w 2276193"/>
                    <a:gd name="connsiteY5330" fmla="*/ 401055 h 1318280"/>
                    <a:gd name="connsiteX5331" fmla="*/ 231077 w 2276193"/>
                    <a:gd name="connsiteY5331" fmla="*/ 404140 h 1318280"/>
                    <a:gd name="connsiteX5332" fmla="*/ 231077 w 2276193"/>
                    <a:gd name="connsiteY5332" fmla="*/ 404599 h 1318280"/>
                    <a:gd name="connsiteX5333" fmla="*/ 231368 w 2276193"/>
                    <a:gd name="connsiteY5333" fmla="*/ 411770 h 1318280"/>
                    <a:gd name="connsiteX5334" fmla="*/ 233215 w 2276193"/>
                    <a:gd name="connsiteY5334" fmla="*/ 406117 h 1318280"/>
                    <a:gd name="connsiteX5335" fmla="*/ 234480 w 2276193"/>
                    <a:gd name="connsiteY5335" fmla="*/ 401890 h 1318280"/>
                    <a:gd name="connsiteX5336" fmla="*/ 234490 w 2276193"/>
                    <a:gd name="connsiteY5336" fmla="*/ 401871 h 1318280"/>
                    <a:gd name="connsiteX5337" fmla="*/ 234630 w 2276193"/>
                    <a:gd name="connsiteY5337" fmla="*/ 400896 h 1318280"/>
                    <a:gd name="connsiteX5338" fmla="*/ 232174 w 2276193"/>
                    <a:gd name="connsiteY5338" fmla="*/ 399884 h 1318280"/>
                    <a:gd name="connsiteX5339" fmla="*/ 231771 w 2276193"/>
                    <a:gd name="connsiteY5339" fmla="*/ 399827 h 1318280"/>
                    <a:gd name="connsiteX5340" fmla="*/ 1152549 w 2276193"/>
                    <a:gd name="connsiteY5340" fmla="*/ 399245 h 1318280"/>
                    <a:gd name="connsiteX5341" fmla="*/ 1137475 w 2276193"/>
                    <a:gd name="connsiteY5341" fmla="*/ 411844 h 1318280"/>
                    <a:gd name="connsiteX5342" fmla="*/ 1145396 w 2276193"/>
                    <a:gd name="connsiteY5342" fmla="*/ 412004 h 1318280"/>
                    <a:gd name="connsiteX5343" fmla="*/ 1149811 w 2276193"/>
                    <a:gd name="connsiteY5343" fmla="*/ 408657 h 1318280"/>
                    <a:gd name="connsiteX5344" fmla="*/ 1152811 w 2276193"/>
                    <a:gd name="connsiteY5344" fmla="*/ 403717 h 1318280"/>
                    <a:gd name="connsiteX5345" fmla="*/ 1152811 w 2276193"/>
                    <a:gd name="connsiteY5345" fmla="*/ 403707 h 1318280"/>
                    <a:gd name="connsiteX5346" fmla="*/ 1152549 w 2276193"/>
                    <a:gd name="connsiteY5346" fmla="*/ 399245 h 1318280"/>
                    <a:gd name="connsiteX5347" fmla="*/ 1208297 w 2276193"/>
                    <a:gd name="connsiteY5347" fmla="*/ 395561 h 1318280"/>
                    <a:gd name="connsiteX5348" fmla="*/ 1202925 w 2276193"/>
                    <a:gd name="connsiteY5348" fmla="*/ 396349 h 1318280"/>
                    <a:gd name="connsiteX5349" fmla="*/ 1202916 w 2276193"/>
                    <a:gd name="connsiteY5349" fmla="*/ 396339 h 1318280"/>
                    <a:gd name="connsiteX5350" fmla="*/ 1190476 w 2276193"/>
                    <a:gd name="connsiteY5350" fmla="*/ 399742 h 1318280"/>
                    <a:gd name="connsiteX5351" fmla="*/ 1191048 w 2276193"/>
                    <a:gd name="connsiteY5351" fmla="*/ 399592 h 1318280"/>
                    <a:gd name="connsiteX5352" fmla="*/ 1198941 w 2276193"/>
                    <a:gd name="connsiteY5352" fmla="*/ 398214 h 1318280"/>
                    <a:gd name="connsiteX5353" fmla="*/ 1205363 w 2276193"/>
                    <a:gd name="connsiteY5353" fmla="*/ 399620 h 1318280"/>
                    <a:gd name="connsiteX5354" fmla="*/ 1207069 w 2276193"/>
                    <a:gd name="connsiteY5354" fmla="*/ 400117 h 1318280"/>
                    <a:gd name="connsiteX5355" fmla="*/ 1208297 w 2276193"/>
                    <a:gd name="connsiteY5355" fmla="*/ 398974 h 1318280"/>
                    <a:gd name="connsiteX5356" fmla="*/ 1210669 w 2276193"/>
                    <a:gd name="connsiteY5356" fmla="*/ 396452 h 1318280"/>
                    <a:gd name="connsiteX5357" fmla="*/ 1208297 w 2276193"/>
                    <a:gd name="connsiteY5357" fmla="*/ 395561 h 1318280"/>
                    <a:gd name="connsiteX5358" fmla="*/ 2033889 w 2276193"/>
                    <a:gd name="connsiteY5358" fmla="*/ 394277 h 1318280"/>
                    <a:gd name="connsiteX5359" fmla="*/ 2026671 w 2276193"/>
                    <a:gd name="connsiteY5359" fmla="*/ 399789 h 1318280"/>
                    <a:gd name="connsiteX5360" fmla="*/ 2028602 w 2276193"/>
                    <a:gd name="connsiteY5360" fmla="*/ 404467 h 1318280"/>
                    <a:gd name="connsiteX5361" fmla="*/ 2030805 w 2276193"/>
                    <a:gd name="connsiteY5361" fmla="*/ 406398 h 1318280"/>
                    <a:gd name="connsiteX5362" fmla="*/ 2031799 w 2276193"/>
                    <a:gd name="connsiteY5362" fmla="*/ 405189 h 1318280"/>
                    <a:gd name="connsiteX5363" fmla="*/ 2031968 w 2276193"/>
                    <a:gd name="connsiteY5363" fmla="*/ 404898 h 1318280"/>
                    <a:gd name="connsiteX5364" fmla="*/ 2032296 w 2276193"/>
                    <a:gd name="connsiteY5364" fmla="*/ 404336 h 1318280"/>
                    <a:gd name="connsiteX5365" fmla="*/ 2032287 w 2276193"/>
                    <a:gd name="connsiteY5365" fmla="*/ 404345 h 1318280"/>
                    <a:gd name="connsiteX5366" fmla="*/ 2033889 w 2276193"/>
                    <a:gd name="connsiteY5366" fmla="*/ 394277 h 1318280"/>
                    <a:gd name="connsiteX5367" fmla="*/ 232174 w 2276193"/>
                    <a:gd name="connsiteY5367" fmla="*/ 394025 h 1318280"/>
                    <a:gd name="connsiteX5368" fmla="*/ 232277 w 2276193"/>
                    <a:gd name="connsiteY5368" fmla="*/ 394025 h 1318280"/>
                    <a:gd name="connsiteX5369" fmla="*/ 232802 w 2276193"/>
                    <a:gd name="connsiteY5369" fmla="*/ 394081 h 1318280"/>
                    <a:gd name="connsiteX5370" fmla="*/ 233411 w 2276193"/>
                    <a:gd name="connsiteY5370" fmla="*/ 394184 h 1318280"/>
                    <a:gd name="connsiteX5371" fmla="*/ 233477 w 2276193"/>
                    <a:gd name="connsiteY5371" fmla="*/ 394203 h 1318280"/>
                    <a:gd name="connsiteX5372" fmla="*/ 239739 w 2276193"/>
                    <a:gd name="connsiteY5372" fmla="*/ 398131 h 1318280"/>
                    <a:gd name="connsiteX5373" fmla="*/ 239973 w 2276193"/>
                    <a:gd name="connsiteY5373" fmla="*/ 403839 h 1318280"/>
                    <a:gd name="connsiteX5374" fmla="*/ 239964 w 2276193"/>
                    <a:gd name="connsiteY5374" fmla="*/ 403839 h 1318280"/>
                    <a:gd name="connsiteX5375" fmla="*/ 238830 w 2276193"/>
                    <a:gd name="connsiteY5375" fmla="*/ 407645 h 1318280"/>
                    <a:gd name="connsiteX5376" fmla="*/ 236055 w 2276193"/>
                    <a:gd name="connsiteY5376" fmla="*/ 415491 h 1318280"/>
                    <a:gd name="connsiteX5377" fmla="*/ 231152 w 2276193"/>
                    <a:gd name="connsiteY5377" fmla="*/ 418716 h 1318280"/>
                    <a:gd name="connsiteX5378" fmla="*/ 226006 w 2276193"/>
                    <a:gd name="connsiteY5378" fmla="*/ 414470 h 1318280"/>
                    <a:gd name="connsiteX5379" fmla="*/ 225237 w 2276193"/>
                    <a:gd name="connsiteY5379" fmla="*/ 404439 h 1318280"/>
                    <a:gd name="connsiteX5380" fmla="*/ 225256 w 2276193"/>
                    <a:gd name="connsiteY5380" fmla="*/ 403774 h 1318280"/>
                    <a:gd name="connsiteX5381" fmla="*/ 225284 w 2276193"/>
                    <a:gd name="connsiteY5381" fmla="*/ 401159 h 1318280"/>
                    <a:gd name="connsiteX5382" fmla="*/ 227252 w 2276193"/>
                    <a:gd name="connsiteY5382" fmla="*/ 395872 h 1318280"/>
                    <a:gd name="connsiteX5383" fmla="*/ 232174 w 2276193"/>
                    <a:gd name="connsiteY5383" fmla="*/ 394025 h 1318280"/>
                    <a:gd name="connsiteX5384" fmla="*/ 1929499 w 2276193"/>
                    <a:gd name="connsiteY5384" fmla="*/ 392421 h 1318280"/>
                    <a:gd name="connsiteX5385" fmla="*/ 1927971 w 2276193"/>
                    <a:gd name="connsiteY5385" fmla="*/ 395730 h 1318280"/>
                    <a:gd name="connsiteX5386" fmla="*/ 1927127 w 2276193"/>
                    <a:gd name="connsiteY5386" fmla="*/ 396799 h 1318280"/>
                    <a:gd name="connsiteX5387" fmla="*/ 1923552 w 2276193"/>
                    <a:gd name="connsiteY5387" fmla="*/ 399588 h 1318280"/>
                    <a:gd name="connsiteX5388" fmla="*/ 1923546 w 2276193"/>
                    <a:gd name="connsiteY5388" fmla="*/ 399583 h 1318280"/>
                    <a:gd name="connsiteX5389" fmla="*/ 1923546 w 2276193"/>
                    <a:gd name="connsiteY5389" fmla="*/ 399592 h 1318280"/>
                    <a:gd name="connsiteX5390" fmla="*/ 1923552 w 2276193"/>
                    <a:gd name="connsiteY5390" fmla="*/ 399588 h 1318280"/>
                    <a:gd name="connsiteX5391" fmla="*/ 1937139 w 2276193"/>
                    <a:gd name="connsiteY5391" fmla="*/ 410851 h 1318280"/>
                    <a:gd name="connsiteX5392" fmla="*/ 1936895 w 2276193"/>
                    <a:gd name="connsiteY5392" fmla="*/ 408826 h 1318280"/>
                    <a:gd name="connsiteX5393" fmla="*/ 1929499 w 2276193"/>
                    <a:gd name="connsiteY5393" fmla="*/ 392421 h 1318280"/>
                    <a:gd name="connsiteX5394" fmla="*/ 1398236 w 2276193"/>
                    <a:gd name="connsiteY5394" fmla="*/ 391474 h 1318280"/>
                    <a:gd name="connsiteX5395" fmla="*/ 1376948 w 2276193"/>
                    <a:gd name="connsiteY5395" fmla="*/ 478541 h 1318280"/>
                    <a:gd name="connsiteX5396" fmla="*/ 1458231 w 2276193"/>
                    <a:gd name="connsiteY5396" fmla="*/ 435008 h 1318280"/>
                    <a:gd name="connsiteX5397" fmla="*/ 1392696 w 2276193"/>
                    <a:gd name="connsiteY5397" fmla="*/ 390621 h 1318280"/>
                    <a:gd name="connsiteX5398" fmla="*/ 1269971 w 2276193"/>
                    <a:gd name="connsiteY5398" fmla="*/ 418741 h 1318280"/>
                    <a:gd name="connsiteX5399" fmla="*/ 1269960 w 2276193"/>
                    <a:gd name="connsiteY5399" fmla="*/ 418734 h 1318280"/>
                    <a:gd name="connsiteX5400" fmla="*/ 1269960 w 2276193"/>
                    <a:gd name="connsiteY5400" fmla="*/ 418744 h 1318280"/>
                    <a:gd name="connsiteX5401" fmla="*/ 1269971 w 2276193"/>
                    <a:gd name="connsiteY5401" fmla="*/ 418741 h 1318280"/>
                    <a:gd name="connsiteX5402" fmla="*/ 1370920 w 2276193"/>
                    <a:gd name="connsiteY5402" fmla="*/ 479676 h 1318280"/>
                    <a:gd name="connsiteX5403" fmla="*/ 794559 w 2276193"/>
                    <a:gd name="connsiteY5403" fmla="*/ 385550 h 1318280"/>
                    <a:gd name="connsiteX5404" fmla="*/ 794240 w 2276193"/>
                    <a:gd name="connsiteY5404" fmla="*/ 386618 h 1318280"/>
                    <a:gd name="connsiteX5405" fmla="*/ 794728 w 2276193"/>
                    <a:gd name="connsiteY5405" fmla="*/ 386056 h 1318280"/>
                    <a:gd name="connsiteX5406" fmla="*/ 794718 w 2276193"/>
                    <a:gd name="connsiteY5406" fmla="*/ 386046 h 1318280"/>
                    <a:gd name="connsiteX5407" fmla="*/ 789600 w 2276193"/>
                    <a:gd name="connsiteY5407" fmla="*/ 382643 h 1318280"/>
                    <a:gd name="connsiteX5408" fmla="*/ 786441 w 2276193"/>
                    <a:gd name="connsiteY5408" fmla="*/ 384518 h 1318280"/>
                    <a:gd name="connsiteX5409" fmla="*/ 787519 w 2276193"/>
                    <a:gd name="connsiteY5409" fmla="*/ 385681 h 1318280"/>
                    <a:gd name="connsiteX5410" fmla="*/ 788438 w 2276193"/>
                    <a:gd name="connsiteY5410" fmla="*/ 386487 h 1318280"/>
                    <a:gd name="connsiteX5411" fmla="*/ 789591 w 2276193"/>
                    <a:gd name="connsiteY5411" fmla="*/ 382653 h 1318280"/>
                    <a:gd name="connsiteX5412" fmla="*/ 1669028 w 2276193"/>
                    <a:gd name="connsiteY5412" fmla="*/ 382503 h 1318280"/>
                    <a:gd name="connsiteX5413" fmla="*/ 1617845 w 2276193"/>
                    <a:gd name="connsiteY5413" fmla="*/ 443098 h 1318280"/>
                    <a:gd name="connsiteX5414" fmla="*/ 1704462 w 2276193"/>
                    <a:gd name="connsiteY5414" fmla="*/ 540964 h 1318280"/>
                    <a:gd name="connsiteX5415" fmla="*/ 1726876 w 2276193"/>
                    <a:gd name="connsiteY5415" fmla="*/ 376954 h 1318280"/>
                    <a:gd name="connsiteX5416" fmla="*/ 1712805 w 2276193"/>
                    <a:gd name="connsiteY5416" fmla="*/ 545811 h 1318280"/>
                    <a:gd name="connsiteX5417" fmla="*/ 1712815 w 2276193"/>
                    <a:gd name="connsiteY5417" fmla="*/ 545811 h 1318280"/>
                    <a:gd name="connsiteX5418" fmla="*/ 1803219 w 2276193"/>
                    <a:gd name="connsiteY5418" fmla="*/ 493493 h 1318280"/>
                    <a:gd name="connsiteX5419" fmla="*/ 463172 w 2276193"/>
                    <a:gd name="connsiteY5419" fmla="*/ 376766 h 1318280"/>
                    <a:gd name="connsiteX5420" fmla="*/ 404640 w 2276193"/>
                    <a:gd name="connsiteY5420" fmla="*/ 503805 h 1318280"/>
                    <a:gd name="connsiteX5421" fmla="*/ 459263 w 2276193"/>
                    <a:gd name="connsiteY5421" fmla="*/ 545379 h 1318280"/>
                    <a:gd name="connsiteX5422" fmla="*/ 1854552 w 2276193"/>
                    <a:gd name="connsiteY5422" fmla="*/ 372623 h 1318280"/>
                    <a:gd name="connsiteX5423" fmla="*/ 1812293 w 2276193"/>
                    <a:gd name="connsiteY5423" fmla="*/ 489331 h 1318280"/>
                    <a:gd name="connsiteX5424" fmla="*/ 1812303 w 2276193"/>
                    <a:gd name="connsiteY5424" fmla="*/ 489331 h 1318280"/>
                    <a:gd name="connsiteX5425" fmla="*/ 1843987 w 2276193"/>
                    <a:gd name="connsiteY5425" fmla="*/ 476826 h 1318280"/>
                    <a:gd name="connsiteX5426" fmla="*/ 1721729 w 2276193"/>
                    <a:gd name="connsiteY5426" fmla="*/ 372145 h 1318280"/>
                    <a:gd name="connsiteX5427" fmla="*/ 1673902 w 2276193"/>
                    <a:gd name="connsiteY5427" fmla="*/ 378932 h 1318280"/>
                    <a:gd name="connsiteX5428" fmla="*/ 1708334 w 2276193"/>
                    <a:gd name="connsiteY5428" fmla="*/ 532912 h 1318280"/>
                    <a:gd name="connsiteX5429" fmla="*/ 468863 w 2276193"/>
                    <a:gd name="connsiteY5429" fmla="*/ 369108 h 1318280"/>
                    <a:gd name="connsiteX5430" fmla="*/ 464879 w 2276193"/>
                    <a:gd name="connsiteY5430" fmla="*/ 541170 h 1318280"/>
                    <a:gd name="connsiteX5431" fmla="*/ 538560 w 2276193"/>
                    <a:gd name="connsiteY5431" fmla="*/ 426412 h 1318280"/>
                    <a:gd name="connsiteX5432" fmla="*/ 524621 w 2276193"/>
                    <a:gd name="connsiteY5432" fmla="*/ 418303 h 1318280"/>
                    <a:gd name="connsiteX5433" fmla="*/ 523805 w 2276193"/>
                    <a:gd name="connsiteY5433" fmla="*/ 417834 h 1318280"/>
                    <a:gd name="connsiteX5434" fmla="*/ 523336 w 2276193"/>
                    <a:gd name="connsiteY5434" fmla="*/ 417610 h 1318280"/>
                    <a:gd name="connsiteX5435" fmla="*/ 516830 w 2276193"/>
                    <a:gd name="connsiteY5435" fmla="*/ 411122 h 1318280"/>
                    <a:gd name="connsiteX5436" fmla="*/ 507812 w 2276193"/>
                    <a:gd name="connsiteY5436" fmla="*/ 403332 h 1318280"/>
                    <a:gd name="connsiteX5437" fmla="*/ 507700 w 2276193"/>
                    <a:gd name="connsiteY5437" fmla="*/ 403276 h 1318280"/>
                    <a:gd name="connsiteX5438" fmla="*/ 501775 w 2276193"/>
                    <a:gd name="connsiteY5438" fmla="*/ 399649 h 1318280"/>
                    <a:gd name="connsiteX5439" fmla="*/ 501372 w 2276193"/>
                    <a:gd name="connsiteY5439" fmla="*/ 399555 h 1318280"/>
                    <a:gd name="connsiteX5440" fmla="*/ 499226 w 2276193"/>
                    <a:gd name="connsiteY5440" fmla="*/ 400052 h 1318280"/>
                    <a:gd name="connsiteX5441" fmla="*/ 494210 w 2276193"/>
                    <a:gd name="connsiteY5441" fmla="*/ 399030 h 1318280"/>
                    <a:gd name="connsiteX5442" fmla="*/ 492457 w 2276193"/>
                    <a:gd name="connsiteY5442" fmla="*/ 394212 h 1318280"/>
                    <a:gd name="connsiteX5443" fmla="*/ 492720 w 2276193"/>
                    <a:gd name="connsiteY5443" fmla="*/ 387153 h 1318280"/>
                    <a:gd name="connsiteX5444" fmla="*/ 20074 w 2276193"/>
                    <a:gd name="connsiteY5444" fmla="*/ 364045 h 1318280"/>
                    <a:gd name="connsiteX5445" fmla="*/ 18724 w 2276193"/>
                    <a:gd name="connsiteY5445" fmla="*/ 365414 h 1318280"/>
                    <a:gd name="connsiteX5446" fmla="*/ 18743 w 2276193"/>
                    <a:gd name="connsiteY5446" fmla="*/ 365395 h 1318280"/>
                    <a:gd name="connsiteX5447" fmla="*/ 20083 w 2276193"/>
                    <a:gd name="connsiteY5447" fmla="*/ 364045 h 1318280"/>
                    <a:gd name="connsiteX5448" fmla="*/ 804346 w 2276193"/>
                    <a:gd name="connsiteY5448" fmla="*/ 362855 h 1318280"/>
                    <a:gd name="connsiteX5449" fmla="*/ 804336 w 2276193"/>
                    <a:gd name="connsiteY5449" fmla="*/ 362864 h 1318280"/>
                    <a:gd name="connsiteX5450" fmla="*/ 804335 w 2276193"/>
                    <a:gd name="connsiteY5450" fmla="*/ 362877 h 1318280"/>
                    <a:gd name="connsiteX5451" fmla="*/ 798805 w 2276193"/>
                    <a:gd name="connsiteY5451" fmla="*/ 373897 h 1318280"/>
                    <a:gd name="connsiteX5452" fmla="*/ 799715 w 2276193"/>
                    <a:gd name="connsiteY5452" fmla="*/ 374085 h 1318280"/>
                    <a:gd name="connsiteX5453" fmla="*/ 802977 w 2276193"/>
                    <a:gd name="connsiteY5453" fmla="*/ 368385 h 1318280"/>
                    <a:gd name="connsiteX5454" fmla="*/ 803952 w 2276193"/>
                    <a:gd name="connsiteY5454" fmla="*/ 365095 h 1318280"/>
                    <a:gd name="connsiteX5455" fmla="*/ 804299 w 2276193"/>
                    <a:gd name="connsiteY5455" fmla="*/ 363192 h 1318280"/>
                    <a:gd name="connsiteX5456" fmla="*/ 804335 w 2276193"/>
                    <a:gd name="connsiteY5456" fmla="*/ 362877 h 1318280"/>
                    <a:gd name="connsiteX5457" fmla="*/ 20261 w 2276193"/>
                    <a:gd name="connsiteY5457" fmla="*/ 358196 h 1318280"/>
                    <a:gd name="connsiteX5458" fmla="*/ 21143 w 2276193"/>
                    <a:gd name="connsiteY5458" fmla="*/ 358252 h 1318280"/>
                    <a:gd name="connsiteX5459" fmla="*/ 21152 w 2276193"/>
                    <a:gd name="connsiteY5459" fmla="*/ 358252 h 1318280"/>
                    <a:gd name="connsiteX5460" fmla="*/ 21180 w 2276193"/>
                    <a:gd name="connsiteY5460" fmla="*/ 358261 h 1318280"/>
                    <a:gd name="connsiteX5461" fmla="*/ 25942 w 2276193"/>
                    <a:gd name="connsiteY5461" fmla="*/ 363745 h 1318280"/>
                    <a:gd name="connsiteX5462" fmla="*/ 19962 w 2276193"/>
                    <a:gd name="connsiteY5462" fmla="*/ 371254 h 1318280"/>
                    <a:gd name="connsiteX5463" fmla="*/ 19033 w 2276193"/>
                    <a:gd name="connsiteY5463" fmla="*/ 371648 h 1318280"/>
                    <a:gd name="connsiteX5464" fmla="*/ 16577 w 2276193"/>
                    <a:gd name="connsiteY5464" fmla="*/ 372229 h 1318280"/>
                    <a:gd name="connsiteX5465" fmla="*/ 15199 w 2276193"/>
                    <a:gd name="connsiteY5465" fmla="*/ 372042 h 1318280"/>
                    <a:gd name="connsiteX5466" fmla="*/ 12331 w 2276193"/>
                    <a:gd name="connsiteY5466" fmla="*/ 369773 h 1318280"/>
                    <a:gd name="connsiteX5467" fmla="*/ 11956 w 2276193"/>
                    <a:gd name="connsiteY5467" fmla="*/ 368948 h 1318280"/>
                    <a:gd name="connsiteX5468" fmla="*/ 10062 w 2276193"/>
                    <a:gd name="connsiteY5468" fmla="*/ 372360 h 1318280"/>
                    <a:gd name="connsiteX5469" fmla="*/ 7569 w 2276193"/>
                    <a:gd name="connsiteY5469" fmla="*/ 374123 h 1318280"/>
                    <a:gd name="connsiteX5470" fmla="*/ 4644 w 2276193"/>
                    <a:gd name="connsiteY5470" fmla="*/ 374929 h 1318280"/>
                    <a:gd name="connsiteX5471" fmla="*/ 407 w 2276193"/>
                    <a:gd name="connsiteY5471" fmla="*/ 372285 h 1318280"/>
                    <a:gd name="connsiteX5472" fmla="*/ 1503 w 2276193"/>
                    <a:gd name="connsiteY5472" fmla="*/ 366717 h 1318280"/>
                    <a:gd name="connsiteX5473" fmla="*/ 4897 w 2276193"/>
                    <a:gd name="connsiteY5473" fmla="*/ 364373 h 1318280"/>
                    <a:gd name="connsiteX5474" fmla="*/ 11637 w 2276193"/>
                    <a:gd name="connsiteY5474" fmla="*/ 366623 h 1318280"/>
                    <a:gd name="connsiteX5475" fmla="*/ 11834 w 2276193"/>
                    <a:gd name="connsiteY5475" fmla="*/ 365451 h 1318280"/>
                    <a:gd name="connsiteX5476" fmla="*/ 13390 w 2276193"/>
                    <a:gd name="connsiteY5476" fmla="*/ 362780 h 1318280"/>
                    <a:gd name="connsiteX5477" fmla="*/ 13840 w 2276193"/>
                    <a:gd name="connsiteY5477" fmla="*/ 362227 h 1318280"/>
                    <a:gd name="connsiteX5478" fmla="*/ 13999 w 2276193"/>
                    <a:gd name="connsiteY5478" fmla="*/ 361992 h 1318280"/>
                    <a:gd name="connsiteX5479" fmla="*/ 20261 w 2276193"/>
                    <a:gd name="connsiteY5479" fmla="*/ 358196 h 1318280"/>
                    <a:gd name="connsiteX5480" fmla="*/ 1202860 w 2276193"/>
                    <a:gd name="connsiteY5480" fmla="*/ 357221 h 1318280"/>
                    <a:gd name="connsiteX5481" fmla="*/ 1170650 w 2276193"/>
                    <a:gd name="connsiteY5481" fmla="*/ 384134 h 1318280"/>
                    <a:gd name="connsiteX5482" fmla="*/ 1179499 w 2276193"/>
                    <a:gd name="connsiteY5482" fmla="*/ 394146 h 1318280"/>
                    <a:gd name="connsiteX5483" fmla="*/ 1184449 w 2276193"/>
                    <a:gd name="connsiteY5483" fmla="*/ 395449 h 1318280"/>
                    <a:gd name="connsiteX5484" fmla="*/ 1187149 w 2276193"/>
                    <a:gd name="connsiteY5484" fmla="*/ 394840 h 1318280"/>
                    <a:gd name="connsiteX5485" fmla="*/ 1201819 w 2276193"/>
                    <a:gd name="connsiteY5485" fmla="*/ 390640 h 1318280"/>
                    <a:gd name="connsiteX5486" fmla="*/ 1208278 w 2276193"/>
                    <a:gd name="connsiteY5486" fmla="*/ 389750 h 1318280"/>
                    <a:gd name="connsiteX5487" fmla="*/ 1214905 w 2276193"/>
                    <a:gd name="connsiteY5487" fmla="*/ 392365 h 1318280"/>
                    <a:gd name="connsiteX5488" fmla="*/ 1216959 w 2276193"/>
                    <a:gd name="connsiteY5488" fmla="*/ 396977 h 1318280"/>
                    <a:gd name="connsiteX5489" fmla="*/ 1214146 w 2276193"/>
                    <a:gd name="connsiteY5489" fmla="*/ 401186 h 1318280"/>
                    <a:gd name="connsiteX5490" fmla="*/ 1213396 w 2276193"/>
                    <a:gd name="connsiteY5490" fmla="*/ 401805 h 1318280"/>
                    <a:gd name="connsiteX5491" fmla="*/ 1207059 w 2276193"/>
                    <a:gd name="connsiteY5491" fmla="*/ 405986 h 1318280"/>
                    <a:gd name="connsiteX5492" fmla="*/ 1202916 w 2276193"/>
                    <a:gd name="connsiteY5492" fmla="*/ 404945 h 1318280"/>
                    <a:gd name="connsiteX5493" fmla="*/ 1198941 w 2276193"/>
                    <a:gd name="connsiteY5493" fmla="*/ 404083 h 1318280"/>
                    <a:gd name="connsiteX5494" fmla="*/ 1192708 w 2276193"/>
                    <a:gd name="connsiteY5494" fmla="*/ 405217 h 1318280"/>
                    <a:gd name="connsiteX5495" fmla="*/ 1191283 w 2276193"/>
                    <a:gd name="connsiteY5495" fmla="*/ 405601 h 1318280"/>
                    <a:gd name="connsiteX5496" fmla="*/ 1185977 w 2276193"/>
                    <a:gd name="connsiteY5496" fmla="*/ 409088 h 1318280"/>
                    <a:gd name="connsiteX5497" fmla="*/ 1185883 w 2276193"/>
                    <a:gd name="connsiteY5497" fmla="*/ 410166 h 1318280"/>
                    <a:gd name="connsiteX5498" fmla="*/ 1185489 w 2276193"/>
                    <a:gd name="connsiteY5498" fmla="*/ 412772 h 1318280"/>
                    <a:gd name="connsiteX5499" fmla="*/ 1185480 w 2276193"/>
                    <a:gd name="connsiteY5499" fmla="*/ 412800 h 1318280"/>
                    <a:gd name="connsiteX5500" fmla="*/ 1254793 w 2276193"/>
                    <a:gd name="connsiteY5500" fmla="*/ 414141 h 1318280"/>
                    <a:gd name="connsiteX5501" fmla="*/ 1861780 w 2276193"/>
                    <a:gd name="connsiteY5501" fmla="*/ 356227 h 1318280"/>
                    <a:gd name="connsiteX5502" fmla="*/ 1849753 w 2276193"/>
                    <a:gd name="connsiteY5502" fmla="*/ 474876 h 1318280"/>
                    <a:gd name="connsiteX5503" fmla="*/ 1933895 w 2276193"/>
                    <a:gd name="connsiteY5503" fmla="*/ 448197 h 1318280"/>
                    <a:gd name="connsiteX5504" fmla="*/ 1930155 w 2276193"/>
                    <a:gd name="connsiteY5504" fmla="*/ 438017 h 1318280"/>
                    <a:gd name="connsiteX5505" fmla="*/ 1927277 w 2276193"/>
                    <a:gd name="connsiteY5505" fmla="*/ 427284 h 1318280"/>
                    <a:gd name="connsiteX5506" fmla="*/ 1927118 w 2276193"/>
                    <a:gd name="connsiteY5506" fmla="*/ 421743 h 1318280"/>
                    <a:gd name="connsiteX5507" fmla="*/ 1927099 w 2276193"/>
                    <a:gd name="connsiteY5507" fmla="*/ 421115 h 1318280"/>
                    <a:gd name="connsiteX5508" fmla="*/ 1930399 w 2276193"/>
                    <a:gd name="connsiteY5508" fmla="*/ 416119 h 1318280"/>
                    <a:gd name="connsiteX5509" fmla="*/ 1933830 w 2276193"/>
                    <a:gd name="connsiteY5509" fmla="*/ 415960 h 1318280"/>
                    <a:gd name="connsiteX5510" fmla="*/ 1904573 w 2276193"/>
                    <a:gd name="connsiteY5510" fmla="*/ 391709 h 1318280"/>
                    <a:gd name="connsiteX5511" fmla="*/ 1903513 w 2276193"/>
                    <a:gd name="connsiteY5511" fmla="*/ 391784 h 1318280"/>
                    <a:gd name="connsiteX5512" fmla="*/ 1903373 w 2276193"/>
                    <a:gd name="connsiteY5512" fmla="*/ 391784 h 1318280"/>
                    <a:gd name="connsiteX5513" fmla="*/ 1903298 w 2276193"/>
                    <a:gd name="connsiteY5513" fmla="*/ 392383 h 1318280"/>
                    <a:gd name="connsiteX5514" fmla="*/ 1899848 w 2276193"/>
                    <a:gd name="connsiteY5514" fmla="*/ 396939 h 1318280"/>
                    <a:gd name="connsiteX5515" fmla="*/ 1894327 w 2276193"/>
                    <a:gd name="connsiteY5515" fmla="*/ 395702 h 1318280"/>
                    <a:gd name="connsiteX5516" fmla="*/ 1893608 w 2276193"/>
                    <a:gd name="connsiteY5516" fmla="*/ 395130 h 1318280"/>
                    <a:gd name="connsiteX5517" fmla="*/ 1893624 w 2276193"/>
                    <a:gd name="connsiteY5517" fmla="*/ 395130 h 1318280"/>
                    <a:gd name="connsiteX5518" fmla="*/ 1893596 w 2276193"/>
                    <a:gd name="connsiteY5518" fmla="*/ 395121 h 1318280"/>
                    <a:gd name="connsiteX5519" fmla="*/ 1893608 w 2276193"/>
                    <a:gd name="connsiteY5519" fmla="*/ 395130 h 1318280"/>
                    <a:gd name="connsiteX5520" fmla="*/ 1889930 w 2276193"/>
                    <a:gd name="connsiteY5520" fmla="*/ 395140 h 1318280"/>
                    <a:gd name="connsiteX5521" fmla="*/ 1886809 w 2276193"/>
                    <a:gd name="connsiteY5521" fmla="*/ 391952 h 1318280"/>
                    <a:gd name="connsiteX5522" fmla="*/ 1886153 w 2276193"/>
                    <a:gd name="connsiteY5522" fmla="*/ 390237 h 1318280"/>
                    <a:gd name="connsiteX5523" fmla="*/ 1885759 w 2276193"/>
                    <a:gd name="connsiteY5523" fmla="*/ 389112 h 1318280"/>
                    <a:gd name="connsiteX5524" fmla="*/ 1884897 w 2276193"/>
                    <a:gd name="connsiteY5524" fmla="*/ 389084 h 1318280"/>
                    <a:gd name="connsiteX5525" fmla="*/ 1884793 w 2276193"/>
                    <a:gd name="connsiteY5525" fmla="*/ 389084 h 1318280"/>
                    <a:gd name="connsiteX5526" fmla="*/ 1882647 w 2276193"/>
                    <a:gd name="connsiteY5526" fmla="*/ 389421 h 1318280"/>
                    <a:gd name="connsiteX5527" fmla="*/ 1881812 w 2276193"/>
                    <a:gd name="connsiteY5527" fmla="*/ 389646 h 1318280"/>
                    <a:gd name="connsiteX5528" fmla="*/ 1876713 w 2276193"/>
                    <a:gd name="connsiteY5528" fmla="*/ 388165 h 1318280"/>
                    <a:gd name="connsiteX5529" fmla="*/ 1875428 w 2276193"/>
                    <a:gd name="connsiteY5529" fmla="*/ 383066 h 1318280"/>
                    <a:gd name="connsiteX5530" fmla="*/ 1876178 w 2276193"/>
                    <a:gd name="connsiteY5530" fmla="*/ 381097 h 1318280"/>
                    <a:gd name="connsiteX5531" fmla="*/ 1877669 w 2276193"/>
                    <a:gd name="connsiteY5531" fmla="*/ 377966 h 1318280"/>
                    <a:gd name="connsiteX5532" fmla="*/ 1878109 w 2276193"/>
                    <a:gd name="connsiteY5532" fmla="*/ 377038 h 1318280"/>
                    <a:gd name="connsiteX5533" fmla="*/ 1880584 w 2276193"/>
                    <a:gd name="connsiteY5533" fmla="*/ 371817 h 1318280"/>
                    <a:gd name="connsiteX5534" fmla="*/ 1855218 w 2276193"/>
                    <a:gd name="connsiteY5534" fmla="*/ 354268 h 1318280"/>
                    <a:gd name="connsiteX5535" fmla="*/ 1729885 w 2276193"/>
                    <a:gd name="connsiteY5535" fmla="*/ 371020 h 1318280"/>
                    <a:gd name="connsiteX5536" fmla="*/ 1729885 w 2276193"/>
                    <a:gd name="connsiteY5536" fmla="*/ 371029 h 1318280"/>
                    <a:gd name="connsiteX5537" fmla="*/ 1806697 w 2276193"/>
                    <a:gd name="connsiteY5537" fmla="*/ 488281 h 1318280"/>
                    <a:gd name="connsiteX5538" fmla="*/ 45263 w 2276193"/>
                    <a:gd name="connsiteY5538" fmla="*/ 353584 h 1318280"/>
                    <a:gd name="connsiteX5539" fmla="*/ 41888 w 2276193"/>
                    <a:gd name="connsiteY5539" fmla="*/ 353977 h 1318280"/>
                    <a:gd name="connsiteX5540" fmla="*/ 38288 w 2276193"/>
                    <a:gd name="connsiteY5540" fmla="*/ 355459 h 1318280"/>
                    <a:gd name="connsiteX5541" fmla="*/ 38532 w 2276193"/>
                    <a:gd name="connsiteY5541" fmla="*/ 355421 h 1318280"/>
                    <a:gd name="connsiteX5542" fmla="*/ 38626 w 2276193"/>
                    <a:gd name="connsiteY5542" fmla="*/ 355421 h 1318280"/>
                    <a:gd name="connsiteX5543" fmla="*/ 44672 w 2276193"/>
                    <a:gd name="connsiteY5543" fmla="*/ 353968 h 1318280"/>
                    <a:gd name="connsiteX5544" fmla="*/ 45272 w 2276193"/>
                    <a:gd name="connsiteY5544" fmla="*/ 353584 h 1318280"/>
                    <a:gd name="connsiteX5545" fmla="*/ 350730 w 2276193"/>
                    <a:gd name="connsiteY5545" fmla="*/ 352862 h 1318280"/>
                    <a:gd name="connsiteX5546" fmla="*/ 350720 w 2276193"/>
                    <a:gd name="connsiteY5546" fmla="*/ 352881 h 1318280"/>
                    <a:gd name="connsiteX5547" fmla="*/ 284876 w 2276193"/>
                    <a:gd name="connsiteY5547" fmla="*/ 418181 h 1318280"/>
                    <a:gd name="connsiteX5548" fmla="*/ 299116 w 2276193"/>
                    <a:gd name="connsiteY5548" fmla="*/ 451881 h 1318280"/>
                    <a:gd name="connsiteX5549" fmla="*/ 350720 w 2276193"/>
                    <a:gd name="connsiteY5549" fmla="*/ 352881 h 1318280"/>
                    <a:gd name="connsiteX5550" fmla="*/ 350730 w 2276193"/>
                    <a:gd name="connsiteY5550" fmla="*/ 352871 h 1318280"/>
                    <a:gd name="connsiteX5551" fmla="*/ 610141 w 2276193"/>
                    <a:gd name="connsiteY5551" fmla="*/ 349347 h 1318280"/>
                    <a:gd name="connsiteX5552" fmla="*/ 595752 w 2276193"/>
                    <a:gd name="connsiteY5552" fmla="*/ 366380 h 1318280"/>
                    <a:gd name="connsiteX5553" fmla="*/ 588805 w 2276193"/>
                    <a:gd name="connsiteY5553" fmla="*/ 384969 h 1318280"/>
                    <a:gd name="connsiteX5554" fmla="*/ 586855 w 2276193"/>
                    <a:gd name="connsiteY5554" fmla="*/ 386684 h 1318280"/>
                    <a:gd name="connsiteX5555" fmla="*/ 586068 w 2276193"/>
                    <a:gd name="connsiteY5555" fmla="*/ 387415 h 1318280"/>
                    <a:gd name="connsiteX5556" fmla="*/ 584634 w 2276193"/>
                    <a:gd name="connsiteY5556" fmla="*/ 389824 h 1318280"/>
                    <a:gd name="connsiteX5557" fmla="*/ 585806 w 2276193"/>
                    <a:gd name="connsiteY5557" fmla="*/ 391952 h 1318280"/>
                    <a:gd name="connsiteX5558" fmla="*/ 590511 w 2276193"/>
                    <a:gd name="connsiteY5558" fmla="*/ 404683 h 1318280"/>
                    <a:gd name="connsiteX5559" fmla="*/ 590315 w 2276193"/>
                    <a:gd name="connsiteY5559" fmla="*/ 410485 h 1318280"/>
                    <a:gd name="connsiteX5560" fmla="*/ 590315 w 2276193"/>
                    <a:gd name="connsiteY5560" fmla="*/ 410635 h 1318280"/>
                    <a:gd name="connsiteX5561" fmla="*/ 590080 w 2276193"/>
                    <a:gd name="connsiteY5561" fmla="*/ 414919 h 1318280"/>
                    <a:gd name="connsiteX5562" fmla="*/ 587212 w 2276193"/>
                    <a:gd name="connsiteY5562" fmla="*/ 420684 h 1318280"/>
                    <a:gd name="connsiteX5563" fmla="*/ 581353 w 2276193"/>
                    <a:gd name="connsiteY5563" fmla="*/ 425390 h 1318280"/>
                    <a:gd name="connsiteX5564" fmla="*/ 682041 w 2276193"/>
                    <a:gd name="connsiteY5564" fmla="*/ 441898 h 1318280"/>
                    <a:gd name="connsiteX5565" fmla="*/ 679350 w 2276193"/>
                    <a:gd name="connsiteY5565" fmla="*/ 430358 h 1318280"/>
                    <a:gd name="connsiteX5566" fmla="*/ 676154 w 2276193"/>
                    <a:gd name="connsiteY5566" fmla="*/ 426224 h 1318280"/>
                    <a:gd name="connsiteX5567" fmla="*/ 675891 w 2276193"/>
                    <a:gd name="connsiteY5567" fmla="*/ 425877 h 1318280"/>
                    <a:gd name="connsiteX5568" fmla="*/ 674897 w 2276193"/>
                    <a:gd name="connsiteY5568" fmla="*/ 421884 h 1318280"/>
                    <a:gd name="connsiteX5569" fmla="*/ 676651 w 2276193"/>
                    <a:gd name="connsiteY5569" fmla="*/ 418772 h 1318280"/>
                    <a:gd name="connsiteX5570" fmla="*/ 668195 w 2276193"/>
                    <a:gd name="connsiteY5570" fmla="*/ 382503 h 1318280"/>
                    <a:gd name="connsiteX5571" fmla="*/ 665073 w 2276193"/>
                    <a:gd name="connsiteY5571" fmla="*/ 387828 h 1318280"/>
                    <a:gd name="connsiteX5572" fmla="*/ 650272 w 2276193"/>
                    <a:gd name="connsiteY5572" fmla="*/ 400624 h 1318280"/>
                    <a:gd name="connsiteX5573" fmla="*/ 647422 w 2276193"/>
                    <a:gd name="connsiteY5573" fmla="*/ 401261 h 1318280"/>
                    <a:gd name="connsiteX5574" fmla="*/ 645997 w 2276193"/>
                    <a:gd name="connsiteY5574" fmla="*/ 401092 h 1318280"/>
                    <a:gd name="connsiteX5575" fmla="*/ 644750 w 2276193"/>
                    <a:gd name="connsiteY5575" fmla="*/ 400624 h 1318280"/>
                    <a:gd name="connsiteX5576" fmla="*/ 636463 w 2276193"/>
                    <a:gd name="connsiteY5576" fmla="*/ 387406 h 1318280"/>
                    <a:gd name="connsiteX5577" fmla="*/ 636557 w 2276193"/>
                    <a:gd name="connsiteY5577" fmla="*/ 386440 h 1318280"/>
                    <a:gd name="connsiteX5578" fmla="*/ 637082 w 2276193"/>
                    <a:gd name="connsiteY5578" fmla="*/ 383000 h 1318280"/>
                    <a:gd name="connsiteX5579" fmla="*/ 637157 w 2276193"/>
                    <a:gd name="connsiteY5579" fmla="*/ 382484 h 1318280"/>
                    <a:gd name="connsiteX5580" fmla="*/ 640522 w 2276193"/>
                    <a:gd name="connsiteY5580" fmla="*/ 370223 h 1318280"/>
                    <a:gd name="connsiteX5581" fmla="*/ 640588 w 2276193"/>
                    <a:gd name="connsiteY5581" fmla="*/ 370092 h 1318280"/>
                    <a:gd name="connsiteX5582" fmla="*/ 640344 w 2276193"/>
                    <a:gd name="connsiteY5582" fmla="*/ 369942 h 1318280"/>
                    <a:gd name="connsiteX5583" fmla="*/ 639079 w 2276193"/>
                    <a:gd name="connsiteY5583" fmla="*/ 368967 h 1318280"/>
                    <a:gd name="connsiteX5584" fmla="*/ 638685 w 2276193"/>
                    <a:gd name="connsiteY5584" fmla="*/ 368611 h 1318280"/>
                    <a:gd name="connsiteX5585" fmla="*/ 628233 w 2276193"/>
                    <a:gd name="connsiteY5585" fmla="*/ 359086 h 1318280"/>
                    <a:gd name="connsiteX5586" fmla="*/ 627689 w 2276193"/>
                    <a:gd name="connsiteY5586" fmla="*/ 357849 h 1318280"/>
                    <a:gd name="connsiteX5587" fmla="*/ 624071 w 2276193"/>
                    <a:gd name="connsiteY5587" fmla="*/ 351381 h 1318280"/>
                    <a:gd name="connsiteX5588" fmla="*/ 622702 w 2276193"/>
                    <a:gd name="connsiteY5588" fmla="*/ 350659 h 1318280"/>
                    <a:gd name="connsiteX5589" fmla="*/ 620809 w 2276193"/>
                    <a:gd name="connsiteY5589" fmla="*/ 351034 h 1318280"/>
                    <a:gd name="connsiteX5590" fmla="*/ 617659 w 2276193"/>
                    <a:gd name="connsiteY5590" fmla="*/ 351568 h 1318280"/>
                    <a:gd name="connsiteX5591" fmla="*/ 616262 w 2276193"/>
                    <a:gd name="connsiteY5591" fmla="*/ 351390 h 1318280"/>
                    <a:gd name="connsiteX5592" fmla="*/ 610141 w 2276193"/>
                    <a:gd name="connsiteY5592" fmla="*/ 349347 h 1318280"/>
                    <a:gd name="connsiteX5593" fmla="*/ 1112999 w 2276193"/>
                    <a:gd name="connsiteY5593" fmla="*/ 347022 h 1318280"/>
                    <a:gd name="connsiteX5594" fmla="*/ 1109408 w 2276193"/>
                    <a:gd name="connsiteY5594" fmla="*/ 350547 h 1318280"/>
                    <a:gd name="connsiteX5595" fmla="*/ 1104093 w 2276193"/>
                    <a:gd name="connsiteY5595" fmla="*/ 357202 h 1318280"/>
                    <a:gd name="connsiteX5596" fmla="*/ 1096519 w 2276193"/>
                    <a:gd name="connsiteY5596" fmla="*/ 366380 h 1318280"/>
                    <a:gd name="connsiteX5597" fmla="*/ 1093997 w 2276193"/>
                    <a:gd name="connsiteY5597" fmla="*/ 368423 h 1318280"/>
                    <a:gd name="connsiteX5598" fmla="*/ 1092498 w 2276193"/>
                    <a:gd name="connsiteY5598" fmla="*/ 369445 h 1318280"/>
                    <a:gd name="connsiteX5599" fmla="*/ 1090622 w 2276193"/>
                    <a:gd name="connsiteY5599" fmla="*/ 369989 h 1318280"/>
                    <a:gd name="connsiteX5600" fmla="*/ 1088832 w 2276193"/>
                    <a:gd name="connsiteY5600" fmla="*/ 370439 h 1318280"/>
                    <a:gd name="connsiteX5601" fmla="*/ 1087988 w 2276193"/>
                    <a:gd name="connsiteY5601" fmla="*/ 371470 h 1318280"/>
                    <a:gd name="connsiteX5602" fmla="*/ 1085214 w 2276193"/>
                    <a:gd name="connsiteY5602" fmla="*/ 374151 h 1318280"/>
                    <a:gd name="connsiteX5603" fmla="*/ 1083695 w 2276193"/>
                    <a:gd name="connsiteY5603" fmla="*/ 375510 h 1318280"/>
                    <a:gd name="connsiteX5604" fmla="*/ 1083601 w 2276193"/>
                    <a:gd name="connsiteY5604" fmla="*/ 375604 h 1318280"/>
                    <a:gd name="connsiteX5605" fmla="*/ 1078352 w 2276193"/>
                    <a:gd name="connsiteY5605" fmla="*/ 378557 h 1318280"/>
                    <a:gd name="connsiteX5606" fmla="*/ 1077949 w 2276193"/>
                    <a:gd name="connsiteY5606" fmla="*/ 378594 h 1318280"/>
                    <a:gd name="connsiteX5607" fmla="*/ 1077724 w 2276193"/>
                    <a:gd name="connsiteY5607" fmla="*/ 383038 h 1318280"/>
                    <a:gd name="connsiteX5608" fmla="*/ 1077724 w 2276193"/>
                    <a:gd name="connsiteY5608" fmla="*/ 383131 h 1318280"/>
                    <a:gd name="connsiteX5609" fmla="*/ 1078792 w 2276193"/>
                    <a:gd name="connsiteY5609" fmla="*/ 393415 h 1318280"/>
                    <a:gd name="connsiteX5610" fmla="*/ 1079767 w 2276193"/>
                    <a:gd name="connsiteY5610" fmla="*/ 394905 h 1318280"/>
                    <a:gd name="connsiteX5611" fmla="*/ 1079439 w 2276193"/>
                    <a:gd name="connsiteY5611" fmla="*/ 405629 h 1318280"/>
                    <a:gd name="connsiteX5612" fmla="*/ 1081792 w 2276193"/>
                    <a:gd name="connsiteY5612" fmla="*/ 408976 h 1318280"/>
                    <a:gd name="connsiteX5613" fmla="*/ 1080667 w 2276193"/>
                    <a:gd name="connsiteY5613" fmla="*/ 413476 h 1318280"/>
                    <a:gd name="connsiteX5614" fmla="*/ 1080667 w 2276193"/>
                    <a:gd name="connsiteY5614" fmla="*/ 413485 h 1318280"/>
                    <a:gd name="connsiteX5615" fmla="*/ 1080180 w 2276193"/>
                    <a:gd name="connsiteY5615" fmla="*/ 414141 h 1318280"/>
                    <a:gd name="connsiteX5616" fmla="*/ 1080442 w 2276193"/>
                    <a:gd name="connsiteY5616" fmla="*/ 414488 h 1318280"/>
                    <a:gd name="connsiteX5617" fmla="*/ 1098216 w 2276193"/>
                    <a:gd name="connsiteY5617" fmla="*/ 413466 h 1318280"/>
                    <a:gd name="connsiteX5618" fmla="*/ 1105153 w 2276193"/>
                    <a:gd name="connsiteY5618" fmla="*/ 408367 h 1318280"/>
                    <a:gd name="connsiteX5619" fmla="*/ 1105771 w 2276193"/>
                    <a:gd name="connsiteY5619" fmla="*/ 408029 h 1318280"/>
                    <a:gd name="connsiteX5620" fmla="*/ 1110243 w 2276193"/>
                    <a:gd name="connsiteY5620" fmla="*/ 407682 h 1318280"/>
                    <a:gd name="connsiteX5621" fmla="*/ 1113346 w 2276193"/>
                    <a:gd name="connsiteY5621" fmla="*/ 410926 h 1318280"/>
                    <a:gd name="connsiteX5622" fmla="*/ 1113777 w 2276193"/>
                    <a:gd name="connsiteY5622" fmla="*/ 412304 h 1318280"/>
                    <a:gd name="connsiteX5623" fmla="*/ 1113852 w 2276193"/>
                    <a:gd name="connsiteY5623" fmla="*/ 412557 h 1318280"/>
                    <a:gd name="connsiteX5624" fmla="*/ 1125776 w 2276193"/>
                    <a:gd name="connsiteY5624" fmla="*/ 411863 h 1318280"/>
                    <a:gd name="connsiteX5625" fmla="*/ 602126 w 2276193"/>
                    <a:gd name="connsiteY5625" fmla="*/ 346544 h 1318280"/>
                    <a:gd name="connsiteX5626" fmla="*/ 599304 w 2276193"/>
                    <a:gd name="connsiteY5626" fmla="*/ 348156 h 1318280"/>
                    <a:gd name="connsiteX5627" fmla="*/ 598967 w 2276193"/>
                    <a:gd name="connsiteY5627" fmla="*/ 351615 h 1318280"/>
                    <a:gd name="connsiteX5628" fmla="*/ 598779 w 2276193"/>
                    <a:gd name="connsiteY5628" fmla="*/ 353696 h 1318280"/>
                    <a:gd name="connsiteX5629" fmla="*/ 604460 w 2276193"/>
                    <a:gd name="connsiteY5629" fmla="*/ 346966 h 1318280"/>
                    <a:gd name="connsiteX5630" fmla="*/ 604469 w 2276193"/>
                    <a:gd name="connsiteY5630" fmla="*/ 346966 h 1318280"/>
                    <a:gd name="connsiteX5631" fmla="*/ 602126 w 2276193"/>
                    <a:gd name="connsiteY5631" fmla="*/ 346544 h 1318280"/>
                    <a:gd name="connsiteX5632" fmla="*/ 588046 w 2276193"/>
                    <a:gd name="connsiteY5632" fmla="*/ 346019 h 1318280"/>
                    <a:gd name="connsiteX5633" fmla="*/ 587090 w 2276193"/>
                    <a:gd name="connsiteY5633" fmla="*/ 346609 h 1318280"/>
                    <a:gd name="connsiteX5634" fmla="*/ 585787 w 2276193"/>
                    <a:gd name="connsiteY5634" fmla="*/ 349450 h 1318280"/>
                    <a:gd name="connsiteX5635" fmla="*/ 585852 w 2276193"/>
                    <a:gd name="connsiteY5635" fmla="*/ 349562 h 1318280"/>
                    <a:gd name="connsiteX5636" fmla="*/ 586106 w 2276193"/>
                    <a:gd name="connsiteY5636" fmla="*/ 349731 h 1318280"/>
                    <a:gd name="connsiteX5637" fmla="*/ 587980 w 2276193"/>
                    <a:gd name="connsiteY5637" fmla="*/ 346994 h 1318280"/>
                    <a:gd name="connsiteX5638" fmla="*/ 587990 w 2276193"/>
                    <a:gd name="connsiteY5638" fmla="*/ 346994 h 1318280"/>
                    <a:gd name="connsiteX5639" fmla="*/ 588196 w 2276193"/>
                    <a:gd name="connsiteY5639" fmla="*/ 346019 h 1318280"/>
                    <a:gd name="connsiteX5640" fmla="*/ 588046 w 2276193"/>
                    <a:gd name="connsiteY5640" fmla="*/ 346019 h 1318280"/>
                    <a:gd name="connsiteX5641" fmla="*/ 360919 w 2276193"/>
                    <a:gd name="connsiteY5641" fmla="*/ 345644 h 1318280"/>
                    <a:gd name="connsiteX5642" fmla="*/ 302894 w 2276193"/>
                    <a:gd name="connsiteY5642" fmla="*/ 456962 h 1318280"/>
                    <a:gd name="connsiteX5643" fmla="*/ 302894 w 2276193"/>
                    <a:gd name="connsiteY5643" fmla="*/ 456972 h 1318280"/>
                    <a:gd name="connsiteX5644" fmla="*/ 396935 w 2276193"/>
                    <a:gd name="connsiteY5644" fmla="*/ 499615 h 1318280"/>
                    <a:gd name="connsiteX5645" fmla="*/ 1540330 w 2276193"/>
                    <a:gd name="connsiteY5645" fmla="*/ 342438 h 1318280"/>
                    <a:gd name="connsiteX5646" fmla="*/ 1467764 w 2276193"/>
                    <a:gd name="connsiteY5646" fmla="*/ 435308 h 1318280"/>
                    <a:gd name="connsiteX5647" fmla="*/ 1520710 w 2276193"/>
                    <a:gd name="connsiteY5647" fmla="*/ 495668 h 1318280"/>
                    <a:gd name="connsiteX5648" fmla="*/ 1186539 w 2276193"/>
                    <a:gd name="connsiteY5648" fmla="*/ 342372 h 1318280"/>
                    <a:gd name="connsiteX5649" fmla="*/ 1179190 w 2276193"/>
                    <a:gd name="connsiteY5649" fmla="*/ 353350 h 1318280"/>
                    <a:gd name="connsiteX5650" fmla="*/ 1174193 w 2276193"/>
                    <a:gd name="connsiteY5650" fmla="*/ 360427 h 1318280"/>
                    <a:gd name="connsiteX5651" fmla="*/ 1170350 w 2276193"/>
                    <a:gd name="connsiteY5651" fmla="*/ 364205 h 1318280"/>
                    <a:gd name="connsiteX5652" fmla="*/ 1169225 w 2276193"/>
                    <a:gd name="connsiteY5652" fmla="*/ 365142 h 1318280"/>
                    <a:gd name="connsiteX5653" fmla="*/ 1168794 w 2276193"/>
                    <a:gd name="connsiteY5653" fmla="*/ 371610 h 1318280"/>
                    <a:gd name="connsiteX5654" fmla="*/ 1168944 w 2276193"/>
                    <a:gd name="connsiteY5654" fmla="*/ 372426 h 1318280"/>
                    <a:gd name="connsiteX5655" fmla="*/ 1169750 w 2276193"/>
                    <a:gd name="connsiteY5655" fmla="*/ 374910 h 1318280"/>
                    <a:gd name="connsiteX5656" fmla="*/ 1170322 w 2276193"/>
                    <a:gd name="connsiteY5656" fmla="*/ 376569 h 1318280"/>
                    <a:gd name="connsiteX5657" fmla="*/ 1170331 w 2276193"/>
                    <a:gd name="connsiteY5657" fmla="*/ 376579 h 1318280"/>
                    <a:gd name="connsiteX5658" fmla="*/ 1198529 w 2276193"/>
                    <a:gd name="connsiteY5658" fmla="*/ 353012 h 1318280"/>
                    <a:gd name="connsiteX5659" fmla="*/ 2067186 w 2276193"/>
                    <a:gd name="connsiteY5659" fmla="*/ 341267 h 1318280"/>
                    <a:gd name="connsiteX5660" fmla="*/ 2070514 w 2276193"/>
                    <a:gd name="connsiteY5660" fmla="*/ 342439 h 1318280"/>
                    <a:gd name="connsiteX5661" fmla="*/ 2072061 w 2276193"/>
                    <a:gd name="connsiteY5661" fmla="*/ 343723 h 1318280"/>
                    <a:gd name="connsiteX5662" fmla="*/ 2073430 w 2276193"/>
                    <a:gd name="connsiteY5662" fmla="*/ 344941 h 1318280"/>
                    <a:gd name="connsiteX5663" fmla="*/ 2073870 w 2276193"/>
                    <a:gd name="connsiteY5663" fmla="*/ 345363 h 1318280"/>
                    <a:gd name="connsiteX5664" fmla="*/ 2073982 w 2276193"/>
                    <a:gd name="connsiteY5664" fmla="*/ 345485 h 1318280"/>
                    <a:gd name="connsiteX5665" fmla="*/ 2074255 w 2276193"/>
                    <a:gd name="connsiteY5665" fmla="*/ 345785 h 1318280"/>
                    <a:gd name="connsiteX5666" fmla="*/ 2074236 w 2276193"/>
                    <a:gd name="connsiteY5666" fmla="*/ 345776 h 1318280"/>
                    <a:gd name="connsiteX5667" fmla="*/ 2074358 w 2276193"/>
                    <a:gd name="connsiteY5667" fmla="*/ 345935 h 1318280"/>
                    <a:gd name="connsiteX5668" fmla="*/ 2073973 w 2276193"/>
                    <a:gd name="connsiteY5668" fmla="*/ 346394 h 1318280"/>
                    <a:gd name="connsiteX5669" fmla="*/ 2074433 w 2276193"/>
                    <a:gd name="connsiteY5669" fmla="*/ 346029 h 1318280"/>
                    <a:gd name="connsiteX5670" fmla="*/ 2074564 w 2276193"/>
                    <a:gd name="connsiteY5670" fmla="*/ 346198 h 1318280"/>
                    <a:gd name="connsiteX5671" fmla="*/ 2074723 w 2276193"/>
                    <a:gd name="connsiteY5671" fmla="*/ 346422 h 1318280"/>
                    <a:gd name="connsiteX5672" fmla="*/ 2074845 w 2276193"/>
                    <a:gd name="connsiteY5672" fmla="*/ 346610 h 1318280"/>
                    <a:gd name="connsiteX5673" fmla="*/ 2075005 w 2276193"/>
                    <a:gd name="connsiteY5673" fmla="*/ 346882 h 1318280"/>
                    <a:gd name="connsiteX5674" fmla="*/ 2075070 w 2276193"/>
                    <a:gd name="connsiteY5674" fmla="*/ 347013 h 1318280"/>
                    <a:gd name="connsiteX5675" fmla="*/ 2075211 w 2276193"/>
                    <a:gd name="connsiteY5675" fmla="*/ 347323 h 1318280"/>
                    <a:gd name="connsiteX5676" fmla="*/ 2075248 w 2276193"/>
                    <a:gd name="connsiteY5676" fmla="*/ 347416 h 1318280"/>
                    <a:gd name="connsiteX5677" fmla="*/ 2075360 w 2276193"/>
                    <a:gd name="connsiteY5677" fmla="*/ 347735 h 1318280"/>
                    <a:gd name="connsiteX5678" fmla="*/ 2075304 w 2276193"/>
                    <a:gd name="connsiteY5678" fmla="*/ 350660 h 1318280"/>
                    <a:gd name="connsiteX5679" fmla="*/ 2073823 w 2276193"/>
                    <a:gd name="connsiteY5679" fmla="*/ 352591 h 1318280"/>
                    <a:gd name="connsiteX5680" fmla="*/ 2072604 w 2276193"/>
                    <a:gd name="connsiteY5680" fmla="*/ 353210 h 1318280"/>
                    <a:gd name="connsiteX5681" fmla="*/ 2071958 w 2276193"/>
                    <a:gd name="connsiteY5681" fmla="*/ 353369 h 1318280"/>
                    <a:gd name="connsiteX5682" fmla="*/ 2071845 w 2276193"/>
                    <a:gd name="connsiteY5682" fmla="*/ 353387 h 1318280"/>
                    <a:gd name="connsiteX5683" fmla="*/ 2071123 w 2276193"/>
                    <a:gd name="connsiteY5683" fmla="*/ 353444 h 1318280"/>
                    <a:gd name="connsiteX5684" fmla="*/ 2070111 w 2276193"/>
                    <a:gd name="connsiteY5684" fmla="*/ 353350 h 1318280"/>
                    <a:gd name="connsiteX5685" fmla="*/ 2069061 w 2276193"/>
                    <a:gd name="connsiteY5685" fmla="*/ 353097 h 1318280"/>
                    <a:gd name="connsiteX5686" fmla="*/ 2068452 w 2276193"/>
                    <a:gd name="connsiteY5686" fmla="*/ 352881 h 1318280"/>
                    <a:gd name="connsiteX5687" fmla="*/ 2063943 w 2276193"/>
                    <a:gd name="connsiteY5687" fmla="*/ 349385 h 1318280"/>
                    <a:gd name="connsiteX5688" fmla="*/ 2063155 w 2276193"/>
                    <a:gd name="connsiteY5688" fmla="*/ 343732 h 1318280"/>
                    <a:gd name="connsiteX5689" fmla="*/ 2067186 w 2276193"/>
                    <a:gd name="connsiteY5689" fmla="*/ 341267 h 1318280"/>
                    <a:gd name="connsiteX5690" fmla="*/ 1546133 w 2276193"/>
                    <a:gd name="connsiteY5690" fmla="*/ 340676 h 1318280"/>
                    <a:gd name="connsiteX5691" fmla="*/ 1526204 w 2276193"/>
                    <a:gd name="connsiteY5691" fmla="*/ 496389 h 1318280"/>
                    <a:gd name="connsiteX5692" fmla="*/ 1526203 w 2276193"/>
                    <a:gd name="connsiteY5692" fmla="*/ 496390 h 1318280"/>
                    <a:gd name="connsiteX5693" fmla="*/ 1526203 w 2276193"/>
                    <a:gd name="connsiteY5693" fmla="*/ 496399 h 1318280"/>
                    <a:gd name="connsiteX5694" fmla="*/ 1526204 w 2276193"/>
                    <a:gd name="connsiteY5694" fmla="*/ 496389 h 1318280"/>
                    <a:gd name="connsiteX5695" fmla="*/ 1609914 w 2276193"/>
                    <a:gd name="connsiteY5695" fmla="*/ 442123 h 1318280"/>
                    <a:gd name="connsiteX5696" fmla="*/ 572316 w 2276193"/>
                    <a:gd name="connsiteY5696" fmla="*/ 339213 h 1318280"/>
                    <a:gd name="connsiteX5697" fmla="*/ 567582 w 2276193"/>
                    <a:gd name="connsiteY5697" fmla="*/ 341266 h 1318280"/>
                    <a:gd name="connsiteX5698" fmla="*/ 567169 w 2276193"/>
                    <a:gd name="connsiteY5698" fmla="*/ 342344 h 1318280"/>
                    <a:gd name="connsiteX5699" fmla="*/ 567807 w 2276193"/>
                    <a:gd name="connsiteY5699" fmla="*/ 342494 h 1318280"/>
                    <a:gd name="connsiteX5700" fmla="*/ 573862 w 2276193"/>
                    <a:gd name="connsiteY5700" fmla="*/ 339428 h 1318280"/>
                    <a:gd name="connsiteX5701" fmla="*/ 573919 w 2276193"/>
                    <a:gd name="connsiteY5701" fmla="*/ 339344 h 1318280"/>
                    <a:gd name="connsiteX5702" fmla="*/ 573928 w 2276193"/>
                    <a:gd name="connsiteY5702" fmla="*/ 339344 h 1318280"/>
                    <a:gd name="connsiteX5703" fmla="*/ 573759 w 2276193"/>
                    <a:gd name="connsiteY5703" fmla="*/ 339316 h 1318280"/>
                    <a:gd name="connsiteX5704" fmla="*/ 572316 w 2276193"/>
                    <a:gd name="connsiteY5704" fmla="*/ 339213 h 1318280"/>
                    <a:gd name="connsiteX5705" fmla="*/ 1890296 w 2276193"/>
                    <a:gd name="connsiteY5705" fmla="*/ 338360 h 1318280"/>
                    <a:gd name="connsiteX5706" fmla="*/ 1865070 w 2276193"/>
                    <a:gd name="connsiteY5706" fmla="*/ 351156 h 1318280"/>
                    <a:gd name="connsiteX5707" fmla="*/ 1882872 w 2276193"/>
                    <a:gd name="connsiteY5707" fmla="*/ 365911 h 1318280"/>
                    <a:gd name="connsiteX5708" fmla="*/ 1884334 w 2276193"/>
                    <a:gd name="connsiteY5708" fmla="*/ 358552 h 1318280"/>
                    <a:gd name="connsiteX5709" fmla="*/ 1886865 w 2276193"/>
                    <a:gd name="connsiteY5709" fmla="*/ 351643 h 1318280"/>
                    <a:gd name="connsiteX5710" fmla="*/ 1890099 w 2276193"/>
                    <a:gd name="connsiteY5710" fmla="*/ 340263 h 1318280"/>
                    <a:gd name="connsiteX5711" fmla="*/ 1890296 w 2276193"/>
                    <a:gd name="connsiteY5711" fmla="*/ 338360 h 1318280"/>
                    <a:gd name="connsiteX5712" fmla="*/ 1551401 w 2276193"/>
                    <a:gd name="connsiteY5712" fmla="*/ 338238 h 1318280"/>
                    <a:gd name="connsiteX5713" fmla="*/ 1614264 w 2276193"/>
                    <a:gd name="connsiteY5713" fmla="*/ 438233 h 1318280"/>
                    <a:gd name="connsiteX5714" fmla="*/ 1614264 w 2276193"/>
                    <a:gd name="connsiteY5714" fmla="*/ 438242 h 1318280"/>
                    <a:gd name="connsiteX5715" fmla="*/ 1665344 w 2276193"/>
                    <a:gd name="connsiteY5715" fmla="*/ 377779 h 1318280"/>
                    <a:gd name="connsiteX5716" fmla="*/ 1171381 w 2276193"/>
                    <a:gd name="connsiteY5716" fmla="*/ 337526 h 1318280"/>
                    <a:gd name="connsiteX5717" fmla="*/ 1168766 w 2276193"/>
                    <a:gd name="connsiteY5717" fmla="*/ 344997 h 1318280"/>
                    <a:gd name="connsiteX5718" fmla="*/ 1161257 w 2276193"/>
                    <a:gd name="connsiteY5718" fmla="*/ 362264 h 1318280"/>
                    <a:gd name="connsiteX5719" fmla="*/ 1160320 w 2276193"/>
                    <a:gd name="connsiteY5719" fmla="*/ 363099 h 1318280"/>
                    <a:gd name="connsiteX5720" fmla="*/ 1156832 w 2276193"/>
                    <a:gd name="connsiteY5720" fmla="*/ 366005 h 1318280"/>
                    <a:gd name="connsiteX5721" fmla="*/ 1153767 w 2276193"/>
                    <a:gd name="connsiteY5721" fmla="*/ 368545 h 1318280"/>
                    <a:gd name="connsiteX5722" fmla="*/ 1148827 w 2276193"/>
                    <a:gd name="connsiteY5722" fmla="*/ 385240 h 1318280"/>
                    <a:gd name="connsiteX5723" fmla="*/ 1148790 w 2276193"/>
                    <a:gd name="connsiteY5723" fmla="*/ 387331 h 1318280"/>
                    <a:gd name="connsiteX5724" fmla="*/ 1150608 w 2276193"/>
                    <a:gd name="connsiteY5724" fmla="*/ 389262 h 1318280"/>
                    <a:gd name="connsiteX5725" fmla="*/ 1151677 w 2276193"/>
                    <a:gd name="connsiteY5725" fmla="*/ 390021 h 1318280"/>
                    <a:gd name="connsiteX5726" fmla="*/ 1153345 w 2276193"/>
                    <a:gd name="connsiteY5726" fmla="*/ 391334 h 1318280"/>
                    <a:gd name="connsiteX5727" fmla="*/ 1156786 w 2276193"/>
                    <a:gd name="connsiteY5727" fmla="*/ 394971 h 1318280"/>
                    <a:gd name="connsiteX5728" fmla="*/ 1158454 w 2276193"/>
                    <a:gd name="connsiteY5728" fmla="*/ 405170 h 1318280"/>
                    <a:gd name="connsiteX5729" fmla="*/ 1152923 w 2276193"/>
                    <a:gd name="connsiteY5729" fmla="*/ 413579 h 1318280"/>
                    <a:gd name="connsiteX5730" fmla="*/ 1152202 w 2276193"/>
                    <a:gd name="connsiteY5730" fmla="*/ 413935 h 1318280"/>
                    <a:gd name="connsiteX5731" fmla="*/ 1151611 w 2276193"/>
                    <a:gd name="connsiteY5731" fmla="*/ 414235 h 1318280"/>
                    <a:gd name="connsiteX5732" fmla="*/ 1151480 w 2276193"/>
                    <a:gd name="connsiteY5732" fmla="*/ 414310 h 1318280"/>
                    <a:gd name="connsiteX5733" fmla="*/ 1150974 w 2276193"/>
                    <a:gd name="connsiteY5733" fmla="*/ 414628 h 1318280"/>
                    <a:gd name="connsiteX5734" fmla="*/ 1150514 w 2276193"/>
                    <a:gd name="connsiteY5734" fmla="*/ 414994 h 1318280"/>
                    <a:gd name="connsiteX5735" fmla="*/ 1150439 w 2276193"/>
                    <a:gd name="connsiteY5735" fmla="*/ 415069 h 1318280"/>
                    <a:gd name="connsiteX5736" fmla="*/ 1150064 w 2276193"/>
                    <a:gd name="connsiteY5736" fmla="*/ 415463 h 1318280"/>
                    <a:gd name="connsiteX5737" fmla="*/ 1149736 w 2276193"/>
                    <a:gd name="connsiteY5737" fmla="*/ 415932 h 1318280"/>
                    <a:gd name="connsiteX5738" fmla="*/ 1149193 w 2276193"/>
                    <a:gd name="connsiteY5738" fmla="*/ 417131 h 1318280"/>
                    <a:gd name="connsiteX5739" fmla="*/ 1148996 w 2276193"/>
                    <a:gd name="connsiteY5739" fmla="*/ 417881 h 1318280"/>
                    <a:gd name="connsiteX5740" fmla="*/ 1148715 w 2276193"/>
                    <a:gd name="connsiteY5740" fmla="*/ 420562 h 1318280"/>
                    <a:gd name="connsiteX5741" fmla="*/ 1148517 w 2276193"/>
                    <a:gd name="connsiteY5741" fmla="*/ 423571 h 1318280"/>
                    <a:gd name="connsiteX5742" fmla="*/ 1148480 w 2276193"/>
                    <a:gd name="connsiteY5742" fmla="*/ 423984 h 1318280"/>
                    <a:gd name="connsiteX5743" fmla="*/ 1148536 w 2276193"/>
                    <a:gd name="connsiteY5743" fmla="*/ 430443 h 1318280"/>
                    <a:gd name="connsiteX5744" fmla="*/ 1147355 w 2276193"/>
                    <a:gd name="connsiteY5744" fmla="*/ 439151 h 1318280"/>
                    <a:gd name="connsiteX5745" fmla="*/ 1146455 w 2276193"/>
                    <a:gd name="connsiteY5745" fmla="*/ 440229 h 1318280"/>
                    <a:gd name="connsiteX5746" fmla="*/ 1145555 w 2276193"/>
                    <a:gd name="connsiteY5746" fmla="*/ 441035 h 1318280"/>
                    <a:gd name="connsiteX5747" fmla="*/ 1144506 w 2276193"/>
                    <a:gd name="connsiteY5747" fmla="*/ 441748 h 1318280"/>
                    <a:gd name="connsiteX5748" fmla="*/ 1139322 w 2276193"/>
                    <a:gd name="connsiteY5748" fmla="*/ 443417 h 1318280"/>
                    <a:gd name="connsiteX5749" fmla="*/ 1138815 w 2276193"/>
                    <a:gd name="connsiteY5749" fmla="*/ 443482 h 1318280"/>
                    <a:gd name="connsiteX5750" fmla="*/ 1134634 w 2276193"/>
                    <a:gd name="connsiteY5750" fmla="*/ 445751 h 1318280"/>
                    <a:gd name="connsiteX5751" fmla="*/ 1134634 w 2276193"/>
                    <a:gd name="connsiteY5751" fmla="*/ 445713 h 1318280"/>
                    <a:gd name="connsiteX5752" fmla="*/ 1128776 w 2276193"/>
                    <a:gd name="connsiteY5752" fmla="*/ 450007 h 1318280"/>
                    <a:gd name="connsiteX5753" fmla="*/ 1128626 w 2276193"/>
                    <a:gd name="connsiteY5753" fmla="*/ 450007 h 1318280"/>
                    <a:gd name="connsiteX5754" fmla="*/ 1127229 w 2276193"/>
                    <a:gd name="connsiteY5754" fmla="*/ 449978 h 1318280"/>
                    <a:gd name="connsiteX5755" fmla="*/ 1127004 w 2276193"/>
                    <a:gd name="connsiteY5755" fmla="*/ 449950 h 1318280"/>
                    <a:gd name="connsiteX5756" fmla="*/ 1126113 w 2276193"/>
                    <a:gd name="connsiteY5756" fmla="*/ 449791 h 1318280"/>
                    <a:gd name="connsiteX5757" fmla="*/ 1125167 w 2276193"/>
                    <a:gd name="connsiteY5757" fmla="*/ 449510 h 1318280"/>
                    <a:gd name="connsiteX5758" fmla="*/ 1125045 w 2276193"/>
                    <a:gd name="connsiteY5758" fmla="*/ 449463 h 1318280"/>
                    <a:gd name="connsiteX5759" fmla="*/ 1124173 w 2276193"/>
                    <a:gd name="connsiteY5759" fmla="*/ 449088 h 1318280"/>
                    <a:gd name="connsiteX5760" fmla="*/ 1123489 w 2276193"/>
                    <a:gd name="connsiteY5760" fmla="*/ 448713 h 1318280"/>
                    <a:gd name="connsiteX5761" fmla="*/ 1120873 w 2276193"/>
                    <a:gd name="connsiteY5761" fmla="*/ 452706 h 1318280"/>
                    <a:gd name="connsiteX5762" fmla="*/ 1121276 w 2276193"/>
                    <a:gd name="connsiteY5762" fmla="*/ 452510 h 1318280"/>
                    <a:gd name="connsiteX5763" fmla="*/ 1122551 w 2276193"/>
                    <a:gd name="connsiteY5763" fmla="*/ 451909 h 1318280"/>
                    <a:gd name="connsiteX5764" fmla="*/ 1124023 w 2276193"/>
                    <a:gd name="connsiteY5764" fmla="*/ 451366 h 1318280"/>
                    <a:gd name="connsiteX5765" fmla="*/ 1124979 w 2276193"/>
                    <a:gd name="connsiteY5765" fmla="*/ 451169 h 1318280"/>
                    <a:gd name="connsiteX5766" fmla="*/ 1125898 w 2276193"/>
                    <a:gd name="connsiteY5766" fmla="*/ 451085 h 1318280"/>
                    <a:gd name="connsiteX5767" fmla="*/ 1126001 w 2276193"/>
                    <a:gd name="connsiteY5767" fmla="*/ 451085 h 1318280"/>
                    <a:gd name="connsiteX5768" fmla="*/ 1126863 w 2276193"/>
                    <a:gd name="connsiteY5768" fmla="*/ 451150 h 1318280"/>
                    <a:gd name="connsiteX5769" fmla="*/ 1127079 w 2276193"/>
                    <a:gd name="connsiteY5769" fmla="*/ 451188 h 1318280"/>
                    <a:gd name="connsiteX5770" fmla="*/ 1127182 w 2276193"/>
                    <a:gd name="connsiteY5770" fmla="*/ 451207 h 1318280"/>
                    <a:gd name="connsiteX5771" fmla="*/ 1127660 w 2276193"/>
                    <a:gd name="connsiteY5771" fmla="*/ 451319 h 1318280"/>
                    <a:gd name="connsiteX5772" fmla="*/ 1128035 w 2276193"/>
                    <a:gd name="connsiteY5772" fmla="*/ 451432 h 1318280"/>
                    <a:gd name="connsiteX5773" fmla="*/ 1128401 w 2276193"/>
                    <a:gd name="connsiteY5773" fmla="*/ 451581 h 1318280"/>
                    <a:gd name="connsiteX5774" fmla="*/ 1131391 w 2276193"/>
                    <a:gd name="connsiteY5774" fmla="*/ 455041 h 1318280"/>
                    <a:gd name="connsiteX5775" fmla="*/ 1131729 w 2276193"/>
                    <a:gd name="connsiteY5775" fmla="*/ 456147 h 1318280"/>
                    <a:gd name="connsiteX5776" fmla="*/ 1132563 w 2276193"/>
                    <a:gd name="connsiteY5776" fmla="*/ 457600 h 1318280"/>
                    <a:gd name="connsiteX5777" fmla="*/ 1134241 w 2276193"/>
                    <a:gd name="connsiteY5777" fmla="*/ 456512 h 1318280"/>
                    <a:gd name="connsiteX5778" fmla="*/ 1149586 w 2276193"/>
                    <a:gd name="connsiteY5778" fmla="*/ 448413 h 1318280"/>
                    <a:gd name="connsiteX5779" fmla="*/ 1150121 w 2276193"/>
                    <a:gd name="connsiteY5779" fmla="*/ 448226 h 1318280"/>
                    <a:gd name="connsiteX5780" fmla="*/ 1152202 w 2276193"/>
                    <a:gd name="connsiteY5780" fmla="*/ 447551 h 1318280"/>
                    <a:gd name="connsiteX5781" fmla="*/ 1155154 w 2276193"/>
                    <a:gd name="connsiteY5781" fmla="*/ 447110 h 1318280"/>
                    <a:gd name="connsiteX5782" fmla="*/ 1162063 w 2276193"/>
                    <a:gd name="connsiteY5782" fmla="*/ 451178 h 1318280"/>
                    <a:gd name="connsiteX5783" fmla="*/ 1162785 w 2276193"/>
                    <a:gd name="connsiteY5783" fmla="*/ 451103 h 1318280"/>
                    <a:gd name="connsiteX5784" fmla="*/ 1164594 w 2276193"/>
                    <a:gd name="connsiteY5784" fmla="*/ 449266 h 1318280"/>
                    <a:gd name="connsiteX5785" fmla="*/ 1169806 w 2276193"/>
                    <a:gd name="connsiteY5785" fmla="*/ 444692 h 1318280"/>
                    <a:gd name="connsiteX5786" fmla="*/ 1169319 w 2276193"/>
                    <a:gd name="connsiteY5786" fmla="*/ 442320 h 1318280"/>
                    <a:gd name="connsiteX5787" fmla="*/ 1170228 w 2276193"/>
                    <a:gd name="connsiteY5787" fmla="*/ 427715 h 1318280"/>
                    <a:gd name="connsiteX5788" fmla="*/ 1170791 w 2276193"/>
                    <a:gd name="connsiteY5788" fmla="*/ 426412 h 1318280"/>
                    <a:gd name="connsiteX5789" fmla="*/ 1174672 w 2276193"/>
                    <a:gd name="connsiteY5789" fmla="*/ 421069 h 1318280"/>
                    <a:gd name="connsiteX5790" fmla="*/ 1172590 w 2276193"/>
                    <a:gd name="connsiteY5790" fmla="*/ 418444 h 1318280"/>
                    <a:gd name="connsiteX5791" fmla="*/ 1172497 w 2276193"/>
                    <a:gd name="connsiteY5791" fmla="*/ 418181 h 1318280"/>
                    <a:gd name="connsiteX5792" fmla="*/ 1172281 w 2276193"/>
                    <a:gd name="connsiteY5792" fmla="*/ 417413 h 1318280"/>
                    <a:gd name="connsiteX5793" fmla="*/ 1172609 w 2276193"/>
                    <a:gd name="connsiteY5793" fmla="*/ 414066 h 1318280"/>
                    <a:gd name="connsiteX5794" fmla="*/ 1173003 w 2276193"/>
                    <a:gd name="connsiteY5794" fmla="*/ 413363 h 1318280"/>
                    <a:gd name="connsiteX5795" fmla="*/ 1179677 w 2276193"/>
                    <a:gd name="connsiteY5795" fmla="*/ 409998 h 1318280"/>
                    <a:gd name="connsiteX5796" fmla="*/ 1180033 w 2276193"/>
                    <a:gd name="connsiteY5796" fmla="*/ 410007 h 1318280"/>
                    <a:gd name="connsiteX5797" fmla="*/ 1180362 w 2276193"/>
                    <a:gd name="connsiteY5797" fmla="*/ 407467 h 1318280"/>
                    <a:gd name="connsiteX5798" fmla="*/ 1186492 w 2276193"/>
                    <a:gd name="connsiteY5798" fmla="*/ 401055 h 1318280"/>
                    <a:gd name="connsiteX5799" fmla="*/ 1184449 w 2276193"/>
                    <a:gd name="connsiteY5799" fmla="*/ 401233 h 1318280"/>
                    <a:gd name="connsiteX5800" fmla="*/ 1177334 w 2276193"/>
                    <a:gd name="connsiteY5800" fmla="*/ 399517 h 1318280"/>
                    <a:gd name="connsiteX5801" fmla="*/ 1165260 w 2276193"/>
                    <a:gd name="connsiteY5801" fmla="*/ 387481 h 1318280"/>
                    <a:gd name="connsiteX5802" fmla="*/ 1164829 w 2276193"/>
                    <a:gd name="connsiteY5802" fmla="*/ 384537 h 1318280"/>
                    <a:gd name="connsiteX5803" fmla="*/ 1164791 w 2276193"/>
                    <a:gd name="connsiteY5803" fmla="*/ 382972 h 1318280"/>
                    <a:gd name="connsiteX5804" fmla="*/ 1164866 w 2276193"/>
                    <a:gd name="connsiteY5804" fmla="*/ 381313 h 1318280"/>
                    <a:gd name="connsiteX5805" fmla="*/ 1165026 w 2276193"/>
                    <a:gd name="connsiteY5805" fmla="*/ 379775 h 1318280"/>
                    <a:gd name="connsiteX5806" fmla="*/ 1164266 w 2276193"/>
                    <a:gd name="connsiteY5806" fmla="*/ 376926 h 1318280"/>
                    <a:gd name="connsiteX5807" fmla="*/ 1163207 w 2276193"/>
                    <a:gd name="connsiteY5807" fmla="*/ 373504 h 1318280"/>
                    <a:gd name="connsiteX5808" fmla="*/ 1163057 w 2276193"/>
                    <a:gd name="connsiteY5808" fmla="*/ 372754 h 1318280"/>
                    <a:gd name="connsiteX5809" fmla="*/ 1165391 w 2276193"/>
                    <a:gd name="connsiteY5809" fmla="*/ 360690 h 1318280"/>
                    <a:gd name="connsiteX5810" fmla="*/ 1166235 w 2276193"/>
                    <a:gd name="connsiteY5810" fmla="*/ 359977 h 1318280"/>
                    <a:gd name="connsiteX5811" fmla="*/ 1166657 w 2276193"/>
                    <a:gd name="connsiteY5811" fmla="*/ 359630 h 1318280"/>
                    <a:gd name="connsiteX5812" fmla="*/ 1169272 w 2276193"/>
                    <a:gd name="connsiteY5812" fmla="*/ 357212 h 1318280"/>
                    <a:gd name="connsiteX5813" fmla="*/ 1174475 w 2276193"/>
                    <a:gd name="connsiteY5813" fmla="*/ 349834 h 1318280"/>
                    <a:gd name="connsiteX5814" fmla="*/ 1181609 w 2276193"/>
                    <a:gd name="connsiteY5814" fmla="*/ 339138 h 1318280"/>
                    <a:gd name="connsiteX5815" fmla="*/ 1181993 w 2276193"/>
                    <a:gd name="connsiteY5815" fmla="*/ 338342 h 1318280"/>
                    <a:gd name="connsiteX5816" fmla="*/ 1181196 w 2276193"/>
                    <a:gd name="connsiteY5816" fmla="*/ 337948 h 1318280"/>
                    <a:gd name="connsiteX5817" fmla="*/ 1171381 w 2276193"/>
                    <a:gd name="connsiteY5817" fmla="*/ 337526 h 1318280"/>
                    <a:gd name="connsiteX5818" fmla="*/ 817732 w 2276193"/>
                    <a:gd name="connsiteY5818" fmla="*/ 336157 h 1318280"/>
                    <a:gd name="connsiteX5819" fmla="*/ 805639 w 2276193"/>
                    <a:gd name="connsiteY5819" fmla="*/ 360277 h 1318280"/>
                    <a:gd name="connsiteX5820" fmla="*/ 806802 w 2276193"/>
                    <a:gd name="connsiteY5820" fmla="*/ 359349 h 1318280"/>
                    <a:gd name="connsiteX5821" fmla="*/ 809107 w 2276193"/>
                    <a:gd name="connsiteY5821" fmla="*/ 355937 h 1318280"/>
                    <a:gd name="connsiteX5822" fmla="*/ 814967 w 2276193"/>
                    <a:gd name="connsiteY5822" fmla="*/ 349993 h 1318280"/>
                    <a:gd name="connsiteX5823" fmla="*/ 815014 w 2276193"/>
                    <a:gd name="connsiteY5823" fmla="*/ 349872 h 1318280"/>
                    <a:gd name="connsiteX5824" fmla="*/ 815182 w 2276193"/>
                    <a:gd name="connsiteY5824" fmla="*/ 349459 h 1318280"/>
                    <a:gd name="connsiteX5825" fmla="*/ 815370 w 2276193"/>
                    <a:gd name="connsiteY5825" fmla="*/ 345784 h 1318280"/>
                    <a:gd name="connsiteX5826" fmla="*/ 817526 w 2276193"/>
                    <a:gd name="connsiteY5826" fmla="*/ 339241 h 1318280"/>
                    <a:gd name="connsiteX5827" fmla="*/ 817938 w 2276193"/>
                    <a:gd name="connsiteY5827" fmla="*/ 338960 h 1318280"/>
                    <a:gd name="connsiteX5828" fmla="*/ 817901 w 2276193"/>
                    <a:gd name="connsiteY5828" fmla="*/ 338848 h 1318280"/>
                    <a:gd name="connsiteX5829" fmla="*/ 817732 w 2276193"/>
                    <a:gd name="connsiteY5829" fmla="*/ 336157 h 1318280"/>
                    <a:gd name="connsiteX5830" fmla="*/ 662580 w 2276193"/>
                    <a:gd name="connsiteY5830" fmla="*/ 333936 h 1318280"/>
                    <a:gd name="connsiteX5831" fmla="*/ 665092 w 2276193"/>
                    <a:gd name="connsiteY5831" fmla="*/ 344697 h 1318280"/>
                    <a:gd name="connsiteX5832" fmla="*/ 666498 w 2276193"/>
                    <a:gd name="connsiteY5832" fmla="*/ 343966 h 1318280"/>
                    <a:gd name="connsiteX5833" fmla="*/ 666489 w 2276193"/>
                    <a:gd name="connsiteY5833" fmla="*/ 343966 h 1318280"/>
                    <a:gd name="connsiteX5834" fmla="*/ 572307 w 2276193"/>
                    <a:gd name="connsiteY5834" fmla="*/ 333392 h 1318280"/>
                    <a:gd name="connsiteX5835" fmla="*/ 574444 w 2276193"/>
                    <a:gd name="connsiteY5835" fmla="*/ 333523 h 1318280"/>
                    <a:gd name="connsiteX5836" fmla="*/ 579384 w 2276193"/>
                    <a:gd name="connsiteY5836" fmla="*/ 337169 h 1318280"/>
                    <a:gd name="connsiteX5837" fmla="*/ 578371 w 2276193"/>
                    <a:gd name="connsiteY5837" fmla="*/ 343131 h 1318280"/>
                    <a:gd name="connsiteX5838" fmla="*/ 578371 w 2276193"/>
                    <a:gd name="connsiteY5838" fmla="*/ 343141 h 1318280"/>
                    <a:gd name="connsiteX5839" fmla="*/ 568454 w 2276193"/>
                    <a:gd name="connsiteY5839" fmla="*/ 348306 h 1318280"/>
                    <a:gd name="connsiteX5840" fmla="*/ 567807 w 2276193"/>
                    <a:gd name="connsiteY5840" fmla="*/ 348334 h 1318280"/>
                    <a:gd name="connsiteX5841" fmla="*/ 562173 w 2276193"/>
                    <a:gd name="connsiteY5841" fmla="*/ 345372 h 1318280"/>
                    <a:gd name="connsiteX5842" fmla="*/ 563289 w 2276193"/>
                    <a:gd name="connsiteY5842" fmla="*/ 337319 h 1318280"/>
                    <a:gd name="connsiteX5843" fmla="*/ 572307 w 2276193"/>
                    <a:gd name="connsiteY5843" fmla="*/ 333392 h 1318280"/>
                    <a:gd name="connsiteX5844" fmla="*/ 386886 w 2276193"/>
                    <a:gd name="connsiteY5844" fmla="*/ 332098 h 1318280"/>
                    <a:gd name="connsiteX5845" fmla="*/ 402775 w 2276193"/>
                    <a:gd name="connsiteY5845" fmla="*/ 494300 h 1318280"/>
                    <a:gd name="connsiteX5846" fmla="*/ 462347 w 2276193"/>
                    <a:gd name="connsiteY5846" fmla="*/ 365002 h 1318280"/>
                    <a:gd name="connsiteX5847" fmla="*/ 381308 w 2276193"/>
                    <a:gd name="connsiteY5847" fmla="*/ 331817 h 1318280"/>
                    <a:gd name="connsiteX5848" fmla="*/ 365196 w 2276193"/>
                    <a:gd name="connsiteY5848" fmla="*/ 339447 h 1318280"/>
                    <a:gd name="connsiteX5849" fmla="*/ 365194 w 2276193"/>
                    <a:gd name="connsiteY5849" fmla="*/ 339438 h 1318280"/>
                    <a:gd name="connsiteX5850" fmla="*/ 365194 w 2276193"/>
                    <a:gd name="connsiteY5850" fmla="*/ 339448 h 1318280"/>
                    <a:gd name="connsiteX5851" fmla="*/ 365196 w 2276193"/>
                    <a:gd name="connsiteY5851" fmla="*/ 339447 h 1318280"/>
                    <a:gd name="connsiteX5852" fmla="*/ 394198 w 2276193"/>
                    <a:gd name="connsiteY5852" fmla="*/ 463412 h 1318280"/>
                    <a:gd name="connsiteX5853" fmla="*/ 91158 w 2276193"/>
                    <a:gd name="connsiteY5853" fmla="*/ 330823 h 1318280"/>
                    <a:gd name="connsiteX5854" fmla="*/ 87896 w 2276193"/>
                    <a:gd name="connsiteY5854" fmla="*/ 332886 h 1318280"/>
                    <a:gd name="connsiteX5855" fmla="*/ 82384 w 2276193"/>
                    <a:gd name="connsiteY5855" fmla="*/ 335707 h 1318280"/>
                    <a:gd name="connsiteX5856" fmla="*/ 82159 w 2276193"/>
                    <a:gd name="connsiteY5856" fmla="*/ 335810 h 1318280"/>
                    <a:gd name="connsiteX5857" fmla="*/ 72016 w 2276193"/>
                    <a:gd name="connsiteY5857" fmla="*/ 342607 h 1318280"/>
                    <a:gd name="connsiteX5858" fmla="*/ 65745 w 2276193"/>
                    <a:gd name="connsiteY5858" fmla="*/ 344228 h 1318280"/>
                    <a:gd name="connsiteX5859" fmla="*/ 63880 w 2276193"/>
                    <a:gd name="connsiteY5859" fmla="*/ 343806 h 1318280"/>
                    <a:gd name="connsiteX5860" fmla="*/ 57824 w 2276193"/>
                    <a:gd name="connsiteY5860" fmla="*/ 347228 h 1318280"/>
                    <a:gd name="connsiteX5861" fmla="*/ 55368 w 2276193"/>
                    <a:gd name="connsiteY5861" fmla="*/ 349244 h 1318280"/>
                    <a:gd name="connsiteX5862" fmla="*/ 63908 w 2276193"/>
                    <a:gd name="connsiteY5862" fmla="*/ 347425 h 1318280"/>
                    <a:gd name="connsiteX5863" fmla="*/ 87981 w 2276193"/>
                    <a:gd name="connsiteY5863" fmla="*/ 337470 h 1318280"/>
                    <a:gd name="connsiteX5864" fmla="*/ 92349 w 2276193"/>
                    <a:gd name="connsiteY5864" fmla="*/ 335070 h 1318280"/>
                    <a:gd name="connsiteX5865" fmla="*/ 92358 w 2276193"/>
                    <a:gd name="connsiteY5865" fmla="*/ 335079 h 1318280"/>
                    <a:gd name="connsiteX5866" fmla="*/ 958551 w 2276193"/>
                    <a:gd name="connsiteY5866" fmla="*/ 327440 h 1318280"/>
                    <a:gd name="connsiteX5867" fmla="*/ 950752 w 2276193"/>
                    <a:gd name="connsiteY5867" fmla="*/ 331686 h 1318280"/>
                    <a:gd name="connsiteX5868" fmla="*/ 947134 w 2276193"/>
                    <a:gd name="connsiteY5868" fmla="*/ 331236 h 1318280"/>
                    <a:gd name="connsiteX5869" fmla="*/ 946158 w 2276193"/>
                    <a:gd name="connsiteY5869" fmla="*/ 331124 h 1318280"/>
                    <a:gd name="connsiteX5870" fmla="*/ 942878 w 2276193"/>
                    <a:gd name="connsiteY5870" fmla="*/ 331902 h 1318280"/>
                    <a:gd name="connsiteX5871" fmla="*/ 941678 w 2276193"/>
                    <a:gd name="connsiteY5871" fmla="*/ 332286 h 1318280"/>
                    <a:gd name="connsiteX5872" fmla="*/ 931010 w 2276193"/>
                    <a:gd name="connsiteY5872" fmla="*/ 355309 h 1318280"/>
                    <a:gd name="connsiteX5873" fmla="*/ 933279 w 2276193"/>
                    <a:gd name="connsiteY5873" fmla="*/ 356256 h 1318280"/>
                    <a:gd name="connsiteX5874" fmla="*/ 936475 w 2276193"/>
                    <a:gd name="connsiteY5874" fmla="*/ 357550 h 1318280"/>
                    <a:gd name="connsiteX5875" fmla="*/ 937310 w 2276193"/>
                    <a:gd name="connsiteY5875" fmla="*/ 357850 h 1318280"/>
                    <a:gd name="connsiteX5876" fmla="*/ 942494 w 2276193"/>
                    <a:gd name="connsiteY5876" fmla="*/ 358422 h 1318280"/>
                    <a:gd name="connsiteX5877" fmla="*/ 947134 w 2276193"/>
                    <a:gd name="connsiteY5877" fmla="*/ 356275 h 1318280"/>
                    <a:gd name="connsiteX5878" fmla="*/ 963707 w 2276193"/>
                    <a:gd name="connsiteY5878" fmla="*/ 347754 h 1318280"/>
                    <a:gd name="connsiteX5879" fmla="*/ 967503 w 2276193"/>
                    <a:gd name="connsiteY5879" fmla="*/ 341801 h 1318280"/>
                    <a:gd name="connsiteX5880" fmla="*/ 959695 w 2276193"/>
                    <a:gd name="connsiteY5880" fmla="*/ 327927 h 1318280"/>
                    <a:gd name="connsiteX5881" fmla="*/ 958551 w 2276193"/>
                    <a:gd name="connsiteY5881" fmla="*/ 327440 h 1318280"/>
                    <a:gd name="connsiteX5882" fmla="*/ 924326 w 2276193"/>
                    <a:gd name="connsiteY5882" fmla="*/ 327393 h 1318280"/>
                    <a:gd name="connsiteX5883" fmla="*/ 923295 w 2276193"/>
                    <a:gd name="connsiteY5883" fmla="*/ 328068 h 1318280"/>
                    <a:gd name="connsiteX5884" fmla="*/ 922817 w 2276193"/>
                    <a:gd name="connsiteY5884" fmla="*/ 328443 h 1318280"/>
                    <a:gd name="connsiteX5885" fmla="*/ 920652 w 2276193"/>
                    <a:gd name="connsiteY5885" fmla="*/ 329718 h 1318280"/>
                    <a:gd name="connsiteX5886" fmla="*/ 920511 w 2276193"/>
                    <a:gd name="connsiteY5886" fmla="*/ 329783 h 1318280"/>
                    <a:gd name="connsiteX5887" fmla="*/ 918064 w 2276193"/>
                    <a:gd name="connsiteY5887" fmla="*/ 331264 h 1318280"/>
                    <a:gd name="connsiteX5888" fmla="*/ 917436 w 2276193"/>
                    <a:gd name="connsiteY5888" fmla="*/ 331977 h 1318280"/>
                    <a:gd name="connsiteX5889" fmla="*/ 916002 w 2276193"/>
                    <a:gd name="connsiteY5889" fmla="*/ 333711 h 1318280"/>
                    <a:gd name="connsiteX5890" fmla="*/ 915984 w 2276193"/>
                    <a:gd name="connsiteY5890" fmla="*/ 333880 h 1318280"/>
                    <a:gd name="connsiteX5891" fmla="*/ 919667 w 2276193"/>
                    <a:gd name="connsiteY5891" fmla="*/ 338680 h 1318280"/>
                    <a:gd name="connsiteX5892" fmla="*/ 918467 w 2276193"/>
                    <a:gd name="connsiteY5892" fmla="*/ 342251 h 1318280"/>
                    <a:gd name="connsiteX5893" fmla="*/ 918692 w 2276193"/>
                    <a:gd name="connsiteY5893" fmla="*/ 342307 h 1318280"/>
                    <a:gd name="connsiteX5894" fmla="*/ 922517 w 2276193"/>
                    <a:gd name="connsiteY5894" fmla="*/ 344088 h 1318280"/>
                    <a:gd name="connsiteX5895" fmla="*/ 924429 w 2276193"/>
                    <a:gd name="connsiteY5895" fmla="*/ 348138 h 1318280"/>
                    <a:gd name="connsiteX5896" fmla="*/ 922329 w 2276193"/>
                    <a:gd name="connsiteY5896" fmla="*/ 353613 h 1318280"/>
                    <a:gd name="connsiteX5897" fmla="*/ 922329 w 2276193"/>
                    <a:gd name="connsiteY5897" fmla="*/ 353603 h 1318280"/>
                    <a:gd name="connsiteX5898" fmla="*/ 922058 w 2276193"/>
                    <a:gd name="connsiteY5898" fmla="*/ 354081 h 1318280"/>
                    <a:gd name="connsiteX5899" fmla="*/ 925405 w 2276193"/>
                    <a:gd name="connsiteY5899" fmla="*/ 353922 h 1318280"/>
                    <a:gd name="connsiteX5900" fmla="*/ 934385 w 2276193"/>
                    <a:gd name="connsiteY5900" fmla="*/ 334536 h 1318280"/>
                    <a:gd name="connsiteX5901" fmla="*/ 931901 w 2276193"/>
                    <a:gd name="connsiteY5901" fmla="*/ 335155 h 1318280"/>
                    <a:gd name="connsiteX5902" fmla="*/ 926951 w 2276193"/>
                    <a:gd name="connsiteY5902" fmla="*/ 331565 h 1318280"/>
                    <a:gd name="connsiteX5903" fmla="*/ 924326 w 2276193"/>
                    <a:gd name="connsiteY5903" fmla="*/ 327393 h 1318280"/>
                    <a:gd name="connsiteX5904" fmla="*/ 1242447 w 2276193"/>
                    <a:gd name="connsiteY5904" fmla="*/ 326568 h 1318280"/>
                    <a:gd name="connsiteX5905" fmla="*/ 1242756 w 2276193"/>
                    <a:gd name="connsiteY5905" fmla="*/ 331545 h 1318280"/>
                    <a:gd name="connsiteX5906" fmla="*/ 1243937 w 2276193"/>
                    <a:gd name="connsiteY5906" fmla="*/ 337170 h 1318280"/>
                    <a:gd name="connsiteX5907" fmla="*/ 1245550 w 2276193"/>
                    <a:gd name="connsiteY5907" fmla="*/ 341172 h 1318280"/>
                    <a:gd name="connsiteX5908" fmla="*/ 1246440 w 2276193"/>
                    <a:gd name="connsiteY5908" fmla="*/ 342438 h 1318280"/>
                    <a:gd name="connsiteX5909" fmla="*/ 1247246 w 2276193"/>
                    <a:gd name="connsiteY5909" fmla="*/ 336842 h 1318280"/>
                    <a:gd name="connsiteX5910" fmla="*/ 1253424 w 2276193"/>
                    <a:gd name="connsiteY5910" fmla="*/ 332586 h 1318280"/>
                    <a:gd name="connsiteX5911" fmla="*/ 1257549 w 2276193"/>
                    <a:gd name="connsiteY5911" fmla="*/ 333758 h 1318280"/>
                    <a:gd name="connsiteX5912" fmla="*/ 1263014 w 2276193"/>
                    <a:gd name="connsiteY5912" fmla="*/ 336345 h 1318280"/>
                    <a:gd name="connsiteX5913" fmla="*/ 1266960 w 2276193"/>
                    <a:gd name="connsiteY5913" fmla="*/ 338163 h 1318280"/>
                    <a:gd name="connsiteX5914" fmla="*/ 1265348 w 2276193"/>
                    <a:gd name="connsiteY5914" fmla="*/ 327336 h 1318280"/>
                    <a:gd name="connsiteX5915" fmla="*/ 1261561 w 2276193"/>
                    <a:gd name="connsiteY5915" fmla="*/ 328433 h 1318280"/>
                    <a:gd name="connsiteX5916" fmla="*/ 1261552 w 2276193"/>
                    <a:gd name="connsiteY5916" fmla="*/ 328424 h 1318280"/>
                    <a:gd name="connsiteX5917" fmla="*/ 1256217 w 2276193"/>
                    <a:gd name="connsiteY5917" fmla="*/ 328921 h 1318280"/>
                    <a:gd name="connsiteX5918" fmla="*/ 1242447 w 2276193"/>
                    <a:gd name="connsiteY5918" fmla="*/ 326568 h 1318280"/>
                    <a:gd name="connsiteX5919" fmla="*/ 1892227 w 2276193"/>
                    <a:gd name="connsiteY5919" fmla="*/ 324711 h 1318280"/>
                    <a:gd name="connsiteX5920" fmla="*/ 1862333 w 2276193"/>
                    <a:gd name="connsiteY5920" fmla="*/ 334826 h 1318280"/>
                    <a:gd name="connsiteX5921" fmla="*/ 1862333 w 2276193"/>
                    <a:gd name="connsiteY5921" fmla="*/ 345616 h 1318280"/>
                    <a:gd name="connsiteX5922" fmla="*/ 1891693 w 2276193"/>
                    <a:gd name="connsiteY5922" fmla="*/ 330720 h 1318280"/>
                    <a:gd name="connsiteX5923" fmla="*/ 1891927 w 2276193"/>
                    <a:gd name="connsiteY5923" fmla="*/ 326755 h 1318280"/>
                    <a:gd name="connsiteX5924" fmla="*/ 1892227 w 2276193"/>
                    <a:gd name="connsiteY5924" fmla="*/ 324711 h 1318280"/>
                    <a:gd name="connsiteX5925" fmla="*/ 1997536 w 2276193"/>
                    <a:gd name="connsiteY5925" fmla="*/ 321993 h 1318280"/>
                    <a:gd name="connsiteX5926" fmla="*/ 1996721 w 2276193"/>
                    <a:gd name="connsiteY5926" fmla="*/ 324346 h 1318280"/>
                    <a:gd name="connsiteX5927" fmla="*/ 1996852 w 2276193"/>
                    <a:gd name="connsiteY5927" fmla="*/ 335454 h 1318280"/>
                    <a:gd name="connsiteX5928" fmla="*/ 1996552 w 2276193"/>
                    <a:gd name="connsiteY5928" fmla="*/ 336420 h 1318280"/>
                    <a:gd name="connsiteX5929" fmla="*/ 1996065 w 2276193"/>
                    <a:gd name="connsiteY5929" fmla="*/ 341548 h 1318280"/>
                    <a:gd name="connsiteX5930" fmla="*/ 2006592 w 2276193"/>
                    <a:gd name="connsiteY5930" fmla="*/ 368442 h 1318280"/>
                    <a:gd name="connsiteX5931" fmla="*/ 2015394 w 2276193"/>
                    <a:gd name="connsiteY5931" fmla="*/ 381744 h 1318280"/>
                    <a:gd name="connsiteX5932" fmla="*/ 2023840 w 2276193"/>
                    <a:gd name="connsiteY5932" fmla="*/ 394333 h 1318280"/>
                    <a:gd name="connsiteX5933" fmla="*/ 2031893 w 2276193"/>
                    <a:gd name="connsiteY5933" fmla="*/ 388193 h 1318280"/>
                    <a:gd name="connsiteX5934" fmla="*/ 2031593 w 2276193"/>
                    <a:gd name="connsiteY5934" fmla="*/ 387078 h 1318280"/>
                    <a:gd name="connsiteX5935" fmla="*/ 2032812 w 2276193"/>
                    <a:gd name="connsiteY5935" fmla="*/ 382813 h 1318280"/>
                    <a:gd name="connsiteX5936" fmla="*/ 2034827 w 2276193"/>
                    <a:gd name="connsiteY5936" fmla="*/ 381275 h 1318280"/>
                    <a:gd name="connsiteX5937" fmla="*/ 2036945 w 2276193"/>
                    <a:gd name="connsiteY5937" fmla="*/ 379719 h 1318280"/>
                    <a:gd name="connsiteX5938" fmla="*/ 2035792 w 2276193"/>
                    <a:gd name="connsiteY5938" fmla="*/ 376832 h 1318280"/>
                    <a:gd name="connsiteX5939" fmla="*/ 2038830 w 2276193"/>
                    <a:gd name="connsiteY5939" fmla="*/ 359499 h 1318280"/>
                    <a:gd name="connsiteX5940" fmla="*/ 2039008 w 2276193"/>
                    <a:gd name="connsiteY5940" fmla="*/ 359387 h 1318280"/>
                    <a:gd name="connsiteX5941" fmla="*/ 2042289 w 2276193"/>
                    <a:gd name="connsiteY5941" fmla="*/ 357108 h 1318280"/>
                    <a:gd name="connsiteX5942" fmla="*/ 2042289 w 2276193"/>
                    <a:gd name="connsiteY5942" fmla="*/ 357090 h 1318280"/>
                    <a:gd name="connsiteX5943" fmla="*/ 2039711 w 2276193"/>
                    <a:gd name="connsiteY5943" fmla="*/ 353950 h 1318280"/>
                    <a:gd name="connsiteX5944" fmla="*/ 2040095 w 2276193"/>
                    <a:gd name="connsiteY5944" fmla="*/ 353500 h 1318280"/>
                    <a:gd name="connsiteX5945" fmla="*/ 2039664 w 2276193"/>
                    <a:gd name="connsiteY5945" fmla="*/ 353893 h 1318280"/>
                    <a:gd name="connsiteX5946" fmla="*/ 2035980 w 2276193"/>
                    <a:gd name="connsiteY5946" fmla="*/ 348700 h 1318280"/>
                    <a:gd name="connsiteX5947" fmla="*/ 755534 w 2276193"/>
                    <a:gd name="connsiteY5947" fmla="*/ 321871 h 1318280"/>
                    <a:gd name="connsiteX5948" fmla="*/ 757250 w 2276193"/>
                    <a:gd name="connsiteY5948" fmla="*/ 335088 h 1318280"/>
                    <a:gd name="connsiteX5949" fmla="*/ 759237 w 2276193"/>
                    <a:gd name="connsiteY5949" fmla="*/ 342307 h 1318280"/>
                    <a:gd name="connsiteX5950" fmla="*/ 761159 w 2276193"/>
                    <a:gd name="connsiteY5950" fmla="*/ 350799 h 1318280"/>
                    <a:gd name="connsiteX5951" fmla="*/ 766033 w 2276193"/>
                    <a:gd name="connsiteY5951" fmla="*/ 368301 h 1318280"/>
                    <a:gd name="connsiteX5952" fmla="*/ 769408 w 2276193"/>
                    <a:gd name="connsiteY5952" fmla="*/ 373747 h 1318280"/>
                    <a:gd name="connsiteX5953" fmla="*/ 769408 w 2276193"/>
                    <a:gd name="connsiteY5953" fmla="*/ 373757 h 1318280"/>
                    <a:gd name="connsiteX5954" fmla="*/ 773589 w 2276193"/>
                    <a:gd name="connsiteY5954" fmla="*/ 378388 h 1318280"/>
                    <a:gd name="connsiteX5955" fmla="*/ 773908 w 2276193"/>
                    <a:gd name="connsiteY5955" fmla="*/ 378397 h 1318280"/>
                    <a:gd name="connsiteX5956" fmla="*/ 777629 w 2276193"/>
                    <a:gd name="connsiteY5956" fmla="*/ 377563 h 1318280"/>
                    <a:gd name="connsiteX5957" fmla="*/ 779485 w 2276193"/>
                    <a:gd name="connsiteY5957" fmla="*/ 377225 h 1318280"/>
                    <a:gd name="connsiteX5958" fmla="*/ 781951 w 2276193"/>
                    <a:gd name="connsiteY5958" fmla="*/ 377835 h 1318280"/>
                    <a:gd name="connsiteX5959" fmla="*/ 783516 w 2276193"/>
                    <a:gd name="connsiteY5959" fmla="*/ 379138 h 1318280"/>
                    <a:gd name="connsiteX5960" fmla="*/ 790294 w 2276193"/>
                    <a:gd name="connsiteY5960" fmla="*/ 375125 h 1318280"/>
                    <a:gd name="connsiteX5961" fmla="*/ 924336 w 2276193"/>
                    <a:gd name="connsiteY5961" fmla="*/ 321553 h 1318280"/>
                    <a:gd name="connsiteX5962" fmla="*/ 925114 w 2276193"/>
                    <a:gd name="connsiteY5962" fmla="*/ 321609 h 1318280"/>
                    <a:gd name="connsiteX5963" fmla="*/ 932004 w 2276193"/>
                    <a:gd name="connsiteY5963" fmla="*/ 328377 h 1318280"/>
                    <a:gd name="connsiteX5964" fmla="*/ 932425 w 2276193"/>
                    <a:gd name="connsiteY5964" fmla="*/ 327871 h 1318280"/>
                    <a:gd name="connsiteX5965" fmla="*/ 935847 w 2276193"/>
                    <a:gd name="connsiteY5965" fmla="*/ 326474 h 1318280"/>
                    <a:gd name="connsiteX5966" fmla="*/ 938462 w 2276193"/>
                    <a:gd name="connsiteY5966" fmla="*/ 326924 h 1318280"/>
                    <a:gd name="connsiteX5967" fmla="*/ 938613 w 2276193"/>
                    <a:gd name="connsiteY5967" fmla="*/ 326962 h 1318280"/>
                    <a:gd name="connsiteX5968" fmla="*/ 940909 w 2276193"/>
                    <a:gd name="connsiteY5968" fmla="*/ 326418 h 1318280"/>
                    <a:gd name="connsiteX5969" fmla="*/ 942240 w 2276193"/>
                    <a:gd name="connsiteY5969" fmla="*/ 325959 h 1318280"/>
                    <a:gd name="connsiteX5970" fmla="*/ 943768 w 2276193"/>
                    <a:gd name="connsiteY5970" fmla="*/ 325537 h 1318280"/>
                    <a:gd name="connsiteX5971" fmla="*/ 943834 w 2276193"/>
                    <a:gd name="connsiteY5971" fmla="*/ 325537 h 1318280"/>
                    <a:gd name="connsiteX5972" fmla="*/ 948399 w 2276193"/>
                    <a:gd name="connsiteY5972" fmla="*/ 325537 h 1318280"/>
                    <a:gd name="connsiteX5973" fmla="*/ 950762 w 2276193"/>
                    <a:gd name="connsiteY5973" fmla="*/ 325846 h 1318280"/>
                    <a:gd name="connsiteX5974" fmla="*/ 953789 w 2276193"/>
                    <a:gd name="connsiteY5974" fmla="*/ 324121 h 1318280"/>
                    <a:gd name="connsiteX5975" fmla="*/ 958317 w 2276193"/>
                    <a:gd name="connsiteY5975" fmla="*/ 321553 h 1318280"/>
                    <a:gd name="connsiteX5976" fmla="*/ 962282 w 2276193"/>
                    <a:gd name="connsiteY5976" fmla="*/ 322678 h 1318280"/>
                    <a:gd name="connsiteX5977" fmla="*/ 973307 w 2276193"/>
                    <a:gd name="connsiteY5977" fmla="*/ 341126 h 1318280"/>
                    <a:gd name="connsiteX5978" fmla="*/ 966857 w 2276193"/>
                    <a:gd name="connsiteY5978" fmla="*/ 352666 h 1318280"/>
                    <a:gd name="connsiteX5979" fmla="*/ 949608 w 2276193"/>
                    <a:gd name="connsiteY5979" fmla="*/ 361562 h 1318280"/>
                    <a:gd name="connsiteX5980" fmla="*/ 944987 w 2276193"/>
                    <a:gd name="connsiteY5980" fmla="*/ 363690 h 1318280"/>
                    <a:gd name="connsiteX5981" fmla="*/ 940984 w 2276193"/>
                    <a:gd name="connsiteY5981" fmla="*/ 364590 h 1318280"/>
                    <a:gd name="connsiteX5982" fmla="*/ 935341 w 2276193"/>
                    <a:gd name="connsiteY5982" fmla="*/ 363343 h 1318280"/>
                    <a:gd name="connsiteX5983" fmla="*/ 934563 w 2276193"/>
                    <a:gd name="connsiteY5983" fmla="*/ 363071 h 1318280"/>
                    <a:gd name="connsiteX5984" fmla="*/ 934581 w 2276193"/>
                    <a:gd name="connsiteY5984" fmla="*/ 363053 h 1318280"/>
                    <a:gd name="connsiteX5985" fmla="*/ 931010 w 2276193"/>
                    <a:gd name="connsiteY5985" fmla="*/ 361600 h 1318280"/>
                    <a:gd name="connsiteX5986" fmla="*/ 928076 w 2276193"/>
                    <a:gd name="connsiteY5986" fmla="*/ 360418 h 1318280"/>
                    <a:gd name="connsiteX5987" fmla="*/ 927232 w 2276193"/>
                    <a:gd name="connsiteY5987" fmla="*/ 360147 h 1318280"/>
                    <a:gd name="connsiteX5988" fmla="*/ 927129 w 2276193"/>
                    <a:gd name="connsiteY5988" fmla="*/ 360119 h 1318280"/>
                    <a:gd name="connsiteX5989" fmla="*/ 926398 w 2276193"/>
                    <a:gd name="connsiteY5989" fmla="*/ 359931 h 1318280"/>
                    <a:gd name="connsiteX5990" fmla="*/ 926211 w 2276193"/>
                    <a:gd name="connsiteY5990" fmla="*/ 359893 h 1318280"/>
                    <a:gd name="connsiteX5991" fmla="*/ 925545 w 2276193"/>
                    <a:gd name="connsiteY5991" fmla="*/ 359781 h 1318280"/>
                    <a:gd name="connsiteX5992" fmla="*/ 925339 w 2276193"/>
                    <a:gd name="connsiteY5992" fmla="*/ 359753 h 1318280"/>
                    <a:gd name="connsiteX5993" fmla="*/ 923679 w 2276193"/>
                    <a:gd name="connsiteY5993" fmla="*/ 359753 h 1318280"/>
                    <a:gd name="connsiteX5994" fmla="*/ 923164 w 2276193"/>
                    <a:gd name="connsiteY5994" fmla="*/ 359828 h 1318280"/>
                    <a:gd name="connsiteX5995" fmla="*/ 921814 w 2276193"/>
                    <a:gd name="connsiteY5995" fmla="*/ 359950 h 1318280"/>
                    <a:gd name="connsiteX5996" fmla="*/ 916743 w 2276193"/>
                    <a:gd name="connsiteY5996" fmla="*/ 357044 h 1318280"/>
                    <a:gd name="connsiteX5997" fmla="*/ 917511 w 2276193"/>
                    <a:gd name="connsiteY5997" fmla="*/ 350304 h 1318280"/>
                    <a:gd name="connsiteX5998" fmla="*/ 918533 w 2276193"/>
                    <a:gd name="connsiteY5998" fmla="*/ 348410 h 1318280"/>
                    <a:gd name="connsiteX5999" fmla="*/ 917183 w 2276193"/>
                    <a:gd name="connsiteY5999" fmla="*/ 347913 h 1318280"/>
                    <a:gd name="connsiteX6000" fmla="*/ 915721 w 2276193"/>
                    <a:gd name="connsiteY6000" fmla="*/ 347688 h 1318280"/>
                    <a:gd name="connsiteX6001" fmla="*/ 915215 w 2276193"/>
                    <a:gd name="connsiteY6001" fmla="*/ 347632 h 1318280"/>
                    <a:gd name="connsiteX6002" fmla="*/ 910743 w 2276193"/>
                    <a:gd name="connsiteY6002" fmla="*/ 343610 h 1318280"/>
                    <a:gd name="connsiteX6003" fmla="*/ 913105 w 2276193"/>
                    <a:gd name="connsiteY6003" fmla="*/ 338923 h 1318280"/>
                    <a:gd name="connsiteX6004" fmla="*/ 910818 w 2276193"/>
                    <a:gd name="connsiteY6004" fmla="*/ 336523 h 1318280"/>
                    <a:gd name="connsiteX6005" fmla="*/ 911259 w 2276193"/>
                    <a:gd name="connsiteY6005" fmla="*/ 330318 h 1318280"/>
                    <a:gd name="connsiteX6006" fmla="*/ 913237 w 2276193"/>
                    <a:gd name="connsiteY6006" fmla="*/ 327918 h 1318280"/>
                    <a:gd name="connsiteX6007" fmla="*/ 913687 w 2276193"/>
                    <a:gd name="connsiteY6007" fmla="*/ 327402 h 1318280"/>
                    <a:gd name="connsiteX6008" fmla="*/ 917802 w 2276193"/>
                    <a:gd name="connsiteY6008" fmla="*/ 324609 h 1318280"/>
                    <a:gd name="connsiteX6009" fmla="*/ 918149 w 2276193"/>
                    <a:gd name="connsiteY6009" fmla="*/ 324440 h 1318280"/>
                    <a:gd name="connsiteX6010" fmla="*/ 919236 w 2276193"/>
                    <a:gd name="connsiteY6010" fmla="*/ 323831 h 1318280"/>
                    <a:gd name="connsiteX6011" fmla="*/ 919677 w 2276193"/>
                    <a:gd name="connsiteY6011" fmla="*/ 323484 h 1318280"/>
                    <a:gd name="connsiteX6012" fmla="*/ 924336 w 2276193"/>
                    <a:gd name="connsiteY6012" fmla="*/ 321553 h 1318280"/>
                    <a:gd name="connsiteX6013" fmla="*/ 127240 w 2276193"/>
                    <a:gd name="connsiteY6013" fmla="*/ 321065 h 1318280"/>
                    <a:gd name="connsiteX6014" fmla="*/ 126893 w 2276193"/>
                    <a:gd name="connsiteY6014" fmla="*/ 321299 h 1318280"/>
                    <a:gd name="connsiteX6015" fmla="*/ 126893 w 2276193"/>
                    <a:gd name="connsiteY6015" fmla="*/ 321309 h 1318280"/>
                    <a:gd name="connsiteX6016" fmla="*/ 127202 w 2276193"/>
                    <a:gd name="connsiteY6016" fmla="*/ 321290 h 1318280"/>
                    <a:gd name="connsiteX6017" fmla="*/ 127240 w 2276193"/>
                    <a:gd name="connsiteY6017" fmla="*/ 321065 h 1318280"/>
                    <a:gd name="connsiteX6018" fmla="*/ 133352 w 2276193"/>
                    <a:gd name="connsiteY6018" fmla="*/ 320746 h 1318280"/>
                    <a:gd name="connsiteX6019" fmla="*/ 133258 w 2276193"/>
                    <a:gd name="connsiteY6019" fmla="*/ 321121 h 1318280"/>
                    <a:gd name="connsiteX6020" fmla="*/ 133764 w 2276193"/>
                    <a:gd name="connsiteY6020" fmla="*/ 320962 h 1318280"/>
                    <a:gd name="connsiteX6021" fmla="*/ 133764 w 2276193"/>
                    <a:gd name="connsiteY6021" fmla="*/ 320952 h 1318280"/>
                    <a:gd name="connsiteX6022" fmla="*/ 133764 w 2276193"/>
                    <a:gd name="connsiteY6022" fmla="*/ 320774 h 1318280"/>
                    <a:gd name="connsiteX6023" fmla="*/ 133764 w 2276193"/>
                    <a:gd name="connsiteY6023" fmla="*/ 320746 h 1318280"/>
                    <a:gd name="connsiteX6024" fmla="*/ 133352 w 2276193"/>
                    <a:gd name="connsiteY6024" fmla="*/ 320746 h 1318280"/>
                    <a:gd name="connsiteX6025" fmla="*/ 1291980 w 2276193"/>
                    <a:gd name="connsiteY6025" fmla="*/ 318271 h 1318280"/>
                    <a:gd name="connsiteX6026" fmla="*/ 1291980 w 2276193"/>
                    <a:gd name="connsiteY6026" fmla="*/ 318309 h 1318280"/>
                    <a:gd name="connsiteX6027" fmla="*/ 1291977 w 2276193"/>
                    <a:gd name="connsiteY6027" fmla="*/ 318273 h 1318280"/>
                    <a:gd name="connsiteX6028" fmla="*/ 1812143 w 2276193"/>
                    <a:gd name="connsiteY6028" fmla="*/ 314072 h 1318280"/>
                    <a:gd name="connsiteX6029" fmla="*/ 1856811 w 2276193"/>
                    <a:gd name="connsiteY6029" fmla="*/ 344913 h 1318280"/>
                    <a:gd name="connsiteX6030" fmla="*/ 1856811 w 2276193"/>
                    <a:gd name="connsiteY6030" fmla="*/ 334629 h 1318280"/>
                    <a:gd name="connsiteX6031" fmla="*/ 615362 w 2276193"/>
                    <a:gd name="connsiteY6031" fmla="*/ 311578 h 1318280"/>
                    <a:gd name="connsiteX6032" fmla="*/ 614640 w 2276193"/>
                    <a:gd name="connsiteY6032" fmla="*/ 312328 h 1318280"/>
                    <a:gd name="connsiteX6033" fmla="*/ 614650 w 2276193"/>
                    <a:gd name="connsiteY6033" fmla="*/ 312328 h 1318280"/>
                    <a:gd name="connsiteX6034" fmla="*/ 611697 w 2276193"/>
                    <a:gd name="connsiteY6034" fmla="*/ 314859 h 1318280"/>
                    <a:gd name="connsiteX6035" fmla="*/ 609419 w 2276193"/>
                    <a:gd name="connsiteY6035" fmla="*/ 317062 h 1318280"/>
                    <a:gd name="connsiteX6036" fmla="*/ 610113 w 2276193"/>
                    <a:gd name="connsiteY6036" fmla="*/ 320690 h 1318280"/>
                    <a:gd name="connsiteX6037" fmla="*/ 615944 w 2276193"/>
                    <a:gd name="connsiteY6037" fmla="*/ 321777 h 1318280"/>
                    <a:gd name="connsiteX6038" fmla="*/ 621155 w 2276193"/>
                    <a:gd name="connsiteY6038" fmla="*/ 320868 h 1318280"/>
                    <a:gd name="connsiteX6039" fmla="*/ 624633 w 2276193"/>
                    <a:gd name="connsiteY6039" fmla="*/ 321055 h 1318280"/>
                    <a:gd name="connsiteX6040" fmla="*/ 626255 w 2276193"/>
                    <a:gd name="connsiteY6040" fmla="*/ 321187 h 1318280"/>
                    <a:gd name="connsiteX6041" fmla="*/ 633032 w 2276193"/>
                    <a:gd name="connsiteY6041" fmla="*/ 313162 h 1318280"/>
                    <a:gd name="connsiteX6042" fmla="*/ 632461 w 2276193"/>
                    <a:gd name="connsiteY6042" fmla="*/ 313294 h 1318280"/>
                    <a:gd name="connsiteX6043" fmla="*/ 630970 w 2276193"/>
                    <a:gd name="connsiteY6043" fmla="*/ 313631 h 1318280"/>
                    <a:gd name="connsiteX6044" fmla="*/ 624221 w 2276193"/>
                    <a:gd name="connsiteY6044" fmla="*/ 314615 h 1318280"/>
                    <a:gd name="connsiteX6045" fmla="*/ 618175 w 2276193"/>
                    <a:gd name="connsiteY6045" fmla="*/ 313312 h 1318280"/>
                    <a:gd name="connsiteX6046" fmla="*/ 616646 w 2276193"/>
                    <a:gd name="connsiteY6046" fmla="*/ 312347 h 1318280"/>
                    <a:gd name="connsiteX6047" fmla="*/ 615362 w 2276193"/>
                    <a:gd name="connsiteY6047" fmla="*/ 311578 h 1318280"/>
                    <a:gd name="connsiteX6048" fmla="*/ 549987 w 2276193"/>
                    <a:gd name="connsiteY6048" fmla="*/ 305166 h 1318280"/>
                    <a:gd name="connsiteX6049" fmla="*/ 471281 w 2276193"/>
                    <a:gd name="connsiteY6049" fmla="*/ 363389 h 1318280"/>
                    <a:gd name="connsiteX6050" fmla="*/ 485052 w 2276193"/>
                    <a:gd name="connsiteY6050" fmla="*/ 373804 h 1318280"/>
                    <a:gd name="connsiteX6051" fmla="*/ 485474 w 2276193"/>
                    <a:gd name="connsiteY6051" fmla="*/ 371938 h 1318280"/>
                    <a:gd name="connsiteX6052" fmla="*/ 511168 w 2276193"/>
                    <a:gd name="connsiteY6052" fmla="*/ 336467 h 1318280"/>
                    <a:gd name="connsiteX6053" fmla="*/ 515143 w 2276193"/>
                    <a:gd name="connsiteY6053" fmla="*/ 332558 h 1318280"/>
                    <a:gd name="connsiteX6054" fmla="*/ 520289 w 2276193"/>
                    <a:gd name="connsiteY6054" fmla="*/ 328770 h 1318280"/>
                    <a:gd name="connsiteX6055" fmla="*/ 520739 w 2276193"/>
                    <a:gd name="connsiteY6055" fmla="*/ 328789 h 1318280"/>
                    <a:gd name="connsiteX6056" fmla="*/ 521527 w 2276193"/>
                    <a:gd name="connsiteY6056" fmla="*/ 328892 h 1318280"/>
                    <a:gd name="connsiteX6057" fmla="*/ 523814 w 2276193"/>
                    <a:gd name="connsiteY6057" fmla="*/ 329089 h 1318280"/>
                    <a:gd name="connsiteX6058" fmla="*/ 525539 w 2276193"/>
                    <a:gd name="connsiteY6058" fmla="*/ 325967 h 1318280"/>
                    <a:gd name="connsiteX6059" fmla="*/ 525549 w 2276193"/>
                    <a:gd name="connsiteY6059" fmla="*/ 325967 h 1318280"/>
                    <a:gd name="connsiteX6060" fmla="*/ 529729 w 2276193"/>
                    <a:gd name="connsiteY6060" fmla="*/ 321206 h 1318280"/>
                    <a:gd name="connsiteX6061" fmla="*/ 533657 w 2276193"/>
                    <a:gd name="connsiteY6061" fmla="*/ 317718 h 1318280"/>
                    <a:gd name="connsiteX6062" fmla="*/ 535794 w 2276193"/>
                    <a:gd name="connsiteY6062" fmla="*/ 315984 h 1318280"/>
                    <a:gd name="connsiteX6063" fmla="*/ 538335 w 2276193"/>
                    <a:gd name="connsiteY6063" fmla="*/ 315450 h 1318280"/>
                    <a:gd name="connsiteX6064" fmla="*/ 540969 w 2276193"/>
                    <a:gd name="connsiteY6064" fmla="*/ 316040 h 1318280"/>
                    <a:gd name="connsiteX6065" fmla="*/ 543734 w 2276193"/>
                    <a:gd name="connsiteY6065" fmla="*/ 317099 h 1318280"/>
                    <a:gd name="connsiteX6066" fmla="*/ 544869 w 2276193"/>
                    <a:gd name="connsiteY6066" fmla="*/ 316434 h 1318280"/>
                    <a:gd name="connsiteX6067" fmla="*/ 547550 w 2276193"/>
                    <a:gd name="connsiteY6067" fmla="*/ 314287 h 1318280"/>
                    <a:gd name="connsiteX6068" fmla="*/ 547850 w 2276193"/>
                    <a:gd name="connsiteY6068" fmla="*/ 314034 h 1318280"/>
                    <a:gd name="connsiteX6069" fmla="*/ 549453 w 2276193"/>
                    <a:gd name="connsiteY6069" fmla="*/ 312741 h 1318280"/>
                    <a:gd name="connsiteX6070" fmla="*/ 1263951 w 2276193"/>
                    <a:gd name="connsiteY6070" fmla="*/ 303376 h 1318280"/>
                    <a:gd name="connsiteX6071" fmla="*/ 1244040 w 2276193"/>
                    <a:gd name="connsiteY6071" fmla="*/ 320952 h 1318280"/>
                    <a:gd name="connsiteX6072" fmla="*/ 1256227 w 2276193"/>
                    <a:gd name="connsiteY6072" fmla="*/ 323090 h 1318280"/>
                    <a:gd name="connsiteX6073" fmla="*/ 1260483 w 2276193"/>
                    <a:gd name="connsiteY6073" fmla="*/ 322696 h 1318280"/>
                    <a:gd name="connsiteX6074" fmla="*/ 1264308 w 2276193"/>
                    <a:gd name="connsiteY6074" fmla="*/ 321374 h 1318280"/>
                    <a:gd name="connsiteX6075" fmla="*/ 1267410 w 2276193"/>
                    <a:gd name="connsiteY6075" fmla="*/ 320774 h 1318280"/>
                    <a:gd name="connsiteX6076" fmla="*/ 1268245 w 2276193"/>
                    <a:gd name="connsiteY6076" fmla="*/ 317671 h 1318280"/>
                    <a:gd name="connsiteX6077" fmla="*/ 1268619 w 2276193"/>
                    <a:gd name="connsiteY6077" fmla="*/ 317165 h 1318280"/>
                    <a:gd name="connsiteX6078" fmla="*/ 1268891 w 2276193"/>
                    <a:gd name="connsiteY6078" fmla="*/ 316565 h 1318280"/>
                    <a:gd name="connsiteX6079" fmla="*/ 1270344 w 2276193"/>
                    <a:gd name="connsiteY6079" fmla="*/ 312713 h 1318280"/>
                    <a:gd name="connsiteX6080" fmla="*/ 1266323 w 2276193"/>
                    <a:gd name="connsiteY6080" fmla="*/ 305457 h 1318280"/>
                    <a:gd name="connsiteX6081" fmla="*/ 1264139 w 2276193"/>
                    <a:gd name="connsiteY6081" fmla="*/ 303545 h 1318280"/>
                    <a:gd name="connsiteX6082" fmla="*/ 1263951 w 2276193"/>
                    <a:gd name="connsiteY6082" fmla="*/ 303376 h 1318280"/>
                    <a:gd name="connsiteX6083" fmla="*/ 2002917 w 2276193"/>
                    <a:gd name="connsiteY6083" fmla="*/ 302738 h 1318280"/>
                    <a:gd name="connsiteX6084" fmla="*/ 2003011 w 2276193"/>
                    <a:gd name="connsiteY6084" fmla="*/ 307322 h 1318280"/>
                    <a:gd name="connsiteX6085" fmla="*/ 2001202 w 2276193"/>
                    <a:gd name="connsiteY6085" fmla="*/ 317165 h 1318280"/>
                    <a:gd name="connsiteX6086" fmla="*/ 2034152 w 2276193"/>
                    <a:gd name="connsiteY6086" fmla="*/ 340066 h 1318280"/>
                    <a:gd name="connsiteX6087" fmla="*/ 2039392 w 2276193"/>
                    <a:gd name="connsiteY6087" fmla="*/ 335210 h 1318280"/>
                    <a:gd name="connsiteX6088" fmla="*/ 2039598 w 2276193"/>
                    <a:gd name="connsiteY6088" fmla="*/ 335210 h 1318280"/>
                    <a:gd name="connsiteX6089" fmla="*/ 2040451 w 2276193"/>
                    <a:gd name="connsiteY6089" fmla="*/ 335154 h 1318280"/>
                    <a:gd name="connsiteX6090" fmla="*/ 2039617 w 2276193"/>
                    <a:gd name="connsiteY6090" fmla="*/ 333758 h 1318280"/>
                    <a:gd name="connsiteX6091" fmla="*/ 2038352 w 2276193"/>
                    <a:gd name="connsiteY6091" fmla="*/ 331770 h 1318280"/>
                    <a:gd name="connsiteX6092" fmla="*/ 2034883 w 2276193"/>
                    <a:gd name="connsiteY6092" fmla="*/ 328414 h 1318280"/>
                    <a:gd name="connsiteX6093" fmla="*/ 2030843 w 2276193"/>
                    <a:gd name="connsiteY6093" fmla="*/ 324683 h 1318280"/>
                    <a:gd name="connsiteX6094" fmla="*/ 2030852 w 2276193"/>
                    <a:gd name="connsiteY6094" fmla="*/ 324683 h 1318280"/>
                    <a:gd name="connsiteX6095" fmla="*/ 2030562 w 2276193"/>
                    <a:gd name="connsiteY6095" fmla="*/ 317971 h 1318280"/>
                    <a:gd name="connsiteX6096" fmla="*/ 2029662 w 2276193"/>
                    <a:gd name="connsiteY6096" fmla="*/ 314803 h 1318280"/>
                    <a:gd name="connsiteX6097" fmla="*/ 2028227 w 2276193"/>
                    <a:gd name="connsiteY6097" fmla="*/ 314681 h 1318280"/>
                    <a:gd name="connsiteX6098" fmla="*/ 2027478 w 2276193"/>
                    <a:gd name="connsiteY6098" fmla="*/ 315141 h 1318280"/>
                    <a:gd name="connsiteX6099" fmla="*/ 2023100 w 2276193"/>
                    <a:gd name="connsiteY6099" fmla="*/ 315300 h 1318280"/>
                    <a:gd name="connsiteX6100" fmla="*/ 2020213 w 2276193"/>
                    <a:gd name="connsiteY6100" fmla="*/ 312385 h 1318280"/>
                    <a:gd name="connsiteX6101" fmla="*/ 2018328 w 2276193"/>
                    <a:gd name="connsiteY6101" fmla="*/ 304632 h 1318280"/>
                    <a:gd name="connsiteX6102" fmla="*/ 2018356 w 2276193"/>
                    <a:gd name="connsiteY6102" fmla="*/ 304042 h 1318280"/>
                    <a:gd name="connsiteX6103" fmla="*/ 649597 w 2276193"/>
                    <a:gd name="connsiteY6103" fmla="*/ 302645 h 1318280"/>
                    <a:gd name="connsiteX6104" fmla="*/ 633398 w 2276193"/>
                    <a:gd name="connsiteY6104" fmla="*/ 321824 h 1318280"/>
                    <a:gd name="connsiteX6105" fmla="*/ 636257 w 2276193"/>
                    <a:gd name="connsiteY6105" fmla="*/ 326427 h 1318280"/>
                    <a:gd name="connsiteX6106" fmla="*/ 638582 w 2276193"/>
                    <a:gd name="connsiteY6106" fmla="*/ 330120 h 1318280"/>
                    <a:gd name="connsiteX6107" fmla="*/ 641150 w 2276193"/>
                    <a:gd name="connsiteY6107" fmla="*/ 339682 h 1318280"/>
                    <a:gd name="connsiteX6108" fmla="*/ 641685 w 2276193"/>
                    <a:gd name="connsiteY6108" fmla="*/ 340423 h 1318280"/>
                    <a:gd name="connsiteX6109" fmla="*/ 642341 w 2276193"/>
                    <a:gd name="connsiteY6109" fmla="*/ 341960 h 1318280"/>
                    <a:gd name="connsiteX6110" fmla="*/ 645416 w 2276193"/>
                    <a:gd name="connsiteY6110" fmla="*/ 344144 h 1318280"/>
                    <a:gd name="connsiteX6111" fmla="*/ 649278 w 2276193"/>
                    <a:gd name="connsiteY6111" fmla="*/ 346047 h 1318280"/>
                    <a:gd name="connsiteX6112" fmla="*/ 650075 w 2276193"/>
                    <a:gd name="connsiteY6112" fmla="*/ 347012 h 1318280"/>
                    <a:gd name="connsiteX6113" fmla="*/ 658211 w 2276193"/>
                    <a:gd name="connsiteY6113" fmla="*/ 352862 h 1318280"/>
                    <a:gd name="connsiteX6114" fmla="*/ 657968 w 2276193"/>
                    <a:gd name="connsiteY6114" fmla="*/ 353396 h 1318280"/>
                    <a:gd name="connsiteX6115" fmla="*/ 658230 w 2276193"/>
                    <a:gd name="connsiteY6115" fmla="*/ 352871 h 1318280"/>
                    <a:gd name="connsiteX6116" fmla="*/ 661698 w 2276193"/>
                    <a:gd name="connsiteY6116" fmla="*/ 354568 h 1318280"/>
                    <a:gd name="connsiteX6117" fmla="*/ 570066 w 2276193"/>
                    <a:gd name="connsiteY6117" fmla="*/ 301745 h 1318280"/>
                    <a:gd name="connsiteX6118" fmla="*/ 555724 w 2276193"/>
                    <a:gd name="connsiteY6118" fmla="*/ 302120 h 1318280"/>
                    <a:gd name="connsiteX6119" fmla="*/ 555311 w 2276193"/>
                    <a:gd name="connsiteY6119" fmla="*/ 308025 h 1318280"/>
                    <a:gd name="connsiteX6120" fmla="*/ 559811 w 2276193"/>
                    <a:gd name="connsiteY6120" fmla="*/ 308588 h 1318280"/>
                    <a:gd name="connsiteX6121" fmla="*/ 561836 w 2276193"/>
                    <a:gd name="connsiteY6121" fmla="*/ 314962 h 1318280"/>
                    <a:gd name="connsiteX6122" fmla="*/ 558667 w 2276193"/>
                    <a:gd name="connsiteY6122" fmla="*/ 320343 h 1318280"/>
                    <a:gd name="connsiteX6123" fmla="*/ 558658 w 2276193"/>
                    <a:gd name="connsiteY6123" fmla="*/ 320353 h 1318280"/>
                    <a:gd name="connsiteX6124" fmla="*/ 557993 w 2276193"/>
                    <a:gd name="connsiteY6124" fmla="*/ 321074 h 1318280"/>
                    <a:gd name="connsiteX6125" fmla="*/ 556465 w 2276193"/>
                    <a:gd name="connsiteY6125" fmla="*/ 322883 h 1318280"/>
                    <a:gd name="connsiteX6126" fmla="*/ 557233 w 2276193"/>
                    <a:gd name="connsiteY6126" fmla="*/ 323221 h 1318280"/>
                    <a:gd name="connsiteX6127" fmla="*/ 560786 w 2276193"/>
                    <a:gd name="connsiteY6127" fmla="*/ 327955 h 1318280"/>
                    <a:gd name="connsiteX6128" fmla="*/ 561583 w 2276193"/>
                    <a:gd name="connsiteY6128" fmla="*/ 329670 h 1318280"/>
                    <a:gd name="connsiteX6129" fmla="*/ 562558 w 2276193"/>
                    <a:gd name="connsiteY6129" fmla="*/ 329220 h 1318280"/>
                    <a:gd name="connsiteX6130" fmla="*/ 566570 w 2276193"/>
                    <a:gd name="connsiteY6130" fmla="*/ 325958 h 1318280"/>
                    <a:gd name="connsiteX6131" fmla="*/ 566917 w 2276193"/>
                    <a:gd name="connsiteY6131" fmla="*/ 325668 h 1318280"/>
                    <a:gd name="connsiteX6132" fmla="*/ 569616 w 2276193"/>
                    <a:gd name="connsiteY6132" fmla="*/ 323399 h 1318280"/>
                    <a:gd name="connsiteX6133" fmla="*/ 571510 w 2276193"/>
                    <a:gd name="connsiteY6133" fmla="*/ 321890 h 1318280"/>
                    <a:gd name="connsiteX6134" fmla="*/ 575841 w 2276193"/>
                    <a:gd name="connsiteY6134" fmla="*/ 320887 h 1318280"/>
                    <a:gd name="connsiteX6135" fmla="*/ 579403 w 2276193"/>
                    <a:gd name="connsiteY6135" fmla="*/ 323577 h 1318280"/>
                    <a:gd name="connsiteX6136" fmla="*/ 580116 w 2276193"/>
                    <a:gd name="connsiteY6136" fmla="*/ 325011 h 1318280"/>
                    <a:gd name="connsiteX6137" fmla="*/ 586031 w 2276193"/>
                    <a:gd name="connsiteY6137" fmla="*/ 328358 h 1318280"/>
                    <a:gd name="connsiteX6138" fmla="*/ 587896 w 2276193"/>
                    <a:gd name="connsiteY6138" fmla="*/ 326577 h 1318280"/>
                    <a:gd name="connsiteX6139" fmla="*/ 587990 w 2276193"/>
                    <a:gd name="connsiteY6139" fmla="*/ 326183 h 1318280"/>
                    <a:gd name="connsiteX6140" fmla="*/ 587090 w 2276193"/>
                    <a:gd name="connsiteY6140" fmla="*/ 325864 h 1318280"/>
                    <a:gd name="connsiteX6141" fmla="*/ 583753 w 2276193"/>
                    <a:gd name="connsiteY6141" fmla="*/ 323408 h 1318280"/>
                    <a:gd name="connsiteX6142" fmla="*/ 582890 w 2276193"/>
                    <a:gd name="connsiteY6142" fmla="*/ 319734 h 1318280"/>
                    <a:gd name="connsiteX6143" fmla="*/ 580762 w 2276193"/>
                    <a:gd name="connsiteY6143" fmla="*/ 315159 h 1318280"/>
                    <a:gd name="connsiteX6144" fmla="*/ 579459 w 2276193"/>
                    <a:gd name="connsiteY6144" fmla="*/ 313265 h 1318280"/>
                    <a:gd name="connsiteX6145" fmla="*/ 575700 w 2276193"/>
                    <a:gd name="connsiteY6145" fmla="*/ 309038 h 1318280"/>
                    <a:gd name="connsiteX6146" fmla="*/ 575644 w 2276193"/>
                    <a:gd name="connsiteY6146" fmla="*/ 308981 h 1318280"/>
                    <a:gd name="connsiteX6147" fmla="*/ 570066 w 2276193"/>
                    <a:gd name="connsiteY6147" fmla="*/ 301745 h 1318280"/>
                    <a:gd name="connsiteX6148" fmla="*/ 1962505 w 2276193"/>
                    <a:gd name="connsiteY6148" fmla="*/ 301707 h 1318280"/>
                    <a:gd name="connsiteX6149" fmla="*/ 1951659 w 2276193"/>
                    <a:gd name="connsiteY6149" fmla="*/ 307210 h 1318280"/>
                    <a:gd name="connsiteX6150" fmla="*/ 1952137 w 2276193"/>
                    <a:gd name="connsiteY6150" fmla="*/ 310172 h 1318280"/>
                    <a:gd name="connsiteX6151" fmla="*/ 1951940 w 2276193"/>
                    <a:gd name="connsiteY6151" fmla="*/ 311278 h 1318280"/>
                    <a:gd name="connsiteX6152" fmla="*/ 1951940 w 2276193"/>
                    <a:gd name="connsiteY6152" fmla="*/ 311991 h 1318280"/>
                    <a:gd name="connsiteX6153" fmla="*/ 1951950 w 2276193"/>
                    <a:gd name="connsiteY6153" fmla="*/ 311991 h 1318280"/>
                    <a:gd name="connsiteX6154" fmla="*/ 1953018 w 2276193"/>
                    <a:gd name="connsiteY6154" fmla="*/ 311681 h 1318280"/>
                    <a:gd name="connsiteX6155" fmla="*/ 1957321 w 2276193"/>
                    <a:gd name="connsiteY6155" fmla="*/ 308916 h 1318280"/>
                    <a:gd name="connsiteX6156" fmla="*/ 1963452 w 2276193"/>
                    <a:gd name="connsiteY6156" fmla="*/ 305232 h 1318280"/>
                    <a:gd name="connsiteX6157" fmla="*/ 1963414 w 2276193"/>
                    <a:gd name="connsiteY6157" fmla="*/ 302401 h 1318280"/>
                    <a:gd name="connsiteX6158" fmla="*/ 1962505 w 2276193"/>
                    <a:gd name="connsiteY6158" fmla="*/ 301707 h 1318280"/>
                    <a:gd name="connsiteX6159" fmla="*/ 702373 w 2276193"/>
                    <a:gd name="connsiteY6159" fmla="*/ 301201 h 1318280"/>
                    <a:gd name="connsiteX6160" fmla="*/ 702391 w 2276193"/>
                    <a:gd name="connsiteY6160" fmla="*/ 301209 h 1318280"/>
                    <a:gd name="connsiteX6161" fmla="*/ 702392 w 2276193"/>
                    <a:gd name="connsiteY6161" fmla="*/ 301210 h 1318280"/>
                    <a:gd name="connsiteX6162" fmla="*/ 1781856 w 2276193"/>
                    <a:gd name="connsiteY6162" fmla="*/ 300535 h 1318280"/>
                    <a:gd name="connsiteX6163" fmla="*/ 1731741 w 2276193"/>
                    <a:gd name="connsiteY6163" fmla="*/ 364421 h 1318280"/>
                    <a:gd name="connsiteX6164" fmla="*/ 1851234 w 2276193"/>
                    <a:gd name="connsiteY6164" fmla="*/ 348447 h 1318280"/>
                    <a:gd name="connsiteX6165" fmla="*/ 644338 w 2276193"/>
                    <a:gd name="connsiteY6165" fmla="*/ 299776 h 1318280"/>
                    <a:gd name="connsiteX6166" fmla="*/ 641919 w 2276193"/>
                    <a:gd name="connsiteY6166" fmla="*/ 299842 h 1318280"/>
                    <a:gd name="connsiteX6167" fmla="*/ 638320 w 2276193"/>
                    <a:gd name="connsiteY6167" fmla="*/ 302092 h 1318280"/>
                    <a:gd name="connsiteX6168" fmla="*/ 636763 w 2276193"/>
                    <a:gd name="connsiteY6168" fmla="*/ 303479 h 1318280"/>
                    <a:gd name="connsiteX6169" fmla="*/ 636754 w 2276193"/>
                    <a:gd name="connsiteY6169" fmla="*/ 303470 h 1318280"/>
                    <a:gd name="connsiteX6170" fmla="*/ 637073 w 2276193"/>
                    <a:gd name="connsiteY6170" fmla="*/ 305682 h 1318280"/>
                    <a:gd name="connsiteX6171" fmla="*/ 637551 w 2276193"/>
                    <a:gd name="connsiteY6171" fmla="*/ 307810 h 1318280"/>
                    <a:gd name="connsiteX6172" fmla="*/ 836096 w 2276193"/>
                    <a:gd name="connsiteY6172" fmla="*/ 299523 h 1318280"/>
                    <a:gd name="connsiteX6173" fmla="*/ 818967 w 2276193"/>
                    <a:gd name="connsiteY6173" fmla="*/ 333687 h 1318280"/>
                    <a:gd name="connsiteX6174" fmla="*/ 818960 w 2276193"/>
                    <a:gd name="connsiteY6174" fmla="*/ 333692 h 1318280"/>
                    <a:gd name="connsiteX6175" fmla="*/ 818960 w 2276193"/>
                    <a:gd name="connsiteY6175" fmla="*/ 333701 h 1318280"/>
                    <a:gd name="connsiteX6176" fmla="*/ 818967 w 2276193"/>
                    <a:gd name="connsiteY6176" fmla="*/ 333687 h 1318280"/>
                    <a:gd name="connsiteX6177" fmla="*/ 820750 w 2276193"/>
                    <a:gd name="connsiteY6177" fmla="*/ 332398 h 1318280"/>
                    <a:gd name="connsiteX6178" fmla="*/ 823328 w 2276193"/>
                    <a:gd name="connsiteY6178" fmla="*/ 330570 h 1318280"/>
                    <a:gd name="connsiteX6179" fmla="*/ 826891 w 2276193"/>
                    <a:gd name="connsiteY6179" fmla="*/ 328030 h 1318280"/>
                    <a:gd name="connsiteX6180" fmla="*/ 832421 w 2276193"/>
                    <a:gd name="connsiteY6180" fmla="*/ 325058 h 1318280"/>
                    <a:gd name="connsiteX6181" fmla="*/ 835065 w 2276193"/>
                    <a:gd name="connsiteY6181" fmla="*/ 324346 h 1318280"/>
                    <a:gd name="connsiteX6182" fmla="*/ 839283 w 2276193"/>
                    <a:gd name="connsiteY6182" fmla="*/ 326464 h 1318280"/>
                    <a:gd name="connsiteX6183" fmla="*/ 840164 w 2276193"/>
                    <a:gd name="connsiteY6183" fmla="*/ 325977 h 1318280"/>
                    <a:gd name="connsiteX6184" fmla="*/ 844261 w 2276193"/>
                    <a:gd name="connsiteY6184" fmla="*/ 323727 h 1318280"/>
                    <a:gd name="connsiteX6185" fmla="*/ 851085 w 2276193"/>
                    <a:gd name="connsiteY6185" fmla="*/ 321562 h 1318280"/>
                    <a:gd name="connsiteX6186" fmla="*/ 1127745 w 2276193"/>
                    <a:gd name="connsiteY6186" fmla="*/ 296617 h 1318280"/>
                    <a:gd name="connsiteX6187" fmla="*/ 1127276 w 2276193"/>
                    <a:gd name="connsiteY6187" fmla="*/ 297189 h 1318280"/>
                    <a:gd name="connsiteX6188" fmla="*/ 1127416 w 2276193"/>
                    <a:gd name="connsiteY6188" fmla="*/ 297451 h 1318280"/>
                    <a:gd name="connsiteX6189" fmla="*/ 1128944 w 2276193"/>
                    <a:gd name="connsiteY6189" fmla="*/ 299457 h 1318280"/>
                    <a:gd name="connsiteX6190" fmla="*/ 1131935 w 2276193"/>
                    <a:gd name="connsiteY6190" fmla="*/ 302870 h 1318280"/>
                    <a:gd name="connsiteX6191" fmla="*/ 1131147 w 2276193"/>
                    <a:gd name="connsiteY6191" fmla="*/ 307341 h 1318280"/>
                    <a:gd name="connsiteX6192" fmla="*/ 1129910 w 2276193"/>
                    <a:gd name="connsiteY6192" fmla="*/ 310097 h 1318280"/>
                    <a:gd name="connsiteX6193" fmla="*/ 1129919 w 2276193"/>
                    <a:gd name="connsiteY6193" fmla="*/ 310107 h 1318280"/>
                    <a:gd name="connsiteX6194" fmla="*/ 1128110 w 2276193"/>
                    <a:gd name="connsiteY6194" fmla="*/ 313959 h 1318280"/>
                    <a:gd name="connsiteX6195" fmla="*/ 1117339 w 2276193"/>
                    <a:gd name="connsiteY6195" fmla="*/ 338932 h 1318280"/>
                    <a:gd name="connsiteX6196" fmla="*/ 1117208 w 2276193"/>
                    <a:gd name="connsiteY6196" fmla="*/ 339560 h 1318280"/>
                    <a:gd name="connsiteX6197" fmla="*/ 1117208 w 2276193"/>
                    <a:gd name="connsiteY6197" fmla="*/ 339607 h 1318280"/>
                    <a:gd name="connsiteX6198" fmla="*/ 1130969 w 2276193"/>
                    <a:gd name="connsiteY6198" fmla="*/ 409435 h 1318280"/>
                    <a:gd name="connsiteX6199" fmla="*/ 1148386 w 2276193"/>
                    <a:gd name="connsiteY6199" fmla="*/ 394877 h 1318280"/>
                    <a:gd name="connsiteX6200" fmla="*/ 1148180 w 2276193"/>
                    <a:gd name="connsiteY6200" fmla="*/ 394718 h 1318280"/>
                    <a:gd name="connsiteX6201" fmla="*/ 1147365 w 2276193"/>
                    <a:gd name="connsiteY6201" fmla="*/ 394137 h 1318280"/>
                    <a:gd name="connsiteX6202" fmla="*/ 1142949 w 2276193"/>
                    <a:gd name="connsiteY6202" fmla="*/ 387162 h 1318280"/>
                    <a:gd name="connsiteX6203" fmla="*/ 1142987 w 2276193"/>
                    <a:gd name="connsiteY6203" fmla="*/ 385156 h 1318280"/>
                    <a:gd name="connsiteX6204" fmla="*/ 1149877 w 2276193"/>
                    <a:gd name="connsiteY6204" fmla="*/ 364205 h 1318280"/>
                    <a:gd name="connsiteX6205" fmla="*/ 1152952 w 2276193"/>
                    <a:gd name="connsiteY6205" fmla="*/ 361655 h 1318280"/>
                    <a:gd name="connsiteX6206" fmla="*/ 1153195 w 2276193"/>
                    <a:gd name="connsiteY6206" fmla="*/ 361468 h 1318280"/>
                    <a:gd name="connsiteX6207" fmla="*/ 1156448 w 2276193"/>
                    <a:gd name="connsiteY6207" fmla="*/ 358768 h 1318280"/>
                    <a:gd name="connsiteX6208" fmla="*/ 1157367 w 2276193"/>
                    <a:gd name="connsiteY6208" fmla="*/ 357952 h 1318280"/>
                    <a:gd name="connsiteX6209" fmla="*/ 1163095 w 2276193"/>
                    <a:gd name="connsiteY6209" fmla="*/ 346403 h 1318280"/>
                    <a:gd name="connsiteX6210" fmla="*/ 1168363 w 2276193"/>
                    <a:gd name="connsiteY6210" fmla="*/ 332558 h 1318280"/>
                    <a:gd name="connsiteX6211" fmla="*/ 1173519 w 2276193"/>
                    <a:gd name="connsiteY6211" fmla="*/ 330795 h 1318280"/>
                    <a:gd name="connsiteX6212" fmla="*/ 1136819 w 2276193"/>
                    <a:gd name="connsiteY6212" fmla="*/ 298211 h 1318280"/>
                    <a:gd name="connsiteX6213" fmla="*/ 1133622 w 2276193"/>
                    <a:gd name="connsiteY6213" fmla="*/ 299298 h 1318280"/>
                    <a:gd name="connsiteX6214" fmla="*/ 1130426 w 2276193"/>
                    <a:gd name="connsiteY6214" fmla="*/ 298848 h 1318280"/>
                    <a:gd name="connsiteX6215" fmla="*/ 1127745 w 2276193"/>
                    <a:gd name="connsiteY6215" fmla="*/ 296617 h 1318280"/>
                    <a:gd name="connsiteX6216" fmla="*/ 252422 w 2276193"/>
                    <a:gd name="connsiteY6216" fmla="*/ 295436 h 1318280"/>
                    <a:gd name="connsiteX6217" fmla="*/ 208879 w 2276193"/>
                    <a:gd name="connsiteY6217" fmla="*/ 310903 h 1318280"/>
                    <a:gd name="connsiteX6218" fmla="*/ 211795 w 2276193"/>
                    <a:gd name="connsiteY6218" fmla="*/ 313622 h 1318280"/>
                    <a:gd name="connsiteX6219" fmla="*/ 216622 w 2276193"/>
                    <a:gd name="connsiteY6219" fmla="*/ 316847 h 1318280"/>
                    <a:gd name="connsiteX6220" fmla="*/ 220213 w 2276193"/>
                    <a:gd name="connsiteY6220" fmla="*/ 319171 h 1318280"/>
                    <a:gd name="connsiteX6221" fmla="*/ 220194 w 2276193"/>
                    <a:gd name="connsiteY6221" fmla="*/ 319181 h 1318280"/>
                    <a:gd name="connsiteX6222" fmla="*/ 221028 w 2276193"/>
                    <a:gd name="connsiteY6222" fmla="*/ 323296 h 1318280"/>
                    <a:gd name="connsiteX6223" fmla="*/ 220972 w 2276193"/>
                    <a:gd name="connsiteY6223" fmla="*/ 323718 h 1318280"/>
                    <a:gd name="connsiteX6224" fmla="*/ 221262 w 2276193"/>
                    <a:gd name="connsiteY6224" fmla="*/ 323971 h 1318280"/>
                    <a:gd name="connsiteX6225" fmla="*/ 224740 w 2276193"/>
                    <a:gd name="connsiteY6225" fmla="*/ 328208 h 1318280"/>
                    <a:gd name="connsiteX6226" fmla="*/ 1446354 w 2276193"/>
                    <a:gd name="connsiteY6226" fmla="*/ 295408 h 1318280"/>
                    <a:gd name="connsiteX6227" fmla="*/ 1446345 w 2276193"/>
                    <a:gd name="connsiteY6227" fmla="*/ 295417 h 1318280"/>
                    <a:gd name="connsiteX6228" fmla="*/ 1446326 w 2276193"/>
                    <a:gd name="connsiteY6228" fmla="*/ 295492 h 1318280"/>
                    <a:gd name="connsiteX6229" fmla="*/ 1446748 w 2276193"/>
                    <a:gd name="connsiteY6229" fmla="*/ 295558 h 1318280"/>
                    <a:gd name="connsiteX6230" fmla="*/ 260109 w 2276193"/>
                    <a:gd name="connsiteY6230" fmla="*/ 295352 h 1318280"/>
                    <a:gd name="connsiteX6231" fmla="*/ 226924 w 2276193"/>
                    <a:gd name="connsiteY6231" fmla="*/ 334648 h 1318280"/>
                    <a:gd name="connsiteX6232" fmla="*/ 227084 w 2276193"/>
                    <a:gd name="connsiteY6232" fmla="*/ 335248 h 1318280"/>
                    <a:gd name="connsiteX6233" fmla="*/ 229756 w 2276193"/>
                    <a:gd name="connsiteY6233" fmla="*/ 339419 h 1318280"/>
                    <a:gd name="connsiteX6234" fmla="*/ 232605 w 2276193"/>
                    <a:gd name="connsiteY6234" fmla="*/ 342822 h 1318280"/>
                    <a:gd name="connsiteX6235" fmla="*/ 231827 w 2276193"/>
                    <a:gd name="connsiteY6235" fmla="*/ 347200 h 1318280"/>
                    <a:gd name="connsiteX6236" fmla="*/ 231340 w 2276193"/>
                    <a:gd name="connsiteY6236" fmla="*/ 348822 h 1318280"/>
                    <a:gd name="connsiteX6237" fmla="*/ 231480 w 2276193"/>
                    <a:gd name="connsiteY6237" fmla="*/ 352825 h 1318280"/>
                    <a:gd name="connsiteX6238" fmla="*/ 232418 w 2276193"/>
                    <a:gd name="connsiteY6238" fmla="*/ 364130 h 1318280"/>
                    <a:gd name="connsiteX6239" fmla="*/ 232137 w 2276193"/>
                    <a:gd name="connsiteY6239" fmla="*/ 364927 h 1318280"/>
                    <a:gd name="connsiteX6240" fmla="*/ 236261 w 2276193"/>
                    <a:gd name="connsiteY6240" fmla="*/ 368939 h 1318280"/>
                    <a:gd name="connsiteX6241" fmla="*/ 239326 w 2276193"/>
                    <a:gd name="connsiteY6241" fmla="*/ 371451 h 1318280"/>
                    <a:gd name="connsiteX6242" fmla="*/ 239767 w 2276193"/>
                    <a:gd name="connsiteY6242" fmla="*/ 375782 h 1318280"/>
                    <a:gd name="connsiteX6243" fmla="*/ 239186 w 2276193"/>
                    <a:gd name="connsiteY6243" fmla="*/ 386122 h 1318280"/>
                    <a:gd name="connsiteX6244" fmla="*/ 239345 w 2276193"/>
                    <a:gd name="connsiteY6244" fmla="*/ 385784 h 1318280"/>
                    <a:gd name="connsiteX6245" fmla="*/ 239345 w 2276193"/>
                    <a:gd name="connsiteY6245" fmla="*/ 385756 h 1318280"/>
                    <a:gd name="connsiteX6246" fmla="*/ 244079 w 2276193"/>
                    <a:gd name="connsiteY6246" fmla="*/ 382663 h 1318280"/>
                    <a:gd name="connsiteX6247" fmla="*/ 248869 w 2276193"/>
                    <a:gd name="connsiteY6247" fmla="*/ 385644 h 1318280"/>
                    <a:gd name="connsiteX6248" fmla="*/ 250754 w 2276193"/>
                    <a:gd name="connsiteY6248" fmla="*/ 389290 h 1318280"/>
                    <a:gd name="connsiteX6249" fmla="*/ 251157 w 2276193"/>
                    <a:gd name="connsiteY6249" fmla="*/ 390077 h 1318280"/>
                    <a:gd name="connsiteX6250" fmla="*/ 251429 w 2276193"/>
                    <a:gd name="connsiteY6250" fmla="*/ 390509 h 1318280"/>
                    <a:gd name="connsiteX6251" fmla="*/ 251382 w 2276193"/>
                    <a:gd name="connsiteY6251" fmla="*/ 395936 h 1318280"/>
                    <a:gd name="connsiteX6252" fmla="*/ 250519 w 2276193"/>
                    <a:gd name="connsiteY6252" fmla="*/ 397802 h 1318280"/>
                    <a:gd name="connsiteX6253" fmla="*/ 277846 w 2276193"/>
                    <a:gd name="connsiteY6253" fmla="*/ 412004 h 1318280"/>
                    <a:gd name="connsiteX6254" fmla="*/ 881429 w 2276193"/>
                    <a:gd name="connsiteY6254" fmla="*/ 294583 h 1318280"/>
                    <a:gd name="connsiteX6255" fmla="*/ 841177 w 2276193"/>
                    <a:gd name="connsiteY6255" fmla="*/ 296748 h 1318280"/>
                    <a:gd name="connsiteX6256" fmla="*/ 855969 w 2276193"/>
                    <a:gd name="connsiteY6256" fmla="*/ 318496 h 1318280"/>
                    <a:gd name="connsiteX6257" fmla="*/ 860225 w 2276193"/>
                    <a:gd name="connsiteY6257" fmla="*/ 313134 h 1318280"/>
                    <a:gd name="connsiteX6258" fmla="*/ 867059 w 2276193"/>
                    <a:gd name="connsiteY6258" fmla="*/ 305213 h 1318280"/>
                    <a:gd name="connsiteX6259" fmla="*/ 867874 w 2276193"/>
                    <a:gd name="connsiteY6259" fmla="*/ 304463 h 1318280"/>
                    <a:gd name="connsiteX6260" fmla="*/ 868896 w 2276193"/>
                    <a:gd name="connsiteY6260" fmla="*/ 303479 h 1318280"/>
                    <a:gd name="connsiteX6261" fmla="*/ 875271 w 2276193"/>
                    <a:gd name="connsiteY6261" fmla="*/ 298989 h 1318280"/>
                    <a:gd name="connsiteX6262" fmla="*/ 876339 w 2276193"/>
                    <a:gd name="connsiteY6262" fmla="*/ 298885 h 1318280"/>
                    <a:gd name="connsiteX6263" fmla="*/ 876649 w 2276193"/>
                    <a:gd name="connsiteY6263" fmla="*/ 298885 h 1318280"/>
                    <a:gd name="connsiteX6264" fmla="*/ 882330 w 2276193"/>
                    <a:gd name="connsiteY6264" fmla="*/ 298567 h 1318280"/>
                    <a:gd name="connsiteX6265" fmla="*/ 882311 w 2276193"/>
                    <a:gd name="connsiteY6265" fmla="*/ 298567 h 1318280"/>
                    <a:gd name="connsiteX6266" fmla="*/ 265509 w 2276193"/>
                    <a:gd name="connsiteY6266" fmla="*/ 293898 h 1318280"/>
                    <a:gd name="connsiteX6267" fmla="*/ 283358 w 2276193"/>
                    <a:gd name="connsiteY6267" fmla="*/ 411319 h 1318280"/>
                    <a:gd name="connsiteX6268" fmla="*/ 283358 w 2276193"/>
                    <a:gd name="connsiteY6268" fmla="*/ 411329 h 1318280"/>
                    <a:gd name="connsiteX6269" fmla="*/ 356757 w 2276193"/>
                    <a:gd name="connsiteY6269" fmla="*/ 338520 h 1318280"/>
                    <a:gd name="connsiteX6270" fmla="*/ 1440814 w 2276193"/>
                    <a:gd name="connsiteY6270" fmla="*/ 293571 h 1318280"/>
                    <a:gd name="connsiteX6271" fmla="*/ 1400167 w 2276193"/>
                    <a:gd name="connsiteY6271" fmla="*/ 385409 h 1318280"/>
                    <a:gd name="connsiteX6272" fmla="*/ 1460378 w 2276193"/>
                    <a:gd name="connsiteY6272" fmla="*/ 429093 h 1318280"/>
                    <a:gd name="connsiteX6273" fmla="*/ 1445060 w 2276193"/>
                    <a:gd name="connsiteY6273" fmla="*/ 306122 h 1318280"/>
                    <a:gd name="connsiteX6274" fmla="*/ 1444676 w 2276193"/>
                    <a:gd name="connsiteY6274" fmla="*/ 306160 h 1318280"/>
                    <a:gd name="connsiteX6275" fmla="*/ 1444526 w 2276193"/>
                    <a:gd name="connsiteY6275" fmla="*/ 306160 h 1318280"/>
                    <a:gd name="connsiteX6276" fmla="*/ 1444113 w 2276193"/>
                    <a:gd name="connsiteY6276" fmla="*/ 306188 h 1318280"/>
                    <a:gd name="connsiteX6277" fmla="*/ 1443570 w 2276193"/>
                    <a:gd name="connsiteY6277" fmla="*/ 306216 h 1318280"/>
                    <a:gd name="connsiteX6278" fmla="*/ 1439070 w 2276193"/>
                    <a:gd name="connsiteY6278" fmla="*/ 303666 h 1318280"/>
                    <a:gd name="connsiteX6279" fmla="*/ 1439229 w 2276193"/>
                    <a:gd name="connsiteY6279" fmla="*/ 298023 h 1318280"/>
                    <a:gd name="connsiteX6280" fmla="*/ 1440814 w 2276193"/>
                    <a:gd name="connsiteY6280" fmla="*/ 293571 h 1318280"/>
                    <a:gd name="connsiteX6281" fmla="*/ 1288174 w 2276193"/>
                    <a:gd name="connsiteY6281" fmla="*/ 292783 h 1318280"/>
                    <a:gd name="connsiteX6282" fmla="*/ 1285765 w 2276193"/>
                    <a:gd name="connsiteY6282" fmla="*/ 292970 h 1318280"/>
                    <a:gd name="connsiteX6283" fmla="*/ 1287818 w 2276193"/>
                    <a:gd name="connsiteY6283" fmla="*/ 301220 h 1318280"/>
                    <a:gd name="connsiteX6284" fmla="*/ 1290302 w 2276193"/>
                    <a:gd name="connsiteY6284" fmla="*/ 309722 h 1318280"/>
                    <a:gd name="connsiteX6285" fmla="*/ 1291446 w 2276193"/>
                    <a:gd name="connsiteY6285" fmla="*/ 310885 h 1318280"/>
                    <a:gd name="connsiteX6286" fmla="*/ 1291977 w 2276193"/>
                    <a:gd name="connsiteY6286" fmla="*/ 318273 h 1318280"/>
                    <a:gd name="connsiteX6287" fmla="*/ 1287030 w 2276193"/>
                    <a:gd name="connsiteY6287" fmla="*/ 321759 h 1318280"/>
                    <a:gd name="connsiteX6288" fmla="*/ 1285287 w 2276193"/>
                    <a:gd name="connsiteY6288" fmla="*/ 321468 h 1318280"/>
                    <a:gd name="connsiteX6289" fmla="*/ 1285071 w 2276193"/>
                    <a:gd name="connsiteY6289" fmla="*/ 321384 h 1318280"/>
                    <a:gd name="connsiteX6290" fmla="*/ 1283768 w 2276193"/>
                    <a:gd name="connsiteY6290" fmla="*/ 320924 h 1318280"/>
                    <a:gd name="connsiteX6291" fmla="*/ 1280834 w 2276193"/>
                    <a:gd name="connsiteY6291" fmla="*/ 320596 h 1318280"/>
                    <a:gd name="connsiteX6292" fmla="*/ 1277806 w 2276193"/>
                    <a:gd name="connsiteY6292" fmla="*/ 321993 h 1318280"/>
                    <a:gd name="connsiteX6293" fmla="*/ 1277572 w 2276193"/>
                    <a:gd name="connsiteY6293" fmla="*/ 322312 h 1318280"/>
                    <a:gd name="connsiteX6294" fmla="*/ 1277075 w 2276193"/>
                    <a:gd name="connsiteY6294" fmla="*/ 323296 h 1318280"/>
                    <a:gd name="connsiteX6295" fmla="*/ 1272641 w 2276193"/>
                    <a:gd name="connsiteY6295" fmla="*/ 325705 h 1318280"/>
                    <a:gd name="connsiteX6296" fmla="*/ 1272050 w 2276193"/>
                    <a:gd name="connsiteY6296" fmla="*/ 325677 h 1318280"/>
                    <a:gd name="connsiteX6297" fmla="*/ 1271122 w 2276193"/>
                    <a:gd name="connsiteY6297" fmla="*/ 328939 h 1318280"/>
                    <a:gd name="connsiteX6298" fmla="*/ 1272426 w 2276193"/>
                    <a:gd name="connsiteY6298" fmla="*/ 335848 h 1318280"/>
                    <a:gd name="connsiteX6299" fmla="*/ 1272688 w 2276193"/>
                    <a:gd name="connsiteY6299" fmla="*/ 341688 h 1318280"/>
                    <a:gd name="connsiteX6300" fmla="*/ 1272472 w 2276193"/>
                    <a:gd name="connsiteY6300" fmla="*/ 342063 h 1318280"/>
                    <a:gd name="connsiteX6301" fmla="*/ 1269163 w 2276193"/>
                    <a:gd name="connsiteY6301" fmla="*/ 344425 h 1318280"/>
                    <a:gd name="connsiteX6302" fmla="*/ 1265320 w 2276193"/>
                    <a:gd name="connsiteY6302" fmla="*/ 343816 h 1318280"/>
                    <a:gd name="connsiteX6303" fmla="*/ 1260642 w 2276193"/>
                    <a:gd name="connsiteY6303" fmla="*/ 341651 h 1318280"/>
                    <a:gd name="connsiteX6304" fmla="*/ 1254764 w 2276193"/>
                    <a:gd name="connsiteY6304" fmla="*/ 338848 h 1318280"/>
                    <a:gd name="connsiteX6305" fmla="*/ 1253424 w 2276193"/>
                    <a:gd name="connsiteY6305" fmla="*/ 338388 h 1318280"/>
                    <a:gd name="connsiteX6306" fmla="*/ 1252412 w 2276193"/>
                    <a:gd name="connsiteY6306" fmla="*/ 339523 h 1318280"/>
                    <a:gd name="connsiteX6307" fmla="*/ 1252459 w 2276193"/>
                    <a:gd name="connsiteY6307" fmla="*/ 341500 h 1318280"/>
                    <a:gd name="connsiteX6308" fmla="*/ 1252290 w 2276193"/>
                    <a:gd name="connsiteY6308" fmla="*/ 348466 h 1318280"/>
                    <a:gd name="connsiteX6309" fmla="*/ 1248437 w 2276193"/>
                    <a:gd name="connsiteY6309" fmla="*/ 350134 h 1318280"/>
                    <a:gd name="connsiteX6310" fmla="*/ 1245343 w 2276193"/>
                    <a:gd name="connsiteY6310" fmla="*/ 349131 h 1318280"/>
                    <a:gd name="connsiteX6311" fmla="*/ 1239925 w 2276193"/>
                    <a:gd name="connsiteY6311" fmla="*/ 342719 h 1318280"/>
                    <a:gd name="connsiteX6312" fmla="*/ 1238660 w 2276193"/>
                    <a:gd name="connsiteY6312" fmla="*/ 339673 h 1318280"/>
                    <a:gd name="connsiteX6313" fmla="*/ 1237179 w 2276193"/>
                    <a:gd name="connsiteY6313" fmla="*/ 329783 h 1318280"/>
                    <a:gd name="connsiteX6314" fmla="*/ 1236916 w 2276193"/>
                    <a:gd name="connsiteY6314" fmla="*/ 328536 h 1318280"/>
                    <a:gd name="connsiteX6315" fmla="*/ 1236438 w 2276193"/>
                    <a:gd name="connsiteY6315" fmla="*/ 327627 h 1318280"/>
                    <a:gd name="connsiteX6316" fmla="*/ 1207331 w 2276193"/>
                    <a:gd name="connsiteY6316" fmla="*/ 353322 h 1318280"/>
                    <a:gd name="connsiteX6317" fmla="*/ 1260877 w 2276193"/>
                    <a:gd name="connsiteY6317" fmla="*/ 412004 h 1318280"/>
                    <a:gd name="connsiteX6318" fmla="*/ 1299620 w 2276193"/>
                    <a:gd name="connsiteY6318" fmla="*/ 313125 h 1318280"/>
                    <a:gd name="connsiteX6319" fmla="*/ 1296911 w 2276193"/>
                    <a:gd name="connsiteY6319" fmla="*/ 311897 h 1318280"/>
                    <a:gd name="connsiteX6320" fmla="*/ 1296086 w 2276193"/>
                    <a:gd name="connsiteY6320" fmla="*/ 311353 h 1318280"/>
                    <a:gd name="connsiteX6321" fmla="*/ 1290902 w 2276193"/>
                    <a:gd name="connsiteY6321" fmla="*/ 305213 h 1318280"/>
                    <a:gd name="connsiteX6322" fmla="*/ 1291952 w 2276193"/>
                    <a:gd name="connsiteY6322" fmla="*/ 300826 h 1318280"/>
                    <a:gd name="connsiteX6323" fmla="*/ 1296461 w 2276193"/>
                    <a:gd name="connsiteY6323" fmla="*/ 298145 h 1318280"/>
                    <a:gd name="connsiteX6324" fmla="*/ 1296536 w 2276193"/>
                    <a:gd name="connsiteY6324" fmla="*/ 298117 h 1318280"/>
                    <a:gd name="connsiteX6325" fmla="*/ 1296020 w 2276193"/>
                    <a:gd name="connsiteY6325" fmla="*/ 297245 h 1318280"/>
                    <a:gd name="connsiteX6326" fmla="*/ 1288174 w 2276193"/>
                    <a:gd name="connsiteY6326" fmla="*/ 292783 h 1318280"/>
                    <a:gd name="connsiteX6327" fmla="*/ 1454538 w 2276193"/>
                    <a:gd name="connsiteY6327" fmla="*/ 287440 h 1318280"/>
                    <a:gd name="connsiteX6328" fmla="*/ 1450047 w 2276193"/>
                    <a:gd name="connsiteY6328" fmla="*/ 301417 h 1318280"/>
                    <a:gd name="connsiteX6329" fmla="*/ 1465852 w 2276193"/>
                    <a:gd name="connsiteY6329" fmla="*/ 428268 h 1318280"/>
                    <a:gd name="connsiteX6330" fmla="*/ 1539861 w 2276193"/>
                    <a:gd name="connsiteY6330" fmla="*/ 333561 h 1318280"/>
                    <a:gd name="connsiteX6331" fmla="*/ 1334726 w 2276193"/>
                    <a:gd name="connsiteY6331" fmla="*/ 284328 h 1318280"/>
                    <a:gd name="connsiteX6332" fmla="*/ 1325990 w 2276193"/>
                    <a:gd name="connsiteY6332" fmla="*/ 290111 h 1318280"/>
                    <a:gd name="connsiteX6333" fmla="*/ 1314722 w 2276193"/>
                    <a:gd name="connsiteY6333" fmla="*/ 299429 h 1318280"/>
                    <a:gd name="connsiteX6334" fmla="*/ 1312556 w 2276193"/>
                    <a:gd name="connsiteY6334" fmla="*/ 301464 h 1318280"/>
                    <a:gd name="connsiteX6335" fmla="*/ 1309050 w 2276193"/>
                    <a:gd name="connsiteY6335" fmla="*/ 307004 h 1318280"/>
                    <a:gd name="connsiteX6336" fmla="*/ 1306163 w 2276193"/>
                    <a:gd name="connsiteY6336" fmla="*/ 311850 h 1318280"/>
                    <a:gd name="connsiteX6337" fmla="*/ 1266511 w 2276193"/>
                    <a:gd name="connsiteY6337" fmla="*/ 413070 h 1318280"/>
                    <a:gd name="connsiteX6338" fmla="*/ 1266501 w 2276193"/>
                    <a:gd name="connsiteY6338" fmla="*/ 413072 h 1318280"/>
                    <a:gd name="connsiteX6339" fmla="*/ 1266510 w 2276193"/>
                    <a:gd name="connsiteY6339" fmla="*/ 413072 h 1318280"/>
                    <a:gd name="connsiteX6340" fmla="*/ 1266511 w 2276193"/>
                    <a:gd name="connsiteY6340" fmla="*/ 413070 h 1318280"/>
                    <a:gd name="connsiteX6341" fmla="*/ 1392443 w 2276193"/>
                    <a:gd name="connsiteY6341" fmla="*/ 384209 h 1318280"/>
                    <a:gd name="connsiteX6342" fmla="*/ 1348994 w 2276193"/>
                    <a:gd name="connsiteY6342" fmla="*/ 286465 h 1318280"/>
                    <a:gd name="connsiteX6343" fmla="*/ 1348159 w 2276193"/>
                    <a:gd name="connsiteY6343" fmla="*/ 286502 h 1318280"/>
                    <a:gd name="connsiteX6344" fmla="*/ 1347222 w 2276193"/>
                    <a:gd name="connsiteY6344" fmla="*/ 287318 h 1318280"/>
                    <a:gd name="connsiteX6345" fmla="*/ 1345994 w 2276193"/>
                    <a:gd name="connsiteY6345" fmla="*/ 288368 h 1318280"/>
                    <a:gd name="connsiteX6346" fmla="*/ 1344175 w 2276193"/>
                    <a:gd name="connsiteY6346" fmla="*/ 289699 h 1318280"/>
                    <a:gd name="connsiteX6347" fmla="*/ 1341232 w 2276193"/>
                    <a:gd name="connsiteY6347" fmla="*/ 290599 h 1318280"/>
                    <a:gd name="connsiteX6348" fmla="*/ 1340098 w 2276193"/>
                    <a:gd name="connsiteY6348" fmla="*/ 290477 h 1318280"/>
                    <a:gd name="connsiteX6349" fmla="*/ 1336732 w 2276193"/>
                    <a:gd name="connsiteY6349" fmla="*/ 288058 h 1318280"/>
                    <a:gd name="connsiteX6350" fmla="*/ 1335476 w 2276193"/>
                    <a:gd name="connsiteY6350" fmla="*/ 285705 h 1318280"/>
                    <a:gd name="connsiteX6351" fmla="*/ 1334726 w 2276193"/>
                    <a:gd name="connsiteY6351" fmla="*/ 284328 h 1318280"/>
                    <a:gd name="connsiteX6352" fmla="*/ 684966 w 2276193"/>
                    <a:gd name="connsiteY6352" fmla="*/ 283559 h 1318280"/>
                    <a:gd name="connsiteX6353" fmla="*/ 654687 w 2276193"/>
                    <a:gd name="connsiteY6353" fmla="*/ 298126 h 1318280"/>
                    <a:gd name="connsiteX6354" fmla="*/ 673388 w 2276193"/>
                    <a:gd name="connsiteY6354" fmla="*/ 346103 h 1318280"/>
                    <a:gd name="connsiteX6355" fmla="*/ 674279 w 2276193"/>
                    <a:gd name="connsiteY6355" fmla="*/ 346909 h 1318280"/>
                    <a:gd name="connsiteX6356" fmla="*/ 674851 w 2276193"/>
                    <a:gd name="connsiteY6356" fmla="*/ 347341 h 1318280"/>
                    <a:gd name="connsiteX6357" fmla="*/ 675057 w 2276193"/>
                    <a:gd name="connsiteY6357" fmla="*/ 347125 h 1318280"/>
                    <a:gd name="connsiteX6358" fmla="*/ 676116 w 2276193"/>
                    <a:gd name="connsiteY6358" fmla="*/ 345878 h 1318280"/>
                    <a:gd name="connsiteX6359" fmla="*/ 679069 w 2276193"/>
                    <a:gd name="connsiteY6359" fmla="*/ 340985 h 1318280"/>
                    <a:gd name="connsiteX6360" fmla="*/ 678572 w 2276193"/>
                    <a:gd name="connsiteY6360" fmla="*/ 337198 h 1318280"/>
                    <a:gd name="connsiteX6361" fmla="*/ 678516 w 2276193"/>
                    <a:gd name="connsiteY6361" fmla="*/ 336607 h 1318280"/>
                    <a:gd name="connsiteX6362" fmla="*/ 673632 w 2276193"/>
                    <a:gd name="connsiteY6362" fmla="*/ 324618 h 1318280"/>
                    <a:gd name="connsiteX6363" fmla="*/ 670042 w 2276193"/>
                    <a:gd name="connsiteY6363" fmla="*/ 319134 h 1318280"/>
                    <a:gd name="connsiteX6364" fmla="*/ 669873 w 2276193"/>
                    <a:gd name="connsiteY6364" fmla="*/ 318731 h 1318280"/>
                    <a:gd name="connsiteX6365" fmla="*/ 672263 w 2276193"/>
                    <a:gd name="connsiteY6365" fmla="*/ 305972 h 1318280"/>
                    <a:gd name="connsiteX6366" fmla="*/ 676454 w 2276193"/>
                    <a:gd name="connsiteY6366" fmla="*/ 303591 h 1318280"/>
                    <a:gd name="connsiteX6367" fmla="*/ 676660 w 2276193"/>
                    <a:gd name="connsiteY6367" fmla="*/ 303591 h 1318280"/>
                    <a:gd name="connsiteX6368" fmla="*/ 680803 w 2276193"/>
                    <a:gd name="connsiteY6368" fmla="*/ 305616 h 1318280"/>
                    <a:gd name="connsiteX6369" fmla="*/ 681937 w 2276193"/>
                    <a:gd name="connsiteY6369" fmla="*/ 306966 h 1318280"/>
                    <a:gd name="connsiteX6370" fmla="*/ 682331 w 2276193"/>
                    <a:gd name="connsiteY6370" fmla="*/ 307416 h 1318280"/>
                    <a:gd name="connsiteX6371" fmla="*/ 686297 w 2276193"/>
                    <a:gd name="connsiteY6371" fmla="*/ 315703 h 1318280"/>
                    <a:gd name="connsiteX6372" fmla="*/ 689503 w 2276193"/>
                    <a:gd name="connsiteY6372" fmla="*/ 321552 h 1318280"/>
                    <a:gd name="connsiteX6373" fmla="*/ 689803 w 2276193"/>
                    <a:gd name="connsiteY6373" fmla="*/ 321609 h 1318280"/>
                    <a:gd name="connsiteX6374" fmla="*/ 690534 w 2276193"/>
                    <a:gd name="connsiteY6374" fmla="*/ 321177 h 1318280"/>
                    <a:gd name="connsiteX6375" fmla="*/ 690618 w 2276193"/>
                    <a:gd name="connsiteY6375" fmla="*/ 320071 h 1318280"/>
                    <a:gd name="connsiteX6376" fmla="*/ 694593 w 2276193"/>
                    <a:gd name="connsiteY6376" fmla="*/ 315347 h 1318280"/>
                    <a:gd name="connsiteX6377" fmla="*/ 700226 w 2276193"/>
                    <a:gd name="connsiteY6377" fmla="*/ 310941 h 1318280"/>
                    <a:gd name="connsiteX6378" fmla="*/ 704876 w 2276193"/>
                    <a:gd name="connsiteY6378" fmla="*/ 306525 h 1318280"/>
                    <a:gd name="connsiteX6379" fmla="*/ 706957 w 2276193"/>
                    <a:gd name="connsiteY6379" fmla="*/ 304463 h 1318280"/>
                    <a:gd name="connsiteX6380" fmla="*/ 703704 w 2276193"/>
                    <a:gd name="connsiteY6380" fmla="*/ 301838 h 1318280"/>
                    <a:gd name="connsiteX6381" fmla="*/ 702391 w 2276193"/>
                    <a:gd name="connsiteY6381" fmla="*/ 301209 h 1318280"/>
                    <a:gd name="connsiteX6382" fmla="*/ 694780 w 2276193"/>
                    <a:gd name="connsiteY6382" fmla="*/ 291096 h 1318280"/>
                    <a:gd name="connsiteX6383" fmla="*/ 692156 w 2276193"/>
                    <a:gd name="connsiteY6383" fmla="*/ 288321 h 1318280"/>
                    <a:gd name="connsiteX6384" fmla="*/ 691481 w 2276193"/>
                    <a:gd name="connsiteY6384" fmla="*/ 288002 h 1318280"/>
                    <a:gd name="connsiteX6385" fmla="*/ 684966 w 2276193"/>
                    <a:gd name="connsiteY6385" fmla="*/ 283559 h 1318280"/>
                    <a:gd name="connsiteX6386" fmla="*/ 1218252 w 2276193"/>
                    <a:gd name="connsiteY6386" fmla="*/ 282668 h 1318280"/>
                    <a:gd name="connsiteX6387" fmla="*/ 1201679 w 2276193"/>
                    <a:gd name="connsiteY6387" fmla="*/ 288462 h 1318280"/>
                    <a:gd name="connsiteX6388" fmla="*/ 1205475 w 2276193"/>
                    <a:gd name="connsiteY6388" fmla="*/ 347003 h 1318280"/>
                    <a:gd name="connsiteX6389" fmla="*/ 1205494 w 2276193"/>
                    <a:gd name="connsiteY6389" fmla="*/ 347003 h 1318280"/>
                    <a:gd name="connsiteX6390" fmla="*/ 1258617 w 2276193"/>
                    <a:gd name="connsiteY6390" fmla="*/ 300104 h 1318280"/>
                    <a:gd name="connsiteX6391" fmla="*/ 1256724 w 2276193"/>
                    <a:gd name="connsiteY6391" fmla="*/ 299270 h 1318280"/>
                    <a:gd name="connsiteX6392" fmla="*/ 1248690 w 2276193"/>
                    <a:gd name="connsiteY6392" fmla="*/ 294770 h 1318280"/>
                    <a:gd name="connsiteX6393" fmla="*/ 1230026 w 2276193"/>
                    <a:gd name="connsiteY6393" fmla="*/ 287327 h 1318280"/>
                    <a:gd name="connsiteX6394" fmla="*/ 1225030 w 2276193"/>
                    <a:gd name="connsiteY6394" fmla="*/ 287768 h 1318280"/>
                    <a:gd name="connsiteX6395" fmla="*/ 1223811 w 2276193"/>
                    <a:gd name="connsiteY6395" fmla="*/ 287890 h 1318280"/>
                    <a:gd name="connsiteX6396" fmla="*/ 1223652 w 2276193"/>
                    <a:gd name="connsiteY6396" fmla="*/ 287890 h 1318280"/>
                    <a:gd name="connsiteX6397" fmla="*/ 1218552 w 2276193"/>
                    <a:gd name="connsiteY6397" fmla="*/ 284046 h 1318280"/>
                    <a:gd name="connsiteX6398" fmla="*/ 1218365 w 2276193"/>
                    <a:gd name="connsiteY6398" fmla="*/ 283193 h 1318280"/>
                    <a:gd name="connsiteX6399" fmla="*/ 1218252 w 2276193"/>
                    <a:gd name="connsiteY6399" fmla="*/ 282668 h 1318280"/>
                    <a:gd name="connsiteX6400" fmla="*/ 776148 w 2276193"/>
                    <a:gd name="connsiteY6400" fmla="*/ 281140 h 1318280"/>
                    <a:gd name="connsiteX6401" fmla="*/ 775286 w 2276193"/>
                    <a:gd name="connsiteY6401" fmla="*/ 281927 h 1318280"/>
                    <a:gd name="connsiteX6402" fmla="*/ 773327 w 2276193"/>
                    <a:gd name="connsiteY6402" fmla="*/ 284037 h 1318280"/>
                    <a:gd name="connsiteX6403" fmla="*/ 768527 w 2276193"/>
                    <a:gd name="connsiteY6403" fmla="*/ 287177 h 1318280"/>
                    <a:gd name="connsiteX6404" fmla="*/ 768283 w 2276193"/>
                    <a:gd name="connsiteY6404" fmla="*/ 287168 h 1318280"/>
                    <a:gd name="connsiteX6405" fmla="*/ 767890 w 2276193"/>
                    <a:gd name="connsiteY6405" fmla="*/ 287149 h 1318280"/>
                    <a:gd name="connsiteX6406" fmla="*/ 765996 w 2276193"/>
                    <a:gd name="connsiteY6406" fmla="*/ 287308 h 1318280"/>
                    <a:gd name="connsiteX6407" fmla="*/ 761196 w 2276193"/>
                    <a:gd name="connsiteY6407" fmla="*/ 293317 h 1318280"/>
                    <a:gd name="connsiteX6408" fmla="*/ 756894 w 2276193"/>
                    <a:gd name="connsiteY6408" fmla="*/ 299307 h 1318280"/>
                    <a:gd name="connsiteX6409" fmla="*/ 756265 w 2276193"/>
                    <a:gd name="connsiteY6409" fmla="*/ 301473 h 1318280"/>
                    <a:gd name="connsiteX6410" fmla="*/ 756200 w 2276193"/>
                    <a:gd name="connsiteY6410" fmla="*/ 305710 h 1318280"/>
                    <a:gd name="connsiteX6411" fmla="*/ 756987 w 2276193"/>
                    <a:gd name="connsiteY6411" fmla="*/ 309675 h 1318280"/>
                    <a:gd name="connsiteX6412" fmla="*/ 756987 w 2276193"/>
                    <a:gd name="connsiteY6412" fmla="*/ 309684 h 1318280"/>
                    <a:gd name="connsiteX6413" fmla="*/ 755937 w 2276193"/>
                    <a:gd name="connsiteY6413" fmla="*/ 311925 h 1318280"/>
                    <a:gd name="connsiteX6414" fmla="*/ 794156 w 2276193"/>
                    <a:gd name="connsiteY6414" fmla="*/ 370476 h 1318280"/>
                    <a:gd name="connsiteX6415" fmla="*/ 831512 w 2276193"/>
                    <a:gd name="connsiteY6415" fmla="*/ 295980 h 1318280"/>
                    <a:gd name="connsiteX6416" fmla="*/ 1204509 w 2276193"/>
                    <a:gd name="connsiteY6416" fmla="*/ 279903 h 1318280"/>
                    <a:gd name="connsiteX6417" fmla="*/ 1204041 w 2276193"/>
                    <a:gd name="connsiteY6417" fmla="*/ 280981 h 1318280"/>
                    <a:gd name="connsiteX6418" fmla="*/ 1204050 w 2276193"/>
                    <a:gd name="connsiteY6418" fmla="*/ 280981 h 1318280"/>
                    <a:gd name="connsiteX6419" fmla="*/ 1204903 w 2276193"/>
                    <a:gd name="connsiteY6419" fmla="*/ 280681 h 1318280"/>
                    <a:gd name="connsiteX6420" fmla="*/ 1204509 w 2276193"/>
                    <a:gd name="connsiteY6420" fmla="*/ 279903 h 1318280"/>
                    <a:gd name="connsiteX6421" fmla="*/ 1159410 w 2276193"/>
                    <a:gd name="connsiteY6421" fmla="*/ 279284 h 1318280"/>
                    <a:gd name="connsiteX6422" fmla="*/ 1156532 w 2276193"/>
                    <a:gd name="connsiteY6422" fmla="*/ 283090 h 1318280"/>
                    <a:gd name="connsiteX6423" fmla="*/ 1156523 w 2276193"/>
                    <a:gd name="connsiteY6423" fmla="*/ 283118 h 1318280"/>
                    <a:gd name="connsiteX6424" fmla="*/ 1155745 w 2276193"/>
                    <a:gd name="connsiteY6424" fmla="*/ 283531 h 1318280"/>
                    <a:gd name="connsiteX6425" fmla="*/ 1155379 w 2276193"/>
                    <a:gd name="connsiteY6425" fmla="*/ 283737 h 1318280"/>
                    <a:gd name="connsiteX6426" fmla="*/ 1152127 w 2276193"/>
                    <a:gd name="connsiteY6426" fmla="*/ 284956 h 1318280"/>
                    <a:gd name="connsiteX6427" fmla="*/ 1152033 w 2276193"/>
                    <a:gd name="connsiteY6427" fmla="*/ 284956 h 1318280"/>
                    <a:gd name="connsiteX6428" fmla="*/ 1150964 w 2276193"/>
                    <a:gd name="connsiteY6428" fmla="*/ 284928 h 1318280"/>
                    <a:gd name="connsiteX6429" fmla="*/ 1147983 w 2276193"/>
                    <a:gd name="connsiteY6429" fmla="*/ 283737 h 1318280"/>
                    <a:gd name="connsiteX6430" fmla="*/ 1147824 w 2276193"/>
                    <a:gd name="connsiteY6430" fmla="*/ 283643 h 1318280"/>
                    <a:gd name="connsiteX6431" fmla="*/ 1146858 w 2276193"/>
                    <a:gd name="connsiteY6431" fmla="*/ 283118 h 1318280"/>
                    <a:gd name="connsiteX6432" fmla="*/ 1145433 w 2276193"/>
                    <a:gd name="connsiteY6432" fmla="*/ 285190 h 1318280"/>
                    <a:gd name="connsiteX6433" fmla="*/ 1144421 w 2276193"/>
                    <a:gd name="connsiteY6433" fmla="*/ 286877 h 1318280"/>
                    <a:gd name="connsiteX6434" fmla="*/ 1140071 w 2276193"/>
                    <a:gd name="connsiteY6434" fmla="*/ 289183 h 1318280"/>
                    <a:gd name="connsiteX6435" fmla="*/ 1138356 w 2276193"/>
                    <a:gd name="connsiteY6435" fmla="*/ 288893 h 1318280"/>
                    <a:gd name="connsiteX6436" fmla="*/ 1138019 w 2276193"/>
                    <a:gd name="connsiteY6436" fmla="*/ 288827 h 1318280"/>
                    <a:gd name="connsiteX6437" fmla="*/ 1137747 w 2276193"/>
                    <a:gd name="connsiteY6437" fmla="*/ 289858 h 1318280"/>
                    <a:gd name="connsiteX6438" fmla="*/ 1137606 w 2276193"/>
                    <a:gd name="connsiteY6438" fmla="*/ 290552 h 1318280"/>
                    <a:gd name="connsiteX6439" fmla="*/ 1137728 w 2276193"/>
                    <a:gd name="connsiteY6439" fmla="*/ 290796 h 1318280"/>
                    <a:gd name="connsiteX6440" fmla="*/ 1138140 w 2276193"/>
                    <a:gd name="connsiteY6440" fmla="*/ 291405 h 1318280"/>
                    <a:gd name="connsiteX6441" fmla="*/ 1199898 w 2276193"/>
                    <a:gd name="connsiteY6441" fmla="*/ 346225 h 1318280"/>
                    <a:gd name="connsiteX6442" fmla="*/ 1196157 w 2276193"/>
                    <a:gd name="connsiteY6442" fmla="*/ 288743 h 1318280"/>
                    <a:gd name="connsiteX6443" fmla="*/ 628692 w 2276193"/>
                    <a:gd name="connsiteY6443" fmla="*/ 279265 h 1318280"/>
                    <a:gd name="connsiteX6444" fmla="*/ 627905 w 2276193"/>
                    <a:gd name="connsiteY6444" fmla="*/ 281103 h 1318280"/>
                    <a:gd name="connsiteX6445" fmla="*/ 628017 w 2276193"/>
                    <a:gd name="connsiteY6445" fmla="*/ 283409 h 1318280"/>
                    <a:gd name="connsiteX6446" fmla="*/ 629095 w 2276193"/>
                    <a:gd name="connsiteY6446" fmla="*/ 283821 h 1318280"/>
                    <a:gd name="connsiteX6447" fmla="*/ 630952 w 2276193"/>
                    <a:gd name="connsiteY6447" fmla="*/ 283409 h 1318280"/>
                    <a:gd name="connsiteX6448" fmla="*/ 632339 w 2276193"/>
                    <a:gd name="connsiteY6448" fmla="*/ 282734 h 1318280"/>
                    <a:gd name="connsiteX6449" fmla="*/ 632329 w 2276193"/>
                    <a:gd name="connsiteY6449" fmla="*/ 282734 h 1318280"/>
                    <a:gd name="connsiteX6450" fmla="*/ 1307269 w 2276193"/>
                    <a:gd name="connsiteY6450" fmla="*/ 278956 h 1318280"/>
                    <a:gd name="connsiteX6451" fmla="*/ 1306304 w 2276193"/>
                    <a:gd name="connsiteY6451" fmla="*/ 281019 h 1318280"/>
                    <a:gd name="connsiteX6452" fmla="*/ 1306660 w 2276193"/>
                    <a:gd name="connsiteY6452" fmla="*/ 284028 h 1318280"/>
                    <a:gd name="connsiteX6453" fmla="*/ 1308225 w 2276193"/>
                    <a:gd name="connsiteY6453" fmla="*/ 284450 h 1318280"/>
                    <a:gd name="connsiteX6454" fmla="*/ 1309416 w 2276193"/>
                    <a:gd name="connsiteY6454" fmla="*/ 284206 h 1318280"/>
                    <a:gd name="connsiteX6455" fmla="*/ 1311778 w 2276193"/>
                    <a:gd name="connsiteY6455" fmla="*/ 280972 h 1318280"/>
                    <a:gd name="connsiteX6456" fmla="*/ 1311797 w 2276193"/>
                    <a:gd name="connsiteY6456" fmla="*/ 280981 h 1318280"/>
                    <a:gd name="connsiteX6457" fmla="*/ 1308263 w 2276193"/>
                    <a:gd name="connsiteY6457" fmla="*/ 279060 h 1318280"/>
                    <a:gd name="connsiteX6458" fmla="*/ 1448088 w 2276193"/>
                    <a:gd name="connsiteY6458" fmla="*/ 278937 h 1318280"/>
                    <a:gd name="connsiteX6459" fmla="*/ 1448201 w 2276193"/>
                    <a:gd name="connsiteY6459" fmla="*/ 281421 h 1318280"/>
                    <a:gd name="connsiteX6460" fmla="*/ 1448257 w 2276193"/>
                    <a:gd name="connsiteY6460" fmla="*/ 283034 h 1318280"/>
                    <a:gd name="connsiteX6461" fmla="*/ 1448388 w 2276193"/>
                    <a:gd name="connsiteY6461" fmla="*/ 284778 h 1318280"/>
                    <a:gd name="connsiteX6462" fmla="*/ 1448379 w 2276193"/>
                    <a:gd name="connsiteY6462" fmla="*/ 284778 h 1318280"/>
                    <a:gd name="connsiteX6463" fmla="*/ 1447854 w 2276193"/>
                    <a:gd name="connsiteY6463" fmla="*/ 290261 h 1318280"/>
                    <a:gd name="connsiteX6464" fmla="*/ 1449475 w 2276193"/>
                    <a:gd name="connsiteY6464" fmla="*/ 282565 h 1318280"/>
                    <a:gd name="connsiteX6465" fmla="*/ 1449550 w 2276193"/>
                    <a:gd name="connsiteY6465" fmla="*/ 282097 h 1318280"/>
                    <a:gd name="connsiteX6466" fmla="*/ 1449569 w 2276193"/>
                    <a:gd name="connsiteY6466" fmla="*/ 281843 h 1318280"/>
                    <a:gd name="connsiteX6467" fmla="*/ 1448163 w 2276193"/>
                    <a:gd name="connsiteY6467" fmla="*/ 279050 h 1318280"/>
                    <a:gd name="connsiteX6468" fmla="*/ 1448088 w 2276193"/>
                    <a:gd name="connsiteY6468" fmla="*/ 278937 h 1318280"/>
                    <a:gd name="connsiteX6469" fmla="*/ 82159 w 2276193"/>
                    <a:gd name="connsiteY6469" fmla="*/ 278225 h 1318280"/>
                    <a:gd name="connsiteX6470" fmla="*/ 83181 w 2276193"/>
                    <a:gd name="connsiteY6470" fmla="*/ 281862 h 1318280"/>
                    <a:gd name="connsiteX6471" fmla="*/ 84428 w 2276193"/>
                    <a:gd name="connsiteY6471" fmla="*/ 281834 h 1318280"/>
                    <a:gd name="connsiteX6472" fmla="*/ 88309 w 2276193"/>
                    <a:gd name="connsiteY6472" fmla="*/ 283549 h 1318280"/>
                    <a:gd name="connsiteX6473" fmla="*/ 89659 w 2276193"/>
                    <a:gd name="connsiteY6473" fmla="*/ 287571 h 1318280"/>
                    <a:gd name="connsiteX6474" fmla="*/ 89434 w 2276193"/>
                    <a:gd name="connsiteY6474" fmla="*/ 289146 h 1318280"/>
                    <a:gd name="connsiteX6475" fmla="*/ 87662 w 2276193"/>
                    <a:gd name="connsiteY6475" fmla="*/ 292896 h 1318280"/>
                    <a:gd name="connsiteX6476" fmla="*/ 87053 w 2276193"/>
                    <a:gd name="connsiteY6476" fmla="*/ 293823 h 1318280"/>
                    <a:gd name="connsiteX6477" fmla="*/ 86725 w 2276193"/>
                    <a:gd name="connsiteY6477" fmla="*/ 294461 h 1318280"/>
                    <a:gd name="connsiteX6478" fmla="*/ 88225 w 2276193"/>
                    <a:gd name="connsiteY6478" fmla="*/ 299804 h 1318280"/>
                    <a:gd name="connsiteX6479" fmla="*/ 89528 w 2276193"/>
                    <a:gd name="connsiteY6479" fmla="*/ 299664 h 1318280"/>
                    <a:gd name="connsiteX6480" fmla="*/ 89546 w 2276193"/>
                    <a:gd name="connsiteY6480" fmla="*/ 299636 h 1318280"/>
                    <a:gd name="connsiteX6481" fmla="*/ 89762 w 2276193"/>
                    <a:gd name="connsiteY6481" fmla="*/ 299654 h 1318280"/>
                    <a:gd name="connsiteX6482" fmla="*/ 94599 w 2276193"/>
                    <a:gd name="connsiteY6482" fmla="*/ 302073 h 1318280"/>
                    <a:gd name="connsiteX6483" fmla="*/ 94824 w 2276193"/>
                    <a:gd name="connsiteY6483" fmla="*/ 302279 h 1318280"/>
                    <a:gd name="connsiteX6484" fmla="*/ 95574 w 2276193"/>
                    <a:gd name="connsiteY6484" fmla="*/ 302888 h 1318280"/>
                    <a:gd name="connsiteX6485" fmla="*/ 96483 w 2276193"/>
                    <a:gd name="connsiteY6485" fmla="*/ 303573 h 1318280"/>
                    <a:gd name="connsiteX6486" fmla="*/ 97411 w 2276193"/>
                    <a:gd name="connsiteY6486" fmla="*/ 304632 h 1318280"/>
                    <a:gd name="connsiteX6487" fmla="*/ 100448 w 2276193"/>
                    <a:gd name="connsiteY6487" fmla="*/ 303873 h 1318280"/>
                    <a:gd name="connsiteX6488" fmla="*/ 104273 w 2276193"/>
                    <a:gd name="connsiteY6488" fmla="*/ 304754 h 1318280"/>
                    <a:gd name="connsiteX6489" fmla="*/ 107498 w 2276193"/>
                    <a:gd name="connsiteY6489" fmla="*/ 308203 h 1318280"/>
                    <a:gd name="connsiteX6490" fmla="*/ 106701 w 2276193"/>
                    <a:gd name="connsiteY6490" fmla="*/ 312797 h 1318280"/>
                    <a:gd name="connsiteX6491" fmla="*/ 104573 w 2276193"/>
                    <a:gd name="connsiteY6491" fmla="*/ 316462 h 1318280"/>
                    <a:gd name="connsiteX6492" fmla="*/ 96005 w 2276193"/>
                    <a:gd name="connsiteY6492" fmla="*/ 327308 h 1318280"/>
                    <a:gd name="connsiteX6493" fmla="*/ 97458 w 2276193"/>
                    <a:gd name="connsiteY6493" fmla="*/ 332473 h 1318280"/>
                    <a:gd name="connsiteX6494" fmla="*/ 100570 w 2276193"/>
                    <a:gd name="connsiteY6494" fmla="*/ 331030 h 1318280"/>
                    <a:gd name="connsiteX6495" fmla="*/ 101761 w 2276193"/>
                    <a:gd name="connsiteY6495" fmla="*/ 330092 h 1318280"/>
                    <a:gd name="connsiteX6496" fmla="*/ 109560 w 2276193"/>
                    <a:gd name="connsiteY6496" fmla="*/ 323418 h 1318280"/>
                    <a:gd name="connsiteX6497" fmla="*/ 111182 w 2276193"/>
                    <a:gd name="connsiteY6497" fmla="*/ 323155 h 1318280"/>
                    <a:gd name="connsiteX6498" fmla="*/ 115428 w 2276193"/>
                    <a:gd name="connsiteY6498" fmla="*/ 325321 h 1318280"/>
                    <a:gd name="connsiteX6499" fmla="*/ 115428 w 2276193"/>
                    <a:gd name="connsiteY6499" fmla="*/ 331498 h 1318280"/>
                    <a:gd name="connsiteX6500" fmla="*/ 115203 w 2276193"/>
                    <a:gd name="connsiteY6500" fmla="*/ 331967 h 1318280"/>
                    <a:gd name="connsiteX6501" fmla="*/ 115147 w 2276193"/>
                    <a:gd name="connsiteY6501" fmla="*/ 332783 h 1318280"/>
                    <a:gd name="connsiteX6502" fmla="*/ 125440 w 2276193"/>
                    <a:gd name="connsiteY6502" fmla="*/ 330439 h 1318280"/>
                    <a:gd name="connsiteX6503" fmla="*/ 126321 w 2276193"/>
                    <a:gd name="connsiteY6503" fmla="*/ 330008 h 1318280"/>
                    <a:gd name="connsiteX6504" fmla="*/ 129255 w 2276193"/>
                    <a:gd name="connsiteY6504" fmla="*/ 327749 h 1318280"/>
                    <a:gd name="connsiteX6505" fmla="*/ 129058 w 2276193"/>
                    <a:gd name="connsiteY6505" fmla="*/ 326914 h 1318280"/>
                    <a:gd name="connsiteX6506" fmla="*/ 127821 w 2276193"/>
                    <a:gd name="connsiteY6506" fmla="*/ 327083 h 1318280"/>
                    <a:gd name="connsiteX6507" fmla="*/ 125440 w 2276193"/>
                    <a:gd name="connsiteY6507" fmla="*/ 327327 h 1318280"/>
                    <a:gd name="connsiteX6508" fmla="*/ 124540 w 2276193"/>
                    <a:gd name="connsiteY6508" fmla="*/ 327402 h 1318280"/>
                    <a:gd name="connsiteX6509" fmla="*/ 119647 w 2276193"/>
                    <a:gd name="connsiteY6509" fmla="*/ 324065 h 1318280"/>
                    <a:gd name="connsiteX6510" fmla="*/ 121690 w 2276193"/>
                    <a:gd name="connsiteY6510" fmla="*/ 317746 h 1318280"/>
                    <a:gd name="connsiteX6511" fmla="*/ 125168 w 2276193"/>
                    <a:gd name="connsiteY6511" fmla="*/ 315365 h 1318280"/>
                    <a:gd name="connsiteX6512" fmla="*/ 128364 w 2276193"/>
                    <a:gd name="connsiteY6512" fmla="*/ 314390 h 1318280"/>
                    <a:gd name="connsiteX6513" fmla="*/ 128871 w 2276193"/>
                    <a:gd name="connsiteY6513" fmla="*/ 312984 h 1318280"/>
                    <a:gd name="connsiteX6514" fmla="*/ 1414613 w 2276193"/>
                    <a:gd name="connsiteY6514" fmla="*/ 274644 h 1318280"/>
                    <a:gd name="connsiteX6515" fmla="*/ 1414416 w 2276193"/>
                    <a:gd name="connsiteY6515" fmla="*/ 274953 h 1318280"/>
                    <a:gd name="connsiteX6516" fmla="*/ 1410104 w 2276193"/>
                    <a:gd name="connsiteY6516" fmla="*/ 277250 h 1318280"/>
                    <a:gd name="connsiteX6517" fmla="*/ 1410104 w 2276193"/>
                    <a:gd name="connsiteY6517" fmla="*/ 277259 h 1318280"/>
                    <a:gd name="connsiteX6518" fmla="*/ 1407723 w 2276193"/>
                    <a:gd name="connsiteY6518" fmla="*/ 276669 h 1318280"/>
                    <a:gd name="connsiteX6519" fmla="*/ 1403448 w 2276193"/>
                    <a:gd name="connsiteY6519" fmla="*/ 274653 h 1318280"/>
                    <a:gd name="connsiteX6520" fmla="*/ 1399867 w 2276193"/>
                    <a:gd name="connsiteY6520" fmla="*/ 372117 h 1318280"/>
                    <a:gd name="connsiteX6521" fmla="*/ 1440308 w 2276193"/>
                    <a:gd name="connsiteY6521" fmla="*/ 280728 h 1318280"/>
                    <a:gd name="connsiteX6522" fmla="*/ 633951 w 2276193"/>
                    <a:gd name="connsiteY6522" fmla="*/ 273828 h 1318280"/>
                    <a:gd name="connsiteX6523" fmla="*/ 632433 w 2276193"/>
                    <a:gd name="connsiteY6523" fmla="*/ 274597 h 1318280"/>
                    <a:gd name="connsiteX6524" fmla="*/ 636332 w 2276193"/>
                    <a:gd name="connsiteY6524" fmla="*/ 278319 h 1318280"/>
                    <a:gd name="connsiteX6525" fmla="*/ 638020 w 2276193"/>
                    <a:gd name="connsiteY6525" fmla="*/ 277091 h 1318280"/>
                    <a:gd name="connsiteX6526" fmla="*/ 638029 w 2276193"/>
                    <a:gd name="connsiteY6526" fmla="*/ 277091 h 1318280"/>
                    <a:gd name="connsiteX6527" fmla="*/ 637148 w 2276193"/>
                    <a:gd name="connsiteY6527" fmla="*/ 274822 h 1318280"/>
                    <a:gd name="connsiteX6528" fmla="*/ 637148 w 2276193"/>
                    <a:gd name="connsiteY6528" fmla="*/ 274766 h 1318280"/>
                    <a:gd name="connsiteX6529" fmla="*/ 637054 w 2276193"/>
                    <a:gd name="connsiteY6529" fmla="*/ 274175 h 1318280"/>
                    <a:gd name="connsiteX6530" fmla="*/ 636595 w 2276193"/>
                    <a:gd name="connsiteY6530" fmla="*/ 273969 h 1318280"/>
                    <a:gd name="connsiteX6531" fmla="*/ 633951 w 2276193"/>
                    <a:gd name="connsiteY6531" fmla="*/ 273828 h 1318280"/>
                    <a:gd name="connsiteX6532" fmla="*/ 1308347 w 2276193"/>
                    <a:gd name="connsiteY6532" fmla="*/ 273182 h 1318280"/>
                    <a:gd name="connsiteX6533" fmla="*/ 1308910 w 2276193"/>
                    <a:gd name="connsiteY6533" fmla="*/ 273248 h 1318280"/>
                    <a:gd name="connsiteX6534" fmla="*/ 1315875 w 2276193"/>
                    <a:gd name="connsiteY6534" fmla="*/ 276219 h 1318280"/>
                    <a:gd name="connsiteX6535" fmla="*/ 1316090 w 2276193"/>
                    <a:gd name="connsiteY6535" fmla="*/ 276482 h 1318280"/>
                    <a:gd name="connsiteX6536" fmla="*/ 1316315 w 2276193"/>
                    <a:gd name="connsiteY6536" fmla="*/ 276791 h 1318280"/>
                    <a:gd name="connsiteX6537" fmla="*/ 1316559 w 2276193"/>
                    <a:gd name="connsiteY6537" fmla="*/ 277185 h 1318280"/>
                    <a:gd name="connsiteX6538" fmla="*/ 1316709 w 2276193"/>
                    <a:gd name="connsiteY6538" fmla="*/ 277438 h 1318280"/>
                    <a:gd name="connsiteX6539" fmla="*/ 1317037 w 2276193"/>
                    <a:gd name="connsiteY6539" fmla="*/ 278160 h 1318280"/>
                    <a:gd name="connsiteX6540" fmla="*/ 1317103 w 2276193"/>
                    <a:gd name="connsiteY6540" fmla="*/ 278338 h 1318280"/>
                    <a:gd name="connsiteX6541" fmla="*/ 1317328 w 2276193"/>
                    <a:gd name="connsiteY6541" fmla="*/ 279041 h 1318280"/>
                    <a:gd name="connsiteX6542" fmla="*/ 1317337 w 2276193"/>
                    <a:gd name="connsiteY6542" fmla="*/ 279060 h 1318280"/>
                    <a:gd name="connsiteX6543" fmla="*/ 1317412 w 2276193"/>
                    <a:gd name="connsiteY6543" fmla="*/ 279331 h 1318280"/>
                    <a:gd name="connsiteX6544" fmla="*/ 1317581 w 2276193"/>
                    <a:gd name="connsiteY6544" fmla="*/ 280278 h 1318280"/>
                    <a:gd name="connsiteX6545" fmla="*/ 1317159 w 2276193"/>
                    <a:gd name="connsiteY6545" fmla="*/ 283691 h 1318280"/>
                    <a:gd name="connsiteX6546" fmla="*/ 1316596 w 2276193"/>
                    <a:gd name="connsiteY6546" fmla="*/ 284928 h 1318280"/>
                    <a:gd name="connsiteX6547" fmla="*/ 1315865 w 2276193"/>
                    <a:gd name="connsiteY6547" fmla="*/ 286081 h 1318280"/>
                    <a:gd name="connsiteX6548" fmla="*/ 1314525 w 2276193"/>
                    <a:gd name="connsiteY6548" fmla="*/ 287599 h 1318280"/>
                    <a:gd name="connsiteX6549" fmla="*/ 1314028 w 2276193"/>
                    <a:gd name="connsiteY6549" fmla="*/ 288050 h 1318280"/>
                    <a:gd name="connsiteX6550" fmla="*/ 1312462 w 2276193"/>
                    <a:gd name="connsiteY6550" fmla="*/ 289193 h 1318280"/>
                    <a:gd name="connsiteX6551" fmla="*/ 1311788 w 2276193"/>
                    <a:gd name="connsiteY6551" fmla="*/ 289549 h 1318280"/>
                    <a:gd name="connsiteX6552" fmla="*/ 1311619 w 2276193"/>
                    <a:gd name="connsiteY6552" fmla="*/ 289624 h 1318280"/>
                    <a:gd name="connsiteX6553" fmla="*/ 1311075 w 2276193"/>
                    <a:gd name="connsiteY6553" fmla="*/ 289831 h 1318280"/>
                    <a:gd name="connsiteX6554" fmla="*/ 1310897 w 2276193"/>
                    <a:gd name="connsiteY6554" fmla="*/ 289887 h 1318280"/>
                    <a:gd name="connsiteX6555" fmla="*/ 1309538 w 2276193"/>
                    <a:gd name="connsiteY6555" fmla="*/ 290196 h 1318280"/>
                    <a:gd name="connsiteX6556" fmla="*/ 1308225 w 2276193"/>
                    <a:gd name="connsiteY6556" fmla="*/ 290290 h 1318280"/>
                    <a:gd name="connsiteX6557" fmla="*/ 1301373 w 2276193"/>
                    <a:gd name="connsiteY6557" fmla="*/ 286503 h 1318280"/>
                    <a:gd name="connsiteX6558" fmla="*/ 1300473 w 2276193"/>
                    <a:gd name="connsiteY6558" fmla="*/ 280953 h 1318280"/>
                    <a:gd name="connsiteX6559" fmla="*/ 1308347 w 2276193"/>
                    <a:gd name="connsiteY6559" fmla="*/ 273182 h 1318280"/>
                    <a:gd name="connsiteX6560" fmla="*/ 912617 w 2276193"/>
                    <a:gd name="connsiteY6560" fmla="*/ 270979 h 1318280"/>
                    <a:gd name="connsiteX6561" fmla="*/ 907565 w 2276193"/>
                    <a:gd name="connsiteY6561" fmla="*/ 275197 h 1318280"/>
                    <a:gd name="connsiteX6562" fmla="*/ 912814 w 2276193"/>
                    <a:gd name="connsiteY6562" fmla="*/ 272431 h 1318280"/>
                    <a:gd name="connsiteX6563" fmla="*/ 912617 w 2276193"/>
                    <a:gd name="connsiteY6563" fmla="*/ 270979 h 1318280"/>
                    <a:gd name="connsiteX6564" fmla="*/ 1194132 w 2276193"/>
                    <a:gd name="connsiteY6564" fmla="*/ 268963 h 1318280"/>
                    <a:gd name="connsiteX6565" fmla="*/ 1194132 w 2276193"/>
                    <a:gd name="connsiteY6565" fmla="*/ 268973 h 1318280"/>
                    <a:gd name="connsiteX6566" fmla="*/ 1194138 w 2276193"/>
                    <a:gd name="connsiteY6566" fmla="*/ 268976 h 1318280"/>
                    <a:gd name="connsiteX6567" fmla="*/ 1198698 w 2276193"/>
                    <a:gd name="connsiteY6567" fmla="*/ 279097 h 1318280"/>
                    <a:gd name="connsiteX6568" fmla="*/ 1202382 w 2276193"/>
                    <a:gd name="connsiteY6568" fmla="*/ 270519 h 1318280"/>
                    <a:gd name="connsiteX6569" fmla="*/ 1198904 w 2276193"/>
                    <a:gd name="connsiteY6569" fmla="*/ 269263 h 1318280"/>
                    <a:gd name="connsiteX6570" fmla="*/ 1198548 w 2276193"/>
                    <a:gd name="connsiteY6570" fmla="*/ 269320 h 1318280"/>
                    <a:gd name="connsiteX6571" fmla="*/ 1194273 w 2276193"/>
                    <a:gd name="connsiteY6571" fmla="*/ 269048 h 1318280"/>
                    <a:gd name="connsiteX6572" fmla="*/ 1194138 w 2276193"/>
                    <a:gd name="connsiteY6572" fmla="*/ 268976 h 1318280"/>
                    <a:gd name="connsiteX6573" fmla="*/ 932687 w 2276193"/>
                    <a:gd name="connsiteY6573" fmla="*/ 268954 h 1318280"/>
                    <a:gd name="connsiteX6574" fmla="*/ 924232 w 2276193"/>
                    <a:gd name="connsiteY6574" fmla="*/ 273397 h 1318280"/>
                    <a:gd name="connsiteX6575" fmla="*/ 923126 w 2276193"/>
                    <a:gd name="connsiteY6575" fmla="*/ 275178 h 1318280"/>
                    <a:gd name="connsiteX6576" fmla="*/ 918045 w 2276193"/>
                    <a:gd name="connsiteY6576" fmla="*/ 276650 h 1318280"/>
                    <a:gd name="connsiteX6577" fmla="*/ 918054 w 2276193"/>
                    <a:gd name="connsiteY6577" fmla="*/ 276631 h 1318280"/>
                    <a:gd name="connsiteX6578" fmla="*/ 886820 w 2276193"/>
                    <a:gd name="connsiteY6578" fmla="*/ 293064 h 1318280"/>
                    <a:gd name="connsiteX6579" fmla="*/ 887767 w 2276193"/>
                    <a:gd name="connsiteY6579" fmla="*/ 297339 h 1318280"/>
                    <a:gd name="connsiteX6580" fmla="*/ 890785 w 2276193"/>
                    <a:gd name="connsiteY6580" fmla="*/ 296476 h 1318280"/>
                    <a:gd name="connsiteX6581" fmla="*/ 890888 w 2276193"/>
                    <a:gd name="connsiteY6581" fmla="*/ 296448 h 1318280"/>
                    <a:gd name="connsiteX6582" fmla="*/ 899456 w 2276193"/>
                    <a:gd name="connsiteY6582" fmla="*/ 294311 h 1318280"/>
                    <a:gd name="connsiteX6583" fmla="*/ 910733 w 2276193"/>
                    <a:gd name="connsiteY6583" fmla="*/ 289802 h 1318280"/>
                    <a:gd name="connsiteX6584" fmla="*/ 917267 w 2276193"/>
                    <a:gd name="connsiteY6584" fmla="*/ 285030 h 1318280"/>
                    <a:gd name="connsiteX6585" fmla="*/ 925226 w 2276193"/>
                    <a:gd name="connsiteY6585" fmla="*/ 279087 h 1318280"/>
                    <a:gd name="connsiteX6586" fmla="*/ 924813 w 2276193"/>
                    <a:gd name="connsiteY6586" fmla="*/ 274428 h 1318280"/>
                    <a:gd name="connsiteX6587" fmla="*/ 928901 w 2276193"/>
                    <a:gd name="connsiteY6587" fmla="*/ 271297 h 1318280"/>
                    <a:gd name="connsiteX6588" fmla="*/ 929988 w 2276193"/>
                    <a:gd name="connsiteY6588" fmla="*/ 271119 h 1318280"/>
                    <a:gd name="connsiteX6589" fmla="*/ 932266 w 2276193"/>
                    <a:gd name="connsiteY6589" fmla="*/ 270800 h 1318280"/>
                    <a:gd name="connsiteX6590" fmla="*/ 932631 w 2276193"/>
                    <a:gd name="connsiteY6590" fmla="*/ 270744 h 1318280"/>
                    <a:gd name="connsiteX6591" fmla="*/ 932687 w 2276193"/>
                    <a:gd name="connsiteY6591" fmla="*/ 268954 h 1318280"/>
                    <a:gd name="connsiteX6592" fmla="*/ 1444198 w 2276193"/>
                    <a:gd name="connsiteY6592" fmla="*/ 268720 h 1318280"/>
                    <a:gd name="connsiteX6593" fmla="*/ 1444957 w 2276193"/>
                    <a:gd name="connsiteY6593" fmla="*/ 269573 h 1318280"/>
                    <a:gd name="connsiteX6594" fmla="*/ 1445042 w 2276193"/>
                    <a:gd name="connsiteY6594" fmla="*/ 269320 h 1318280"/>
                    <a:gd name="connsiteX6595" fmla="*/ 1445276 w 2276193"/>
                    <a:gd name="connsiteY6595" fmla="*/ 268757 h 1318280"/>
                    <a:gd name="connsiteX6596" fmla="*/ 1444198 w 2276193"/>
                    <a:gd name="connsiteY6596" fmla="*/ 268720 h 1318280"/>
                    <a:gd name="connsiteX6597" fmla="*/ 1177081 w 2276193"/>
                    <a:gd name="connsiteY6597" fmla="*/ 267801 h 1318280"/>
                    <a:gd name="connsiteX6598" fmla="*/ 1170772 w 2276193"/>
                    <a:gd name="connsiteY6598" fmla="*/ 272854 h 1318280"/>
                    <a:gd name="connsiteX6599" fmla="*/ 1167444 w 2276193"/>
                    <a:gd name="connsiteY6599" fmla="*/ 274878 h 1318280"/>
                    <a:gd name="connsiteX6600" fmla="*/ 1193589 w 2276193"/>
                    <a:gd name="connsiteY6600" fmla="*/ 281609 h 1318280"/>
                    <a:gd name="connsiteX6601" fmla="*/ 1188217 w 2276193"/>
                    <a:gd name="connsiteY6601" fmla="*/ 269694 h 1318280"/>
                    <a:gd name="connsiteX6602" fmla="*/ 1187027 w 2276193"/>
                    <a:gd name="connsiteY6602" fmla="*/ 270622 h 1318280"/>
                    <a:gd name="connsiteX6603" fmla="*/ 1182902 w 2276193"/>
                    <a:gd name="connsiteY6603" fmla="*/ 271063 h 1318280"/>
                    <a:gd name="connsiteX6604" fmla="*/ 1182658 w 2276193"/>
                    <a:gd name="connsiteY6604" fmla="*/ 271072 h 1318280"/>
                    <a:gd name="connsiteX6605" fmla="*/ 1177887 w 2276193"/>
                    <a:gd name="connsiteY6605" fmla="*/ 267857 h 1318280"/>
                    <a:gd name="connsiteX6606" fmla="*/ 1177081 w 2276193"/>
                    <a:gd name="connsiteY6606" fmla="*/ 267801 h 1318280"/>
                    <a:gd name="connsiteX6607" fmla="*/ 1357421 w 2276193"/>
                    <a:gd name="connsiteY6607" fmla="*/ 259195 h 1318280"/>
                    <a:gd name="connsiteX6608" fmla="*/ 1357402 w 2276193"/>
                    <a:gd name="connsiteY6608" fmla="*/ 260095 h 1318280"/>
                    <a:gd name="connsiteX6609" fmla="*/ 1360946 w 2276193"/>
                    <a:gd name="connsiteY6609" fmla="*/ 263479 h 1318280"/>
                    <a:gd name="connsiteX6610" fmla="*/ 1363571 w 2276193"/>
                    <a:gd name="connsiteY6610" fmla="*/ 264539 h 1318280"/>
                    <a:gd name="connsiteX6611" fmla="*/ 1371220 w 2276193"/>
                    <a:gd name="connsiteY6611" fmla="*/ 269873 h 1318280"/>
                    <a:gd name="connsiteX6612" fmla="*/ 1372054 w 2276193"/>
                    <a:gd name="connsiteY6612" fmla="*/ 271157 h 1318280"/>
                    <a:gd name="connsiteX6613" fmla="*/ 1372026 w 2276193"/>
                    <a:gd name="connsiteY6613" fmla="*/ 271157 h 1318280"/>
                    <a:gd name="connsiteX6614" fmla="*/ 1371914 w 2276193"/>
                    <a:gd name="connsiteY6614" fmla="*/ 283746 h 1318280"/>
                    <a:gd name="connsiteX6615" fmla="*/ 1367011 w 2276193"/>
                    <a:gd name="connsiteY6615" fmla="*/ 284740 h 1318280"/>
                    <a:gd name="connsiteX6616" fmla="*/ 1363505 w 2276193"/>
                    <a:gd name="connsiteY6616" fmla="*/ 281159 h 1318280"/>
                    <a:gd name="connsiteX6617" fmla="*/ 1363393 w 2276193"/>
                    <a:gd name="connsiteY6617" fmla="*/ 280831 h 1318280"/>
                    <a:gd name="connsiteX6618" fmla="*/ 1361011 w 2276193"/>
                    <a:gd name="connsiteY6618" fmla="*/ 281646 h 1318280"/>
                    <a:gd name="connsiteX6619" fmla="*/ 1358630 w 2276193"/>
                    <a:gd name="connsiteY6619" fmla="*/ 282931 h 1318280"/>
                    <a:gd name="connsiteX6620" fmla="*/ 1354553 w 2276193"/>
                    <a:gd name="connsiteY6620" fmla="*/ 285077 h 1318280"/>
                    <a:gd name="connsiteX6621" fmla="*/ 1394252 w 2276193"/>
                    <a:gd name="connsiteY6621" fmla="*/ 374367 h 1318280"/>
                    <a:gd name="connsiteX6622" fmla="*/ 1398002 w 2276193"/>
                    <a:gd name="connsiteY6622" fmla="*/ 272338 h 1318280"/>
                    <a:gd name="connsiteX6623" fmla="*/ 1395583 w 2276193"/>
                    <a:gd name="connsiteY6623" fmla="*/ 271213 h 1318280"/>
                    <a:gd name="connsiteX6624" fmla="*/ 1393437 w 2276193"/>
                    <a:gd name="connsiteY6624" fmla="*/ 270107 h 1318280"/>
                    <a:gd name="connsiteX6625" fmla="*/ 1382010 w 2276193"/>
                    <a:gd name="connsiteY6625" fmla="*/ 266807 h 1318280"/>
                    <a:gd name="connsiteX6626" fmla="*/ 1358218 w 2276193"/>
                    <a:gd name="connsiteY6626" fmla="*/ 259636 h 1318280"/>
                    <a:gd name="connsiteX6627" fmla="*/ 1357937 w 2276193"/>
                    <a:gd name="connsiteY6627" fmla="*/ 259477 h 1318280"/>
                    <a:gd name="connsiteX6628" fmla="*/ 1357421 w 2276193"/>
                    <a:gd name="connsiteY6628" fmla="*/ 259195 h 1318280"/>
                    <a:gd name="connsiteX6629" fmla="*/ 511290 w 2276193"/>
                    <a:gd name="connsiteY6629" fmla="*/ 257480 h 1318280"/>
                    <a:gd name="connsiteX6630" fmla="*/ 506715 w 2276193"/>
                    <a:gd name="connsiteY6630" fmla="*/ 260161 h 1318280"/>
                    <a:gd name="connsiteX6631" fmla="*/ 504944 w 2276193"/>
                    <a:gd name="connsiteY6631" fmla="*/ 259842 h 1318280"/>
                    <a:gd name="connsiteX6632" fmla="*/ 497566 w 2276193"/>
                    <a:gd name="connsiteY6632" fmla="*/ 258633 h 1318280"/>
                    <a:gd name="connsiteX6633" fmla="*/ 492579 w 2276193"/>
                    <a:gd name="connsiteY6633" fmla="*/ 259008 h 1318280"/>
                    <a:gd name="connsiteX6634" fmla="*/ 491989 w 2276193"/>
                    <a:gd name="connsiteY6634" fmla="*/ 259055 h 1318280"/>
                    <a:gd name="connsiteX6635" fmla="*/ 470616 w 2276193"/>
                    <a:gd name="connsiteY6635" fmla="*/ 356340 h 1318280"/>
                    <a:gd name="connsiteX6636" fmla="*/ 548749 w 2276193"/>
                    <a:gd name="connsiteY6636" fmla="*/ 298539 h 1318280"/>
                    <a:gd name="connsiteX6637" fmla="*/ 930663 w 2276193"/>
                    <a:gd name="connsiteY6637" fmla="*/ 255942 h 1318280"/>
                    <a:gd name="connsiteX6638" fmla="*/ 919948 w 2276193"/>
                    <a:gd name="connsiteY6638" fmla="*/ 264876 h 1318280"/>
                    <a:gd name="connsiteX6639" fmla="*/ 922888 w 2276193"/>
                    <a:gd name="connsiteY6639" fmla="*/ 267142 h 1318280"/>
                    <a:gd name="connsiteX6640" fmla="*/ 922882 w 2276193"/>
                    <a:gd name="connsiteY6640" fmla="*/ 267145 h 1318280"/>
                    <a:gd name="connsiteX6641" fmla="*/ 922891 w 2276193"/>
                    <a:gd name="connsiteY6641" fmla="*/ 267145 h 1318280"/>
                    <a:gd name="connsiteX6642" fmla="*/ 922888 w 2276193"/>
                    <a:gd name="connsiteY6642" fmla="*/ 267142 h 1318280"/>
                    <a:gd name="connsiteX6643" fmla="*/ 932284 w 2276193"/>
                    <a:gd name="connsiteY6643" fmla="*/ 262195 h 1318280"/>
                    <a:gd name="connsiteX6644" fmla="*/ 930663 w 2276193"/>
                    <a:gd name="connsiteY6644" fmla="*/ 255942 h 1318280"/>
                    <a:gd name="connsiteX6645" fmla="*/ 624400 w 2276193"/>
                    <a:gd name="connsiteY6645" fmla="*/ 254715 h 1318280"/>
                    <a:gd name="connsiteX6646" fmla="*/ 629734 w 2276193"/>
                    <a:gd name="connsiteY6646" fmla="*/ 258464 h 1318280"/>
                    <a:gd name="connsiteX6647" fmla="*/ 626762 w 2276193"/>
                    <a:gd name="connsiteY6647" fmla="*/ 263404 h 1318280"/>
                    <a:gd name="connsiteX6648" fmla="*/ 625131 w 2276193"/>
                    <a:gd name="connsiteY6648" fmla="*/ 263976 h 1318280"/>
                    <a:gd name="connsiteX6649" fmla="*/ 623181 w 2276193"/>
                    <a:gd name="connsiteY6649" fmla="*/ 264276 h 1318280"/>
                    <a:gd name="connsiteX6650" fmla="*/ 618363 w 2276193"/>
                    <a:gd name="connsiteY6650" fmla="*/ 260611 h 1318280"/>
                    <a:gd name="connsiteX6651" fmla="*/ 621541 w 2276193"/>
                    <a:gd name="connsiteY6651" fmla="*/ 255305 h 1318280"/>
                    <a:gd name="connsiteX6652" fmla="*/ 621963 w 2276193"/>
                    <a:gd name="connsiteY6652" fmla="*/ 255137 h 1318280"/>
                    <a:gd name="connsiteX6653" fmla="*/ 624400 w 2276193"/>
                    <a:gd name="connsiteY6653" fmla="*/ 254715 h 1318280"/>
                    <a:gd name="connsiteX6654" fmla="*/ 479952 w 2276193"/>
                    <a:gd name="connsiteY6654" fmla="*/ 250730 h 1318280"/>
                    <a:gd name="connsiteX6655" fmla="*/ 389370 w 2276193"/>
                    <a:gd name="connsiteY6655" fmla="*/ 326427 h 1318280"/>
                    <a:gd name="connsiteX6656" fmla="*/ 464316 w 2276193"/>
                    <a:gd name="connsiteY6656" fmla="*/ 359115 h 1318280"/>
                    <a:gd name="connsiteX6657" fmla="*/ 486852 w 2276193"/>
                    <a:gd name="connsiteY6657" fmla="*/ 256514 h 1318280"/>
                    <a:gd name="connsiteX6658" fmla="*/ 486467 w 2276193"/>
                    <a:gd name="connsiteY6658" fmla="*/ 256167 h 1318280"/>
                    <a:gd name="connsiteX6659" fmla="*/ 485642 w 2276193"/>
                    <a:gd name="connsiteY6659" fmla="*/ 255427 h 1318280"/>
                    <a:gd name="connsiteX6660" fmla="*/ 484939 w 2276193"/>
                    <a:gd name="connsiteY6660" fmla="*/ 254752 h 1318280"/>
                    <a:gd name="connsiteX6661" fmla="*/ 483983 w 2276193"/>
                    <a:gd name="connsiteY6661" fmla="*/ 253327 h 1318280"/>
                    <a:gd name="connsiteX6662" fmla="*/ 483496 w 2276193"/>
                    <a:gd name="connsiteY6662" fmla="*/ 252521 h 1318280"/>
                    <a:gd name="connsiteX6663" fmla="*/ 479952 w 2276193"/>
                    <a:gd name="connsiteY6663" fmla="*/ 250730 h 1318280"/>
                    <a:gd name="connsiteX6664" fmla="*/ 1339113 w 2276193"/>
                    <a:gd name="connsiteY6664" fmla="*/ 250291 h 1318280"/>
                    <a:gd name="connsiteX6665" fmla="*/ 1339113 w 2276193"/>
                    <a:gd name="connsiteY6665" fmla="*/ 250300 h 1318280"/>
                    <a:gd name="connsiteX6666" fmla="*/ 1341701 w 2276193"/>
                    <a:gd name="connsiteY6666" fmla="*/ 256112 h 1318280"/>
                    <a:gd name="connsiteX6667" fmla="*/ 1343735 w 2276193"/>
                    <a:gd name="connsiteY6667" fmla="*/ 256028 h 1318280"/>
                    <a:gd name="connsiteX6668" fmla="*/ 1344888 w 2276193"/>
                    <a:gd name="connsiteY6668" fmla="*/ 256065 h 1318280"/>
                    <a:gd name="connsiteX6669" fmla="*/ 1345328 w 2276193"/>
                    <a:gd name="connsiteY6669" fmla="*/ 256028 h 1318280"/>
                    <a:gd name="connsiteX6670" fmla="*/ 1345488 w 2276193"/>
                    <a:gd name="connsiteY6670" fmla="*/ 255456 h 1318280"/>
                    <a:gd name="connsiteX6671" fmla="*/ 1344213 w 2276193"/>
                    <a:gd name="connsiteY6671" fmla="*/ 253703 h 1318280"/>
                    <a:gd name="connsiteX6672" fmla="*/ 1343772 w 2276193"/>
                    <a:gd name="connsiteY6672" fmla="*/ 253450 h 1318280"/>
                    <a:gd name="connsiteX6673" fmla="*/ 1339113 w 2276193"/>
                    <a:gd name="connsiteY6673" fmla="*/ 250291 h 1318280"/>
                    <a:gd name="connsiteX6674" fmla="*/ 536048 w 2276193"/>
                    <a:gd name="connsiteY6674" fmla="*/ 249165 h 1318280"/>
                    <a:gd name="connsiteX6675" fmla="*/ 532973 w 2276193"/>
                    <a:gd name="connsiteY6675" fmla="*/ 252127 h 1318280"/>
                    <a:gd name="connsiteX6676" fmla="*/ 531979 w 2276193"/>
                    <a:gd name="connsiteY6676" fmla="*/ 252661 h 1318280"/>
                    <a:gd name="connsiteX6677" fmla="*/ 527761 w 2276193"/>
                    <a:gd name="connsiteY6677" fmla="*/ 254415 h 1318280"/>
                    <a:gd name="connsiteX6678" fmla="*/ 527986 w 2276193"/>
                    <a:gd name="connsiteY6678" fmla="*/ 254930 h 1318280"/>
                    <a:gd name="connsiteX6679" fmla="*/ 530957 w 2276193"/>
                    <a:gd name="connsiteY6679" fmla="*/ 254461 h 1318280"/>
                    <a:gd name="connsiteX6680" fmla="*/ 534857 w 2276193"/>
                    <a:gd name="connsiteY6680" fmla="*/ 251602 h 1318280"/>
                    <a:gd name="connsiteX6681" fmla="*/ 534998 w 2276193"/>
                    <a:gd name="connsiteY6681" fmla="*/ 251452 h 1318280"/>
                    <a:gd name="connsiteX6682" fmla="*/ 536507 w 2276193"/>
                    <a:gd name="connsiteY6682" fmla="*/ 249962 h 1318280"/>
                    <a:gd name="connsiteX6683" fmla="*/ 536048 w 2276193"/>
                    <a:gd name="connsiteY6683" fmla="*/ 249165 h 1318280"/>
                    <a:gd name="connsiteX6684" fmla="*/ 1331520 w 2276193"/>
                    <a:gd name="connsiteY6684" fmla="*/ 247141 h 1318280"/>
                    <a:gd name="connsiteX6685" fmla="*/ 1329189 w 2276193"/>
                    <a:gd name="connsiteY6685" fmla="*/ 253086 h 1318280"/>
                    <a:gd name="connsiteX6686" fmla="*/ 1329186 w 2276193"/>
                    <a:gd name="connsiteY6686" fmla="*/ 253084 h 1318280"/>
                    <a:gd name="connsiteX6687" fmla="*/ 1329186 w 2276193"/>
                    <a:gd name="connsiteY6687" fmla="*/ 253094 h 1318280"/>
                    <a:gd name="connsiteX6688" fmla="*/ 1329189 w 2276193"/>
                    <a:gd name="connsiteY6688" fmla="*/ 253086 h 1318280"/>
                    <a:gd name="connsiteX6689" fmla="*/ 1332101 w 2276193"/>
                    <a:gd name="connsiteY6689" fmla="*/ 254631 h 1318280"/>
                    <a:gd name="connsiteX6690" fmla="*/ 1332111 w 2276193"/>
                    <a:gd name="connsiteY6690" fmla="*/ 254631 h 1318280"/>
                    <a:gd name="connsiteX6691" fmla="*/ 1332983 w 2276193"/>
                    <a:gd name="connsiteY6691" fmla="*/ 255034 h 1318280"/>
                    <a:gd name="connsiteX6692" fmla="*/ 1335373 w 2276193"/>
                    <a:gd name="connsiteY6692" fmla="*/ 255812 h 1318280"/>
                    <a:gd name="connsiteX6693" fmla="*/ 1432171 w 2276193"/>
                    <a:gd name="connsiteY6693" fmla="*/ 243954 h 1318280"/>
                    <a:gd name="connsiteX6694" fmla="*/ 1432836 w 2276193"/>
                    <a:gd name="connsiteY6694" fmla="*/ 246569 h 1318280"/>
                    <a:gd name="connsiteX6695" fmla="*/ 1432846 w 2276193"/>
                    <a:gd name="connsiteY6695" fmla="*/ 246382 h 1318280"/>
                    <a:gd name="connsiteX6696" fmla="*/ 1432171 w 2276193"/>
                    <a:gd name="connsiteY6696" fmla="*/ 243954 h 1318280"/>
                    <a:gd name="connsiteX6697" fmla="*/ 536169 w 2276193"/>
                    <a:gd name="connsiteY6697" fmla="*/ 242106 h 1318280"/>
                    <a:gd name="connsiteX6698" fmla="*/ 535926 w 2276193"/>
                    <a:gd name="connsiteY6698" fmla="*/ 242303 h 1318280"/>
                    <a:gd name="connsiteX6699" fmla="*/ 535963 w 2276193"/>
                    <a:gd name="connsiteY6699" fmla="*/ 242444 h 1318280"/>
                    <a:gd name="connsiteX6700" fmla="*/ 535973 w 2276193"/>
                    <a:gd name="connsiteY6700" fmla="*/ 242444 h 1318280"/>
                    <a:gd name="connsiteX6701" fmla="*/ 536169 w 2276193"/>
                    <a:gd name="connsiteY6701" fmla="*/ 242106 h 1318280"/>
                    <a:gd name="connsiteX6702" fmla="*/ 1704556 w 2276193"/>
                    <a:gd name="connsiteY6702" fmla="*/ 239894 h 1318280"/>
                    <a:gd name="connsiteX6703" fmla="*/ 1674174 w 2276193"/>
                    <a:gd name="connsiteY6703" fmla="*/ 372529 h 1318280"/>
                    <a:gd name="connsiteX6704" fmla="*/ 1721645 w 2276193"/>
                    <a:gd name="connsiteY6704" fmla="*/ 365780 h 1318280"/>
                    <a:gd name="connsiteX6705" fmla="*/ 1428431 w 2276193"/>
                    <a:gd name="connsiteY6705" fmla="*/ 237570 h 1318280"/>
                    <a:gd name="connsiteX6706" fmla="*/ 1434702 w 2276193"/>
                    <a:gd name="connsiteY6706" fmla="*/ 238170 h 1318280"/>
                    <a:gd name="connsiteX6707" fmla="*/ 1438658 w 2276193"/>
                    <a:gd name="connsiteY6707" fmla="*/ 246869 h 1318280"/>
                    <a:gd name="connsiteX6708" fmla="*/ 1438639 w 2276193"/>
                    <a:gd name="connsiteY6708" fmla="*/ 249625 h 1318280"/>
                    <a:gd name="connsiteX6709" fmla="*/ 1434533 w 2276193"/>
                    <a:gd name="connsiteY6709" fmla="*/ 255109 h 1318280"/>
                    <a:gd name="connsiteX6710" fmla="*/ 1433399 w 2276193"/>
                    <a:gd name="connsiteY6710" fmla="*/ 255231 h 1318280"/>
                    <a:gd name="connsiteX6711" fmla="*/ 1428506 w 2276193"/>
                    <a:gd name="connsiteY6711" fmla="*/ 251866 h 1318280"/>
                    <a:gd name="connsiteX6712" fmla="*/ 1426312 w 2276193"/>
                    <a:gd name="connsiteY6712" fmla="*/ 244347 h 1318280"/>
                    <a:gd name="connsiteX6713" fmla="*/ 1426312 w 2276193"/>
                    <a:gd name="connsiteY6713" fmla="*/ 244357 h 1318280"/>
                    <a:gd name="connsiteX6714" fmla="*/ 1426106 w 2276193"/>
                    <a:gd name="connsiteY6714" fmla="*/ 243438 h 1318280"/>
                    <a:gd name="connsiteX6715" fmla="*/ 1428431 w 2276193"/>
                    <a:gd name="connsiteY6715" fmla="*/ 237570 h 1318280"/>
                    <a:gd name="connsiteX6716" fmla="*/ 102239 w 2276193"/>
                    <a:gd name="connsiteY6716" fmla="*/ 234016 h 1318280"/>
                    <a:gd name="connsiteX6717" fmla="*/ 101217 w 2276193"/>
                    <a:gd name="connsiteY6717" fmla="*/ 234448 h 1318280"/>
                    <a:gd name="connsiteX6718" fmla="*/ 100083 w 2276193"/>
                    <a:gd name="connsiteY6718" fmla="*/ 235122 h 1318280"/>
                    <a:gd name="connsiteX6719" fmla="*/ 97008 w 2276193"/>
                    <a:gd name="connsiteY6719" fmla="*/ 237475 h 1318280"/>
                    <a:gd name="connsiteX6720" fmla="*/ 86246 w 2276193"/>
                    <a:gd name="connsiteY6720" fmla="*/ 248696 h 1318280"/>
                    <a:gd name="connsiteX6721" fmla="*/ 81710 w 2276193"/>
                    <a:gd name="connsiteY6721" fmla="*/ 252408 h 1318280"/>
                    <a:gd name="connsiteX6722" fmla="*/ 78925 w 2276193"/>
                    <a:gd name="connsiteY6722" fmla="*/ 261708 h 1318280"/>
                    <a:gd name="connsiteX6723" fmla="*/ 79488 w 2276193"/>
                    <a:gd name="connsiteY6723" fmla="*/ 263564 h 1318280"/>
                    <a:gd name="connsiteX6724" fmla="*/ 103494 w 2276193"/>
                    <a:gd name="connsiteY6724" fmla="*/ 236211 h 1318280"/>
                    <a:gd name="connsiteX6725" fmla="*/ 103504 w 2276193"/>
                    <a:gd name="connsiteY6725" fmla="*/ 236229 h 1318280"/>
                    <a:gd name="connsiteX6726" fmla="*/ 103495 w 2276193"/>
                    <a:gd name="connsiteY6726" fmla="*/ 236210 h 1318280"/>
                    <a:gd name="connsiteX6727" fmla="*/ 103494 w 2276193"/>
                    <a:gd name="connsiteY6727" fmla="*/ 236211 h 1318280"/>
                    <a:gd name="connsiteX6728" fmla="*/ 102323 w 2276193"/>
                    <a:gd name="connsiteY6728" fmla="*/ 234157 h 1318280"/>
                    <a:gd name="connsiteX6729" fmla="*/ 102239 w 2276193"/>
                    <a:gd name="connsiteY6729" fmla="*/ 234016 h 1318280"/>
                    <a:gd name="connsiteX6730" fmla="*/ 430850 w 2276193"/>
                    <a:gd name="connsiteY6730" fmla="*/ 232798 h 1318280"/>
                    <a:gd name="connsiteX6731" fmla="*/ 424232 w 2276193"/>
                    <a:gd name="connsiteY6731" fmla="*/ 236182 h 1318280"/>
                    <a:gd name="connsiteX6732" fmla="*/ 423398 w 2276193"/>
                    <a:gd name="connsiteY6732" fmla="*/ 236182 h 1318280"/>
                    <a:gd name="connsiteX6733" fmla="*/ 421232 w 2276193"/>
                    <a:gd name="connsiteY6733" fmla="*/ 236360 h 1318280"/>
                    <a:gd name="connsiteX6734" fmla="*/ 424485 w 2276193"/>
                    <a:gd name="connsiteY6734" fmla="*/ 237897 h 1318280"/>
                    <a:gd name="connsiteX6735" fmla="*/ 425057 w 2276193"/>
                    <a:gd name="connsiteY6735" fmla="*/ 238113 h 1318280"/>
                    <a:gd name="connsiteX6736" fmla="*/ 439137 w 2276193"/>
                    <a:gd name="connsiteY6736" fmla="*/ 239210 h 1318280"/>
                    <a:gd name="connsiteX6737" fmla="*/ 442981 w 2276193"/>
                    <a:gd name="connsiteY6737" fmla="*/ 238413 h 1318280"/>
                    <a:gd name="connsiteX6738" fmla="*/ 450714 w 2276193"/>
                    <a:gd name="connsiteY6738" fmla="*/ 244356 h 1318280"/>
                    <a:gd name="connsiteX6739" fmla="*/ 451830 w 2276193"/>
                    <a:gd name="connsiteY6739" fmla="*/ 247599 h 1318280"/>
                    <a:gd name="connsiteX6740" fmla="*/ 451848 w 2276193"/>
                    <a:gd name="connsiteY6740" fmla="*/ 247675 h 1318280"/>
                    <a:gd name="connsiteX6741" fmla="*/ 456414 w 2276193"/>
                    <a:gd name="connsiteY6741" fmla="*/ 241937 h 1318280"/>
                    <a:gd name="connsiteX6742" fmla="*/ 454595 w 2276193"/>
                    <a:gd name="connsiteY6742" fmla="*/ 238235 h 1318280"/>
                    <a:gd name="connsiteX6743" fmla="*/ 454605 w 2276193"/>
                    <a:gd name="connsiteY6743" fmla="*/ 238244 h 1318280"/>
                    <a:gd name="connsiteX6744" fmla="*/ 454605 w 2276193"/>
                    <a:gd name="connsiteY6744" fmla="*/ 236041 h 1318280"/>
                    <a:gd name="connsiteX6745" fmla="*/ 449655 w 2276193"/>
                    <a:gd name="connsiteY6745" fmla="*/ 236566 h 1318280"/>
                    <a:gd name="connsiteX6746" fmla="*/ 442352 w 2276193"/>
                    <a:gd name="connsiteY6746" fmla="*/ 235882 h 1318280"/>
                    <a:gd name="connsiteX6747" fmla="*/ 441799 w 2276193"/>
                    <a:gd name="connsiteY6747" fmla="*/ 235807 h 1318280"/>
                    <a:gd name="connsiteX6748" fmla="*/ 437684 w 2276193"/>
                    <a:gd name="connsiteY6748" fmla="*/ 235338 h 1318280"/>
                    <a:gd name="connsiteX6749" fmla="*/ 430850 w 2276193"/>
                    <a:gd name="connsiteY6749" fmla="*/ 232798 h 1318280"/>
                    <a:gd name="connsiteX6750" fmla="*/ 1709074 w 2276193"/>
                    <a:gd name="connsiteY6750" fmla="*/ 232160 h 1318280"/>
                    <a:gd name="connsiteX6751" fmla="*/ 1726623 w 2276193"/>
                    <a:gd name="connsiteY6751" fmla="*/ 361458 h 1318280"/>
                    <a:gd name="connsiteX6752" fmla="*/ 1777337 w 2276193"/>
                    <a:gd name="connsiteY6752" fmla="*/ 296805 h 1318280"/>
                    <a:gd name="connsiteX6753" fmla="*/ 525820 w 2276193"/>
                    <a:gd name="connsiteY6753" fmla="*/ 231785 h 1318280"/>
                    <a:gd name="connsiteX6754" fmla="*/ 525774 w 2276193"/>
                    <a:gd name="connsiteY6754" fmla="*/ 231841 h 1318280"/>
                    <a:gd name="connsiteX6755" fmla="*/ 525755 w 2276193"/>
                    <a:gd name="connsiteY6755" fmla="*/ 231851 h 1318280"/>
                    <a:gd name="connsiteX6756" fmla="*/ 515002 w 2276193"/>
                    <a:gd name="connsiteY6756" fmla="*/ 240381 h 1318280"/>
                    <a:gd name="connsiteX6757" fmla="*/ 514918 w 2276193"/>
                    <a:gd name="connsiteY6757" fmla="*/ 240438 h 1318280"/>
                    <a:gd name="connsiteX6758" fmla="*/ 515012 w 2276193"/>
                    <a:gd name="connsiteY6758" fmla="*/ 240503 h 1318280"/>
                    <a:gd name="connsiteX6759" fmla="*/ 518077 w 2276193"/>
                    <a:gd name="connsiteY6759" fmla="*/ 242772 h 1318280"/>
                    <a:gd name="connsiteX6760" fmla="*/ 519727 w 2276193"/>
                    <a:gd name="connsiteY6760" fmla="*/ 247871 h 1318280"/>
                    <a:gd name="connsiteX6761" fmla="*/ 516033 w 2276193"/>
                    <a:gd name="connsiteY6761" fmla="*/ 251762 h 1318280"/>
                    <a:gd name="connsiteX6762" fmla="*/ 514618 w 2276193"/>
                    <a:gd name="connsiteY6762" fmla="*/ 252399 h 1318280"/>
                    <a:gd name="connsiteX6763" fmla="*/ 548206 w 2276193"/>
                    <a:gd name="connsiteY6763" fmla="*/ 289211 h 1318280"/>
                    <a:gd name="connsiteX6764" fmla="*/ 540632 w 2276193"/>
                    <a:gd name="connsiteY6764" fmla="*/ 254086 h 1318280"/>
                    <a:gd name="connsiteX6765" fmla="*/ 539300 w 2276193"/>
                    <a:gd name="connsiteY6765" fmla="*/ 255399 h 1318280"/>
                    <a:gd name="connsiteX6766" fmla="*/ 538991 w 2276193"/>
                    <a:gd name="connsiteY6766" fmla="*/ 255708 h 1318280"/>
                    <a:gd name="connsiteX6767" fmla="*/ 531258 w 2276193"/>
                    <a:gd name="connsiteY6767" fmla="*/ 260302 h 1318280"/>
                    <a:gd name="connsiteX6768" fmla="*/ 529289 w 2276193"/>
                    <a:gd name="connsiteY6768" fmla="*/ 260639 h 1318280"/>
                    <a:gd name="connsiteX6769" fmla="*/ 524967 w 2276193"/>
                    <a:gd name="connsiteY6769" fmla="*/ 260217 h 1318280"/>
                    <a:gd name="connsiteX6770" fmla="*/ 522586 w 2276193"/>
                    <a:gd name="connsiteY6770" fmla="*/ 257245 h 1318280"/>
                    <a:gd name="connsiteX6771" fmla="*/ 521958 w 2276193"/>
                    <a:gd name="connsiteY6771" fmla="*/ 252080 h 1318280"/>
                    <a:gd name="connsiteX6772" fmla="*/ 526102 w 2276193"/>
                    <a:gd name="connsiteY6772" fmla="*/ 248799 h 1318280"/>
                    <a:gd name="connsiteX6773" fmla="*/ 529195 w 2276193"/>
                    <a:gd name="connsiteY6773" fmla="*/ 247534 h 1318280"/>
                    <a:gd name="connsiteX6774" fmla="*/ 530395 w 2276193"/>
                    <a:gd name="connsiteY6774" fmla="*/ 246896 h 1318280"/>
                    <a:gd name="connsiteX6775" fmla="*/ 530807 w 2276193"/>
                    <a:gd name="connsiteY6775" fmla="*/ 246540 h 1318280"/>
                    <a:gd name="connsiteX6776" fmla="*/ 530910 w 2276193"/>
                    <a:gd name="connsiteY6776" fmla="*/ 246090 h 1318280"/>
                    <a:gd name="connsiteX6777" fmla="*/ 530723 w 2276193"/>
                    <a:gd name="connsiteY6777" fmla="*/ 245396 h 1318280"/>
                    <a:gd name="connsiteX6778" fmla="*/ 530554 w 2276193"/>
                    <a:gd name="connsiteY6778" fmla="*/ 244722 h 1318280"/>
                    <a:gd name="connsiteX6779" fmla="*/ 530254 w 2276193"/>
                    <a:gd name="connsiteY6779" fmla="*/ 243690 h 1318280"/>
                    <a:gd name="connsiteX6780" fmla="*/ 530817 w 2276193"/>
                    <a:gd name="connsiteY6780" fmla="*/ 239388 h 1318280"/>
                    <a:gd name="connsiteX6781" fmla="*/ 533076 w 2276193"/>
                    <a:gd name="connsiteY6781" fmla="*/ 237129 h 1318280"/>
                    <a:gd name="connsiteX6782" fmla="*/ 528867 w 2276193"/>
                    <a:gd name="connsiteY6782" fmla="*/ 235797 h 1318280"/>
                    <a:gd name="connsiteX6783" fmla="*/ 525820 w 2276193"/>
                    <a:gd name="connsiteY6783" fmla="*/ 231785 h 1318280"/>
                    <a:gd name="connsiteX6784" fmla="*/ 1400992 w 2276193"/>
                    <a:gd name="connsiteY6784" fmla="*/ 231617 h 1318280"/>
                    <a:gd name="connsiteX6785" fmla="*/ 1397852 w 2276193"/>
                    <a:gd name="connsiteY6785" fmla="*/ 239622 h 1318280"/>
                    <a:gd name="connsiteX6786" fmla="*/ 1398668 w 2276193"/>
                    <a:gd name="connsiteY6786" fmla="*/ 246775 h 1318280"/>
                    <a:gd name="connsiteX6787" fmla="*/ 1398658 w 2276193"/>
                    <a:gd name="connsiteY6787" fmla="*/ 246775 h 1318280"/>
                    <a:gd name="connsiteX6788" fmla="*/ 1403064 w 2276193"/>
                    <a:gd name="connsiteY6788" fmla="*/ 258249 h 1318280"/>
                    <a:gd name="connsiteX6789" fmla="*/ 1404329 w 2276193"/>
                    <a:gd name="connsiteY6789" fmla="*/ 262683 h 1318280"/>
                    <a:gd name="connsiteX6790" fmla="*/ 1413469 w 2276193"/>
                    <a:gd name="connsiteY6790" fmla="*/ 267913 h 1318280"/>
                    <a:gd name="connsiteX6791" fmla="*/ 1436192 w 2276193"/>
                    <a:gd name="connsiteY6791" fmla="*/ 273285 h 1318280"/>
                    <a:gd name="connsiteX6792" fmla="*/ 1700891 w 2276193"/>
                    <a:gd name="connsiteY6792" fmla="*/ 231026 h 1318280"/>
                    <a:gd name="connsiteX6793" fmla="*/ 1551232 w 2276193"/>
                    <a:gd name="connsiteY6793" fmla="*/ 331573 h 1318280"/>
                    <a:gd name="connsiteX6794" fmla="*/ 1668531 w 2276193"/>
                    <a:gd name="connsiteY6794" fmla="*/ 372276 h 1318280"/>
                    <a:gd name="connsiteX6795" fmla="*/ 332881 w 2276193"/>
                    <a:gd name="connsiteY6795" fmla="*/ 230201 h 1318280"/>
                    <a:gd name="connsiteX6796" fmla="*/ 363563 w 2276193"/>
                    <a:gd name="connsiteY6796" fmla="*/ 333383 h 1318280"/>
                    <a:gd name="connsiteX6797" fmla="*/ 379705 w 2276193"/>
                    <a:gd name="connsiteY6797" fmla="*/ 325742 h 1318280"/>
                    <a:gd name="connsiteX6798" fmla="*/ 379696 w 2276193"/>
                    <a:gd name="connsiteY6798" fmla="*/ 325742 h 1318280"/>
                    <a:gd name="connsiteX6799" fmla="*/ 1316756 w 2276193"/>
                    <a:gd name="connsiteY6799" fmla="*/ 222318 h 1318280"/>
                    <a:gd name="connsiteX6800" fmla="*/ 1316400 w 2276193"/>
                    <a:gd name="connsiteY6800" fmla="*/ 222946 h 1318280"/>
                    <a:gd name="connsiteX6801" fmla="*/ 1316531 w 2276193"/>
                    <a:gd name="connsiteY6801" fmla="*/ 228890 h 1318280"/>
                    <a:gd name="connsiteX6802" fmla="*/ 1318640 w 2276193"/>
                    <a:gd name="connsiteY6802" fmla="*/ 233642 h 1318280"/>
                    <a:gd name="connsiteX6803" fmla="*/ 1315612 w 2276193"/>
                    <a:gd name="connsiteY6803" fmla="*/ 237889 h 1318280"/>
                    <a:gd name="connsiteX6804" fmla="*/ 1313794 w 2276193"/>
                    <a:gd name="connsiteY6804" fmla="*/ 242651 h 1318280"/>
                    <a:gd name="connsiteX6805" fmla="*/ 1326833 w 2276193"/>
                    <a:gd name="connsiteY6805" fmla="*/ 238095 h 1318280"/>
                    <a:gd name="connsiteX6806" fmla="*/ 429154 w 2276193"/>
                    <a:gd name="connsiteY6806" fmla="*/ 220330 h 1318280"/>
                    <a:gd name="connsiteX6807" fmla="*/ 429341 w 2276193"/>
                    <a:gd name="connsiteY6807" fmla="*/ 220583 h 1318280"/>
                    <a:gd name="connsiteX6808" fmla="*/ 429379 w 2276193"/>
                    <a:gd name="connsiteY6808" fmla="*/ 220414 h 1318280"/>
                    <a:gd name="connsiteX6809" fmla="*/ 429294 w 2276193"/>
                    <a:gd name="connsiteY6809" fmla="*/ 220377 h 1318280"/>
                    <a:gd name="connsiteX6810" fmla="*/ 429163 w 2276193"/>
                    <a:gd name="connsiteY6810" fmla="*/ 220330 h 1318280"/>
                    <a:gd name="connsiteX6811" fmla="*/ 2001689 w 2276193"/>
                    <a:gd name="connsiteY6811" fmla="*/ 219318 h 1318280"/>
                    <a:gd name="connsiteX6812" fmla="*/ 1983728 w 2276193"/>
                    <a:gd name="connsiteY6812" fmla="*/ 261839 h 1318280"/>
                    <a:gd name="connsiteX6813" fmla="*/ 1985781 w 2276193"/>
                    <a:gd name="connsiteY6813" fmla="*/ 265401 h 1318280"/>
                    <a:gd name="connsiteX6814" fmla="*/ 1985819 w 2276193"/>
                    <a:gd name="connsiteY6814" fmla="*/ 265804 h 1318280"/>
                    <a:gd name="connsiteX6815" fmla="*/ 1986250 w 2276193"/>
                    <a:gd name="connsiteY6815" fmla="*/ 269779 h 1318280"/>
                    <a:gd name="connsiteX6816" fmla="*/ 1989259 w 2276193"/>
                    <a:gd name="connsiteY6816" fmla="*/ 272076 h 1318280"/>
                    <a:gd name="connsiteX6817" fmla="*/ 1991678 w 2276193"/>
                    <a:gd name="connsiteY6817" fmla="*/ 272947 h 1318280"/>
                    <a:gd name="connsiteX6818" fmla="*/ 1992512 w 2276193"/>
                    <a:gd name="connsiteY6818" fmla="*/ 270173 h 1318280"/>
                    <a:gd name="connsiteX6819" fmla="*/ 1993037 w 2276193"/>
                    <a:gd name="connsiteY6819" fmla="*/ 251593 h 1318280"/>
                    <a:gd name="connsiteX6820" fmla="*/ 1993168 w 2276193"/>
                    <a:gd name="connsiteY6820" fmla="*/ 249896 h 1318280"/>
                    <a:gd name="connsiteX6821" fmla="*/ 1992652 w 2276193"/>
                    <a:gd name="connsiteY6821" fmla="*/ 248631 h 1318280"/>
                    <a:gd name="connsiteX6822" fmla="*/ 1992634 w 2276193"/>
                    <a:gd name="connsiteY6822" fmla="*/ 248546 h 1318280"/>
                    <a:gd name="connsiteX6823" fmla="*/ 1992456 w 2276193"/>
                    <a:gd name="connsiteY6823" fmla="*/ 247974 h 1318280"/>
                    <a:gd name="connsiteX6824" fmla="*/ 1992109 w 2276193"/>
                    <a:gd name="connsiteY6824" fmla="*/ 246728 h 1318280"/>
                    <a:gd name="connsiteX6825" fmla="*/ 1992193 w 2276193"/>
                    <a:gd name="connsiteY6825" fmla="*/ 244365 h 1318280"/>
                    <a:gd name="connsiteX6826" fmla="*/ 1997733 w 2276193"/>
                    <a:gd name="connsiteY6826" fmla="*/ 239913 h 1318280"/>
                    <a:gd name="connsiteX6827" fmla="*/ 1998155 w 2276193"/>
                    <a:gd name="connsiteY6827" fmla="*/ 239894 h 1318280"/>
                    <a:gd name="connsiteX6828" fmla="*/ 2002298 w 2276193"/>
                    <a:gd name="connsiteY6828" fmla="*/ 241928 h 1318280"/>
                    <a:gd name="connsiteX6829" fmla="*/ 2003124 w 2276193"/>
                    <a:gd name="connsiteY6829" fmla="*/ 246850 h 1318280"/>
                    <a:gd name="connsiteX6830" fmla="*/ 2002964 w 2276193"/>
                    <a:gd name="connsiteY6830" fmla="*/ 247600 h 1318280"/>
                    <a:gd name="connsiteX6831" fmla="*/ 2002824 w 2276193"/>
                    <a:gd name="connsiteY6831" fmla="*/ 248537 h 1318280"/>
                    <a:gd name="connsiteX6832" fmla="*/ 2003273 w 2276193"/>
                    <a:gd name="connsiteY6832" fmla="*/ 249531 h 1318280"/>
                    <a:gd name="connsiteX6833" fmla="*/ 2004098 w 2276193"/>
                    <a:gd name="connsiteY6833" fmla="*/ 251565 h 1318280"/>
                    <a:gd name="connsiteX6834" fmla="*/ 2004455 w 2276193"/>
                    <a:gd name="connsiteY6834" fmla="*/ 252362 h 1318280"/>
                    <a:gd name="connsiteX6835" fmla="*/ 2009142 w 2276193"/>
                    <a:gd name="connsiteY6835" fmla="*/ 264876 h 1318280"/>
                    <a:gd name="connsiteX6836" fmla="*/ 2009367 w 2276193"/>
                    <a:gd name="connsiteY6836" fmla="*/ 265692 h 1318280"/>
                    <a:gd name="connsiteX6837" fmla="*/ 2006254 w 2276193"/>
                    <a:gd name="connsiteY6837" fmla="*/ 275863 h 1318280"/>
                    <a:gd name="connsiteX6838" fmla="*/ 2004811 w 2276193"/>
                    <a:gd name="connsiteY6838" fmla="*/ 278666 h 1318280"/>
                    <a:gd name="connsiteX6839" fmla="*/ 2003930 w 2276193"/>
                    <a:gd name="connsiteY6839" fmla="*/ 292821 h 1318280"/>
                    <a:gd name="connsiteX6840" fmla="*/ 2003461 w 2276193"/>
                    <a:gd name="connsiteY6840" fmla="*/ 296448 h 1318280"/>
                    <a:gd name="connsiteX6841" fmla="*/ 2018478 w 2276193"/>
                    <a:gd name="connsiteY6841" fmla="*/ 297714 h 1318280"/>
                    <a:gd name="connsiteX6842" fmla="*/ 2017822 w 2276193"/>
                    <a:gd name="connsiteY6842" fmla="*/ 295989 h 1318280"/>
                    <a:gd name="connsiteX6843" fmla="*/ 2015600 w 2276193"/>
                    <a:gd name="connsiteY6843" fmla="*/ 288799 h 1318280"/>
                    <a:gd name="connsiteX6844" fmla="*/ 2014776 w 2276193"/>
                    <a:gd name="connsiteY6844" fmla="*/ 283906 h 1318280"/>
                    <a:gd name="connsiteX6845" fmla="*/ 2015910 w 2276193"/>
                    <a:gd name="connsiteY6845" fmla="*/ 281487 h 1318280"/>
                    <a:gd name="connsiteX6846" fmla="*/ 2015900 w 2276193"/>
                    <a:gd name="connsiteY6846" fmla="*/ 281469 h 1318280"/>
                    <a:gd name="connsiteX6847" fmla="*/ 2020878 w 2276193"/>
                    <a:gd name="connsiteY6847" fmla="*/ 278722 h 1318280"/>
                    <a:gd name="connsiteX6848" fmla="*/ 2022800 w 2276193"/>
                    <a:gd name="connsiteY6848" fmla="*/ 277184 h 1318280"/>
                    <a:gd name="connsiteX6849" fmla="*/ 2026699 w 2276193"/>
                    <a:gd name="connsiteY6849" fmla="*/ 274269 h 1318280"/>
                    <a:gd name="connsiteX6850" fmla="*/ 2031133 w 2276193"/>
                    <a:gd name="connsiteY6850" fmla="*/ 275619 h 1318280"/>
                    <a:gd name="connsiteX6851" fmla="*/ 2031405 w 2276193"/>
                    <a:gd name="connsiteY6851" fmla="*/ 275507 h 1318280"/>
                    <a:gd name="connsiteX6852" fmla="*/ 2031537 w 2276193"/>
                    <a:gd name="connsiteY6852" fmla="*/ 274653 h 1318280"/>
                    <a:gd name="connsiteX6853" fmla="*/ 2032155 w 2276193"/>
                    <a:gd name="connsiteY6853" fmla="*/ 272113 h 1318280"/>
                    <a:gd name="connsiteX6854" fmla="*/ 2042458 w 2276193"/>
                    <a:gd name="connsiteY6854" fmla="*/ 264154 h 1318280"/>
                    <a:gd name="connsiteX6855" fmla="*/ 2043864 w 2276193"/>
                    <a:gd name="connsiteY6855" fmla="*/ 264248 h 1318280"/>
                    <a:gd name="connsiteX6856" fmla="*/ 506687 w 2276193"/>
                    <a:gd name="connsiteY6856" fmla="*/ 219214 h 1318280"/>
                    <a:gd name="connsiteX6857" fmla="*/ 504137 w 2276193"/>
                    <a:gd name="connsiteY6857" fmla="*/ 223649 h 1318280"/>
                    <a:gd name="connsiteX6858" fmla="*/ 505422 w 2276193"/>
                    <a:gd name="connsiteY6858" fmla="*/ 224520 h 1318280"/>
                    <a:gd name="connsiteX6859" fmla="*/ 506069 w 2276193"/>
                    <a:gd name="connsiteY6859" fmla="*/ 224998 h 1318280"/>
                    <a:gd name="connsiteX6860" fmla="*/ 507222 w 2276193"/>
                    <a:gd name="connsiteY6860" fmla="*/ 225504 h 1318280"/>
                    <a:gd name="connsiteX6861" fmla="*/ 508206 w 2276193"/>
                    <a:gd name="connsiteY6861" fmla="*/ 223789 h 1318280"/>
                    <a:gd name="connsiteX6862" fmla="*/ 507550 w 2276193"/>
                    <a:gd name="connsiteY6862" fmla="*/ 220133 h 1318280"/>
                    <a:gd name="connsiteX6863" fmla="*/ 506687 w 2276193"/>
                    <a:gd name="connsiteY6863" fmla="*/ 219214 h 1318280"/>
                    <a:gd name="connsiteX6864" fmla="*/ 2008307 w 2276193"/>
                    <a:gd name="connsiteY6864" fmla="*/ 217733 h 1318280"/>
                    <a:gd name="connsiteX6865" fmla="*/ 2053716 w 2276193"/>
                    <a:gd name="connsiteY6865" fmla="*/ 266114 h 1318280"/>
                    <a:gd name="connsiteX6866" fmla="*/ 2053772 w 2276193"/>
                    <a:gd name="connsiteY6866" fmla="*/ 262570 h 1318280"/>
                    <a:gd name="connsiteX6867" fmla="*/ 2055159 w 2276193"/>
                    <a:gd name="connsiteY6867" fmla="*/ 256317 h 1318280"/>
                    <a:gd name="connsiteX6868" fmla="*/ 2064449 w 2276193"/>
                    <a:gd name="connsiteY6868" fmla="*/ 229929 h 1318280"/>
                    <a:gd name="connsiteX6869" fmla="*/ 2065443 w 2276193"/>
                    <a:gd name="connsiteY6869" fmla="*/ 228345 h 1318280"/>
                    <a:gd name="connsiteX6870" fmla="*/ 2065462 w 2276193"/>
                    <a:gd name="connsiteY6870" fmla="*/ 228317 h 1318280"/>
                    <a:gd name="connsiteX6871" fmla="*/ 2071011 w 2276193"/>
                    <a:gd name="connsiteY6871" fmla="*/ 221511 h 1318280"/>
                    <a:gd name="connsiteX6872" fmla="*/ 64000 w 2276193"/>
                    <a:gd name="connsiteY6872" fmla="*/ 214547 h 1318280"/>
                    <a:gd name="connsiteX6873" fmla="*/ 62538 w 2276193"/>
                    <a:gd name="connsiteY6873" fmla="*/ 215981 h 1318280"/>
                    <a:gd name="connsiteX6874" fmla="*/ 62988 w 2276193"/>
                    <a:gd name="connsiteY6874" fmla="*/ 216009 h 1318280"/>
                    <a:gd name="connsiteX6875" fmla="*/ 66456 w 2276193"/>
                    <a:gd name="connsiteY6875" fmla="*/ 216900 h 1318280"/>
                    <a:gd name="connsiteX6876" fmla="*/ 67356 w 2276193"/>
                    <a:gd name="connsiteY6876" fmla="*/ 217593 h 1318280"/>
                    <a:gd name="connsiteX6877" fmla="*/ 69306 w 2276193"/>
                    <a:gd name="connsiteY6877" fmla="*/ 221980 h 1318280"/>
                    <a:gd name="connsiteX6878" fmla="*/ 70356 w 2276193"/>
                    <a:gd name="connsiteY6878" fmla="*/ 224183 h 1318280"/>
                    <a:gd name="connsiteX6879" fmla="*/ 71434 w 2276193"/>
                    <a:gd name="connsiteY6879" fmla="*/ 223968 h 1318280"/>
                    <a:gd name="connsiteX6880" fmla="*/ 71434 w 2276193"/>
                    <a:gd name="connsiteY6880" fmla="*/ 223958 h 1318280"/>
                    <a:gd name="connsiteX6881" fmla="*/ 72071 w 2276193"/>
                    <a:gd name="connsiteY6881" fmla="*/ 223321 h 1318280"/>
                    <a:gd name="connsiteX6882" fmla="*/ 72165 w 2276193"/>
                    <a:gd name="connsiteY6882" fmla="*/ 222187 h 1318280"/>
                    <a:gd name="connsiteX6883" fmla="*/ 64900 w 2276193"/>
                    <a:gd name="connsiteY6883" fmla="*/ 214744 h 1318280"/>
                    <a:gd name="connsiteX6884" fmla="*/ 64000 w 2276193"/>
                    <a:gd name="connsiteY6884" fmla="*/ 214547 h 1318280"/>
                    <a:gd name="connsiteX6885" fmla="*/ 659290 w 2276193"/>
                    <a:gd name="connsiteY6885" fmla="*/ 213712 h 1318280"/>
                    <a:gd name="connsiteX6886" fmla="*/ 654077 w 2276193"/>
                    <a:gd name="connsiteY6886" fmla="*/ 291527 h 1318280"/>
                    <a:gd name="connsiteX6887" fmla="*/ 681094 w 2276193"/>
                    <a:gd name="connsiteY6887" fmla="*/ 278525 h 1318280"/>
                    <a:gd name="connsiteX6888" fmla="*/ 678910 w 2276193"/>
                    <a:gd name="connsiteY6888" fmla="*/ 275150 h 1318280"/>
                    <a:gd name="connsiteX6889" fmla="*/ 680522 w 2276193"/>
                    <a:gd name="connsiteY6889" fmla="*/ 270351 h 1318280"/>
                    <a:gd name="connsiteX6890" fmla="*/ 681750 w 2276193"/>
                    <a:gd name="connsiteY6890" fmla="*/ 268748 h 1318280"/>
                    <a:gd name="connsiteX6891" fmla="*/ 687478 w 2276193"/>
                    <a:gd name="connsiteY6891" fmla="*/ 265195 h 1318280"/>
                    <a:gd name="connsiteX6892" fmla="*/ 687900 w 2276193"/>
                    <a:gd name="connsiteY6892" fmla="*/ 265251 h 1318280"/>
                    <a:gd name="connsiteX6893" fmla="*/ 687974 w 2276193"/>
                    <a:gd name="connsiteY6893" fmla="*/ 265073 h 1318280"/>
                    <a:gd name="connsiteX6894" fmla="*/ 686484 w 2276193"/>
                    <a:gd name="connsiteY6894" fmla="*/ 261098 h 1318280"/>
                    <a:gd name="connsiteX6895" fmla="*/ 688621 w 2276193"/>
                    <a:gd name="connsiteY6895" fmla="*/ 257170 h 1318280"/>
                    <a:gd name="connsiteX6896" fmla="*/ 688443 w 2276193"/>
                    <a:gd name="connsiteY6896" fmla="*/ 255305 h 1318280"/>
                    <a:gd name="connsiteX6897" fmla="*/ 688294 w 2276193"/>
                    <a:gd name="connsiteY6897" fmla="*/ 254836 h 1318280"/>
                    <a:gd name="connsiteX6898" fmla="*/ 687937 w 2276193"/>
                    <a:gd name="connsiteY6898" fmla="*/ 254171 h 1318280"/>
                    <a:gd name="connsiteX6899" fmla="*/ 685472 w 2276193"/>
                    <a:gd name="connsiteY6899" fmla="*/ 247515 h 1318280"/>
                    <a:gd name="connsiteX6900" fmla="*/ 685425 w 2276193"/>
                    <a:gd name="connsiteY6900" fmla="*/ 247365 h 1318280"/>
                    <a:gd name="connsiteX6901" fmla="*/ 683559 w 2276193"/>
                    <a:gd name="connsiteY6901" fmla="*/ 244731 h 1318280"/>
                    <a:gd name="connsiteX6902" fmla="*/ 674701 w 2276193"/>
                    <a:gd name="connsiteY6902" fmla="*/ 234569 h 1318280"/>
                    <a:gd name="connsiteX6903" fmla="*/ 670895 w 2276193"/>
                    <a:gd name="connsiteY6903" fmla="*/ 230088 h 1318280"/>
                    <a:gd name="connsiteX6904" fmla="*/ 668036 w 2276193"/>
                    <a:gd name="connsiteY6904" fmla="*/ 230192 h 1318280"/>
                    <a:gd name="connsiteX6905" fmla="*/ 662927 w 2276193"/>
                    <a:gd name="connsiteY6905" fmla="*/ 228176 h 1318280"/>
                    <a:gd name="connsiteX6906" fmla="*/ 662899 w 2276193"/>
                    <a:gd name="connsiteY6906" fmla="*/ 228167 h 1318280"/>
                    <a:gd name="connsiteX6907" fmla="*/ 661202 w 2276193"/>
                    <a:gd name="connsiteY6907" fmla="*/ 221764 h 1318280"/>
                    <a:gd name="connsiteX6908" fmla="*/ 659290 w 2276193"/>
                    <a:gd name="connsiteY6908" fmla="*/ 213712 h 1318280"/>
                    <a:gd name="connsiteX6909" fmla="*/ 855829 w 2276193"/>
                    <a:gd name="connsiteY6909" fmla="*/ 209943 h 1318280"/>
                    <a:gd name="connsiteX6910" fmla="*/ 839274 w 2276193"/>
                    <a:gd name="connsiteY6910" fmla="*/ 290524 h 1318280"/>
                    <a:gd name="connsiteX6911" fmla="*/ 879742 w 2276193"/>
                    <a:gd name="connsiteY6911" fmla="*/ 288349 h 1318280"/>
                    <a:gd name="connsiteX6912" fmla="*/ 63297 w 2276193"/>
                    <a:gd name="connsiteY6912" fmla="*/ 208753 h 1318280"/>
                    <a:gd name="connsiteX6913" fmla="*/ 64675 w 2276193"/>
                    <a:gd name="connsiteY6913" fmla="*/ 208753 h 1318280"/>
                    <a:gd name="connsiteX6914" fmla="*/ 65275 w 2276193"/>
                    <a:gd name="connsiteY6914" fmla="*/ 208838 h 1318280"/>
                    <a:gd name="connsiteX6915" fmla="*/ 66841 w 2276193"/>
                    <a:gd name="connsiteY6915" fmla="*/ 209250 h 1318280"/>
                    <a:gd name="connsiteX6916" fmla="*/ 77593 w 2276193"/>
                    <a:gd name="connsiteY6916" fmla="*/ 220049 h 1318280"/>
                    <a:gd name="connsiteX6917" fmla="*/ 77340 w 2276193"/>
                    <a:gd name="connsiteY6917" fmla="*/ 225814 h 1318280"/>
                    <a:gd name="connsiteX6918" fmla="*/ 73196 w 2276193"/>
                    <a:gd name="connsiteY6918" fmla="*/ 229526 h 1318280"/>
                    <a:gd name="connsiteX6919" fmla="*/ 70346 w 2276193"/>
                    <a:gd name="connsiteY6919" fmla="*/ 230014 h 1318280"/>
                    <a:gd name="connsiteX6920" fmla="*/ 63532 w 2276193"/>
                    <a:gd name="connsiteY6920" fmla="*/ 222824 h 1318280"/>
                    <a:gd name="connsiteX6921" fmla="*/ 63297 w 2276193"/>
                    <a:gd name="connsiteY6921" fmla="*/ 221868 h 1318280"/>
                    <a:gd name="connsiteX6922" fmla="*/ 62988 w 2276193"/>
                    <a:gd name="connsiteY6922" fmla="*/ 221849 h 1318280"/>
                    <a:gd name="connsiteX6923" fmla="*/ 62978 w 2276193"/>
                    <a:gd name="connsiteY6923" fmla="*/ 221849 h 1318280"/>
                    <a:gd name="connsiteX6924" fmla="*/ 57176 w 2276193"/>
                    <a:gd name="connsiteY6924" fmla="*/ 218915 h 1318280"/>
                    <a:gd name="connsiteX6925" fmla="*/ 56810 w 2276193"/>
                    <a:gd name="connsiteY6925" fmla="*/ 214509 h 1318280"/>
                    <a:gd name="connsiteX6926" fmla="*/ 57092 w 2276193"/>
                    <a:gd name="connsiteY6926" fmla="*/ 213797 h 1318280"/>
                    <a:gd name="connsiteX6927" fmla="*/ 57457 w 2276193"/>
                    <a:gd name="connsiteY6927" fmla="*/ 213094 h 1318280"/>
                    <a:gd name="connsiteX6928" fmla="*/ 57738 w 2276193"/>
                    <a:gd name="connsiteY6928" fmla="*/ 212634 h 1318280"/>
                    <a:gd name="connsiteX6929" fmla="*/ 59529 w 2276193"/>
                    <a:gd name="connsiteY6929" fmla="*/ 210432 h 1318280"/>
                    <a:gd name="connsiteX6930" fmla="*/ 59960 w 2276193"/>
                    <a:gd name="connsiteY6930" fmla="*/ 210075 h 1318280"/>
                    <a:gd name="connsiteX6931" fmla="*/ 61432 w 2276193"/>
                    <a:gd name="connsiteY6931" fmla="*/ 209213 h 1318280"/>
                    <a:gd name="connsiteX6932" fmla="*/ 62013 w 2276193"/>
                    <a:gd name="connsiteY6932" fmla="*/ 209007 h 1318280"/>
                    <a:gd name="connsiteX6933" fmla="*/ 63297 w 2276193"/>
                    <a:gd name="connsiteY6933" fmla="*/ 208753 h 1318280"/>
                    <a:gd name="connsiteX6934" fmla="*/ 551402 w 2276193"/>
                    <a:gd name="connsiteY6934" fmla="*/ 205434 h 1318280"/>
                    <a:gd name="connsiteX6935" fmla="*/ 547803 w 2276193"/>
                    <a:gd name="connsiteY6935" fmla="*/ 209053 h 1318280"/>
                    <a:gd name="connsiteX6936" fmla="*/ 547118 w 2276193"/>
                    <a:gd name="connsiteY6936" fmla="*/ 209212 h 1318280"/>
                    <a:gd name="connsiteX6937" fmla="*/ 546725 w 2276193"/>
                    <a:gd name="connsiteY6937" fmla="*/ 209306 h 1318280"/>
                    <a:gd name="connsiteX6938" fmla="*/ 544381 w 2276193"/>
                    <a:gd name="connsiteY6938" fmla="*/ 210300 h 1318280"/>
                    <a:gd name="connsiteX6939" fmla="*/ 543406 w 2276193"/>
                    <a:gd name="connsiteY6939" fmla="*/ 211659 h 1318280"/>
                    <a:gd name="connsiteX6940" fmla="*/ 543303 w 2276193"/>
                    <a:gd name="connsiteY6940" fmla="*/ 211790 h 1318280"/>
                    <a:gd name="connsiteX6941" fmla="*/ 541391 w 2276193"/>
                    <a:gd name="connsiteY6941" fmla="*/ 216327 h 1318280"/>
                    <a:gd name="connsiteX6942" fmla="*/ 540978 w 2276193"/>
                    <a:gd name="connsiteY6942" fmla="*/ 219918 h 1318280"/>
                    <a:gd name="connsiteX6943" fmla="*/ 540969 w 2276193"/>
                    <a:gd name="connsiteY6943" fmla="*/ 219908 h 1318280"/>
                    <a:gd name="connsiteX6944" fmla="*/ 539385 w 2276193"/>
                    <a:gd name="connsiteY6944" fmla="*/ 221952 h 1318280"/>
                    <a:gd name="connsiteX6945" fmla="*/ 542244 w 2276193"/>
                    <a:gd name="connsiteY6945" fmla="*/ 235197 h 1318280"/>
                    <a:gd name="connsiteX6946" fmla="*/ 542469 w 2276193"/>
                    <a:gd name="connsiteY6946" fmla="*/ 235376 h 1318280"/>
                    <a:gd name="connsiteX6947" fmla="*/ 544606 w 2276193"/>
                    <a:gd name="connsiteY6947" fmla="*/ 239538 h 1318280"/>
                    <a:gd name="connsiteX6948" fmla="*/ 543791 w 2276193"/>
                    <a:gd name="connsiteY6948" fmla="*/ 242397 h 1318280"/>
                    <a:gd name="connsiteX6949" fmla="*/ 555311 w 2276193"/>
                    <a:gd name="connsiteY6949" fmla="*/ 295801 h 1318280"/>
                    <a:gd name="connsiteX6950" fmla="*/ 567001 w 2276193"/>
                    <a:gd name="connsiteY6950" fmla="*/ 295492 h 1318280"/>
                    <a:gd name="connsiteX6951" fmla="*/ 567085 w 2276193"/>
                    <a:gd name="connsiteY6951" fmla="*/ 293655 h 1318280"/>
                    <a:gd name="connsiteX6952" fmla="*/ 567114 w 2276193"/>
                    <a:gd name="connsiteY6952" fmla="*/ 292886 h 1318280"/>
                    <a:gd name="connsiteX6953" fmla="*/ 570319 w 2276193"/>
                    <a:gd name="connsiteY6953" fmla="*/ 287252 h 1318280"/>
                    <a:gd name="connsiteX6954" fmla="*/ 572297 w 2276193"/>
                    <a:gd name="connsiteY6954" fmla="*/ 286858 h 1318280"/>
                    <a:gd name="connsiteX6955" fmla="*/ 576563 w 2276193"/>
                    <a:gd name="connsiteY6955" fmla="*/ 289052 h 1318280"/>
                    <a:gd name="connsiteX6956" fmla="*/ 579965 w 2276193"/>
                    <a:gd name="connsiteY6956" fmla="*/ 290533 h 1318280"/>
                    <a:gd name="connsiteX6957" fmla="*/ 581944 w 2276193"/>
                    <a:gd name="connsiteY6957" fmla="*/ 290421 h 1318280"/>
                    <a:gd name="connsiteX6958" fmla="*/ 582412 w 2276193"/>
                    <a:gd name="connsiteY6958" fmla="*/ 290392 h 1318280"/>
                    <a:gd name="connsiteX6959" fmla="*/ 583593 w 2276193"/>
                    <a:gd name="connsiteY6959" fmla="*/ 290327 h 1318280"/>
                    <a:gd name="connsiteX6960" fmla="*/ 595273 w 2276193"/>
                    <a:gd name="connsiteY6960" fmla="*/ 284074 h 1318280"/>
                    <a:gd name="connsiteX6961" fmla="*/ 599961 w 2276193"/>
                    <a:gd name="connsiteY6961" fmla="*/ 280269 h 1318280"/>
                    <a:gd name="connsiteX6962" fmla="*/ 600214 w 2276193"/>
                    <a:gd name="connsiteY6962" fmla="*/ 277765 h 1318280"/>
                    <a:gd name="connsiteX6963" fmla="*/ 598854 w 2276193"/>
                    <a:gd name="connsiteY6963" fmla="*/ 269826 h 1318280"/>
                    <a:gd name="connsiteX6964" fmla="*/ 598967 w 2276193"/>
                    <a:gd name="connsiteY6964" fmla="*/ 268794 h 1318280"/>
                    <a:gd name="connsiteX6965" fmla="*/ 599023 w 2276193"/>
                    <a:gd name="connsiteY6965" fmla="*/ 268326 h 1318280"/>
                    <a:gd name="connsiteX6966" fmla="*/ 599070 w 2276193"/>
                    <a:gd name="connsiteY6966" fmla="*/ 267932 h 1318280"/>
                    <a:gd name="connsiteX6967" fmla="*/ 601029 w 2276193"/>
                    <a:gd name="connsiteY6967" fmla="*/ 264389 h 1318280"/>
                    <a:gd name="connsiteX6968" fmla="*/ 604910 w 2276193"/>
                    <a:gd name="connsiteY6968" fmla="*/ 263292 h 1318280"/>
                    <a:gd name="connsiteX6969" fmla="*/ 605379 w 2276193"/>
                    <a:gd name="connsiteY6969" fmla="*/ 263320 h 1318280"/>
                    <a:gd name="connsiteX6970" fmla="*/ 607338 w 2276193"/>
                    <a:gd name="connsiteY6970" fmla="*/ 260348 h 1318280"/>
                    <a:gd name="connsiteX6971" fmla="*/ 607610 w 2276193"/>
                    <a:gd name="connsiteY6971" fmla="*/ 259139 h 1318280"/>
                    <a:gd name="connsiteX6972" fmla="*/ 593614 w 2276193"/>
                    <a:gd name="connsiteY6972" fmla="*/ 245762 h 1318280"/>
                    <a:gd name="connsiteX6973" fmla="*/ 592780 w 2276193"/>
                    <a:gd name="connsiteY6973" fmla="*/ 247178 h 1318280"/>
                    <a:gd name="connsiteX6974" fmla="*/ 591861 w 2276193"/>
                    <a:gd name="connsiteY6974" fmla="*/ 251612 h 1318280"/>
                    <a:gd name="connsiteX6975" fmla="*/ 587615 w 2276193"/>
                    <a:gd name="connsiteY6975" fmla="*/ 259401 h 1318280"/>
                    <a:gd name="connsiteX6976" fmla="*/ 583499 w 2276193"/>
                    <a:gd name="connsiteY6976" fmla="*/ 263760 h 1318280"/>
                    <a:gd name="connsiteX6977" fmla="*/ 582974 w 2276193"/>
                    <a:gd name="connsiteY6977" fmla="*/ 264651 h 1318280"/>
                    <a:gd name="connsiteX6978" fmla="*/ 578662 w 2276193"/>
                    <a:gd name="connsiteY6978" fmla="*/ 269835 h 1318280"/>
                    <a:gd name="connsiteX6979" fmla="*/ 574716 w 2276193"/>
                    <a:gd name="connsiteY6979" fmla="*/ 274353 h 1318280"/>
                    <a:gd name="connsiteX6980" fmla="*/ 570348 w 2276193"/>
                    <a:gd name="connsiteY6980" fmla="*/ 276697 h 1318280"/>
                    <a:gd name="connsiteX6981" fmla="*/ 569926 w 2276193"/>
                    <a:gd name="connsiteY6981" fmla="*/ 276678 h 1318280"/>
                    <a:gd name="connsiteX6982" fmla="*/ 565567 w 2276193"/>
                    <a:gd name="connsiteY6982" fmla="*/ 273622 h 1318280"/>
                    <a:gd name="connsiteX6983" fmla="*/ 567807 w 2276193"/>
                    <a:gd name="connsiteY6983" fmla="*/ 258577 h 1318280"/>
                    <a:gd name="connsiteX6984" fmla="*/ 567385 w 2276193"/>
                    <a:gd name="connsiteY6984" fmla="*/ 250327 h 1318280"/>
                    <a:gd name="connsiteX6985" fmla="*/ 567095 w 2276193"/>
                    <a:gd name="connsiteY6985" fmla="*/ 249606 h 1318280"/>
                    <a:gd name="connsiteX6986" fmla="*/ 567095 w 2276193"/>
                    <a:gd name="connsiteY6986" fmla="*/ 249587 h 1318280"/>
                    <a:gd name="connsiteX6987" fmla="*/ 560889 w 2276193"/>
                    <a:gd name="connsiteY6987" fmla="*/ 250252 h 1318280"/>
                    <a:gd name="connsiteX6988" fmla="*/ 558461 w 2276193"/>
                    <a:gd name="connsiteY6988" fmla="*/ 244394 h 1318280"/>
                    <a:gd name="connsiteX6989" fmla="*/ 558583 w 2276193"/>
                    <a:gd name="connsiteY6989" fmla="*/ 243156 h 1318280"/>
                    <a:gd name="connsiteX6990" fmla="*/ 556352 w 2276193"/>
                    <a:gd name="connsiteY6990" fmla="*/ 242116 h 1318280"/>
                    <a:gd name="connsiteX6991" fmla="*/ 552837 w 2276193"/>
                    <a:gd name="connsiteY6991" fmla="*/ 238150 h 1318280"/>
                    <a:gd name="connsiteX6992" fmla="*/ 554533 w 2276193"/>
                    <a:gd name="connsiteY6992" fmla="*/ 233163 h 1318280"/>
                    <a:gd name="connsiteX6993" fmla="*/ 558395 w 2276193"/>
                    <a:gd name="connsiteY6993" fmla="*/ 222177 h 1318280"/>
                    <a:gd name="connsiteX6994" fmla="*/ 558152 w 2276193"/>
                    <a:gd name="connsiteY6994" fmla="*/ 221502 h 1318280"/>
                    <a:gd name="connsiteX6995" fmla="*/ 558611 w 2276193"/>
                    <a:gd name="connsiteY6995" fmla="*/ 216712 h 1318280"/>
                    <a:gd name="connsiteX6996" fmla="*/ 559708 w 2276193"/>
                    <a:gd name="connsiteY6996" fmla="*/ 213374 h 1318280"/>
                    <a:gd name="connsiteX6997" fmla="*/ 319682 w 2276193"/>
                    <a:gd name="connsiteY6997" fmla="*/ 205360 h 1318280"/>
                    <a:gd name="connsiteX6998" fmla="*/ 266222 w 2276193"/>
                    <a:gd name="connsiteY6998" fmla="*/ 287393 h 1318280"/>
                    <a:gd name="connsiteX6999" fmla="*/ 357301 w 2276193"/>
                    <a:gd name="connsiteY6999" fmla="*/ 331920 h 1318280"/>
                    <a:gd name="connsiteX7000" fmla="*/ 1452728 w 2276193"/>
                    <a:gd name="connsiteY7000" fmla="*/ 205135 h 1318280"/>
                    <a:gd name="connsiteX7001" fmla="*/ 1451828 w 2276193"/>
                    <a:gd name="connsiteY7001" fmla="*/ 206972 h 1318280"/>
                    <a:gd name="connsiteX7002" fmla="*/ 1451519 w 2276193"/>
                    <a:gd name="connsiteY7002" fmla="*/ 207347 h 1318280"/>
                    <a:gd name="connsiteX7003" fmla="*/ 1452653 w 2276193"/>
                    <a:gd name="connsiteY7003" fmla="*/ 207713 h 1318280"/>
                    <a:gd name="connsiteX7004" fmla="*/ 1454734 w 2276193"/>
                    <a:gd name="connsiteY7004" fmla="*/ 208406 h 1318280"/>
                    <a:gd name="connsiteX7005" fmla="*/ 1452728 w 2276193"/>
                    <a:gd name="connsiteY7005" fmla="*/ 205135 h 1318280"/>
                    <a:gd name="connsiteX7006" fmla="*/ 851395 w 2276193"/>
                    <a:gd name="connsiteY7006" fmla="*/ 203953 h 1318280"/>
                    <a:gd name="connsiteX7007" fmla="*/ 774545 w 2276193"/>
                    <a:gd name="connsiteY7007" fmla="*/ 240644 h 1318280"/>
                    <a:gd name="connsiteX7008" fmla="*/ 776214 w 2276193"/>
                    <a:gd name="connsiteY7008" fmla="*/ 245125 h 1318280"/>
                    <a:gd name="connsiteX7009" fmla="*/ 776307 w 2276193"/>
                    <a:gd name="connsiteY7009" fmla="*/ 246437 h 1318280"/>
                    <a:gd name="connsiteX7010" fmla="*/ 777995 w 2276193"/>
                    <a:gd name="connsiteY7010" fmla="*/ 251565 h 1318280"/>
                    <a:gd name="connsiteX7011" fmla="*/ 775867 w 2276193"/>
                    <a:gd name="connsiteY7011" fmla="*/ 256495 h 1318280"/>
                    <a:gd name="connsiteX7012" fmla="*/ 770561 w 2276193"/>
                    <a:gd name="connsiteY7012" fmla="*/ 256992 h 1318280"/>
                    <a:gd name="connsiteX7013" fmla="*/ 766165 w 2276193"/>
                    <a:gd name="connsiteY7013" fmla="*/ 255596 h 1318280"/>
                    <a:gd name="connsiteX7014" fmla="*/ 764580 w 2276193"/>
                    <a:gd name="connsiteY7014" fmla="*/ 255183 h 1318280"/>
                    <a:gd name="connsiteX7015" fmla="*/ 762809 w 2276193"/>
                    <a:gd name="connsiteY7015" fmla="*/ 255043 h 1318280"/>
                    <a:gd name="connsiteX7016" fmla="*/ 762968 w 2276193"/>
                    <a:gd name="connsiteY7016" fmla="*/ 256336 h 1318280"/>
                    <a:gd name="connsiteX7017" fmla="*/ 762949 w 2276193"/>
                    <a:gd name="connsiteY7017" fmla="*/ 256327 h 1318280"/>
                    <a:gd name="connsiteX7018" fmla="*/ 760081 w 2276193"/>
                    <a:gd name="connsiteY7018" fmla="*/ 262429 h 1318280"/>
                    <a:gd name="connsiteX7019" fmla="*/ 759237 w 2276193"/>
                    <a:gd name="connsiteY7019" fmla="*/ 263611 h 1318280"/>
                    <a:gd name="connsiteX7020" fmla="*/ 759040 w 2276193"/>
                    <a:gd name="connsiteY7020" fmla="*/ 269441 h 1318280"/>
                    <a:gd name="connsiteX7021" fmla="*/ 759368 w 2276193"/>
                    <a:gd name="connsiteY7021" fmla="*/ 270144 h 1318280"/>
                    <a:gd name="connsiteX7022" fmla="*/ 767121 w 2276193"/>
                    <a:gd name="connsiteY7022" fmla="*/ 272225 h 1318280"/>
                    <a:gd name="connsiteX7023" fmla="*/ 768808 w 2276193"/>
                    <a:gd name="connsiteY7023" fmla="*/ 271560 h 1318280"/>
                    <a:gd name="connsiteX7024" fmla="*/ 772998 w 2276193"/>
                    <a:gd name="connsiteY7024" fmla="*/ 269479 h 1318280"/>
                    <a:gd name="connsiteX7025" fmla="*/ 775520 w 2276193"/>
                    <a:gd name="connsiteY7025" fmla="*/ 270126 h 1318280"/>
                    <a:gd name="connsiteX7026" fmla="*/ 778220 w 2276193"/>
                    <a:gd name="connsiteY7026" fmla="*/ 275197 h 1318280"/>
                    <a:gd name="connsiteX7027" fmla="*/ 833696 w 2276193"/>
                    <a:gd name="connsiteY7027" fmla="*/ 290064 h 1318280"/>
                    <a:gd name="connsiteX7028" fmla="*/ 638657 w 2276193"/>
                    <a:gd name="connsiteY7028" fmla="*/ 203897 h 1318280"/>
                    <a:gd name="connsiteX7029" fmla="*/ 640288 w 2276193"/>
                    <a:gd name="connsiteY7029" fmla="*/ 205968 h 1318280"/>
                    <a:gd name="connsiteX7030" fmla="*/ 639069 w 2276193"/>
                    <a:gd name="connsiteY7030" fmla="*/ 205968 h 1318280"/>
                    <a:gd name="connsiteX7031" fmla="*/ 639069 w 2276193"/>
                    <a:gd name="connsiteY7031" fmla="*/ 205978 h 1318280"/>
                    <a:gd name="connsiteX7032" fmla="*/ 638826 w 2276193"/>
                    <a:gd name="connsiteY7032" fmla="*/ 205978 h 1318280"/>
                    <a:gd name="connsiteX7033" fmla="*/ 637916 w 2276193"/>
                    <a:gd name="connsiteY7033" fmla="*/ 206062 h 1318280"/>
                    <a:gd name="connsiteX7034" fmla="*/ 1401695 w 2276193"/>
                    <a:gd name="connsiteY7034" fmla="*/ 203138 h 1318280"/>
                    <a:gd name="connsiteX7035" fmla="*/ 1400017 w 2276193"/>
                    <a:gd name="connsiteY7035" fmla="*/ 204469 h 1318280"/>
                    <a:gd name="connsiteX7036" fmla="*/ 1400561 w 2276193"/>
                    <a:gd name="connsiteY7036" fmla="*/ 206634 h 1318280"/>
                    <a:gd name="connsiteX7037" fmla="*/ 1402286 w 2276193"/>
                    <a:gd name="connsiteY7037" fmla="*/ 210497 h 1318280"/>
                    <a:gd name="connsiteX7038" fmla="*/ 1400599 w 2276193"/>
                    <a:gd name="connsiteY7038" fmla="*/ 214378 h 1318280"/>
                    <a:gd name="connsiteX7039" fmla="*/ 1400299 w 2276193"/>
                    <a:gd name="connsiteY7039" fmla="*/ 217499 h 1318280"/>
                    <a:gd name="connsiteX7040" fmla="*/ 1400392 w 2276193"/>
                    <a:gd name="connsiteY7040" fmla="*/ 220611 h 1318280"/>
                    <a:gd name="connsiteX7041" fmla="*/ 1400374 w 2276193"/>
                    <a:gd name="connsiteY7041" fmla="*/ 221774 h 1318280"/>
                    <a:gd name="connsiteX7042" fmla="*/ 1433155 w 2276193"/>
                    <a:gd name="connsiteY7042" fmla="*/ 260583 h 1318280"/>
                    <a:gd name="connsiteX7043" fmla="*/ 1435545 w 2276193"/>
                    <a:gd name="connsiteY7043" fmla="*/ 257920 h 1318280"/>
                    <a:gd name="connsiteX7044" fmla="*/ 1438030 w 2276193"/>
                    <a:gd name="connsiteY7044" fmla="*/ 257292 h 1318280"/>
                    <a:gd name="connsiteX7045" fmla="*/ 1442426 w 2276193"/>
                    <a:gd name="connsiteY7045" fmla="*/ 259692 h 1318280"/>
                    <a:gd name="connsiteX7046" fmla="*/ 1444966 w 2276193"/>
                    <a:gd name="connsiteY7046" fmla="*/ 262908 h 1318280"/>
                    <a:gd name="connsiteX7047" fmla="*/ 1446569 w 2276193"/>
                    <a:gd name="connsiteY7047" fmla="*/ 262786 h 1318280"/>
                    <a:gd name="connsiteX7048" fmla="*/ 1461231 w 2276193"/>
                    <a:gd name="connsiteY7048" fmla="*/ 217827 h 1318280"/>
                    <a:gd name="connsiteX7049" fmla="*/ 1459468 w 2276193"/>
                    <a:gd name="connsiteY7049" fmla="*/ 216702 h 1318280"/>
                    <a:gd name="connsiteX7050" fmla="*/ 1457453 w 2276193"/>
                    <a:gd name="connsiteY7050" fmla="*/ 214649 h 1318280"/>
                    <a:gd name="connsiteX7051" fmla="*/ 1454444 w 2276193"/>
                    <a:gd name="connsiteY7051" fmla="*/ 214471 h 1318280"/>
                    <a:gd name="connsiteX7052" fmla="*/ 1450863 w 2276193"/>
                    <a:gd name="connsiteY7052" fmla="*/ 213243 h 1318280"/>
                    <a:gd name="connsiteX7053" fmla="*/ 1448688 w 2276193"/>
                    <a:gd name="connsiteY7053" fmla="*/ 212531 h 1318280"/>
                    <a:gd name="connsiteX7054" fmla="*/ 1445791 w 2276193"/>
                    <a:gd name="connsiteY7054" fmla="*/ 210094 h 1318280"/>
                    <a:gd name="connsiteX7055" fmla="*/ 1444020 w 2276193"/>
                    <a:gd name="connsiteY7055" fmla="*/ 211050 h 1318280"/>
                    <a:gd name="connsiteX7056" fmla="*/ 1443092 w 2276193"/>
                    <a:gd name="connsiteY7056" fmla="*/ 212381 h 1318280"/>
                    <a:gd name="connsiteX7057" fmla="*/ 1442998 w 2276193"/>
                    <a:gd name="connsiteY7057" fmla="*/ 212737 h 1318280"/>
                    <a:gd name="connsiteX7058" fmla="*/ 1444620 w 2276193"/>
                    <a:gd name="connsiteY7058" fmla="*/ 218062 h 1318280"/>
                    <a:gd name="connsiteX7059" fmla="*/ 1440523 w 2276193"/>
                    <a:gd name="connsiteY7059" fmla="*/ 221999 h 1318280"/>
                    <a:gd name="connsiteX7060" fmla="*/ 1439942 w 2276193"/>
                    <a:gd name="connsiteY7060" fmla="*/ 222355 h 1318280"/>
                    <a:gd name="connsiteX7061" fmla="*/ 1434243 w 2276193"/>
                    <a:gd name="connsiteY7061" fmla="*/ 223405 h 1318280"/>
                    <a:gd name="connsiteX7062" fmla="*/ 1431374 w 2276193"/>
                    <a:gd name="connsiteY7062" fmla="*/ 220405 h 1318280"/>
                    <a:gd name="connsiteX7063" fmla="*/ 1430071 w 2276193"/>
                    <a:gd name="connsiteY7063" fmla="*/ 224005 h 1318280"/>
                    <a:gd name="connsiteX7064" fmla="*/ 1428280 w 2276193"/>
                    <a:gd name="connsiteY7064" fmla="*/ 229461 h 1318280"/>
                    <a:gd name="connsiteX7065" fmla="*/ 1423378 w 2276193"/>
                    <a:gd name="connsiteY7065" fmla="*/ 234907 h 1318280"/>
                    <a:gd name="connsiteX7066" fmla="*/ 1423031 w 2276193"/>
                    <a:gd name="connsiteY7066" fmla="*/ 234916 h 1318280"/>
                    <a:gd name="connsiteX7067" fmla="*/ 1417809 w 2276193"/>
                    <a:gd name="connsiteY7067" fmla="*/ 230135 h 1318280"/>
                    <a:gd name="connsiteX7068" fmla="*/ 1417716 w 2276193"/>
                    <a:gd name="connsiteY7068" fmla="*/ 226039 h 1318280"/>
                    <a:gd name="connsiteX7069" fmla="*/ 1415654 w 2276193"/>
                    <a:gd name="connsiteY7069" fmla="*/ 215343 h 1318280"/>
                    <a:gd name="connsiteX7070" fmla="*/ 1408173 w 2276193"/>
                    <a:gd name="connsiteY7070" fmla="*/ 213056 h 1318280"/>
                    <a:gd name="connsiteX7071" fmla="*/ 1404151 w 2276193"/>
                    <a:gd name="connsiteY7071" fmla="*/ 210825 h 1318280"/>
                    <a:gd name="connsiteX7072" fmla="*/ 1404161 w 2276193"/>
                    <a:gd name="connsiteY7072" fmla="*/ 210797 h 1318280"/>
                    <a:gd name="connsiteX7073" fmla="*/ 1403430 w 2276193"/>
                    <a:gd name="connsiteY7073" fmla="*/ 206260 h 1318280"/>
                    <a:gd name="connsiteX7074" fmla="*/ 1403589 w 2276193"/>
                    <a:gd name="connsiteY7074" fmla="*/ 205697 h 1318280"/>
                    <a:gd name="connsiteX7075" fmla="*/ 1403448 w 2276193"/>
                    <a:gd name="connsiteY7075" fmla="*/ 204104 h 1318280"/>
                    <a:gd name="connsiteX7076" fmla="*/ 1402108 w 2276193"/>
                    <a:gd name="connsiteY7076" fmla="*/ 203166 h 1318280"/>
                    <a:gd name="connsiteX7077" fmla="*/ 1401695 w 2276193"/>
                    <a:gd name="connsiteY7077" fmla="*/ 203138 h 1318280"/>
                    <a:gd name="connsiteX7078" fmla="*/ 325869 w 2276193"/>
                    <a:gd name="connsiteY7078" fmla="*/ 202950 h 1318280"/>
                    <a:gd name="connsiteX7079" fmla="*/ 384514 w 2276193"/>
                    <a:gd name="connsiteY7079" fmla="*/ 322658 h 1318280"/>
                    <a:gd name="connsiteX7080" fmla="*/ 475846 w 2276193"/>
                    <a:gd name="connsiteY7080" fmla="*/ 246343 h 1318280"/>
                    <a:gd name="connsiteX7081" fmla="*/ 474272 w 2276193"/>
                    <a:gd name="connsiteY7081" fmla="*/ 236557 h 1318280"/>
                    <a:gd name="connsiteX7082" fmla="*/ 475293 w 2276193"/>
                    <a:gd name="connsiteY7082" fmla="*/ 233923 h 1318280"/>
                    <a:gd name="connsiteX7083" fmla="*/ 433709 w 2276193"/>
                    <a:gd name="connsiteY7083" fmla="*/ 225308 h 1318280"/>
                    <a:gd name="connsiteX7084" fmla="*/ 431985 w 2276193"/>
                    <a:gd name="connsiteY7084" fmla="*/ 226723 h 1318280"/>
                    <a:gd name="connsiteX7085" fmla="*/ 434666 w 2276193"/>
                    <a:gd name="connsiteY7085" fmla="*/ 228382 h 1318280"/>
                    <a:gd name="connsiteX7086" fmla="*/ 438022 w 2276193"/>
                    <a:gd name="connsiteY7086" fmla="*/ 229517 h 1318280"/>
                    <a:gd name="connsiteX7087" fmla="*/ 442962 w 2276193"/>
                    <a:gd name="connsiteY7087" fmla="*/ 230098 h 1318280"/>
                    <a:gd name="connsiteX7088" fmla="*/ 449636 w 2276193"/>
                    <a:gd name="connsiteY7088" fmla="*/ 230735 h 1318280"/>
                    <a:gd name="connsiteX7089" fmla="*/ 453930 w 2276193"/>
                    <a:gd name="connsiteY7089" fmla="*/ 230182 h 1318280"/>
                    <a:gd name="connsiteX7090" fmla="*/ 459123 w 2276193"/>
                    <a:gd name="connsiteY7090" fmla="*/ 231560 h 1318280"/>
                    <a:gd name="connsiteX7091" fmla="*/ 460388 w 2276193"/>
                    <a:gd name="connsiteY7091" fmla="*/ 236772 h 1318280"/>
                    <a:gd name="connsiteX7092" fmla="*/ 460360 w 2276193"/>
                    <a:gd name="connsiteY7092" fmla="*/ 237410 h 1318280"/>
                    <a:gd name="connsiteX7093" fmla="*/ 460445 w 2276193"/>
                    <a:gd name="connsiteY7093" fmla="*/ 237719 h 1318280"/>
                    <a:gd name="connsiteX7094" fmla="*/ 462685 w 2276193"/>
                    <a:gd name="connsiteY7094" fmla="*/ 242266 h 1318280"/>
                    <a:gd name="connsiteX7095" fmla="*/ 459910 w 2276193"/>
                    <a:gd name="connsiteY7095" fmla="*/ 246653 h 1318280"/>
                    <a:gd name="connsiteX7096" fmla="*/ 456976 w 2276193"/>
                    <a:gd name="connsiteY7096" fmla="*/ 250833 h 1318280"/>
                    <a:gd name="connsiteX7097" fmla="*/ 452214 w 2276193"/>
                    <a:gd name="connsiteY7097" fmla="*/ 254930 h 1318280"/>
                    <a:gd name="connsiteX7098" fmla="*/ 451858 w 2276193"/>
                    <a:gd name="connsiteY7098" fmla="*/ 254930 h 1318280"/>
                    <a:gd name="connsiteX7099" fmla="*/ 446946 w 2276193"/>
                    <a:gd name="connsiteY7099" fmla="*/ 251499 h 1318280"/>
                    <a:gd name="connsiteX7100" fmla="*/ 446224 w 2276193"/>
                    <a:gd name="connsiteY7100" fmla="*/ 249230 h 1318280"/>
                    <a:gd name="connsiteX7101" fmla="*/ 446130 w 2276193"/>
                    <a:gd name="connsiteY7101" fmla="*/ 248921 h 1318280"/>
                    <a:gd name="connsiteX7102" fmla="*/ 445352 w 2276193"/>
                    <a:gd name="connsiteY7102" fmla="*/ 246662 h 1318280"/>
                    <a:gd name="connsiteX7103" fmla="*/ 442981 w 2276193"/>
                    <a:gd name="connsiteY7103" fmla="*/ 244244 h 1318280"/>
                    <a:gd name="connsiteX7104" fmla="*/ 441237 w 2276193"/>
                    <a:gd name="connsiteY7104" fmla="*/ 244646 h 1318280"/>
                    <a:gd name="connsiteX7105" fmla="*/ 434160 w 2276193"/>
                    <a:gd name="connsiteY7105" fmla="*/ 245940 h 1318280"/>
                    <a:gd name="connsiteX7106" fmla="*/ 422976 w 2276193"/>
                    <a:gd name="connsiteY7106" fmla="*/ 243559 h 1318280"/>
                    <a:gd name="connsiteX7107" fmla="*/ 422414 w 2276193"/>
                    <a:gd name="connsiteY7107" fmla="*/ 243344 h 1318280"/>
                    <a:gd name="connsiteX7108" fmla="*/ 422620 w 2276193"/>
                    <a:gd name="connsiteY7108" fmla="*/ 242800 h 1318280"/>
                    <a:gd name="connsiteX7109" fmla="*/ 422385 w 2276193"/>
                    <a:gd name="connsiteY7109" fmla="*/ 243344 h 1318280"/>
                    <a:gd name="connsiteX7110" fmla="*/ 415205 w 2276193"/>
                    <a:gd name="connsiteY7110" fmla="*/ 235816 h 1318280"/>
                    <a:gd name="connsiteX7111" fmla="*/ 416433 w 2276193"/>
                    <a:gd name="connsiteY7111" fmla="*/ 232657 h 1318280"/>
                    <a:gd name="connsiteX7112" fmla="*/ 423389 w 2276193"/>
                    <a:gd name="connsiteY7112" fmla="*/ 230351 h 1318280"/>
                    <a:gd name="connsiteX7113" fmla="*/ 424242 w 2276193"/>
                    <a:gd name="connsiteY7113" fmla="*/ 230351 h 1318280"/>
                    <a:gd name="connsiteX7114" fmla="*/ 426013 w 2276193"/>
                    <a:gd name="connsiteY7114" fmla="*/ 229507 h 1318280"/>
                    <a:gd name="connsiteX7115" fmla="*/ 428347 w 2276193"/>
                    <a:gd name="connsiteY7115" fmla="*/ 227145 h 1318280"/>
                    <a:gd name="connsiteX7116" fmla="*/ 425057 w 2276193"/>
                    <a:gd name="connsiteY7116" fmla="*/ 224708 h 1318280"/>
                    <a:gd name="connsiteX7117" fmla="*/ 424391 w 2276193"/>
                    <a:gd name="connsiteY7117" fmla="*/ 223695 h 1318280"/>
                    <a:gd name="connsiteX7118" fmla="*/ 424045 w 2276193"/>
                    <a:gd name="connsiteY7118" fmla="*/ 223292 h 1318280"/>
                    <a:gd name="connsiteX7119" fmla="*/ 420061 w 2276193"/>
                    <a:gd name="connsiteY7119" fmla="*/ 222467 h 1318280"/>
                    <a:gd name="connsiteX7120" fmla="*/ 416752 w 2276193"/>
                    <a:gd name="connsiteY7120" fmla="*/ 221783 h 1318280"/>
                    <a:gd name="connsiteX7121" fmla="*/ 859335 w 2276193"/>
                    <a:gd name="connsiteY7121" fmla="*/ 202257 h 1318280"/>
                    <a:gd name="connsiteX7122" fmla="*/ 884954 w 2276193"/>
                    <a:gd name="connsiteY7122" fmla="*/ 286240 h 1318280"/>
                    <a:gd name="connsiteX7123" fmla="*/ 928000 w 2276193"/>
                    <a:gd name="connsiteY7123" fmla="*/ 250337 h 1318280"/>
                    <a:gd name="connsiteX7124" fmla="*/ 928010 w 2276193"/>
                    <a:gd name="connsiteY7124" fmla="*/ 250346 h 1318280"/>
                    <a:gd name="connsiteX7125" fmla="*/ 928338 w 2276193"/>
                    <a:gd name="connsiteY7125" fmla="*/ 247721 h 1318280"/>
                    <a:gd name="connsiteX7126" fmla="*/ 931759 w 2276193"/>
                    <a:gd name="connsiteY7126" fmla="*/ 244618 h 1318280"/>
                    <a:gd name="connsiteX7127" fmla="*/ 931656 w 2276193"/>
                    <a:gd name="connsiteY7127" fmla="*/ 243681 h 1318280"/>
                    <a:gd name="connsiteX7128" fmla="*/ 931572 w 2276193"/>
                    <a:gd name="connsiteY7128" fmla="*/ 243053 h 1318280"/>
                    <a:gd name="connsiteX7129" fmla="*/ 933559 w 2276193"/>
                    <a:gd name="connsiteY7129" fmla="*/ 238328 h 1318280"/>
                    <a:gd name="connsiteX7130" fmla="*/ 933962 w 2276193"/>
                    <a:gd name="connsiteY7130" fmla="*/ 237972 h 1318280"/>
                    <a:gd name="connsiteX7131" fmla="*/ 932791 w 2276193"/>
                    <a:gd name="connsiteY7131" fmla="*/ 233529 h 1318280"/>
                    <a:gd name="connsiteX7132" fmla="*/ 935715 w 2276193"/>
                    <a:gd name="connsiteY7132" fmla="*/ 229582 h 1318280"/>
                    <a:gd name="connsiteX7133" fmla="*/ 936878 w 2276193"/>
                    <a:gd name="connsiteY7133" fmla="*/ 228917 h 1318280"/>
                    <a:gd name="connsiteX7134" fmla="*/ 941406 w 2276193"/>
                    <a:gd name="connsiteY7134" fmla="*/ 227436 h 1318280"/>
                    <a:gd name="connsiteX7135" fmla="*/ 943168 w 2276193"/>
                    <a:gd name="connsiteY7135" fmla="*/ 224745 h 1318280"/>
                    <a:gd name="connsiteX7136" fmla="*/ 943168 w 2276193"/>
                    <a:gd name="connsiteY7136" fmla="*/ 224127 h 1318280"/>
                    <a:gd name="connsiteX7137" fmla="*/ 942549 w 2276193"/>
                    <a:gd name="connsiteY7137" fmla="*/ 220002 h 1318280"/>
                    <a:gd name="connsiteX7138" fmla="*/ 945221 w 2276193"/>
                    <a:gd name="connsiteY7138" fmla="*/ 216693 h 1318280"/>
                    <a:gd name="connsiteX7139" fmla="*/ 946589 w 2276193"/>
                    <a:gd name="connsiteY7139" fmla="*/ 215952 h 1318280"/>
                    <a:gd name="connsiteX7140" fmla="*/ 947639 w 2276193"/>
                    <a:gd name="connsiteY7140" fmla="*/ 215352 h 1318280"/>
                    <a:gd name="connsiteX7141" fmla="*/ 949308 w 2276193"/>
                    <a:gd name="connsiteY7141" fmla="*/ 214302 h 1318280"/>
                    <a:gd name="connsiteX7142" fmla="*/ 948099 w 2276193"/>
                    <a:gd name="connsiteY7142" fmla="*/ 211818 h 1318280"/>
                    <a:gd name="connsiteX7143" fmla="*/ 947911 w 2276193"/>
                    <a:gd name="connsiteY7143" fmla="*/ 211462 h 1318280"/>
                    <a:gd name="connsiteX7144" fmla="*/ 1446654 w 2276193"/>
                    <a:gd name="connsiteY7144" fmla="*/ 202219 h 1318280"/>
                    <a:gd name="connsiteX7145" fmla="*/ 1446644 w 2276193"/>
                    <a:gd name="connsiteY7145" fmla="*/ 202538 h 1318280"/>
                    <a:gd name="connsiteX7146" fmla="*/ 1446766 w 2276193"/>
                    <a:gd name="connsiteY7146" fmla="*/ 203054 h 1318280"/>
                    <a:gd name="connsiteX7147" fmla="*/ 1447057 w 2276193"/>
                    <a:gd name="connsiteY7147" fmla="*/ 203513 h 1318280"/>
                    <a:gd name="connsiteX7148" fmla="*/ 1447113 w 2276193"/>
                    <a:gd name="connsiteY7148" fmla="*/ 203466 h 1318280"/>
                    <a:gd name="connsiteX7149" fmla="*/ 1447113 w 2276193"/>
                    <a:gd name="connsiteY7149" fmla="*/ 203400 h 1318280"/>
                    <a:gd name="connsiteX7150" fmla="*/ 1447122 w 2276193"/>
                    <a:gd name="connsiteY7150" fmla="*/ 203400 h 1318280"/>
                    <a:gd name="connsiteX7151" fmla="*/ 1447188 w 2276193"/>
                    <a:gd name="connsiteY7151" fmla="*/ 202388 h 1318280"/>
                    <a:gd name="connsiteX7152" fmla="*/ 1446888 w 2276193"/>
                    <a:gd name="connsiteY7152" fmla="*/ 202219 h 1318280"/>
                    <a:gd name="connsiteX7153" fmla="*/ 1446654 w 2276193"/>
                    <a:gd name="connsiteY7153" fmla="*/ 202219 h 1318280"/>
                    <a:gd name="connsiteX7154" fmla="*/ 957585 w 2276193"/>
                    <a:gd name="connsiteY7154" fmla="*/ 202088 h 1318280"/>
                    <a:gd name="connsiteX7155" fmla="*/ 956653 w 2276193"/>
                    <a:gd name="connsiteY7155" fmla="*/ 202246 h 1318280"/>
                    <a:gd name="connsiteX7156" fmla="*/ 956648 w 2276193"/>
                    <a:gd name="connsiteY7156" fmla="*/ 202238 h 1318280"/>
                    <a:gd name="connsiteX7157" fmla="*/ 956648 w 2276193"/>
                    <a:gd name="connsiteY7157" fmla="*/ 202247 h 1318280"/>
                    <a:gd name="connsiteX7158" fmla="*/ 956653 w 2276193"/>
                    <a:gd name="connsiteY7158" fmla="*/ 202246 h 1318280"/>
                    <a:gd name="connsiteX7159" fmla="*/ 957707 w 2276193"/>
                    <a:gd name="connsiteY7159" fmla="*/ 204244 h 1318280"/>
                    <a:gd name="connsiteX7160" fmla="*/ 957829 w 2276193"/>
                    <a:gd name="connsiteY7160" fmla="*/ 204441 h 1318280"/>
                    <a:gd name="connsiteX7161" fmla="*/ 959376 w 2276193"/>
                    <a:gd name="connsiteY7161" fmla="*/ 204778 h 1318280"/>
                    <a:gd name="connsiteX7162" fmla="*/ 957585 w 2276193"/>
                    <a:gd name="connsiteY7162" fmla="*/ 202088 h 1318280"/>
                    <a:gd name="connsiteX7163" fmla="*/ 314649 w 2276193"/>
                    <a:gd name="connsiteY7163" fmla="*/ 191017 h 1318280"/>
                    <a:gd name="connsiteX7164" fmla="*/ 312661 w 2276193"/>
                    <a:gd name="connsiteY7164" fmla="*/ 191608 h 1318280"/>
                    <a:gd name="connsiteX7165" fmla="*/ 315352 w 2276193"/>
                    <a:gd name="connsiteY7165" fmla="*/ 192845 h 1318280"/>
                    <a:gd name="connsiteX7166" fmla="*/ 2052347 w 2276193"/>
                    <a:gd name="connsiteY7166" fmla="*/ 187924 h 1318280"/>
                    <a:gd name="connsiteX7167" fmla="*/ 2011373 w 2276193"/>
                    <a:gd name="connsiteY7167" fmla="*/ 211584 h 1318280"/>
                    <a:gd name="connsiteX7168" fmla="*/ 2082420 w 2276193"/>
                    <a:gd name="connsiteY7168" fmla="*/ 215868 h 1318280"/>
                    <a:gd name="connsiteX7169" fmla="*/ 2081960 w 2276193"/>
                    <a:gd name="connsiteY7169" fmla="*/ 215043 h 1318280"/>
                    <a:gd name="connsiteX7170" fmla="*/ 2074892 w 2276193"/>
                    <a:gd name="connsiteY7170" fmla="*/ 207310 h 1318280"/>
                    <a:gd name="connsiteX7171" fmla="*/ 2073289 w 2276193"/>
                    <a:gd name="connsiteY7171" fmla="*/ 206578 h 1318280"/>
                    <a:gd name="connsiteX7172" fmla="*/ 2073177 w 2276193"/>
                    <a:gd name="connsiteY7172" fmla="*/ 206531 h 1318280"/>
                    <a:gd name="connsiteX7173" fmla="*/ 2067965 w 2276193"/>
                    <a:gd name="connsiteY7173" fmla="*/ 202960 h 1318280"/>
                    <a:gd name="connsiteX7174" fmla="*/ 2067318 w 2276193"/>
                    <a:gd name="connsiteY7174" fmla="*/ 201282 h 1318280"/>
                    <a:gd name="connsiteX7175" fmla="*/ 2064074 w 2276193"/>
                    <a:gd name="connsiteY7175" fmla="*/ 198038 h 1318280"/>
                    <a:gd name="connsiteX7176" fmla="*/ 2059378 w 2276193"/>
                    <a:gd name="connsiteY7176" fmla="*/ 193614 h 1318280"/>
                    <a:gd name="connsiteX7177" fmla="*/ 2058468 w 2276193"/>
                    <a:gd name="connsiteY7177" fmla="*/ 193792 h 1318280"/>
                    <a:gd name="connsiteX7178" fmla="*/ 2057531 w 2276193"/>
                    <a:gd name="connsiteY7178" fmla="*/ 193876 h 1318280"/>
                    <a:gd name="connsiteX7179" fmla="*/ 2052544 w 2276193"/>
                    <a:gd name="connsiteY7179" fmla="*/ 190267 h 1318280"/>
                    <a:gd name="connsiteX7180" fmla="*/ 2052338 w 2276193"/>
                    <a:gd name="connsiteY7180" fmla="*/ 187933 h 1318280"/>
                    <a:gd name="connsiteX7181" fmla="*/ 531801 w 2276193"/>
                    <a:gd name="connsiteY7181" fmla="*/ 186695 h 1318280"/>
                    <a:gd name="connsiteX7182" fmla="*/ 535335 w 2276193"/>
                    <a:gd name="connsiteY7182" fmla="*/ 203100 h 1318280"/>
                    <a:gd name="connsiteX7183" fmla="*/ 536882 w 2276193"/>
                    <a:gd name="connsiteY7183" fmla="*/ 201844 h 1318280"/>
                    <a:gd name="connsiteX7184" fmla="*/ 537210 w 2276193"/>
                    <a:gd name="connsiteY7184" fmla="*/ 201497 h 1318280"/>
                    <a:gd name="connsiteX7185" fmla="*/ 537294 w 2276193"/>
                    <a:gd name="connsiteY7185" fmla="*/ 201404 h 1318280"/>
                    <a:gd name="connsiteX7186" fmla="*/ 540941 w 2276193"/>
                    <a:gd name="connsiteY7186" fmla="*/ 199566 h 1318280"/>
                    <a:gd name="connsiteX7187" fmla="*/ 544325 w 2276193"/>
                    <a:gd name="connsiteY7187" fmla="*/ 198760 h 1318280"/>
                    <a:gd name="connsiteX7188" fmla="*/ 544394 w 2276193"/>
                    <a:gd name="connsiteY7188" fmla="*/ 198726 h 1318280"/>
                    <a:gd name="connsiteX7189" fmla="*/ 544400 w 2276193"/>
                    <a:gd name="connsiteY7189" fmla="*/ 198732 h 1318280"/>
                    <a:gd name="connsiteX7190" fmla="*/ 544400 w 2276193"/>
                    <a:gd name="connsiteY7190" fmla="*/ 198723 h 1318280"/>
                    <a:gd name="connsiteX7191" fmla="*/ 544394 w 2276193"/>
                    <a:gd name="connsiteY7191" fmla="*/ 198726 h 1318280"/>
                    <a:gd name="connsiteX7192" fmla="*/ 321229 w 2276193"/>
                    <a:gd name="connsiteY7192" fmla="*/ 186349 h 1318280"/>
                    <a:gd name="connsiteX7193" fmla="*/ 319223 w 2276193"/>
                    <a:gd name="connsiteY7193" fmla="*/ 187211 h 1318280"/>
                    <a:gd name="connsiteX7194" fmla="*/ 319214 w 2276193"/>
                    <a:gd name="connsiteY7194" fmla="*/ 187220 h 1318280"/>
                    <a:gd name="connsiteX7195" fmla="*/ 320226 w 2276193"/>
                    <a:gd name="connsiteY7195" fmla="*/ 189845 h 1318280"/>
                    <a:gd name="connsiteX7196" fmla="*/ 1471880 w 2276193"/>
                    <a:gd name="connsiteY7196" fmla="*/ 185102 h 1318280"/>
                    <a:gd name="connsiteX7197" fmla="*/ 1471402 w 2276193"/>
                    <a:gd name="connsiteY7197" fmla="*/ 185327 h 1318280"/>
                    <a:gd name="connsiteX7198" fmla="*/ 1456403 w 2276193"/>
                    <a:gd name="connsiteY7198" fmla="*/ 190736 h 1318280"/>
                    <a:gd name="connsiteX7199" fmla="*/ 1453385 w 2276193"/>
                    <a:gd name="connsiteY7199" fmla="*/ 192620 h 1318280"/>
                    <a:gd name="connsiteX7200" fmla="*/ 1454406 w 2276193"/>
                    <a:gd name="connsiteY7200" fmla="*/ 195667 h 1318280"/>
                    <a:gd name="connsiteX7201" fmla="*/ 1454753 w 2276193"/>
                    <a:gd name="connsiteY7201" fmla="*/ 198620 h 1318280"/>
                    <a:gd name="connsiteX7202" fmla="*/ 1456928 w 2276193"/>
                    <a:gd name="connsiteY7202" fmla="*/ 200729 h 1318280"/>
                    <a:gd name="connsiteX7203" fmla="*/ 1460303 w 2276193"/>
                    <a:gd name="connsiteY7203" fmla="*/ 206222 h 1318280"/>
                    <a:gd name="connsiteX7204" fmla="*/ 1460734 w 2276193"/>
                    <a:gd name="connsiteY7204" fmla="*/ 206841 h 1318280"/>
                    <a:gd name="connsiteX7205" fmla="*/ 1460846 w 2276193"/>
                    <a:gd name="connsiteY7205" fmla="*/ 207037 h 1318280"/>
                    <a:gd name="connsiteX7206" fmla="*/ 1462056 w 2276193"/>
                    <a:gd name="connsiteY7206" fmla="*/ 206897 h 1318280"/>
                    <a:gd name="connsiteX7207" fmla="*/ 1462974 w 2276193"/>
                    <a:gd name="connsiteY7207" fmla="*/ 206981 h 1318280"/>
                    <a:gd name="connsiteX7208" fmla="*/ 1464615 w 2276193"/>
                    <a:gd name="connsiteY7208" fmla="*/ 207431 h 1318280"/>
                    <a:gd name="connsiteX7209" fmla="*/ 1471889 w 2276193"/>
                    <a:gd name="connsiteY7209" fmla="*/ 185121 h 1318280"/>
                    <a:gd name="connsiteX7210" fmla="*/ 327791 w 2276193"/>
                    <a:gd name="connsiteY7210" fmla="*/ 184230 h 1318280"/>
                    <a:gd name="connsiteX7211" fmla="*/ 327631 w 2276193"/>
                    <a:gd name="connsiteY7211" fmla="*/ 184267 h 1318280"/>
                    <a:gd name="connsiteX7212" fmla="*/ 325016 w 2276193"/>
                    <a:gd name="connsiteY7212" fmla="*/ 193398 h 1318280"/>
                    <a:gd name="connsiteX7213" fmla="*/ 325026 w 2276193"/>
                    <a:gd name="connsiteY7213" fmla="*/ 193407 h 1318280"/>
                    <a:gd name="connsiteX7214" fmla="*/ 345705 w 2276193"/>
                    <a:gd name="connsiteY7214" fmla="*/ 184502 h 1318280"/>
                    <a:gd name="connsiteX7215" fmla="*/ 345461 w 2276193"/>
                    <a:gd name="connsiteY7215" fmla="*/ 184530 h 1318280"/>
                    <a:gd name="connsiteX7216" fmla="*/ 336143 w 2276193"/>
                    <a:gd name="connsiteY7216" fmla="*/ 187127 h 1318280"/>
                    <a:gd name="connsiteX7217" fmla="*/ 332112 w 2276193"/>
                    <a:gd name="connsiteY7217" fmla="*/ 188167 h 1318280"/>
                    <a:gd name="connsiteX7218" fmla="*/ 327969 w 2276193"/>
                    <a:gd name="connsiteY7218" fmla="*/ 184699 h 1318280"/>
                    <a:gd name="connsiteX7219" fmla="*/ 327791 w 2276193"/>
                    <a:gd name="connsiteY7219" fmla="*/ 184230 h 1318280"/>
                    <a:gd name="connsiteX7220" fmla="*/ 371512 w 2276193"/>
                    <a:gd name="connsiteY7220" fmla="*/ 182018 h 1318280"/>
                    <a:gd name="connsiteX7221" fmla="*/ 363122 w 2276193"/>
                    <a:gd name="connsiteY7221" fmla="*/ 187923 h 1318280"/>
                    <a:gd name="connsiteX7222" fmla="*/ 362073 w 2276193"/>
                    <a:gd name="connsiteY7222" fmla="*/ 188027 h 1318280"/>
                    <a:gd name="connsiteX7223" fmla="*/ 358182 w 2276193"/>
                    <a:gd name="connsiteY7223" fmla="*/ 186302 h 1318280"/>
                    <a:gd name="connsiteX7224" fmla="*/ 357919 w 2276193"/>
                    <a:gd name="connsiteY7224" fmla="*/ 185983 h 1318280"/>
                    <a:gd name="connsiteX7225" fmla="*/ 330931 w 2276193"/>
                    <a:gd name="connsiteY7225" fmla="*/ 197598 h 1318280"/>
                    <a:gd name="connsiteX7226" fmla="*/ 404612 w 2276193"/>
                    <a:gd name="connsiteY7226" fmla="*/ 212859 h 1318280"/>
                    <a:gd name="connsiteX7227" fmla="*/ 397450 w 2276193"/>
                    <a:gd name="connsiteY7227" fmla="*/ 202397 h 1318280"/>
                    <a:gd name="connsiteX7228" fmla="*/ 393757 w 2276193"/>
                    <a:gd name="connsiteY7228" fmla="*/ 200251 h 1318280"/>
                    <a:gd name="connsiteX7229" fmla="*/ 389445 w 2276193"/>
                    <a:gd name="connsiteY7229" fmla="*/ 201553 h 1318280"/>
                    <a:gd name="connsiteX7230" fmla="*/ 383361 w 2276193"/>
                    <a:gd name="connsiteY7230" fmla="*/ 201375 h 1318280"/>
                    <a:gd name="connsiteX7231" fmla="*/ 383351 w 2276193"/>
                    <a:gd name="connsiteY7231" fmla="*/ 201385 h 1318280"/>
                    <a:gd name="connsiteX7232" fmla="*/ 381523 w 2276193"/>
                    <a:gd name="connsiteY7232" fmla="*/ 195582 h 1318280"/>
                    <a:gd name="connsiteX7233" fmla="*/ 381711 w 2276193"/>
                    <a:gd name="connsiteY7233" fmla="*/ 194982 h 1318280"/>
                    <a:gd name="connsiteX7234" fmla="*/ 378758 w 2276193"/>
                    <a:gd name="connsiteY7234" fmla="*/ 197326 h 1318280"/>
                    <a:gd name="connsiteX7235" fmla="*/ 373228 w 2276193"/>
                    <a:gd name="connsiteY7235" fmla="*/ 197954 h 1318280"/>
                    <a:gd name="connsiteX7236" fmla="*/ 370247 w 2276193"/>
                    <a:gd name="connsiteY7236" fmla="*/ 193248 h 1318280"/>
                    <a:gd name="connsiteX7237" fmla="*/ 370903 w 2276193"/>
                    <a:gd name="connsiteY7237" fmla="*/ 187277 h 1318280"/>
                    <a:gd name="connsiteX7238" fmla="*/ 370921 w 2276193"/>
                    <a:gd name="connsiteY7238" fmla="*/ 187174 h 1318280"/>
                    <a:gd name="connsiteX7239" fmla="*/ 371512 w 2276193"/>
                    <a:gd name="connsiteY7239" fmla="*/ 182018 h 1318280"/>
                    <a:gd name="connsiteX7240" fmla="*/ 128421 w 2276193"/>
                    <a:gd name="connsiteY7240" fmla="*/ 181718 h 1318280"/>
                    <a:gd name="connsiteX7241" fmla="*/ 124971 w 2276193"/>
                    <a:gd name="connsiteY7241" fmla="*/ 182946 h 1318280"/>
                    <a:gd name="connsiteX7242" fmla="*/ 120078 w 2276193"/>
                    <a:gd name="connsiteY7242" fmla="*/ 185252 h 1318280"/>
                    <a:gd name="connsiteX7243" fmla="*/ 119084 w 2276193"/>
                    <a:gd name="connsiteY7243" fmla="*/ 185196 h 1318280"/>
                    <a:gd name="connsiteX7244" fmla="*/ 117809 w 2276193"/>
                    <a:gd name="connsiteY7244" fmla="*/ 185120 h 1318280"/>
                    <a:gd name="connsiteX7245" fmla="*/ 107929 w 2276193"/>
                    <a:gd name="connsiteY7245" fmla="*/ 188626 h 1318280"/>
                    <a:gd name="connsiteX7246" fmla="*/ 107807 w 2276193"/>
                    <a:gd name="connsiteY7246" fmla="*/ 188692 h 1318280"/>
                    <a:gd name="connsiteX7247" fmla="*/ 105257 w 2276193"/>
                    <a:gd name="connsiteY7247" fmla="*/ 190220 h 1318280"/>
                    <a:gd name="connsiteX7248" fmla="*/ 106785 w 2276193"/>
                    <a:gd name="connsiteY7248" fmla="*/ 192639 h 1318280"/>
                    <a:gd name="connsiteX7249" fmla="*/ 107151 w 2276193"/>
                    <a:gd name="connsiteY7249" fmla="*/ 193051 h 1318280"/>
                    <a:gd name="connsiteX7250" fmla="*/ 107844 w 2276193"/>
                    <a:gd name="connsiteY7250" fmla="*/ 199829 h 1318280"/>
                    <a:gd name="connsiteX7251" fmla="*/ 106991 w 2276193"/>
                    <a:gd name="connsiteY7251" fmla="*/ 200991 h 1318280"/>
                    <a:gd name="connsiteX7252" fmla="*/ 105060 w 2276193"/>
                    <a:gd name="connsiteY7252" fmla="*/ 204881 h 1318280"/>
                    <a:gd name="connsiteX7253" fmla="*/ 105070 w 2276193"/>
                    <a:gd name="connsiteY7253" fmla="*/ 204872 h 1318280"/>
                    <a:gd name="connsiteX7254" fmla="*/ 105388 w 2276193"/>
                    <a:gd name="connsiteY7254" fmla="*/ 210103 h 1318280"/>
                    <a:gd name="connsiteX7255" fmla="*/ 109457 w 2276193"/>
                    <a:gd name="connsiteY7255" fmla="*/ 211884 h 1318280"/>
                    <a:gd name="connsiteX7256" fmla="*/ 109954 w 2276193"/>
                    <a:gd name="connsiteY7256" fmla="*/ 211865 h 1318280"/>
                    <a:gd name="connsiteX7257" fmla="*/ 111069 w 2276193"/>
                    <a:gd name="connsiteY7257" fmla="*/ 211771 h 1318280"/>
                    <a:gd name="connsiteX7258" fmla="*/ 113450 w 2276193"/>
                    <a:gd name="connsiteY7258" fmla="*/ 211631 h 1318280"/>
                    <a:gd name="connsiteX7259" fmla="*/ 118353 w 2276193"/>
                    <a:gd name="connsiteY7259" fmla="*/ 213159 h 1318280"/>
                    <a:gd name="connsiteX7260" fmla="*/ 121362 w 2276193"/>
                    <a:gd name="connsiteY7260" fmla="*/ 214087 h 1318280"/>
                    <a:gd name="connsiteX7261" fmla="*/ 123200 w 2276193"/>
                    <a:gd name="connsiteY7261" fmla="*/ 213815 h 1318280"/>
                    <a:gd name="connsiteX7262" fmla="*/ 140467 w 2276193"/>
                    <a:gd name="connsiteY7262" fmla="*/ 194148 h 1318280"/>
                    <a:gd name="connsiteX7263" fmla="*/ 133436 w 2276193"/>
                    <a:gd name="connsiteY7263" fmla="*/ 191176 h 1318280"/>
                    <a:gd name="connsiteX7264" fmla="*/ 131449 w 2276193"/>
                    <a:gd name="connsiteY7264" fmla="*/ 187473 h 1318280"/>
                    <a:gd name="connsiteX7265" fmla="*/ 132808 w 2276193"/>
                    <a:gd name="connsiteY7265" fmla="*/ 183508 h 1318280"/>
                    <a:gd name="connsiteX7266" fmla="*/ 133483 w 2276193"/>
                    <a:gd name="connsiteY7266" fmla="*/ 182664 h 1318280"/>
                    <a:gd name="connsiteX7267" fmla="*/ 133736 w 2276193"/>
                    <a:gd name="connsiteY7267" fmla="*/ 181849 h 1318280"/>
                    <a:gd name="connsiteX7268" fmla="*/ 133446 w 2276193"/>
                    <a:gd name="connsiteY7268" fmla="*/ 181793 h 1318280"/>
                    <a:gd name="connsiteX7269" fmla="*/ 132011 w 2276193"/>
                    <a:gd name="connsiteY7269" fmla="*/ 181858 h 1318280"/>
                    <a:gd name="connsiteX7270" fmla="*/ 130099 w 2276193"/>
                    <a:gd name="connsiteY7270" fmla="*/ 181783 h 1318280"/>
                    <a:gd name="connsiteX7271" fmla="*/ 128421 w 2276193"/>
                    <a:gd name="connsiteY7271" fmla="*/ 181718 h 1318280"/>
                    <a:gd name="connsiteX7272" fmla="*/ 618203 w 2276193"/>
                    <a:gd name="connsiteY7272" fmla="*/ 181258 h 1318280"/>
                    <a:gd name="connsiteX7273" fmla="*/ 604582 w 2276193"/>
                    <a:gd name="connsiteY7273" fmla="*/ 182693 h 1318280"/>
                    <a:gd name="connsiteX7274" fmla="*/ 580341 w 2276193"/>
                    <a:gd name="connsiteY7274" fmla="*/ 211387 h 1318280"/>
                    <a:gd name="connsiteX7275" fmla="*/ 579797 w 2276193"/>
                    <a:gd name="connsiteY7275" fmla="*/ 213674 h 1318280"/>
                    <a:gd name="connsiteX7276" fmla="*/ 580237 w 2276193"/>
                    <a:gd name="connsiteY7276" fmla="*/ 214265 h 1318280"/>
                    <a:gd name="connsiteX7277" fmla="*/ 582093 w 2276193"/>
                    <a:gd name="connsiteY7277" fmla="*/ 218521 h 1318280"/>
                    <a:gd name="connsiteX7278" fmla="*/ 582084 w 2276193"/>
                    <a:gd name="connsiteY7278" fmla="*/ 218521 h 1318280"/>
                    <a:gd name="connsiteX7279" fmla="*/ 579900 w 2276193"/>
                    <a:gd name="connsiteY7279" fmla="*/ 222542 h 1318280"/>
                    <a:gd name="connsiteX7280" fmla="*/ 579384 w 2276193"/>
                    <a:gd name="connsiteY7280" fmla="*/ 223930 h 1318280"/>
                    <a:gd name="connsiteX7281" fmla="*/ 590361 w 2276193"/>
                    <a:gd name="connsiteY7281" fmla="*/ 234410 h 1318280"/>
                    <a:gd name="connsiteX7282" fmla="*/ 592152 w 2276193"/>
                    <a:gd name="connsiteY7282" fmla="*/ 235666 h 1318280"/>
                    <a:gd name="connsiteX7283" fmla="*/ 593774 w 2276193"/>
                    <a:gd name="connsiteY7283" fmla="*/ 236800 h 1318280"/>
                    <a:gd name="connsiteX7284" fmla="*/ 595873 w 2276193"/>
                    <a:gd name="connsiteY7284" fmla="*/ 239678 h 1318280"/>
                    <a:gd name="connsiteX7285" fmla="*/ 604244 w 2276193"/>
                    <a:gd name="connsiteY7285" fmla="*/ 247675 h 1318280"/>
                    <a:gd name="connsiteX7286" fmla="*/ 605285 w 2276193"/>
                    <a:gd name="connsiteY7286" fmla="*/ 244703 h 1318280"/>
                    <a:gd name="connsiteX7287" fmla="*/ 609494 w 2276193"/>
                    <a:gd name="connsiteY7287" fmla="*/ 242594 h 1318280"/>
                    <a:gd name="connsiteX7288" fmla="*/ 610694 w 2276193"/>
                    <a:gd name="connsiteY7288" fmla="*/ 242734 h 1318280"/>
                    <a:gd name="connsiteX7289" fmla="*/ 616572 w 2276193"/>
                    <a:gd name="connsiteY7289" fmla="*/ 243540 h 1318280"/>
                    <a:gd name="connsiteX7290" fmla="*/ 618709 w 2276193"/>
                    <a:gd name="connsiteY7290" fmla="*/ 243522 h 1318280"/>
                    <a:gd name="connsiteX7291" fmla="*/ 624183 w 2276193"/>
                    <a:gd name="connsiteY7291" fmla="*/ 245200 h 1318280"/>
                    <a:gd name="connsiteX7292" fmla="*/ 626030 w 2276193"/>
                    <a:gd name="connsiteY7292" fmla="*/ 245978 h 1318280"/>
                    <a:gd name="connsiteX7293" fmla="*/ 626996 w 2276193"/>
                    <a:gd name="connsiteY7293" fmla="*/ 245696 h 1318280"/>
                    <a:gd name="connsiteX7294" fmla="*/ 627417 w 2276193"/>
                    <a:gd name="connsiteY7294" fmla="*/ 245368 h 1318280"/>
                    <a:gd name="connsiteX7295" fmla="*/ 631392 w 2276193"/>
                    <a:gd name="connsiteY7295" fmla="*/ 243550 h 1318280"/>
                    <a:gd name="connsiteX7296" fmla="*/ 633239 w 2276193"/>
                    <a:gd name="connsiteY7296" fmla="*/ 243887 h 1318280"/>
                    <a:gd name="connsiteX7297" fmla="*/ 636641 w 2276193"/>
                    <a:gd name="connsiteY7297" fmla="*/ 248818 h 1318280"/>
                    <a:gd name="connsiteX7298" fmla="*/ 639219 w 2276193"/>
                    <a:gd name="connsiteY7298" fmla="*/ 254574 h 1318280"/>
                    <a:gd name="connsiteX7299" fmla="*/ 639585 w 2276193"/>
                    <a:gd name="connsiteY7299" fmla="*/ 255108 h 1318280"/>
                    <a:gd name="connsiteX7300" fmla="*/ 640935 w 2276193"/>
                    <a:gd name="connsiteY7300" fmla="*/ 263114 h 1318280"/>
                    <a:gd name="connsiteX7301" fmla="*/ 640719 w 2276193"/>
                    <a:gd name="connsiteY7301" fmla="*/ 263460 h 1318280"/>
                    <a:gd name="connsiteX7302" fmla="*/ 643288 w 2276193"/>
                    <a:gd name="connsiteY7302" fmla="*/ 265363 h 1318280"/>
                    <a:gd name="connsiteX7303" fmla="*/ 644291 w 2276193"/>
                    <a:gd name="connsiteY7303" fmla="*/ 268457 h 1318280"/>
                    <a:gd name="connsiteX7304" fmla="*/ 644731 w 2276193"/>
                    <a:gd name="connsiteY7304" fmla="*/ 268523 h 1318280"/>
                    <a:gd name="connsiteX7305" fmla="*/ 648172 w 2276193"/>
                    <a:gd name="connsiteY7305" fmla="*/ 269657 h 1318280"/>
                    <a:gd name="connsiteX7306" fmla="*/ 649915 w 2276193"/>
                    <a:gd name="connsiteY7306" fmla="*/ 271297 h 1318280"/>
                    <a:gd name="connsiteX7307" fmla="*/ 655099 w 2276193"/>
                    <a:gd name="connsiteY7307" fmla="*/ 193960 h 1318280"/>
                    <a:gd name="connsiteX7308" fmla="*/ 650037 w 2276193"/>
                    <a:gd name="connsiteY7308" fmla="*/ 191270 h 1318280"/>
                    <a:gd name="connsiteX7309" fmla="*/ 647647 w 2276193"/>
                    <a:gd name="connsiteY7309" fmla="*/ 190342 h 1318280"/>
                    <a:gd name="connsiteX7310" fmla="*/ 646419 w 2276193"/>
                    <a:gd name="connsiteY7310" fmla="*/ 189845 h 1318280"/>
                    <a:gd name="connsiteX7311" fmla="*/ 644010 w 2276193"/>
                    <a:gd name="connsiteY7311" fmla="*/ 189227 h 1318280"/>
                    <a:gd name="connsiteX7312" fmla="*/ 643457 w 2276193"/>
                    <a:gd name="connsiteY7312" fmla="*/ 189330 h 1318280"/>
                    <a:gd name="connsiteX7313" fmla="*/ 640841 w 2276193"/>
                    <a:gd name="connsiteY7313" fmla="*/ 190023 h 1318280"/>
                    <a:gd name="connsiteX7314" fmla="*/ 636435 w 2276193"/>
                    <a:gd name="connsiteY7314" fmla="*/ 187633 h 1318280"/>
                    <a:gd name="connsiteX7315" fmla="*/ 636370 w 2276193"/>
                    <a:gd name="connsiteY7315" fmla="*/ 187548 h 1318280"/>
                    <a:gd name="connsiteX7316" fmla="*/ 636257 w 2276193"/>
                    <a:gd name="connsiteY7316" fmla="*/ 187389 h 1318280"/>
                    <a:gd name="connsiteX7317" fmla="*/ 634654 w 2276193"/>
                    <a:gd name="connsiteY7317" fmla="*/ 186930 h 1318280"/>
                    <a:gd name="connsiteX7318" fmla="*/ 631861 w 2276193"/>
                    <a:gd name="connsiteY7318" fmla="*/ 187342 h 1318280"/>
                    <a:gd name="connsiteX7319" fmla="*/ 628983 w 2276193"/>
                    <a:gd name="connsiteY7319" fmla="*/ 188364 h 1318280"/>
                    <a:gd name="connsiteX7320" fmla="*/ 623855 w 2276193"/>
                    <a:gd name="connsiteY7320" fmla="*/ 189855 h 1318280"/>
                    <a:gd name="connsiteX7321" fmla="*/ 623471 w 2276193"/>
                    <a:gd name="connsiteY7321" fmla="*/ 189855 h 1318280"/>
                    <a:gd name="connsiteX7322" fmla="*/ 618887 w 2276193"/>
                    <a:gd name="connsiteY7322" fmla="*/ 187145 h 1318280"/>
                    <a:gd name="connsiteX7323" fmla="*/ 619046 w 2276193"/>
                    <a:gd name="connsiteY7323" fmla="*/ 181793 h 1318280"/>
                    <a:gd name="connsiteX7324" fmla="*/ 618203 w 2276193"/>
                    <a:gd name="connsiteY7324" fmla="*/ 181258 h 1318280"/>
                    <a:gd name="connsiteX7325" fmla="*/ 559933 w 2276193"/>
                    <a:gd name="connsiteY7325" fmla="*/ 175203 h 1318280"/>
                    <a:gd name="connsiteX7326" fmla="*/ 556483 w 2276193"/>
                    <a:gd name="connsiteY7326" fmla="*/ 177537 h 1318280"/>
                    <a:gd name="connsiteX7327" fmla="*/ 557711 w 2276193"/>
                    <a:gd name="connsiteY7327" fmla="*/ 179974 h 1318280"/>
                    <a:gd name="connsiteX7328" fmla="*/ 559933 w 2276193"/>
                    <a:gd name="connsiteY7328" fmla="*/ 175203 h 1318280"/>
                    <a:gd name="connsiteX7329" fmla="*/ 1328783 w 2276193"/>
                    <a:gd name="connsiteY7329" fmla="*/ 174707 h 1318280"/>
                    <a:gd name="connsiteX7330" fmla="*/ 1326880 w 2276193"/>
                    <a:gd name="connsiteY7330" fmla="*/ 179028 h 1318280"/>
                    <a:gd name="connsiteX7331" fmla="*/ 1322868 w 2276193"/>
                    <a:gd name="connsiteY7331" fmla="*/ 185534 h 1318280"/>
                    <a:gd name="connsiteX7332" fmla="*/ 1322193 w 2276193"/>
                    <a:gd name="connsiteY7332" fmla="*/ 186153 h 1318280"/>
                    <a:gd name="connsiteX7333" fmla="*/ 1321499 w 2276193"/>
                    <a:gd name="connsiteY7333" fmla="*/ 186781 h 1318280"/>
                    <a:gd name="connsiteX7334" fmla="*/ 1320149 w 2276193"/>
                    <a:gd name="connsiteY7334" fmla="*/ 191177 h 1318280"/>
                    <a:gd name="connsiteX7335" fmla="*/ 1317778 w 2276193"/>
                    <a:gd name="connsiteY7335" fmla="*/ 208501 h 1318280"/>
                    <a:gd name="connsiteX7336" fmla="*/ 1317721 w 2276193"/>
                    <a:gd name="connsiteY7336" fmla="*/ 208566 h 1318280"/>
                    <a:gd name="connsiteX7337" fmla="*/ 1317543 w 2276193"/>
                    <a:gd name="connsiteY7337" fmla="*/ 208801 h 1318280"/>
                    <a:gd name="connsiteX7338" fmla="*/ 1317412 w 2276193"/>
                    <a:gd name="connsiteY7338" fmla="*/ 208969 h 1318280"/>
                    <a:gd name="connsiteX7339" fmla="*/ 1317121 w 2276193"/>
                    <a:gd name="connsiteY7339" fmla="*/ 209344 h 1318280"/>
                    <a:gd name="connsiteX7340" fmla="*/ 1316334 w 2276193"/>
                    <a:gd name="connsiteY7340" fmla="*/ 210394 h 1318280"/>
                    <a:gd name="connsiteX7341" fmla="*/ 1317900 w 2276193"/>
                    <a:gd name="connsiteY7341" fmla="*/ 211631 h 1318280"/>
                    <a:gd name="connsiteX7342" fmla="*/ 1319484 w 2276193"/>
                    <a:gd name="connsiteY7342" fmla="*/ 215887 h 1318280"/>
                    <a:gd name="connsiteX7343" fmla="*/ 1329270 w 2276193"/>
                    <a:gd name="connsiteY7343" fmla="*/ 231214 h 1318280"/>
                    <a:gd name="connsiteX7344" fmla="*/ 1328830 w 2276193"/>
                    <a:gd name="connsiteY7344" fmla="*/ 222543 h 1318280"/>
                    <a:gd name="connsiteX7345" fmla="*/ 1330714 w 2276193"/>
                    <a:gd name="connsiteY7345" fmla="*/ 214575 h 1318280"/>
                    <a:gd name="connsiteX7346" fmla="*/ 1330761 w 2276193"/>
                    <a:gd name="connsiteY7346" fmla="*/ 214453 h 1318280"/>
                    <a:gd name="connsiteX7347" fmla="*/ 1332439 w 2276193"/>
                    <a:gd name="connsiteY7347" fmla="*/ 208285 h 1318280"/>
                    <a:gd name="connsiteX7348" fmla="*/ 1332570 w 2276193"/>
                    <a:gd name="connsiteY7348" fmla="*/ 206297 h 1318280"/>
                    <a:gd name="connsiteX7349" fmla="*/ 1332580 w 2276193"/>
                    <a:gd name="connsiteY7349" fmla="*/ 206270 h 1318280"/>
                    <a:gd name="connsiteX7350" fmla="*/ 1340501 w 2276193"/>
                    <a:gd name="connsiteY7350" fmla="*/ 188346 h 1318280"/>
                    <a:gd name="connsiteX7351" fmla="*/ 1340735 w 2276193"/>
                    <a:gd name="connsiteY7351" fmla="*/ 187830 h 1318280"/>
                    <a:gd name="connsiteX7352" fmla="*/ 1343201 w 2276193"/>
                    <a:gd name="connsiteY7352" fmla="*/ 182909 h 1318280"/>
                    <a:gd name="connsiteX7353" fmla="*/ 959423 w 2276193"/>
                    <a:gd name="connsiteY7353" fmla="*/ 169878 h 1318280"/>
                    <a:gd name="connsiteX7354" fmla="*/ 960032 w 2276193"/>
                    <a:gd name="connsiteY7354" fmla="*/ 170975 h 1318280"/>
                    <a:gd name="connsiteX7355" fmla="*/ 960032 w 2276193"/>
                    <a:gd name="connsiteY7355" fmla="*/ 170966 h 1318280"/>
                    <a:gd name="connsiteX7356" fmla="*/ 959788 w 2276193"/>
                    <a:gd name="connsiteY7356" fmla="*/ 170112 h 1318280"/>
                    <a:gd name="connsiteX7357" fmla="*/ 959423 w 2276193"/>
                    <a:gd name="connsiteY7357" fmla="*/ 169878 h 1318280"/>
                    <a:gd name="connsiteX7358" fmla="*/ 576103 w 2276193"/>
                    <a:gd name="connsiteY7358" fmla="*/ 165463 h 1318280"/>
                    <a:gd name="connsiteX7359" fmla="*/ 573957 w 2276193"/>
                    <a:gd name="connsiteY7359" fmla="*/ 166157 h 1318280"/>
                    <a:gd name="connsiteX7360" fmla="*/ 573816 w 2276193"/>
                    <a:gd name="connsiteY7360" fmla="*/ 166279 h 1318280"/>
                    <a:gd name="connsiteX7361" fmla="*/ 562698 w 2276193"/>
                    <a:gd name="connsiteY7361" fmla="*/ 183358 h 1318280"/>
                    <a:gd name="connsiteX7362" fmla="*/ 557739 w 2276193"/>
                    <a:gd name="connsiteY7362" fmla="*/ 186920 h 1318280"/>
                    <a:gd name="connsiteX7363" fmla="*/ 552762 w 2276193"/>
                    <a:gd name="connsiteY7363" fmla="*/ 183386 h 1318280"/>
                    <a:gd name="connsiteX7364" fmla="*/ 551346 w 2276193"/>
                    <a:gd name="connsiteY7364" fmla="*/ 180349 h 1318280"/>
                    <a:gd name="connsiteX7365" fmla="*/ 550531 w 2276193"/>
                    <a:gd name="connsiteY7365" fmla="*/ 176159 h 1318280"/>
                    <a:gd name="connsiteX7366" fmla="*/ 552518 w 2276193"/>
                    <a:gd name="connsiteY7366" fmla="*/ 173112 h 1318280"/>
                    <a:gd name="connsiteX7367" fmla="*/ 540416 w 2276193"/>
                    <a:gd name="connsiteY7367" fmla="*/ 177040 h 1318280"/>
                    <a:gd name="connsiteX7368" fmla="*/ 540425 w 2276193"/>
                    <a:gd name="connsiteY7368" fmla="*/ 177068 h 1318280"/>
                    <a:gd name="connsiteX7369" fmla="*/ 535963 w 2276193"/>
                    <a:gd name="connsiteY7369" fmla="*/ 180199 h 1318280"/>
                    <a:gd name="connsiteX7370" fmla="*/ 535626 w 2276193"/>
                    <a:gd name="connsiteY7370" fmla="*/ 180218 h 1318280"/>
                    <a:gd name="connsiteX7371" fmla="*/ 532964 w 2276193"/>
                    <a:gd name="connsiteY7371" fmla="*/ 179487 h 1318280"/>
                    <a:gd name="connsiteX7372" fmla="*/ 532888 w 2276193"/>
                    <a:gd name="connsiteY7372" fmla="*/ 179515 h 1318280"/>
                    <a:gd name="connsiteX7373" fmla="*/ 557964 w 2276193"/>
                    <a:gd name="connsiteY7373" fmla="*/ 203466 h 1318280"/>
                    <a:gd name="connsiteX7374" fmla="*/ 557777 w 2276193"/>
                    <a:gd name="connsiteY7374" fmla="*/ 202875 h 1318280"/>
                    <a:gd name="connsiteX7375" fmla="*/ 559614 w 2276193"/>
                    <a:gd name="connsiteY7375" fmla="*/ 197138 h 1318280"/>
                    <a:gd name="connsiteX7376" fmla="*/ 562014 w 2276193"/>
                    <a:gd name="connsiteY7376" fmla="*/ 195263 h 1318280"/>
                    <a:gd name="connsiteX7377" fmla="*/ 567010 w 2276193"/>
                    <a:gd name="connsiteY7377" fmla="*/ 190080 h 1318280"/>
                    <a:gd name="connsiteX7378" fmla="*/ 567320 w 2276193"/>
                    <a:gd name="connsiteY7378" fmla="*/ 189452 h 1318280"/>
                    <a:gd name="connsiteX7379" fmla="*/ 567385 w 2276193"/>
                    <a:gd name="connsiteY7379" fmla="*/ 189320 h 1318280"/>
                    <a:gd name="connsiteX7380" fmla="*/ 570601 w 2276193"/>
                    <a:gd name="connsiteY7380" fmla="*/ 186733 h 1318280"/>
                    <a:gd name="connsiteX7381" fmla="*/ 574669 w 2276193"/>
                    <a:gd name="connsiteY7381" fmla="*/ 187202 h 1318280"/>
                    <a:gd name="connsiteX7382" fmla="*/ 576647 w 2276193"/>
                    <a:gd name="connsiteY7382" fmla="*/ 188055 h 1318280"/>
                    <a:gd name="connsiteX7383" fmla="*/ 577631 w 2276193"/>
                    <a:gd name="connsiteY7383" fmla="*/ 187652 h 1318280"/>
                    <a:gd name="connsiteX7384" fmla="*/ 591177 w 2276193"/>
                    <a:gd name="connsiteY7384" fmla="*/ 175081 h 1318280"/>
                    <a:gd name="connsiteX7385" fmla="*/ 592649 w 2276193"/>
                    <a:gd name="connsiteY7385" fmla="*/ 173515 h 1318280"/>
                    <a:gd name="connsiteX7386" fmla="*/ 593202 w 2276193"/>
                    <a:gd name="connsiteY7386" fmla="*/ 172128 h 1318280"/>
                    <a:gd name="connsiteX7387" fmla="*/ 592030 w 2276193"/>
                    <a:gd name="connsiteY7387" fmla="*/ 171622 h 1318280"/>
                    <a:gd name="connsiteX7388" fmla="*/ 582946 w 2276193"/>
                    <a:gd name="connsiteY7388" fmla="*/ 166982 h 1318280"/>
                    <a:gd name="connsiteX7389" fmla="*/ 576103 w 2276193"/>
                    <a:gd name="connsiteY7389" fmla="*/ 165463 h 1318280"/>
                    <a:gd name="connsiteX7390" fmla="*/ 1342488 w 2276193"/>
                    <a:gd name="connsiteY7390" fmla="*/ 164048 h 1318280"/>
                    <a:gd name="connsiteX7391" fmla="*/ 1339423 w 2276193"/>
                    <a:gd name="connsiteY7391" fmla="*/ 164104 h 1318280"/>
                    <a:gd name="connsiteX7392" fmla="*/ 1337792 w 2276193"/>
                    <a:gd name="connsiteY7392" fmla="*/ 164573 h 1318280"/>
                    <a:gd name="connsiteX7393" fmla="*/ 1333039 w 2276193"/>
                    <a:gd name="connsiteY7393" fmla="*/ 170094 h 1318280"/>
                    <a:gd name="connsiteX7394" fmla="*/ 1346341 w 2276193"/>
                    <a:gd name="connsiteY7394" fmla="*/ 177669 h 1318280"/>
                    <a:gd name="connsiteX7395" fmla="*/ 1350053 w 2276193"/>
                    <a:gd name="connsiteY7395" fmla="*/ 172607 h 1318280"/>
                    <a:gd name="connsiteX7396" fmla="*/ 475162 w 2276193"/>
                    <a:gd name="connsiteY7396" fmla="*/ 163204 h 1318280"/>
                    <a:gd name="connsiteX7397" fmla="*/ 495223 w 2276193"/>
                    <a:gd name="connsiteY7397" fmla="*/ 227651 h 1318280"/>
                    <a:gd name="connsiteX7398" fmla="*/ 503313 w 2276193"/>
                    <a:gd name="connsiteY7398" fmla="*/ 213599 h 1318280"/>
                    <a:gd name="connsiteX7399" fmla="*/ 502647 w 2276193"/>
                    <a:gd name="connsiteY7399" fmla="*/ 212062 h 1318280"/>
                    <a:gd name="connsiteX7400" fmla="*/ 499488 w 2276193"/>
                    <a:gd name="connsiteY7400" fmla="*/ 206222 h 1318280"/>
                    <a:gd name="connsiteX7401" fmla="*/ 497416 w 2276193"/>
                    <a:gd name="connsiteY7401" fmla="*/ 200316 h 1318280"/>
                    <a:gd name="connsiteX7402" fmla="*/ 500819 w 2276193"/>
                    <a:gd name="connsiteY7402" fmla="*/ 195348 h 1318280"/>
                    <a:gd name="connsiteX7403" fmla="*/ 501672 w 2276193"/>
                    <a:gd name="connsiteY7403" fmla="*/ 192545 h 1318280"/>
                    <a:gd name="connsiteX7404" fmla="*/ 502019 w 2276193"/>
                    <a:gd name="connsiteY7404" fmla="*/ 189939 h 1318280"/>
                    <a:gd name="connsiteX7405" fmla="*/ 502966 w 2276193"/>
                    <a:gd name="connsiteY7405" fmla="*/ 185955 h 1318280"/>
                    <a:gd name="connsiteX7406" fmla="*/ 509715 w 2276193"/>
                    <a:gd name="connsiteY7406" fmla="*/ 170356 h 1318280"/>
                    <a:gd name="connsiteX7407" fmla="*/ 500060 w 2276193"/>
                    <a:gd name="connsiteY7407" fmla="*/ 164047 h 1318280"/>
                    <a:gd name="connsiteX7408" fmla="*/ 498832 w 2276193"/>
                    <a:gd name="connsiteY7408" fmla="*/ 167535 h 1318280"/>
                    <a:gd name="connsiteX7409" fmla="*/ 497360 w 2276193"/>
                    <a:gd name="connsiteY7409" fmla="*/ 171434 h 1318280"/>
                    <a:gd name="connsiteX7410" fmla="*/ 491745 w 2276193"/>
                    <a:gd name="connsiteY7410" fmla="*/ 174472 h 1318280"/>
                    <a:gd name="connsiteX7411" fmla="*/ 487348 w 2276193"/>
                    <a:gd name="connsiteY7411" fmla="*/ 169831 h 1318280"/>
                    <a:gd name="connsiteX7412" fmla="*/ 486814 w 2276193"/>
                    <a:gd name="connsiteY7412" fmla="*/ 167647 h 1318280"/>
                    <a:gd name="connsiteX7413" fmla="*/ 486627 w 2276193"/>
                    <a:gd name="connsiteY7413" fmla="*/ 168191 h 1318280"/>
                    <a:gd name="connsiteX7414" fmla="*/ 486617 w 2276193"/>
                    <a:gd name="connsiteY7414" fmla="*/ 168191 h 1318280"/>
                    <a:gd name="connsiteX7415" fmla="*/ 481686 w 2276193"/>
                    <a:gd name="connsiteY7415" fmla="*/ 171640 h 1318280"/>
                    <a:gd name="connsiteX7416" fmla="*/ 480571 w 2276193"/>
                    <a:gd name="connsiteY7416" fmla="*/ 171528 h 1318280"/>
                    <a:gd name="connsiteX7417" fmla="*/ 476446 w 2276193"/>
                    <a:gd name="connsiteY7417" fmla="*/ 166054 h 1318280"/>
                    <a:gd name="connsiteX7418" fmla="*/ 475162 w 2276193"/>
                    <a:gd name="connsiteY7418" fmla="*/ 163204 h 1318280"/>
                    <a:gd name="connsiteX7419" fmla="*/ 557346 w 2276193"/>
                    <a:gd name="connsiteY7419" fmla="*/ 161273 h 1318280"/>
                    <a:gd name="connsiteX7420" fmla="*/ 554327 w 2276193"/>
                    <a:gd name="connsiteY7420" fmla="*/ 161985 h 1318280"/>
                    <a:gd name="connsiteX7421" fmla="*/ 550193 w 2276193"/>
                    <a:gd name="connsiteY7421" fmla="*/ 163991 h 1318280"/>
                    <a:gd name="connsiteX7422" fmla="*/ 547737 w 2276193"/>
                    <a:gd name="connsiteY7422" fmla="*/ 163382 h 1318280"/>
                    <a:gd name="connsiteX7423" fmla="*/ 545600 w 2276193"/>
                    <a:gd name="connsiteY7423" fmla="*/ 162829 h 1318280"/>
                    <a:gd name="connsiteX7424" fmla="*/ 542356 w 2276193"/>
                    <a:gd name="connsiteY7424" fmla="*/ 164600 h 1318280"/>
                    <a:gd name="connsiteX7425" fmla="*/ 540707 w 2276193"/>
                    <a:gd name="connsiteY7425" fmla="*/ 166344 h 1318280"/>
                    <a:gd name="connsiteX7426" fmla="*/ 539722 w 2276193"/>
                    <a:gd name="connsiteY7426" fmla="*/ 170572 h 1318280"/>
                    <a:gd name="connsiteX7427" fmla="*/ 539788 w 2276193"/>
                    <a:gd name="connsiteY7427" fmla="*/ 170675 h 1318280"/>
                    <a:gd name="connsiteX7428" fmla="*/ 539779 w 2276193"/>
                    <a:gd name="connsiteY7428" fmla="*/ 170638 h 1318280"/>
                    <a:gd name="connsiteX7429" fmla="*/ 558911 w 2276193"/>
                    <a:gd name="connsiteY7429" fmla="*/ 164432 h 1318280"/>
                    <a:gd name="connsiteX7430" fmla="*/ 558508 w 2276193"/>
                    <a:gd name="connsiteY7430" fmla="*/ 162210 h 1318280"/>
                    <a:gd name="connsiteX7431" fmla="*/ 558480 w 2276193"/>
                    <a:gd name="connsiteY7431" fmla="*/ 162098 h 1318280"/>
                    <a:gd name="connsiteX7432" fmla="*/ 558236 w 2276193"/>
                    <a:gd name="connsiteY7432" fmla="*/ 161273 h 1318280"/>
                    <a:gd name="connsiteX7433" fmla="*/ 558021 w 2276193"/>
                    <a:gd name="connsiteY7433" fmla="*/ 161273 h 1318280"/>
                    <a:gd name="connsiteX7434" fmla="*/ 1154067 w 2276193"/>
                    <a:gd name="connsiteY7434" fmla="*/ 158647 h 1318280"/>
                    <a:gd name="connsiteX7435" fmla="*/ 1152332 w 2276193"/>
                    <a:gd name="connsiteY7435" fmla="*/ 163119 h 1318280"/>
                    <a:gd name="connsiteX7436" fmla="*/ 1152689 w 2276193"/>
                    <a:gd name="connsiteY7436" fmla="*/ 162613 h 1318280"/>
                    <a:gd name="connsiteX7437" fmla="*/ 1154666 w 2276193"/>
                    <a:gd name="connsiteY7437" fmla="*/ 159425 h 1318280"/>
                    <a:gd name="connsiteX7438" fmla="*/ 1154685 w 2276193"/>
                    <a:gd name="connsiteY7438" fmla="*/ 159126 h 1318280"/>
                    <a:gd name="connsiteX7439" fmla="*/ 1154067 w 2276193"/>
                    <a:gd name="connsiteY7439" fmla="*/ 158647 h 1318280"/>
                    <a:gd name="connsiteX7440" fmla="*/ 1858845 w 2276193"/>
                    <a:gd name="connsiteY7440" fmla="*/ 158620 h 1318280"/>
                    <a:gd name="connsiteX7441" fmla="*/ 1785390 w 2276193"/>
                    <a:gd name="connsiteY7441" fmla="*/ 294939 h 1318280"/>
                    <a:gd name="connsiteX7442" fmla="*/ 1785380 w 2276193"/>
                    <a:gd name="connsiteY7442" fmla="*/ 294949 h 1318280"/>
                    <a:gd name="connsiteX7443" fmla="*/ 1856858 w 2276193"/>
                    <a:gd name="connsiteY7443" fmla="*/ 327852 h 1318280"/>
                    <a:gd name="connsiteX7444" fmla="*/ 513287 w 2276193"/>
                    <a:gd name="connsiteY7444" fmla="*/ 156970 h 1318280"/>
                    <a:gd name="connsiteX7445" fmla="*/ 511609 w 2276193"/>
                    <a:gd name="connsiteY7445" fmla="*/ 157392 h 1318280"/>
                    <a:gd name="connsiteX7446" fmla="*/ 511337 w 2276193"/>
                    <a:gd name="connsiteY7446" fmla="*/ 158713 h 1318280"/>
                    <a:gd name="connsiteX7447" fmla="*/ 509407 w 2276193"/>
                    <a:gd name="connsiteY7447" fmla="*/ 162864 h 1318280"/>
                    <a:gd name="connsiteX7448" fmla="*/ 509396 w 2276193"/>
                    <a:gd name="connsiteY7448" fmla="*/ 162857 h 1318280"/>
                    <a:gd name="connsiteX7449" fmla="*/ 509406 w 2276193"/>
                    <a:gd name="connsiteY7449" fmla="*/ 162866 h 1318280"/>
                    <a:gd name="connsiteX7450" fmla="*/ 509407 w 2276193"/>
                    <a:gd name="connsiteY7450" fmla="*/ 162864 h 1318280"/>
                    <a:gd name="connsiteX7451" fmla="*/ 515021 w 2276193"/>
                    <a:gd name="connsiteY7451" fmla="*/ 166532 h 1318280"/>
                    <a:gd name="connsiteX7452" fmla="*/ 515443 w 2276193"/>
                    <a:gd name="connsiteY7452" fmla="*/ 166316 h 1318280"/>
                    <a:gd name="connsiteX7453" fmla="*/ 516024 w 2276193"/>
                    <a:gd name="connsiteY7453" fmla="*/ 165697 h 1318280"/>
                    <a:gd name="connsiteX7454" fmla="*/ 517196 w 2276193"/>
                    <a:gd name="connsiteY7454" fmla="*/ 164441 h 1318280"/>
                    <a:gd name="connsiteX7455" fmla="*/ 517889 w 2276193"/>
                    <a:gd name="connsiteY7455" fmla="*/ 163841 h 1318280"/>
                    <a:gd name="connsiteX7456" fmla="*/ 514918 w 2276193"/>
                    <a:gd name="connsiteY7456" fmla="*/ 157054 h 1318280"/>
                    <a:gd name="connsiteX7457" fmla="*/ 513952 w 2276193"/>
                    <a:gd name="connsiteY7457" fmla="*/ 156998 h 1318280"/>
                    <a:gd name="connsiteX7458" fmla="*/ 513287 w 2276193"/>
                    <a:gd name="connsiteY7458" fmla="*/ 156970 h 1318280"/>
                    <a:gd name="connsiteX7459" fmla="*/ 1864395 w 2276193"/>
                    <a:gd name="connsiteY7459" fmla="*/ 156051 h 1318280"/>
                    <a:gd name="connsiteX7460" fmla="*/ 1862370 w 2276193"/>
                    <a:gd name="connsiteY7460" fmla="*/ 328217 h 1318280"/>
                    <a:gd name="connsiteX7461" fmla="*/ 1932311 w 2276193"/>
                    <a:gd name="connsiteY7461" fmla="*/ 304566 h 1318280"/>
                    <a:gd name="connsiteX7462" fmla="*/ 1936164 w 2276193"/>
                    <a:gd name="connsiteY7462" fmla="*/ 303263 h 1318280"/>
                    <a:gd name="connsiteX7463" fmla="*/ 1959130 w 2276193"/>
                    <a:gd name="connsiteY7463" fmla="*/ 295492 h 1318280"/>
                    <a:gd name="connsiteX7464" fmla="*/ 1959655 w 2276193"/>
                    <a:gd name="connsiteY7464" fmla="*/ 292296 h 1318280"/>
                    <a:gd name="connsiteX7465" fmla="*/ 1959646 w 2276193"/>
                    <a:gd name="connsiteY7465" fmla="*/ 292296 h 1318280"/>
                    <a:gd name="connsiteX7466" fmla="*/ 1590950 w 2276193"/>
                    <a:gd name="connsiteY7466" fmla="*/ 155620 h 1318280"/>
                    <a:gd name="connsiteX7467" fmla="*/ 1589432 w 2276193"/>
                    <a:gd name="connsiteY7467" fmla="*/ 158826 h 1318280"/>
                    <a:gd name="connsiteX7468" fmla="*/ 1589019 w 2276193"/>
                    <a:gd name="connsiteY7468" fmla="*/ 159679 h 1318280"/>
                    <a:gd name="connsiteX7469" fmla="*/ 1588551 w 2276193"/>
                    <a:gd name="connsiteY7469" fmla="*/ 160654 h 1318280"/>
                    <a:gd name="connsiteX7470" fmla="*/ 1591485 w 2276193"/>
                    <a:gd name="connsiteY7470" fmla="*/ 157176 h 1318280"/>
                    <a:gd name="connsiteX7471" fmla="*/ 1592000 w 2276193"/>
                    <a:gd name="connsiteY7471" fmla="*/ 156492 h 1318280"/>
                    <a:gd name="connsiteX7472" fmla="*/ 1592010 w 2276193"/>
                    <a:gd name="connsiteY7472" fmla="*/ 156492 h 1318280"/>
                    <a:gd name="connsiteX7473" fmla="*/ 1590950 w 2276193"/>
                    <a:gd name="connsiteY7473" fmla="*/ 155620 h 1318280"/>
                    <a:gd name="connsiteX7474" fmla="*/ 1870685 w 2276193"/>
                    <a:gd name="connsiteY7474" fmla="*/ 154908 h 1318280"/>
                    <a:gd name="connsiteX7475" fmla="*/ 1961671 w 2276193"/>
                    <a:gd name="connsiteY7475" fmla="*/ 285068 h 1318280"/>
                    <a:gd name="connsiteX7476" fmla="*/ 1961708 w 2276193"/>
                    <a:gd name="connsiteY7476" fmla="*/ 273097 h 1318280"/>
                    <a:gd name="connsiteX7477" fmla="*/ 1961708 w 2276193"/>
                    <a:gd name="connsiteY7477" fmla="*/ 273088 h 1318280"/>
                    <a:gd name="connsiteX7478" fmla="*/ 1967961 w 2276193"/>
                    <a:gd name="connsiteY7478" fmla="*/ 263986 h 1318280"/>
                    <a:gd name="connsiteX7479" fmla="*/ 1977907 w 2276193"/>
                    <a:gd name="connsiteY7479" fmla="*/ 261173 h 1318280"/>
                    <a:gd name="connsiteX7480" fmla="*/ 1997115 w 2276193"/>
                    <a:gd name="connsiteY7480" fmla="*/ 215709 h 1318280"/>
                    <a:gd name="connsiteX7481" fmla="*/ 179173 w 2276193"/>
                    <a:gd name="connsiteY7481" fmla="*/ 150061 h 1318280"/>
                    <a:gd name="connsiteX7482" fmla="*/ 148266 w 2276193"/>
                    <a:gd name="connsiteY7482" fmla="*/ 166635 h 1318280"/>
                    <a:gd name="connsiteX7483" fmla="*/ 146738 w 2276193"/>
                    <a:gd name="connsiteY7483" fmla="*/ 171022 h 1318280"/>
                    <a:gd name="connsiteX7484" fmla="*/ 146747 w 2276193"/>
                    <a:gd name="connsiteY7484" fmla="*/ 171022 h 1318280"/>
                    <a:gd name="connsiteX7485" fmla="*/ 148369 w 2276193"/>
                    <a:gd name="connsiteY7485" fmla="*/ 174003 h 1318280"/>
                    <a:gd name="connsiteX7486" fmla="*/ 151519 w 2276193"/>
                    <a:gd name="connsiteY7486" fmla="*/ 181568 h 1318280"/>
                    <a:gd name="connsiteX7487" fmla="*/ 623593 w 2276193"/>
                    <a:gd name="connsiteY7487" fmla="*/ 150024 h 1318280"/>
                    <a:gd name="connsiteX7488" fmla="*/ 601770 w 2276193"/>
                    <a:gd name="connsiteY7488" fmla="*/ 157111 h 1318280"/>
                    <a:gd name="connsiteX7489" fmla="*/ 602473 w 2276193"/>
                    <a:gd name="connsiteY7489" fmla="*/ 157823 h 1318280"/>
                    <a:gd name="connsiteX7490" fmla="*/ 605276 w 2276193"/>
                    <a:gd name="connsiteY7490" fmla="*/ 159867 h 1318280"/>
                    <a:gd name="connsiteX7491" fmla="*/ 605885 w 2276193"/>
                    <a:gd name="connsiteY7491" fmla="*/ 159764 h 1318280"/>
                    <a:gd name="connsiteX7492" fmla="*/ 612034 w 2276193"/>
                    <a:gd name="connsiteY7492" fmla="*/ 162238 h 1318280"/>
                    <a:gd name="connsiteX7493" fmla="*/ 612016 w 2276193"/>
                    <a:gd name="connsiteY7493" fmla="*/ 162238 h 1318280"/>
                    <a:gd name="connsiteX7494" fmla="*/ 618690 w 2276193"/>
                    <a:gd name="connsiteY7494" fmla="*/ 165126 h 1318280"/>
                    <a:gd name="connsiteX7495" fmla="*/ 622486 w 2276193"/>
                    <a:gd name="connsiteY7495" fmla="*/ 165688 h 1318280"/>
                    <a:gd name="connsiteX7496" fmla="*/ 628655 w 2276193"/>
                    <a:gd name="connsiteY7496" fmla="*/ 166757 h 1318280"/>
                    <a:gd name="connsiteX7497" fmla="*/ 628730 w 2276193"/>
                    <a:gd name="connsiteY7497" fmla="*/ 166757 h 1318280"/>
                    <a:gd name="connsiteX7498" fmla="*/ 629095 w 2276193"/>
                    <a:gd name="connsiteY7498" fmla="*/ 166803 h 1318280"/>
                    <a:gd name="connsiteX7499" fmla="*/ 638395 w 2276193"/>
                    <a:gd name="connsiteY7499" fmla="*/ 168744 h 1318280"/>
                    <a:gd name="connsiteX7500" fmla="*/ 645697 w 2276193"/>
                    <a:gd name="connsiteY7500" fmla="*/ 170206 h 1318280"/>
                    <a:gd name="connsiteX7501" fmla="*/ 656824 w 2276193"/>
                    <a:gd name="connsiteY7501" fmla="*/ 161620 h 1318280"/>
                    <a:gd name="connsiteX7502" fmla="*/ 655680 w 2276193"/>
                    <a:gd name="connsiteY7502" fmla="*/ 154795 h 1318280"/>
                    <a:gd name="connsiteX7503" fmla="*/ 651921 w 2276193"/>
                    <a:gd name="connsiteY7503" fmla="*/ 151786 h 1318280"/>
                    <a:gd name="connsiteX7504" fmla="*/ 646109 w 2276193"/>
                    <a:gd name="connsiteY7504" fmla="*/ 151233 h 1318280"/>
                    <a:gd name="connsiteX7505" fmla="*/ 638460 w 2276193"/>
                    <a:gd name="connsiteY7505" fmla="*/ 150577 h 1318280"/>
                    <a:gd name="connsiteX7506" fmla="*/ 633304 w 2276193"/>
                    <a:gd name="connsiteY7506" fmla="*/ 151158 h 1318280"/>
                    <a:gd name="connsiteX7507" fmla="*/ 629920 w 2276193"/>
                    <a:gd name="connsiteY7507" fmla="*/ 151599 h 1318280"/>
                    <a:gd name="connsiteX7508" fmla="*/ 623593 w 2276193"/>
                    <a:gd name="connsiteY7508" fmla="*/ 150024 h 1318280"/>
                    <a:gd name="connsiteX7509" fmla="*/ 187431 w 2276193"/>
                    <a:gd name="connsiteY7509" fmla="*/ 149593 h 1318280"/>
                    <a:gd name="connsiteX7510" fmla="*/ 153300 w 2276193"/>
                    <a:gd name="connsiteY7510" fmla="*/ 188477 h 1318280"/>
                    <a:gd name="connsiteX7511" fmla="*/ 151022 w 2276193"/>
                    <a:gd name="connsiteY7511" fmla="*/ 191073 h 1318280"/>
                    <a:gd name="connsiteX7512" fmla="*/ 131486 w 2276193"/>
                    <a:gd name="connsiteY7512" fmla="*/ 213327 h 1318280"/>
                    <a:gd name="connsiteX7513" fmla="*/ 131646 w 2276193"/>
                    <a:gd name="connsiteY7513" fmla="*/ 213449 h 1318280"/>
                    <a:gd name="connsiteX7514" fmla="*/ 133492 w 2276193"/>
                    <a:gd name="connsiteY7514" fmla="*/ 218577 h 1318280"/>
                    <a:gd name="connsiteX7515" fmla="*/ 133455 w 2276193"/>
                    <a:gd name="connsiteY7515" fmla="*/ 219177 h 1318280"/>
                    <a:gd name="connsiteX7516" fmla="*/ 130127 w 2276193"/>
                    <a:gd name="connsiteY7516" fmla="*/ 229114 h 1318280"/>
                    <a:gd name="connsiteX7517" fmla="*/ 129911 w 2276193"/>
                    <a:gd name="connsiteY7517" fmla="*/ 229517 h 1318280"/>
                    <a:gd name="connsiteX7518" fmla="*/ 121896 w 2276193"/>
                    <a:gd name="connsiteY7518" fmla="*/ 235497 h 1318280"/>
                    <a:gd name="connsiteX7519" fmla="*/ 119112 w 2276193"/>
                    <a:gd name="connsiteY7519" fmla="*/ 234832 h 1318280"/>
                    <a:gd name="connsiteX7520" fmla="*/ 116712 w 2276193"/>
                    <a:gd name="connsiteY7520" fmla="*/ 234194 h 1318280"/>
                    <a:gd name="connsiteX7521" fmla="*/ 112888 w 2276193"/>
                    <a:gd name="connsiteY7521" fmla="*/ 236013 h 1318280"/>
                    <a:gd name="connsiteX7522" fmla="*/ 110019 w 2276193"/>
                    <a:gd name="connsiteY7522" fmla="*/ 237766 h 1318280"/>
                    <a:gd name="connsiteX7523" fmla="*/ 81522 w 2276193"/>
                    <a:gd name="connsiteY7523" fmla="*/ 270229 h 1318280"/>
                    <a:gd name="connsiteX7524" fmla="*/ 128983 w 2276193"/>
                    <a:gd name="connsiteY7524" fmla="*/ 305541 h 1318280"/>
                    <a:gd name="connsiteX7525" fmla="*/ 129124 w 2276193"/>
                    <a:gd name="connsiteY7525" fmla="*/ 304810 h 1318280"/>
                    <a:gd name="connsiteX7526" fmla="*/ 132030 w 2276193"/>
                    <a:gd name="connsiteY7526" fmla="*/ 301388 h 1318280"/>
                    <a:gd name="connsiteX7527" fmla="*/ 137645 w 2276193"/>
                    <a:gd name="connsiteY7527" fmla="*/ 300095 h 1318280"/>
                    <a:gd name="connsiteX7528" fmla="*/ 142098 w 2276193"/>
                    <a:gd name="connsiteY7528" fmla="*/ 298023 h 1318280"/>
                    <a:gd name="connsiteX7529" fmla="*/ 146363 w 2276193"/>
                    <a:gd name="connsiteY7529" fmla="*/ 295839 h 1318280"/>
                    <a:gd name="connsiteX7530" fmla="*/ 148425 w 2276193"/>
                    <a:gd name="connsiteY7530" fmla="*/ 296270 h 1318280"/>
                    <a:gd name="connsiteX7531" fmla="*/ 151519 w 2276193"/>
                    <a:gd name="connsiteY7531" fmla="*/ 302054 h 1318280"/>
                    <a:gd name="connsiteX7532" fmla="*/ 151397 w 2276193"/>
                    <a:gd name="connsiteY7532" fmla="*/ 303301 h 1318280"/>
                    <a:gd name="connsiteX7533" fmla="*/ 151284 w 2276193"/>
                    <a:gd name="connsiteY7533" fmla="*/ 304819 h 1318280"/>
                    <a:gd name="connsiteX7534" fmla="*/ 148416 w 2276193"/>
                    <a:gd name="connsiteY7534" fmla="*/ 308907 h 1318280"/>
                    <a:gd name="connsiteX7535" fmla="*/ 147403 w 2276193"/>
                    <a:gd name="connsiteY7535" fmla="*/ 309385 h 1318280"/>
                    <a:gd name="connsiteX7536" fmla="*/ 147403 w 2276193"/>
                    <a:gd name="connsiteY7536" fmla="*/ 309394 h 1318280"/>
                    <a:gd name="connsiteX7537" fmla="*/ 147197 w 2276193"/>
                    <a:gd name="connsiteY7537" fmla="*/ 309488 h 1318280"/>
                    <a:gd name="connsiteX7538" fmla="*/ 148247 w 2276193"/>
                    <a:gd name="connsiteY7538" fmla="*/ 309019 h 1318280"/>
                    <a:gd name="connsiteX7539" fmla="*/ 149203 w 2276193"/>
                    <a:gd name="connsiteY7539" fmla="*/ 308588 h 1318280"/>
                    <a:gd name="connsiteX7540" fmla="*/ 153131 w 2276193"/>
                    <a:gd name="connsiteY7540" fmla="*/ 306760 h 1318280"/>
                    <a:gd name="connsiteX7541" fmla="*/ 154865 w 2276193"/>
                    <a:gd name="connsiteY7541" fmla="*/ 305935 h 1318280"/>
                    <a:gd name="connsiteX7542" fmla="*/ 1598825 w 2276193"/>
                    <a:gd name="connsiteY7542" fmla="*/ 149011 h 1318280"/>
                    <a:gd name="connsiteX7543" fmla="*/ 1598291 w 2276193"/>
                    <a:gd name="connsiteY7543" fmla="*/ 149077 h 1318280"/>
                    <a:gd name="connsiteX7544" fmla="*/ 1596988 w 2276193"/>
                    <a:gd name="connsiteY7544" fmla="*/ 149152 h 1318280"/>
                    <a:gd name="connsiteX7545" fmla="*/ 1596500 w 2276193"/>
                    <a:gd name="connsiteY7545" fmla="*/ 149152 h 1318280"/>
                    <a:gd name="connsiteX7546" fmla="*/ 1595928 w 2276193"/>
                    <a:gd name="connsiteY7546" fmla="*/ 149283 h 1318280"/>
                    <a:gd name="connsiteX7547" fmla="*/ 1593901 w 2276193"/>
                    <a:gd name="connsiteY7547" fmla="*/ 150255 h 1318280"/>
                    <a:gd name="connsiteX7548" fmla="*/ 1593894 w 2276193"/>
                    <a:gd name="connsiteY7548" fmla="*/ 150249 h 1318280"/>
                    <a:gd name="connsiteX7549" fmla="*/ 1593894 w 2276193"/>
                    <a:gd name="connsiteY7549" fmla="*/ 150258 h 1318280"/>
                    <a:gd name="connsiteX7550" fmla="*/ 1593901 w 2276193"/>
                    <a:gd name="connsiteY7550" fmla="*/ 150255 h 1318280"/>
                    <a:gd name="connsiteX7551" fmla="*/ 1594972 w 2276193"/>
                    <a:gd name="connsiteY7551" fmla="*/ 151318 h 1318280"/>
                    <a:gd name="connsiteX7552" fmla="*/ 1597644 w 2276193"/>
                    <a:gd name="connsiteY7552" fmla="*/ 154411 h 1318280"/>
                    <a:gd name="connsiteX7553" fmla="*/ 1599237 w 2276193"/>
                    <a:gd name="connsiteY7553" fmla="*/ 149358 h 1318280"/>
                    <a:gd name="connsiteX7554" fmla="*/ 1598825 w 2276193"/>
                    <a:gd name="connsiteY7554" fmla="*/ 149011 h 1318280"/>
                    <a:gd name="connsiteX7555" fmla="*/ 193356 w 2276193"/>
                    <a:gd name="connsiteY7555" fmla="*/ 148336 h 1318280"/>
                    <a:gd name="connsiteX7556" fmla="*/ 161090 w 2276193"/>
                    <a:gd name="connsiteY7556" fmla="*/ 303235 h 1318280"/>
                    <a:gd name="connsiteX7557" fmla="*/ 163855 w 2276193"/>
                    <a:gd name="connsiteY7557" fmla="*/ 302382 h 1318280"/>
                    <a:gd name="connsiteX7558" fmla="*/ 164999 w 2276193"/>
                    <a:gd name="connsiteY7558" fmla="*/ 302082 h 1318280"/>
                    <a:gd name="connsiteX7559" fmla="*/ 171982 w 2276193"/>
                    <a:gd name="connsiteY7559" fmla="*/ 294039 h 1318280"/>
                    <a:gd name="connsiteX7560" fmla="*/ 174289 w 2276193"/>
                    <a:gd name="connsiteY7560" fmla="*/ 290308 h 1318280"/>
                    <a:gd name="connsiteX7561" fmla="*/ 178610 w 2276193"/>
                    <a:gd name="connsiteY7561" fmla="*/ 289624 h 1318280"/>
                    <a:gd name="connsiteX7562" fmla="*/ 178873 w 2276193"/>
                    <a:gd name="connsiteY7562" fmla="*/ 289699 h 1318280"/>
                    <a:gd name="connsiteX7563" fmla="*/ 179997 w 2276193"/>
                    <a:gd name="connsiteY7563" fmla="*/ 290064 h 1318280"/>
                    <a:gd name="connsiteX7564" fmla="*/ 189259 w 2276193"/>
                    <a:gd name="connsiteY7564" fmla="*/ 299129 h 1318280"/>
                    <a:gd name="connsiteX7565" fmla="*/ 191387 w 2276193"/>
                    <a:gd name="connsiteY7565" fmla="*/ 300442 h 1318280"/>
                    <a:gd name="connsiteX7566" fmla="*/ 191397 w 2276193"/>
                    <a:gd name="connsiteY7566" fmla="*/ 300442 h 1318280"/>
                    <a:gd name="connsiteX7567" fmla="*/ 197012 w 2276193"/>
                    <a:gd name="connsiteY7567" fmla="*/ 306066 h 1318280"/>
                    <a:gd name="connsiteX7568" fmla="*/ 197968 w 2276193"/>
                    <a:gd name="connsiteY7568" fmla="*/ 308138 h 1318280"/>
                    <a:gd name="connsiteX7569" fmla="*/ 257915 w 2276193"/>
                    <a:gd name="connsiteY7569" fmla="*/ 286849 h 1318280"/>
                    <a:gd name="connsiteX7570" fmla="*/ 1363646 w 2276193"/>
                    <a:gd name="connsiteY7570" fmla="*/ 146575 h 1318280"/>
                    <a:gd name="connsiteX7571" fmla="*/ 1357327 w 2276193"/>
                    <a:gd name="connsiteY7571" fmla="*/ 151740 h 1318280"/>
                    <a:gd name="connsiteX7572" fmla="*/ 1356831 w 2276193"/>
                    <a:gd name="connsiteY7572" fmla="*/ 153446 h 1318280"/>
                    <a:gd name="connsiteX7573" fmla="*/ 1351206 w 2276193"/>
                    <a:gd name="connsiteY7573" fmla="*/ 159952 h 1318280"/>
                    <a:gd name="connsiteX7574" fmla="*/ 1348994 w 2276193"/>
                    <a:gd name="connsiteY7574" fmla="*/ 161180 h 1318280"/>
                    <a:gd name="connsiteX7575" fmla="*/ 1348825 w 2276193"/>
                    <a:gd name="connsiteY7575" fmla="*/ 161283 h 1318280"/>
                    <a:gd name="connsiteX7576" fmla="*/ 1348216 w 2276193"/>
                    <a:gd name="connsiteY7576" fmla="*/ 161648 h 1318280"/>
                    <a:gd name="connsiteX7577" fmla="*/ 1348225 w 2276193"/>
                    <a:gd name="connsiteY7577" fmla="*/ 161648 h 1318280"/>
                    <a:gd name="connsiteX7578" fmla="*/ 1354046 w 2276193"/>
                    <a:gd name="connsiteY7578" fmla="*/ 168229 h 1318280"/>
                    <a:gd name="connsiteX7579" fmla="*/ 1365108 w 2276193"/>
                    <a:gd name="connsiteY7579" fmla="*/ 159989 h 1318280"/>
                    <a:gd name="connsiteX7580" fmla="*/ 1369270 w 2276193"/>
                    <a:gd name="connsiteY7580" fmla="*/ 154580 h 1318280"/>
                    <a:gd name="connsiteX7581" fmla="*/ 1364086 w 2276193"/>
                    <a:gd name="connsiteY7581" fmla="*/ 146622 h 1318280"/>
                    <a:gd name="connsiteX7582" fmla="*/ 1363646 w 2276193"/>
                    <a:gd name="connsiteY7582" fmla="*/ 146575 h 1318280"/>
                    <a:gd name="connsiteX7583" fmla="*/ 1484441 w 2276193"/>
                    <a:gd name="connsiteY7583" fmla="*/ 146518 h 1318280"/>
                    <a:gd name="connsiteX7584" fmla="*/ 1480045 w 2276193"/>
                    <a:gd name="connsiteY7584" fmla="*/ 150146 h 1318280"/>
                    <a:gd name="connsiteX7585" fmla="*/ 1473745 w 2276193"/>
                    <a:gd name="connsiteY7585" fmla="*/ 158282 h 1318280"/>
                    <a:gd name="connsiteX7586" fmla="*/ 1473595 w 2276193"/>
                    <a:gd name="connsiteY7586" fmla="*/ 158470 h 1318280"/>
                    <a:gd name="connsiteX7587" fmla="*/ 1469339 w 2276193"/>
                    <a:gd name="connsiteY7587" fmla="*/ 163729 h 1318280"/>
                    <a:gd name="connsiteX7588" fmla="*/ 1470286 w 2276193"/>
                    <a:gd name="connsiteY7588" fmla="*/ 169260 h 1318280"/>
                    <a:gd name="connsiteX7589" fmla="*/ 1471148 w 2276193"/>
                    <a:gd name="connsiteY7589" fmla="*/ 169963 h 1318280"/>
                    <a:gd name="connsiteX7590" fmla="*/ 1471383 w 2276193"/>
                    <a:gd name="connsiteY7590" fmla="*/ 170159 h 1318280"/>
                    <a:gd name="connsiteX7591" fmla="*/ 1475461 w 2276193"/>
                    <a:gd name="connsiteY7591" fmla="*/ 172822 h 1318280"/>
                    <a:gd name="connsiteX7592" fmla="*/ 1475826 w 2276193"/>
                    <a:gd name="connsiteY7592" fmla="*/ 172953 h 1318280"/>
                    <a:gd name="connsiteX7593" fmla="*/ 1475826 w 2276193"/>
                    <a:gd name="connsiteY7593" fmla="*/ 172944 h 1318280"/>
                    <a:gd name="connsiteX7594" fmla="*/ 198352 w 2276193"/>
                    <a:gd name="connsiteY7594" fmla="*/ 145655 h 1318280"/>
                    <a:gd name="connsiteX7595" fmla="*/ 262290 w 2276193"/>
                    <a:gd name="connsiteY7595" fmla="*/ 282829 h 1318280"/>
                    <a:gd name="connsiteX7596" fmla="*/ 262285 w 2276193"/>
                    <a:gd name="connsiteY7596" fmla="*/ 282837 h 1318280"/>
                    <a:gd name="connsiteX7597" fmla="*/ 262294 w 2276193"/>
                    <a:gd name="connsiteY7597" fmla="*/ 282837 h 1318280"/>
                    <a:gd name="connsiteX7598" fmla="*/ 262290 w 2276193"/>
                    <a:gd name="connsiteY7598" fmla="*/ 282829 h 1318280"/>
                    <a:gd name="connsiteX7599" fmla="*/ 316233 w 2276193"/>
                    <a:gd name="connsiteY7599" fmla="*/ 200054 h 1318280"/>
                    <a:gd name="connsiteX7600" fmla="*/ 1631391 w 2276193"/>
                    <a:gd name="connsiteY7600" fmla="*/ 145506 h 1318280"/>
                    <a:gd name="connsiteX7601" fmla="*/ 1629910 w 2276193"/>
                    <a:gd name="connsiteY7601" fmla="*/ 145712 h 1318280"/>
                    <a:gd name="connsiteX7602" fmla="*/ 1623591 w 2276193"/>
                    <a:gd name="connsiteY7602" fmla="*/ 146818 h 1318280"/>
                    <a:gd name="connsiteX7603" fmla="*/ 1620817 w 2276193"/>
                    <a:gd name="connsiteY7603" fmla="*/ 148515 h 1318280"/>
                    <a:gd name="connsiteX7604" fmla="*/ 1615014 w 2276193"/>
                    <a:gd name="connsiteY7604" fmla="*/ 151111 h 1318280"/>
                    <a:gd name="connsiteX7605" fmla="*/ 1614555 w 2276193"/>
                    <a:gd name="connsiteY7605" fmla="*/ 151093 h 1318280"/>
                    <a:gd name="connsiteX7606" fmla="*/ 1613317 w 2276193"/>
                    <a:gd name="connsiteY7606" fmla="*/ 151027 h 1318280"/>
                    <a:gd name="connsiteX7607" fmla="*/ 1610336 w 2276193"/>
                    <a:gd name="connsiteY7607" fmla="*/ 151674 h 1318280"/>
                    <a:gd name="connsiteX7608" fmla="*/ 1604168 w 2276193"/>
                    <a:gd name="connsiteY7608" fmla="*/ 152311 h 1318280"/>
                    <a:gd name="connsiteX7609" fmla="*/ 1549573 w 2276193"/>
                    <a:gd name="connsiteY7609" fmla="*/ 325340 h 1318280"/>
                    <a:gd name="connsiteX7610" fmla="*/ 1549582 w 2276193"/>
                    <a:gd name="connsiteY7610" fmla="*/ 325340 h 1318280"/>
                    <a:gd name="connsiteX7611" fmla="*/ 1700741 w 2276193"/>
                    <a:gd name="connsiteY7611" fmla="*/ 223780 h 1318280"/>
                    <a:gd name="connsiteX7612" fmla="*/ 1669956 w 2276193"/>
                    <a:gd name="connsiteY7612" fmla="*/ 145187 h 1318280"/>
                    <a:gd name="connsiteX7613" fmla="*/ 1669965 w 2276193"/>
                    <a:gd name="connsiteY7613" fmla="*/ 145196 h 1318280"/>
                    <a:gd name="connsiteX7614" fmla="*/ 1669075 w 2276193"/>
                    <a:gd name="connsiteY7614" fmla="*/ 146405 h 1318280"/>
                    <a:gd name="connsiteX7615" fmla="*/ 1667247 w 2276193"/>
                    <a:gd name="connsiteY7615" fmla="*/ 147737 h 1318280"/>
                    <a:gd name="connsiteX7616" fmla="*/ 1667144 w 2276193"/>
                    <a:gd name="connsiteY7616" fmla="*/ 147802 h 1318280"/>
                    <a:gd name="connsiteX7617" fmla="*/ 1664922 w 2276193"/>
                    <a:gd name="connsiteY7617" fmla="*/ 149077 h 1318280"/>
                    <a:gd name="connsiteX7618" fmla="*/ 1657010 w 2276193"/>
                    <a:gd name="connsiteY7618" fmla="*/ 151908 h 1318280"/>
                    <a:gd name="connsiteX7619" fmla="*/ 1653373 w 2276193"/>
                    <a:gd name="connsiteY7619" fmla="*/ 151017 h 1318280"/>
                    <a:gd name="connsiteX7620" fmla="*/ 1650889 w 2276193"/>
                    <a:gd name="connsiteY7620" fmla="*/ 150211 h 1318280"/>
                    <a:gd name="connsiteX7621" fmla="*/ 1648742 w 2276193"/>
                    <a:gd name="connsiteY7621" fmla="*/ 150718 h 1318280"/>
                    <a:gd name="connsiteX7622" fmla="*/ 1645274 w 2276193"/>
                    <a:gd name="connsiteY7622" fmla="*/ 151383 h 1318280"/>
                    <a:gd name="connsiteX7623" fmla="*/ 1644468 w 2276193"/>
                    <a:gd name="connsiteY7623" fmla="*/ 151346 h 1318280"/>
                    <a:gd name="connsiteX7624" fmla="*/ 1700385 w 2276193"/>
                    <a:gd name="connsiteY7624" fmla="*/ 214462 h 1318280"/>
                    <a:gd name="connsiteX7625" fmla="*/ 1687682 w 2276193"/>
                    <a:gd name="connsiteY7625" fmla="*/ 152180 h 1318280"/>
                    <a:gd name="connsiteX7626" fmla="*/ 1139912 w 2276193"/>
                    <a:gd name="connsiteY7626" fmla="*/ 145036 h 1318280"/>
                    <a:gd name="connsiteX7627" fmla="*/ 1140802 w 2276193"/>
                    <a:gd name="connsiteY7627" fmla="*/ 147211 h 1318280"/>
                    <a:gd name="connsiteX7628" fmla="*/ 1141037 w 2276193"/>
                    <a:gd name="connsiteY7628" fmla="*/ 147989 h 1318280"/>
                    <a:gd name="connsiteX7629" fmla="*/ 1144814 w 2276193"/>
                    <a:gd name="connsiteY7629" fmla="*/ 161722 h 1318280"/>
                    <a:gd name="connsiteX7630" fmla="*/ 1144927 w 2276193"/>
                    <a:gd name="connsiteY7630" fmla="*/ 162528 h 1318280"/>
                    <a:gd name="connsiteX7631" fmla="*/ 1145283 w 2276193"/>
                    <a:gd name="connsiteY7631" fmla="*/ 162416 h 1318280"/>
                    <a:gd name="connsiteX7632" fmla="*/ 1146708 w 2276193"/>
                    <a:gd name="connsiteY7632" fmla="*/ 162032 h 1318280"/>
                    <a:gd name="connsiteX7633" fmla="*/ 1149201 w 2276193"/>
                    <a:gd name="connsiteY7633" fmla="*/ 155591 h 1318280"/>
                    <a:gd name="connsiteX7634" fmla="*/ 1148761 w 2276193"/>
                    <a:gd name="connsiteY7634" fmla="*/ 154513 h 1318280"/>
                    <a:gd name="connsiteX7635" fmla="*/ 1148583 w 2276193"/>
                    <a:gd name="connsiteY7635" fmla="*/ 151589 h 1318280"/>
                    <a:gd name="connsiteX7636" fmla="*/ 1145255 w 2276193"/>
                    <a:gd name="connsiteY7636" fmla="*/ 149986 h 1318280"/>
                    <a:gd name="connsiteX7637" fmla="*/ 1145245 w 2276193"/>
                    <a:gd name="connsiteY7637" fmla="*/ 149986 h 1318280"/>
                    <a:gd name="connsiteX7638" fmla="*/ 1143896 w 2276193"/>
                    <a:gd name="connsiteY7638" fmla="*/ 145468 h 1318280"/>
                    <a:gd name="connsiteX7639" fmla="*/ 1143896 w 2276193"/>
                    <a:gd name="connsiteY7639" fmla="*/ 145336 h 1318280"/>
                    <a:gd name="connsiteX7640" fmla="*/ 1143352 w 2276193"/>
                    <a:gd name="connsiteY7640" fmla="*/ 145280 h 1318280"/>
                    <a:gd name="connsiteX7641" fmla="*/ 1142527 w 2276193"/>
                    <a:gd name="connsiteY7641" fmla="*/ 145355 h 1318280"/>
                    <a:gd name="connsiteX7642" fmla="*/ 1139912 w 2276193"/>
                    <a:gd name="connsiteY7642" fmla="*/ 145036 h 1318280"/>
                    <a:gd name="connsiteX7643" fmla="*/ 1765216 w 2276193"/>
                    <a:gd name="connsiteY7643" fmla="*/ 144971 h 1318280"/>
                    <a:gd name="connsiteX7644" fmla="*/ 1764166 w 2276193"/>
                    <a:gd name="connsiteY7644" fmla="*/ 145074 h 1318280"/>
                    <a:gd name="connsiteX7645" fmla="*/ 1759845 w 2276193"/>
                    <a:gd name="connsiteY7645" fmla="*/ 147146 h 1318280"/>
                    <a:gd name="connsiteX7646" fmla="*/ 1758608 w 2276193"/>
                    <a:gd name="connsiteY7646" fmla="*/ 148477 h 1318280"/>
                    <a:gd name="connsiteX7647" fmla="*/ 1752964 w 2276193"/>
                    <a:gd name="connsiteY7647" fmla="*/ 149105 h 1318280"/>
                    <a:gd name="connsiteX7648" fmla="*/ 1750555 w 2276193"/>
                    <a:gd name="connsiteY7648" fmla="*/ 148477 h 1318280"/>
                    <a:gd name="connsiteX7649" fmla="*/ 1747340 w 2276193"/>
                    <a:gd name="connsiteY7649" fmla="*/ 151599 h 1318280"/>
                    <a:gd name="connsiteX7650" fmla="*/ 1742690 w 2276193"/>
                    <a:gd name="connsiteY7650" fmla="*/ 154852 h 1318280"/>
                    <a:gd name="connsiteX7651" fmla="*/ 1739737 w 2276193"/>
                    <a:gd name="connsiteY7651" fmla="*/ 155292 h 1318280"/>
                    <a:gd name="connsiteX7652" fmla="*/ 1732641 w 2276193"/>
                    <a:gd name="connsiteY7652" fmla="*/ 153258 h 1318280"/>
                    <a:gd name="connsiteX7653" fmla="*/ 1731947 w 2276193"/>
                    <a:gd name="connsiteY7653" fmla="*/ 153164 h 1318280"/>
                    <a:gd name="connsiteX7654" fmla="*/ 1732491 w 2276193"/>
                    <a:gd name="connsiteY7654" fmla="*/ 154448 h 1318280"/>
                    <a:gd name="connsiteX7655" fmla="*/ 1732988 w 2276193"/>
                    <a:gd name="connsiteY7655" fmla="*/ 155517 h 1318280"/>
                    <a:gd name="connsiteX7656" fmla="*/ 1733279 w 2276193"/>
                    <a:gd name="connsiteY7656" fmla="*/ 156192 h 1318280"/>
                    <a:gd name="connsiteX7657" fmla="*/ 1735294 w 2276193"/>
                    <a:gd name="connsiteY7657" fmla="*/ 162820 h 1318280"/>
                    <a:gd name="connsiteX7658" fmla="*/ 1735369 w 2276193"/>
                    <a:gd name="connsiteY7658" fmla="*/ 163363 h 1318280"/>
                    <a:gd name="connsiteX7659" fmla="*/ 1735416 w 2276193"/>
                    <a:gd name="connsiteY7659" fmla="*/ 163682 h 1318280"/>
                    <a:gd name="connsiteX7660" fmla="*/ 1735519 w 2276193"/>
                    <a:gd name="connsiteY7660" fmla="*/ 164320 h 1318280"/>
                    <a:gd name="connsiteX7661" fmla="*/ 1733972 w 2276193"/>
                    <a:gd name="connsiteY7661" fmla="*/ 168575 h 1318280"/>
                    <a:gd name="connsiteX7662" fmla="*/ 1730288 w 2276193"/>
                    <a:gd name="connsiteY7662" fmla="*/ 170085 h 1318280"/>
                    <a:gd name="connsiteX7663" fmla="*/ 1729660 w 2276193"/>
                    <a:gd name="connsiteY7663" fmla="*/ 170038 h 1318280"/>
                    <a:gd name="connsiteX7664" fmla="*/ 1726501 w 2276193"/>
                    <a:gd name="connsiteY7664" fmla="*/ 168885 h 1318280"/>
                    <a:gd name="connsiteX7665" fmla="*/ 1724214 w 2276193"/>
                    <a:gd name="connsiteY7665" fmla="*/ 167563 h 1318280"/>
                    <a:gd name="connsiteX7666" fmla="*/ 1718402 w 2276193"/>
                    <a:gd name="connsiteY7666" fmla="*/ 163757 h 1318280"/>
                    <a:gd name="connsiteX7667" fmla="*/ 1711268 w 2276193"/>
                    <a:gd name="connsiteY7667" fmla="*/ 159501 h 1318280"/>
                    <a:gd name="connsiteX7668" fmla="*/ 1707678 w 2276193"/>
                    <a:gd name="connsiteY7668" fmla="*/ 155883 h 1318280"/>
                    <a:gd name="connsiteX7669" fmla="*/ 1708793 w 2276193"/>
                    <a:gd name="connsiteY7669" fmla="*/ 150980 h 1318280"/>
                    <a:gd name="connsiteX7670" fmla="*/ 1708812 w 2276193"/>
                    <a:gd name="connsiteY7670" fmla="*/ 151008 h 1318280"/>
                    <a:gd name="connsiteX7671" fmla="*/ 1708878 w 2276193"/>
                    <a:gd name="connsiteY7671" fmla="*/ 150877 h 1318280"/>
                    <a:gd name="connsiteX7672" fmla="*/ 1707078 w 2276193"/>
                    <a:gd name="connsiteY7672" fmla="*/ 148487 h 1318280"/>
                    <a:gd name="connsiteX7673" fmla="*/ 1693363 w 2276193"/>
                    <a:gd name="connsiteY7673" fmla="*/ 152180 h 1318280"/>
                    <a:gd name="connsiteX7674" fmla="*/ 1706768 w 2276193"/>
                    <a:gd name="connsiteY7674" fmla="*/ 217912 h 1318280"/>
                    <a:gd name="connsiteX7675" fmla="*/ 1638581 w 2276193"/>
                    <a:gd name="connsiteY7675" fmla="*/ 144202 h 1318280"/>
                    <a:gd name="connsiteX7676" fmla="*/ 1638167 w 2276193"/>
                    <a:gd name="connsiteY7676" fmla="*/ 144230 h 1318280"/>
                    <a:gd name="connsiteX7677" fmla="*/ 1638159 w 2276193"/>
                    <a:gd name="connsiteY7677" fmla="*/ 144221 h 1318280"/>
                    <a:gd name="connsiteX7678" fmla="*/ 1638159 w 2276193"/>
                    <a:gd name="connsiteY7678" fmla="*/ 144231 h 1318280"/>
                    <a:gd name="connsiteX7679" fmla="*/ 1638167 w 2276193"/>
                    <a:gd name="connsiteY7679" fmla="*/ 144230 h 1318280"/>
                    <a:gd name="connsiteX7680" fmla="*/ 1639687 w 2276193"/>
                    <a:gd name="connsiteY7680" fmla="*/ 145946 h 1318280"/>
                    <a:gd name="connsiteX7681" fmla="*/ 1638581 w 2276193"/>
                    <a:gd name="connsiteY7681" fmla="*/ 144202 h 1318280"/>
                    <a:gd name="connsiteX7682" fmla="*/ 1492006 w 2276193"/>
                    <a:gd name="connsiteY7682" fmla="*/ 142140 h 1318280"/>
                    <a:gd name="connsiteX7683" fmla="*/ 1491650 w 2276193"/>
                    <a:gd name="connsiteY7683" fmla="*/ 142515 h 1318280"/>
                    <a:gd name="connsiteX7684" fmla="*/ 1469508 w 2276193"/>
                    <a:gd name="connsiteY7684" fmla="*/ 210440 h 1318280"/>
                    <a:gd name="connsiteX7685" fmla="*/ 1469639 w 2276193"/>
                    <a:gd name="connsiteY7685" fmla="*/ 210543 h 1318280"/>
                    <a:gd name="connsiteX7686" fmla="*/ 1471786 w 2276193"/>
                    <a:gd name="connsiteY7686" fmla="*/ 212109 h 1318280"/>
                    <a:gd name="connsiteX7687" fmla="*/ 1474073 w 2276193"/>
                    <a:gd name="connsiteY7687" fmla="*/ 217799 h 1318280"/>
                    <a:gd name="connsiteX7688" fmla="*/ 1469405 w 2276193"/>
                    <a:gd name="connsiteY7688" fmla="*/ 221774 h 1318280"/>
                    <a:gd name="connsiteX7689" fmla="*/ 1468692 w 2276193"/>
                    <a:gd name="connsiteY7689" fmla="*/ 221792 h 1318280"/>
                    <a:gd name="connsiteX7690" fmla="*/ 1465974 w 2276193"/>
                    <a:gd name="connsiteY7690" fmla="*/ 221315 h 1318280"/>
                    <a:gd name="connsiteX7691" fmla="*/ 1451275 w 2276193"/>
                    <a:gd name="connsiteY7691" fmla="*/ 266395 h 1318280"/>
                    <a:gd name="connsiteX7692" fmla="*/ 1450694 w 2276193"/>
                    <a:gd name="connsiteY7692" fmla="*/ 270998 h 1318280"/>
                    <a:gd name="connsiteX7693" fmla="*/ 1450544 w 2276193"/>
                    <a:gd name="connsiteY7693" fmla="*/ 271251 h 1318280"/>
                    <a:gd name="connsiteX7694" fmla="*/ 1450394 w 2276193"/>
                    <a:gd name="connsiteY7694" fmla="*/ 272319 h 1318280"/>
                    <a:gd name="connsiteX7695" fmla="*/ 1451735 w 2276193"/>
                    <a:gd name="connsiteY7695" fmla="*/ 273819 h 1318280"/>
                    <a:gd name="connsiteX7696" fmla="*/ 1453000 w 2276193"/>
                    <a:gd name="connsiteY7696" fmla="*/ 275797 h 1318280"/>
                    <a:gd name="connsiteX7697" fmla="*/ 1455316 w 2276193"/>
                    <a:gd name="connsiteY7697" fmla="*/ 280878 h 1318280"/>
                    <a:gd name="connsiteX7698" fmla="*/ 1455297 w 2276193"/>
                    <a:gd name="connsiteY7698" fmla="*/ 280878 h 1318280"/>
                    <a:gd name="connsiteX7699" fmla="*/ 1539964 w 2276193"/>
                    <a:gd name="connsiteY7699" fmla="*/ 326633 h 1318280"/>
                    <a:gd name="connsiteX7700" fmla="*/ 937093 w 2276193"/>
                    <a:gd name="connsiteY7700" fmla="*/ 141325 h 1318280"/>
                    <a:gd name="connsiteX7701" fmla="*/ 863478 w 2276193"/>
                    <a:gd name="connsiteY7701" fmla="*/ 196360 h 1318280"/>
                    <a:gd name="connsiteX7702" fmla="*/ 946158 w 2276193"/>
                    <a:gd name="connsiteY7702" fmla="*/ 204947 h 1318280"/>
                    <a:gd name="connsiteX7703" fmla="*/ 946524 w 2276193"/>
                    <a:gd name="connsiteY7703" fmla="*/ 204000 h 1318280"/>
                    <a:gd name="connsiteX7704" fmla="*/ 949917 w 2276193"/>
                    <a:gd name="connsiteY7704" fmla="*/ 201272 h 1318280"/>
                    <a:gd name="connsiteX7705" fmla="*/ 952233 w 2276193"/>
                    <a:gd name="connsiteY7705" fmla="*/ 200466 h 1318280"/>
                    <a:gd name="connsiteX7706" fmla="*/ 950930 w 2276193"/>
                    <a:gd name="connsiteY7706" fmla="*/ 197579 h 1318280"/>
                    <a:gd name="connsiteX7707" fmla="*/ 950030 w 2276193"/>
                    <a:gd name="connsiteY7707" fmla="*/ 194317 h 1318280"/>
                    <a:gd name="connsiteX7708" fmla="*/ 948924 w 2276193"/>
                    <a:gd name="connsiteY7708" fmla="*/ 187727 h 1318280"/>
                    <a:gd name="connsiteX7709" fmla="*/ 947386 w 2276193"/>
                    <a:gd name="connsiteY7709" fmla="*/ 187202 h 1318280"/>
                    <a:gd name="connsiteX7710" fmla="*/ 945971 w 2276193"/>
                    <a:gd name="connsiteY7710" fmla="*/ 186799 h 1318280"/>
                    <a:gd name="connsiteX7711" fmla="*/ 943824 w 2276193"/>
                    <a:gd name="connsiteY7711" fmla="*/ 185786 h 1318280"/>
                    <a:gd name="connsiteX7712" fmla="*/ 941537 w 2276193"/>
                    <a:gd name="connsiteY7712" fmla="*/ 182430 h 1318280"/>
                    <a:gd name="connsiteX7713" fmla="*/ 942315 w 2276193"/>
                    <a:gd name="connsiteY7713" fmla="*/ 178446 h 1318280"/>
                    <a:gd name="connsiteX7714" fmla="*/ 942324 w 2276193"/>
                    <a:gd name="connsiteY7714" fmla="*/ 178465 h 1318280"/>
                    <a:gd name="connsiteX7715" fmla="*/ 948643 w 2276193"/>
                    <a:gd name="connsiteY7715" fmla="*/ 172850 h 1318280"/>
                    <a:gd name="connsiteX7716" fmla="*/ 954539 w 2276193"/>
                    <a:gd name="connsiteY7716" fmla="*/ 173262 h 1318280"/>
                    <a:gd name="connsiteX7717" fmla="*/ 954951 w 2276193"/>
                    <a:gd name="connsiteY7717" fmla="*/ 173600 h 1318280"/>
                    <a:gd name="connsiteX7718" fmla="*/ 462413 w 2276193"/>
                    <a:gd name="connsiteY7718" fmla="*/ 140959 h 1318280"/>
                    <a:gd name="connsiteX7719" fmla="*/ 405700 w 2276193"/>
                    <a:gd name="connsiteY7719" fmla="*/ 165379 h 1318280"/>
                    <a:gd name="connsiteX7720" fmla="*/ 405596 w 2276193"/>
                    <a:gd name="connsiteY7720" fmla="*/ 167075 h 1318280"/>
                    <a:gd name="connsiteX7721" fmla="*/ 405568 w 2276193"/>
                    <a:gd name="connsiteY7721" fmla="*/ 167478 h 1318280"/>
                    <a:gd name="connsiteX7722" fmla="*/ 405503 w 2276193"/>
                    <a:gd name="connsiteY7722" fmla="*/ 168669 h 1318280"/>
                    <a:gd name="connsiteX7723" fmla="*/ 405690 w 2276193"/>
                    <a:gd name="connsiteY7723" fmla="*/ 171275 h 1318280"/>
                    <a:gd name="connsiteX7724" fmla="*/ 405774 w 2276193"/>
                    <a:gd name="connsiteY7724" fmla="*/ 171275 h 1318280"/>
                    <a:gd name="connsiteX7725" fmla="*/ 408352 w 2276193"/>
                    <a:gd name="connsiteY7725" fmla="*/ 170750 h 1318280"/>
                    <a:gd name="connsiteX7726" fmla="*/ 409430 w 2276193"/>
                    <a:gd name="connsiteY7726" fmla="*/ 170056 h 1318280"/>
                    <a:gd name="connsiteX7727" fmla="*/ 409543 w 2276193"/>
                    <a:gd name="connsiteY7727" fmla="*/ 169972 h 1318280"/>
                    <a:gd name="connsiteX7728" fmla="*/ 415468 w 2276193"/>
                    <a:gd name="connsiteY7728" fmla="*/ 169681 h 1318280"/>
                    <a:gd name="connsiteX7729" fmla="*/ 417483 w 2276193"/>
                    <a:gd name="connsiteY7729" fmla="*/ 170413 h 1318280"/>
                    <a:gd name="connsiteX7730" fmla="*/ 421073 w 2276193"/>
                    <a:gd name="connsiteY7730" fmla="*/ 167347 h 1318280"/>
                    <a:gd name="connsiteX7731" fmla="*/ 421429 w 2276193"/>
                    <a:gd name="connsiteY7731" fmla="*/ 166888 h 1318280"/>
                    <a:gd name="connsiteX7732" fmla="*/ 421439 w 2276193"/>
                    <a:gd name="connsiteY7732" fmla="*/ 166860 h 1318280"/>
                    <a:gd name="connsiteX7733" fmla="*/ 425723 w 2276193"/>
                    <a:gd name="connsiteY7733" fmla="*/ 164769 h 1318280"/>
                    <a:gd name="connsiteX7734" fmla="*/ 427776 w 2276193"/>
                    <a:gd name="connsiteY7734" fmla="*/ 165191 h 1318280"/>
                    <a:gd name="connsiteX7735" fmla="*/ 430935 w 2276193"/>
                    <a:gd name="connsiteY7735" fmla="*/ 170600 h 1318280"/>
                    <a:gd name="connsiteX7736" fmla="*/ 431010 w 2276193"/>
                    <a:gd name="connsiteY7736" fmla="*/ 170759 h 1318280"/>
                    <a:gd name="connsiteX7737" fmla="*/ 432406 w 2276193"/>
                    <a:gd name="connsiteY7737" fmla="*/ 173187 h 1318280"/>
                    <a:gd name="connsiteX7738" fmla="*/ 432463 w 2276193"/>
                    <a:gd name="connsiteY7738" fmla="*/ 173309 h 1318280"/>
                    <a:gd name="connsiteX7739" fmla="*/ 433494 w 2276193"/>
                    <a:gd name="connsiteY7739" fmla="*/ 175165 h 1318280"/>
                    <a:gd name="connsiteX7740" fmla="*/ 434178 w 2276193"/>
                    <a:gd name="connsiteY7740" fmla="*/ 180743 h 1318280"/>
                    <a:gd name="connsiteX7741" fmla="*/ 429801 w 2276193"/>
                    <a:gd name="connsiteY7741" fmla="*/ 183733 h 1318280"/>
                    <a:gd name="connsiteX7742" fmla="*/ 428104 w 2276193"/>
                    <a:gd name="connsiteY7742" fmla="*/ 186367 h 1318280"/>
                    <a:gd name="connsiteX7743" fmla="*/ 430719 w 2276193"/>
                    <a:gd name="connsiteY7743" fmla="*/ 190051 h 1318280"/>
                    <a:gd name="connsiteX7744" fmla="*/ 434806 w 2276193"/>
                    <a:gd name="connsiteY7744" fmla="*/ 190933 h 1318280"/>
                    <a:gd name="connsiteX7745" fmla="*/ 438059 w 2276193"/>
                    <a:gd name="connsiteY7745" fmla="*/ 193473 h 1318280"/>
                    <a:gd name="connsiteX7746" fmla="*/ 441715 w 2276193"/>
                    <a:gd name="connsiteY7746" fmla="*/ 192357 h 1318280"/>
                    <a:gd name="connsiteX7747" fmla="*/ 442671 w 2276193"/>
                    <a:gd name="connsiteY7747" fmla="*/ 192414 h 1318280"/>
                    <a:gd name="connsiteX7748" fmla="*/ 453189 w 2276193"/>
                    <a:gd name="connsiteY7748" fmla="*/ 197316 h 1318280"/>
                    <a:gd name="connsiteX7749" fmla="*/ 453395 w 2276193"/>
                    <a:gd name="connsiteY7749" fmla="*/ 203841 h 1318280"/>
                    <a:gd name="connsiteX7750" fmla="*/ 449177 w 2276193"/>
                    <a:gd name="connsiteY7750" fmla="*/ 205959 h 1318280"/>
                    <a:gd name="connsiteX7751" fmla="*/ 447086 w 2276193"/>
                    <a:gd name="connsiteY7751" fmla="*/ 205519 h 1318280"/>
                    <a:gd name="connsiteX7752" fmla="*/ 445540 w 2276193"/>
                    <a:gd name="connsiteY7752" fmla="*/ 204825 h 1318280"/>
                    <a:gd name="connsiteX7753" fmla="*/ 439793 w 2276193"/>
                    <a:gd name="connsiteY7753" fmla="*/ 202631 h 1318280"/>
                    <a:gd name="connsiteX7754" fmla="*/ 436709 w 2276193"/>
                    <a:gd name="connsiteY7754" fmla="*/ 200138 h 1318280"/>
                    <a:gd name="connsiteX7755" fmla="*/ 432950 w 2276193"/>
                    <a:gd name="connsiteY7755" fmla="*/ 201244 h 1318280"/>
                    <a:gd name="connsiteX7756" fmla="*/ 429191 w 2276193"/>
                    <a:gd name="connsiteY7756" fmla="*/ 201038 h 1318280"/>
                    <a:gd name="connsiteX7757" fmla="*/ 428207 w 2276193"/>
                    <a:gd name="connsiteY7757" fmla="*/ 201057 h 1318280"/>
                    <a:gd name="connsiteX7758" fmla="*/ 424429 w 2276193"/>
                    <a:gd name="connsiteY7758" fmla="*/ 202463 h 1318280"/>
                    <a:gd name="connsiteX7759" fmla="*/ 423951 w 2276193"/>
                    <a:gd name="connsiteY7759" fmla="*/ 209109 h 1318280"/>
                    <a:gd name="connsiteX7760" fmla="*/ 426763 w 2276193"/>
                    <a:gd name="connsiteY7760" fmla="*/ 212981 h 1318280"/>
                    <a:gd name="connsiteX7761" fmla="*/ 427644 w 2276193"/>
                    <a:gd name="connsiteY7761" fmla="*/ 213834 h 1318280"/>
                    <a:gd name="connsiteX7762" fmla="*/ 428872 w 2276193"/>
                    <a:gd name="connsiteY7762" fmla="*/ 214068 h 1318280"/>
                    <a:gd name="connsiteX7763" fmla="*/ 432050 w 2276193"/>
                    <a:gd name="connsiteY7763" fmla="*/ 215165 h 1318280"/>
                    <a:gd name="connsiteX7764" fmla="*/ 435219 w 2276193"/>
                    <a:gd name="connsiteY7764" fmla="*/ 219168 h 1318280"/>
                    <a:gd name="connsiteX7765" fmla="*/ 490311 w 2276193"/>
                    <a:gd name="connsiteY7765" fmla="*/ 230576 h 1318280"/>
                    <a:gd name="connsiteX7766" fmla="*/ 467972 w 2276193"/>
                    <a:gd name="connsiteY7766" fmla="*/ 158817 h 1318280"/>
                    <a:gd name="connsiteX7767" fmla="*/ 467485 w 2276193"/>
                    <a:gd name="connsiteY7767" fmla="*/ 158282 h 1318280"/>
                    <a:gd name="connsiteX7768" fmla="*/ 466491 w 2276193"/>
                    <a:gd name="connsiteY7768" fmla="*/ 154064 h 1318280"/>
                    <a:gd name="connsiteX7769" fmla="*/ 466041 w 2276193"/>
                    <a:gd name="connsiteY7769" fmla="*/ 152602 h 1318280"/>
                    <a:gd name="connsiteX7770" fmla="*/ 464044 w 2276193"/>
                    <a:gd name="connsiteY7770" fmla="*/ 146799 h 1318280"/>
                    <a:gd name="connsiteX7771" fmla="*/ 464082 w 2276193"/>
                    <a:gd name="connsiteY7771" fmla="*/ 146311 h 1318280"/>
                    <a:gd name="connsiteX7772" fmla="*/ 587324 w 2276193"/>
                    <a:gd name="connsiteY7772" fmla="*/ 140903 h 1318280"/>
                    <a:gd name="connsiteX7773" fmla="*/ 582600 w 2276193"/>
                    <a:gd name="connsiteY7773" fmla="*/ 141503 h 1318280"/>
                    <a:gd name="connsiteX7774" fmla="*/ 579890 w 2276193"/>
                    <a:gd name="connsiteY7774" fmla="*/ 144006 h 1318280"/>
                    <a:gd name="connsiteX7775" fmla="*/ 578325 w 2276193"/>
                    <a:gd name="connsiteY7775" fmla="*/ 147690 h 1318280"/>
                    <a:gd name="connsiteX7776" fmla="*/ 578737 w 2276193"/>
                    <a:gd name="connsiteY7776" fmla="*/ 148271 h 1318280"/>
                    <a:gd name="connsiteX7777" fmla="*/ 584774 w 2276193"/>
                    <a:gd name="connsiteY7777" fmla="*/ 153089 h 1318280"/>
                    <a:gd name="connsiteX7778" fmla="*/ 585580 w 2276193"/>
                    <a:gd name="connsiteY7778" fmla="*/ 153005 h 1318280"/>
                    <a:gd name="connsiteX7779" fmla="*/ 587418 w 2276193"/>
                    <a:gd name="connsiteY7779" fmla="*/ 149564 h 1318280"/>
                    <a:gd name="connsiteX7780" fmla="*/ 588496 w 2276193"/>
                    <a:gd name="connsiteY7780" fmla="*/ 145777 h 1318280"/>
                    <a:gd name="connsiteX7781" fmla="*/ 588515 w 2276193"/>
                    <a:gd name="connsiteY7781" fmla="*/ 145543 h 1318280"/>
                    <a:gd name="connsiteX7782" fmla="*/ 588515 w 2276193"/>
                    <a:gd name="connsiteY7782" fmla="*/ 144962 h 1318280"/>
                    <a:gd name="connsiteX7783" fmla="*/ 588524 w 2276193"/>
                    <a:gd name="connsiteY7783" fmla="*/ 144962 h 1318280"/>
                    <a:gd name="connsiteX7784" fmla="*/ 587324 w 2276193"/>
                    <a:gd name="connsiteY7784" fmla="*/ 140903 h 1318280"/>
                    <a:gd name="connsiteX7785" fmla="*/ 1363664 w 2276193"/>
                    <a:gd name="connsiteY7785" fmla="*/ 140791 h 1318280"/>
                    <a:gd name="connsiteX7786" fmla="*/ 1365624 w 2276193"/>
                    <a:gd name="connsiteY7786" fmla="*/ 141034 h 1318280"/>
                    <a:gd name="connsiteX7787" fmla="*/ 1375110 w 2276193"/>
                    <a:gd name="connsiteY7787" fmla="*/ 154327 h 1318280"/>
                    <a:gd name="connsiteX7788" fmla="*/ 1367948 w 2276193"/>
                    <a:gd name="connsiteY7788" fmla="*/ 165136 h 1318280"/>
                    <a:gd name="connsiteX7789" fmla="*/ 1357552 w 2276193"/>
                    <a:gd name="connsiteY7789" fmla="*/ 173038 h 1318280"/>
                    <a:gd name="connsiteX7790" fmla="*/ 1355996 w 2276193"/>
                    <a:gd name="connsiteY7790" fmla="*/ 174697 h 1318280"/>
                    <a:gd name="connsiteX7791" fmla="*/ 1354431 w 2276193"/>
                    <a:gd name="connsiteY7791" fmla="*/ 176535 h 1318280"/>
                    <a:gd name="connsiteX7792" fmla="*/ 1351103 w 2276193"/>
                    <a:gd name="connsiteY7792" fmla="*/ 181119 h 1318280"/>
                    <a:gd name="connsiteX7793" fmla="*/ 1349828 w 2276193"/>
                    <a:gd name="connsiteY7793" fmla="*/ 183162 h 1318280"/>
                    <a:gd name="connsiteX7794" fmla="*/ 1348581 w 2276193"/>
                    <a:gd name="connsiteY7794" fmla="*/ 185337 h 1318280"/>
                    <a:gd name="connsiteX7795" fmla="*/ 1346050 w 2276193"/>
                    <a:gd name="connsiteY7795" fmla="*/ 190333 h 1318280"/>
                    <a:gd name="connsiteX7796" fmla="*/ 1343725 w 2276193"/>
                    <a:gd name="connsiteY7796" fmla="*/ 193286 h 1318280"/>
                    <a:gd name="connsiteX7797" fmla="*/ 1338429 w 2276193"/>
                    <a:gd name="connsiteY7797" fmla="*/ 206673 h 1318280"/>
                    <a:gd name="connsiteX7798" fmla="*/ 1338298 w 2276193"/>
                    <a:gd name="connsiteY7798" fmla="*/ 208744 h 1318280"/>
                    <a:gd name="connsiteX7799" fmla="*/ 1336329 w 2276193"/>
                    <a:gd name="connsiteY7799" fmla="*/ 216337 h 1318280"/>
                    <a:gd name="connsiteX7800" fmla="*/ 1336292 w 2276193"/>
                    <a:gd name="connsiteY7800" fmla="*/ 216440 h 1318280"/>
                    <a:gd name="connsiteX7801" fmla="*/ 1334698 w 2276193"/>
                    <a:gd name="connsiteY7801" fmla="*/ 222684 h 1318280"/>
                    <a:gd name="connsiteX7802" fmla="*/ 1335561 w 2276193"/>
                    <a:gd name="connsiteY7802" fmla="*/ 233239 h 1318280"/>
                    <a:gd name="connsiteX7803" fmla="*/ 1335814 w 2276193"/>
                    <a:gd name="connsiteY7803" fmla="*/ 234289 h 1318280"/>
                    <a:gd name="connsiteX7804" fmla="*/ 1335936 w 2276193"/>
                    <a:gd name="connsiteY7804" fmla="*/ 234748 h 1318280"/>
                    <a:gd name="connsiteX7805" fmla="*/ 1337126 w 2276193"/>
                    <a:gd name="connsiteY7805" fmla="*/ 238161 h 1318280"/>
                    <a:gd name="connsiteX7806" fmla="*/ 1337604 w 2276193"/>
                    <a:gd name="connsiteY7806" fmla="*/ 239182 h 1318280"/>
                    <a:gd name="connsiteX7807" fmla="*/ 1340866 w 2276193"/>
                    <a:gd name="connsiteY7807" fmla="*/ 243907 h 1318280"/>
                    <a:gd name="connsiteX7808" fmla="*/ 1341776 w 2276193"/>
                    <a:gd name="connsiteY7808" fmla="*/ 244816 h 1318280"/>
                    <a:gd name="connsiteX7809" fmla="*/ 1341954 w 2276193"/>
                    <a:gd name="connsiteY7809" fmla="*/ 244994 h 1318280"/>
                    <a:gd name="connsiteX7810" fmla="*/ 1342872 w 2276193"/>
                    <a:gd name="connsiteY7810" fmla="*/ 245800 h 1318280"/>
                    <a:gd name="connsiteX7811" fmla="*/ 1343060 w 2276193"/>
                    <a:gd name="connsiteY7811" fmla="*/ 245950 h 1318280"/>
                    <a:gd name="connsiteX7812" fmla="*/ 1344110 w 2276193"/>
                    <a:gd name="connsiteY7812" fmla="*/ 246757 h 1318280"/>
                    <a:gd name="connsiteX7813" fmla="*/ 1344353 w 2276193"/>
                    <a:gd name="connsiteY7813" fmla="*/ 246925 h 1318280"/>
                    <a:gd name="connsiteX7814" fmla="*/ 1345469 w 2276193"/>
                    <a:gd name="connsiteY7814" fmla="*/ 247666 h 1318280"/>
                    <a:gd name="connsiteX7815" fmla="*/ 1346725 w 2276193"/>
                    <a:gd name="connsiteY7815" fmla="*/ 248416 h 1318280"/>
                    <a:gd name="connsiteX7816" fmla="*/ 1347044 w 2276193"/>
                    <a:gd name="connsiteY7816" fmla="*/ 248594 h 1318280"/>
                    <a:gd name="connsiteX7817" fmla="*/ 1351272 w 2276193"/>
                    <a:gd name="connsiteY7817" fmla="*/ 256431 h 1318280"/>
                    <a:gd name="connsiteX7818" fmla="*/ 1344888 w 2276193"/>
                    <a:gd name="connsiteY7818" fmla="*/ 261905 h 1318280"/>
                    <a:gd name="connsiteX7819" fmla="*/ 1343557 w 2276193"/>
                    <a:gd name="connsiteY7819" fmla="*/ 261868 h 1318280"/>
                    <a:gd name="connsiteX7820" fmla="*/ 1342526 w 2276193"/>
                    <a:gd name="connsiteY7820" fmla="*/ 261924 h 1318280"/>
                    <a:gd name="connsiteX7821" fmla="*/ 1339207 w 2276193"/>
                    <a:gd name="connsiteY7821" fmla="*/ 262018 h 1318280"/>
                    <a:gd name="connsiteX7822" fmla="*/ 1330602 w 2276193"/>
                    <a:gd name="connsiteY7822" fmla="*/ 260368 h 1318280"/>
                    <a:gd name="connsiteX7823" fmla="*/ 1329786 w 2276193"/>
                    <a:gd name="connsiteY7823" fmla="*/ 259993 h 1318280"/>
                    <a:gd name="connsiteX7824" fmla="*/ 1326430 w 2276193"/>
                    <a:gd name="connsiteY7824" fmla="*/ 258287 h 1318280"/>
                    <a:gd name="connsiteX7825" fmla="*/ 1325605 w 2276193"/>
                    <a:gd name="connsiteY7825" fmla="*/ 257696 h 1318280"/>
                    <a:gd name="connsiteX7826" fmla="*/ 1324827 w 2276193"/>
                    <a:gd name="connsiteY7826" fmla="*/ 257012 h 1318280"/>
                    <a:gd name="connsiteX7827" fmla="*/ 1324696 w 2276193"/>
                    <a:gd name="connsiteY7827" fmla="*/ 256890 h 1318280"/>
                    <a:gd name="connsiteX7828" fmla="*/ 1324087 w 2276193"/>
                    <a:gd name="connsiteY7828" fmla="*/ 256196 h 1318280"/>
                    <a:gd name="connsiteX7829" fmla="*/ 1323936 w 2276193"/>
                    <a:gd name="connsiteY7829" fmla="*/ 256018 h 1318280"/>
                    <a:gd name="connsiteX7830" fmla="*/ 1323496 w 2276193"/>
                    <a:gd name="connsiteY7830" fmla="*/ 255381 h 1318280"/>
                    <a:gd name="connsiteX7831" fmla="*/ 1318115 w 2276193"/>
                    <a:gd name="connsiteY7831" fmla="*/ 253769 h 1318280"/>
                    <a:gd name="connsiteX7832" fmla="*/ 1318022 w 2276193"/>
                    <a:gd name="connsiteY7832" fmla="*/ 253684 h 1318280"/>
                    <a:gd name="connsiteX7833" fmla="*/ 1317393 w 2276193"/>
                    <a:gd name="connsiteY7833" fmla="*/ 252990 h 1318280"/>
                    <a:gd name="connsiteX7834" fmla="*/ 1316915 w 2276193"/>
                    <a:gd name="connsiteY7834" fmla="*/ 252316 h 1318280"/>
                    <a:gd name="connsiteX7835" fmla="*/ 1316690 w 2276193"/>
                    <a:gd name="connsiteY7835" fmla="*/ 251894 h 1318280"/>
                    <a:gd name="connsiteX7836" fmla="*/ 1316596 w 2276193"/>
                    <a:gd name="connsiteY7836" fmla="*/ 251894 h 1318280"/>
                    <a:gd name="connsiteX7837" fmla="*/ 1315303 w 2276193"/>
                    <a:gd name="connsiteY7837" fmla="*/ 251678 h 1318280"/>
                    <a:gd name="connsiteX7838" fmla="*/ 1314928 w 2276193"/>
                    <a:gd name="connsiteY7838" fmla="*/ 251575 h 1318280"/>
                    <a:gd name="connsiteX7839" fmla="*/ 1308516 w 2276193"/>
                    <a:gd name="connsiteY7839" fmla="*/ 245163 h 1318280"/>
                    <a:gd name="connsiteX7840" fmla="*/ 1312359 w 2276193"/>
                    <a:gd name="connsiteY7840" fmla="*/ 233023 h 1318280"/>
                    <a:gd name="connsiteX7841" fmla="*/ 1311338 w 2276193"/>
                    <a:gd name="connsiteY7841" fmla="*/ 220106 h 1318280"/>
                    <a:gd name="connsiteX7842" fmla="*/ 1312106 w 2276193"/>
                    <a:gd name="connsiteY7842" fmla="*/ 218644 h 1318280"/>
                    <a:gd name="connsiteX7843" fmla="*/ 1312762 w 2276193"/>
                    <a:gd name="connsiteY7843" fmla="*/ 217303 h 1318280"/>
                    <a:gd name="connsiteX7844" fmla="*/ 1312978 w 2276193"/>
                    <a:gd name="connsiteY7844" fmla="*/ 216872 h 1318280"/>
                    <a:gd name="connsiteX7845" fmla="*/ 1313278 w 2276193"/>
                    <a:gd name="connsiteY7845" fmla="*/ 216291 h 1318280"/>
                    <a:gd name="connsiteX7846" fmla="*/ 1313494 w 2276193"/>
                    <a:gd name="connsiteY7846" fmla="*/ 215850 h 1318280"/>
                    <a:gd name="connsiteX7847" fmla="*/ 1313597 w 2276193"/>
                    <a:gd name="connsiteY7847" fmla="*/ 215616 h 1318280"/>
                    <a:gd name="connsiteX7848" fmla="*/ 1313362 w 2276193"/>
                    <a:gd name="connsiteY7848" fmla="*/ 215438 h 1318280"/>
                    <a:gd name="connsiteX7849" fmla="*/ 1312931 w 2276193"/>
                    <a:gd name="connsiteY7849" fmla="*/ 215137 h 1318280"/>
                    <a:gd name="connsiteX7850" fmla="*/ 1310438 w 2276193"/>
                    <a:gd name="connsiteY7850" fmla="*/ 211416 h 1318280"/>
                    <a:gd name="connsiteX7851" fmla="*/ 1310372 w 2276193"/>
                    <a:gd name="connsiteY7851" fmla="*/ 210525 h 1318280"/>
                    <a:gd name="connsiteX7852" fmla="*/ 1310391 w 2276193"/>
                    <a:gd name="connsiteY7852" fmla="*/ 210310 h 1318280"/>
                    <a:gd name="connsiteX7853" fmla="*/ 1310456 w 2276193"/>
                    <a:gd name="connsiteY7853" fmla="*/ 209672 h 1318280"/>
                    <a:gd name="connsiteX7854" fmla="*/ 1310513 w 2276193"/>
                    <a:gd name="connsiteY7854" fmla="*/ 209438 h 1318280"/>
                    <a:gd name="connsiteX7855" fmla="*/ 1310663 w 2276193"/>
                    <a:gd name="connsiteY7855" fmla="*/ 208875 h 1318280"/>
                    <a:gd name="connsiteX7856" fmla="*/ 1310766 w 2276193"/>
                    <a:gd name="connsiteY7856" fmla="*/ 208585 h 1318280"/>
                    <a:gd name="connsiteX7857" fmla="*/ 1310953 w 2276193"/>
                    <a:gd name="connsiteY7857" fmla="*/ 208144 h 1318280"/>
                    <a:gd name="connsiteX7858" fmla="*/ 1311094 w 2276193"/>
                    <a:gd name="connsiteY7858" fmla="*/ 207854 h 1318280"/>
                    <a:gd name="connsiteX7859" fmla="*/ 1311310 w 2276193"/>
                    <a:gd name="connsiteY7859" fmla="*/ 207469 h 1318280"/>
                    <a:gd name="connsiteX7860" fmla="*/ 1311478 w 2276193"/>
                    <a:gd name="connsiteY7860" fmla="*/ 207198 h 1318280"/>
                    <a:gd name="connsiteX7861" fmla="*/ 1311694 w 2276193"/>
                    <a:gd name="connsiteY7861" fmla="*/ 206869 h 1318280"/>
                    <a:gd name="connsiteX7862" fmla="*/ 1312594 w 2276193"/>
                    <a:gd name="connsiteY7862" fmla="*/ 205679 h 1318280"/>
                    <a:gd name="connsiteX7863" fmla="*/ 1312922 w 2276193"/>
                    <a:gd name="connsiteY7863" fmla="*/ 205257 h 1318280"/>
                    <a:gd name="connsiteX7864" fmla="*/ 1313072 w 2276193"/>
                    <a:gd name="connsiteY7864" fmla="*/ 205060 h 1318280"/>
                    <a:gd name="connsiteX7865" fmla="*/ 1314937 w 2276193"/>
                    <a:gd name="connsiteY7865" fmla="*/ 193811 h 1318280"/>
                    <a:gd name="connsiteX7866" fmla="*/ 1314956 w 2276193"/>
                    <a:gd name="connsiteY7866" fmla="*/ 193839 h 1318280"/>
                    <a:gd name="connsiteX7867" fmla="*/ 1317459 w 2276193"/>
                    <a:gd name="connsiteY7867" fmla="*/ 182600 h 1318280"/>
                    <a:gd name="connsiteX7868" fmla="*/ 1317796 w 2276193"/>
                    <a:gd name="connsiteY7868" fmla="*/ 182309 h 1318280"/>
                    <a:gd name="connsiteX7869" fmla="*/ 1318228 w 2276193"/>
                    <a:gd name="connsiteY7869" fmla="*/ 181925 h 1318280"/>
                    <a:gd name="connsiteX7870" fmla="*/ 1318931 w 2276193"/>
                    <a:gd name="connsiteY7870" fmla="*/ 181269 h 1318280"/>
                    <a:gd name="connsiteX7871" fmla="*/ 1321143 w 2276193"/>
                    <a:gd name="connsiteY7871" fmla="*/ 178100 h 1318280"/>
                    <a:gd name="connsiteX7872" fmla="*/ 1324818 w 2276193"/>
                    <a:gd name="connsiteY7872" fmla="*/ 170338 h 1318280"/>
                    <a:gd name="connsiteX7873" fmla="*/ 1324958 w 2276193"/>
                    <a:gd name="connsiteY7873" fmla="*/ 170169 h 1318280"/>
                    <a:gd name="connsiteX7874" fmla="*/ 1326524 w 2276193"/>
                    <a:gd name="connsiteY7874" fmla="*/ 168407 h 1318280"/>
                    <a:gd name="connsiteX7875" fmla="*/ 1326693 w 2276193"/>
                    <a:gd name="connsiteY7875" fmla="*/ 168229 h 1318280"/>
                    <a:gd name="connsiteX7876" fmla="*/ 1328596 w 2276193"/>
                    <a:gd name="connsiteY7876" fmla="*/ 166317 h 1318280"/>
                    <a:gd name="connsiteX7877" fmla="*/ 1328717 w 2276193"/>
                    <a:gd name="connsiteY7877" fmla="*/ 166195 h 1318280"/>
                    <a:gd name="connsiteX7878" fmla="*/ 1332870 w 2276193"/>
                    <a:gd name="connsiteY7878" fmla="*/ 161480 h 1318280"/>
                    <a:gd name="connsiteX7879" fmla="*/ 1338654 w 2276193"/>
                    <a:gd name="connsiteY7879" fmla="*/ 158302 h 1318280"/>
                    <a:gd name="connsiteX7880" fmla="*/ 1339619 w 2276193"/>
                    <a:gd name="connsiteY7880" fmla="*/ 158292 h 1318280"/>
                    <a:gd name="connsiteX7881" fmla="*/ 1339863 w 2276193"/>
                    <a:gd name="connsiteY7881" fmla="*/ 158311 h 1318280"/>
                    <a:gd name="connsiteX7882" fmla="*/ 1340238 w 2276193"/>
                    <a:gd name="connsiteY7882" fmla="*/ 158349 h 1318280"/>
                    <a:gd name="connsiteX7883" fmla="*/ 1341532 w 2276193"/>
                    <a:gd name="connsiteY7883" fmla="*/ 158330 h 1318280"/>
                    <a:gd name="connsiteX7884" fmla="*/ 1341644 w 2276193"/>
                    <a:gd name="connsiteY7884" fmla="*/ 158311 h 1318280"/>
                    <a:gd name="connsiteX7885" fmla="*/ 1342235 w 2276193"/>
                    <a:gd name="connsiteY7885" fmla="*/ 158161 h 1318280"/>
                    <a:gd name="connsiteX7886" fmla="*/ 1342413 w 2276193"/>
                    <a:gd name="connsiteY7886" fmla="*/ 158105 h 1318280"/>
                    <a:gd name="connsiteX7887" fmla="*/ 1343894 w 2276193"/>
                    <a:gd name="connsiteY7887" fmla="*/ 157449 h 1318280"/>
                    <a:gd name="connsiteX7888" fmla="*/ 1345685 w 2276193"/>
                    <a:gd name="connsiteY7888" fmla="*/ 156417 h 1318280"/>
                    <a:gd name="connsiteX7889" fmla="*/ 1348713 w 2276193"/>
                    <a:gd name="connsiteY7889" fmla="*/ 154730 h 1318280"/>
                    <a:gd name="connsiteX7890" fmla="*/ 1351112 w 2276193"/>
                    <a:gd name="connsiteY7890" fmla="*/ 152433 h 1318280"/>
                    <a:gd name="connsiteX7891" fmla="*/ 1352106 w 2276193"/>
                    <a:gd name="connsiteY7891" fmla="*/ 149237 h 1318280"/>
                    <a:gd name="connsiteX7892" fmla="*/ 1363664 w 2276193"/>
                    <a:gd name="connsiteY7892" fmla="*/ 140791 h 1318280"/>
                    <a:gd name="connsiteX7893" fmla="*/ 1594747 w 2276193"/>
                    <a:gd name="connsiteY7893" fmla="*/ 139750 h 1318280"/>
                    <a:gd name="connsiteX7894" fmla="*/ 1593838 w 2276193"/>
                    <a:gd name="connsiteY7894" fmla="*/ 141203 h 1318280"/>
                    <a:gd name="connsiteX7895" fmla="*/ 1593303 w 2276193"/>
                    <a:gd name="connsiteY7895" fmla="*/ 144071 h 1318280"/>
                    <a:gd name="connsiteX7896" fmla="*/ 1596612 w 2276193"/>
                    <a:gd name="connsiteY7896" fmla="*/ 143321 h 1318280"/>
                    <a:gd name="connsiteX7897" fmla="*/ 1597006 w 2276193"/>
                    <a:gd name="connsiteY7897" fmla="*/ 143321 h 1318280"/>
                    <a:gd name="connsiteX7898" fmla="*/ 1597559 w 2276193"/>
                    <a:gd name="connsiteY7898" fmla="*/ 143284 h 1318280"/>
                    <a:gd name="connsiteX7899" fmla="*/ 1597559 w 2276193"/>
                    <a:gd name="connsiteY7899" fmla="*/ 143275 h 1318280"/>
                    <a:gd name="connsiteX7900" fmla="*/ 1597606 w 2276193"/>
                    <a:gd name="connsiteY7900" fmla="*/ 143275 h 1318280"/>
                    <a:gd name="connsiteX7901" fmla="*/ 1594747 w 2276193"/>
                    <a:gd name="connsiteY7901" fmla="*/ 139750 h 1318280"/>
                    <a:gd name="connsiteX7902" fmla="*/ 678057 w 2276193"/>
                    <a:gd name="connsiteY7902" fmla="*/ 136422 h 1318280"/>
                    <a:gd name="connsiteX7903" fmla="*/ 666292 w 2276193"/>
                    <a:gd name="connsiteY7903" fmla="*/ 137209 h 1318280"/>
                    <a:gd name="connsiteX7904" fmla="*/ 668832 w 2276193"/>
                    <a:gd name="connsiteY7904" fmla="*/ 142778 h 1318280"/>
                    <a:gd name="connsiteX7905" fmla="*/ 675704 w 2276193"/>
                    <a:gd name="connsiteY7905" fmla="*/ 140650 h 1318280"/>
                    <a:gd name="connsiteX7906" fmla="*/ 678310 w 2276193"/>
                    <a:gd name="connsiteY7906" fmla="*/ 137481 h 1318280"/>
                    <a:gd name="connsiteX7907" fmla="*/ 678319 w 2276193"/>
                    <a:gd name="connsiteY7907" fmla="*/ 137490 h 1318280"/>
                    <a:gd name="connsiteX7908" fmla="*/ 678057 w 2276193"/>
                    <a:gd name="connsiteY7908" fmla="*/ 136422 h 1318280"/>
                    <a:gd name="connsiteX7909" fmla="*/ 1602349 w 2276193"/>
                    <a:gd name="connsiteY7909" fmla="*/ 134632 h 1318280"/>
                    <a:gd name="connsiteX7910" fmla="*/ 1600662 w 2276193"/>
                    <a:gd name="connsiteY7910" fmla="*/ 135241 h 1318280"/>
                    <a:gd name="connsiteX7911" fmla="*/ 1599743 w 2276193"/>
                    <a:gd name="connsiteY7911" fmla="*/ 135925 h 1318280"/>
                    <a:gd name="connsiteX7912" fmla="*/ 1599743 w 2276193"/>
                    <a:gd name="connsiteY7912" fmla="*/ 135935 h 1318280"/>
                    <a:gd name="connsiteX7913" fmla="*/ 1600137 w 2276193"/>
                    <a:gd name="connsiteY7913" fmla="*/ 137341 h 1318280"/>
                    <a:gd name="connsiteX7914" fmla="*/ 1602518 w 2276193"/>
                    <a:gd name="connsiteY7914" fmla="*/ 138850 h 1318280"/>
                    <a:gd name="connsiteX7915" fmla="*/ 1603737 w 2276193"/>
                    <a:gd name="connsiteY7915" fmla="*/ 134978 h 1318280"/>
                    <a:gd name="connsiteX7916" fmla="*/ 1602640 w 2276193"/>
                    <a:gd name="connsiteY7916" fmla="*/ 134632 h 1318280"/>
                    <a:gd name="connsiteX7917" fmla="*/ 176688 w 2276193"/>
                    <a:gd name="connsiteY7917" fmla="*/ 134556 h 1318280"/>
                    <a:gd name="connsiteX7918" fmla="*/ 161437 w 2276193"/>
                    <a:gd name="connsiteY7918" fmla="*/ 141971 h 1318280"/>
                    <a:gd name="connsiteX7919" fmla="*/ 152916 w 2276193"/>
                    <a:gd name="connsiteY7919" fmla="*/ 139440 h 1318280"/>
                    <a:gd name="connsiteX7920" fmla="*/ 152212 w 2276193"/>
                    <a:gd name="connsiteY7920" fmla="*/ 139112 h 1318280"/>
                    <a:gd name="connsiteX7921" fmla="*/ 144947 w 2276193"/>
                    <a:gd name="connsiteY7921" fmla="*/ 146565 h 1318280"/>
                    <a:gd name="connsiteX7922" fmla="*/ 145257 w 2276193"/>
                    <a:gd name="connsiteY7922" fmla="*/ 149517 h 1318280"/>
                    <a:gd name="connsiteX7923" fmla="*/ 145932 w 2276193"/>
                    <a:gd name="connsiteY7923" fmla="*/ 151458 h 1318280"/>
                    <a:gd name="connsiteX7924" fmla="*/ 146822 w 2276193"/>
                    <a:gd name="connsiteY7924" fmla="*/ 154673 h 1318280"/>
                    <a:gd name="connsiteX7925" fmla="*/ 148135 w 2276193"/>
                    <a:gd name="connsiteY7925" fmla="*/ 159726 h 1318280"/>
                    <a:gd name="connsiteX7926" fmla="*/ 148135 w 2276193"/>
                    <a:gd name="connsiteY7926" fmla="*/ 159717 h 1318280"/>
                    <a:gd name="connsiteX7927" fmla="*/ 185856 w 2276193"/>
                    <a:gd name="connsiteY7927" fmla="*/ 139487 h 1318280"/>
                    <a:gd name="connsiteX7928" fmla="*/ 1687673 w 2276193"/>
                    <a:gd name="connsiteY7928" fmla="*/ 133872 h 1318280"/>
                    <a:gd name="connsiteX7929" fmla="*/ 1682424 w 2276193"/>
                    <a:gd name="connsiteY7929" fmla="*/ 134407 h 1318280"/>
                    <a:gd name="connsiteX7930" fmla="*/ 1681449 w 2276193"/>
                    <a:gd name="connsiteY7930" fmla="*/ 134510 h 1318280"/>
                    <a:gd name="connsiteX7931" fmla="*/ 1690952 w 2276193"/>
                    <a:gd name="connsiteY7931" fmla="*/ 146263 h 1318280"/>
                    <a:gd name="connsiteX7932" fmla="*/ 1690945 w 2276193"/>
                    <a:gd name="connsiteY7932" fmla="*/ 146265 h 1318280"/>
                    <a:gd name="connsiteX7933" fmla="*/ 1690954 w 2276193"/>
                    <a:gd name="connsiteY7933" fmla="*/ 146265 h 1318280"/>
                    <a:gd name="connsiteX7934" fmla="*/ 1690952 w 2276193"/>
                    <a:gd name="connsiteY7934" fmla="*/ 146263 h 1318280"/>
                    <a:gd name="connsiteX7935" fmla="*/ 1701125 w 2276193"/>
                    <a:gd name="connsiteY7935" fmla="*/ 143528 h 1318280"/>
                    <a:gd name="connsiteX7936" fmla="*/ 1687673 w 2276193"/>
                    <a:gd name="connsiteY7936" fmla="*/ 133872 h 1318280"/>
                    <a:gd name="connsiteX7937" fmla="*/ 1672918 w 2276193"/>
                    <a:gd name="connsiteY7937" fmla="*/ 133244 h 1318280"/>
                    <a:gd name="connsiteX7938" fmla="*/ 1671868 w 2276193"/>
                    <a:gd name="connsiteY7938" fmla="*/ 133394 h 1318280"/>
                    <a:gd name="connsiteX7939" fmla="*/ 1667905 w 2276193"/>
                    <a:gd name="connsiteY7939" fmla="*/ 135052 h 1318280"/>
                    <a:gd name="connsiteX7940" fmla="*/ 1667903 w 2276193"/>
                    <a:gd name="connsiteY7940" fmla="*/ 135044 h 1318280"/>
                    <a:gd name="connsiteX7941" fmla="*/ 1667903 w 2276193"/>
                    <a:gd name="connsiteY7941" fmla="*/ 135053 h 1318280"/>
                    <a:gd name="connsiteX7942" fmla="*/ 1667905 w 2276193"/>
                    <a:gd name="connsiteY7942" fmla="*/ 135052 h 1318280"/>
                    <a:gd name="connsiteX7943" fmla="*/ 1668728 w 2276193"/>
                    <a:gd name="connsiteY7943" fmla="*/ 138006 h 1318280"/>
                    <a:gd name="connsiteX7944" fmla="*/ 1680530 w 2276193"/>
                    <a:gd name="connsiteY7944" fmla="*/ 142665 h 1318280"/>
                    <a:gd name="connsiteX7945" fmla="*/ 1782690 w 2276193"/>
                    <a:gd name="connsiteY7945" fmla="*/ 132438 h 1318280"/>
                    <a:gd name="connsiteX7946" fmla="*/ 1709238 w 2276193"/>
                    <a:gd name="connsiteY7946" fmla="*/ 224093 h 1318280"/>
                    <a:gd name="connsiteX7947" fmla="*/ 1709234 w 2276193"/>
                    <a:gd name="connsiteY7947" fmla="*/ 224089 h 1318280"/>
                    <a:gd name="connsiteX7948" fmla="*/ 1709234 w 2276193"/>
                    <a:gd name="connsiteY7948" fmla="*/ 224099 h 1318280"/>
                    <a:gd name="connsiteX7949" fmla="*/ 1709238 w 2276193"/>
                    <a:gd name="connsiteY7949" fmla="*/ 224093 h 1318280"/>
                    <a:gd name="connsiteX7950" fmla="*/ 1778724 w 2276193"/>
                    <a:gd name="connsiteY7950" fmla="*/ 289896 h 1318280"/>
                    <a:gd name="connsiteX7951" fmla="*/ 778051 w 2276193"/>
                    <a:gd name="connsiteY7951" fmla="*/ 131585 h 1318280"/>
                    <a:gd name="connsiteX7952" fmla="*/ 762565 w 2276193"/>
                    <a:gd name="connsiteY7952" fmla="*/ 168950 h 1318280"/>
                    <a:gd name="connsiteX7953" fmla="*/ 764205 w 2276193"/>
                    <a:gd name="connsiteY7953" fmla="*/ 169944 h 1318280"/>
                    <a:gd name="connsiteX7954" fmla="*/ 766408 w 2276193"/>
                    <a:gd name="connsiteY7954" fmla="*/ 176871 h 1318280"/>
                    <a:gd name="connsiteX7955" fmla="*/ 767327 w 2276193"/>
                    <a:gd name="connsiteY7955" fmla="*/ 188627 h 1318280"/>
                    <a:gd name="connsiteX7956" fmla="*/ 767899 w 2276193"/>
                    <a:gd name="connsiteY7956" fmla="*/ 190023 h 1318280"/>
                    <a:gd name="connsiteX7957" fmla="*/ 769605 w 2276193"/>
                    <a:gd name="connsiteY7957" fmla="*/ 195245 h 1318280"/>
                    <a:gd name="connsiteX7958" fmla="*/ 769586 w 2276193"/>
                    <a:gd name="connsiteY7958" fmla="*/ 196023 h 1318280"/>
                    <a:gd name="connsiteX7959" fmla="*/ 770589 w 2276193"/>
                    <a:gd name="connsiteY7959" fmla="*/ 221352 h 1318280"/>
                    <a:gd name="connsiteX7960" fmla="*/ 769858 w 2276193"/>
                    <a:gd name="connsiteY7960" fmla="*/ 227220 h 1318280"/>
                    <a:gd name="connsiteX7961" fmla="*/ 768377 w 2276193"/>
                    <a:gd name="connsiteY7961" fmla="*/ 228692 h 1318280"/>
                    <a:gd name="connsiteX7962" fmla="*/ 765433 w 2276193"/>
                    <a:gd name="connsiteY7962" fmla="*/ 229667 h 1318280"/>
                    <a:gd name="connsiteX7963" fmla="*/ 765424 w 2276193"/>
                    <a:gd name="connsiteY7963" fmla="*/ 229667 h 1318280"/>
                    <a:gd name="connsiteX7964" fmla="*/ 762265 w 2276193"/>
                    <a:gd name="connsiteY7964" fmla="*/ 239660 h 1318280"/>
                    <a:gd name="connsiteX7965" fmla="*/ 849960 w 2276193"/>
                    <a:gd name="connsiteY7965" fmla="*/ 197794 h 1318280"/>
                    <a:gd name="connsiteX7966" fmla="*/ 540218 w 2276193"/>
                    <a:gd name="connsiteY7966" fmla="*/ 130751 h 1318280"/>
                    <a:gd name="connsiteX7967" fmla="*/ 540059 w 2276193"/>
                    <a:gd name="connsiteY7967" fmla="*/ 131473 h 1318280"/>
                    <a:gd name="connsiteX7968" fmla="*/ 540068 w 2276193"/>
                    <a:gd name="connsiteY7968" fmla="*/ 131473 h 1318280"/>
                    <a:gd name="connsiteX7969" fmla="*/ 540228 w 2276193"/>
                    <a:gd name="connsiteY7969" fmla="*/ 131379 h 1318280"/>
                    <a:gd name="connsiteX7970" fmla="*/ 540396 w 2276193"/>
                    <a:gd name="connsiteY7970" fmla="*/ 130798 h 1318280"/>
                    <a:gd name="connsiteX7971" fmla="*/ 540218 w 2276193"/>
                    <a:gd name="connsiteY7971" fmla="*/ 130751 h 1318280"/>
                    <a:gd name="connsiteX7972" fmla="*/ 772548 w 2276193"/>
                    <a:gd name="connsiteY7972" fmla="*/ 130085 h 1318280"/>
                    <a:gd name="connsiteX7973" fmla="*/ 727112 w 2276193"/>
                    <a:gd name="connsiteY7973" fmla="*/ 133131 h 1318280"/>
                    <a:gd name="connsiteX7974" fmla="*/ 726877 w 2276193"/>
                    <a:gd name="connsiteY7974" fmla="*/ 134575 h 1318280"/>
                    <a:gd name="connsiteX7975" fmla="*/ 722256 w 2276193"/>
                    <a:gd name="connsiteY7975" fmla="*/ 138222 h 1318280"/>
                    <a:gd name="connsiteX7976" fmla="*/ 721197 w 2276193"/>
                    <a:gd name="connsiteY7976" fmla="*/ 138259 h 1318280"/>
                    <a:gd name="connsiteX7977" fmla="*/ 718609 w 2276193"/>
                    <a:gd name="connsiteY7977" fmla="*/ 137987 h 1318280"/>
                    <a:gd name="connsiteX7978" fmla="*/ 718422 w 2276193"/>
                    <a:gd name="connsiteY7978" fmla="*/ 137978 h 1318280"/>
                    <a:gd name="connsiteX7979" fmla="*/ 716397 w 2276193"/>
                    <a:gd name="connsiteY7979" fmla="*/ 139572 h 1318280"/>
                    <a:gd name="connsiteX7980" fmla="*/ 717166 w 2276193"/>
                    <a:gd name="connsiteY7980" fmla="*/ 141999 h 1318280"/>
                    <a:gd name="connsiteX7981" fmla="*/ 717503 w 2276193"/>
                    <a:gd name="connsiteY7981" fmla="*/ 142515 h 1318280"/>
                    <a:gd name="connsiteX7982" fmla="*/ 718806 w 2276193"/>
                    <a:gd name="connsiteY7982" fmla="*/ 143846 h 1318280"/>
                    <a:gd name="connsiteX7983" fmla="*/ 719622 w 2276193"/>
                    <a:gd name="connsiteY7983" fmla="*/ 144596 h 1318280"/>
                    <a:gd name="connsiteX7984" fmla="*/ 721290 w 2276193"/>
                    <a:gd name="connsiteY7984" fmla="*/ 148730 h 1318280"/>
                    <a:gd name="connsiteX7985" fmla="*/ 719163 w 2276193"/>
                    <a:gd name="connsiteY7985" fmla="*/ 152658 h 1318280"/>
                    <a:gd name="connsiteX7986" fmla="*/ 719134 w 2276193"/>
                    <a:gd name="connsiteY7986" fmla="*/ 152658 h 1318280"/>
                    <a:gd name="connsiteX7987" fmla="*/ 718722 w 2276193"/>
                    <a:gd name="connsiteY7987" fmla="*/ 152958 h 1318280"/>
                    <a:gd name="connsiteX7988" fmla="*/ 718759 w 2276193"/>
                    <a:gd name="connsiteY7988" fmla="*/ 153108 h 1318280"/>
                    <a:gd name="connsiteX7989" fmla="*/ 725068 w 2276193"/>
                    <a:gd name="connsiteY7989" fmla="*/ 160298 h 1318280"/>
                    <a:gd name="connsiteX7990" fmla="*/ 727515 w 2276193"/>
                    <a:gd name="connsiteY7990" fmla="*/ 157364 h 1318280"/>
                    <a:gd name="connsiteX7991" fmla="*/ 731949 w 2276193"/>
                    <a:gd name="connsiteY7991" fmla="*/ 157298 h 1318280"/>
                    <a:gd name="connsiteX7992" fmla="*/ 733270 w 2276193"/>
                    <a:gd name="connsiteY7992" fmla="*/ 158001 h 1318280"/>
                    <a:gd name="connsiteX7993" fmla="*/ 738942 w 2276193"/>
                    <a:gd name="connsiteY7993" fmla="*/ 159473 h 1318280"/>
                    <a:gd name="connsiteX7994" fmla="*/ 742317 w 2276193"/>
                    <a:gd name="connsiteY7994" fmla="*/ 159173 h 1318280"/>
                    <a:gd name="connsiteX7995" fmla="*/ 743029 w 2276193"/>
                    <a:gd name="connsiteY7995" fmla="*/ 159032 h 1318280"/>
                    <a:gd name="connsiteX7996" fmla="*/ 745045 w 2276193"/>
                    <a:gd name="connsiteY7996" fmla="*/ 158789 h 1318280"/>
                    <a:gd name="connsiteX7997" fmla="*/ 746666 w 2276193"/>
                    <a:gd name="connsiteY7997" fmla="*/ 159004 h 1318280"/>
                    <a:gd name="connsiteX7998" fmla="*/ 746685 w 2276193"/>
                    <a:gd name="connsiteY7998" fmla="*/ 159004 h 1318280"/>
                    <a:gd name="connsiteX7999" fmla="*/ 757887 w 2276193"/>
                    <a:gd name="connsiteY7999" fmla="*/ 165454 h 1318280"/>
                    <a:gd name="connsiteX8000" fmla="*/ 1777571 w 2276193"/>
                    <a:gd name="connsiteY8000" fmla="*/ 129476 h 1318280"/>
                    <a:gd name="connsiteX8001" fmla="*/ 1766294 w 2276193"/>
                    <a:gd name="connsiteY8001" fmla="*/ 132513 h 1318280"/>
                    <a:gd name="connsiteX8002" fmla="*/ 1766538 w 2276193"/>
                    <a:gd name="connsiteY8002" fmla="*/ 133188 h 1318280"/>
                    <a:gd name="connsiteX8003" fmla="*/ 1766566 w 2276193"/>
                    <a:gd name="connsiteY8003" fmla="*/ 133282 h 1318280"/>
                    <a:gd name="connsiteX8004" fmla="*/ 1768197 w 2276193"/>
                    <a:gd name="connsiteY8004" fmla="*/ 136460 h 1318280"/>
                    <a:gd name="connsiteX8005" fmla="*/ 1769388 w 2276193"/>
                    <a:gd name="connsiteY8005" fmla="*/ 139703 h 1318280"/>
                    <a:gd name="connsiteX8006" fmla="*/ 1769388 w 2276193"/>
                    <a:gd name="connsiteY8006" fmla="*/ 139693 h 1318280"/>
                    <a:gd name="connsiteX8007" fmla="*/ 244332 w 2276193"/>
                    <a:gd name="connsiteY8007" fmla="*/ 128772 h 1318280"/>
                    <a:gd name="connsiteX8008" fmla="*/ 201474 w 2276193"/>
                    <a:gd name="connsiteY8008" fmla="*/ 140303 h 1318280"/>
                    <a:gd name="connsiteX8009" fmla="*/ 307299 w 2276193"/>
                    <a:gd name="connsiteY8009" fmla="*/ 189133 h 1318280"/>
                    <a:gd name="connsiteX8010" fmla="*/ 302659 w 2276193"/>
                    <a:gd name="connsiteY8010" fmla="*/ 180049 h 1318280"/>
                    <a:gd name="connsiteX8011" fmla="*/ 297100 w 2276193"/>
                    <a:gd name="connsiteY8011" fmla="*/ 172747 h 1318280"/>
                    <a:gd name="connsiteX8012" fmla="*/ 285739 w 2276193"/>
                    <a:gd name="connsiteY8012" fmla="*/ 161676 h 1318280"/>
                    <a:gd name="connsiteX8013" fmla="*/ 282852 w 2276193"/>
                    <a:gd name="connsiteY8013" fmla="*/ 159267 h 1318280"/>
                    <a:gd name="connsiteX8014" fmla="*/ 258815 w 2276193"/>
                    <a:gd name="connsiteY8014" fmla="*/ 145440 h 1318280"/>
                    <a:gd name="connsiteX8015" fmla="*/ 254457 w 2276193"/>
                    <a:gd name="connsiteY8015" fmla="*/ 142234 h 1318280"/>
                    <a:gd name="connsiteX8016" fmla="*/ 252760 w 2276193"/>
                    <a:gd name="connsiteY8016" fmla="*/ 142590 h 1318280"/>
                    <a:gd name="connsiteX8017" fmla="*/ 252544 w 2276193"/>
                    <a:gd name="connsiteY8017" fmla="*/ 142656 h 1318280"/>
                    <a:gd name="connsiteX8018" fmla="*/ 248082 w 2276193"/>
                    <a:gd name="connsiteY8018" fmla="*/ 142112 h 1318280"/>
                    <a:gd name="connsiteX8019" fmla="*/ 245663 w 2276193"/>
                    <a:gd name="connsiteY8019" fmla="*/ 138147 h 1318280"/>
                    <a:gd name="connsiteX8020" fmla="*/ 245101 w 2276193"/>
                    <a:gd name="connsiteY8020" fmla="*/ 136384 h 1318280"/>
                    <a:gd name="connsiteX8021" fmla="*/ 244773 w 2276193"/>
                    <a:gd name="connsiteY8021" fmla="*/ 130347 h 1318280"/>
                    <a:gd name="connsiteX8022" fmla="*/ 244782 w 2276193"/>
                    <a:gd name="connsiteY8022" fmla="*/ 130357 h 1318280"/>
                    <a:gd name="connsiteX8023" fmla="*/ 244914 w 2276193"/>
                    <a:gd name="connsiteY8023" fmla="*/ 129213 h 1318280"/>
                    <a:gd name="connsiteX8024" fmla="*/ 244332 w 2276193"/>
                    <a:gd name="connsiteY8024" fmla="*/ 128772 h 1318280"/>
                    <a:gd name="connsiteX8025" fmla="*/ 1788314 w 2276193"/>
                    <a:gd name="connsiteY8025" fmla="*/ 128117 h 1318280"/>
                    <a:gd name="connsiteX8026" fmla="*/ 1784368 w 2276193"/>
                    <a:gd name="connsiteY8026" fmla="*/ 284749 h 1318280"/>
                    <a:gd name="connsiteX8027" fmla="*/ 1857439 w 2276193"/>
                    <a:gd name="connsiteY8027" fmla="*/ 149152 h 1318280"/>
                    <a:gd name="connsiteX8028" fmla="*/ 187778 w 2276193"/>
                    <a:gd name="connsiteY8028" fmla="*/ 127010 h 1318280"/>
                    <a:gd name="connsiteX8029" fmla="*/ 184469 w 2276193"/>
                    <a:gd name="connsiteY8029" fmla="*/ 129007 h 1318280"/>
                    <a:gd name="connsiteX8030" fmla="*/ 182257 w 2276193"/>
                    <a:gd name="connsiteY8030" fmla="*/ 130563 h 1318280"/>
                    <a:gd name="connsiteX8031" fmla="*/ 188790 w 2276193"/>
                    <a:gd name="connsiteY8031" fmla="*/ 134078 h 1318280"/>
                    <a:gd name="connsiteX8032" fmla="*/ 1593388 w 2276193"/>
                    <a:gd name="connsiteY8032" fmla="*/ 124076 h 1318280"/>
                    <a:gd name="connsiteX8033" fmla="*/ 1511523 w 2276193"/>
                    <a:gd name="connsiteY8033" fmla="*/ 132888 h 1318280"/>
                    <a:gd name="connsiteX8034" fmla="*/ 1511307 w 2276193"/>
                    <a:gd name="connsiteY8034" fmla="*/ 133057 h 1318280"/>
                    <a:gd name="connsiteX8035" fmla="*/ 1506714 w 2276193"/>
                    <a:gd name="connsiteY8035" fmla="*/ 133779 h 1318280"/>
                    <a:gd name="connsiteX8036" fmla="*/ 1506002 w 2276193"/>
                    <a:gd name="connsiteY8036" fmla="*/ 133488 h 1318280"/>
                    <a:gd name="connsiteX8037" fmla="*/ 1495831 w 2276193"/>
                    <a:gd name="connsiteY8037" fmla="*/ 134585 h 1318280"/>
                    <a:gd name="connsiteX8038" fmla="*/ 1544642 w 2276193"/>
                    <a:gd name="connsiteY8038" fmla="*/ 322405 h 1318280"/>
                    <a:gd name="connsiteX8039" fmla="*/ 1595328 w 2276193"/>
                    <a:gd name="connsiteY8039" fmla="*/ 161751 h 1318280"/>
                    <a:gd name="connsiteX8040" fmla="*/ 1589413 w 2276193"/>
                    <a:gd name="connsiteY8040" fmla="*/ 167104 h 1318280"/>
                    <a:gd name="connsiteX8041" fmla="*/ 1587116 w 2276193"/>
                    <a:gd name="connsiteY8041" fmla="*/ 167629 h 1318280"/>
                    <a:gd name="connsiteX8042" fmla="*/ 1583498 w 2276193"/>
                    <a:gd name="connsiteY8042" fmla="*/ 166185 h 1318280"/>
                    <a:gd name="connsiteX8043" fmla="*/ 1582289 w 2276193"/>
                    <a:gd name="connsiteY8043" fmla="*/ 160326 h 1318280"/>
                    <a:gd name="connsiteX8044" fmla="*/ 1583910 w 2276193"/>
                    <a:gd name="connsiteY8044" fmla="*/ 156839 h 1318280"/>
                    <a:gd name="connsiteX8045" fmla="*/ 1584313 w 2276193"/>
                    <a:gd name="connsiteY8045" fmla="*/ 156005 h 1318280"/>
                    <a:gd name="connsiteX8046" fmla="*/ 1585926 w 2276193"/>
                    <a:gd name="connsiteY8046" fmla="*/ 152508 h 1318280"/>
                    <a:gd name="connsiteX8047" fmla="*/ 1589619 w 2276193"/>
                    <a:gd name="connsiteY8047" fmla="*/ 149377 h 1318280"/>
                    <a:gd name="connsiteX8048" fmla="*/ 1587473 w 2276193"/>
                    <a:gd name="connsiteY8048" fmla="*/ 145140 h 1318280"/>
                    <a:gd name="connsiteX8049" fmla="*/ 1589047 w 2276193"/>
                    <a:gd name="connsiteY8049" fmla="*/ 137866 h 1318280"/>
                    <a:gd name="connsiteX8050" fmla="*/ 1590182 w 2276193"/>
                    <a:gd name="connsiteY8050" fmla="*/ 135878 h 1318280"/>
                    <a:gd name="connsiteX8051" fmla="*/ 1592272 w 2276193"/>
                    <a:gd name="connsiteY8051" fmla="*/ 133563 h 1318280"/>
                    <a:gd name="connsiteX8052" fmla="*/ 1591963 w 2276193"/>
                    <a:gd name="connsiteY8052" fmla="*/ 130319 h 1318280"/>
                    <a:gd name="connsiteX8053" fmla="*/ 1592375 w 2276193"/>
                    <a:gd name="connsiteY8053" fmla="*/ 128398 h 1318280"/>
                    <a:gd name="connsiteX8054" fmla="*/ 1593294 w 2276193"/>
                    <a:gd name="connsiteY8054" fmla="*/ 124432 h 1318280"/>
                    <a:gd name="connsiteX8055" fmla="*/ 1593388 w 2276193"/>
                    <a:gd name="connsiteY8055" fmla="*/ 124076 h 1318280"/>
                    <a:gd name="connsiteX8056" fmla="*/ 964982 w 2276193"/>
                    <a:gd name="connsiteY8056" fmla="*/ 124029 h 1318280"/>
                    <a:gd name="connsiteX8057" fmla="*/ 941837 w 2276193"/>
                    <a:gd name="connsiteY8057" fmla="*/ 138100 h 1318280"/>
                    <a:gd name="connsiteX8058" fmla="*/ 955064 w 2276193"/>
                    <a:gd name="connsiteY8058" fmla="*/ 161995 h 1318280"/>
                    <a:gd name="connsiteX8059" fmla="*/ 955570 w 2276193"/>
                    <a:gd name="connsiteY8059" fmla="*/ 161235 h 1318280"/>
                    <a:gd name="connsiteX8060" fmla="*/ 955101 w 2276193"/>
                    <a:gd name="connsiteY8060" fmla="*/ 160767 h 1318280"/>
                    <a:gd name="connsiteX8061" fmla="*/ 954914 w 2276193"/>
                    <a:gd name="connsiteY8061" fmla="*/ 160579 h 1318280"/>
                    <a:gd name="connsiteX8062" fmla="*/ 953292 w 2276193"/>
                    <a:gd name="connsiteY8062" fmla="*/ 156989 h 1318280"/>
                    <a:gd name="connsiteX8063" fmla="*/ 955054 w 2276193"/>
                    <a:gd name="connsiteY8063" fmla="*/ 152827 h 1318280"/>
                    <a:gd name="connsiteX8064" fmla="*/ 955851 w 2276193"/>
                    <a:gd name="connsiteY8064" fmla="*/ 150792 h 1318280"/>
                    <a:gd name="connsiteX8065" fmla="*/ 956526 w 2276193"/>
                    <a:gd name="connsiteY8065" fmla="*/ 148730 h 1318280"/>
                    <a:gd name="connsiteX8066" fmla="*/ 956517 w 2276193"/>
                    <a:gd name="connsiteY8066" fmla="*/ 148739 h 1318280"/>
                    <a:gd name="connsiteX8067" fmla="*/ 958392 w 2276193"/>
                    <a:gd name="connsiteY8067" fmla="*/ 141700 h 1318280"/>
                    <a:gd name="connsiteX8068" fmla="*/ 963875 w 2276193"/>
                    <a:gd name="connsiteY8068" fmla="*/ 125360 h 1318280"/>
                    <a:gd name="connsiteX8069" fmla="*/ 964982 w 2276193"/>
                    <a:gd name="connsiteY8069" fmla="*/ 124029 h 1318280"/>
                    <a:gd name="connsiteX8070" fmla="*/ 445230 w 2276193"/>
                    <a:gd name="connsiteY8070" fmla="*/ 123410 h 1318280"/>
                    <a:gd name="connsiteX8071" fmla="*/ 444771 w 2276193"/>
                    <a:gd name="connsiteY8071" fmla="*/ 123467 h 1318280"/>
                    <a:gd name="connsiteX8072" fmla="*/ 439400 w 2276193"/>
                    <a:gd name="connsiteY8072" fmla="*/ 123963 h 1318280"/>
                    <a:gd name="connsiteX8073" fmla="*/ 436972 w 2276193"/>
                    <a:gd name="connsiteY8073" fmla="*/ 123917 h 1318280"/>
                    <a:gd name="connsiteX8074" fmla="*/ 435631 w 2276193"/>
                    <a:gd name="connsiteY8074" fmla="*/ 123879 h 1318280"/>
                    <a:gd name="connsiteX8075" fmla="*/ 433475 w 2276193"/>
                    <a:gd name="connsiteY8075" fmla="*/ 123823 h 1318280"/>
                    <a:gd name="connsiteX8076" fmla="*/ 430541 w 2276193"/>
                    <a:gd name="connsiteY8076" fmla="*/ 126579 h 1318280"/>
                    <a:gd name="connsiteX8077" fmla="*/ 430560 w 2276193"/>
                    <a:gd name="connsiteY8077" fmla="*/ 127741 h 1318280"/>
                    <a:gd name="connsiteX8078" fmla="*/ 427560 w 2276193"/>
                    <a:gd name="connsiteY8078" fmla="*/ 134528 h 1318280"/>
                    <a:gd name="connsiteX8079" fmla="*/ 417464 w 2276193"/>
                    <a:gd name="connsiteY8079" fmla="*/ 143874 h 1318280"/>
                    <a:gd name="connsiteX8080" fmla="*/ 406937 w 2276193"/>
                    <a:gd name="connsiteY8080" fmla="*/ 153717 h 1318280"/>
                    <a:gd name="connsiteX8081" fmla="*/ 403937 w 2276193"/>
                    <a:gd name="connsiteY8081" fmla="*/ 159398 h 1318280"/>
                    <a:gd name="connsiteX8082" fmla="*/ 458757 w 2276193"/>
                    <a:gd name="connsiteY8082" fmla="*/ 135803 h 1318280"/>
                    <a:gd name="connsiteX8083" fmla="*/ 452823 w 2276193"/>
                    <a:gd name="connsiteY8083" fmla="*/ 129869 h 1318280"/>
                    <a:gd name="connsiteX8084" fmla="*/ 447696 w 2276193"/>
                    <a:gd name="connsiteY8084" fmla="*/ 125145 h 1318280"/>
                    <a:gd name="connsiteX8085" fmla="*/ 447124 w 2276193"/>
                    <a:gd name="connsiteY8085" fmla="*/ 124526 h 1318280"/>
                    <a:gd name="connsiteX8086" fmla="*/ 445230 w 2276193"/>
                    <a:gd name="connsiteY8086" fmla="*/ 123410 h 1318280"/>
                    <a:gd name="connsiteX8087" fmla="*/ 1764766 w 2276193"/>
                    <a:gd name="connsiteY8087" fmla="*/ 122408 h 1318280"/>
                    <a:gd name="connsiteX8088" fmla="*/ 1762957 w 2276193"/>
                    <a:gd name="connsiteY8088" fmla="*/ 125970 h 1318280"/>
                    <a:gd name="connsiteX8089" fmla="*/ 1762395 w 2276193"/>
                    <a:gd name="connsiteY8089" fmla="*/ 126448 h 1318280"/>
                    <a:gd name="connsiteX8090" fmla="*/ 1761382 w 2276193"/>
                    <a:gd name="connsiteY8090" fmla="*/ 127348 h 1318280"/>
                    <a:gd name="connsiteX8091" fmla="*/ 1772781 w 2276193"/>
                    <a:gd name="connsiteY8091" fmla="*/ 124282 h 1318280"/>
                    <a:gd name="connsiteX8092" fmla="*/ 1772791 w 2276193"/>
                    <a:gd name="connsiteY8092" fmla="*/ 124282 h 1318280"/>
                    <a:gd name="connsiteX8093" fmla="*/ 1872260 w 2276193"/>
                    <a:gd name="connsiteY8093" fmla="*/ 120102 h 1318280"/>
                    <a:gd name="connsiteX8094" fmla="*/ 1869223 w 2276193"/>
                    <a:gd name="connsiteY8094" fmla="*/ 120355 h 1318280"/>
                    <a:gd name="connsiteX8095" fmla="*/ 1866064 w 2276193"/>
                    <a:gd name="connsiteY8095" fmla="*/ 138531 h 1318280"/>
                    <a:gd name="connsiteX8096" fmla="*/ 1866064 w 2276193"/>
                    <a:gd name="connsiteY8096" fmla="*/ 138540 h 1318280"/>
                    <a:gd name="connsiteX8097" fmla="*/ 1881484 w 2276193"/>
                    <a:gd name="connsiteY8097" fmla="*/ 122679 h 1318280"/>
                    <a:gd name="connsiteX8098" fmla="*/ 1872260 w 2276193"/>
                    <a:gd name="connsiteY8098" fmla="*/ 120102 h 1318280"/>
                    <a:gd name="connsiteX8099" fmla="*/ 1784115 w 2276193"/>
                    <a:gd name="connsiteY8099" fmla="*/ 117870 h 1318280"/>
                    <a:gd name="connsiteX8100" fmla="*/ 1782690 w 2276193"/>
                    <a:gd name="connsiteY8100" fmla="*/ 117946 h 1318280"/>
                    <a:gd name="connsiteX8101" fmla="*/ 1782268 w 2276193"/>
                    <a:gd name="connsiteY8101" fmla="*/ 118039 h 1318280"/>
                    <a:gd name="connsiteX8102" fmla="*/ 1778153 w 2276193"/>
                    <a:gd name="connsiteY8102" fmla="*/ 119052 h 1318280"/>
                    <a:gd name="connsiteX8103" fmla="*/ 1778153 w 2276193"/>
                    <a:gd name="connsiteY8103" fmla="*/ 119061 h 1318280"/>
                    <a:gd name="connsiteX8104" fmla="*/ 1783599 w 2276193"/>
                    <a:gd name="connsiteY8104" fmla="*/ 120327 h 1318280"/>
                    <a:gd name="connsiteX8105" fmla="*/ 1948069 w 2276193"/>
                    <a:gd name="connsiteY8105" fmla="*/ 117093 h 1318280"/>
                    <a:gd name="connsiteX8106" fmla="*/ 1947797 w 2276193"/>
                    <a:gd name="connsiteY8106" fmla="*/ 120205 h 1318280"/>
                    <a:gd name="connsiteX8107" fmla="*/ 1947497 w 2276193"/>
                    <a:gd name="connsiteY8107" fmla="*/ 122164 h 1318280"/>
                    <a:gd name="connsiteX8108" fmla="*/ 1949259 w 2276193"/>
                    <a:gd name="connsiteY8108" fmla="*/ 122642 h 1318280"/>
                    <a:gd name="connsiteX8109" fmla="*/ 1958418 w 2276193"/>
                    <a:gd name="connsiteY8109" fmla="*/ 128060 h 1318280"/>
                    <a:gd name="connsiteX8110" fmla="*/ 1959130 w 2276193"/>
                    <a:gd name="connsiteY8110" fmla="*/ 127545 h 1318280"/>
                    <a:gd name="connsiteX8111" fmla="*/ 1959271 w 2276193"/>
                    <a:gd name="connsiteY8111" fmla="*/ 127432 h 1318280"/>
                    <a:gd name="connsiteX8112" fmla="*/ 1956290 w 2276193"/>
                    <a:gd name="connsiteY8112" fmla="*/ 123982 h 1318280"/>
                    <a:gd name="connsiteX8113" fmla="*/ 1953047 w 2276193"/>
                    <a:gd name="connsiteY8113" fmla="*/ 121236 h 1318280"/>
                    <a:gd name="connsiteX8114" fmla="*/ 1948894 w 2276193"/>
                    <a:gd name="connsiteY8114" fmla="*/ 118442 h 1318280"/>
                    <a:gd name="connsiteX8115" fmla="*/ 1948069 w 2276193"/>
                    <a:gd name="connsiteY8115" fmla="*/ 117093 h 1318280"/>
                    <a:gd name="connsiteX8116" fmla="*/ 231340 w 2276193"/>
                    <a:gd name="connsiteY8116" fmla="*/ 115461 h 1318280"/>
                    <a:gd name="connsiteX8117" fmla="*/ 229156 w 2276193"/>
                    <a:gd name="connsiteY8117" fmla="*/ 116633 h 1318280"/>
                    <a:gd name="connsiteX8118" fmla="*/ 220166 w 2276193"/>
                    <a:gd name="connsiteY8118" fmla="*/ 120008 h 1318280"/>
                    <a:gd name="connsiteX8119" fmla="*/ 213341 w 2276193"/>
                    <a:gd name="connsiteY8119" fmla="*/ 118648 h 1318280"/>
                    <a:gd name="connsiteX8120" fmla="*/ 210660 w 2276193"/>
                    <a:gd name="connsiteY8120" fmla="*/ 118086 h 1318280"/>
                    <a:gd name="connsiteX8121" fmla="*/ 208767 w 2276193"/>
                    <a:gd name="connsiteY8121" fmla="*/ 119070 h 1318280"/>
                    <a:gd name="connsiteX8122" fmla="*/ 198212 w 2276193"/>
                    <a:gd name="connsiteY8122" fmla="*/ 124854 h 1318280"/>
                    <a:gd name="connsiteX8123" fmla="*/ 196065 w 2276193"/>
                    <a:gd name="connsiteY8123" fmla="*/ 135250 h 1318280"/>
                    <a:gd name="connsiteX8124" fmla="*/ 196074 w 2276193"/>
                    <a:gd name="connsiteY8124" fmla="*/ 135241 h 1318280"/>
                    <a:gd name="connsiteX8125" fmla="*/ 236027 w 2276193"/>
                    <a:gd name="connsiteY8125" fmla="*/ 124488 h 1318280"/>
                    <a:gd name="connsiteX8126" fmla="*/ 234565 w 2276193"/>
                    <a:gd name="connsiteY8126" fmla="*/ 120551 h 1318280"/>
                    <a:gd name="connsiteX8127" fmla="*/ 233599 w 2276193"/>
                    <a:gd name="connsiteY8127" fmla="*/ 118133 h 1318280"/>
                    <a:gd name="connsiteX8128" fmla="*/ 231340 w 2276193"/>
                    <a:gd name="connsiteY8128" fmla="*/ 115461 h 1318280"/>
                    <a:gd name="connsiteX8129" fmla="*/ 1940045 w 2276193"/>
                    <a:gd name="connsiteY8129" fmla="*/ 115274 h 1318280"/>
                    <a:gd name="connsiteX8130" fmla="*/ 1938404 w 2276193"/>
                    <a:gd name="connsiteY8130" fmla="*/ 115377 h 1318280"/>
                    <a:gd name="connsiteX8131" fmla="*/ 1938414 w 2276193"/>
                    <a:gd name="connsiteY8131" fmla="*/ 118611 h 1318280"/>
                    <a:gd name="connsiteX8132" fmla="*/ 1938423 w 2276193"/>
                    <a:gd name="connsiteY8132" fmla="*/ 118592 h 1318280"/>
                    <a:gd name="connsiteX8133" fmla="*/ 1938573 w 2276193"/>
                    <a:gd name="connsiteY8133" fmla="*/ 122651 h 1318280"/>
                    <a:gd name="connsiteX8134" fmla="*/ 1935142 w 2276193"/>
                    <a:gd name="connsiteY8134" fmla="*/ 126982 h 1318280"/>
                    <a:gd name="connsiteX8135" fmla="*/ 1930980 w 2276193"/>
                    <a:gd name="connsiteY8135" fmla="*/ 127788 h 1318280"/>
                    <a:gd name="connsiteX8136" fmla="*/ 1928046 w 2276193"/>
                    <a:gd name="connsiteY8136" fmla="*/ 128379 h 1318280"/>
                    <a:gd name="connsiteX8137" fmla="*/ 1927689 w 2276193"/>
                    <a:gd name="connsiteY8137" fmla="*/ 128463 h 1318280"/>
                    <a:gd name="connsiteX8138" fmla="*/ 1923284 w 2276193"/>
                    <a:gd name="connsiteY8138" fmla="*/ 129307 h 1318280"/>
                    <a:gd name="connsiteX8139" fmla="*/ 1910591 w 2276193"/>
                    <a:gd name="connsiteY8139" fmla="*/ 135560 h 1318280"/>
                    <a:gd name="connsiteX8140" fmla="*/ 1907479 w 2276193"/>
                    <a:gd name="connsiteY8140" fmla="*/ 138447 h 1318280"/>
                    <a:gd name="connsiteX8141" fmla="*/ 1903260 w 2276193"/>
                    <a:gd name="connsiteY8141" fmla="*/ 138090 h 1318280"/>
                    <a:gd name="connsiteX8142" fmla="*/ 1902360 w 2276193"/>
                    <a:gd name="connsiteY8142" fmla="*/ 137931 h 1318280"/>
                    <a:gd name="connsiteX8143" fmla="*/ 1900354 w 2276193"/>
                    <a:gd name="connsiteY8143" fmla="*/ 138090 h 1318280"/>
                    <a:gd name="connsiteX8144" fmla="*/ 1899398 w 2276193"/>
                    <a:gd name="connsiteY8144" fmla="*/ 138194 h 1318280"/>
                    <a:gd name="connsiteX8145" fmla="*/ 1896014 w 2276193"/>
                    <a:gd name="connsiteY8145" fmla="*/ 138447 h 1318280"/>
                    <a:gd name="connsiteX8146" fmla="*/ 1895611 w 2276193"/>
                    <a:gd name="connsiteY8146" fmla="*/ 138447 h 1318280"/>
                    <a:gd name="connsiteX8147" fmla="*/ 1891364 w 2276193"/>
                    <a:gd name="connsiteY8147" fmla="*/ 136281 h 1318280"/>
                    <a:gd name="connsiteX8148" fmla="*/ 1889133 w 2276193"/>
                    <a:gd name="connsiteY8148" fmla="*/ 131623 h 1318280"/>
                    <a:gd name="connsiteX8149" fmla="*/ 1886003 w 2276193"/>
                    <a:gd name="connsiteY8149" fmla="*/ 126476 h 1318280"/>
                    <a:gd name="connsiteX8150" fmla="*/ 1866823 w 2276193"/>
                    <a:gd name="connsiteY8150" fmla="*/ 146199 h 1318280"/>
                    <a:gd name="connsiteX8151" fmla="*/ 1995643 w 2276193"/>
                    <a:gd name="connsiteY8151" fmla="*/ 208153 h 1318280"/>
                    <a:gd name="connsiteX8152" fmla="*/ 1965317 w 2276193"/>
                    <a:gd name="connsiteY8152" fmla="*/ 126692 h 1318280"/>
                    <a:gd name="connsiteX8153" fmla="*/ 1964258 w 2276193"/>
                    <a:gd name="connsiteY8153" fmla="*/ 130591 h 1318280"/>
                    <a:gd name="connsiteX8154" fmla="*/ 1962674 w 2276193"/>
                    <a:gd name="connsiteY8154" fmla="*/ 132119 h 1318280"/>
                    <a:gd name="connsiteX8155" fmla="*/ 1960696 w 2276193"/>
                    <a:gd name="connsiteY8155" fmla="*/ 133441 h 1318280"/>
                    <a:gd name="connsiteX8156" fmla="*/ 1958240 w 2276193"/>
                    <a:gd name="connsiteY8156" fmla="*/ 134060 h 1318280"/>
                    <a:gd name="connsiteX8157" fmla="*/ 1953825 w 2276193"/>
                    <a:gd name="connsiteY8157" fmla="*/ 131641 h 1318280"/>
                    <a:gd name="connsiteX8158" fmla="*/ 1947985 w 2276193"/>
                    <a:gd name="connsiteY8158" fmla="*/ 128295 h 1318280"/>
                    <a:gd name="connsiteX8159" fmla="*/ 1944722 w 2276193"/>
                    <a:gd name="connsiteY8159" fmla="*/ 127291 h 1318280"/>
                    <a:gd name="connsiteX8160" fmla="*/ 1941657 w 2276193"/>
                    <a:gd name="connsiteY8160" fmla="*/ 122651 h 1318280"/>
                    <a:gd name="connsiteX8161" fmla="*/ 1942070 w 2276193"/>
                    <a:gd name="connsiteY8161" fmla="*/ 119061 h 1318280"/>
                    <a:gd name="connsiteX8162" fmla="*/ 1941910 w 2276193"/>
                    <a:gd name="connsiteY8162" fmla="*/ 115996 h 1318280"/>
                    <a:gd name="connsiteX8163" fmla="*/ 1940045 w 2276193"/>
                    <a:gd name="connsiteY8163" fmla="*/ 115274 h 1318280"/>
                    <a:gd name="connsiteX8164" fmla="*/ 1807934 w 2276193"/>
                    <a:gd name="connsiteY8164" fmla="*/ 113802 h 1318280"/>
                    <a:gd name="connsiteX8165" fmla="*/ 1805488 w 2276193"/>
                    <a:gd name="connsiteY8165" fmla="*/ 113924 h 1318280"/>
                    <a:gd name="connsiteX8166" fmla="*/ 1805235 w 2276193"/>
                    <a:gd name="connsiteY8166" fmla="*/ 113961 h 1318280"/>
                    <a:gd name="connsiteX8167" fmla="*/ 1792589 w 2276193"/>
                    <a:gd name="connsiteY8167" fmla="*/ 122867 h 1318280"/>
                    <a:gd name="connsiteX8168" fmla="*/ 1859614 w 2276193"/>
                    <a:gd name="connsiteY8168" fmla="*/ 143284 h 1318280"/>
                    <a:gd name="connsiteX8169" fmla="*/ 1863289 w 2276193"/>
                    <a:gd name="connsiteY8169" fmla="*/ 122173 h 1318280"/>
                    <a:gd name="connsiteX8170" fmla="*/ 1849987 w 2276193"/>
                    <a:gd name="connsiteY8170" fmla="*/ 129644 h 1318280"/>
                    <a:gd name="connsiteX8171" fmla="*/ 1846734 w 2276193"/>
                    <a:gd name="connsiteY8171" fmla="*/ 131894 h 1318280"/>
                    <a:gd name="connsiteX8172" fmla="*/ 1842619 w 2276193"/>
                    <a:gd name="connsiteY8172" fmla="*/ 132232 h 1318280"/>
                    <a:gd name="connsiteX8173" fmla="*/ 1837801 w 2276193"/>
                    <a:gd name="connsiteY8173" fmla="*/ 128820 h 1318280"/>
                    <a:gd name="connsiteX8174" fmla="*/ 1832579 w 2276193"/>
                    <a:gd name="connsiteY8174" fmla="*/ 125651 h 1318280"/>
                    <a:gd name="connsiteX8175" fmla="*/ 1831829 w 2276193"/>
                    <a:gd name="connsiteY8175" fmla="*/ 125857 h 1318280"/>
                    <a:gd name="connsiteX8176" fmla="*/ 1828061 w 2276193"/>
                    <a:gd name="connsiteY8176" fmla="*/ 126888 h 1318280"/>
                    <a:gd name="connsiteX8177" fmla="*/ 1824424 w 2276193"/>
                    <a:gd name="connsiteY8177" fmla="*/ 126223 h 1318280"/>
                    <a:gd name="connsiteX8178" fmla="*/ 1822080 w 2276193"/>
                    <a:gd name="connsiteY8178" fmla="*/ 125745 h 1318280"/>
                    <a:gd name="connsiteX8179" fmla="*/ 1817918 w 2276193"/>
                    <a:gd name="connsiteY8179" fmla="*/ 124835 h 1318280"/>
                    <a:gd name="connsiteX8180" fmla="*/ 1814731 w 2276193"/>
                    <a:gd name="connsiteY8180" fmla="*/ 121255 h 1318280"/>
                    <a:gd name="connsiteX8181" fmla="*/ 1814740 w 2276193"/>
                    <a:gd name="connsiteY8181" fmla="*/ 121226 h 1318280"/>
                    <a:gd name="connsiteX8182" fmla="*/ 1815631 w 2276193"/>
                    <a:gd name="connsiteY8182" fmla="*/ 116755 h 1318280"/>
                    <a:gd name="connsiteX8183" fmla="*/ 1814618 w 2276193"/>
                    <a:gd name="connsiteY8183" fmla="*/ 115705 h 1318280"/>
                    <a:gd name="connsiteX8184" fmla="*/ 1807934 w 2276193"/>
                    <a:gd name="connsiteY8184" fmla="*/ 113802 h 1318280"/>
                    <a:gd name="connsiteX8185" fmla="*/ 597186 w 2276193"/>
                    <a:gd name="connsiteY8185" fmla="*/ 112452 h 1318280"/>
                    <a:gd name="connsiteX8186" fmla="*/ 595273 w 2276193"/>
                    <a:gd name="connsiteY8186" fmla="*/ 113033 h 1318280"/>
                    <a:gd name="connsiteX8187" fmla="*/ 595020 w 2276193"/>
                    <a:gd name="connsiteY8187" fmla="*/ 113793 h 1318280"/>
                    <a:gd name="connsiteX8188" fmla="*/ 597270 w 2276193"/>
                    <a:gd name="connsiteY8188" fmla="*/ 123757 h 1318280"/>
                    <a:gd name="connsiteX8189" fmla="*/ 598592 w 2276193"/>
                    <a:gd name="connsiteY8189" fmla="*/ 124282 h 1318280"/>
                    <a:gd name="connsiteX8190" fmla="*/ 598976 w 2276193"/>
                    <a:gd name="connsiteY8190" fmla="*/ 124385 h 1318280"/>
                    <a:gd name="connsiteX8191" fmla="*/ 600720 w 2276193"/>
                    <a:gd name="connsiteY8191" fmla="*/ 125023 h 1318280"/>
                    <a:gd name="connsiteX8192" fmla="*/ 602060 w 2276193"/>
                    <a:gd name="connsiteY8192" fmla="*/ 126054 h 1318280"/>
                    <a:gd name="connsiteX8193" fmla="*/ 602669 w 2276193"/>
                    <a:gd name="connsiteY8193" fmla="*/ 126232 h 1318280"/>
                    <a:gd name="connsiteX8194" fmla="*/ 606626 w 2276193"/>
                    <a:gd name="connsiteY8194" fmla="*/ 131322 h 1318280"/>
                    <a:gd name="connsiteX8195" fmla="*/ 606700 w 2276193"/>
                    <a:gd name="connsiteY8195" fmla="*/ 133179 h 1318280"/>
                    <a:gd name="connsiteX8196" fmla="*/ 602988 w 2276193"/>
                    <a:gd name="connsiteY8196" fmla="*/ 143509 h 1318280"/>
                    <a:gd name="connsiteX8197" fmla="*/ 598882 w 2276193"/>
                    <a:gd name="connsiteY8197" fmla="*/ 151505 h 1318280"/>
                    <a:gd name="connsiteX8198" fmla="*/ 616853 w 2276193"/>
                    <a:gd name="connsiteY8198" fmla="*/ 145665 h 1318280"/>
                    <a:gd name="connsiteX8199" fmla="*/ 616112 w 2276193"/>
                    <a:gd name="connsiteY8199" fmla="*/ 145159 h 1318280"/>
                    <a:gd name="connsiteX8200" fmla="*/ 612306 w 2276193"/>
                    <a:gd name="connsiteY8200" fmla="*/ 139244 h 1318280"/>
                    <a:gd name="connsiteX8201" fmla="*/ 613384 w 2276193"/>
                    <a:gd name="connsiteY8201" fmla="*/ 134472 h 1318280"/>
                    <a:gd name="connsiteX8202" fmla="*/ 613394 w 2276193"/>
                    <a:gd name="connsiteY8202" fmla="*/ 134491 h 1318280"/>
                    <a:gd name="connsiteX8203" fmla="*/ 617968 w 2276193"/>
                    <a:gd name="connsiteY8203" fmla="*/ 132691 h 1318280"/>
                    <a:gd name="connsiteX8204" fmla="*/ 618849 w 2276193"/>
                    <a:gd name="connsiteY8204" fmla="*/ 132729 h 1318280"/>
                    <a:gd name="connsiteX8205" fmla="*/ 621643 w 2276193"/>
                    <a:gd name="connsiteY8205" fmla="*/ 130047 h 1318280"/>
                    <a:gd name="connsiteX8206" fmla="*/ 626171 w 2276193"/>
                    <a:gd name="connsiteY8206" fmla="*/ 130329 h 1318280"/>
                    <a:gd name="connsiteX8207" fmla="*/ 629658 w 2276193"/>
                    <a:gd name="connsiteY8207" fmla="*/ 131735 h 1318280"/>
                    <a:gd name="connsiteX8208" fmla="*/ 635948 w 2276193"/>
                    <a:gd name="connsiteY8208" fmla="*/ 134959 h 1318280"/>
                    <a:gd name="connsiteX8209" fmla="*/ 636042 w 2276193"/>
                    <a:gd name="connsiteY8209" fmla="*/ 135016 h 1318280"/>
                    <a:gd name="connsiteX8210" fmla="*/ 639463 w 2276193"/>
                    <a:gd name="connsiteY8210" fmla="*/ 136984 h 1318280"/>
                    <a:gd name="connsiteX8211" fmla="*/ 640026 w 2276193"/>
                    <a:gd name="connsiteY8211" fmla="*/ 137275 h 1318280"/>
                    <a:gd name="connsiteX8212" fmla="*/ 641104 w 2276193"/>
                    <a:gd name="connsiteY8212" fmla="*/ 137800 h 1318280"/>
                    <a:gd name="connsiteX8213" fmla="*/ 642172 w 2276193"/>
                    <a:gd name="connsiteY8213" fmla="*/ 137453 h 1318280"/>
                    <a:gd name="connsiteX8214" fmla="*/ 643653 w 2276193"/>
                    <a:gd name="connsiteY8214" fmla="*/ 136047 h 1318280"/>
                    <a:gd name="connsiteX8215" fmla="*/ 646662 w 2276193"/>
                    <a:gd name="connsiteY8215" fmla="*/ 135119 h 1318280"/>
                    <a:gd name="connsiteX8216" fmla="*/ 648453 w 2276193"/>
                    <a:gd name="connsiteY8216" fmla="*/ 135410 h 1318280"/>
                    <a:gd name="connsiteX8217" fmla="*/ 656871 w 2276193"/>
                    <a:gd name="connsiteY8217" fmla="*/ 132672 h 1318280"/>
                    <a:gd name="connsiteX8218" fmla="*/ 644750 w 2276193"/>
                    <a:gd name="connsiteY8218" fmla="*/ 117046 h 1318280"/>
                    <a:gd name="connsiteX8219" fmla="*/ 643485 w 2276193"/>
                    <a:gd name="connsiteY8219" fmla="*/ 119783 h 1318280"/>
                    <a:gd name="connsiteX8220" fmla="*/ 639557 w 2276193"/>
                    <a:gd name="connsiteY8220" fmla="*/ 121554 h 1318280"/>
                    <a:gd name="connsiteX8221" fmla="*/ 627670 w 2276193"/>
                    <a:gd name="connsiteY8221" fmla="*/ 125229 h 1318280"/>
                    <a:gd name="connsiteX8222" fmla="*/ 623508 w 2276193"/>
                    <a:gd name="connsiteY8222" fmla="*/ 126017 h 1318280"/>
                    <a:gd name="connsiteX8223" fmla="*/ 622899 w 2276193"/>
                    <a:gd name="connsiteY8223" fmla="*/ 125960 h 1318280"/>
                    <a:gd name="connsiteX8224" fmla="*/ 621024 w 2276193"/>
                    <a:gd name="connsiteY8224" fmla="*/ 125548 h 1318280"/>
                    <a:gd name="connsiteX8225" fmla="*/ 615681 w 2276193"/>
                    <a:gd name="connsiteY8225" fmla="*/ 125389 h 1318280"/>
                    <a:gd name="connsiteX8226" fmla="*/ 613844 w 2276193"/>
                    <a:gd name="connsiteY8226" fmla="*/ 125229 h 1318280"/>
                    <a:gd name="connsiteX8227" fmla="*/ 612119 w 2276193"/>
                    <a:gd name="connsiteY8227" fmla="*/ 125370 h 1318280"/>
                    <a:gd name="connsiteX8228" fmla="*/ 605351 w 2276193"/>
                    <a:gd name="connsiteY8228" fmla="*/ 118602 h 1318280"/>
                    <a:gd name="connsiteX8229" fmla="*/ 598001 w 2276193"/>
                    <a:gd name="connsiteY8229" fmla="*/ 112527 h 1318280"/>
                    <a:gd name="connsiteX8230" fmla="*/ 597186 w 2276193"/>
                    <a:gd name="connsiteY8230" fmla="*/ 112452 h 1318280"/>
                    <a:gd name="connsiteX8231" fmla="*/ 626574 w 2276193"/>
                    <a:gd name="connsiteY8231" fmla="*/ 111796 h 1318280"/>
                    <a:gd name="connsiteX8232" fmla="*/ 625777 w 2276193"/>
                    <a:gd name="connsiteY8232" fmla="*/ 112827 h 1318280"/>
                    <a:gd name="connsiteX8233" fmla="*/ 625777 w 2276193"/>
                    <a:gd name="connsiteY8233" fmla="*/ 112846 h 1318280"/>
                    <a:gd name="connsiteX8234" fmla="*/ 626470 w 2276193"/>
                    <a:gd name="connsiteY8234" fmla="*/ 113343 h 1318280"/>
                    <a:gd name="connsiteX8235" fmla="*/ 626995 w 2276193"/>
                    <a:gd name="connsiteY8235" fmla="*/ 113287 h 1318280"/>
                    <a:gd name="connsiteX8236" fmla="*/ 627005 w 2276193"/>
                    <a:gd name="connsiteY8236" fmla="*/ 113277 h 1318280"/>
                    <a:gd name="connsiteX8237" fmla="*/ 627099 w 2276193"/>
                    <a:gd name="connsiteY8237" fmla="*/ 111852 h 1318280"/>
                    <a:gd name="connsiteX8238" fmla="*/ 626574 w 2276193"/>
                    <a:gd name="connsiteY8238" fmla="*/ 111796 h 1318280"/>
                    <a:gd name="connsiteX8239" fmla="*/ 1130453 w 2276193"/>
                    <a:gd name="connsiteY8239" fmla="*/ 110858 h 1318280"/>
                    <a:gd name="connsiteX8240" fmla="*/ 1128522 w 2276193"/>
                    <a:gd name="connsiteY8240" fmla="*/ 113736 h 1318280"/>
                    <a:gd name="connsiteX8241" fmla="*/ 1127641 w 2276193"/>
                    <a:gd name="connsiteY8241" fmla="*/ 114336 h 1318280"/>
                    <a:gd name="connsiteX8242" fmla="*/ 1125944 w 2276193"/>
                    <a:gd name="connsiteY8242" fmla="*/ 116145 h 1318280"/>
                    <a:gd name="connsiteX8243" fmla="*/ 1123263 w 2276193"/>
                    <a:gd name="connsiteY8243" fmla="*/ 120645 h 1318280"/>
                    <a:gd name="connsiteX8244" fmla="*/ 1118023 w 2276193"/>
                    <a:gd name="connsiteY8244" fmla="*/ 120579 h 1318280"/>
                    <a:gd name="connsiteX8245" fmla="*/ 1116486 w 2276193"/>
                    <a:gd name="connsiteY8245" fmla="*/ 119979 h 1318280"/>
                    <a:gd name="connsiteX8246" fmla="*/ 1115642 w 2276193"/>
                    <a:gd name="connsiteY8246" fmla="*/ 122116 h 1318280"/>
                    <a:gd name="connsiteX8247" fmla="*/ 1115670 w 2276193"/>
                    <a:gd name="connsiteY8247" fmla="*/ 122098 h 1318280"/>
                    <a:gd name="connsiteX8248" fmla="*/ 1112745 w 2276193"/>
                    <a:gd name="connsiteY8248" fmla="*/ 125763 h 1318280"/>
                    <a:gd name="connsiteX8249" fmla="*/ 1108049 w 2276193"/>
                    <a:gd name="connsiteY8249" fmla="*/ 125641 h 1318280"/>
                    <a:gd name="connsiteX8250" fmla="*/ 1102509 w 2276193"/>
                    <a:gd name="connsiteY8250" fmla="*/ 123897 h 1318280"/>
                    <a:gd name="connsiteX8251" fmla="*/ 1098037 w 2276193"/>
                    <a:gd name="connsiteY8251" fmla="*/ 124666 h 1318280"/>
                    <a:gd name="connsiteX8252" fmla="*/ 1094231 w 2276193"/>
                    <a:gd name="connsiteY8252" fmla="*/ 129588 h 1318280"/>
                    <a:gd name="connsiteX8253" fmla="*/ 1094203 w 2276193"/>
                    <a:gd name="connsiteY8253" fmla="*/ 131116 h 1318280"/>
                    <a:gd name="connsiteX8254" fmla="*/ 1099368 w 2276193"/>
                    <a:gd name="connsiteY8254" fmla="*/ 140012 h 1318280"/>
                    <a:gd name="connsiteX8255" fmla="*/ 1099865 w 2276193"/>
                    <a:gd name="connsiteY8255" fmla="*/ 141333 h 1318280"/>
                    <a:gd name="connsiteX8256" fmla="*/ 1099396 w 2276193"/>
                    <a:gd name="connsiteY8256" fmla="*/ 146030 h 1318280"/>
                    <a:gd name="connsiteX8257" fmla="*/ 1099996 w 2276193"/>
                    <a:gd name="connsiteY8257" fmla="*/ 146030 h 1318280"/>
                    <a:gd name="connsiteX8258" fmla="*/ 1103840 w 2276193"/>
                    <a:gd name="connsiteY8258" fmla="*/ 147952 h 1318280"/>
                    <a:gd name="connsiteX8259" fmla="*/ 1106671 w 2276193"/>
                    <a:gd name="connsiteY8259" fmla="*/ 150848 h 1318280"/>
                    <a:gd name="connsiteX8260" fmla="*/ 1109446 w 2276193"/>
                    <a:gd name="connsiteY8260" fmla="*/ 157654 h 1318280"/>
                    <a:gd name="connsiteX8261" fmla="*/ 1109642 w 2276193"/>
                    <a:gd name="connsiteY8261" fmla="*/ 158441 h 1318280"/>
                    <a:gd name="connsiteX8262" fmla="*/ 1109905 w 2276193"/>
                    <a:gd name="connsiteY8262" fmla="*/ 158835 h 1318280"/>
                    <a:gd name="connsiteX8263" fmla="*/ 1111751 w 2276193"/>
                    <a:gd name="connsiteY8263" fmla="*/ 165341 h 1318280"/>
                    <a:gd name="connsiteX8264" fmla="*/ 1113280 w 2276193"/>
                    <a:gd name="connsiteY8264" fmla="*/ 168856 h 1318280"/>
                    <a:gd name="connsiteX8265" fmla="*/ 1115060 w 2276193"/>
                    <a:gd name="connsiteY8265" fmla="*/ 170524 h 1318280"/>
                    <a:gd name="connsiteX8266" fmla="*/ 1123544 w 2276193"/>
                    <a:gd name="connsiteY8266" fmla="*/ 180086 h 1318280"/>
                    <a:gd name="connsiteX8267" fmla="*/ 1126535 w 2276193"/>
                    <a:gd name="connsiteY8267" fmla="*/ 166569 h 1318280"/>
                    <a:gd name="connsiteX8268" fmla="*/ 1128663 w 2276193"/>
                    <a:gd name="connsiteY8268" fmla="*/ 158207 h 1318280"/>
                    <a:gd name="connsiteX8269" fmla="*/ 1129188 w 2276193"/>
                    <a:gd name="connsiteY8269" fmla="*/ 154148 h 1318280"/>
                    <a:gd name="connsiteX8270" fmla="*/ 1129188 w 2276193"/>
                    <a:gd name="connsiteY8270" fmla="*/ 154035 h 1318280"/>
                    <a:gd name="connsiteX8271" fmla="*/ 1130847 w 2276193"/>
                    <a:gd name="connsiteY8271" fmla="*/ 145871 h 1318280"/>
                    <a:gd name="connsiteX8272" fmla="*/ 1134456 w 2276193"/>
                    <a:gd name="connsiteY8272" fmla="*/ 142918 h 1318280"/>
                    <a:gd name="connsiteX8273" fmla="*/ 1134746 w 2276193"/>
                    <a:gd name="connsiteY8273" fmla="*/ 138165 h 1318280"/>
                    <a:gd name="connsiteX8274" fmla="*/ 1132047 w 2276193"/>
                    <a:gd name="connsiteY8274" fmla="*/ 136365 h 1318280"/>
                    <a:gd name="connsiteX8275" fmla="*/ 1128906 w 2276193"/>
                    <a:gd name="connsiteY8275" fmla="*/ 134209 h 1318280"/>
                    <a:gd name="connsiteX8276" fmla="*/ 1128634 w 2276193"/>
                    <a:gd name="connsiteY8276" fmla="*/ 127263 h 1318280"/>
                    <a:gd name="connsiteX8277" fmla="*/ 1128550 w 2276193"/>
                    <a:gd name="connsiteY8277" fmla="*/ 127179 h 1318280"/>
                    <a:gd name="connsiteX8278" fmla="*/ 1128644 w 2276193"/>
                    <a:gd name="connsiteY8278" fmla="*/ 127244 h 1318280"/>
                    <a:gd name="connsiteX8279" fmla="*/ 1128653 w 2276193"/>
                    <a:gd name="connsiteY8279" fmla="*/ 127235 h 1318280"/>
                    <a:gd name="connsiteX8280" fmla="*/ 1132693 w 2276193"/>
                    <a:gd name="connsiteY8280" fmla="*/ 125341 h 1318280"/>
                    <a:gd name="connsiteX8281" fmla="*/ 1135468 w 2276193"/>
                    <a:gd name="connsiteY8281" fmla="*/ 126138 h 1318280"/>
                    <a:gd name="connsiteX8282" fmla="*/ 1136209 w 2276193"/>
                    <a:gd name="connsiteY8282" fmla="*/ 113783 h 1318280"/>
                    <a:gd name="connsiteX8283" fmla="*/ 1130640 w 2276193"/>
                    <a:gd name="connsiteY8283" fmla="*/ 110999 h 1318280"/>
                    <a:gd name="connsiteX8284" fmla="*/ 1130453 w 2276193"/>
                    <a:gd name="connsiteY8284" fmla="*/ 110858 h 1318280"/>
                    <a:gd name="connsiteX8285" fmla="*/ 1143342 w 2276193"/>
                    <a:gd name="connsiteY8285" fmla="*/ 109986 h 1318280"/>
                    <a:gd name="connsiteX8286" fmla="*/ 1141824 w 2276193"/>
                    <a:gd name="connsiteY8286" fmla="*/ 112396 h 1318280"/>
                    <a:gd name="connsiteX8287" fmla="*/ 1140877 w 2276193"/>
                    <a:gd name="connsiteY8287" fmla="*/ 128153 h 1318280"/>
                    <a:gd name="connsiteX8288" fmla="*/ 1142639 w 2276193"/>
                    <a:gd name="connsiteY8288" fmla="*/ 128097 h 1318280"/>
                    <a:gd name="connsiteX8289" fmla="*/ 1143305 w 2276193"/>
                    <a:gd name="connsiteY8289" fmla="*/ 128060 h 1318280"/>
                    <a:gd name="connsiteX8290" fmla="*/ 1147289 w 2276193"/>
                    <a:gd name="connsiteY8290" fmla="*/ 129888 h 1318280"/>
                    <a:gd name="connsiteX8291" fmla="*/ 1148742 w 2276193"/>
                    <a:gd name="connsiteY8291" fmla="*/ 130910 h 1318280"/>
                    <a:gd name="connsiteX8292" fmla="*/ 1149736 w 2276193"/>
                    <a:gd name="connsiteY8292" fmla="*/ 130009 h 1318280"/>
                    <a:gd name="connsiteX8293" fmla="*/ 1153692 w 2276193"/>
                    <a:gd name="connsiteY8293" fmla="*/ 127638 h 1318280"/>
                    <a:gd name="connsiteX8294" fmla="*/ 1154517 w 2276193"/>
                    <a:gd name="connsiteY8294" fmla="*/ 127619 h 1318280"/>
                    <a:gd name="connsiteX8295" fmla="*/ 1155632 w 2276193"/>
                    <a:gd name="connsiteY8295" fmla="*/ 127619 h 1318280"/>
                    <a:gd name="connsiteX8296" fmla="*/ 1155651 w 2276193"/>
                    <a:gd name="connsiteY8296" fmla="*/ 127619 h 1318280"/>
                    <a:gd name="connsiteX8297" fmla="*/ 1156157 w 2276193"/>
                    <a:gd name="connsiteY8297" fmla="*/ 127582 h 1318280"/>
                    <a:gd name="connsiteX8298" fmla="*/ 1159138 w 2276193"/>
                    <a:gd name="connsiteY8298" fmla="*/ 121385 h 1318280"/>
                    <a:gd name="connsiteX8299" fmla="*/ 1159213 w 2276193"/>
                    <a:gd name="connsiteY8299" fmla="*/ 121254 h 1318280"/>
                    <a:gd name="connsiteX8300" fmla="*/ 1161181 w 2276193"/>
                    <a:gd name="connsiteY8300" fmla="*/ 117664 h 1318280"/>
                    <a:gd name="connsiteX8301" fmla="*/ 1161200 w 2276193"/>
                    <a:gd name="connsiteY8301" fmla="*/ 114589 h 1318280"/>
                    <a:gd name="connsiteX8302" fmla="*/ 1159110 w 2276193"/>
                    <a:gd name="connsiteY8302" fmla="*/ 113764 h 1318280"/>
                    <a:gd name="connsiteX8303" fmla="*/ 1153935 w 2276193"/>
                    <a:gd name="connsiteY8303" fmla="*/ 112527 h 1318280"/>
                    <a:gd name="connsiteX8304" fmla="*/ 1148920 w 2276193"/>
                    <a:gd name="connsiteY8304" fmla="*/ 111683 h 1318280"/>
                    <a:gd name="connsiteX8305" fmla="*/ 1143342 w 2276193"/>
                    <a:gd name="connsiteY8305" fmla="*/ 109986 h 1318280"/>
                    <a:gd name="connsiteX8306" fmla="*/ 231415 w 2276193"/>
                    <a:gd name="connsiteY8306" fmla="*/ 109640 h 1318280"/>
                    <a:gd name="connsiteX8307" fmla="*/ 238820 w 2276193"/>
                    <a:gd name="connsiteY8307" fmla="*/ 115377 h 1318280"/>
                    <a:gd name="connsiteX8308" fmla="*/ 240273 w 2276193"/>
                    <a:gd name="connsiteY8308" fmla="*/ 119051 h 1318280"/>
                    <a:gd name="connsiteX8309" fmla="*/ 242945 w 2276193"/>
                    <a:gd name="connsiteY8309" fmla="*/ 122698 h 1318280"/>
                    <a:gd name="connsiteX8310" fmla="*/ 243376 w 2276193"/>
                    <a:gd name="connsiteY8310" fmla="*/ 122707 h 1318280"/>
                    <a:gd name="connsiteX8311" fmla="*/ 248494 w 2276193"/>
                    <a:gd name="connsiteY8311" fmla="*/ 124470 h 1318280"/>
                    <a:gd name="connsiteX8312" fmla="*/ 249235 w 2276193"/>
                    <a:gd name="connsiteY8312" fmla="*/ 125182 h 1318280"/>
                    <a:gd name="connsiteX8313" fmla="*/ 249882 w 2276193"/>
                    <a:gd name="connsiteY8313" fmla="*/ 126035 h 1318280"/>
                    <a:gd name="connsiteX8314" fmla="*/ 250097 w 2276193"/>
                    <a:gd name="connsiteY8314" fmla="*/ 132907 h 1318280"/>
                    <a:gd name="connsiteX8315" fmla="*/ 250519 w 2276193"/>
                    <a:gd name="connsiteY8315" fmla="*/ 134031 h 1318280"/>
                    <a:gd name="connsiteX8316" fmla="*/ 251457 w 2276193"/>
                    <a:gd name="connsiteY8316" fmla="*/ 136900 h 1318280"/>
                    <a:gd name="connsiteX8317" fmla="*/ 254531 w 2276193"/>
                    <a:gd name="connsiteY8317" fmla="*/ 136403 h 1318280"/>
                    <a:gd name="connsiteX8318" fmla="*/ 263231 w 2276193"/>
                    <a:gd name="connsiteY8318" fmla="*/ 141531 h 1318280"/>
                    <a:gd name="connsiteX8319" fmla="*/ 283358 w 2276193"/>
                    <a:gd name="connsiteY8319" fmla="*/ 153436 h 1318280"/>
                    <a:gd name="connsiteX8320" fmla="*/ 291072 w 2276193"/>
                    <a:gd name="connsiteY8320" fmla="*/ 159173 h 1318280"/>
                    <a:gd name="connsiteX8321" fmla="*/ 299556 w 2276193"/>
                    <a:gd name="connsiteY8321" fmla="*/ 167413 h 1318280"/>
                    <a:gd name="connsiteX8322" fmla="*/ 308508 w 2276193"/>
                    <a:gd name="connsiteY8322" fmla="*/ 179374 h 1318280"/>
                    <a:gd name="connsiteX8323" fmla="*/ 311423 w 2276193"/>
                    <a:gd name="connsiteY8323" fmla="*/ 184952 h 1318280"/>
                    <a:gd name="connsiteX8324" fmla="*/ 311911 w 2276193"/>
                    <a:gd name="connsiteY8324" fmla="*/ 185346 h 1318280"/>
                    <a:gd name="connsiteX8325" fmla="*/ 312174 w 2276193"/>
                    <a:gd name="connsiteY8325" fmla="*/ 185561 h 1318280"/>
                    <a:gd name="connsiteX8326" fmla="*/ 312661 w 2276193"/>
                    <a:gd name="connsiteY8326" fmla="*/ 184924 h 1318280"/>
                    <a:gd name="connsiteX8327" fmla="*/ 312942 w 2276193"/>
                    <a:gd name="connsiteY8327" fmla="*/ 184539 h 1318280"/>
                    <a:gd name="connsiteX8328" fmla="*/ 313411 w 2276193"/>
                    <a:gd name="connsiteY8328" fmla="*/ 184033 h 1318280"/>
                    <a:gd name="connsiteX8329" fmla="*/ 313514 w 2276193"/>
                    <a:gd name="connsiteY8329" fmla="*/ 183930 h 1318280"/>
                    <a:gd name="connsiteX8330" fmla="*/ 314058 w 2276193"/>
                    <a:gd name="connsiteY8330" fmla="*/ 183508 h 1318280"/>
                    <a:gd name="connsiteX8331" fmla="*/ 314283 w 2276193"/>
                    <a:gd name="connsiteY8331" fmla="*/ 183358 h 1318280"/>
                    <a:gd name="connsiteX8332" fmla="*/ 314770 w 2276193"/>
                    <a:gd name="connsiteY8332" fmla="*/ 183040 h 1318280"/>
                    <a:gd name="connsiteX8333" fmla="*/ 315258 w 2276193"/>
                    <a:gd name="connsiteY8333" fmla="*/ 182758 h 1318280"/>
                    <a:gd name="connsiteX8334" fmla="*/ 315567 w 2276193"/>
                    <a:gd name="connsiteY8334" fmla="*/ 182580 h 1318280"/>
                    <a:gd name="connsiteX8335" fmla="*/ 316598 w 2276193"/>
                    <a:gd name="connsiteY8335" fmla="*/ 182055 h 1318280"/>
                    <a:gd name="connsiteX8336" fmla="*/ 323423 w 2276193"/>
                    <a:gd name="connsiteY8336" fmla="*/ 179421 h 1318280"/>
                    <a:gd name="connsiteX8337" fmla="*/ 323507 w 2276193"/>
                    <a:gd name="connsiteY8337" fmla="*/ 179393 h 1318280"/>
                    <a:gd name="connsiteX8338" fmla="*/ 323554 w 2276193"/>
                    <a:gd name="connsiteY8338" fmla="*/ 179374 h 1318280"/>
                    <a:gd name="connsiteX8339" fmla="*/ 323638 w 2276193"/>
                    <a:gd name="connsiteY8339" fmla="*/ 179346 h 1318280"/>
                    <a:gd name="connsiteX8340" fmla="*/ 325541 w 2276193"/>
                    <a:gd name="connsiteY8340" fmla="*/ 178812 h 1318280"/>
                    <a:gd name="connsiteX8341" fmla="*/ 326263 w 2276193"/>
                    <a:gd name="connsiteY8341" fmla="*/ 178634 h 1318280"/>
                    <a:gd name="connsiteX8342" fmla="*/ 326769 w 2276193"/>
                    <a:gd name="connsiteY8342" fmla="*/ 178521 h 1318280"/>
                    <a:gd name="connsiteX8343" fmla="*/ 327088 w 2276193"/>
                    <a:gd name="connsiteY8343" fmla="*/ 178456 h 1318280"/>
                    <a:gd name="connsiteX8344" fmla="*/ 327622 w 2276193"/>
                    <a:gd name="connsiteY8344" fmla="*/ 178371 h 1318280"/>
                    <a:gd name="connsiteX8345" fmla="*/ 327772 w 2276193"/>
                    <a:gd name="connsiteY8345" fmla="*/ 178352 h 1318280"/>
                    <a:gd name="connsiteX8346" fmla="*/ 328541 w 2276193"/>
                    <a:gd name="connsiteY8346" fmla="*/ 178315 h 1318280"/>
                    <a:gd name="connsiteX8347" fmla="*/ 330566 w 2276193"/>
                    <a:gd name="connsiteY8347" fmla="*/ 178812 h 1318280"/>
                    <a:gd name="connsiteX8348" fmla="*/ 333256 w 2276193"/>
                    <a:gd name="connsiteY8348" fmla="*/ 182065 h 1318280"/>
                    <a:gd name="connsiteX8349" fmla="*/ 344777 w 2276193"/>
                    <a:gd name="connsiteY8349" fmla="*/ 178737 h 1318280"/>
                    <a:gd name="connsiteX8350" fmla="*/ 352904 w 2276193"/>
                    <a:gd name="connsiteY8350" fmla="*/ 176656 h 1318280"/>
                    <a:gd name="connsiteX8351" fmla="*/ 356898 w 2276193"/>
                    <a:gd name="connsiteY8351" fmla="*/ 175718 h 1318280"/>
                    <a:gd name="connsiteX8352" fmla="*/ 361978 w 2276193"/>
                    <a:gd name="connsiteY8352" fmla="*/ 178006 h 1318280"/>
                    <a:gd name="connsiteX8353" fmla="*/ 362363 w 2276193"/>
                    <a:gd name="connsiteY8353" fmla="*/ 178615 h 1318280"/>
                    <a:gd name="connsiteX8354" fmla="*/ 362775 w 2276193"/>
                    <a:gd name="connsiteY8354" fmla="*/ 179627 h 1318280"/>
                    <a:gd name="connsiteX8355" fmla="*/ 362963 w 2276193"/>
                    <a:gd name="connsiteY8355" fmla="*/ 180696 h 1318280"/>
                    <a:gd name="connsiteX8356" fmla="*/ 362906 w 2276193"/>
                    <a:gd name="connsiteY8356" fmla="*/ 181943 h 1318280"/>
                    <a:gd name="connsiteX8357" fmla="*/ 364247 w 2276193"/>
                    <a:gd name="connsiteY8357" fmla="*/ 181258 h 1318280"/>
                    <a:gd name="connsiteX8358" fmla="*/ 364959 w 2276193"/>
                    <a:gd name="connsiteY8358" fmla="*/ 180752 h 1318280"/>
                    <a:gd name="connsiteX8359" fmla="*/ 366178 w 2276193"/>
                    <a:gd name="connsiteY8359" fmla="*/ 179562 h 1318280"/>
                    <a:gd name="connsiteX8360" fmla="*/ 366956 w 2276193"/>
                    <a:gd name="connsiteY8360" fmla="*/ 178277 h 1318280"/>
                    <a:gd name="connsiteX8361" fmla="*/ 367265 w 2276193"/>
                    <a:gd name="connsiteY8361" fmla="*/ 177453 h 1318280"/>
                    <a:gd name="connsiteX8362" fmla="*/ 367875 w 2276193"/>
                    <a:gd name="connsiteY8362" fmla="*/ 175971 h 1318280"/>
                    <a:gd name="connsiteX8363" fmla="*/ 368203 w 2276193"/>
                    <a:gd name="connsiteY8363" fmla="*/ 175390 h 1318280"/>
                    <a:gd name="connsiteX8364" fmla="*/ 368325 w 2276193"/>
                    <a:gd name="connsiteY8364" fmla="*/ 175222 h 1318280"/>
                    <a:gd name="connsiteX8365" fmla="*/ 368596 w 2276193"/>
                    <a:gd name="connsiteY8365" fmla="*/ 174912 h 1318280"/>
                    <a:gd name="connsiteX8366" fmla="*/ 368765 w 2276193"/>
                    <a:gd name="connsiteY8366" fmla="*/ 174734 h 1318280"/>
                    <a:gd name="connsiteX8367" fmla="*/ 369112 w 2276193"/>
                    <a:gd name="connsiteY8367" fmla="*/ 174453 h 1318280"/>
                    <a:gd name="connsiteX8368" fmla="*/ 371259 w 2276193"/>
                    <a:gd name="connsiteY8368" fmla="*/ 173647 h 1318280"/>
                    <a:gd name="connsiteX8369" fmla="*/ 371934 w 2276193"/>
                    <a:gd name="connsiteY8369" fmla="*/ 173600 h 1318280"/>
                    <a:gd name="connsiteX8370" fmla="*/ 372684 w 2276193"/>
                    <a:gd name="connsiteY8370" fmla="*/ 173675 h 1318280"/>
                    <a:gd name="connsiteX8371" fmla="*/ 372890 w 2276193"/>
                    <a:gd name="connsiteY8371" fmla="*/ 173722 h 1318280"/>
                    <a:gd name="connsiteX8372" fmla="*/ 373415 w 2276193"/>
                    <a:gd name="connsiteY8372" fmla="*/ 173890 h 1318280"/>
                    <a:gd name="connsiteX8373" fmla="*/ 373593 w 2276193"/>
                    <a:gd name="connsiteY8373" fmla="*/ 173965 h 1318280"/>
                    <a:gd name="connsiteX8374" fmla="*/ 374203 w 2276193"/>
                    <a:gd name="connsiteY8374" fmla="*/ 174303 h 1318280"/>
                    <a:gd name="connsiteX8375" fmla="*/ 374755 w 2276193"/>
                    <a:gd name="connsiteY8375" fmla="*/ 174743 h 1318280"/>
                    <a:gd name="connsiteX8376" fmla="*/ 374887 w 2276193"/>
                    <a:gd name="connsiteY8376" fmla="*/ 174865 h 1318280"/>
                    <a:gd name="connsiteX8377" fmla="*/ 375290 w 2276193"/>
                    <a:gd name="connsiteY8377" fmla="*/ 175296 h 1318280"/>
                    <a:gd name="connsiteX8378" fmla="*/ 375374 w 2276193"/>
                    <a:gd name="connsiteY8378" fmla="*/ 175390 h 1318280"/>
                    <a:gd name="connsiteX8379" fmla="*/ 375796 w 2276193"/>
                    <a:gd name="connsiteY8379" fmla="*/ 175971 h 1318280"/>
                    <a:gd name="connsiteX8380" fmla="*/ 376162 w 2276193"/>
                    <a:gd name="connsiteY8380" fmla="*/ 176600 h 1318280"/>
                    <a:gd name="connsiteX8381" fmla="*/ 376227 w 2276193"/>
                    <a:gd name="connsiteY8381" fmla="*/ 176721 h 1318280"/>
                    <a:gd name="connsiteX8382" fmla="*/ 377249 w 2276193"/>
                    <a:gd name="connsiteY8382" fmla="*/ 179974 h 1318280"/>
                    <a:gd name="connsiteX8383" fmla="*/ 376715 w 2276193"/>
                    <a:gd name="connsiteY8383" fmla="*/ 188149 h 1318280"/>
                    <a:gd name="connsiteX8384" fmla="*/ 376668 w 2276193"/>
                    <a:gd name="connsiteY8384" fmla="*/ 188402 h 1318280"/>
                    <a:gd name="connsiteX8385" fmla="*/ 376171 w 2276193"/>
                    <a:gd name="connsiteY8385" fmla="*/ 191964 h 1318280"/>
                    <a:gd name="connsiteX8386" fmla="*/ 379714 w 2276193"/>
                    <a:gd name="connsiteY8386" fmla="*/ 189142 h 1318280"/>
                    <a:gd name="connsiteX8387" fmla="*/ 383417 w 2276193"/>
                    <a:gd name="connsiteY8387" fmla="*/ 187708 h 1318280"/>
                    <a:gd name="connsiteX8388" fmla="*/ 387008 w 2276193"/>
                    <a:gd name="connsiteY8388" fmla="*/ 189386 h 1318280"/>
                    <a:gd name="connsiteX8389" fmla="*/ 387982 w 2276193"/>
                    <a:gd name="connsiteY8389" fmla="*/ 194110 h 1318280"/>
                    <a:gd name="connsiteX8390" fmla="*/ 387551 w 2276193"/>
                    <a:gd name="connsiteY8390" fmla="*/ 195938 h 1318280"/>
                    <a:gd name="connsiteX8391" fmla="*/ 393794 w 2276193"/>
                    <a:gd name="connsiteY8391" fmla="*/ 194410 h 1318280"/>
                    <a:gd name="connsiteX8392" fmla="*/ 403225 w 2276193"/>
                    <a:gd name="connsiteY8392" fmla="*/ 201272 h 1318280"/>
                    <a:gd name="connsiteX8393" fmla="*/ 409562 w 2276193"/>
                    <a:gd name="connsiteY8393" fmla="*/ 209278 h 1318280"/>
                    <a:gd name="connsiteX8394" fmla="*/ 412121 w 2276193"/>
                    <a:gd name="connsiteY8394" fmla="*/ 211303 h 1318280"/>
                    <a:gd name="connsiteX8395" fmla="*/ 413302 w 2276193"/>
                    <a:gd name="connsiteY8395" fmla="*/ 212324 h 1318280"/>
                    <a:gd name="connsiteX8396" fmla="*/ 413743 w 2276193"/>
                    <a:gd name="connsiteY8396" fmla="*/ 212709 h 1318280"/>
                    <a:gd name="connsiteX8397" fmla="*/ 417145 w 2276193"/>
                    <a:gd name="connsiteY8397" fmla="*/ 215474 h 1318280"/>
                    <a:gd name="connsiteX8398" fmla="*/ 417989 w 2276193"/>
                    <a:gd name="connsiteY8398" fmla="*/ 215952 h 1318280"/>
                    <a:gd name="connsiteX8399" fmla="*/ 418833 w 2276193"/>
                    <a:gd name="connsiteY8399" fmla="*/ 216308 h 1318280"/>
                    <a:gd name="connsiteX8400" fmla="*/ 418926 w 2276193"/>
                    <a:gd name="connsiteY8400" fmla="*/ 216346 h 1318280"/>
                    <a:gd name="connsiteX8401" fmla="*/ 419714 w 2276193"/>
                    <a:gd name="connsiteY8401" fmla="*/ 216543 h 1318280"/>
                    <a:gd name="connsiteX8402" fmla="*/ 419845 w 2276193"/>
                    <a:gd name="connsiteY8402" fmla="*/ 216571 h 1318280"/>
                    <a:gd name="connsiteX8403" fmla="*/ 421410 w 2276193"/>
                    <a:gd name="connsiteY8403" fmla="*/ 216646 h 1318280"/>
                    <a:gd name="connsiteX8404" fmla="*/ 421945 w 2276193"/>
                    <a:gd name="connsiteY8404" fmla="*/ 216590 h 1318280"/>
                    <a:gd name="connsiteX8405" fmla="*/ 422048 w 2276193"/>
                    <a:gd name="connsiteY8405" fmla="*/ 216580 h 1318280"/>
                    <a:gd name="connsiteX8406" fmla="*/ 418533 w 2276193"/>
                    <a:gd name="connsiteY8406" fmla="*/ 211125 h 1318280"/>
                    <a:gd name="connsiteX8407" fmla="*/ 419555 w 2276193"/>
                    <a:gd name="connsiteY8407" fmla="*/ 199379 h 1318280"/>
                    <a:gd name="connsiteX8408" fmla="*/ 427654 w 2276193"/>
                    <a:gd name="connsiteY8408" fmla="*/ 195254 h 1318280"/>
                    <a:gd name="connsiteX8409" fmla="*/ 422367 w 2276193"/>
                    <a:gd name="connsiteY8409" fmla="*/ 186949 h 1318280"/>
                    <a:gd name="connsiteX8410" fmla="*/ 428451 w 2276193"/>
                    <a:gd name="connsiteY8410" fmla="*/ 178081 h 1318280"/>
                    <a:gd name="connsiteX8411" fmla="*/ 427223 w 2276193"/>
                    <a:gd name="connsiteY8411" fmla="*/ 175765 h 1318280"/>
                    <a:gd name="connsiteX8412" fmla="*/ 426557 w 2276193"/>
                    <a:gd name="connsiteY8412" fmla="*/ 174472 h 1318280"/>
                    <a:gd name="connsiteX8413" fmla="*/ 425188 w 2276193"/>
                    <a:gd name="connsiteY8413" fmla="*/ 171659 h 1318280"/>
                    <a:gd name="connsiteX8414" fmla="*/ 417558 w 2276193"/>
                    <a:gd name="connsiteY8414" fmla="*/ 176253 h 1318280"/>
                    <a:gd name="connsiteX8415" fmla="*/ 412833 w 2276193"/>
                    <a:gd name="connsiteY8415" fmla="*/ 174856 h 1318280"/>
                    <a:gd name="connsiteX8416" fmla="*/ 410021 w 2276193"/>
                    <a:gd name="connsiteY8416" fmla="*/ 176374 h 1318280"/>
                    <a:gd name="connsiteX8417" fmla="*/ 405850 w 2276193"/>
                    <a:gd name="connsiteY8417" fmla="*/ 177124 h 1318280"/>
                    <a:gd name="connsiteX8418" fmla="*/ 401622 w 2276193"/>
                    <a:gd name="connsiteY8418" fmla="*/ 175465 h 1318280"/>
                    <a:gd name="connsiteX8419" fmla="*/ 399738 w 2276193"/>
                    <a:gd name="connsiteY8419" fmla="*/ 168603 h 1318280"/>
                    <a:gd name="connsiteX8420" fmla="*/ 399813 w 2276193"/>
                    <a:gd name="connsiteY8420" fmla="*/ 167019 h 1318280"/>
                    <a:gd name="connsiteX8421" fmla="*/ 399841 w 2276193"/>
                    <a:gd name="connsiteY8421" fmla="*/ 166569 h 1318280"/>
                    <a:gd name="connsiteX8422" fmla="*/ 399906 w 2276193"/>
                    <a:gd name="connsiteY8422" fmla="*/ 165650 h 1318280"/>
                    <a:gd name="connsiteX8423" fmla="*/ 399906 w 2276193"/>
                    <a:gd name="connsiteY8423" fmla="*/ 164441 h 1318280"/>
                    <a:gd name="connsiteX8424" fmla="*/ 399738 w 2276193"/>
                    <a:gd name="connsiteY8424" fmla="*/ 163757 h 1318280"/>
                    <a:gd name="connsiteX8425" fmla="*/ 399316 w 2276193"/>
                    <a:gd name="connsiteY8425" fmla="*/ 163035 h 1318280"/>
                    <a:gd name="connsiteX8426" fmla="*/ 398913 w 2276193"/>
                    <a:gd name="connsiteY8426" fmla="*/ 162238 h 1318280"/>
                    <a:gd name="connsiteX8427" fmla="*/ 403843 w 2276193"/>
                    <a:gd name="connsiteY8427" fmla="*/ 148796 h 1318280"/>
                    <a:gd name="connsiteX8428" fmla="*/ 413133 w 2276193"/>
                    <a:gd name="connsiteY8428" fmla="*/ 140031 h 1318280"/>
                    <a:gd name="connsiteX8429" fmla="*/ 424673 w 2276193"/>
                    <a:gd name="connsiteY8429" fmla="*/ 129494 h 1318280"/>
                    <a:gd name="connsiteX8430" fmla="*/ 424776 w 2276193"/>
                    <a:gd name="connsiteY8430" fmla="*/ 129429 h 1318280"/>
                    <a:gd name="connsiteX8431" fmla="*/ 424795 w 2276193"/>
                    <a:gd name="connsiteY8431" fmla="*/ 127919 h 1318280"/>
                    <a:gd name="connsiteX8432" fmla="*/ 424795 w 2276193"/>
                    <a:gd name="connsiteY8432" fmla="*/ 126288 h 1318280"/>
                    <a:gd name="connsiteX8433" fmla="*/ 433560 w 2276193"/>
                    <a:gd name="connsiteY8433" fmla="*/ 117964 h 1318280"/>
                    <a:gd name="connsiteX8434" fmla="*/ 436100 w 2276193"/>
                    <a:gd name="connsiteY8434" fmla="*/ 118030 h 1318280"/>
                    <a:gd name="connsiteX8435" fmla="*/ 436747 w 2276193"/>
                    <a:gd name="connsiteY8435" fmla="*/ 118058 h 1318280"/>
                    <a:gd name="connsiteX8436" fmla="*/ 439474 w 2276193"/>
                    <a:gd name="connsiteY8436" fmla="*/ 118114 h 1318280"/>
                    <a:gd name="connsiteX8437" fmla="*/ 442343 w 2276193"/>
                    <a:gd name="connsiteY8437" fmla="*/ 117964 h 1318280"/>
                    <a:gd name="connsiteX8438" fmla="*/ 443674 w 2276193"/>
                    <a:gd name="connsiteY8438" fmla="*/ 117739 h 1318280"/>
                    <a:gd name="connsiteX8439" fmla="*/ 444490 w 2276193"/>
                    <a:gd name="connsiteY8439" fmla="*/ 117608 h 1318280"/>
                    <a:gd name="connsiteX8440" fmla="*/ 450058 w 2276193"/>
                    <a:gd name="connsiteY8440" fmla="*/ 119248 h 1318280"/>
                    <a:gd name="connsiteX8441" fmla="*/ 451464 w 2276193"/>
                    <a:gd name="connsiteY8441" fmla="*/ 120533 h 1318280"/>
                    <a:gd name="connsiteX8442" fmla="*/ 452027 w 2276193"/>
                    <a:gd name="connsiteY8442" fmla="*/ 121123 h 1318280"/>
                    <a:gd name="connsiteX8443" fmla="*/ 452926 w 2276193"/>
                    <a:gd name="connsiteY8443" fmla="*/ 122070 h 1318280"/>
                    <a:gd name="connsiteX8444" fmla="*/ 453283 w 2276193"/>
                    <a:gd name="connsiteY8444" fmla="*/ 122445 h 1318280"/>
                    <a:gd name="connsiteX8445" fmla="*/ 454004 w 2276193"/>
                    <a:gd name="connsiteY8445" fmla="*/ 123167 h 1318280"/>
                    <a:gd name="connsiteX8446" fmla="*/ 454483 w 2276193"/>
                    <a:gd name="connsiteY8446" fmla="*/ 123626 h 1318280"/>
                    <a:gd name="connsiteX8447" fmla="*/ 454679 w 2276193"/>
                    <a:gd name="connsiteY8447" fmla="*/ 123814 h 1318280"/>
                    <a:gd name="connsiteX8448" fmla="*/ 455636 w 2276193"/>
                    <a:gd name="connsiteY8448" fmla="*/ 124620 h 1318280"/>
                    <a:gd name="connsiteX8449" fmla="*/ 455795 w 2276193"/>
                    <a:gd name="connsiteY8449" fmla="*/ 124741 h 1318280"/>
                    <a:gd name="connsiteX8450" fmla="*/ 456873 w 2276193"/>
                    <a:gd name="connsiteY8450" fmla="*/ 125454 h 1318280"/>
                    <a:gd name="connsiteX8451" fmla="*/ 460323 w 2276193"/>
                    <a:gd name="connsiteY8451" fmla="*/ 126382 h 1318280"/>
                    <a:gd name="connsiteX8452" fmla="*/ 460754 w 2276193"/>
                    <a:gd name="connsiteY8452" fmla="*/ 126363 h 1318280"/>
                    <a:gd name="connsiteX8453" fmla="*/ 463444 w 2276193"/>
                    <a:gd name="connsiteY8453" fmla="*/ 126841 h 1318280"/>
                    <a:gd name="connsiteX8454" fmla="*/ 463547 w 2276193"/>
                    <a:gd name="connsiteY8454" fmla="*/ 126879 h 1318280"/>
                    <a:gd name="connsiteX8455" fmla="*/ 463754 w 2276193"/>
                    <a:gd name="connsiteY8455" fmla="*/ 126954 h 1318280"/>
                    <a:gd name="connsiteX8456" fmla="*/ 464091 w 2276193"/>
                    <a:gd name="connsiteY8456" fmla="*/ 127113 h 1318280"/>
                    <a:gd name="connsiteX8457" fmla="*/ 464232 w 2276193"/>
                    <a:gd name="connsiteY8457" fmla="*/ 127179 h 1318280"/>
                    <a:gd name="connsiteX8458" fmla="*/ 464400 w 2276193"/>
                    <a:gd name="connsiteY8458" fmla="*/ 127263 h 1318280"/>
                    <a:gd name="connsiteX8459" fmla="*/ 464794 w 2276193"/>
                    <a:gd name="connsiteY8459" fmla="*/ 127498 h 1318280"/>
                    <a:gd name="connsiteX8460" fmla="*/ 464588 w 2276193"/>
                    <a:gd name="connsiteY8460" fmla="*/ 128060 h 1318280"/>
                    <a:gd name="connsiteX8461" fmla="*/ 464879 w 2276193"/>
                    <a:gd name="connsiteY8461" fmla="*/ 127554 h 1318280"/>
                    <a:gd name="connsiteX8462" fmla="*/ 465010 w 2276193"/>
                    <a:gd name="connsiteY8462" fmla="*/ 127629 h 1318280"/>
                    <a:gd name="connsiteX8463" fmla="*/ 465469 w 2276193"/>
                    <a:gd name="connsiteY8463" fmla="*/ 127957 h 1318280"/>
                    <a:gd name="connsiteX8464" fmla="*/ 465572 w 2276193"/>
                    <a:gd name="connsiteY8464" fmla="*/ 128032 h 1318280"/>
                    <a:gd name="connsiteX8465" fmla="*/ 466041 w 2276193"/>
                    <a:gd name="connsiteY8465" fmla="*/ 128426 h 1318280"/>
                    <a:gd name="connsiteX8466" fmla="*/ 466557 w 2276193"/>
                    <a:gd name="connsiteY8466" fmla="*/ 128932 h 1318280"/>
                    <a:gd name="connsiteX8467" fmla="*/ 466838 w 2276193"/>
                    <a:gd name="connsiteY8467" fmla="*/ 129241 h 1318280"/>
                    <a:gd name="connsiteX8468" fmla="*/ 467007 w 2276193"/>
                    <a:gd name="connsiteY8468" fmla="*/ 129447 h 1318280"/>
                    <a:gd name="connsiteX8469" fmla="*/ 467053 w 2276193"/>
                    <a:gd name="connsiteY8469" fmla="*/ 129504 h 1318280"/>
                    <a:gd name="connsiteX8470" fmla="*/ 467419 w 2276193"/>
                    <a:gd name="connsiteY8470" fmla="*/ 129991 h 1318280"/>
                    <a:gd name="connsiteX8471" fmla="*/ 468956 w 2276193"/>
                    <a:gd name="connsiteY8471" fmla="*/ 133150 h 1318280"/>
                    <a:gd name="connsiteX8472" fmla="*/ 470128 w 2276193"/>
                    <a:gd name="connsiteY8472" fmla="*/ 143387 h 1318280"/>
                    <a:gd name="connsiteX8473" fmla="*/ 469922 w 2276193"/>
                    <a:gd name="connsiteY8473" fmla="*/ 147024 h 1318280"/>
                    <a:gd name="connsiteX8474" fmla="*/ 469819 w 2276193"/>
                    <a:gd name="connsiteY8474" fmla="*/ 147793 h 1318280"/>
                    <a:gd name="connsiteX8475" fmla="*/ 469753 w 2276193"/>
                    <a:gd name="connsiteY8475" fmla="*/ 148093 h 1318280"/>
                    <a:gd name="connsiteX8476" fmla="*/ 470165 w 2276193"/>
                    <a:gd name="connsiteY8476" fmla="*/ 148458 h 1318280"/>
                    <a:gd name="connsiteX8477" fmla="*/ 470231 w 2276193"/>
                    <a:gd name="connsiteY8477" fmla="*/ 148533 h 1318280"/>
                    <a:gd name="connsiteX8478" fmla="*/ 470803 w 2276193"/>
                    <a:gd name="connsiteY8478" fmla="*/ 149180 h 1318280"/>
                    <a:gd name="connsiteX8479" fmla="*/ 471478 w 2276193"/>
                    <a:gd name="connsiteY8479" fmla="*/ 150183 h 1318280"/>
                    <a:gd name="connsiteX8480" fmla="*/ 472369 w 2276193"/>
                    <a:gd name="connsiteY8480" fmla="*/ 154233 h 1318280"/>
                    <a:gd name="connsiteX8481" fmla="*/ 472331 w 2276193"/>
                    <a:gd name="connsiteY8481" fmla="*/ 154551 h 1318280"/>
                    <a:gd name="connsiteX8482" fmla="*/ 474825 w 2276193"/>
                    <a:gd name="connsiteY8482" fmla="*/ 155461 h 1318280"/>
                    <a:gd name="connsiteX8483" fmla="*/ 482005 w 2276193"/>
                    <a:gd name="connsiteY8483" fmla="*/ 163869 h 1318280"/>
                    <a:gd name="connsiteX8484" fmla="*/ 486730 w 2276193"/>
                    <a:gd name="connsiteY8484" fmla="*/ 160757 h 1318280"/>
                    <a:gd name="connsiteX8485" fmla="*/ 491417 w 2276193"/>
                    <a:gd name="connsiteY8485" fmla="*/ 163701 h 1318280"/>
                    <a:gd name="connsiteX8486" fmla="*/ 492814 w 2276193"/>
                    <a:gd name="connsiteY8486" fmla="*/ 167178 h 1318280"/>
                    <a:gd name="connsiteX8487" fmla="*/ 493254 w 2276193"/>
                    <a:gd name="connsiteY8487" fmla="*/ 165875 h 1318280"/>
                    <a:gd name="connsiteX8488" fmla="*/ 495823 w 2276193"/>
                    <a:gd name="connsiteY8488" fmla="*/ 159829 h 1318280"/>
                    <a:gd name="connsiteX8489" fmla="*/ 495926 w 2276193"/>
                    <a:gd name="connsiteY8489" fmla="*/ 159688 h 1318280"/>
                    <a:gd name="connsiteX8490" fmla="*/ 496273 w 2276193"/>
                    <a:gd name="connsiteY8490" fmla="*/ 159267 h 1318280"/>
                    <a:gd name="connsiteX8491" fmla="*/ 496413 w 2276193"/>
                    <a:gd name="connsiteY8491" fmla="*/ 159107 h 1318280"/>
                    <a:gd name="connsiteX8492" fmla="*/ 496788 w 2276193"/>
                    <a:gd name="connsiteY8492" fmla="*/ 158732 h 1318280"/>
                    <a:gd name="connsiteX8493" fmla="*/ 496957 w 2276193"/>
                    <a:gd name="connsiteY8493" fmla="*/ 158582 h 1318280"/>
                    <a:gd name="connsiteX8494" fmla="*/ 497370 w 2276193"/>
                    <a:gd name="connsiteY8494" fmla="*/ 158236 h 1318280"/>
                    <a:gd name="connsiteX8495" fmla="*/ 497501 w 2276193"/>
                    <a:gd name="connsiteY8495" fmla="*/ 158142 h 1318280"/>
                    <a:gd name="connsiteX8496" fmla="*/ 498016 w 2276193"/>
                    <a:gd name="connsiteY8496" fmla="*/ 157804 h 1318280"/>
                    <a:gd name="connsiteX8497" fmla="*/ 498129 w 2276193"/>
                    <a:gd name="connsiteY8497" fmla="*/ 157748 h 1318280"/>
                    <a:gd name="connsiteX8498" fmla="*/ 500116 w 2276193"/>
                    <a:gd name="connsiteY8498" fmla="*/ 157054 h 1318280"/>
                    <a:gd name="connsiteX8499" fmla="*/ 500154 w 2276193"/>
                    <a:gd name="connsiteY8499" fmla="*/ 157026 h 1318280"/>
                    <a:gd name="connsiteX8500" fmla="*/ 500332 w 2276193"/>
                    <a:gd name="connsiteY8500" fmla="*/ 157026 h 1318280"/>
                    <a:gd name="connsiteX8501" fmla="*/ 501363 w 2276193"/>
                    <a:gd name="connsiteY8501" fmla="*/ 156942 h 1318280"/>
                    <a:gd name="connsiteX8502" fmla="*/ 505544 w 2276193"/>
                    <a:gd name="connsiteY8502" fmla="*/ 157907 h 1318280"/>
                    <a:gd name="connsiteX8503" fmla="*/ 507100 w 2276193"/>
                    <a:gd name="connsiteY8503" fmla="*/ 153708 h 1318280"/>
                    <a:gd name="connsiteX8504" fmla="*/ 513306 w 2276193"/>
                    <a:gd name="connsiteY8504" fmla="*/ 151130 h 1318280"/>
                    <a:gd name="connsiteX8505" fmla="*/ 513784 w 2276193"/>
                    <a:gd name="connsiteY8505" fmla="*/ 151149 h 1318280"/>
                    <a:gd name="connsiteX8506" fmla="*/ 515902 w 2276193"/>
                    <a:gd name="connsiteY8506" fmla="*/ 151252 h 1318280"/>
                    <a:gd name="connsiteX8507" fmla="*/ 518489 w 2276193"/>
                    <a:gd name="connsiteY8507" fmla="*/ 151552 h 1318280"/>
                    <a:gd name="connsiteX8508" fmla="*/ 525108 w 2276193"/>
                    <a:gd name="connsiteY8508" fmla="*/ 156295 h 1318280"/>
                    <a:gd name="connsiteX8509" fmla="*/ 522614 w 2276193"/>
                    <a:gd name="connsiteY8509" fmla="*/ 167460 h 1318280"/>
                    <a:gd name="connsiteX8510" fmla="*/ 521742 w 2276193"/>
                    <a:gd name="connsiteY8510" fmla="*/ 168256 h 1318280"/>
                    <a:gd name="connsiteX8511" fmla="*/ 521002 w 2276193"/>
                    <a:gd name="connsiteY8511" fmla="*/ 168884 h 1318280"/>
                    <a:gd name="connsiteX8512" fmla="*/ 520730 w 2276193"/>
                    <a:gd name="connsiteY8512" fmla="*/ 169194 h 1318280"/>
                    <a:gd name="connsiteX8513" fmla="*/ 520617 w 2276193"/>
                    <a:gd name="connsiteY8513" fmla="*/ 169335 h 1318280"/>
                    <a:gd name="connsiteX8514" fmla="*/ 519005 w 2276193"/>
                    <a:gd name="connsiteY8514" fmla="*/ 170956 h 1318280"/>
                    <a:gd name="connsiteX8515" fmla="*/ 518874 w 2276193"/>
                    <a:gd name="connsiteY8515" fmla="*/ 171059 h 1318280"/>
                    <a:gd name="connsiteX8516" fmla="*/ 517927 w 2276193"/>
                    <a:gd name="connsiteY8516" fmla="*/ 171612 h 1318280"/>
                    <a:gd name="connsiteX8517" fmla="*/ 516961 w 2276193"/>
                    <a:gd name="connsiteY8517" fmla="*/ 172109 h 1318280"/>
                    <a:gd name="connsiteX8518" fmla="*/ 516586 w 2276193"/>
                    <a:gd name="connsiteY8518" fmla="*/ 172325 h 1318280"/>
                    <a:gd name="connsiteX8519" fmla="*/ 516137 w 2276193"/>
                    <a:gd name="connsiteY8519" fmla="*/ 172615 h 1318280"/>
                    <a:gd name="connsiteX8520" fmla="*/ 515105 w 2276193"/>
                    <a:gd name="connsiteY8520" fmla="*/ 173356 h 1318280"/>
                    <a:gd name="connsiteX8521" fmla="*/ 508693 w 2276193"/>
                    <a:gd name="connsiteY8521" fmla="*/ 187220 h 1318280"/>
                    <a:gd name="connsiteX8522" fmla="*/ 507690 w 2276193"/>
                    <a:gd name="connsiteY8522" fmla="*/ 191448 h 1318280"/>
                    <a:gd name="connsiteX8523" fmla="*/ 507540 w 2276193"/>
                    <a:gd name="connsiteY8523" fmla="*/ 192639 h 1318280"/>
                    <a:gd name="connsiteX8524" fmla="*/ 507522 w 2276193"/>
                    <a:gd name="connsiteY8524" fmla="*/ 192939 h 1318280"/>
                    <a:gd name="connsiteX8525" fmla="*/ 504166 w 2276193"/>
                    <a:gd name="connsiteY8525" fmla="*/ 200129 h 1318280"/>
                    <a:gd name="connsiteX8526" fmla="*/ 503238 w 2276193"/>
                    <a:gd name="connsiteY8526" fmla="*/ 201028 h 1318280"/>
                    <a:gd name="connsiteX8527" fmla="*/ 504081 w 2276193"/>
                    <a:gd name="connsiteY8527" fmla="*/ 202566 h 1318280"/>
                    <a:gd name="connsiteX8528" fmla="*/ 507428 w 2276193"/>
                    <a:gd name="connsiteY8528" fmla="*/ 208359 h 1318280"/>
                    <a:gd name="connsiteX8529" fmla="*/ 508037 w 2276193"/>
                    <a:gd name="connsiteY8529" fmla="*/ 209747 h 1318280"/>
                    <a:gd name="connsiteX8530" fmla="*/ 509753 w 2276193"/>
                    <a:gd name="connsiteY8530" fmla="*/ 213384 h 1318280"/>
                    <a:gd name="connsiteX8531" fmla="*/ 511646 w 2276193"/>
                    <a:gd name="connsiteY8531" fmla="*/ 215952 h 1318280"/>
                    <a:gd name="connsiteX8532" fmla="*/ 513737 w 2276193"/>
                    <a:gd name="connsiteY8532" fmla="*/ 225720 h 1318280"/>
                    <a:gd name="connsiteX8533" fmla="*/ 507240 w 2276193"/>
                    <a:gd name="connsiteY8533" fmla="*/ 231335 h 1318280"/>
                    <a:gd name="connsiteX8534" fmla="*/ 502760 w 2276193"/>
                    <a:gd name="connsiteY8534" fmla="*/ 229788 h 1318280"/>
                    <a:gd name="connsiteX8535" fmla="*/ 501869 w 2276193"/>
                    <a:gd name="connsiteY8535" fmla="*/ 229123 h 1318280"/>
                    <a:gd name="connsiteX8536" fmla="*/ 501832 w 2276193"/>
                    <a:gd name="connsiteY8536" fmla="*/ 229095 h 1318280"/>
                    <a:gd name="connsiteX8537" fmla="*/ 501747 w 2276193"/>
                    <a:gd name="connsiteY8537" fmla="*/ 229226 h 1318280"/>
                    <a:gd name="connsiteX8538" fmla="*/ 502338 w 2276193"/>
                    <a:gd name="connsiteY8538" fmla="*/ 232920 h 1318280"/>
                    <a:gd name="connsiteX8539" fmla="*/ 500650 w 2276193"/>
                    <a:gd name="connsiteY8539" fmla="*/ 237719 h 1318280"/>
                    <a:gd name="connsiteX8540" fmla="*/ 500191 w 2276193"/>
                    <a:gd name="connsiteY8540" fmla="*/ 238300 h 1318280"/>
                    <a:gd name="connsiteX8541" fmla="*/ 499872 w 2276193"/>
                    <a:gd name="connsiteY8541" fmla="*/ 238638 h 1318280"/>
                    <a:gd name="connsiteX8542" fmla="*/ 499591 w 2276193"/>
                    <a:gd name="connsiteY8542" fmla="*/ 238910 h 1318280"/>
                    <a:gd name="connsiteX8543" fmla="*/ 499244 w 2276193"/>
                    <a:gd name="connsiteY8543" fmla="*/ 239210 h 1318280"/>
                    <a:gd name="connsiteX8544" fmla="*/ 498991 w 2276193"/>
                    <a:gd name="connsiteY8544" fmla="*/ 239397 h 1318280"/>
                    <a:gd name="connsiteX8545" fmla="*/ 498363 w 2276193"/>
                    <a:gd name="connsiteY8545" fmla="*/ 239809 h 1318280"/>
                    <a:gd name="connsiteX8546" fmla="*/ 498026 w 2276193"/>
                    <a:gd name="connsiteY8546" fmla="*/ 240006 h 1318280"/>
                    <a:gd name="connsiteX8547" fmla="*/ 497669 w 2276193"/>
                    <a:gd name="connsiteY8547" fmla="*/ 240175 h 1318280"/>
                    <a:gd name="connsiteX8548" fmla="*/ 497323 w 2276193"/>
                    <a:gd name="connsiteY8548" fmla="*/ 240325 h 1318280"/>
                    <a:gd name="connsiteX8549" fmla="*/ 496994 w 2276193"/>
                    <a:gd name="connsiteY8549" fmla="*/ 240456 h 1318280"/>
                    <a:gd name="connsiteX8550" fmla="*/ 496423 w 2276193"/>
                    <a:gd name="connsiteY8550" fmla="*/ 240644 h 1318280"/>
                    <a:gd name="connsiteX8551" fmla="*/ 494735 w 2276193"/>
                    <a:gd name="connsiteY8551" fmla="*/ 240991 h 1318280"/>
                    <a:gd name="connsiteX8552" fmla="*/ 493948 w 2276193"/>
                    <a:gd name="connsiteY8552" fmla="*/ 241075 h 1318280"/>
                    <a:gd name="connsiteX8553" fmla="*/ 493807 w 2276193"/>
                    <a:gd name="connsiteY8553" fmla="*/ 241075 h 1318280"/>
                    <a:gd name="connsiteX8554" fmla="*/ 493235 w 2276193"/>
                    <a:gd name="connsiteY8554" fmla="*/ 241103 h 1318280"/>
                    <a:gd name="connsiteX8555" fmla="*/ 492589 w 2276193"/>
                    <a:gd name="connsiteY8555" fmla="*/ 241103 h 1318280"/>
                    <a:gd name="connsiteX8556" fmla="*/ 490573 w 2276193"/>
                    <a:gd name="connsiteY8556" fmla="*/ 241028 h 1318280"/>
                    <a:gd name="connsiteX8557" fmla="*/ 489045 w 2276193"/>
                    <a:gd name="connsiteY8557" fmla="*/ 240878 h 1318280"/>
                    <a:gd name="connsiteX8558" fmla="*/ 487826 w 2276193"/>
                    <a:gd name="connsiteY8558" fmla="*/ 240700 h 1318280"/>
                    <a:gd name="connsiteX8559" fmla="*/ 487602 w 2276193"/>
                    <a:gd name="connsiteY8559" fmla="*/ 240663 h 1318280"/>
                    <a:gd name="connsiteX8560" fmla="*/ 480037 w 2276193"/>
                    <a:gd name="connsiteY8560" fmla="*/ 238028 h 1318280"/>
                    <a:gd name="connsiteX8561" fmla="*/ 480805 w 2276193"/>
                    <a:gd name="connsiteY8561" fmla="*/ 243165 h 1318280"/>
                    <a:gd name="connsiteX8562" fmla="*/ 482033 w 2276193"/>
                    <a:gd name="connsiteY8562" fmla="*/ 244928 h 1318280"/>
                    <a:gd name="connsiteX8563" fmla="*/ 483964 w 2276193"/>
                    <a:gd name="connsiteY8563" fmla="*/ 246343 h 1318280"/>
                    <a:gd name="connsiteX8564" fmla="*/ 485670 w 2276193"/>
                    <a:gd name="connsiteY8564" fmla="*/ 247103 h 1318280"/>
                    <a:gd name="connsiteX8565" fmla="*/ 489036 w 2276193"/>
                    <a:gd name="connsiteY8565" fmla="*/ 250374 h 1318280"/>
                    <a:gd name="connsiteX8566" fmla="*/ 489205 w 2276193"/>
                    <a:gd name="connsiteY8566" fmla="*/ 250665 h 1318280"/>
                    <a:gd name="connsiteX8567" fmla="*/ 489345 w 2276193"/>
                    <a:gd name="connsiteY8567" fmla="*/ 250890 h 1318280"/>
                    <a:gd name="connsiteX8568" fmla="*/ 490189 w 2276193"/>
                    <a:gd name="connsiteY8568" fmla="*/ 251630 h 1318280"/>
                    <a:gd name="connsiteX8569" fmla="*/ 490357 w 2276193"/>
                    <a:gd name="connsiteY8569" fmla="*/ 251790 h 1318280"/>
                    <a:gd name="connsiteX8570" fmla="*/ 491773 w 2276193"/>
                    <a:gd name="connsiteY8570" fmla="*/ 253027 h 1318280"/>
                    <a:gd name="connsiteX8571" fmla="*/ 491970 w 2276193"/>
                    <a:gd name="connsiteY8571" fmla="*/ 253177 h 1318280"/>
                    <a:gd name="connsiteX8572" fmla="*/ 497566 w 2276193"/>
                    <a:gd name="connsiteY8572" fmla="*/ 252774 h 1318280"/>
                    <a:gd name="connsiteX8573" fmla="*/ 506378 w 2276193"/>
                    <a:gd name="connsiteY8573" fmla="*/ 254143 h 1318280"/>
                    <a:gd name="connsiteX8574" fmla="*/ 507184 w 2276193"/>
                    <a:gd name="connsiteY8574" fmla="*/ 252371 h 1318280"/>
                    <a:gd name="connsiteX8575" fmla="*/ 507850 w 2276193"/>
                    <a:gd name="connsiteY8575" fmla="*/ 251218 h 1318280"/>
                    <a:gd name="connsiteX8576" fmla="*/ 507906 w 2276193"/>
                    <a:gd name="connsiteY8576" fmla="*/ 251134 h 1318280"/>
                    <a:gd name="connsiteX8577" fmla="*/ 508628 w 2276193"/>
                    <a:gd name="connsiteY8577" fmla="*/ 250112 h 1318280"/>
                    <a:gd name="connsiteX8578" fmla="*/ 513437 w 2276193"/>
                    <a:gd name="connsiteY8578" fmla="*/ 246475 h 1318280"/>
                    <a:gd name="connsiteX8579" fmla="*/ 511768 w 2276193"/>
                    <a:gd name="connsiteY8579" fmla="*/ 245322 h 1318280"/>
                    <a:gd name="connsiteX8580" fmla="*/ 508984 w 2276193"/>
                    <a:gd name="connsiteY8580" fmla="*/ 240194 h 1318280"/>
                    <a:gd name="connsiteX8581" fmla="*/ 512162 w 2276193"/>
                    <a:gd name="connsiteY8581" fmla="*/ 235272 h 1318280"/>
                    <a:gd name="connsiteX8582" fmla="*/ 521170 w 2276193"/>
                    <a:gd name="connsiteY8582" fmla="*/ 228270 h 1318280"/>
                    <a:gd name="connsiteX8583" fmla="*/ 525914 w 2276193"/>
                    <a:gd name="connsiteY8583" fmla="*/ 225711 h 1318280"/>
                    <a:gd name="connsiteX8584" fmla="*/ 530901 w 2276193"/>
                    <a:gd name="connsiteY8584" fmla="*/ 228861 h 1318280"/>
                    <a:gd name="connsiteX8585" fmla="*/ 530948 w 2276193"/>
                    <a:gd name="connsiteY8585" fmla="*/ 228935 h 1318280"/>
                    <a:gd name="connsiteX8586" fmla="*/ 534463 w 2276193"/>
                    <a:gd name="connsiteY8586" fmla="*/ 218671 h 1318280"/>
                    <a:gd name="connsiteX8587" fmla="*/ 535176 w 2276193"/>
                    <a:gd name="connsiteY8587" fmla="*/ 217930 h 1318280"/>
                    <a:gd name="connsiteX8588" fmla="*/ 535570 w 2276193"/>
                    <a:gd name="connsiteY8588" fmla="*/ 217518 h 1318280"/>
                    <a:gd name="connsiteX8589" fmla="*/ 535682 w 2276193"/>
                    <a:gd name="connsiteY8589" fmla="*/ 217396 h 1318280"/>
                    <a:gd name="connsiteX8590" fmla="*/ 535588 w 2276193"/>
                    <a:gd name="connsiteY8590" fmla="*/ 216871 h 1318280"/>
                    <a:gd name="connsiteX8591" fmla="*/ 535570 w 2276193"/>
                    <a:gd name="connsiteY8591" fmla="*/ 216730 h 1318280"/>
                    <a:gd name="connsiteX8592" fmla="*/ 535494 w 2276193"/>
                    <a:gd name="connsiteY8592" fmla="*/ 216102 h 1318280"/>
                    <a:gd name="connsiteX8593" fmla="*/ 535494 w 2276193"/>
                    <a:gd name="connsiteY8593" fmla="*/ 215952 h 1318280"/>
                    <a:gd name="connsiteX8594" fmla="*/ 536076 w 2276193"/>
                    <a:gd name="connsiteY8594" fmla="*/ 215821 h 1318280"/>
                    <a:gd name="connsiteX8595" fmla="*/ 535494 w 2276193"/>
                    <a:gd name="connsiteY8595" fmla="*/ 215849 h 1318280"/>
                    <a:gd name="connsiteX8596" fmla="*/ 535494 w 2276193"/>
                    <a:gd name="connsiteY8596" fmla="*/ 215371 h 1318280"/>
                    <a:gd name="connsiteX8597" fmla="*/ 535494 w 2276193"/>
                    <a:gd name="connsiteY8597" fmla="*/ 215249 h 1318280"/>
                    <a:gd name="connsiteX8598" fmla="*/ 535551 w 2276193"/>
                    <a:gd name="connsiteY8598" fmla="*/ 214659 h 1318280"/>
                    <a:gd name="connsiteX8599" fmla="*/ 535551 w 2276193"/>
                    <a:gd name="connsiteY8599" fmla="*/ 214565 h 1318280"/>
                    <a:gd name="connsiteX8600" fmla="*/ 535635 w 2276193"/>
                    <a:gd name="connsiteY8600" fmla="*/ 213974 h 1318280"/>
                    <a:gd name="connsiteX8601" fmla="*/ 535785 w 2276193"/>
                    <a:gd name="connsiteY8601" fmla="*/ 213318 h 1318280"/>
                    <a:gd name="connsiteX8602" fmla="*/ 535982 w 2276193"/>
                    <a:gd name="connsiteY8602" fmla="*/ 212690 h 1318280"/>
                    <a:gd name="connsiteX8603" fmla="*/ 536216 w 2276193"/>
                    <a:gd name="connsiteY8603" fmla="*/ 212100 h 1318280"/>
                    <a:gd name="connsiteX8604" fmla="*/ 538569 w 2276193"/>
                    <a:gd name="connsiteY8604" fmla="*/ 208378 h 1318280"/>
                    <a:gd name="connsiteX8605" fmla="*/ 538747 w 2276193"/>
                    <a:gd name="connsiteY8605" fmla="*/ 208153 h 1318280"/>
                    <a:gd name="connsiteX8606" fmla="*/ 539328 w 2276193"/>
                    <a:gd name="connsiteY8606" fmla="*/ 207384 h 1318280"/>
                    <a:gd name="connsiteX8607" fmla="*/ 536160 w 2276193"/>
                    <a:gd name="connsiteY8607" fmla="*/ 209222 h 1318280"/>
                    <a:gd name="connsiteX8608" fmla="*/ 535251 w 2276193"/>
                    <a:gd name="connsiteY8608" fmla="*/ 209465 h 1318280"/>
                    <a:gd name="connsiteX8609" fmla="*/ 533292 w 2276193"/>
                    <a:gd name="connsiteY8609" fmla="*/ 209503 h 1318280"/>
                    <a:gd name="connsiteX8610" fmla="*/ 533151 w 2276193"/>
                    <a:gd name="connsiteY8610" fmla="*/ 209475 h 1318280"/>
                    <a:gd name="connsiteX8611" fmla="*/ 532448 w 2276193"/>
                    <a:gd name="connsiteY8611" fmla="*/ 209297 h 1318280"/>
                    <a:gd name="connsiteX8612" fmla="*/ 532354 w 2276193"/>
                    <a:gd name="connsiteY8612" fmla="*/ 209259 h 1318280"/>
                    <a:gd name="connsiteX8613" fmla="*/ 531670 w 2276193"/>
                    <a:gd name="connsiteY8613" fmla="*/ 208950 h 1318280"/>
                    <a:gd name="connsiteX8614" fmla="*/ 528023 w 2276193"/>
                    <a:gd name="connsiteY8614" fmla="*/ 202191 h 1318280"/>
                    <a:gd name="connsiteX8615" fmla="*/ 523261 w 2276193"/>
                    <a:gd name="connsiteY8615" fmla="*/ 188889 h 1318280"/>
                    <a:gd name="connsiteX8616" fmla="*/ 522333 w 2276193"/>
                    <a:gd name="connsiteY8616" fmla="*/ 187764 h 1318280"/>
                    <a:gd name="connsiteX8617" fmla="*/ 521695 w 2276193"/>
                    <a:gd name="connsiteY8617" fmla="*/ 186977 h 1318280"/>
                    <a:gd name="connsiteX8618" fmla="*/ 521630 w 2276193"/>
                    <a:gd name="connsiteY8618" fmla="*/ 186883 h 1318280"/>
                    <a:gd name="connsiteX8619" fmla="*/ 521161 w 2276193"/>
                    <a:gd name="connsiteY8619" fmla="*/ 186133 h 1318280"/>
                    <a:gd name="connsiteX8620" fmla="*/ 520533 w 2276193"/>
                    <a:gd name="connsiteY8620" fmla="*/ 176909 h 1318280"/>
                    <a:gd name="connsiteX8621" fmla="*/ 521152 w 2276193"/>
                    <a:gd name="connsiteY8621" fmla="*/ 174950 h 1318280"/>
                    <a:gd name="connsiteX8622" fmla="*/ 521939 w 2276193"/>
                    <a:gd name="connsiteY8622" fmla="*/ 173112 h 1318280"/>
                    <a:gd name="connsiteX8623" fmla="*/ 522605 w 2276193"/>
                    <a:gd name="connsiteY8623" fmla="*/ 172006 h 1318280"/>
                    <a:gd name="connsiteX8624" fmla="*/ 522745 w 2276193"/>
                    <a:gd name="connsiteY8624" fmla="*/ 171819 h 1318280"/>
                    <a:gd name="connsiteX8625" fmla="*/ 523476 w 2276193"/>
                    <a:gd name="connsiteY8625" fmla="*/ 170975 h 1318280"/>
                    <a:gd name="connsiteX8626" fmla="*/ 523645 w 2276193"/>
                    <a:gd name="connsiteY8626" fmla="*/ 170806 h 1318280"/>
                    <a:gd name="connsiteX8627" fmla="*/ 525839 w 2276193"/>
                    <a:gd name="connsiteY8627" fmla="*/ 169400 h 1318280"/>
                    <a:gd name="connsiteX8628" fmla="*/ 526523 w 2276193"/>
                    <a:gd name="connsiteY8628" fmla="*/ 169147 h 1318280"/>
                    <a:gd name="connsiteX8629" fmla="*/ 527489 w 2276193"/>
                    <a:gd name="connsiteY8629" fmla="*/ 168931 h 1318280"/>
                    <a:gd name="connsiteX8630" fmla="*/ 528539 w 2276193"/>
                    <a:gd name="connsiteY8630" fmla="*/ 168847 h 1318280"/>
                    <a:gd name="connsiteX8631" fmla="*/ 529486 w 2276193"/>
                    <a:gd name="connsiteY8631" fmla="*/ 168903 h 1318280"/>
                    <a:gd name="connsiteX8632" fmla="*/ 529861 w 2276193"/>
                    <a:gd name="connsiteY8632" fmla="*/ 168959 h 1318280"/>
                    <a:gd name="connsiteX8633" fmla="*/ 530273 w 2276193"/>
                    <a:gd name="connsiteY8633" fmla="*/ 169053 h 1318280"/>
                    <a:gd name="connsiteX8634" fmla="*/ 531342 w 2276193"/>
                    <a:gd name="connsiteY8634" fmla="*/ 169391 h 1318280"/>
                    <a:gd name="connsiteX8635" fmla="*/ 533348 w 2276193"/>
                    <a:gd name="connsiteY8635" fmla="*/ 170572 h 1318280"/>
                    <a:gd name="connsiteX8636" fmla="*/ 536629 w 2276193"/>
                    <a:gd name="connsiteY8636" fmla="*/ 162163 h 1318280"/>
                    <a:gd name="connsiteX8637" fmla="*/ 536713 w 2276193"/>
                    <a:gd name="connsiteY8637" fmla="*/ 162088 h 1318280"/>
                    <a:gd name="connsiteX8638" fmla="*/ 537697 w 2276193"/>
                    <a:gd name="connsiteY8638" fmla="*/ 161095 h 1318280"/>
                    <a:gd name="connsiteX8639" fmla="*/ 545609 w 2276193"/>
                    <a:gd name="connsiteY8639" fmla="*/ 156979 h 1318280"/>
                    <a:gd name="connsiteX8640" fmla="*/ 550062 w 2276193"/>
                    <a:gd name="connsiteY8640" fmla="*/ 158011 h 1318280"/>
                    <a:gd name="connsiteX8641" fmla="*/ 557327 w 2276193"/>
                    <a:gd name="connsiteY8641" fmla="*/ 155433 h 1318280"/>
                    <a:gd name="connsiteX8642" fmla="*/ 558030 w 2276193"/>
                    <a:gd name="connsiteY8642" fmla="*/ 155433 h 1318280"/>
                    <a:gd name="connsiteX8643" fmla="*/ 564161 w 2276193"/>
                    <a:gd name="connsiteY8643" fmla="*/ 160729 h 1318280"/>
                    <a:gd name="connsiteX8644" fmla="*/ 564648 w 2276193"/>
                    <a:gd name="connsiteY8644" fmla="*/ 163316 h 1318280"/>
                    <a:gd name="connsiteX8645" fmla="*/ 564733 w 2276193"/>
                    <a:gd name="connsiteY8645" fmla="*/ 166363 h 1318280"/>
                    <a:gd name="connsiteX8646" fmla="*/ 564554 w 2276193"/>
                    <a:gd name="connsiteY8646" fmla="*/ 167722 h 1318280"/>
                    <a:gd name="connsiteX8647" fmla="*/ 564423 w 2276193"/>
                    <a:gd name="connsiteY8647" fmla="*/ 168313 h 1318280"/>
                    <a:gd name="connsiteX8648" fmla="*/ 564620 w 2276193"/>
                    <a:gd name="connsiteY8648" fmla="*/ 168060 h 1318280"/>
                    <a:gd name="connsiteX8649" fmla="*/ 564657 w 2276193"/>
                    <a:gd name="connsiteY8649" fmla="*/ 168013 h 1318280"/>
                    <a:gd name="connsiteX8650" fmla="*/ 568210 w 2276193"/>
                    <a:gd name="connsiteY8650" fmla="*/ 163766 h 1318280"/>
                    <a:gd name="connsiteX8651" fmla="*/ 568426 w 2276193"/>
                    <a:gd name="connsiteY8651" fmla="*/ 163532 h 1318280"/>
                    <a:gd name="connsiteX8652" fmla="*/ 569551 w 2276193"/>
                    <a:gd name="connsiteY8652" fmla="*/ 162295 h 1318280"/>
                    <a:gd name="connsiteX8653" fmla="*/ 570460 w 2276193"/>
                    <a:gd name="connsiteY8653" fmla="*/ 161470 h 1318280"/>
                    <a:gd name="connsiteX8654" fmla="*/ 577388 w 2276193"/>
                    <a:gd name="connsiteY8654" fmla="*/ 159510 h 1318280"/>
                    <a:gd name="connsiteX8655" fmla="*/ 578587 w 2276193"/>
                    <a:gd name="connsiteY8655" fmla="*/ 159557 h 1318280"/>
                    <a:gd name="connsiteX8656" fmla="*/ 578887 w 2276193"/>
                    <a:gd name="connsiteY8656" fmla="*/ 159595 h 1318280"/>
                    <a:gd name="connsiteX8657" fmla="*/ 579028 w 2276193"/>
                    <a:gd name="connsiteY8657" fmla="*/ 159595 h 1318280"/>
                    <a:gd name="connsiteX8658" fmla="*/ 579750 w 2276193"/>
                    <a:gd name="connsiteY8658" fmla="*/ 159679 h 1318280"/>
                    <a:gd name="connsiteX8659" fmla="*/ 580303 w 2276193"/>
                    <a:gd name="connsiteY8659" fmla="*/ 159763 h 1318280"/>
                    <a:gd name="connsiteX8660" fmla="*/ 580837 w 2276193"/>
                    <a:gd name="connsiteY8660" fmla="*/ 159867 h 1318280"/>
                    <a:gd name="connsiteX8661" fmla="*/ 581494 w 2276193"/>
                    <a:gd name="connsiteY8661" fmla="*/ 160007 h 1318280"/>
                    <a:gd name="connsiteX8662" fmla="*/ 581672 w 2276193"/>
                    <a:gd name="connsiteY8662" fmla="*/ 160054 h 1318280"/>
                    <a:gd name="connsiteX8663" fmla="*/ 585187 w 2276193"/>
                    <a:gd name="connsiteY8663" fmla="*/ 161451 h 1318280"/>
                    <a:gd name="connsiteX8664" fmla="*/ 586640 w 2276193"/>
                    <a:gd name="connsiteY8664" fmla="*/ 162435 h 1318280"/>
                    <a:gd name="connsiteX8665" fmla="*/ 592696 w 2276193"/>
                    <a:gd name="connsiteY8665" fmla="*/ 165791 h 1318280"/>
                    <a:gd name="connsiteX8666" fmla="*/ 598695 w 2276193"/>
                    <a:gd name="connsiteY8666" fmla="*/ 170103 h 1318280"/>
                    <a:gd name="connsiteX8667" fmla="*/ 596914 w 2276193"/>
                    <a:gd name="connsiteY8667" fmla="*/ 177481 h 1318280"/>
                    <a:gd name="connsiteX8668" fmla="*/ 595414 w 2276193"/>
                    <a:gd name="connsiteY8668" fmla="*/ 179065 h 1318280"/>
                    <a:gd name="connsiteX8669" fmla="*/ 580997 w 2276193"/>
                    <a:gd name="connsiteY8669" fmla="*/ 192376 h 1318280"/>
                    <a:gd name="connsiteX8670" fmla="*/ 576656 w 2276193"/>
                    <a:gd name="connsiteY8670" fmla="*/ 193839 h 1318280"/>
                    <a:gd name="connsiteX8671" fmla="*/ 572288 w 2276193"/>
                    <a:gd name="connsiteY8671" fmla="*/ 192498 h 1318280"/>
                    <a:gd name="connsiteX8672" fmla="*/ 565604 w 2276193"/>
                    <a:gd name="connsiteY8672" fmla="*/ 199801 h 1318280"/>
                    <a:gd name="connsiteX8673" fmla="*/ 563476 w 2276193"/>
                    <a:gd name="connsiteY8673" fmla="*/ 201460 h 1318280"/>
                    <a:gd name="connsiteX8674" fmla="*/ 563570 w 2276193"/>
                    <a:gd name="connsiteY8674" fmla="*/ 201722 h 1318280"/>
                    <a:gd name="connsiteX8675" fmla="*/ 565707 w 2276193"/>
                    <a:gd name="connsiteY8675" fmla="*/ 211012 h 1318280"/>
                    <a:gd name="connsiteX8676" fmla="*/ 565698 w 2276193"/>
                    <a:gd name="connsiteY8676" fmla="*/ 212484 h 1318280"/>
                    <a:gd name="connsiteX8677" fmla="*/ 565567 w 2276193"/>
                    <a:gd name="connsiteY8677" fmla="*/ 213862 h 1318280"/>
                    <a:gd name="connsiteX8678" fmla="*/ 565529 w 2276193"/>
                    <a:gd name="connsiteY8678" fmla="*/ 214134 h 1318280"/>
                    <a:gd name="connsiteX8679" fmla="*/ 565304 w 2276193"/>
                    <a:gd name="connsiteY8679" fmla="*/ 215343 h 1318280"/>
                    <a:gd name="connsiteX8680" fmla="*/ 565257 w 2276193"/>
                    <a:gd name="connsiteY8680" fmla="*/ 215558 h 1318280"/>
                    <a:gd name="connsiteX8681" fmla="*/ 563861 w 2276193"/>
                    <a:gd name="connsiteY8681" fmla="*/ 219252 h 1318280"/>
                    <a:gd name="connsiteX8682" fmla="*/ 563814 w 2276193"/>
                    <a:gd name="connsiteY8682" fmla="*/ 219861 h 1318280"/>
                    <a:gd name="connsiteX8683" fmla="*/ 559145 w 2276193"/>
                    <a:gd name="connsiteY8683" fmla="*/ 236819 h 1318280"/>
                    <a:gd name="connsiteX8684" fmla="*/ 563851 w 2276193"/>
                    <a:gd name="connsiteY8684" fmla="*/ 240513 h 1318280"/>
                    <a:gd name="connsiteX8685" fmla="*/ 564423 w 2276193"/>
                    <a:gd name="connsiteY8685" fmla="*/ 244272 h 1318280"/>
                    <a:gd name="connsiteX8686" fmla="*/ 567207 w 2276193"/>
                    <a:gd name="connsiteY8686" fmla="*/ 243512 h 1318280"/>
                    <a:gd name="connsiteX8687" fmla="*/ 572532 w 2276193"/>
                    <a:gd name="connsiteY8687" fmla="*/ 247318 h 1318280"/>
                    <a:gd name="connsiteX8688" fmla="*/ 572813 w 2276193"/>
                    <a:gd name="connsiteY8688" fmla="*/ 248003 h 1318280"/>
                    <a:gd name="connsiteX8689" fmla="*/ 572101 w 2276193"/>
                    <a:gd name="connsiteY8689" fmla="*/ 262476 h 1318280"/>
                    <a:gd name="connsiteX8690" fmla="*/ 570516 w 2276193"/>
                    <a:gd name="connsiteY8690" fmla="*/ 270163 h 1318280"/>
                    <a:gd name="connsiteX8691" fmla="*/ 574257 w 2276193"/>
                    <a:gd name="connsiteY8691" fmla="*/ 265954 h 1318280"/>
                    <a:gd name="connsiteX8692" fmla="*/ 574575 w 2276193"/>
                    <a:gd name="connsiteY8692" fmla="*/ 265626 h 1318280"/>
                    <a:gd name="connsiteX8693" fmla="*/ 578016 w 2276193"/>
                    <a:gd name="connsiteY8693" fmla="*/ 261558 h 1318280"/>
                    <a:gd name="connsiteX8694" fmla="*/ 578531 w 2276193"/>
                    <a:gd name="connsiteY8694" fmla="*/ 260714 h 1318280"/>
                    <a:gd name="connsiteX8695" fmla="*/ 585440 w 2276193"/>
                    <a:gd name="connsiteY8695" fmla="*/ 253927 h 1318280"/>
                    <a:gd name="connsiteX8696" fmla="*/ 586087 w 2276193"/>
                    <a:gd name="connsiteY8696" fmla="*/ 252043 h 1318280"/>
                    <a:gd name="connsiteX8697" fmla="*/ 587390 w 2276193"/>
                    <a:gd name="connsiteY8697" fmla="*/ 244956 h 1318280"/>
                    <a:gd name="connsiteX8698" fmla="*/ 589855 w 2276193"/>
                    <a:gd name="connsiteY8698" fmla="*/ 241225 h 1318280"/>
                    <a:gd name="connsiteX8699" fmla="*/ 589930 w 2276193"/>
                    <a:gd name="connsiteY8699" fmla="*/ 241159 h 1318280"/>
                    <a:gd name="connsiteX8700" fmla="*/ 588777 w 2276193"/>
                    <a:gd name="connsiteY8700" fmla="*/ 240344 h 1318280"/>
                    <a:gd name="connsiteX8701" fmla="*/ 587634 w 2276193"/>
                    <a:gd name="connsiteY8701" fmla="*/ 239528 h 1318280"/>
                    <a:gd name="connsiteX8702" fmla="*/ 587446 w 2276193"/>
                    <a:gd name="connsiteY8702" fmla="*/ 239397 h 1318280"/>
                    <a:gd name="connsiteX8703" fmla="*/ 586303 w 2276193"/>
                    <a:gd name="connsiteY8703" fmla="*/ 238656 h 1318280"/>
                    <a:gd name="connsiteX8704" fmla="*/ 581868 w 2276193"/>
                    <a:gd name="connsiteY8704" fmla="*/ 237213 h 1318280"/>
                    <a:gd name="connsiteX8705" fmla="*/ 575007 w 2276193"/>
                    <a:gd name="connsiteY8705" fmla="*/ 231720 h 1318280"/>
                    <a:gd name="connsiteX8706" fmla="*/ 573572 w 2276193"/>
                    <a:gd name="connsiteY8706" fmla="*/ 226320 h 1318280"/>
                    <a:gd name="connsiteX8707" fmla="*/ 573535 w 2276193"/>
                    <a:gd name="connsiteY8707" fmla="*/ 225823 h 1318280"/>
                    <a:gd name="connsiteX8708" fmla="*/ 573507 w 2276193"/>
                    <a:gd name="connsiteY8708" fmla="*/ 225486 h 1318280"/>
                    <a:gd name="connsiteX8709" fmla="*/ 573488 w 2276193"/>
                    <a:gd name="connsiteY8709" fmla="*/ 224970 h 1318280"/>
                    <a:gd name="connsiteX8710" fmla="*/ 573488 w 2276193"/>
                    <a:gd name="connsiteY8710" fmla="*/ 224642 h 1318280"/>
                    <a:gd name="connsiteX8711" fmla="*/ 573497 w 2276193"/>
                    <a:gd name="connsiteY8711" fmla="*/ 224145 h 1318280"/>
                    <a:gd name="connsiteX8712" fmla="*/ 573516 w 2276193"/>
                    <a:gd name="connsiteY8712" fmla="*/ 223798 h 1318280"/>
                    <a:gd name="connsiteX8713" fmla="*/ 573553 w 2276193"/>
                    <a:gd name="connsiteY8713" fmla="*/ 223320 h 1318280"/>
                    <a:gd name="connsiteX8714" fmla="*/ 573600 w 2276193"/>
                    <a:gd name="connsiteY8714" fmla="*/ 222964 h 1318280"/>
                    <a:gd name="connsiteX8715" fmla="*/ 573676 w 2276193"/>
                    <a:gd name="connsiteY8715" fmla="*/ 222495 h 1318280"/>
                    <a:gd name="connsiteX8716" fmla="*/ 573741 w 2276193"/>
                    <a:gd name="connsiteY8716" fmla="*/ 222158 h 1318280"/>
                    <a:gd name="connsiteX8717" fmla="*/ 573854 w 2276193"/>
                    <a:gd name="connsiteY8717" fmla="*/ 221689 h 1318280"/>
                    <a:gd name="connsiteX8718" fmla="*/ 573929 w 2276193"/>
                    <a:gd name="connsiteY8718" fmla="*/ 221436 h 1318280"/>
                    <a:gd name="connsiteX8719" fmla="*/ 574528 w 2276193"/>
                    <a:gd name="connsiteY8719" fmla="*/ 221483 h 1318280"/>
                    <a:gd name="connsiteX8720" fmla="*/ 573966 w 2276193"/>
                    <a:gd name="connsiteY8720" fmla="*/ 221305 h 1318280"/>
                    <a:gd name="connsiteX8721" fmla="*/ 574097 w 2276193"/>
                    <a:gd name="connsiteY8721" fmla="*/ 220902 h 1318280"/>
                    <a:gd name="connsiteX8722" fmla="*/ 574191 w 2276193"/>
                    <a:gd name="connsiteY8722" fmla="*/ 220677 h 1318280"/>
                    <a:gd name="connsiteX8723" fmla="*/ 575372 w 2276193"/>
                    <a:gd name="connsiteY8723" fmla="*/ 218755 h 1318280"/>
                    <a:gd name="connsiteX8724" fmla="*/ 575963 w 2276193"/>
                    <a:gd name="connsiteY8724" fmla="*/ 218183 h 1318280"/>
                    <a:gd name="connsiteX8725" fmla="*/ 574360 w 2276193"/>
                    <a:gd name="connsiteY8725" fmla="*/ 215680 h 1318280"/>
                    <a:gd name="connsiteX8726" fmla="*/ 575260 w 2276193"/>
                    <a:gd name="connsiteY8726" fmla="*/ 208481 h 1318280"/>
                    <a:gd name="connsiteX8727" fmla="*/ 601385 w 2276193"/>
                    <a:gd name="connsiteY8727" fmla="*/ 177752 h 1318280"/>
                    <a:gd name="connsiteX8728" fmla="*/ 620715 w 2276193"/>
                    <a:gd name="connsiteY8728" fmla="*/ 175924 h 1318280"/>
                    <a:gd name="connsiteX8729" fmla="*/ 625027 w 2276193"/>
                    <a:gd name="connsiteY8729" fmla="*/ 181868 h 1318280"/>
                    <a:gd name="connsiteX8730" fmla="*/ 624624 w 2276193"/>
                    <a:gd name="connsiteY8730" fmla="*/ 183724 h 1318280"/>
                    <a:gd name="connsiteX8731" fmla="*/ 626808 w 2276193"/>
                    <a:gd name="connsiteY8731" fmla="*/ 182908 h 1318280"/>
                    <a:gd name="connsiteX8732" fmla="*/ 626921 w 2276193"/>
                    <a:gd name="connsiteY8732" fmla="*/ 182861 h 1318280"/>
                    <a:gd name="connsiteX8733" fmla="*/ 630501 w 2276193"/>
                    <a:gd name="connsiteY8733" fmla="*/ 181624 h 1318280"/>
                    <a:gd name="connsiteX8734" fmla="*/ 634673 w 2276193"/>
                    <a:gd name="connsiteY8734" fmla="*/ 181043 h 1318280"/>
                    <a:gd name="connsiteX8735" fmla="*/ 640579 w 2276193"/>
                    <a:gd name="connsiteY8735" fmla="*/ 183405 h 1318280"/>
                    <a:gd name="connsiteX8736" fmla="*/ 641047 w 2276193"/>
                    <a:gd name="connsiteY8736" fmla="*/ 183968 h 1318280"/>
                    <a:gd name="connsiteX8737" fmla="*/ 644028 w 2276193"/>
                    <a:gd name="connsiteY8737" fmla="*/ 183340 h 1318280"/>
                    <a:gd name="connsiteX8738" fmla="*/ 648453 w 2276193"/>
                    <a:gd name="connsiteY8738" fmla="*/ 184305 h 1318280"/>
                    <a:gd name="connsiteX8739" fmla="*/ 649925 w 2276193"/>
                    <a:gd name="connsiteY8739" fmla="*/ 184905 h 1318280"/>
                    <a:gd name="connsiteX8740" fmla="*/ 651875 w 2276193"/>
                    <a:gd name="connsiteY8740" fmla="*/ 185674 h 1318280"/>
                    <a:gd name="connsiteX8741" fmla="*/ 657602 w 2276193"/>
                    <a:gd name="connsiteY8741" fmla="*/ 188467 h 1318280"/>
                    <a:gd name="connsiteX8742" fmla="*/ 658727 w 2276193"/>
                    <a:gd name="connsiteY8742" fmla="*/ 189330 h 1318280"/>
                    <a:gd name="connsiteX8743" fmla="*/ 659749 w 2276193"/>
                    <a:gd name="connsiteY8743" fmla="*/ 190267 h 1318280"/>
                    <a:gd name="connsiteX8744" fmla="*/ 664089 w 2276193"/>
                    <a:gd name="connsiteY8744" fmla="*/ 203194 h 1318280"/>
                    <a:gd name="connsiteX8745" fmla="*/ 662186 w 2276193"/>
                    <a:gd name="connsiteY8745" fmla="*/ 207787 h 1318280"/>
                    <a:gd name="connsiteX8746" fmla="*/ 667042 w 2276193"/>
                    <a:gd name="connsiteY8746" fmla="*/ 222177 h 1318280"/>
                    <a:gd name="connsiteX8747" fmla="*/ 667295 w 2276193"/>
                    <a:gd name="connsiteY8747" fmla="*/ 224248 h 1318280"/>
                    <a:gd name="connsiteX8748" fmla="*/ 667764 w 2276193"/>
                    <a:gd name="connsiteY8748" fmla="*/ 224305 h 1318280"/>
                    <a:gd name="connsiteX8749" fmla="*/ 670904 w 2276193"/>
                    <a:gd name="connsiteY8749" fmla="*/ 224192 h 1318280"/>
                    <a:gd name="connsiteX8750" fmla="*/ 680419 w 2276193"/>
                    <a:gd name="connsiteY8750" fmla="*/ 233332 h 1318280"/>
                    <a:gd name="connsiteX8751" fmla="*/ 684197 w 2276193"/>
                    <a:gd name="connsiteY8751" fmla="*/ 238872 h 1318280"/>
                    <a:gd name="connsiteX8752" fmla="*/ 690937 w 2276193"/>
                    <a:gd name="connsiteY8752" fmla="*/ 245368 h 1318280"/>
                    <a:gd name="connsiteX8753" fmla="*/ 691077 w 2276193"/>
                    <a:gd name="connsiteY8753" fmla="*/ 249193 h 1318280"/>
                    <a:gd name="connsiteX8754" fmla="*/ 693862 w 2276193"/>
                    <a:gd name="connsiteY8754" fmla="*/ 253018 h 1318280"/>
                    <a:gd name="connsiteX8755" fmla="*/ 693993 w 2276193"/>
                    <a:gd name="connsiteY8755" fmla="*/ 253411 h 1318280"/>
                    <a:gd name="connsiteX8756" fmla="*/ 692605 w 2276193"/>
                    <a:gd name="connsiteY8756" fmla="*/ 261417 h 1318280"/>
                    <a:gd name="connsiteX8757" fmla="*/ 693646 w 2276193"/>
                    <a:gd name="connsiteY8757" fmla="*/ 266479 h 1318280"/>
                    <a:gd name="connsiteX8758" fmla="*/ 688059 w 2276193"/>
                    <a:gd name="connsiteY8758" fmla="*/ 271063 h 1318280"/>
                    <a:gd name="connsiteX8759" fmla="*/ 687346 w 2276193"/>
                    <a:gd name="connsiteY8759" fmla="*/ 271016 h 1318280"/>
                    <a:gd name="connsiteX8760" fmla="*/ 687140 w 2276193"/>
                    <a:gd name="connsiteY8760" fmla="*/ 270988 h 1318280"/>
                    <a:gd name="connsiteX8761" fmla="*/ 685125 w 2276193"/>
                    <a:gd name="connsiteY8761" fmla="*/ 273978 h 1318280"/>
                    <a:gd name="connsiteX8762" fmla="*/ 687609 w 2276193"/>
                    <a:gd name="connsiteY8762" fmla="*/ 275881 h 1318280"/>
                    <a:gd name="connsiteX8763" fmla="*/ 688059 w 2276193"/>
                    <a:gd name="connsiteY8763" fmla="*/ 276622 h 1318280"/>
                    <a:gd name="connsiteX8764" fmla="*/ 688424 w 2276193"/>
                    <a:gd name="connsiteY8764" fmla="*/ 277625 h 1318280"/>
                    <a:gd name="connsiteX8765" fmla="*/ 688687 w 2276193"/>
                    <a:gd name="connsiteY8765" fmla="*/ 278459 h 1318280"/>
                    <a:gd name="connsiteX8766" fmla="*/ 688921 w 2276193"/>
                    <a:gd name="connsiteY8766" fmla="*/ 278947 h 1318280"/>
                    <a:gd name="connsiteX8767" fmla="*/ 689015 w 2276193"/>
                    <a:gd name="connsiteY8767" fmla="*/ 279143 h 1318280"/>
                    <a:gd name="connsiteX8768" fmla="*/ 689371 w 2276193"/>
                    <a:gd name="connsiteY8768" fmla="*/ 279678 h 1318280"/>
                    <a:gd name="connsiteX8769" fmla="*/ 689878 w 2276193"/>
                    <a:gd name="connsiteY8769" fmla="*/ 280240 h 1318280"/>
                    <a:gd name="connsiteX8770" fmla="*/ 693955 w 2276193"/>
                    <a:gd name="connsiteY8770" fmla="*/ 282678 h 1318280"/>
                    <a:gd name="connsiteX8771" fmla="*/ 694677 w 2276193"/>
                    <a:gd name="connsiteY8771" fmla="*/ 283024 h 1318280"/>
                    <a:gd name="connsiteX8772" fmla="*/ 700573 w 2276193"/>
                    <a:gd name="connsiteY8772" fmla="*/ 291424 h 1318280"/>
                    <a:gd name="connsiteX8773" fmla="*/ 704848 w 2276193"/>
                    <a:gd name="connsiteY8773" fmla="*/ 295895 h 1318280"/>
                    <a:gd name="connsiteX8774" fmla="*/ 706254 w 2276193"/>
                    <a:gd name="connsiteY8774" fmla="*/ 296561 h 1318280"/>
                    <a:gd name="connsiteX8775" fmla="*/ 712769 w 2276193"/>
                    <a:gd name="connsiteY8775" fmla="*/ 304172 h 1318280"/>
                    <a:gd name="connsiteX8776" fmla="*/ 707895 w 2276193"/>
                    <a:gd name="connsiteY8776" fmla="*/ 311456 h 1318280"/>
                    <a:gd name="connsiteX8777" fmla="*/ 704670 w 2276193"/>
                    <a:gd name="connsiteY8777" fmla="*/ 314643 h 1318280"/>
                    <a:gd name="connsiteX8778" fmla="*/ 696384 w 2276193"/>
                    <a:gd name="connsiteY8778" fmla="*/ 320849 h 1318280"/>
                    <a:gd name="connsiteX8779" fmla="*/ 696327 w 2276193"/>
                    <a:gd name="connsiteY8779" fmla="*/ 321599 h 1318280"/>
                    <a:gd name="connsiteX8780" fmla="*/ 689784 w 2276193"/>
                    <a:gd name="connsiteY8780" fmla="*/ 327392 h 1318280"/>
                    <a:gd name="connsiteX8781" fmla="*/ 686699 w 2276193"/>
                    <a:gd name="connsiteY8781" fmla="*/ 326614 h 1318280"/>
                    <a:gd name="connsiteX8782" fmla="*/ 680447 w 2276193"/>
                    <a:gd name="connsiteY8782" fmla="*/ 315647 h 1318280"/>
                    <a:gd name="connsiteX8783" fmla="*/ 677916 w 2276193"/>
                    <a:gd name="connsiteY8783" fmla="*/ 311194 h 1318280"/>
                    <a:gd name="connsiteX8784" fmla="*/ 677560 w 2276193"/>
                    <a:gd name="connsiteY8784" fmla="*/ 310791 h 1318280"/>
                    <a:gd name="connsiteX8785" fmla="*/ 676688 w 2276193"/>
                    <a:gd name="connsiteY8785" fmla="*/ 309778 h 1318280"/>
                    <a:gd name="connsiteX8786" fmla="*/ 675263 w 2276193"/>
                    <a:gd name="connsiteY8786" fmla="*/ 316509 h 1318280"/>
                    <a:gd name="connsiteX8787" fmla="*/ 675460 w 2276193"/>
                    <a:gd name="connsiteY8787" fmla="*/ 316987 h 1318280"/>
                    <a:gd name="connsiteX8788" fmla="*/ 677007 w 2276193"/>
                    <a:gd name="connsiteY8788" fmla="*/ 319809 h 1318280"/>
                    <a:gd name="connsiteX8789" fmla="*/ 684281 w 2276193"/>
                    <a:gd name="connsiteY8789" fmla="*/ 335951 h 1318280"/>
                    <a:gd name="connsiteX8790" fmla="*/ 684347 w 2276193"/>
                    <a:gd name="connsiteY8790" fmla="*/ 336589 h 1318280"/>
                    <a:gd name="connsiteX8791" fmla="*/ 684768 w 2276193"/>
                    <a:gd name="connsiteY8791" fmla="*/ 339898 h 1318280"/>
                    <a:gd name="connsiteX8792" fmla="*/ 680513 w 2276193"/>
                    <a:gd name="connsiteY8792" fmla="*/ 349600 h 1318280"/>
                    <a:gd name="connsiteX8793" fmla="*/ 679481 w 2276193"/>
                    <a:gd name="connsiteY8793" fmla="*/ 350828 h 1318280"/>
                    <a:gd name="connsiteX8794" fmla="*/ 675291 w 2276193"/>
                    <a:gd name="connsiteY8794" fmla="*/ 353124 h 1318280"/>
                    <a:gd name="connsiteX8795" fmla="*/ 674813 w 2276193"/>
                    <a:gd name="connsiteY8795" fmla="*/ 353143 h 1318280"/>
                    <a:gd name="connsiteX8796" fmla="*/ 670051 w 2276193"/>
                    <a:gd name="connsiteY8796" fmla="*/ 350922 h 1318280"/>
                    <a:gd name="connsiteX8797" fmla="*/ 669573 w 2276193"/>
                    <a:gd name="connsiteY8797" fmla="*/ 350490 h 1318280"/>
                    <a:gd name="connsiteX8798" fmla="*/ 670670 w 2276193"/>
                    <a:gd name="connsiteY8798" fmla="*/ 353218 h 1318280"/>
                    <a:gd name="connsiteX8799" fmla="*/ 670070 w 2276193"/>
                    <a:gd name="connsiteY8799" fmla="*/ 359518 h 1318280"/>
                    <a:gd name="connsiteX8800" fmla="*/ 670276 w 2276193"/>
                    <a:gd name="connsiteY8800" fmla="*/ 359424 h 1318280"/>
                    <a:gd name="connsiteX8801" fmla="*/ 673548 w 2276193"/>
                    <a:gd name="connsiteY8801" fmla="*/ 359405 h 1318280"/>
                    <a:gd name="connsiteX8802" fmla="*/ 674138 w 2276193"/>
                    <a:gd name="connsiteY8802" fmla="*/ 359677 h 1318280"/>
                    <a:gd name="connsiteX8803" fmla="*/ 674241 w 2276193"/>
                    <a:gd name="connsiteY8803" fmla="*/ 359743 h 1318280"/>
                    <a:gd name="connsiteX8804" fmla="*/ 674663 w 2276193"/>
                    <a:gd name="connsiteY8804" fmla="*/ 360015 h 1318280"/>
                    <a:gd name="connsiteX8805" fmla="*/ 674813 w 2276193"/>
                    <a:gd name="connsiteY8805" fmla="*/ 360136 h 1318280"/>
                    <a:gd name="connsiteX8806" fmla="*/ 675151 w 2276193"/>
                    <a:gd name="connsiteY8806" fmla="*/ 360446 h 1318280"/>
                    <a:gd name="connsiteX8807" fmla="*/ 675282 w 2276193"/>
                    <a:gd name="connsiteY8807" fmla="*/ 360577 h 1318280"/>
                    <a:gd name="connsiteX8808" fmla="*/ 675685 w 2276193"/>
                    <a:gd name="connsiteY8808" fmla="*/ 361074 h 1318280"/>
                    <a:gd name="connsiteX8809" fmla="*/ 676069 w 2276193"/>
                    <a:gd name="connsiteY8809" fmla="*/ 361739 h 1318280"/>
                    <a:gd name="connsiteX8810" fmla="*/ 676144 w 2276193"/>
                    <a:gd name="connsiteY8810" fmla="*/ 361927 h 1318280"/>
                    <a:gd name="connsiteX8811" fmla="*/ 675629 w 2276193"/>
                    <a:gd name="connsiteY8811" fmla="*/ 362217 h 1318280"/>
                    <a:gd name="connsiteX8812" fmla="*/ 676201 w 2276193"/>
                    <a:gd name="connsiteY8812" fmla="*/ 362058 h 1318280"/>
                    <a:gd name="connsiteX8813" fmla="*/ 676341 w 2276193"/>
                    <a:gd name="connsiteY8813" fmla="*/ 362433 h 1318280"/>
                    <a:gd name="connsiteX8814" fmla="*/ 676407 w 2276193"/>
                    <a:gd name="connsiteY8814" fmla="*/ 362677 h 1318280"/>
                    <a:gd name="connsiteX8815" fmla="*/ 676454 w 2276193"/>
                    <a:gd name="connsiteY8815" fmla="*/ 362855 h 1318280"/>
                    <a:gd name="connsiteX8816" fmla="*/ 676519 w 2276193"/>
                    <a:gd name="connsiteY8816" fmla="*/ 363127 h 1318280"/>
                    <a:gd name="connsiteX8817" fmla="*/ 676557 w 2276193"/>
                    <a:gd name="connsiteY8817" fmla="*/ 363445 h 1318280"/>
                    <a:gd name="connsiteX8818" fmla="*/ 676576 w 2276193"/>
                    <a:gd name="connsiteY8818" fmla="*/ 363605 h 1318280"/>
                    <a:gd name="connsiteX8819" fmla="*/ 676594 w 2276193"/>
                    <a:gd name="connsiteY8819" fmla="*/ 363802 h 1318280"/>
                    <a:gd name="connsiteX8820" fmla="*/ 676594 w 2276193"/>
                    <a:gd name="connsiteY8820" fmla="*/ 364252 h 1318280"/>
                    <a:gd name="connsiteX8821" fmla="*/ 676594 w 2276193"/>
                    <a:gd name="connsiteY8821" fmla="*/ 364458 h 1318280"/>
                    <a:gd name="connsiteX8822" fmla="*/ 676529 w 2276193"/>
                    <a:gd name="connsiteY8822" fmla="*/ 364973 h 1318280"/>
                    <a:gd name="connsiteX8823" fmla="*/ 676529 w 2276193"/>
                    <a:gd name="connsiteY8823" fmla="*/ 365076 h 1318280"/>
                    <a:gd name="connsiteX8824" fmla="*/ 676416 w 2276193"/>
                    <a:gd name="connsiteY8824" fmla="*/ 365620 h 1318280"/>
                    <a:gd name="connsiteX8825" fmla="*/ 676219 w 2276193"/>
                    <a:gd name="connsiteY8825" fmla="*/ 366248 h 1318280"/>
                    <a:gd name="connsiteX8826" fmla="*/ 672554 w 2276193"/>
                    <a:gd name="connsiteY8826" fmla="*/ 369267 h 1318280"/>
                    <a:gd name="connsiteX8827" fmla="*/ 672123 w 2276193"/>
                    <a:gd name="connsiteY8827" fmla="*/ 369276 h 1318280"/>
                    <a:gd name="connsiteX8828" fmla="*/ 668223 w 2276193"/>
                    <a:gd name="connsiteY8828" fmla="*/ 367439 h 1318280"/>
                    <a:gd name="connsiteX8829" fmla="*/ 668082 w 2276193"/>
                    <a:gd name="connsiteY8829" fmla="*/ 367270 h 1318280"/>
                    <a:gd name="connsiteX8830" fmla="*/ 667792 w 2276193"/>
                    <a:gd name="connsiteY8830" fmla="*/ 366858 h 1318280"/>
                    <a:gd name="connsiteX8831" fmla="*/ 667520 w 2276193"/>
                    <a:gd name="connsiteY8831" fmla="*/ 366342 h 1318280"/>
                    <a:gd name="connsiteX8832" fmla="*/ 667370 w 2276193"/>
                    <a:gd name="connsiteY8832" fmla="*/ 365986 h 1318280"/>
                    <a:gd name="connsiteX8833" fmla="*/ 667173 w 2276193"/>
                    <a:gd name="connsiteY8833" fmla="*/ 365349 h 1318280"/>
                    <a:gd name="connsiteX8834" fmla="*/ 667117 w 2276193"/>
                    <a:gd name="connsiteY8834" fmla="*/ 365086 h 1318280"/>
                    <a:gd name="connsiteX8835" fmla="*/ 667023 w 2276193"/>
                    <a:gd name="connsiteY8835" fmla="*/ 364177 h 1318280"/>
                    <a:gd name="connsiteX8836" fmla="*/ 667079 w 2276193"/>
                    <a:gd name="connsiteY8836" fmla="*/ 363417 h 1318280"/>
                    <a:gd name="connsiteX8837" fmla="*/ 667229 w 2276193"/>
                    <a:gd name="connsiteY8837" fmla="*/ 362780 h 1318280"/>
                    <a:gd name="connsiteX8838" fmla="*/ 667258 w 2276193"/>
                    <a:gd name="connsiteY8838" fmla="*/ 362677 h 1318280"/>
                    <a:gd name="connsiteX8839" fmla="*/ 667736 w 2276193"/>
                    <a:gd name="connsiteY8839" fmla="*/ 361608 h 1318280"/>
                    <a:gd name="connsiteX8840" fmla="*/ 665017 w 2276193"/>
                    <a:gd name="connsiteY8840" fmla="*/ 362217 h 1318280"/>
                    <a:gd name="connsiteX8841" fmla="*/ 664727 w 2276193"/>
                    <a:gd name="connsiteY8841" fmla="*/ 362208 h 1318280"/>
                    <a:gd name="connsiteX8842" fmla="*/ 664614 w 2276193"/>
                    <a:gd name="connsiteY8842" fmla="*/ 362208 h 1318280"/>
                    <a:gd name="connsiteX8843" fmla="*/ 664351 w 2276193"/>
                    <a:gd name="connsiteY8843" fmla="*/ 362180 h 1318280"/>
                    <a:gd name="connsiteX8844" fmla="*/ 664211 w 2276193"/>
                    <a:gd name="connsiteY8844" fmla="*/ 362180 h 1318280"/>
                    <a:gd name="connsiteX8845" fmla="*/ 663798 w 2276193"/>
                    <a:gd name="connsiteY8845" fmla="*/ 362124 h 1318280"/>
                    <a:gd name="connsiteX8846" fmla="*/ 660808 w 2276193"/>
                    <a:gd name="connsiteY8846" fmla="*/ 360924 h 1318280"/>
                    <a:gd name="connsiteX8847" fmla="*/ 655737 w 2276193"/>
                    <a:gd name="connsiteY8847" fmla="*/ 358149 h 1318280"/>
                    <a:gd name="connsiteX8848" fmla="*/ 645153 w 2276193"/>
                    <a:gd name="connsiteY8848" fmla="*/ 350218 h 1318280"/>
                    <a:gd name="connsiteX8849" fmla="*/ 643794 w 2276193"/>
                    <a:gd name="connsiteY8849" fmla="*/ 349741 h 1318280"/>
                    <a:gd name="connsiteX8850" fmla="*/ 643672 w 2276193"/>
                    <a:gd name="connsiteY8850" fmla="*/ 349703 h 1318280"/>
                    <a:gd name="connsiteX8851" fmla="*/ 636632 w 2276193"/>
                    <a:gd name="connsiteY8851" fmla="*/ 343432 h 1318280"/>
                    <a:gd name="connsiteX8852" fmla="*/ 636482 w 2276193"/>
                    <a:gd name="connsiteY8852" fmla="*/ 343235 h 1318280"/>
                    <a:gd name="connsiteX8853" fmla="*/ 636370 w 2276193"/>
                    <a:gd name="connsiteY8853" fmla="*/ 343094 h 1318280"/>
                    <a:gd name="connsiteX8854" fmla="*/ 635573 w 2276193"/>
                    <a:gd name="connsiteY8854" fmla="*/ 337573 h 1318280"/>
                    <a:gd name="connsiteX8855" fmla="*/ 634261 w 2276193"/>
                    <a:gd name="connsiteY8855" fmla="*/ 334104 h 1318280"/>
                    <a:gd name="connsiteX8856" fmla="*/ 630379 w 2276193"/>
                    <a:gd name="connsiteY8856" fmla="*/ 327017 h 1318280"/>
                    <a:gd name="connsiteX8857" fmla="*/ 629948 w 2276193"/>
                    <a:gd name="connsiteY8857" fmla="*/ 326952 h 1318280"/>
                    <a:gd name="connsiteX8858" fmla="*/ 627801 w 2276193"/>
                    <a:gd name="connsiteY8858" fmla="*/ 327064 h 1318280"/>
                    <a:gd name="connsiteX8859" fmla="*/ 624108 w 2276193"/>
                    <a:gd name="connsiteY8859" fmla="*/ 326849 h 1318280"/>
                    <a:gd name="connsiteX8860" fmla="*/ 621090 w 2276193"/>
                    <a:gd name="connsiteY8860" fmla="*/ 326661 h 1318280"/>
                    <a:gd name="connsiteX8861" fmla="*/ 618090 w 2276193"/>
                    <a:gd name="connsiteY8861" fmla="*/ 327149 h 1318280"/>
                    <a:gd name="connsiteX8862" fmla="*/ 613619 w 2276193"/>
                    <a:gd name="connsiteY8862" fmla="*/ 328058 h 1318280"/>
                    <a:gd name="connsiteX8863" fmla="*/ 606091 w 2276193"/>
                    <a:gd name="connsiteY8863" fmla="*/ 324955 h 1318280"/>
                    <a:gd name="connsiteX8864" fmla="*/ 603813 w 2276193"/>
                    <a:gd name="connsiteY8864" fmla="*/ 315187 h 1318280"/>
                    <a:gd name="connsiteX8865" fmla="*/ 608482 w 2276193"/>
                    <a:gd name="connsiteY8865" fmla="*/ 309928 h 1318280"/>
                    <a:gd name="connsiteX8866" fmla="*/ 609822 w 2276193"/>
                    <a:gd name="connsiteY8866" fmla="*/ 308935 h 1318280"/>
                    <a:gd name="connsiteX8867" fmla="*/ 615306 w 2276193"/>
                    <a:gd name="connsiteY8867" fmla="*/ 305719 h 1318280"/>
                    <a:gd name="connsiteX8868" fmla="*/ 620012 w 2276193"/>
                    <a:gd name="connsiteY8868" fmla="*/ 307594 h 1318280"/>
                    <a:gd name="connsiteX8869" fmla="*/ 620143 w 2276193"/>
                    <a:gd name="connsiteY8869" fmla="*/ 307688 h 1318280"/>
                    <a:gd name="connsiteX8870" fmla="*/ 620593 w 2276193"/>
                    <a:gd name="connsiteY8870" fmla="*/ 307997 h 1318280"/>
                    <a:gd name="connsiteX8871" fmla="*/ 624174 w 2276193"/>
                    <a:gd name="connsiteY8871" fmla="*/ 308747 h 1318280"/>
                    <a:gd name="connsiteX8872" fmla="*/ 629649 w 2276193"/>
                    <a:gd name="connsiteY8872" fmla="*/ 307913 h 1318280"/>
                    <a:gd name="connsiteX8873" fmla="*/ 631261 w 2276193"/>
                    <a:gd name="connsiteY8873" fmla="*/ 307547 h 1318280"/>
                    <a:gd name="connsiteX8874" fmla="*/ 631467 w 2276193"/>
                    <a:gd name="connsiteY8874" fmla="*/ 307500 h 1318280"/>
                    <a:gd name="connsiteX8875" fmla="*/ 631223 w 2276193"/>
                    <a:gd name="connsiteY8875" fmla="*/ 301454 h 1318280"/>
                    <a:gd name="connsiteX8876" fmla="*/ 633229 w 2276193"/>
                    <a:gd name="connsiteY8876" fmla="*/ 298464 h 1318280"/>
                    <a:gd name="connsiteX8877" fmla="*/ 633904 w 2276193"/>
                    <a:gd name="connsiteY8877" fmla="*/ 297901 h 1318280"/>
                    <a:gd name="connsiteX8878" fmla="*/ 634007 w 2276193"/>
                    <a:gd name="connsiteY8878" fmla="*/ 297817 h 1318280"/>
                    <a:gd name="connsiteX8879" fmla="*/ 634710 w 2276193"/>
                    <a:gd name="connsiteY8879" fmla="*/ 297358 h 1318280"/>
                    <a:gd name="connsiteX8880" fmla="*/ 634889 w 2276193"/>
                    <a:gd name="connsiteY8880" fmla="*/ 297245 h 1318280"/>
                    <a:gd name="connsiteX8881" fmla="*/ 635873 w 2276193"/>
                    <a:gd name="connsiteY8881" fmla="*/ 296748 h 1318280"/>
                    <a:gd name="connsiteX8882" fmla="*/ 636857 w 2276193"/>
                    <a:gd name="connsiteY8882" fmla="*/ 296223 h 1318280"/>
                    <a:gd name="connsiteX8883" fmla="*/ 636998 w 2276193"/>
                    <a:gd name="connsiteY8883" fmla="*/ 296139 h 1318280"/>
                    <a:gd name="connsiteX8884" fmla="*/ 637888 w 2276193"/>
                    <a:gd name="connsiteY8884" fmla="*/ 295520 h 1318280"/>
                    <a:gd name="connsiteX8885" fmla="*/ 638047 w 2276193"/>
                    <a:gd name="connsiteY8885" fmla="*/ 295398 h 1318280"/>
                    <a:gd name="connsiteX8886" fmla="*/ 638929 w 2276193"/>
                    <a:gd name="connsiteY8886" fmla="*/ 294658 h 1318280"/>
                    <a:gd name="connsiteX8887" fmla="*/ 639398 w 2276193"/>
                    <a:gd name="connsiteY8887" fmla="*/ 295023 h 1318280"/>
                    <a:gd name="connsiteX8888" fmla="*/ 639004 w 2276193"/>
                    <a:gd name="connsiteY8888" fmla="*/ 294592 h 1318280"/>
                    <a:gd name="connsiteX8889" fmla="*/ 639932 w 2276193"/>
                    <a:gd name="connsiteY8889" fmla="*/ 293720 h 1318280"/>
                    <a:gd name="connsiteX8890" fmla="*/ 640588 w 2276193"/>
                    <a:gd name="connsiteY8890" fmla="*/ 293083 h 1318280"/>
                    <a:gd name="connsiteX8891" fmla="*/ 642313 w 2276193"/>
                    <a:gd name="connsiteY8891" fmla="*/ 291452 h 1318280"/>
                    <a:gd name="connsiteX8892" fmla="*/ 642397 w 2276193"/>
                    <a:gd name="connsiteY8892" fmla="*/ 291377 h 1318280"/>
                    <a:gd name="connsiteX8893" fmla="*/ 643035 w 2276193"/>
                    <a:gd name="connsiteY8893" fmla="*/ 290824 h 1318280"/>
                    <a:gd name="connsiteX8894" fmla="*/ 643363 w 2276193"/>
                    <a:gd name="connsiteY8894" fmla="*/ 290552 h 1318280"/>
                    <a:gd name="connsiteX8895" fmla="*/ 643860 w 2276193"/>
                    <a:gd name="connsiteY8895" fmla="*/ 290149 h 1318280"/>
                    <a:gd name="connsiteX8896" fmla="*/ 644347 w 2276193"/>
                    <a:gd name="connsiteY8896" fmla="*/ 289774 h 1318280"/>
                    <a:gd name="connsiteX8897" fmla="*/ 644731 w 2276193"/>
                    <a:gd name="connsiteY8897" fmla="*/ 289502 h 1318280"/>
                    <a:gd name="connsiteX8898" fmla="*/ 645341 w 2276193"/>
                    <a:gd name="connsiteY8898" fmla="*/ 289080 h 1318280"/>
                    <a:gd name="connsiteX8899" fmla="*/ 645519 w 2276193"/>
                    <a:gd name="connsiteY8899" fmla="*/ 288968 h 1318280"/>
                    <a:gd name="connsiteX8900" fmla="*/ 645753 w 2276193"/>
                    <a:gd name="connsiteY8900" fmla="*/ 288827 h 1318280"/>
                    <a:gd name="connsiteX8901" fmla="*/ 646325 w 2276193"/>
                    <a:gd name="connsiteY8901" fmla="*/ 288480 h 1318280"/>
                    <a:gd name="connsiteX8902" fmla="*/ 646737 w 2276193"/>
                    <a:gd name="connsiteY8902" fmla="*/ 288265 h 1318280"/>
                    <a:gd name="connsiteX8903" fmla="*/ 647263 w 2276193"/>
                    <a:gd name="connsiteY8903" fmla="*/ 288002 h 1318280"/>
                    <a:gd name="connsiteX8904" fmla="*/ 648284 w 2276193"/>
                    <a:gd name="connsiteY8904" fmla="*/ 283043 h 1318280"/>
                    <a:gd name="connsiteX8905" fmla="*/ 644835 w 2276193"/>
                    <a:gd name="connsiteY8905" fmla="*/ 284131 h 1318280"/>
                    <a:gd name="connsiteX8906" fmla="*/ 640213 w 2276193"/>
                    <a:gd name="connsiteY8906" fmla="*/ 282753 h 1318280"/>
                    <a:gd name="connsiteX8907" fmla="*/ 639575 w 2276193"/>
                    <a:gd name="connsiteY8907" fmla="*/ 283690 h 1318280"/>
                    <a:gd name="connsiteX8908" fmla="*/ 638807 w 2276193"/>
                    <a:gd name="connsiteY8908" fmla="*/ 284674 h 1318280"/>
                    <a:gd name="connsiteX8909" fmla="*/ 632939 w 2276193"/>
                    <a:gd name="connsiteY8909" fmla="*/ 288865 h 1318280"/>
                    <a:gd name="connsiteX8910" fmla="*/ 629039 w 2276193"/>
                    <a:gd name="connsiteY8910" fmla="*/ 289652 h 1318280"/>
                    <a:gd name="connsiteX8911" fmla="*/ 623743 w 2276193"/>
                    <a:gd name="connsiteY8911" fmla="*/ 287449 h 1318280"/>
                    <a:gd name="connsiteX8912" fmla="*/ 622393 w 2276193"/>
                    <a:gd name="connsiteY8912" fmla="*/ 279012 h 1318280"/>
                    <a:gd name="connsiteX8913" fmla="*/ 624474 w 2276193"/>
                    <a:gd name="connsiteY8913" fmla="*/ 274653 h 1318280"/>
                    <a:gd name="connsiteX8914" fmla="*/ 625833 w 2276193"/>
                    <a:gd name="connsiteY8914" fmla="*/ 272713 h 1318280"/>
                    <a:gd name="connsiteX8915" fmla="*/ 625927 w 2276193"/>
                    <a:gd name="connsiteY8915" fmla="*/ 272591 h 1318280"/>
                    <a:gd name="connsiteX8916" fmla="*/ 626686 w 2276193"/>
                    <a:gd name="connsiteY8916" fmla="*/ 271729 h 1318280"/>
                    <a:gd name="connsiteX8917" fmla="*/ 631945 w 2276193"/>
                    <a:gd name="connsiteY8917" fmla="*/ 268298 h 1318280"/>
                    <a:gd name="connsiteX8918" fmla="*/ 635845 w 2276193"/>
                    <a:gd name="connsiteY8918" fmla="*/ 267801 h 1318280"/>
                    <a:gd name="connsiteX8919" fmla="*/ 634786 w 2276193"/>
                    <a:gd name="connsiteY8919" fmla="*/ 266441 h 1318280"/>
                    <a:gd name="connsiteX8920" fmla="*/ 635667 w 2276193"/>
                    <a:gd name="connsiteY8920" fmla="*/ 260330 h 1318280"/>
                    <a:gd name="connsiteX8921" fmla="*/ 634673 w 2276193"/>
                    <a:gd name="connsiteY8921" fmla="*/ 258389 h 1318280"/>
                    <a:gd name="connsiteX8922" fmla="*/ 634307 w 2276193"/>
                    <a:gd name="connsiteY8922" fmla="*/ 257855 h 1318280"/>
                    <a:gd name="connsiteX8923" fmla="*/ 630773 w 2276193"/>
                    <a:gd name="connsiteY8923" fmla="*/ 250056 h 1318280"/>
                    <a:gd name="connsiteX8924" fmla="*/ 629958 w 2276193"/>
                    <a:gd name="connsiteY8924" fmla="*/ 250618 h 1318280"/>
                    <a:gd name="connsiteX8925" fmla="*/ 620405 w 2276193"/>
                    <a:gd name="connsiteY8925" fmla="*/ 249699 h 1318280"/>
                    <a:gd name="connsiteX8926" fmla="*/ 618634 w 2276193"/>
                    <a:gd name="connsiteY8926" fmla="*/ 249324 h 1318280"/>
                    <a:gd name="connsiteX8927" fmla="*/ 616356 w 2276193"/>
                    <a:gd name="connsiteY8927" fmla="*/ 249343 h 1318280"/>
                    <a:gd name="connsiteX8928" fmla="*/ 610478 w 2276193"/>
                    <a:gd name="connsiteY8928" fmla="*/ 248649 h 1318280"/>
                    <a:gd name="connsiteX8929" fmla="*/ 611200 w 2276193"/>
                    <a:gd name="connsiteY8929" fmla="*/ 250599 h 1318280"/>
                    <a:gd name="connsiteX8930" fmla="*/ 611913 w 2276193"/>
                    <a:gd name="connsiteY8930" fmla="*/ 252530 h 1318280"/>
                    <a:gd name="connsiteX8931" fmla="*/ 611950 w 2276193"/>
                    <a:gd name="connsiteY8931" fmla="*/ 252624 h 1318280"/>
                    <a:gd name="connsiteX8932" fmla="*/ 613197 w 2276193"/>
                    <a:gd name="connsiteY8932" fmla="*/ 256439 h 1318280"/>
                    <a:gd name="connsiteX8933" fmla="*/ 613290 w 2276193"/>
                    <a:gd name="connsiteY8933" fmla="*/ 257030 h 1318280"/>
                    <a:gd name="connsiteX8934" fmla="*/ 613356 w 2276193"/>
                    <a:gd name="connsiteY8934" fmla="*/ 257639 h 1318280"/>
                    <a:gd name="connsiteX8935" fmla="*/ 613394 w 2276193"/>
                    <a:gd name="connsiteY8935" fmla="*/ 258277 h 1318280"/>
                    <a:gd name="connsiteX8936" fmla="*/ 613394 w 2276193"/>
                    <a:gd name="connsiteY8936" fmla="*/ 258389 h 1318280"/>
                    <a:gd name="connsiteX8937" fmla="*/ 613375 w 2276193"/>
                    <a:gd name="connsiteY8937" fmla="*/ 258933 h 1318280"/>
                    <a:gd name="connsiteX8938" fmla="*/ 613375 w 2276193"/>
                    <a:gd name="connsiteY8938" fmla="*/ 259092 h 1318280"/>
                    <a:gd name="connsiteX8939" fmla="*/ 613328 w 2276193"/>
                    <a:gd name="connsiteY8939" fmla="*/ 259617 h 1318280"/>
                    <a:gd name="connsiteX8940" fmla="*/ 613309 w 2276193"/>
                    <a:gd name="connsiteY8940" fmla="*/ 259805 h 1318280"/>
                    <a:gd name="connsiteX8941" fmla="*/ 613225 w 2276193"/>
                    <a:gd name="connsiteY8941" fmla="*/ 260330 h 1318280"/>
                    <a:gd name="connsiteX8942" fmla="*/ 613188 w 2276193"/>
                    <a:gd name="connsiteY8942" fmla="*/ 260545 h 1318280"/>
                    <a:gd name="connsiteX8943" fmla="*/ 613075 w 2276193"/>
                    <a:gd name="connsiteY8943" fmla="*/ 261079 h 1318280"/>
                    <a:gd name="connsiteX8944" fmla="*/ 613019 w 2276193"/>
                    <a:gd name="connsiteY8944" fmla="*/ 261314 h 1318280"/>
                    <a:gd name="connsiteX8945" fmla="*/ 612794 w 2276193"/>
                    <a:gd name="connsiteY8945" fmla="*/ 262092 h 1318280"/>
                    <a:gd name="connsiteX8946" fmla="*/ 612569 w 2276193"/>
                    <a:gd name="connsiteY8946" fmla="*/ 262776 h 1318280"/>
                    <a:gd name="connsiteX8947" fmla="*/ 605248 w 2276193"/>
                    <a:gd name="connsiteY8947" fmla="*/ 269113 h 1318280"/>
                    <a:gd name="connsiteX8948" fmla="*/ 604713 w 2276193"/>
                    <a:gd name="connsiteY8948" fmla="*/ 269113 h 1318280"/>
                    <a:gd name="connsiteX8949" fmla="*/ 604685 w 2276193"/>
                    <a:gd name="connsiteY8949" fmla="*/ 269263 h 1318280"/>
                    <a:gd name="connsiteX8950" fmla="*/ 604526 w 2276193"/>
                    <a:gd name="connsiteY8950" fmla="*/ 270707 h 1318280"/>
                    <a:gd name="connsiteX8951" fmla="*/ 605388 w 2276193"/>
                    <a:gd name="connsiteY8951" fmla="*/ 275235 h 1318280"/>
                    <a:gd name="connsiteX8952" fmla="*/ 603204 w 2276193"/>
                    <a:gd name="connsiteY8952" fmla="*/ 285012 h 1318280"/>
                    <a:gd name="connsiteX8953" fmla="*/ 599051 w 2276193"/>
                    <a:gd name="connsiteY8953" fmla="*/ 288405 h 1318280"/>
                    <a:gd name="connsiteX8954" fmla="*/ 583715 w 2276193"/>
                    <a:gd name="connsiteY8954" fmla="*/ 296130 h 1318280"/>
                    <a:gd name="connsiteX8955" fmla="*/ 582853 w 2276193"/>
                    <a:gd name="connsiteY8955" fmla="*/ 296186 h 1318280"/>
                    <a:gd name="connsiteX8956" fmla="*/ 582346 w 2276193"/>
                    <a:gd name="connsiteY8956" fmla="*/ 296223 h 1318280"/>
                    <a:gd name="connsiteX8957" fmla="*/ 580940 w 2276193"/>
                    <a:gd name="connsiteY8957" fmla="*/ 296326 h 1318280"/>
                    <a:gd name="connsiteX8958" fmla="*/ 579881 w 2276193"/>
                    <a:gd name="connsiteY8958" fmla="*/ 296354 h 1318280"/>
                    <a:gd name="connsiteX8959" fmla="*/ 579469 w 2276193"/>
                    <a:gd name="connsiteY8959" fmla="*/ 296354 h 1318280"/>
                    <a:gd name="connsiteX8960" fmla="*/ 572851 w 2276193"/>
                    <a:gd name="connsiteY8960" fmla="*/ 293758 h 1318280"/>
                    <a:gd name="connsiteX8961" fmla="*/ 572748 w 2276193"/>
                    <a:gd name="connsiteY8961" fmla="*/ 294564 h 1318280"/>
                    <a:gd name="connsiteX8962" fmla="*/ 574228 w 2276193"/>
                    <a:gd name="connsiteY8962" fmla="*/ 296308 h 1318280"/>
                    <a:gd name="connsiteX8963" fmla="*/ 574444 w 2276193"/>
                    <a:gd name="connsiteY8963" fmla="*/ 296720 h 1318280"/>
                    <a:gd name="connsiteX8964" fmla="*/ 574585 w 2276193"/>
                    <a:gd name="connsiteY8964" fmla="*/ 297076 h 1318280"/>
                    <a:gd name="connsiteX8965" fmla="*/ 574856 w 2276193"/>
                    <a:gd name="connsiteY8965" fmla="*/ 298014 h 1318280"/>
                    <a:gd name="connsiteX8966" fmla="*/ 575091 w 2276193"/>
                    <a:gd name="connsiteY8966" fmla="*/ 298867 h 1318280"/>
                    <a:gd name="connsiteX8967" fmla="*/ 575175 w 2276193"/>
                    <a:gd name="connsiteY8967" fmla="*/ 299101 h 1318280"/>
                    <a:gd name="connsiteX8968" fmla="*/ 575419 w 2276193"/>
                    <a:gd name="connsiteY8968" fmla="*/ 299692 h 1318280"/>
                    <a:gd name="connsiteX8969" fmla="*/ 575550 w 2276193"/>
                    <a:gd name="connsiteY8969" fmla="*/ 299964 h 1318280"/>
                    <a:gd name="connsiteX8970" fmla="*/ 575953 w 2276193"/>
                    <a:gd name="connsiteY8970" fmla="*/ 300685 h 1318280"/>
                    <a:gd name="connsiteX8971" fmla="*/ 579591 w 2276193"/>
                    <a:gd name="connsiteY8971" fmla="*/ 304791 h 1318280"/>
                    <a:gd name="connsiteX8972" fmla="*/ 584306 w 2276193"/>
                    <a:gd name="connsiteY8972" fmla="*/ 310200 h 1318280"/>
                    <a:gd name="connsiteX8973" fmla="*/ 585187 w 2276193"/>
                    <a:gd name="connsiteY8973" fmla="*/ 311475 h 1318280"/>
                    <a:gd name="connsiteX8974" fmla="*/ 585346 w 2276193"/>
                    <a:gd name="connsiteY8974" fmla="*/ 311691 h 1318280"/>
                    <a:gd name="connsiteX8975" fmla="*/ 588608 w 2276193"/>
                    <a:gd name="connsiteY8975" fmla="*/ 319734 h 1318280"/>
                    <a:gd name="connsiteX8976" fmla="*/ 588636 w 2276193"/>
                    <a:gd name="connsiteY8976" fmla="*/ 320277 h 1318280"/>
                    <a:gd name="connsiteX8977" fmla="*/ 593042 w 2276193"/>
                    <a:gd name="connsiteY8977" fmla="*/ 323427 h 1318280"/>
                    <a:gd name="connsiteX8978" fmla="*/ 593295 w 2276193"/>
                    <a:gd name="connsiteY8978" fmla="*/ 328452 h 1318280"/>
                    <a:gd name="connsiteX8979" fmla="*/ 586106 w 2276193"/>
                    <a:gd name="connsiteY8979" fmla="*/ 334207 h 1318280"/>
                    <a:gd name="connsiteX8980" fmla="*/ 585140 w 2276193"/>
                    <a:gd name="connsiteY8980" fmla="*/ 334133 h 1318280"/>
                    <a:gd name="connsiteX8981" fmla="*/ 574707 w 2276193"/>
                    <a:gd name="connsiteY8981" fmla="*/ 327467 h 1318280"/>
                    <a:gd name="connsiteX8982" fmla="*/ 574444 w 2276193"/>
                    <a:gd name="connsiteY8982" fmla="*/ 326914 h 1318280"/>
                    <a:gd name="connsiteX8983" fmla="*/ 573216 w 2276193"/>
                    <a:gd name="connsiteY8983" fmla="*/ 327889 h 1318280"/>
                    <a:gd name="connsiteX8984" fmla="*/ 570592 w 2276193"/>
                    <a:gd name="connsiteY8984" fmla="*/ 330092 h 1318280"/>
                    <a:gd name="connsiteX8985" fmla="*/ 565923 w 2276193"/>
                    <a:gd name="connsiteY8985" fmla="*/ 333898 h 1318280"/>
                    <a:gd name="connsiteX8986" fmla="*/ 561470 w 2276193"/>
                    <a:gd name="connsiteY8986" fmla="*/ 335492 h 1318280"/>
                    <a:gd name="connsiteX8987" fmla="*/ 554899 w 2276193"/>
                    <a:gd name="connsiteY8987" fmla="*/ 328733 h 1318280"/>
                    <a:gd name="connsiteX8988" fmla="*/ 554880 w 2276193"/>
                    <a:gd name="connsiteY8988" fmla="*/ 328592 h 1318280"/>
                    <a:gd name="connsiteX8989" fmla="*/ 552274 w 2276193"/>
                    <a:gd name="connsiteY8989" fmla="*/ 327074 h 1318280"/>
                    <a:gd name="connsiteX8990" fmla="*/ 552199 w 2276193"/>
                    <a:gd name="connsiteY8990" fmla="*/ 327008 h 1318280"/>
                    <a:gd name="connsiteX8991" fmla="*/ 551674 w 2276193"/>
                    <a:gd name="connsiteY8991" fmla="*/ 326464 h 1318280"/>
                    <a:gd name="connsiteX8992" fmla="*/ 551543 w 2276193"/>
                    <a:gd name="connsiteY8992" fmla="*/ 326314 h 1318280"/>
                    <a:gd name="connsiteX8993" fmla="*/ 551140 w 2276193"/>
                    <a:gd name="connsiteY8993" fmla="*/ 325724 h 1318280"/>
                    <a:gd name="connsiteX8994" fmla="*/ 551018 w 2276193"/>
                    <a:gd name="connsiteY8994" fmla="*/ 325527 h 1318280"/>
                    <a:gd name="connsiteX8995" fmla="*/ 550634 w 2276193"/>
                    <a:gd name="connsiteY8995" fmla="*/ 324627 h 1318280"/>
                    <a:gd name="connsiteX8996" fmla="*/ 550484 w 2276193"/>
                    <a:gd name="connsiteY8996" fmla="*/ 324036 h 1318280"/>
                    <a:gd name="connsiteX8997" fmla="*/ 550465 w 2276193"/>
                    <a:gd name="connsiteY8997" fmla="*/ 323896 h 1318280"/>
                    <a:gd name="connsiteX8998" fmla="*/ 550409 w 2276193"/>
                    <a:gd name="connsiteY8998" fmla="*/ 323455 h 1318280"/>
                    <a:gd name="connsiteX8999" fmla="*/ 550409 w 2276193"/>
                    <a:gd name="connsiteY8999" fmla="*/ 323296 h 1318280"/>
                    <a:gd name="connsiteX9000" fmla="*/ 550990 w 2276193"/>
                    <a:gd name="connsiteY9000" fmla="*/ 323165 h 1318280"/>
                    <a:gd name="connsiteX9001" fmla="*/ 550409 w 2276193"/>
                    <a:gd name="connsiteY9001" fmla="*/ 323183 h 1318280"/>
                    <a:gd name="connsiteX9002" fmla="*/ 550409 w 2276193"/>
                    <a:gd name="connsiteY9002" fmla="*/ 322883 h 1318280"/>
                    <a:gd name="connsiteX9003" fmla="*/ 550418 w 2276193"/>
                    <a:gd name="connsiteY9003" fmla="*/ 322715 h 1318280"/>
                    <a:gd name="connsiteX9004" fmla="*/ 551009 w 2276193"/>
                    <a:gd name="connsiteY9004" fmla="*/ 322649 h 1318280"/>
                    <a:gd name="connsiteX9005" fmla="*/ 550428 w 2276193"/>
                    <a:gd name="connsiteY9005" fmla="*/ 322602 h 1318280"/>
                    <a:gd name="connsiteX9006" fmla="*/ 550456 w 2276193"/>
                    <a:gd name="connsiteY9006" fmla="*/ 322340 h 1318280"/>
                    <a:gd name="connsiteX9007" fmla="*/ 550484 w 2276193"/>
                    <a:gd name="connsiteY9007" fmla="*/ 322171 h 1318280"/>
                    <a:gd name="connsiteX9008" fmla="*/ 551084 w 2276193"/>
                    <a:gd name="connsiteY9008" fmla="*/ 322171 h 1318280"/>
                    <a:gd name="connsiteX9009" fmla="*/ 550512 w 2276193"/>
                    <a:gd name="connsiteY9009" fmla="*/ 322068 h 1318280"/>
                    <a:gd name="connsiteX9010" fmla="*/ 550568 w 2276193"/>
                    <a:gd name="connsiteY9010" fmla="*/ 321805 h 1318280"/>
                    <a:gd name="connsiteX9011" fmla="*/ 550615 w 2276193"/>
                    <a:gd name="connsiteY9011" fmla="*/ 321646 h 1318280"/>
                    <a:gd name="connsiteX9012" fmla="*/ 551215 w 2276193"/>
                    <a:gd name="connsiteY9012" fmla="*/ 321693 h 1318280"/>
                    <a:gd name="connsiteX9013" fmla="*/ 550652 w 2276193"/>
                    <a:gd name="connsiteY9013" fmla="*/ 321534 h 1318280"/>
                    <a:gd name="connsiteX9014" fmla="*/ 550728 w 2276193"/>
                    <a:gd name="connsiteY9014" fmla="*/ 321290 h 1318280"/>
                    <a:gd name="connsiteX9015" fmla="*/ 550793 w 2276193"/>
                    <a:gd name="connsiteY9015" fmla="*/ 321121 h 1318280"/>
                    <a:gd name="connsiteX9016" fmla="*/ 551374 w 2276193"/>
                    <a:gd name="connsiteY9016" fmla="*/ 321243 h 1318280"/>
                    <a:gd name="connsiteX9017" fmla="*/ 550830 w 2276193"/>
                    <a:gd name="connsiteY9017" fmla="*/ 321027 h 1318280"/>
                    <a:gd name="connsiteX9018" fmla="*/ 550924 w 2276193"/>
                    <a:gd name="connsiteY9018" fmla="*/ 320793 h 1318280"/>
                    <a:gd name="connsiteX9019" fmla="*/ 550999 w 2276193"/>
                    <a:gd name="connsiteY9019" fmla="*/ 320624 h 1318280"/>
                    <a:gd name="connsiteX9020" fmla="*/ 551581 w 2276193"/>
                    <a:gd name="connsiteY9020" fmla="*/ 320774 h 1318280"/>
                    <a:gd name="connsiteX9021" fmla="*/ 551056 w 2276193"/>
                    <a:gd name="connsiteY9021" fmla="*/ 320521 h 1318280"/>
                    <a:gd name="connsiteX9022" fmla="*/ 552002 w 2276193"/>
                    <a:gd name="connsiteY9022" fmla="*/ 319002 h 1318280"/>
                    <a:gd name="connsiteX9023" fmla="*/ 553277 w 2276193"/>
                    <a:gd name="connsiteY9023" fmla="*/ 317493 h 1318280"/>
                    <a:gd name="connsiteX9024" fmla="*/ 554252 w 2276193"/>
                    <a:gd name="connsiteY9024" fmla="*/ 316425 h 1318280"/>
                    <a:gd name="connsiteX9025" fmla="*/ 554712 w 2276193"/>
                    <a:gd name="connsiteY9025" fmla="*/ 315862 h 1318280"/>
                    <a:gd name="connsiteX9026" fmla="*/ 551281 w 2276193"/>
                    <a:gd name="connsiteY9026" fmla="*/ 318693 h 1318280"/>
                    <a:gd name="connsiteX9027" fmla="*/ 551056 w 2276193"/>
                    <a:gd name="connsiteY9027" fmla="*/ 318881 h 1318280"/>
                    <a:gd name="connsiteX9028" fmla="*/ 548534 w 2276193"/>
                    <a:gd name="connsiteY9028" fmla="*/ 320906 h 1318280"/>
                    <a:gd name="connsiteX9029" fmla="*/ 543641 w 2276193"/>
                    <a:gd name="connsiteY9029" fmla="*/ 322930 h 1318280"/>
                    <a:gd name="connsiteX9030" fmla="*/ 538372 w 2276193"/>
                    <a:gd name="connsiteY9030" fmla="*/ 321309 h 1318280"/>
                    <a:gd name="connsiteX9031" fmla="*/ 538185 w 2276193"/>
                    <a:gd name="connsiteY9031" fmla="*/ 321290 h 1318280"/>
                    <a:gd name="connsiteX9032" fmla="*/ 531239 w 2276193"/>
                    <a:gd name="connsiteY9032" fmla="*/ 326820 h 1318280"/>
                    <a:gd name="connsiteX9033" fmla="*/ 523730 w 2276193"/>
                    <a:gd name="connsiteY9033" fmla="*/ 334920 h 1318280"/>
                    <a:gd name="connsiteX9034" fmla="*/ 520823 w 2276193"/>
                    <a:gd name="connsiteY9034" fmla="*/ 334686 h 1318280"/>
                    <a:gd name="connsiteX9035" fmla="*/ 520514 w 2276193"/>
                    <a:gd name="connsiteY9035" fmla="*/ 334639 h 1318280"/>
                    <a:gd name="connsiteX9036" fmla="*/ 514533 w 2276193"/>
                    <a:gd name="connsiteY9036" fmla="*/ 341163 h 1318280"/>
                    <a:gd name="connsiteX9037" fmla="*/ 491061 w 2276193"/>
                    <a:gd name="connsiteY9037" fmla="*/ 373335 h 1318280"/>
                    <a:gd name="connsiteX9038" fmla="*/ 490676 w 2276193"/>
                    <a:gd name="connsiteY9038" fmla="*/ 375088 h 1318280"/>
                    <a:gd name="connsiteX9039" fmla="*/ 491923 w 2276193"/>
                    <a:gd name="connsiteY9039" fmla="*/ 375407 h 1318280"/>
                    <a:gd name="connsiteX9040" fmla="*/ 498119 w 2276193"/>
                    <a:gd name="connsiteY9040" fmla="*/ 382372 h 1318280"/>
                    <a:gd name="connsiteX9041" fmla="*/ 498279 w 2276193"/>
                    <a:gd name="connsiteY9041" fmla="*/ 384087 h 1318280"/>
                    <a:gd name="connsiteX9042" fmla="*/ 498401 w 2276193"/>
                    <a:gd name="connsiteY9042" fmla="*/ 385634 h 1318280"/>
                    <a:gd name="connsiteX9043" fmla="*/ 498541 w 2276193"/>
                    <a:gd name="connsiteY9043" fmla="*/ 390462 h 1318280"/>
                    <a:gd name="connsiteX9044" fmla="*/ 498269 w 2276193"/>
                    <a:gd name="connsiteY9044" fmla="*/ 394240 h 1318280"/>
                    <a:gd name="connsiteX9045" fmla="*/ 501297 w 2276193"/>
                    <a:gd name="connsiteY9045" fmla="*/ 393743 h 1318280"/>
                    <a:gd name="connsiteX9046" fmla="*/ 504616 w 2276193"/>
                    <a:gd name="connsiteY9046" fmla="*/ 394624 h 1318280"/>
                    <a:gd name="connsiteX9047" fmla="*/ 505300 w 2276193"/>
                    <a:gd name="connsiteY9047" fmla="*/ 395074 h 1318280"/>
                    <a:gd name="connsiteX9048" fmla="*/ 509059 w 2276193"/>
                    <a:gd name="connsiteY9048" fmla="*/ 397436 h 1318280"/>
                    <a:gd name="connsiteX9049" fmla="*/ 510474 w 2276193"/>
                    <a:gd name="connsiteY9049" fmla="*/ 398195 h 1318280"/>
                    <a:gd name="connsiteX9050" fmla="*/ 512743 w 2276193"/>
                    <a:gd name="connsiteY9050" fmla="*/ 399424 h 1318280"/>
                    <a:gd name="connsiteX9051" fmla="*/ 513259 w 2276193"/>
                    <a:gd name="connsiteY9051" fmla="*/ 399714 h 1318280"/>
                    <a:gd name="connsiteX9052" fmla="*/ 514290 w 2276193"/>
                    <a:gd name="connsiteY9052" fmla="*/ 400333 h 1318280"/>
                    <a:gd name="connsiteX9053" fmla="*/ 514796 w 2276193"/>
                    <a:gd name="connsiteY9053" fmla="*/ 400652 h 1318280"/>
                    <a:gd name="connsiteX9054" fmla="*/ 515049 w 2276193"/>
                    <a:gd name="connsiteY9054" fmla="*/ 400820 h 1318280"/>
                    <a:gd name="connsiteX9055" fmla="*/ 515602 w 2276193"/>
                    <a:gd name="connsiteY9055" fmla="*/ 401195 h 1318280"/>
                    <a:gd name="connsiteX9056" fmla="*/ 515808 w 2276193"/>
                    <a:gd name="connsiteY9056" fmla="*/ 401336 h 1318280"/>
                    <a:gd name="connsiteX9057" fmla="*/ 516371 w 2276193"/>
                    <a:gd name="connsiteY9057" fmla="*/ 401748 h 1318280"/>
                    <a:gd name="connsiteX9058" fmla="*/ 516549 w 2276193"/>
                    <a:gd name="connsiteY9058" fmla="*/ 401880 h 1318280"/>
                    <a:gd name="connsiteX9059" fmla="*/ 517121 w 2276193"/>
                    <a:gd name="connsiteY9059" fmla="*/ 402330 h 1318280"/>
                    <a:gd name="connsiteX9060" fmla="*/ 517214 w 2276193"/>
                    <a:gd name="connsiteY9060" fmla="*/ 402414 h 1318280"/>
                    <a:gd name="connsiteX9061" fmla="*/ 517842 w 2276193"/>
                    <a:gd name="connsiteY9061" fmla="*/ 402958 h 1318280"/>
                    <a:gd name="connsiteX9062" fmla="*/ 517936 w 2276193"/>
                    <a:gd name="connsiteY9062" fmla="*/ 403042 h 1318280"/>
                    <a:gd name="connsiteX9063" fmla="*/ 518546 w 2276193"/>
                    <a:gd name="connsiteY9063" fmla="*/ 403623 h 1318280"/>
                    <a:gd name="connsiteX9064" fmla="*/ 522108 w 2276193"/>
                    <a:gd name="connsiteY9064" fmla="*/ 408816 h 1318280"/>
                    <a:gd name="connsiteX9065" fmla="*/ 525783 w 2276193"/>
                    <a:gd name="connsiteY9065" fmla="*/ 412360 h 1318280"/>
                    <a:gd name="connsiteX9066" fmla="*/ 526214 w 2276193"/>
                    <a:gd name="connsiteY9066" fmla="*/ 412566 h 1318280"/>
                    <a:gd name="connsiteX9067" fmla="*/ 528839 w 2276193"/>
                    <a:gd name="connsiteY9067" fmla="*/ 414375 h 1318280"/>
                    <a:gd name="connsiteX9068" fmla="*/ 538447 w 2276193"/>
                    <a:gd name="connsiteY9068" fmla="*/ 420384 h 1318280"/>
                    <a:gd name="connsiteX9069" fmla="*/ 540032 w 2276193"/>
                    <a:gd name="connsiteY9069" fmla="*/ 420806 h 1318280"/>
                    <a:gd name="connsiteX9070" fmla="*/ 540407 w 2276193"/>
                    <a:gd name="connsiteY9070" fmla="*/ 420890 h 1318280"/>
                    <a:gd name="connsiteX9071" fmla="*/ 543856 w 2276193"/>
                    <a:gd name="connsiteY9071" fmla="*/ 421453 h 1318280"/>
                    <a:gd name="connsiteX9072" fmla="*/ 544297 w 2276193"/>
                    <a:gd name="connsiteY9072" fmla="*/ 421500 h 1318280"/>
                    <a:gd name="connsiteX9073" fmla="*/ 546162 w 2276193"/>
                    <a:gd name="connsiteY9073" fmla="*/ 421640 h 1318280"/>
                    <a:gd name="connsiteX9074" fmla="*/ 548497 w 2276193"/>
                    <a:gd name="connsiteY9074" fmla="*/ 422043 h 1318280"/>
                    <a:gd name="connsiteX9075" fmla="*/ 551374 w 2276193"/>
                    <a:gd name="connsiteY9075" fmla="*/ 423862 h 1318280"/>
                    <a:gd name="connsiteX9076" fmla="*/ 552059 w 2276193"/>
                    <a:gd name="connsiteY9076" fmla="*/ 424818 h 1318280"/>
                    <a:gd name="connsiteX9077" fmla="*/ 552349 w 2276193"/>
                    <a:gd name="connsiteY9077" fmla="*/ 425409 h 1318280"/>
                    <a:gd name="connsiteX9078" fmla="*/ 552677 w 2276193"/>
                    <a:gd name="connsiteY9078" fmla="*/ 429346 h 1318280"/>
                    <a:gd name="connsiteX9079" fmla="*/ 552377 w 2276193"/>
                    <a:gd name="connsiteY9079" fmla="*/ 430396 h 1318280"/>
                    <a:gd name="connsiteX9080" fmla="*/ 551890 w 2276193"/>
                    <a:gd name="connsiteY9080" fmla="*/ 431521 h 1318280"/>
                    <a:gd name="connsiteX9081" fmla="*/ 551553 w 2276193"/>
                    <a:gd name="connsiteY9081" fmla="*/ 432252 h 1318280"/>
                    <a:gd name="connsiteX9082" fmla="*/ 551496 w 2276193"/>
                    <a:gd name="connsiteY9082" fmla="*/ 432411 h 1318280"/>
                    <a:gd name="connsiteX9083" fmla="*/ 551271 w 2276193"/>
                    <a:gd name="connsiteY9083" fmla="*/ 433021 h 1318280"/>
                    <a:gd name="connsiteX9084" fmla="*/ 550671 w 2276193"/>
                    <a:gd name="connsiteY9084" fmla="*/ 432964 h 1318280"/>
                    <a:gd name="connsiteX9085" fmla="*/ 551224 w 2276193"/>
                    <a:gd name="connsiteY9085" fmla="*/ 433152 h 1318280"/>
                    <a:gd name="connsiteX9086" fmla="*/ 551018 w 2276193"/>
                    <a:gd name="connsiteY9086" fmla="*/ 433827 h 1318280"/>
                    <a:gd name="connsiteX9087" fmla="*/ 550803 w 2276193"/>
                    <a:gd name="connsiteY9087" fmla="*/ 434670 h 1318280"/>
                    <a:gd name="connsiteX9088" fmla="*/ 550175 w 2276193"/>
                    <a:gd name="connsiteY9088" fmla="*/ 438195 h 1318280"/>
                    <a:gd name="connsiteX9089" fmla="*/ 550146 w 2276193"/>
                    <a:gd name="connsiteY9089" fmla="*/ 438355 h 1318280"/>
                    <a:gd name="connsiteX9090" fmla="*/ 549190 w 2276193"/>
                    <a:gd name="connsiteY9090" fmla="*/ 443276 h 1318280"/>
                    <a:gd name="connsiteX9091" fmla="*/ 555311 w 2276193"/>
                    <a:gd name="connsiteY9091" fmla="*/ 446894 h 1318280"/>
                    <a:gd name="connsiteX9092" fmla="*/ 555808 w 2276193"/>
                    <a:gd name="connsiteY9092" fmla="*/ 450550 h 1318280"/>
                    <a:gd name="connsiteX9093" fmla="*/ 553587 w 2276193"/>
                    <a:gd name="connsiteY9093" fmla="*/ 453634 h 1318280"/>
                    <a:gd name="connsiteX9094" fmla="*/ 549884 w 2276193"/>
                    <a:gd name="connsiteY9094" fmla="*/ 454572 h 1318280"/>
                    <a:gd name="connsiteX9095" fmla="*/ 550165 w 2276193"/>
                    <a:gd name="connsiteY9095" fmla="*/ 454965 h 1318280"/>
                    <a:gd name="connsiteX9096" fmla="*/ 554233 w 2276193"/>
                    <a:gd name="connsiteY9096" fmla="*/ 462821 h 1318280"/>
                    <a:gd name="connsiteX9097" fmla="*/ 559324 w 2276193"/>
                    <a:gd name="connsiteY9097" fmla="*/ 457290 h 1318280"/>
                    <a:gd name="connsiteX9098" fmla="*/ 559670 w 2276193"/>
                    <a:gd name="connsiteY9098" fmla="*/ 449013 h 1318280"/>
                    <a:gd name="connsiteX9099" fmla="*/ 559717 w 2276193"/>
                    <a:gd name="connsiteY9099" fmla="*/ 448385 h 1318280"/>
                    <a:gd name="connsiteX9100" fmla="*/ 559839 w 2276193"/>
                    <a:gd name="connsiteY9100" fmla="*/ 446641 h 1318280"/>
                    <a:gd name="connsiteX9101" fmla="*/ 559858 w 2276193"/>
                    <a:gd name="connsiteY9101" fmla="*/ 446426 h 1318280"/>
                    <a:gd name="connsiteX9102" fmla="*/ 560027 w 2276193"/>
                    <a:gd name="connsiteY9102" fmla="*/ 442798 h 1318280"/>
                    <a:gd name="connsiteX9103" fmla="*/ 560027 w 2276193"/>
                    <a:gd name="connsiteY9103" fmla="*/ 440979 h 1318280"/>
                    <a:gd name="connsiteX9104" fmla="*/ 559849 w 2276193"/>
                    <a:gd name="connsiteY9104" fmla="*/ 438101 h 1318280"/>
                    <a:gd name="connsiteX9105" fmla="*/ 563223 w 2276193"/>
                    <a:gd name="connsiteY9105" fmla="*/ 427827 h 1318280"/>
                    <a:gd name="connsiteX9106" fmla="*/ 565332 w 2276193"/>
                    <a:gd name="connsiteY9106" fmla="*/ 426449 h 1318280"/>
                    <a:gd name="connsiteX9107" fmla="*/ 565567 w 2276193"/>
                    <a:gd name="connsiteY9107" fmla="*/ 426337 h 1318280"/>
                    <a:gd name="connsiteX9108" fmla="*/ 566532 w 2276193"/>
                    <a:gd name="connsiteY9108" fmla="*/ 425915 h 1318280"/>
                    <a:gd name="connsiteX9109" fmla="*/ 566861 w 2276193"/>
                    <a:gd name="connsiteY9109" fmla="*/ 425784 h 1318280"/>
                    <a:gd name="connsiteX9110" fmla="*/ 568154 w 2276193"/>
                    <a:gd name="connsiteY9110" fmla="*/ 425362 h 1318280"/>
                    <a:gd name="connsiteX9111" fmla="*/ 568229 w 2276193"/>
                    <a:gd name="connsiteY9111" fmla="*/ 425343 h 1318280"/>
                    <a:gd name="connsiteX9112" fmla="*/ 570179 w 2276193"/>
                    <a:gd name="connsiteY9112" fmla="*/ 424706 h 1318280"/>
                    <a:gd name="connsiteX9113" fmla="*/ 572035 w 2276193"/>
                    <a:gd name="connsiteY9113" fmla="*/ 423956 h 1318280"/>
                    <a:gd name="connsiteX9114" fmla="*/ 583228 w 2276193"/>
                    <a:gd name="connsiteY9114" fmla="*/ 416325 h 1318280"/>
                    <a:gd name="connsiteX9115" fmla="*/ 584165 w 2276193"/>
                    <a:gd name="connsiteY9115" fmla="*/ 414957 h 1318280"/>
                    <a:gd name="connsiteX9116" fmla="*/ 584409 w 2276193"/>
                    <a:gd name="connsiteY9116" fmla="*/ 410120 h 1318280"/>
                    <a:gd name="connsiteX9117" fmla="*/ 584596 w 2276193"/>
                    <a:gd name="connsiteY9117" fmla="*/ 405048 h 1318280"/>
                    <a:gd name="connsiteX9118" fmla="*/ 581672 w 2276193"/>
                    <a:gd name="connsiteY9118" fmla="*/ 396152 h 1318280"/>
                    <a:gd name="connsiteX9119" fmla="*/ 578709 w 2276193"/>
                    <a:gd name="connsiteY9119" fmla="*/ 389749 h 1318280"/>
                    <a:gd name="connsiteX9120" fmla="*/ 581990 w 2276193"/>
                    <a:gd name="connsiteY9120" fmla="*/ 383150 h 1318280"/>
                    <a:gd name="connsiteX9121" fmla="*/ 582900 w 2276193"/>
                    <a:gd name="connsiteY9121" fmla="*/ 382306 h 1318280"/>
                    <a:gd name="connsiteX9122" fmla="*/ 585187 w 2276193"/>
                    <a:gd name="connsiteY9122" fmla="*/ 380319 h 1318280"/>
                    <a:gd name="connsiteX9123" fmla="*/ 590371 w 2276193"/>
                    <a:gd name="connsiteY9123" fmla="*/ 371039 h 1318280"/>
                    <a:gd name="connsiteX9124" fmla="*/ 590268 w 2276193"/>
                    <a:gd name="connsiteY9124" fmla="*/ 369323 h 1318280"/>
                    <a:gd name="connsiteX9125" fmla="*/ 590830 w 2276193"/>
                    <a:gd name="connsiteY9125" fmla="*/ 369117 h 1318280"/>
                    <a:gd name="connsiteX9126" fmla="*/ 590249 w 2276193"/>
                    <a:gd name="connsiteY9126" fmla="*/ 369192 h 1318280"/>
                    <a:gd name="connsiteX9127" fmla="*/ 590136 w 2276193"/>
                    <a:gd name="connsiteY9127" fmla="*/ 368423 h 1318280"/>
                    <a:gd name="connsiteX9128" fmla="*/ 589939 w 2276193"/>
                    <a:gd name="connsiteY9128" fmla="*/ 367486 h 1318280"/>
                    <a:gd name="connsiteX9129" fmla="*/ 589790 w 2276193"/>
                    <a:gd name="connsiteY9129" fmla="*/ 367111 h 1318280"/>
                    <a:gd name="connsiteX9130" fmla="*/ 590108 w 2276193"/>
                    <a:gd name="connsiteY9130" fmla="*/ 362958 h 1318280"/>
                    <a:gd name="connsiteX9131" fmla="*/ 593042 w 2276193"/>
                    <a:gd name="connsiteY9131" fmla="*/ 351203 h 1318280"/>
                    <a:gd name="connsiteX9132" fmla="*/ 593202 w 2276193"/>
                    <a:gd name="connsiteY9132" fmla="*/ 349412 h 1318280"/>
                    <a:gd name="connsiteX9133" fmla="*/ 589818 w 2276193"/>
                    <a:gd name="connsiteY9133" fmla="*/ 354277 h 1318280"/>
                    <a:gd name="connsiteX9134" fmla="*/ 586152 w 2276193"/>
                    <a:gd name="connsiteY9134" fmla="*/ 355580 h 1318280"/>
                    <a:gd name="connsiteX9135" fmla="*/ 581540 w 2276193"/>
                    <a:gd name="connsiteY9135" fmla="*/ 353584 h 1318280"/>
                    <a:gd name="connsiteX9136" fmla="*/ 579862 w 2276193"/>
                    <a:gd name="connsiteY9136" fmla="*/ 349169 h 1318280"/>
                    <a:gd name="connsiteX9137" fmla="*/ 582637 w 2276193"/>
                    <a:gd name="connsiteY9137" fmla="*/ 342700 h 1318280"/>
                    <a:gd name="connsiteX9138" fmla="*/ 590708 w 2276193"/>
                    <a:gd name="connsiteY9138" fmla="*/ 340816 h 1318280"/>
                    <a:gd name="connsiteX9139" fmla="*/ 593923 w 2276193"/>
                    <a:gd name="connsiteY9139" fmla="*/ 345485 h 1318280"/>
                    <a:gd name="connsiteX9140" fmla="*/ 600204 w 2276193"/>
                    <a:gd name="connsiteY9140" fmla="*/ 340863 h 1318280"/>
                    <a:gd name="connsiteX9141" fmla="*/ 596117 w 2276193"/>
                    <a:gd name="connsiteY9141" fmla="*/ 335276 h 1318280"/>
                    <a:gd name="connsiteX9142" fmla="*/ 596942 w 2276193"/>
                    <a:gd name="connsiteY9142" fmla="*/ 331451 h 1318280"/>
                    <a:gd name="connsiteX9143" fmla="*/ 600523 w 2276193"/>
                    <a:gd name="connsiteY9143" fmla="*/ 329267 h 1318280"/>
                    <a:gd name="connsiteX9144" fmla="*/ 601770 w 2276193"/>
                    <a:gd name="connsiteY9144" fmla="*/ 329155 h 1318280"/>
                    <a:gd name="connsiteX9145" fmla="*/ 605641 w 2276193"/>
                    <a:gd name="connsiteY9145" fmla="*/ 330448 h 1318280"/>
                    <a:gd name="connsiteX9146" fmla="*/ 607122 w 2276193"/>
                    <a:gd name="connsiteY9146" fmla="*/ 338988 h 1318280"/>
                    <a:gd name="connsiteX9147" fmla="*/ 604460 w 2276193"/>
                    <a:gd name="connsiteY9147" fmla="*/ 340966 h 1318280"/>
                    <a:gd name="connsiteX9148" fmla="*/ 607263 w 2276193"/>
                    <a:gd name="connsiteY9148" fmla="*/ 341847 h 1318280"/>
                    <a:gd name="connsiteX9149" fmla="*/ 608941 w 2276193"/>
                    <a:gd name="connsiteY9149" fmla="*/ 342569 h 1318280"/>
                    <a:gd name="connsiteX9150" fmla="*/ 613244 w 2276193"/>
                    <a:gd name="connsiteY9150" fmla="*/ 344313 h 1318280"/>
                    <a:gd name="connsiteX9151" fmla="*/ 617565 w 2276193"/>
                    <a:gd name="connsiteY9151" fmla="*/ 345719 h 1318280"/>
                    <a:gd name="connsiteX9152" fmla="*/ 619084 w 2276193"/>
                    <a:gd name="connsiteY9152" fmla="*/ 345409 h 1318280"/>
                    <a:gd name="connsiteX9153" fmla="*/ 622580 w 2276193"/>
                    <a:gd name="connsiteY9153" fmla="*/ 344819 h 1318280"/>
                    <a:gd name="connsiteX9154" fmla="*/ 628355 w 2276193"/>
                    <a:gd name="connsiteY9154" fmla="*/ 347547 h 1318280"/>
                    <a:gd name="connsiteX9155" fmla="*/ 632883 w 2276193"/>
                    <a:gd name="connsiteY9155" fmla="*/ 355431 h 1318280"/>
                    <a:gd name="connsiteX9156" fmla="*/ 632920 w 2276193"/>
                    <a:gd name="connsiteY9156" fmla="*/ 355515 h 1318280"/>
                    <a:gd name="connsiteX9157" fmla="*/ 633435 w 2276193"/>
                    <a:gd name="connsiteY9157" fmla="*/ 356715 h 1318280"/>
                    <a:gd name="connsiteX9158" fmla="*/ 639463 w 2276193"/>
                    <a:gd name="connsiteY9158" fmla="*/ 362836 h 1318280"/>
                    <a:gd name="connsiteX9159" fmla="*/ 642875 w 2276193"/>
                    <a:gd name="connsiteY9159" fmla="*/ 364645 h 1318280"/>
                    <a:gd name="connsiteX9160" fmla="*/ 642997 w 2276193"/>
                    <a:gd name="connsiteY9160" fmla="*/ 364758 h 1318280"/>
                    <a:gd name="connsiteX9161" fmla="*/ 643147 w 2276193"/>
                    <a:gd name="connsiteY9161" fmla="*/ 364889 h 1318280"/>
                    <a:gd name="connsiteX9162" fmla="*/ 645528 w 2276193"/>
                    <a:gd name="connsiteY9162" fmla="*/ 372998 h 1318280"/>
                    <a:gd name="connsiteX9163" fmla="*/ 642810 w 2276193"/>
                    <a:gd name="connsiteY9163" fmla="*/ 383291 h 1318280"/>
                    <a:gd name="connsiteX9164" fmla="*/ 642744 w 2276193"/>
                    <a:gd name="connsiteY9164" fmla="*/ 383750 h 1318280"/>
                    <a:gd name="connsiteX9165" fmla="*/ 642163 w 2276193"/>
                    <a:gd name="connsiteY9165" fmla="*/ 387472 h 1318280"/>
                    <a:gd name="connsiteX9166" fmla="*/ 647244 w 2276193"/>
                    <a:gd name="connsiteY9166" fmla="*/ 395411 h 1318280"/>
                    <a:gd name="connsiteX9167" fmla="*/ 647825 w 2276193"/>
                    <a:gd name="connsiteY9167" fmla="*/ 395252 h 1318280"/>
                    <a:gd name="connsiteX9168" fmla="*/ 659561 w 2276193"/>
                    <a:gd name="connsiteY9168" fmla="*/ 385559 h 1318280"/>
                    <a:gd name="connsiteX9169" fmla="*/ 665552 w 2276193"/>
                    <a:gd name="connsiteY9169" fmla="*/ 376607 h 1318280"/>
                    <a:gd name="connsiteX9170" fmla="*/ 666892 w 2276193"/>
                    <a:gd name="connsiteY9170" fmla="*/ 375594 h 1318280"/>
                    <a:gd name="connsiteX9171" fmla="*/ 668879 w 2276193"/>
                    <a:gd name="connsiteY9171" fmla="*/ 374901 h 1318280"/>
                    <a:gd name="connsiteX9172" fmla="*/ 668982 w 2276193"/>
                    <a:gd name="connsiteY9172" fmla="*/ 374901 h 1318280"/>
                    <a:gd name="connsiteX9173" fmla="*/ 670257 w 2276193"/>
                    <a:gd name="connsiteY9173" fmla="*/ 374938 h 1318280"/>
                    <a:gd name="connsiteX9174" fmla="*/ 670426 w 2276193"/>
                    <a:gd name="connsiteY9174" fmla="*/ 374976 h 1318280"/>
                    <a:gd name="connsiteX9175" fmla="*/ 671045 w 2276193"/>
                    <a:gd name="connsiteY9175" fmla="*/ 375154 h 1318280"/>
                    <a:gd name="connsiteX9176" fmla="*/ 671279 w 2276193"/>
                    <a:gd name="connsiteY9176" fmla="*/ 375238 h 1318280"/>
                    <a:gd name="connsiteX9177" fmla="*/ 671982 w 2276193"/>
                    <a:gd name="connsiteY9177" fmla="*/ 375594 h 1318280"/>
                    <a:gd name="connsiteX9178" fmla="*/ 674466 w 2276193"/>
                    <a:gd name="connsiteY9178" fmla="*/ 380263 h 1318280"/>
                    <a:gd name="connsiteX9179" fmla="*/ 676247 w 2276193"/>
                    <a:gd name="connsiteY9179" fmla="*/ 387284 h 1318280"/>
                    <a:gd name="connsiteX9180" fmla="*/ 678413 w 2276193"/>
                    <a:gd name="connsiteY9180" fmla="*/ 398064 h 1318280"/>
                    <a:gd name="connsiteX9181" fmla="*/ 679210 w 2276193"/>
                    <a:gd name="connsiteY9181" fmla="*/ 402105 h 1318280"/>
                    <a:gd name="connsiteX9182" fmla="*/ 682613 w 2276193"/>
                    <a:gd name="connsiteY9182" fmla="*/ 410898 h 1318280"/>
                    <a:gd name="connsiteX9183" fmla="*/ 683344 w 2276193"/>
                    <a:gd name="connsiteY9183" fmla="*/ 413129 h 1318280"/>
                    <a:gd name="connsiteX9184" fmla="*/ 682584 w 2276193"/>
                    <a:gd name="connsiteY9184" fmla="*/ 421190 h 1318280"/>
                    <a:gd name="connsiteX9185" fmla="*/ 682538 w 2276193"/>
                    <a:gd name="connsiteY9185" fmla="*/ 421247 h 1318280"/>
                    <a:gd name="connsiteX9186" fmla="*/ 681937 w 2276193"/>
                    <a:gd name="connsiteY9186" fmla="*/ 421894 h 1318280"/>
                    <a:gd name="connsiteX9187" fmla="*/ 681637 w 2276193"/>
                    <a:gd name="connsiteY9187" fmla="*/ 422165 h 1318280"/>
                    <a:gd name="connsiteX9188" fmla="*/ 681375 w 2276193"/>
                    <a:gd name="connsiteY9188" fmla="*/ 422390 h 1318280"/>
                    <a:gd name="connsiteX9189" fmla="*/ 680794 w 2276193"/>
                    <a:gd name="connsiteY9189" fmla="*/ 422831 h 1318280"/>
                    <a:gd name="connsiteX9190" fmla="*/ 684141 w 2276193"/>
                    <a:gd name="connsiteY9190" fmla="*/ 427134 h 1318280"/>
                    <a:gd name="connsiteX9191" fmla="*/ 693130 w 2276193"/>
                    <a:gd name="connsiteY9191" fmla="*/ 435608 h 1318280"/>
                    <a:gd name="connsiteX9192" fmla="*/ 694368 w 2276193"/>
                    <a:gd name="connsiteY9192" fmla="*/ 436330 h 1318280"/>
                    <a:gd name="connsiteX9193" fmla="*/ 694199 w 2276193"/>
                    <a:gd name="connsiteY9193" fmla="*/ 436901 h 1318280"/>
                    <a:gd name="connsiteX9194" fmla="*/ 694480 w 2276193"/>
                    <a:gd name="connsiteY9194" fmla="*/ 436386 h 1318280"/>
                    <a:gd name="connsiteX9195" fmla="*/ 695821 w 2276193"/>
                    <a:gd name="connsiteY9195" fmla="*/ 437052 h 1318280"/>
                    <a:gd name="connsiteX9196" fmla="*/ 696243 w 2276193"/>
                    <a:gd name="connsiteY9196" fmla="*/ 437164 h 1318280"/>
                    <a:gd name="connsiteX9197" fmla="*/ 696430 w 2276193"/>
                    <a:gd name="connsiteY9197" fmla="*/ 437201 h 1318280"/>
                    <a:gd name="connsiteX9198" fmla="*/ 697949 w 2276193"/>
                    <a:gd name="connsiteY9198" fmla="*/ 437605 h 1318280"/>
                    <a:gd name="connsiteX9199" fmla="*/ 702074 w 2276193"/>
                    <a:gd name="connsiteY9199" fmla="*/ 442704 h 1318280"/>
                    <a:gd name="connsiteX9200" fmla="*/ 701801 w 2276193"/>
                    <a:gd name="connsiteY9200" fmla="*/ 445760 h 1318280"/>
                    <a:gd name="connsiteX9201" fmla="*/ 702233 w 2276193"/>
                    <a:gd name="connsiteY9201" fmla="*/ 446145 h 1318280"/>
                    <a:gd name="connsiteX9202" fmla="*/ 703451 w 2276193"/>
                    <a:gd name="connsiteY9202" fmla="*/ 447354 h 1318280"/>
                    <a:gd name="connsiteX9203" fmla="*/ 703536 w 2276193"/>
                    <a:gd name="connsiteY9203" fmla="*/ 447447 h 1318280"/>
                    <a:gd name="connsiteX9204" fmla="*/ 704614 w 2276193"/>
                    <a:gd name="connsiteY9204" fmla="*/ 448629 h 1318280"/>
                    <a:gd name="connsiteX9205" fmla="*/ 705167 w 2276193"/>
                    <a:gd name="connsiteY9205" fmla="*/ 449247 h 1318280"/>
                    <a:gd name="connsiteX9206" fmla="*/ 706826 w 2276193"/>
                    <a:gd name="connsiteY9206" fmla="*/ 450850 h 1318280"/>
                    <a:gd name="connsiteX9207" fmla="*/ 707323 w 2276193"/>
                    <a:gd name="connsiteY9207" fmla="*/ 451188 h 1318280"/>
                    <a:gd name="connsiteX9208" fmla="*/ 707595 w 2276193"/>
                    <a:gd name="connsiteY9208" fmla="*/ 451319 h 1318280"/>
                    <a:gd name="connsiteX9209" fmla="*/ 707632 w 2276193"/>
                    <a:gd name="connsiteY9209" fmla="*/ 451319 h 1318280"/>
                    <a:gd name="connsiteX9210" fmla="*/ 707763 w 2276193"/>
                    <a:gd name="connsiteY9210" fmla="*/ 451394 h 1318280"/>
                    <a:gd name="connsiteX9211" fmla="*/ 708626 w 2276193"/>
                    <a:gd name="connsiteY9211" fmla="*/ 451835 h 1318280"/>
                    <a:gd name="connsiteX9212" fmla="*/ 709413 w 2276193"/>
                    <a:gd name="connsiteY9212" fmla="*/ 452481 h 1318280"/>
                    <a:gd name="connsiteX9213" fmla="*/ 710491 w 2276193"/>
                    <a:gd name="connsiteY9213" fmla="*/ 454216 h 1318280"/>
                    <a:gd name="connsiteX9214" fmla="*/ 710557 w 2276193"/>
                    <a:gd name="connsiteY9214" fmla="*/ 458828 h 1318280"/>
                    <a:gd name="connsiteX9215" fmla="*/ 710079 w 2276193"/>
                    <a:gd name="connsiteY9215" fmla="*/ 460937 h 1318280"/>
                    <a:gd name="connsiteX9216" fmla="*/ 709638 w 2276193"/>
                    <a:gd name="connsiteY9216" fmla="*/ 462699 h 1318280"/>
                    <a:gd name="connsiteX9217" fmla="*/ 709826 w 2276193"/>
                    <a:gd name="connsiteY9217" fmla="*/ 463965 h 1318280"/>
                    <a:gd name="connsiteX9218" fmla="*/ 707464 w 2276193"/>
                    <a:gd name="connsiteY9218" fmla="*/ 472261 h 1318280"/>
                    <a:gd name="connsiteX9219" fmla="*/ 707267 w 2276193"/>
                    <a:gd name="connsiteY9219" fmla="*/ 472411 h 1318280"/>
                    <a:gd name="connsiteX9220" fmla="*/ 707454 w 2276193"/>
                    <a:gd name="connsiteY9220" fmla="*/ 472664 h 1318280"/>
                    <a:gd name="connsiteX9221" fmla="*/ 708091 w 2276193"/>
                    <a:gd name="connsiteY9221" fmla="*/ 473892 h 1318280"/>
                    <a:gd name="connsiteX9222" fmla="*/ 708410 w 2276193"/>
                    <a:gd name="connsiteY9222" fmla="*/ 475214 h 1318280"/>
                    <a:gd name="connsiteX9223" fmla="*/ 708269 w 2276193"/>
                    <a:gd name="connsiteY9223" fmla="*/ 477267 h 1318280"/>
                    <a:gd name="connsiteX9224" fmla="*/ 708054 w 2276193"/>
                    <a:gd name="connsiteY9224" fmla="*/ 477942 h 1318280"/>
                    <a:gd name="connsiteX9225" fmla="*/ 707679 w 2276193"/>
                    <a:gd name="connsiteY9225" fmla="*/ 478823 h 1318280"/>
                    <a:gd name="connsiteX9226" fmla="*/ 707538 w 2276193"/>
                    <a:gd name="connsiteY9226" fmla="*/ 479104 h 1318280"/>
                    <a:gd name="connsiteX9227" fmla="*/ 707248 w 2276193"/>
                    <a:gd name="connsiteY9227" fmla="*/ 479657 h 1318280"/>
                    <a:gd name="connsiteX9228" fmla="*/ 707088 w 2276193"/>
                    <a:gd name="connsiteY9228" fmla="*/ 479920 h 1318280"/>
                    <a:gd name="connsiteX9229" fmla="*/ 706770 w 2276193"/>
                    <a:gd name="connsiteY9229" fmla="*/ 480426 h 1318280"/>
                    <a:gd name="connsiteX9230" fmla="*/ 706563 w 2276193"/>
                    <a:gd name="connsiteY9230" fmla="*/ 480726 h 1318280"/>
                    <a:gd name="connsiteX9231" fmla="*/ 706254 w 2276193"/>
                    <a:gd name="connsiteY9231" fmla="*/ 481148 h 1318280"/>
                    <a:gd name="connsiteX9232" fmla="*/ 706039 w 2276193"/>
                    <a:gd name="connsiteY9232" fmla="*/ 481429 h 1318280"/>
                    <a:gd name="connsiteX9233" fmla="*/ 705710 w 2276193"/>
                    <a:gd name="connsiteY9233" fmla="*/ 481841 h 1318280"/>
                    <a:gd name="connsiteX9234" fmla="*/ 705504 w 2276193"/>
                    <a:gd name="connsiteY9234" fmla="*/ 482094 h 1318280"/>
                    <a:gd name="connsiteX9235" fmla="*/ 705139 w 2276193"/>
                    <a:gd name="connsiteY9235" fmla="*/ 482507 h 1318280"/>
                    <a:gd name="connsiteX9236" fmla="*/ 704961 w 2276193"/>
                    <a:gd name="connsiteY9236" fmla="*/ 482713 h 1318280"/>
                    <a:gd name="connsiteX9237" fmla="*/ 704492 w 2276193"/>
                    <a:gd name="connsiteY9237" fmla="*/ 483219 h 1318280"/>
                    <a:gd name="connsiteX9238" fmla="*/ 703873 w 2276193"/>
                    <a:gd name="connsiteY9238" fmla="*/ 483866 h 1318280"/>
                    <a:gd name="connsiteX9239" fmla="*/ 703648 w 2276193"/>
                    <a:gd name="connsiteY9239" fmla="*/ 484091 h 1318280"/>
                    <a:gd name="connsiteX9240" fmla="*/ 704595 w 2276193"/>
                    <a:gd name="connsiteY9240" fmla="*/ 484944 h 1318280"/>
                    <a:gd name="connsiteX9241" fmla="*/ 705120 w 2276193"/>
                    <a:gd name="connsiteY9241" fmla="*/ 485675 h 1318280"/>
                    <a:gd name="connsiteX9242" fmla="*/ 705383 w 2276193"/>
                    <a:gd name="connsiteY9242" fmla="*/ 486219 h 1318280"/>
                    <a:gd name="connsiteX9243" fmla="*/ 705757 w 2276193"/>
                    <a:gd name="connsiteY9243" fmla="*/ 488900 h 1318280"/>
                    <a:gd name="connsiteX9244" fmla="*/ 705720 w 2276193"/>
                    <a:gd name="connsiteY9244" fmla="*/ 489228 h 1318280"/>
                    <a:gd name="connsiteX9245" fmla="*/ 707829 w 2276193"/>
                    <a:gd name="connsiteY9245" fmla="*/ 489247 h 1318280"/>
                    <a:gd name="connsiteX9246" fmla="*/ 708729 w 2276193"/>
                    <a:gd name="connsiteY9246" fmla="*/ 489200 h 1318280"/>
                    <a:gd name="connsiteX9247" fmla="*/ 710585 w 2276193"/>
                    <a:gd name="connsiteY9247" fmla="*/ 489144 h 1318280"/>
                    <a:gd name="connsiteX9248" fmla="*/ 715478 w 2276193"/>
                    <a:gd name="connsiteY9248" fmla="*/ 490887 h 1318280"/>
                    <a:gd name="connsiteX9249" fmla="*/ 716865 w 2276193"/>
                    <a:gd name="connsiteY9249" fmla="*/ 498265 h 1318280"/>
                    <a:gd name="connsiteX9250" fmla="*/ 716819 w 2276193"/>
                    <a:gd name="connsiteY9250" fmla="*/ 499080 h 1318280"/>
                    <a:gd name="connsiteX9251" fmla="*/ 716978 w 2276193"/>
                    <a:gd name="connsiteY9251" fmla="*/ 500993 h 1318280"/>
                    <a:gd name="connsiteX9252" fmla="*/ 717081 w 2276193"/>
                    <a:gd name="connsiteY9252" fmla="*/ 505877 h 1318280"/>
                    <a:gd name="connsiteX9253" fmla="*/ 717165 w 2276193"/>
                    <a:gd name="connsiteY9253" fmla="*/ 505914 h 1318280"/>
                    <a:gd name="connsiteX9254" fmla="*/ 717334 w 2276193"/>
                    <a:gd name="connsiteY9254" fmla="*/ 505989 h 1318280"/>
                    <a:gd name="connsiteX9255" fmla="*/ 720981 w 2276193"/>
                    <a:gd name="connsiteY9255" fmla="*/ 514829 h 1318280"/>
                    <a:gd name="connsiteX9256" fmla="*/ 714100 w 2276193"/>
                    <a:gd name="connsiteY9256" fmla="*/ 521878 h 1318280"/>
                    <a:gd name="connsiteX9257" fmla="*/ 712375 w 2276193"/>
                    <a:gd name="connsiteY9257" fmla="*/ 521728 h 1318280"/>
                    <a:gd name="connsiteX9258" fmla="*/ 708597 w 2276193"/>
                    <a:gd name="connsiteY9258" fmla="*/ 520266 h 1318280"/>
                    <a:gd name="connsiteX9259" fmla="*/ 707913 w 2276193"/>
                    <a:gd name="connsiteY9259" fmla="*/ 519675 h 1318280"/>
                    <a:gd name="connsiteX9260" fmla="*/ 707763 w 2276193"/>
                    <a:gd name="connsiteY9260" fmla="*/ 519525 h 1318280"/>
                    <a:gd name="connsiteX9261" fmla="*/ 707182 w 2276193"/>
                    <a:gd name="connsiteY9261" fmla="*/ 518832 h 1318280"/>
                    <a:gd name="connsiteX9262" fmla="*/ 706817 w 2276193"/>
                    <a:gd name="connsiteY9262" fmla="*/ 518269 h 1318280"/>
                    <a:gd name="connsiteX9263" fmla="*/ 705964 w 2276193"/>
                    <a:gd name="connsiteY9263" fmla="*/ 515823 h 1318280"/>
                    <a:gd name="connsiteX9264" fmla="*/ 705832 w 2276193"/>
                    <a:gd name="connsiteY9264" fmla="*/ 514585 h 1318280"/>
                    <a:gd name="connsiteX9265" fmla="*/ 703020 w 2276193"/>
                    <a:gd name="connsiteY9265" fmla="*/ 514632 h 1318280"/>
                    <a:gd name="connsiteX9266" fmla="*/ 702655 w 2276193"/>
                    <a:gd name="connsiteY9266" fmla="*/ 514604 h 1318280"/>
                    <a:gd name="connsiteX9267" fmla="*/ 701886 w 2276193"/>
                    <a:gd name="connsiteY9267" fmla="*/ 514520 h 1318280"/>
                    <a:gd name="connsiteX9268" fmla="*/ 701492 w 2276193"/>
                    <a:gd name="connsiteY9268" fmla="*/ 514473 h 1318280"/>
                    <a:gd name="connsiteX9269" fmla="*/ 700733 w 2276193"/>
                    <a:gd name="connsiteY9269" fmla="*/ 514360 h 1318280"/>
                    <a:gd name="connsiteX9270" fmla="*/ 700471 w 2276193"/>
                    <a:gd name="connsiteY9270" fmla="*/ 514323 h 1318280"/>
                    <a:gd name="connsiteX9271" fmla="*/ 700152 w 2276193"/>
                    <a:gd name="connsiteY9271" fmla="*/ 514323 h 1318280"/>
                    <a:gd name="connsiteX9272" fmla="*/ 700123 w 2276193"/>
                    <a:gd name="connsiteY9272" fmla="*/ 514266 h 1318280"/>
                    <a:gd name="connsiteX9273" fmla="*/ 698558 w 2276193"/>
                    <a:gd name="connsiteY9273" fmla="*/ 513995 h 1318280"/>
                    <a:gd name="connsiteX9274" fmla="*/ 695549 w 2276193"/>
                    <a:gd name="connsiteY9274" fmla="*/ 513451 h 1318280"/>
                    <a:gd name="connsiteX9275" fmla="*/ 694987 w 2276193"/>
                    <a:gd name="connsiteY9275" fmla="*/ 513348 h 1318280"/>
                    <a:gd name="connsiteX9276" fmla="*/ 683325 w 2276193"/>
                    <a:gd name="connsiteY9276" fmla="*/ 511885 h 1318280"/>
                    <a:gd name="connsiteX9277" fmla="*/ 680700 w 2276193"/>
                    <a:gd name="connsiteY9277" fmla="*/ 512017 h 1318280"/>
                    <a:gd name="connsiteX9278" fmla="*/ 679753 w 2276193"/>
                    <a:gd name="connsiteY9278" fmla="*/ 512054 h 1318280"/>
                    <a:gd name="connsiteX9279" fmla="*/ 674354 w 2276193"/>
                    <a:gd name="connsiteY9279" fmla="*/ 508980 h 1318280"/>
                    <a:gd name="connsiteX9280" fmla="*/ 674944 w 2276193"/>
                    <a:gd name="connsiteY9280" fmla="*/ 503036 h 1318280"/>
                    <a:gd name="connsiteX9281" fmla="*/ 679856 w 2276193"/>
                    <a:gd name="connsiteY9281" fmla="*/ 495621 h 1318280"/>
                    <a:gd name="connsiteX9282" fmla="*/ 690843 w 2276193"/>
                    <a:gd name="connsiteY9282" fmla="*/ 479188 h 1318280"/>
                    <a:gd name="connsiteX9283" fmla="*/ 691565 w 2276193"/>
                    <a:gd name="connsiteY9283" fmla="*/ 478148 h 1318280"/>
                    <a:gd name="connsiteX9284" fmla="*/ 691471 w 2276193"/>
                    <a:gd name="connsiteY9284" fmla="*/ 478148 h 1318280"/>
                    <a:gd name="connsiteX9285" fmla="*/ 688837 w 2276193"/>
                    <a:gd name="connsiteY9285" fmla="*/ 479188 h 1318280"/>
                    <a:gd name="connsiteX9286" fmla="*/ 670726 w 2276193"/>
                    <a:gd name="connsiteY9286" fmla="*/ 488197 h 1318280"/>
                    <a:gd name="connsiteX9287" fmla="*/ 664933 w 2276193"/>
                    <a:gd name="connsiteY9287" fmla="*/ 487850 h 1318280"/>
                    <a:gd name="connsiteX9288" fmla="*/ 663086 w 2276193"/>
                    <a:gd name="connsiteY9288" fmla="*/ 487672 h 1318280"/>
                    <a:gd name="connsiteX9289" fmla="*/ 664005 w 2276193"/>
                    <a:gd name="connsiteY9289" fmla="*/ 488469 h 1318280"/>
                    <a:gd name="connsiteX9290" fmla="*/ 665974 w 2276193"/>
                    <a:gd name="connsiteY9290" fmla="*/ 494271 h 1318280"/>
                    <a:gd name="connsiteX9291" fmla="*/ 660930 w 2276193"/>
                    <a:gd name="connsiteY9291" fmla="*/ 497496 h 1318280"/>
                    <a:gd name="connsiteX9292" fmla="*/ 660217 w 2276193"/>
                    <a:gd name="connsiteY9292" fmla="*/ 497496 h 1318280"/>
                    <a:gd name="connsiteX9293" fmla="*/ 649268 w 2276193"/>
                    <a:gd name="connsiteY9293" fmla="*/ 492247 h 1318280"/>
                    <a:gd name="connsiteX9294" fmla="*/ 648172 w 2276193"/>
                    <a:gd name="connsiteY9294" fmla="*/ 486481 h 1318280"/>
                    <a:gd name="connsiteX9295" fmla="*/ 641985 w 2276193"/>
                    <a:gd name="connsiteY9295" fmla="*/ 485516 h 1318280"/>
                    <a:gd name="connsiteX9296" fmla="*/ 640298 w 2276193"/>
                    <a:gd name="connsiteY9296" fmla="*/ 485338 h 1318280"/>
                    <a:gd name="connsiteX9297" fmla="*/ 635376 w 2276193"/>
                    <a:gd name="connsiteY9297" fmla="*/ 488019 h 1318280"/>
                    <a:gd name="connsiteX9298" fmla="*/ 634410 w 2276193"/>
                    <a:gd name="connsiteY9298" fmla="*/ 489106 h 1318280"/>
                    <a:gd name="connsiteX9299" fmla="*/ 641732 w 2276193"/>
                    <a:gd name="connsiteY9299" fmla="*/ 489172 h 1318280"/>
                    <a:gd name="connsiteX9300" fmla="*/ 649756 w 2276193"/>
                    <a:gd name="connsiteY9300" fmla="*/ 496371 h 1318280"/>
                    <a:gd name="connsiteX9301" fmla="*/ 646522 w 2276193"/>
                    <a:gd name="connsiteY9301" fmla="*/ 503805 h 1318280"/>
                    <a:gd name="connsiteX9302" fmla="*/ 646335 w 2276193"/>
                    <a:gd name="connsiteY9302" fmla="*/ 503927 h 1318280"/>
                    <a:gd name="connsiteX9303" fmla="*/ 645959 w 2276193"/>
                    <a:gd name="connsiteY9303" fmla="*/ 504189 h 1318280"/>
                    <a:gd name="connsiteX9304" fmla="*/ 645013 w 2276193"/>
                    <a:gd name="connsiteY9304" fmla="*/ 505089 h 1318280"/>
                    <a:gd name="connsiteX9305" fmla="*/ 645144 w 2276193"/>
                    <a:gd name="connsiteY9305" fmla="*/ 505455 h 1318280"/>
                    <a:gd name="connsiteX9306" fmla="*/ 645200 w 2276193"/>
                    <a:gd name="connsiteY9306" fmla="*/ 505670 h 1318280"/>
                    <a:gd name="connsiteX9307" fmla="*/ 644647 w 2276193"/>
                    <a:gd name="connsiteY9307" fmla="*/ 505886 h 1318280"/>
                    <a:gd name="connsiteX9308" fmla="*/ 645228 w 2276193"/>
                    <a:gd name="connsiteY9308" fmla="*/ 505811 h 1318280"/>
                    <a:gd name="connsiteX9309" fmla="*/ 645331 w 2276193"/>
                    <a:gd name="connsiteY9309" fmla="*/ 506280 h 1318280"/>
                    <a:gd name="connsiteX9310" fmla="*/ 645360 w 2276193"/>
                    <a:gd name="connsiteY9310" fmla="*/ 506533 h 1318280"/>
                    <a:gd name="connsiteX9311" fmla="*/ 644787 w 2276193"/>
                    <a:gd name="connsiteY9311" fmla="*/ 506683 h 1318280"/>
                    <a:gd name="connsiteX9312" fmla="*/ 645378 w 2276193"/>
                    <a:gd name="connsiteY9312" fmla="*/ 506711 h 1318280"/>
                    <a:gd name="connsiteX9313" fmla="*/ 645406 w 2276193"/>
                    <a:gd name="connsiteY9313" fmla="*/ 507086 h 1318280"/>
                    <a:gd name="connsiteX9314" fmla="*/ 645397 w 2276193"/>
                    <a:gd name="connsiteY9314" fmla="*/ 507348 h 1318280"/>
                    <a:gd name="connsiteX9315" fmla="*/ 645397 w 2276193"/>
                    <a:gd name="connsiteY9315" fmla="*/ 507536 h 1318280"/>
                    <a:gd name="connsiteX9316" fmla="*/ 645378 w 2276193"/>
                    <a:gd name="connsiteY9316" fmla="*/ 507864 h 1318280"/>
                    <a:gd name="connsiteX9317" fmla="*/ 645341 w 2276193"/>
                    <a:gd name="connsiteY9317" fmla="*/ 508145 h 1318280"/>
                    <a:gd name="connsiteX9318" fmla="*/ 645322 w 2276193"/>
                    <a:gd name="connsiteY9318" fmla="*/ 508314 h 1318280"/>
                    <a:gd name="connsiteX9319" fmla="*/ 645275 w 2276193"/>
                    <a:gd name="connsiteY9319" fmla="*/ 508614 h 1318280"/>
                    <a:gd name="connsiteX9320" fmla="*/ 645219 w 2276193"/>
                    <a:gd name="connsiteY9320" fmla="*/ 508914 h 1318280"/>
                    <a:gd name="connsiteX9321" fmla="*/ 644610 w 2276193"/>
                    <a:gd name="connsiteY9321" fmla="*/ 508942 h 1318280"/>
                    <a:gd name="connsiteX9322" fmla="*/ 645181 w 2276193"/>
                    <a:gd name="connsiteY9322" fmla="*/ 509064 h 1318280"/>
                    <a:gd name="connsiteX9323" fmla="*/ 645125 w 2276193"/>
                    <a:gd name="connsiteY9323" fmla="*/ 509317 h 1318280"/>
                    <a:gd name="connsiteX9324" fmla="*/ 645013 w 2276193"/>
                    <a:gd name="connsiteY9324" fmla="*/ 509720 h 1318280"/>
                    <a:gd name="connsiteX9325" fmla="*/ 644947 w 2276193"/>
                    <a:gd name="connsiteY9325" fmla="*/ 509954 h 1318280"/>
                    <a:gd name="connsiteX9326" fmla="*/ 644778 w 2276193"/>
                    <a:gd name="connsiteY9326" fmla="*/ 510461 h 1318280"/>
                    <a:gd name="connsiteX9327" fmla="*/ 644188 w 2276193"/>
                    <a:gd name="connsiteY9327" fmla="*/ 510376 h 1318280"/>
                    <a:gd name="connsiteX9328" fmla="*/ 644741 w 2276193"/>
                    <a:gd name="connsiteY9328" fmla="*/ 510564 h 1318280"/>
                    <a:gd name="connsiteX9329" fmla="*/ 644713 w 2276193"/>
                    <a:gd name="connsiteY9329" fmla="*/ 510657 h 1318280"/>
                    <a:gd name="connsiteX9330" fmla="*/ 644431 w 2276193"/>
                    <a:gd name="connsiteY9330" fmla="*/ 514238 h 1318280"/>
                    <a:gd name="connsiteX9331" fmla="*/ 650047 w 2276193"/>
                    <a:gd name="connsiteY9331" fmla="*/ 513564 h 1318280"/>
                    <a:gd name="connsiteX9332" fmla="*/ 653628 w 2276193"/>
                    <a:gd name="connsiteY9332" fmla="*/ 514491 h 1318280"/>
                    <a:gd name="connsiteX9333" fmla="*/ 653740 w 2276193"/>
                    <a:gd name="connsiteY9333" fmla="*/ 514510 h 1318280"/>
                    <a:gd name="connsiteX9334" fmla="*/ 654893 w 2276193"/>
                    <a:gd name="connsiteY9334" fmla="*/ 514707 h 1318280"/>
                    <a:gd name="connsiteX9335" fmla="*/ 655905 w 2276193"/>
                    <a:gd name="connsiteY9335" fmla="*/ 515110 h 1318280"/>
                    <a:gd name="connsiteX9336" fmla="*/ 657658 w 2276193"/>
                    <a:gd name="connsiteY9336" fmla="*/ 516676 h 1318280"/>
                    <a:gd name="connsiteX9337" fmla="*/ 658483 w 2276193"/>
                    <a:gd name="connsiteY9337" fmla="*/ 519169 h 1318280"/>
                    <a:gd name="connsiteX9338" fmla="*/ 662167 w 2276193"/>
                    <a:gd name="connsiteY9338" fmla="*/ 514726 h 1318280"/>
                    <a:gd name="connsiteX9339" fmla="*/ 663020 w 2276193"/>
                    <a:gd name="connsiteY9339" fmla="*/ 513995 h 1318280"/>
                    <a:gd name="connsiteX9340" fmla="*/ 666555 w 2276193"/>
                    <a:gd name="connsiteY9340" fmla="*/ 512804 h 1318280"/>
                    <a:gd name="connsiteX9341" fmla="*/ 671963 w 2276193"/>
                    <a:gd name="connsiteY9341" fmla="*/ 517697 h 1318280"/>
                    <a:gd name="connsiteX9342" fmla="*/ 672048 w 2276193"/>
                    <a:gd name="connsiteY9342" fmla="*/ 518213 h 1318280"/>
                    <a:gd name="connsiteX9343" fmla="*/ 673529 w 2276193"/>
                    <a:gd name="connsiteY9343" fmla="*/ 519010 h 1318280"/>
                    <a:gd name="connsiteX9344" fmla="*/ 674035 w 2276193"/>
                    <a:gd name="connsiteY9344" fmla="*/ 519422 h 1318280"/>
                    <a:gd name="connsiteX9345" fmla="*/ 674260 w 2276193"/>
                    <a:gd name="connsiteY9345" fmla="*/ 519638 h 1318280"/>
                    <a:gd name="connsiteX9346" fmla="*/ 674476 w 2276193"/>
                    <a:gd name="connsiteY9346" fmla="*/ 519872 h 1318280"/>
                    <a:gd name="connsiteX9347" fmla="*/ 674851 w 2276193"/>
                    <a:gd name="connsiteY9347" fmla="*/ 520397 h 1318280"/>
                    <a:gd name="connsiteX9348" fmla="*/ 674954 w 2276193"/>
                    <a:gd name="connsiteY9348" fmla="*/ 520575 h 1318280"/>
                    <a:gd name="connsiteX9349" fmla="*/ 675263 w 2276193"/>
                    <a:gd name="connsiteY9349" fmla="*/ 521297 h 1318280"/>
                    <a:gd name="connsiteX9350" fmla="*/ 675291 w 2276193"/>
                    <a:gd name="connsiteY9350" fmla="*/ 521391 h 1318280"/>
                    <a:gd name="connsiteX9351" fmla="*/ 675460 w 2276193"/>
                    <a:gd name="connsiteY9351" fmla="*/ 522347 h 1318280"/>
                    <a:gd name="connsiteX9352" fmla="*/ 675423 w 2276193"/>
                    <a:gd name="connsiteY9352" fmla="*/ 523200 h 1318280"/>
                    <a:gd name="connsiteX9353" fmla="*/ 675394 w 2276193"/>
                    <a:gd name="connsiteY9353" fmla="*/ 523359 h 1318280"/>
                    <a:gd name="connsiteX9354" fmla="*/ 675188 w 2276193"/>
                    <a:gd name="connsiteY9354" fmla="*/ 524109 h 1318280"/>
                    <a:gd name="connsiteX9355" fmla="*/ 675151 w 2276193"/>
                    <a:gd name="connsiteY9355" fmla="*/ 524203 h 1318280"/>
                    <a:gd name="connsiteX9356" fmla="*/ 674091 w 2276193"/>
                    <a:gd name="connsiteY9356" fmla="*/ 525741 h 1318280"/>
                    <a:gd name="connsiteX9357" fmla="*/ 672460 w 2276193"/>
                    <a:gd name="connsiteY9357" fmla="*/ 526950 h 1318280"/>
                    <a:gd name="connsiteX9358" fmla="*/ 664192 w 2276193"/>
                    <a:gd name="connsiteY9358" fmla="*/ 529959 h 1318280"/>
                    <a:gd name="connsiteX9359" fmla="*/ 663677 w 2276193"/>
                    <a:gd name="connsiteY9359" fmla="*/ 529996 h 1318280"/>
                    <a:gd name="connsiteX9360" fmla="*/ 663639 w 2276193"/>
                    <a:gd name="connsiteY9360" fmla="*/ 530053 h 1318280"/>
                    <a:gd name="connsiteX9361" fmla="*/ 660086 w 2276193"/>
                    <a:gd name="connsiteY9361" fmla="*/ 532996 h 1318280"/>
                    <a:gd name="connsiteX9362" fmla="*/ 659561 w 2276193"/>
                    <a:gd name="connsiteY9362" fmla="*/ 533221 h 1318280"/>
                    <a:gd name="connsiteX9363" fmla="*/ 652990 w 2276193"/>
                    <a:gd name="connsiteY9363" fmla="*/ 535687 h 1318280"/>
                    <a:gd name="connsiteX9364" fmla="*/ 651143 w 2276193"/>
                    <a:gd name="connsiteY9364" fmla="*/ 536193 h 1318280"/>
                    <a:gd name="connsiteX9365" fmla="*/ 638779 w 2276193"/>
                    <a:gd name="connsiteY9365" fmla="*/ 542445 h 1318280"/>
                    <a:gd name="connsiteX9366" fmla="*/ 631833 w 2276193"/>
                    <a:gd name="connsiteY9366" fmla="*/ 546551 h 1318280"/>
                    <a:gd name="connsiteX9367" fmla="*/ 626283 w 2276193"/>
                    <a:gd name="connsiteY9367" fmla="*/ 543786 h 1318280"/>
                    <a:gd name="connsiteX9368" fmla="*/ 623968 w 2276193"/>
                    <a:gd name="connsiteY9368" fmla="*/ 536615 h 1318280"/>
                    <a:gd name="connsiteX9369" fmla="*/ 618043 w 2276193"/>
                    <a:gd name="connsiteY9369" fmla="*/ 538133 h 1318280"/>
                    <a:gd name="connsiteX9370" fmla="*/ 617678 w 2276193"/>
                    <a:gd name="connsiteY9370" fmla="*/ 538133 h 1318280"/>
                    <a:gd name="connsiteX9371" fmla="*/ 607629 w 2276193"/>
                    <a:gd name="connsiteY9371" fmla="*/ 541808 h 1318280"/>
                    <a:gd name="connsiteX9372" fmla="*/ 600045 w 2276193"/>
                    <a:gd name="connsiteY9372" fmla="*/ 554247 h 1318280"/>
                    <a:gd name="connsiteX9373" fmla="*/ 595179 w 2276193"/>
                    <a:gd name="connsiteY9373" fmla="*/ 562703 h 1318280"/>
                    <a:gd name="connsiteX9374" fmla="*/ 590811 w 2276193"/>
                    <a:gd name="connsiteY9374" fmla="*/ 564475 h 1318280"/>
                    <a:gd name="connsiteX9375" fmla="*/ 589874 w 2276193"/>
                    <a:gd name="connsiteY9375" fmla="*/ 564878 h 1318280"/>
                    <a:gd name="connsiteX9376" fmla="*/ 584456 w 2276193"/>
                    <a:gd name="connsiteY9376" fmla="*/ 565928 h 1318280"/>
                    <a:gd name="connsiteX9377" fmla="*/ 580612 w 2276193"/>
                    <a:gd name="connsiteY9377" fmla="*/ 569247 h 1318280"/>
                    <a:gd name="connsiteX9378" fmla="*/ 578250 w 2276193"/>
                    <a:gd name="connsiteY9378" fmla="*/ 569247 h 1318280"/>
                    <a:gd name="connsiteX9379" fmla="*/ 577903 w 2276193"/>
                    <a:gd name="connsiteY9379" fmla="*/ 569218 h 1318280"/>
                    <a:gd name="connsiteX9380" fmla="*/ 577191 w 2276193"/>
                    <a:gd name="connsiteY9380" fmla="*/ 569190 h 1318280"/>
                    <a:gd name="connsiteX9381" fmla="*/ 574885 w 2276193"/>
                    <a:gd name="connsiteY9381" fmla="*/ 571524 h 1318280"/>
                    <a:gd name="connsiteX9382" fmla="*/ 573750 w 2276193"/>
                    <a:gd name="connsiteY9382" fmla="*/ 575293 h 1318280"/>
                    <a:gd name="connsiteX9383" fmla="*/ 573638 w 2276193"/>
                    <a:gd name="connsiteY9383" fmla="*/ 575527 h 1318280"/>
                    <a:gd name="connsiteX9384" fmla="*/ 573366 w 2276193"/>
                    <a:gd name="connsiteY9384" fmla="*/ 576155 h 1318280"/>
                    <a:gd name="connsiteX9385" fmla="*/ 567366 w 2276193"/>
                    <a:gd name="connsiteY9385" fmla="*/ 582248 h 1318280"/>
                    <a:gd name="connsiteX9386" fmla="*/ 566035 w 2276193"/>
                    <a:gd name="connsiteY9386" fmla="*/ 582989 h 1318280"/>
                    <a:gd name="connsiteX9387" fmla="*/ 563823 w 2276193"/>
                    <a:gd name="connsiteY9387" fmla="*/ 590207 h 1318280"/>
                    <a:gd name="connsiteX9388" fmla="*/ 558293 w 2276193"/>
                    <a:gd name="connsiteY9388" fmla="*/ 593835 h 1318280"/>
                    <a:gd name="connsiteX9389" fmla="*/ 556314 w 2276193"/>
                    <a:gd name="connsiteY9389" fmla="*/ 593769 h 1318280"/>
                    <a:gd name="connsiteX9390" fmla="*/ 556258 w 2276193"/>
                    <a:gd name="connsiteY9390" fmla="*/ 594594 h 1318280"/>
                    <a:gd name="connsiteX9391" fmla="*/ 556296 w 2276193"/>
                    <a:gd name="connsiteY9391" fmla="*/ 595147 h 1318280"/>
                    <a:gd name="connsiteX9392" fmla="*/ 556840 w 2276193"/>
                    <a:gd name="connsiteY9392" fmla="*/ 596197 h 1318280"/>
                    <a:gd name="connsiteX9393" fmla="*/ 556943 w 2276193"/>
                    <a:gd name="connsiteY9393" fmla="*/ 596413 h 1318280"/>
                    <a:gd name="connsiteX9394" fmla="*/ 557336 w 2276193"/>
                    <a:gd name="connsiteY9394" fmla="*/ 597453 h 1318280"/>
                    <a:gd name="connsiteX9395" fmla="*/ 557374 w 2276193"/>
                    <a:gd name="connsiteY9395" fmla="*/ 597575 h 1318280"/>
                    <a:gd name="connsiteX9396" fmla="*/ 557645 w 2276193"/>
                    <a:gd name="connsiteY9396" fmla="*/ 598616 h 1318280"/>
                    <a:gd name="connsiteX9397" fmla="*/ 557674 w 2276193"/>
                    <a:gd name="connsiteY9397" fmla="*/ 598728 h 1318280"/>
                    <a:gd name="connsiteX9398" fmla="*/ 557824 w 2276193"/>
                    <a:gd name="connsiteY9398" fmla="*/ 599741 h 1318280"/>
                    <a:gd name="connsiteX9399" fmla="*/ 557842 w 2276193"/>
                    <a:gd name="connsiteY9399" fmla="*/ 599956 h 1318280"/>
                    <a:gd name="connsiteX9400" fmla="*/ 557889 w 2276193"/>
                    <a:gd name="connsiteY9400" fmla="*/ 600931 h 1318280"/>
                    <a:gd name="connsiteX9401" fmla="*/ 557889 w 2276193"/>
                    <a:gd name="connsiteY9401" fmla="*/ 601053 h 1318280"/>
                    <a:gd name="connsiteX9402" fmla="*/ 557852 w 2276193"/>
                    <a:gd name="connsiteY9402" fmla="*/ 601944 h 1318280"/>
                    <a:gd name="connsiteX9403" fmla="*/ 557852 w 2276193"/>
                    <a:gd name="connsiteY9403" fmla="*/ 602094 h 1318280"/>
                    <a:gd name="connsiteX9404" fmla="*/ 557767 w 2276193"/>
                    <a:gd name="connsiteY9404" fmla="*/ 603003 h 1318280"/>
                    <a:gd name="connsiteX9405" fmla="*/ 557749 w 2276193"/>
                    <a:gd name="connsiteY9405" fmla="*/ 603181 h 1318280"/>
                    <a:gd name="connsiteX9406" fmla="*/ 557299 w 2276193"/>
                    <a:gd name="connsiteY9406" fmla="*/ 605731 h 1318280"/>
                    <a:gd name="connsiteX9407" fmla="*/ 556877 w 2276193"/>
                    <a:gd name="connsiteY9407" fmla="*/ 609096 h 1318280"/>
                    <a:gd name="connsiteX9408" fmla="*/ 552096 w 2276193"/>
                    <a:gd name="connsiteY9408" fmla="*/ 616970 h 1318280"/>
                    <a:gd name="connsiteX9409" fmla="*/ 550756 w 2276193"/>
                    <a:gd name="connsiteY9409" fmla="*/ 617983 h 1318280"/>
                    <a:gd name="connsiteX9410" fmla="*/ 549424 w 2276193"/>
                    <a:gd name="connsiteY9410" fmla="*/ 618939 h 1318280"/>
                    <a:gd name="connsiteX9411" fmla="*/ 548590 w 2276193"/>
                    <a:gd name="connsiteY9411" fmla="*/ 619539 h 1318280"/>
                    <a:gd name="connsiteX9412" fmla="*/ 547831 w 2276193"/>
                    <a:gd name="connsiteY9412" fmla="*/ 620101 h 1318280"/>
                    <a:gd name="connsiteX9413" fmla="*/ 542131 w 2276193"/>
                    <a:gd name="connsiteY9413" fmla="*/ 623795 h 1318280"/>
                    <a:gd name="connsiteX9414" fmla="*/ 542047 w 2276193"/>
                    <a:gd name="connsiteY9414" fmla="*/ 623842 h 1318280"/>
                    <a:gd name="connsiteX9415" fmla="*/ 532879 w 2276193"/>
                    <a:gd name="connsiteY9415" fmla="*/ 631257 h 1318280"/>
                    <a:gd name="connsiteX9416" fmla="*/ 526870 w 2276193"/>
                    <a:gd name="connsiteY9416" fmla="*/ 635869 h 1318280"/>
                    <a:gd name="connsiteX9417" fmla="*/ 526345 w 2276193"/>
                    <a:gd name="connsiteY9417" fmla="*/ 636131 h 1318280"/>
                    <a:gd name="connsiteX9418" fmla="*/ 515874 w 2276193"/>
                    <a:gd name="connsiteY9418" fmla="*/ 656923 h 1318280"/>
                    <a:gd name="connsiteX9419" fmla="*/ 519970 w 2276193"/>
                    <a:gd name="connsiteY9419" fmla="*/ 674069 h 1318280"/>
                    <a:gd name="connsiteX9420" fmla="*/ 516821 w 2276193"/>
                    <a:gd name="connsiteY9420" fmla="*/ 691233 h 1318280"/>
                    <a:gd name="connsiteX9421" fmla="*/ 510756 w 2276193"/>
                    <a:gd name="connsiteY9421" fmla="*/ 694973 h 1318280"/>
                    <a:gd name="connsiteX9422" fmla="*/ 505384 w 2276193"/>
                    <a:gd name="connsiteY9422" fmla="*/ 691767 h 1318280"/>
                    <a:gd name="connsiteX9423" fmla="*/ 504231 w 2276193"/>
                    <a:gd name="connsiteY9423" fmla="*/ 689911 h 1318280"/>
                    <a:gd name="connsiteX9424" fmla="*/ 503716 w 2276193"/>
                    <a:gd name="connsiteY9424" fmla="*/ 689086 h 1318280"/>
                    <a:gd name="connsiteX9425" fmla="*/ 496291 w 2276193"/>
                    <a:gd name="connsiteY9425" fmla="*/ 665247 h 1318280"/>
                    <a:gd name="connsiteX9426" fmla="*/ 492204 w 2276193"/>
                    <a:gd name="connsiteY9426" fmla="*/ 657739 h 1318280"/>
                    <a:gd name="connsiteX9427" fmla="*/ 487611 w 2276193"/>
                    <a:gd name="connsiteY9427" fmla="*/ 658507 h 1318280"/>
                    <a:gd name="connsiteX9428" fmla="*/ 485324 w 2276193"/>
                    <a:gd name="connsiteY9428" fmla="*/ 658320 h 1318280"/>
                    <a:gd name="connsiteX9429" fmla="*/ 477815 w 2276193"/>
                    <a:gd name="connsiteY9429" fmla="*/ 655864 h 1318280"/>
                    <a:gd name="connsiteX9430" fmla="*/ 469200 w 2276193"/>
                    <a:gd name="connsiteY9430" fmla="*/ 653989 h 1318280"/>
                    <a:gd name="connsiteX9431" fmla="*/ 463885 w 2276193"/>
                    <a:gd name="connsiteY9431" fmla="*/ 654495 h 1318280"/>
                    <a:gd name="connsiteX9432" fmla="*/ 463613 w 2276193"/>
                    <a:gd name="connsiteY9432" fmla="*/ 654495 h 1318280"/>
                    <a:gd name="connsiteX9433" fmla="*/ 459854 w 2276193"/>
                    <a:gd name="connsiteY9433" fmla="*/ 654748 h 1318280"/>
                    <a:gd name="connsiteX9434" fmla="*/ 458476 w 2276193"/>
                    <a:gd name="connsiteY9434" fmla="*/ 656295 h 1318280"/>
                    <a:gd name="connsiteX9435" fmla="*/ 448943 w 2276193"/>
                    <a:gd name="connsiteY9435" fmla="*/ 664563 h 1318280"/>
                    <a:gd name="connsiteX9436" fmla="*/ 440909 w 2276193"/>
                    <a:gd name="connsiteY9436" fmla="*/ 661104 h 1318280"/>
                    <a:gd name="connsiteX9437" fmla="*/ 439362 w 2276193"/>
                    <a:gd name="connsiteY9437" fmla="*/ 659857 h 1318280"/>
                    <a:gd name="connsiteX9438" fmla="*/ 438790 w 2276193"/>
                    <a:gd name="connsiteY9438" fmla="*/ 660101 h 1318280"/>
                    <a:gd name="connsiteX9439" fmla="*/ 431966 w 2276193"/>
                    <a:gd name="connsiteY9439" fmla="*/ 659829 h 1318280"/>
                    <a:gd name="connsiteX9440" fmla="*/ 428788 w 2276193"/>
                    <a:gd name="connsiteY9440" fmla="*/ 658826 h 1318280"/>
                    <a:gd name="connsiteX9441" fmla="*/ 421692 w 2276193"/>
                    <a:gd name="connsiteY9441" fmla="*/ 662013 h 1318280"/>
                    <a:gd name="connsiteX9442" fmla="*/ 420389 w 2276193"/>
                    <a:gd name="connsiteY9442" fmla="*/ 662857 h 1318280"/>
                    <a:gd name="connsiteX9443" fmla="*/ 418748 w 2276193"/>
                    <a:gd name="connsiteY9443" fmla="*/ 664038 h 1318280"/>
                    <a:gd name="connsiteX9444" fmla="*/ 411258 w 2276193"/>
                    <a:gd name="connsiteY9444" fmla="*/ 667516 h 1318280"/>
                    <a:gd name="connsiteX9445" fmla="*/ 406084 w 2276193"/>
                    <a:gd name="connsiteY9445" fmla="*/ 671425 h 1318280"/>
                    <a:gd name="connsiteX9446" fmla="*/ 405821 w 2276193"/>
                    <a:gd name="connsiteY9446" fmla="*/ 672278 h 1318280"/>
                    <a:gd name="connsiteX9447" fmla="*/ 405587 w 2276193"/>
                    <a:gd name="connsiteY9447" fmla="*/ 673375 h 1318280"/>
                    <a:gd name="connsiteX9448" fmla="*/ 405568 w 2276193"/>
                    <a:gd name="connsiteY9448" fmla="*/ 673478 h 1318280"/>
                    <a:gd name="connsiteX9449" fmla="*/ 404969 w 2276193"/>
                    <a:gd name="connsiteY9449" fmla="*/ 677003 h 1318280"/>
                    <a:gd name="connsiteX9450" fmla="*/ 404940 w 2276193"/>
                    <a:gd name="connsiteY9450" fmla="*/ 677134 h 1318280"/>
                    <a:gd name="connsiteX9451" fmla="*/ 400365 w 2276193"/>
                    <a:gd name="connsiteY9451" fmla="*/ 696998 h 1318280"/>
                    <a:gd name="connsiteX9452" fmla="*/ 399981 w 2276193"/>
                    <a:gd name="connsiteY9452" fmla="*/ 698507 h 1318280"/>
                    <a:gd name="connsiteX9453" fmla="*/ 399081 w 2276193"/>
                    <a:gd name="connsiteY9453" fmla="*/ 716777 h 1318280"/>
                    <a:gd name="connsiteX9454" fmla="*/ 403646 w 2276193"/>
                    <a:gd name="connsiteY9454" fmla="*/ 727501 h 1318280"/>
                    <a:gd name="connsiteX9455" fmla="*/ 404415 w 2276193"/>
                    <a:gd name="connsiteY9455" fmla="*/ 728682 h 1318280"/>
                    <a:gd name="connsiteX9456" fmla="*/ 404472 w 2276193"/>
                    <a:gd name="connsiteY9456" fmla="*/ 728776 h 1318280"/>
                    <a:gd name="connsiteX9457" fmla="*/ 405709 w 2276193"/>
                    <a:gd name="connsiteY9457" fmla="*/ 730764 h 1318280"/>
                    <a:gd name="connsiteX9458" fmla="*/ 405774 w 2276193"/>
                    <a:gd name="connsiteY9458" fmla="*/ 730867 h 1318280"/>
                    <a:gd name="connsiteX9459" fmla="*/ 407874 w 2276193"/>
                    <a:gd name="connsiteY9459" fmla="*/ 735047 h 1318280"/>
                    <a:gd name="connsiteX9460" fmla="*/ 410115 w 2276193"/>
                    <a:gd name="connsiteY9460" fmla="*/ 736079 h 1318280"/>
                    <a:gd name="connsiteX9461" fmla="*/ 416152 w 2276193"/>
                    <a:gd name="connsiteY9461" fmla="*/ 739781 h 1318280"/>
                    <a:gd name="connsiteX9462" fmla="*/ 416264 w 2276193"/>
                    <a:gd name="connsiteY9462" fmla="*/ 739894 h 1318280"/>
                    <a:gd name="connsiteX9463" fmla="*/ 418739 w 2276193"/>
                    <a:gd name="connsiteY9463" fmla="*/ 738994 h 1318280"/>
                    <a:gd name="connsiteX9464" fmla="*/ 421523 w 2276193"/>
                    <a:gd name="connsiteY9464" fmla="*/ 737879 h 1318280"/>
                    <a:gd name="connsiteX9465" fmla="*/ 422432 w 2276193"/>
                    <a:gd name="connsiteY9465" fmla="*/ 737579 h 1318280"/>
                    <a:gd name="connsiteX9466" fmla="*/ 423004 w 2276193"/>
                    <a:gd name="connsiteY9466" fmla="*/ 737382 h 1318280"/>
                    <a:gd name="connsiteX9467" fmla="*/ 428900 w 2276193"/>
                    <a:gd name="connsiteY9467" fmla="*/ 736088 h 1318280"/>
                    <a:gd name="connsiteX9468" fmla="*/ 433025 w 2276193"/>
                    <a:gd name="connsiteY9468" fmla="*/ 736988 h 1318280"/>
                    <a:gd name="connsiteX9469" fmla="*/ 438968 w 2276193"/>
                    <a:gd name="connsiteY9469" fmla="*/ 726658 h 1318280"/>
                    <a:gd name="connsiteX9470" fmla="*/ 445502 w 2276193"/>
                    <a:gd name="connsiteY9470" fmla="*/ 717443 h 1318280"/>
                    <a:gd name="connsiteX9471" fmla="*/ 446740 w 2276193"/>
                    <a:gd name="connsiteY9471" fmla="*/ 716918 h 1318280"/>
                    <a:gd name="connsiteX9472" fmla="*/ 446852 w 2276193"/>
                    <a:gd name="connsiteY9472" fmla="*/ 716880 h 1318280"/>
                    <a:gd name="connsiteX9473" fmla="*/ 447977 w 2276193"/>
                    <a:gd name="connsiteY9473" fmla="*/ 716543 h 1318280"/>
                    <a:gd name="connsiteX9474" fmla="*/ 448324 w 2276193"/>
                    <a:gd name="connsiteY9474" fmla="*/ 716458 h 1318280"/>
                    <a:gd name="connsiteX9475" fmla="*/ 449336 w 2276193"/>
                    <a:gd name="connsiteY9475" fmla="*/ 716262 h 1318280"/>
                    <a:gd name="connsiteX9476" fmla="*/ 449711 w 2276193"/>
                    <a:gd name="connsiteY9476" fmla="*/ 716196 h 1318280"/>
                    <a:gd name="connsiteX9477" fmla="*/ 451117 w 2276193"/>
                    <a:gd name="connsiteY9477" fmla="*/ 716046 h 1318280"/>
                    <a:gd name="connsiteX9478" fmla="*/ 451455 w 2276193"/>
                    <a:gd name="connsiteY9478" fmla="*/ 716009 h 1318280"/>
                    <a:gd name="connsiteX9479" fmla="*/ 455833 w 2276193"/>
                    <a:gd name="connsiteY9479" fmla="*/ 715221 h 1318280"/>
                    <a:gd name="connsiteX9480" fmla="*/ 455964 w 2276193"/>
                    <a:gd name="connsiteY9480" fmla="*/ 715193 h 1318280"/>
                    <a:gd name="connsiteX9481" fmla="*/ 463041 w 2276193"/>
                    <a:gd name="connsiteY9481" fmla="*/ 714209 h 1318280"/>
                    <a:gd name="connsiteX9482" fmla="*/ 463894 w 2276193"/>
                    <a:gd name="connsiteY9482" fmla="*/ 714227 h 1318280"/>
                    <a:gd name="connsiteX9483" fmla="*/ 471900 w 2276193"/>
                    <a:gd name="connsiteY9483" fmla="*/ 718746 h 1318280"/>
                    <a:gd name="connsiteX9484" fmla="*/ 470147 w 2276193"/>
                    <a:gd name="connsiteY9484" fmla="*/ 726404 h 1318280"/>
                    <a:gd name="connsiteX9485" fmla="*/ 467381 w 2276193"/>
                    <a:gd name="connsiteY9485" fmla="*/ 730285 h 1318280"/>
                    <a:gd name="connsiteX9486" fmla="*/ 466875 w 2276193"/>
                    <a:gd name="connsiteY9486" fmla="*/ 731298 h 1318280"/>
                    <a:gd name="connsiteX9487" fmla="*/ 466781 w 2276193"/>
                    <a:gd name="connsiteY9487" fmla="*/ 731513 h 1318280"/>
                    <a:gd name="connsiteX9488" fmla="*/ 466369 w 2276193"/>
                    <a:gd name="connsiteY9488" fmla="*/ 732526 h 1318280"/>
                    <a:gd name="connsiteX9489" fmla="*/ 466294 w 2276193"/>
                    <a:gd name="connsiteY9489" fmla="*/ 732741 h 1318280"/>
                    <a:gd name="connsiteX9490" fmla="*/ 465797 w 2276193"/>
                    <a:gd name="connsiteY9490" fmla="*/ 734560 h 1318280"/>
                    <a:gd name="connsiteX9491" fmla="*/ 465450 w 2276193"/>
                    <a:gd name="connsiteY9491" fmla="*/ 738535 h 1318280"/>
                    <a:gd name="connsiteX9492" fmla="*/ 461363 w 2276193"/>
                    <a:gd name="connsiteY9492" fmla="*/ 746043 h 1318280"/>
                    <a:gd name="connsiteX9493" fmla="*/ 459695 w 2276193"/>
                    <a:gd name="connsiteY9493" fmla="*/ 747946 h 1318280"/>
                    <a:gd name="connsiteX9494" fmla="*/ 459610 w 2276193"/>
                    <a:gd name="connsiteY9494" fmla="*/ 750243 h 1318280"/>
                    <a:gd name="connsiteX9495" fmla="*/ 458457 w 2276193"/>
                    <a:gd name="connsiteY9495" fmla="*/ 757217 h 1318280"/>
                    <a:gd name="connsiteX9496" fmla="*/ 459151 w 2276193"/>
                    <a:gd name="connsiteY9496" fmla="*/ 757236 h 1318280"/>
                    <a:gd name="connsiteX9497" fmla="*/ 465413 w 2276193"/>
                    <a:gd name="connsiteY9497" fmla="*/ 756439 h 1318280"/>
                    <a:gd name="connsiteX9498" fmla="*/ 470822 w 2276193"/>
                    <a:gd name="connsiteY9498" fmla="*/ 755905 h 1318280"/>
                    <a:gd name="connsiteX9499" fmla="*/ 489504 w 2276193"/>
                    <a:gd name="connsiteY9499" fmla="*/ 760967 h 1318280"/>
                    <a:gd name="connsiteX9500" fmla="*/ 492045 w 2276193"/>
                    <a:gd name="connsiteY9500" fmla="*/ 762879 h 1318280"/>
                    <a:gd name="connsiteX9501" fmla="*/ 492148 w 2276193"/>
                    <a:gd name="connsiteY9501" fmla="*/ 763020 h 1318280"/>
                    <a:gd name="connsiteX9502" fmla="*/ 492532 w 2276193"/>
                    <a:gd name="connsiteY9502" fmla="*/ 763611 h 1318280"/>
                    <a:gd name="connsiteX9503" fmla="*/ 492579 w 2276193"/>
                    <a:gd name="connsiteY9503" fmla="*/ 763695 h 1318280"/>
                    <a:gd name="connsiteX9504" fmla="*/ 492907 w 2276193"/>
                    <a:gd name="connsiteY9504" fmla="*/ 764389 h 1318280"/>
                    <a:gd name="connsiteX9505" fmla="*/ 492935 w 2276193"/>
                    <a:gd name="connsiteY9505" fmla="*/ 764473 h 1318280"/>
                    <a:gd name="connsiteX9506" fmla="*/ 493132 w 2276193"/>
                    <a:gd name="connsiteY9506" fmla="*/ 765082 h 1318280"/>
                    <a:gd name="connsiteX9507" fmla="*/ 493170 w 2276193"/>
                    <a:gd name="connsiteY9507" fmla="*/ 765232 h 1318280"/>
                    <a:gd name="connsiteX9508" fmla="*/ 493301 w 2276193"/>
                    <a:gd name="connsiteY9508" fmla="*/ 765870 h 1318280"/>
                    <a:gd name="connsiteX9509" fmla="*/ 493376 w 2276193"/>
                    <a:gd name="connsiteY9509" fmla="*/ 766535 h 1318280"/>
                    <a:gd name="connsiteX9510" fmla="*/ 493376 w 2276193"/>
                    <a:gd name="connsiteY9510" fmla="*/ 766629 h 1318280"/>
                    <a:gd name="connsiteX9511" fmla="*/ 493395 w 2276193"/>
                    <a:gd name="connsiteY9511" fmla="*/ 767145 h 1318280"/>
                    <a:gd name="connsiteX9512" fmla="*/ 493395 w 2276193"/>
                    <a:gd name="connsiteY9512" fmla="*/ 767276 h 1318280"/>
                    <a:gd name="connsiteX9513" fmla="*/ 493338 w 2276193"/>
                    <a:gd name="connsiteY9513" fmla="*/ 768467 h 1318280"/>
                    <a:gd name="connsiteX9514" fmla="*/ 489851 w 2276193"/>
                    <a:gd name="connsiteY9514" fmla="*/ 784431 h 1318280"/>
                    <a:gd name="connsiteX9515" fmla="*/ 489130 w 2276193"/>
                    <a:gd name="connsiteY9515" fmla="*/ 786840 h 1318280"/>
                    <a:gd name="connsiteX9516" fmla="*/ 493873 w 2276193"/>
                    <a:gd name="connsiteY9516" fmla="*/ 801370 h 1318280"/>
                    <a:gd name="connsiteX9517" fmla="*/ 494735 w 2276193"/>
                    <a:gd name="connsiteY9517" fmla="*/ 802232 h 1318280"/>
                    <a:gd name="connsiteX9518" fmla="*/ 495663 w 2276193"/>
                    <a:gd name="connsiteY9518" fmla="*/ 803001 h 1318280"/>
                    <a:gd name="connsiteX9519" fmla="*/ 497557 w 2276193"/>
                    <a:gd name="connsiteY9519" fmla="*/ 804098 h 1318280"/>
                    <a:gd name="connsiteX9520" fmla="*/ 497744 w 2276193"/>
                    <a:gd name="connsiteY9520" fmla="*/ 804182 h 1318280"/>
                    <a:gd name="connsiteX9521" fmla="*/ 498101 w 2276193"/>
                    <a:gd name="connsiteY9521" fmla="*/ 804323 h 1318280"/>
                    <a:gd name="connsiteX9522" fmla="*/ 501719 w 2276193"/>
                    <a:gd name="connsiteY9522" fmla="*/ 804969 h 1318280"/>
                    <a:gd name="connsiteX9523" fmla="*/ 501916 w 2276193"/>
                    <a:gd name="connsiteY9523" fmla="*/ 804969 h 1318280"/>
                    <a:gd name="connsiteX9524" fmla="*/ 503491 w 2276193"/>
                    <a:gd name="connsiteY9524" fmla="*/ 804744 h 1318280"/>
                    <a:gd name="connsiteX9525" fmla="*/ 504259 w 2276193"/>
                    <a:gd name="connsiteY9525" fmla="*/ 804501 h 1318280"/>
                    <a:gd name="connsiteX9526" fmla="*/ 505038 w 2276193"/>
                    <a:gd name="connsiteY9526" fmla="*/ 804154 h 1318280"/>
                    <a:gd name="connsiteX9527" fmla="*/ 516146 w 2276193"/>
                    <a:gd name="connsiteY9527" fmla="*/ 800723 h 1318280"/>
                    <a:gd name="connsiteX9528" fmla="*/ 529382 w 2276193"/>
                    <a:gd name="connsiteY9528" fmla="*/ 807425 h 1318280"/>
                    <a:gd name="connsiteX9529" fmla="*/ 532898 w 2276193"/>
                    <a:gd name="connsiteY9529" fmla="*/ 804051 h 1318280"/>
                    <a:gd name="connsiteX9530" fmla="*/ 535785 w 2276193"/>
                    <a:gd name="connsiteY9530" fmla="*/ 799701 h 1318280"/>
                    <a:gd name="connsiteX9531" fmla="*/ 540978 w 2276193"/>
                    <a:gd name="connsiteY9531" fmla="*/ 792483 h 1318280"/>
                    <a:gd name="connsiteX9532" fmla="*/ 541128 w 2276193"/>
                    <a:gd name="connsiteY9532" fmla="*/ 792389 h 1318280"/>
                    <a:gd name="connsiteX9533" fmla="*/ 541925 w 2276193"/>
                    <a:gd name="connsiteY9533" fmla="*/ 791921 h 1318280"/>
                    <a:gd name="connsiteX9534" fmla="*/ 542160 w 2276193"/>
                    <a:gd name="connsiteY9534" fmla="*/ 791789 h 1318280"/>
                    <a:gd name="connsiteX9535" fmla="*/ 544025 w 2276193"/>
                    <a:gd name="connsiteY9535" fmla="*/ 790890 h 1318280"/>
                    <a:gd name="connsiteX9536" fmla="*/ 544241 w 2276193"/>
                    <a:gd name="connsiteY9536" fmla="*/ 790796 h 1318280"/>
                    <a:gd name="connsiteX9537" fmla="*/ 545112 w 2276193"/>
                    <a:gd name="connsiteY9537" fmla="*/ 790439 h 1318280"/>
                    <a:gd name="connsiteX9538" fmla="*/ 546359 w 2276193"/>
                    <a:gd name="connsiteY9538" fmla="*/ 789999 h 1318280"/>
                    <a:gd name="connsiteX9539" fmla="*/ 550127 w 2276193"/>
                    <a:gd name="connsiteY9539" fmla="*/ 788921 h 1318280"/>
                    <a:gd name="connsiteX9540" fmla="*/ 551056 w 2276193"/>
                    <a:gd name="connsiteY9540" fmla="*/ 788687 h 1318280"/>
                    <a:gd name="connsiteX9541" fmla="*/ 561208 w 2276193"/>
                    <a:gd name="connsiteY9541" fmla="*/ 783531 h 1318280"/>
                    <a:gd name="connsiteX9542" fmla="*/ 566007 w 2276193"/>
                    <a:gd name="connsiteY9542" fmla="*/ 781093 h 1318280"/>
                    <a:gd name="connsiteX9543" fmla="*/ 566485 w 2276193"/>
                    <a:gd name="connsiteY9543" fmla="*/ 781009 h 1318280"/>
                    <a:gd name="connsiteX9544" fmla="*/ 573263 w 2276193"/>
                    <a:gd name="connsiteY9544" fmla="*/ 783878 h 1318280"/>
                    <a:gd name="connsiteX9545" fmla="*/ 573882 w 2276193"/>
                    <a:gd name="connsiteY9545" fmla="*/ 785246 h 1318280"/>
                    <a:gd name="connsiteX9546" fmla="*/ 577519 w 2276193"/>
                    <a:gd name="connsiteY9546" fmla="*/ 782481 h 1318280"/>
                    <a:gd name="connsiteX9547" fmla="*/ 578503 w 2276193"/>
                    <a:gd name="connsiteY9547" fmla="*/ 782387 h 1318280"/>
                    <a:gd name="connsiteX9548" fmla="*/ 583715 w 2276193"/>
                    <a:gd name="connsiteY9548" fmla="*/ 787505 h 1318280"/>
                    <a:gd name="connsiteX9549" fmla="*/ 584756 w 2276193"/>
                    <a:gd name="connsiteY9549" fmla="*/ 787721 h 1318280"/>
                    <a:gd name="connsiteX9550" fmla="*/ 585121 w 2276193"/>
                    <a:gd name="connsiteY9550" fmla="*/ 787796 h 1318280"/>
                    <a:gd name="connsiteX9551" fmla="*/ 588093 w 2276193"/>
                    <a:gd name="connsiteY9551" fmla="*/ 788312 h 1318280"/>
                    <a:gd name="connsiteX9552" fmla="*/ 593427 w 2276193"/>
                    <a:gd name="connsiteY9552" fmla="*/ 792652 h 1318280"/>
                    <a:gd name="connsiteX9553" fmla="*/ 594917 w 2276193"/>
                    <a:gd name="connsiteY9553" fmla="*/ 794255 h 1318280"/>
                    <a:gd name="connsiteX9554" fmla="*/ 596651 w 2276193"/>
                    <a:gd name="connsiteY9554" fmla="*/ 794133 h 1318280"/>
                    <a:gd name="connsiteX9555" fmla="*/ 597195 w 2276193"/>
                    <a:gd name="connsiteY9555" fmla="*/ 794077 h 1318280"/>
                    <a:gd name="connsiteX9556" fmla="*/ 599117 w 2276193"/>
                    <a:gd name="connsiteY9556" fmla="*/ 793889 h 1318280"/>
                    <a:gd name="connsiteX9557" fmla="*/ 600204 w 2276193"/>
                    <a:gd name="connsiteY9557" fmla="*/ 793730 h 1318280"/>
                    <a:gd name="connsiteX9558" fmla="*/ 602726 w 2276193"/>
                    <a:gd name="connsiteY9558" fmla="*/ 793449 h 1318280"/>
                    <a:gd name="connsiteX9559" fmla="*/ 606175 w 2276193"/>
                    <a:gd name="connsiteY9559" fmla="*/ 794452 h 1318280"/>
                    <a:gd name="connsiteX9560" fmla="*/ 610197 w 2276193"/>
                    <a:gd name="connsiteY9560" fmla="*/ 795820 h 1318280"/>
                    <a:gd name="connsiteX9561" fmla="*/ 617612 w 2276193"/>
                    <a:gd name="connsiteY9561" fmla="*/ 793542 h 1318280"/>
                    <a:gd name="connsiteX9562" fmla="*/ 618381 w 2276193"/>
                    <a:gd name="connsiteY9562" fmla="*/ 793195 h 1318280"/>
                    <a:gd name="connsiteX9563" fmla="*/ 619206 w 2276193"/>
                    <a:gd name="connsiteY9563" fmla="*/ 792886 h 1318280"/>
                    <a:gd name="connsiteX9564" fmla="*/ 619365 w 2276193"/>
                    <a:gd name="connsiteY9564" fmla="*/ 792830 h 1318280"/>
                    <a:gd name="connsiteX9565" fmla="*/ 620415 w 2276193"/>
                    <a:gd name="connsiteY9565" fmla="*/ 792511 h 1318280"/>
                    <a:gd name="connsiteX9566" fmla="*/ 623808 w 2276193"/>
                    <a:gd name="connsiteY9566" fmla="*/ 791986 h 1318280"/>
                    <a:gd name="connsiteX9567" fmla="*/ 624071 w 2276193"/>
                    <a:gd name="connsiteY9567" fmla="*/ 791968 h 1318280"/>
                    <a:gd name="connsiteX9568" fmla="*/ 626246 w 2276193"/>
                    <a:gd name="connsiteY9568" fmla="*/ 791996 h 1318280"/>
                    <a:gd name="connsiteX9569" fmla="*/ 630633 w 2276193"/>
                    <a:gd name="connsiteY9569" fmla="*/ 794217 h 1318280"/>
                    <a:gd name="connsiteX9570" fmla="*/ 631523 w 2276193"/>
                    <a:gd name="connsiteY9570" fmla="*/ 795595 h 1318280"/>
                    <a:gd name="connsiteX9571" fmla="*/ 632564 w 2276193"/>
                    <a:gd name="connsiteY9571" fmla="*/ 793964 h 1318280"/>
                    <a:gd name="connsiteX9572" fmla="*/ 636501 w 2276193"/>
                    <a:gd name="connsiteY9572" fmla="*/ 792417 h 1318280"/>
                    <a:gd name="connsiteX9573" fmla="*/ 637110 w 2276193"/>
                    <a:gd name="connsiteY9573" fmla="*/ 792436 h 1318280"/>
                    <a:gd name="connsiteX9574" fmla="*/ 637204 w 2276193"/>
                    <a:gd name="connsiteY9574" fmla="*/ 792436 h 1318280"/>
                    <a:gd name="connsiteX9575" fmla="*/ 641329 w 2276193"/>
                    <a:gd name="connsiteY9575" fmla="*/ 794649 h 1318280"/>
                    <a:gd name="connsiteX9576" fmla="*/ 640532 w 2276193"/>
                    <a:gd name="connsiteY9576" fmla="*/ 803067 h 1318280"/>
                    <a:gd name="connsiteX9577" fmla="*/ 642444 w 2276193"/>
                    <a:gd name="connsiteY9577" fmla="*/ 806563 h 1318280"/>
                    <a:gd name="connsiteX9578" fmla="*/ 650825 w 2276193"/>
                    <a:gd name="connsiteY9578" fmla="*/ 809853 h 1318280"/>
                    <a:gd name="connsiteX9579" fmla="*/ 651031 w 2276193"/>
                    <a:gd name="connsiteY9579" fmla="*/ 810022 h 1318280"/>
                    <a:gd name="connsiteX9580" fmla="*/ 651743 w 2276193"/>
                    <a:gd name="connsiteY9580" fmla="*/ 810613 h 1318280"/>
                    <a:gd name="connsiteX9581" fmla="*/ 651846 w 2276193"/>
                    <a:gd name="connsiteY9581" fmla="*/ 810706 h 1318280"/>
                    <a:gd name="connsiteX9582" fmla="*/ 652634 w 2276193"/>
                    <a:gd name="connsiteY9582" fmla="*/ 811438 h 1318280"/>
                    <a:gd name="connsiteX9583" fmla="*/ 652709 w 2276193"/>
                    <a:gd name="connsiteY9583" fmla="*/ 811513 h 1318280"/>
                    <a:gd name="connsiteX9584" fmla="*/ 656487 w 2276193"/>
                    <a:gd name="connsiteY9584" fmla="*/ 815787 h 1318280"/>
                    <a:gd name="connsiteX9585" fmla="*/ 657499 w 2276193"/>
                    <a:gd name="connsiteY9585" fmla="*/ 817015 h 1318280"/>
                    <a:gd name="connsiteX9586" fmla="*/ 659008 w 2276193"/>
                    <a:gd name="connsiteY9586" fmla="*/ 818712 h 1318280"/>
                    <a:gd name="connsiteX9587" fmla="*/ 659852 w 2276193"/>
                    <a:gd name="connsiteY9587" fmla="*/ 819556 h 1318280"/>
                    <a:gd name="connsiteX9588" fmla="*/ 660724 w 2276193"/>
                    <a:gd name="connsiteY9588" fmla="*/ 820362 h 1318280"/>
                    <a:gd name="connsiteX9589" fmla="*/ 661614 w 2276193"/>
                    <a:gd name="connsiteY9589" fmla="*/ 821102 h 1318280"/>
                    <a:gd name="connsiteX9590" fmla="*/ 662514 w 2276193"/>
                    <a:gd name="connsiteY9590" fmla="*/ 821787 h 1318280"/>
                    <a:gd name="connsiteX9591" fmla="*/ 673894 w 2276193"/>
                    <a:gd name="connsiteY9591" fmla="*/ 825312 h 1318280"/>
                    <a:gd name="connsiteX9592" fmla="*/ 674954 w 2276193"/>
                    <a:gd name="connsiteY9592" fmla="*/ 825293 h 1318280"/>
                    <a:gd name="connsiteX9593" fmla="*/ 676529 w 2276193"/>
                    <a:gd name="connsiteY9593" fmla="*/ 825255 h 1318280"/>
                    <a:gd name="connsiteX9594" fmla="*/ 706657 w 2276193"/>
                    <a:gd name="connsiteY9594" fmla="*/ 839420 h 1318280"/>
                    <a:gd name="connsiteX9595" fmla="*/ 709741 w 2276193"/>
                    <a:gd name="connsiteY9595" fmla="*/ 845822 h 1318280"/>
                    <a:gd name="connsiteX9596" fmla="*/ 713782 w 2276193"/>
                    <a:gd name="connsiteY9596" fmla="*/ 853490 h 1318280"/>
                    <a:gd name="connsiteX9597" fmla="*/ 714485 w 2276193"/>
                    <a:gd name="connsiteY9597" fmla="*/ 869089 h 1318280"/>
                    <a:gd name="connsiteX9598" fmla="*/ 716687 w 2276193"/>
                    <a:gd name="connsiteY9598" fmla="*/ 869173 h 1318280"/>
                    <a:gd name="connsiteX9599" fmla="*/ 717972 w 2276193"/>
                    <a:gd name="connsiteY9599" fmla="*/ 869239 h 1318280"/>
                    <a:gd name="connsiteX9600" fmla="*/ 726858 w 2276193"/>
                    <a:gd name="connsiteY9600" fmla="*/ 873560 h 1318280"/>
                    <a:gd name="connsiteX9601" fmla="*/ 731217 w 2276193"/>
                    <a:gd name="connsiteY9601" fmla="*/ 872754 h 1318280"/>
                    <a:gd name="connsiteX9602" fmla="*/ 741754 w 2276193"/>
                    <a:gd name="connsiteY9602" fmla="*/ 876410 h 1318280"/>
                    <a:gd name="connsiteX9603" fmla="*/ 742110 w 2276193"/>
                    <a:gd name="connsiteY9603" fmla="*/ 876626 h 1318280"/>
                    <a:gd name="connsiteX9604" fmla="*/ 745372 w 2276193"/>
                    <a:gd name="connsiteY9604" fmla="*/ 877713 h 1318280"/>
                    <a:gd name="connsiteX9605" fmla="*/ 746207 w 2276193"/>
                    <a:gd name="connsiteY9605" fmla="*/ 877919 h 1318280"/>
                    <a:gd name="connsiteX9606" fmla="*/ 747050 w 2276193"/>
                    <a:gd name="connsiteY9606" fmla="*/ 878154 h 1318280"/>
                    <a:gd name="connsiteX9607" fmla="*/ 747069 w 2276193"/>
                    <a:gd name="connsiteY9607" fmla="*/ 878154 h 1318280"/>
                    <a:gd name="connsiteX9608" fmla="*/ 747125 w 2276193"/>
                    <a:gd name="connsiteY9608" fmla="*/ 878172 h 1318280"/>
                    <a:gd name="connsiteX9609" fmla="*/ 755065 w 2276193"/>
                    <a:gd name="connsiteY9609" fmla="*/ 885015 h 1318280"/>
                    <a:gd name="connsiteX9610" fmla="*/ 759134 w 2276193"/>
                    <a:gd name="connsiteY9610" fmla="*/ 884472 h 1318280"/>
                    <a:gd name="connsiteX9611" fmla="*/ 765846 w 2276193"/>
                    <a:gd name="connsiteY9611" fmla="*/ 885709 h 1318280"/>
                    <a:gd name="connsiteX9612" fmla="*/ 767833 w 2276193"/>
                    <a:gd name="connsiteY9612" fmla="*/ 886225 h 1318280"/>
                    <a:gd name="connsiteX9613" fmla="*/ 770017 w 2276193"/>
                    <a:gd name="connsiteY9613" fmla="*/ 886562 h 1318280"/>
                    <a:gd name="connsiteX9614" fmla="*/ 772323 w 2276193"/>
                    <a:gd name="connsiteY9614" fmla="*/ 886740 h 1318280"/>
                    <a:gd name="connsiteX9615" fmla="*/ 776635 w 2276193"/>
                    <a:gd name="connsiteY9615" fmla="*/ 886825 h 1318280"/>
                    <a:gd name="connsiteX9616" fmla="*/ 794043 w 2276193"/>
                    <a:gd name="connsiteY9616" fmla="*/ 893293 h 1318280"/>
                    <a:gd name="connsiteX9617" fmla="*/ 794334 w 2276193"/>
                    <a:gd name="connsiteY9617" fmla="*/ 893546 h 1318280"/>
                    <a:gd name="connsiteX9618" fmla="*/ 795740 w 2276193"/>
                    <a:gd name="connsiteY9618" fmla="*/ 894849 h 1318280"/>
                    <a:gd name="connsiteX9619" fmla="*/ 796190 w 2276193"/>
                    <a:gd name="connsiteY9619" fmla="*/ 895290 h 1318280"/>
                    <a:gd name="connsiteX9620" fmla="*/ 808854 w 2276193"/>
                    <a:gd name="connsiteY9620" fmla="*/ 902639 h 1318280"/>
                    <a:gd name="connsiteX9621" fmla="*/ 808930 w 2276193"/>
                    <a:gd name="connsiteY9621" fmla="*/ 902686 h 1318280"/>
                    <a:gd name="connsiteX9622" fmla="*/ 817957 w 2276193"/>
                    <a:gd name="connsiteY9622" fmla="*/ 909951 h 1318280"/>
                    <a:gd name="connsiteX9623" fmla="*/ 809914 w 2276193"/>
                    <a:gd name="connsiteY9623" fmla="*/ 945423 h 1318280"/>
                    <a:gd name="connsiteX9624" fmla="*/ 802227 w 2276193"/>
                    <a:gd name="connsiteY9624" fmla="*/ 955781 h 1318280"/>
                    <a:gd name="connsiteX9625" fmla="*/ 794831 w 2276193"/>
                    <a:gd name="connsiteY9625" fmla="*/ 963937 h 1318280"/>
                    <a:gd name="connsiteX9626" fmla="*/ 793537 w 2276193"/>
                    <a:gd name="connsiteY9626" fmla="*/ 967939 h 1318280"/>
                    <a:gd name="connsiteX9627" fmla="*/ 794212 w 2276193"/>
                    <a:gd name="connsiteY9627" fmla="*/ 981504 h 1318280"/>
                    <a:gd name="connsiteX9628" fmla="*/ 794034 w 2276193"/>
                    <a:gd name="connsiteY9628" fmla="*/ 985150 h 1318280"/>
                    <a:gd name="connsiteX9629" fmla="*/ 793987 w 2276193"/>
                    <a:gd name="connsiteY9629" fmla="*/ 985694 h 1318280"/>
                    <a:gd name="connsiteX9630" fmla="*/ 793622 w 2276193"/>
                    <a:gd name="connsiteY9630" fmla="*/ 989125 h 1318280"/>
                    <a:gd name="connsiteX9631" fmla="*/ 793565 w 2276193"/>
                    <a:gd name="connsiteY9631" fmla="*/ 989706 h 1318280"/>
                    <a:gd name="connsiteX9632" fmla="*/ 793443 w 2276193"/>
                    <a:gd name="connsiteY9632" fmla="*/ 990887 h 1318280"/>
                    <a:gd name="connsiteX9633" fmla="*/ 792881 w 2276193"/>
                    <a:gd name="connsiteY9633" fmla="*/ 994787 h 1318280"/>
                    <a:gd name="connsiteX9634" fmla="*/ 790791 w 2276193"/>
                    <a:gd name="connsiteY9634" fmla="*/ 999802 h 1318280"/>
                    <a:gd name="connsiteX9635" fmla="*/ 790631 w 2276193"/>
                    <a:gd name="connsiteY9635" fmla="*/ 1000046 h 1318280"/>
                    <a:gd name="connsiteX9636" fmla="*/ 786525 w 2276193"/>
                    <a:gd name="connsiteY9636" fmla="*/ 1014482 h 1318280"/>
                    <a:gd name="connsiteX9637" fmla="*/ 783816 w 2276193"/>
                    <a:gd name="connsiteY9637" fmla="*/ 1020303 h 1318280"/>
                    <a:gd name="connsiteX9638" fmla="*/ 777010 w 2276193"/>
                    <a:gd name="connsiteY9638" fmla="*/ 1031440 h 1318280"/>
                    <a:gd name="connsiteX9639" fmla="*/ 776073 w 2276193"/>
                    <a:gd name="connsiteY9639" fmla="*/ 1032078 h 1318280"/>
                    <a:gd name="connsiteX9640" fmla="*/ 776017 w 2276193"/>
                    <a:gd name="connsiteY9640" fmla="*/ 1032115 h 1318280"/>
                    <a:gd name="connsiteX9641" fmla="*/ 774948 w 2276193"/>
                    <a:gd name="connsiteY9641" fmla="*/ 1032743 h 1318280"/>
                    <a:gd name="connsiteX9642" fmla="*/ 774498 w 2276193"/>
                    <a:gd name="connsiteY9642" fmla="*/ 1032987 h 1318280"/>
                    <a:gd name="connsiteX9643" fmla="*/ 773954 w 2276193"/>
                    <a:gd name="connsiteY9643" fmla="*/ 1033268 h 1318280"/>
                    <a:gd name="connsiteX9644" fmla="*/ 766164 w 2276193"/>
                    <a:gd name="connsiteY9644" fmla="*/ 1035218 h 1318280"/>
                    <a:gd name="connsiteX9645" fmla="*/ 764196 w 2276193"/>
                    <a:gd name="connsiteY9645" fmla="*/ 1035115 h 1318280"/>
                    <a:gd name="connsiteX9646" fmla="*/ 762115 w 2276193"/>
                    <a:gd name="connsiteY9646" fmla="*/ 1034993 h 1318280"/>
                    <a:gd name="connsiteX9647" fmla="*/ 755778 w 2276193"/>
                    <a:gd name="connsiteY9647" fmla="*/ 1037740 h 1318280"/>
                    <a:gd name="connsiteX9648" fmla="*/ 748813 w 2276193"/>
                    <a:gd name="connsiteY9648" fmla="*/ 1042417 h 1318280"/>
                    <a:gd name="connsiteX9649" fmla="*/ 736223 w 2276193"/>
                    <a:gd name="connsiteY9649" fmla="*/ 1051623 h 1318280"/>
                    <a:gd name="connsiteX9650" fmla="*/ 734273 w 2276193"/>
                    <a:gd name="connsiteY9650" fmla="*/ 1053544 h 1318280"/>
                    <a:gd name="connsiteX9651" fmla="*/ 732989 w 2276193"/>
                    <a:gd name="connsiteY9651" fmla="*/ 1059788 h 1318280"/>
                    <a:gd name="connsiteX9652" fmla="*/ 728377 w 2276193"/>
                    <a:gd name="connsiteY9652" fmla="*/ 1080814 h 1318280"/>
                    <a:gd name="connsiteX9653" fmla="*/ 726015 w 2276193"/>
                    <a:gd name="connsiteY9653" fmla="*/ 1085623 h 1318280"/>
                    <a:gd name="connsiteX9654" fmla="*/ 723352 w 2276193"/>
                    <a:gd name="connsiteY9654" fmla="*/ 1091360 h 1318280"/>
                    <a:gd name="connsiteX9655" fmla="*/ 721693 w 2276193"/>
                    <a:gd name="connsiteY9655" fmla="*/ 1093066 h 1318280"/>
                    <a:gd name="connsiteX9656" fmla="*/ 720568 w 2276193"/>
                    <a:gd name="connsiteY9656" fmla="*/ 1094941 h 1318280"/>
                    <a:gd name="connsiteX9657" fmla="*/ 719031 w 2276193"/>
                    <a:gd name="connsiteY9657" fmla="*/ 1096553 h 1318280"/>
                    <a:gd name="connsiteX9658" fmla="*/ 717700 w 2276193"/>
                    <a:gd name="connsiteY9658" fmla="*/ 1098109 h 1318280"/>
                    <a:gd name="connsiteX9659" fmla="*/ 708560 w 2276193"/>
                    <a:gd name="connsiteY9659" fmla="*/ 1112761 h 1318280"/>
                    <a:gd name="connsiteX9660" fmla="*/ 702214 w 2276193"/>
                    <a:gd name="connsiteY9660" fmla="*/ 1123747 h 1318280"/>
                    <a:gd name="connsiteX9661" fmla="*/ 691499 w 2276193"/>
                    <a:gd name="connsiteY9661" fmla="*/ 1129194 h 1318280"/>
                    <a:gd name="connsiteX9662" fmla="*/ 690730 w 2276193"/>
                    <a:gd name="connsiteY9662" fmla="*/ 1129175 h 1318280"/>
                    <a:gd name="connsiteX9663" fmla="*/ 682500 w 2276193"/>
                    <a:gd name="connsiteY9663" fmla="*/ 1128294 h 1318280"/>
                    <a:gd name="connsiteX9664" fmla="*/ 681891 w 2276193"/>
                    <a:gd name="connsiteY9664" fmla="*/ 1133984 h 1318280"/>
                    <a:gd name="connsiteX9665" fmla="*/ 681863 w 2276193"/>
                    <a:gd name="connsiteY9665" fmla="*/ 1134059 h 1318280"/>
                    <a:gd name="connsiteX9666" fmla="*/ 686540 w 2276193"/>
                    <a:gd name="connsiteY9666" fmla="*/ 1137818 h 1318280"/>
                    <a:gd name="connsiteX9667" fmla="*/ 685715 w 2276193"/>
                    <a:gd name="connsiteY9667" fmla="*/ 1144661 h 1318280"/>
                    <a:gd name="connsiteX9668" fmla="*/ 683419 w 2276193"/>
                    <a:gd name="connsiteY9668" fmla="*/ 1150389 h 1318280"/>
                    <a:gd name="connsiteX9669" fmla="*/ 681337 w 2276193"/>
                    <a:gd name="connsiteY9669" fmla="*/ 1154645 h 1318280"/>
                    <a:gd name="connsiteX9670" fmla="*/ 680494 w 2276193"/>
                    <a:gd name="connsiteY9670" fmla="*/ 1155545 h 1318280"/>
                    <a:gd name="connsiteX9671" fmla="*/ 679519 w 2276193"/>
                    <a:gd name="connsiteY9671" fmla="*/ 1156351 h 1318280"/>
                    <a:gd name="connsiteX9672" fmla="*/ 676463 w 2276193"/>
                    <a:gd name="connsiteY9672" fmla="*/ 1158020 h 1318280"/>
                    <a:gd name="connsiteX9673" fmla="*/ 675647 w 2276193"/>
                    <a:gd name="connsiteY9673" fmla="*/ 1158320 h 1318280"/>
                    <a:gd name="connsiteX9674" fmla="*/ 658258 w 2276193"/>
                    <a:gd name="connsiteY9674" fmla="*/ 1162566 h 1318280"/>
                    <a:gd name="connsiteX9675" fmla="*/ 653703 w 2276193"/>
                    <a:gd name="connsiteY9675" fmla="*/ 1162172 h 1318280"/>
                    <a:gd name="connsiteX9676" fmla="*/ 653731 w 2276193"/>
                    <a:gd name="connsiteY9676" fmla="*/ 1166269 h 1318280"/>
                    <a:gd name="connsiteX9677" fmla="*/ 653731 w 2276193"/>
                    <a:gd name="connsiteY9677" fmla="*/ 1167141 h 1318280"/>
                    <a:gd name="connsiteX9678" fmla="*/ 653759 w 2276193"/>
                    <a:gd name="connsiteY9678" fmla="*/ 1170159 h 1318280"/>
                    <a:gd name="connsiteX9679" fmla="*/ 651143 w 2276193"/>
                    <a:gd name="connsiteY9679" fmla="*/ 1179439 h 1318280"/>
                    <a:gd name="connsiteX9680" fmla="*/ 644497 w 2276193"/>
                    <a:gd name="connsiteY9680" fmla="*/ 1181980 h 1318280"/>
                    <a:gd name="connsiteX9681" fmla="*/ 640232 w 2276193"/>
                    <a:gd name="connsiteY9681" fmla="*/ 1181436 h 1318280"/>
                    <a:gd name="connsiteX9682" fmla="*/ 637485 w 2276193"/>
                    <a:gd name="connsiteY9682" fmla="*/ 1180452 h 1318280"/>
                    <a:gd name="connsiteX9683" fmla="*/ 637757 w 2276193"/>
                    <a:gd name="connsiteY9683" fmla="*/ 1181971 h 1318280"/>
                    <a:gd name="connsiteX9684" fmla="*/ 637991 w 2276193"/>
                    <a:gd name="connsiteY9684" fmla="*/ 1183180 h 1318280"/>
                    <a:gd name="connsiteX9685" fmla="*/ 638798 w 2276193"/>
                    <a:gd name="connsiteY9685" fmla="*/ 1182927 h 1318280"/>
                    <a:gd name="connsiteX9686" fmla="*/ 641713 w 2276193"/>
                    <a:gd name="connsiteY9686" fmla="*/ 1182308 h 1318280"/>
                    <a:gd name="connsiteX9687" fmla="*/ 647375 w 2276193"/>
                    <a:gd name="connsiteY9687" fmla="*/ 1187107 h 1318280"/>
                    <a:gd name="connsiteX9688" fmla="*/ 644938 w 2276193"/>
                    <a:gd name="connsiteY9688" fmla="*/ 1196247 h 1318280"/>
                    <a:gd name="connsiteX9689" fmla="*/ 641554 w 2276193"/>
                    <a:gd name="connsiteY9689" fmla="*/ 1197410 h 1318280"/>
                    <a:gd name="connsiteX9690" fmla="*/ 640832 w 2276193"/>
                    <a:gd name="connsiteY9690" fmla="*/ 1197363 h 1318280"/>
                    <a:gd name="connsiteX9691" fmla="*/ 640747 w 2276193"/>
                    <a:gd name="connsiteY9691" fmla="*/ 1197682 h 1318280"/>
                    <a:gd name="connsiteX9692" fmla="*/ 640691 w 2276193"/>
                    <a:gd name="connsiteY9692" fmla="*/ 1197869 h 1318280"/>
                    <a:gd name="connsiteX9693" fmla="*/ 640588 w 2276193"/>
                    <a:gd name="connsiteY9693" fmla="*/ 1198150 h 1318280"/>
                    <a:gd name="connsiteX9694" fmla="*/ 640466 w 2276193"/>
                    <a:gd name="connsiteY9694" fmla="*/ 1198469 h 1318280"/>
                    <a:gd name="connsiteX9695" fmla="*/ 640326 w 2276193"/>
                    <a:gd name="connsiteY9695" fmla="*/ 1198778 h 1318280"/>
                    <a:gd name="connsiteX9696" fmla="*/ 640185 w 2276193"/>
                    <a:gd name="connsiteY9696" fmla="*/ 1199069 h 1318280"/>
                    <a:gd name="connsiteX9697" fmla="*/ 640026 w 2276193"/>
                    <a:gd name="connsiteY9697" fmla="*/ 1199360 h 1318280"/>
                    <a:gd name="connsiteX9698" fmla="*/ 639838 w 2276193"/>
                    <a:gd name="connsiteY9698" fmla="*/ 1199678 h 1318280"/>
                    <a:gd name="connsiteX9699" fmla="*/ 639660 w 2276193"/>
                    <a:gd name="connsiteY9699" fmla="*/ 1199950 h 1318280"/>
                    <a:gd name="connsiteX9700" fmla="*/ 639407 w 2276193"/>
                    <a:gd name="connsiteY9700" fmla="*/ 1200288 h 1318280"/>
                    <a:gd name="connsiteX9701" fmla="*/ 639219 w 2276193"/>
                    <a:gd name="connsiteY9701" fmla="*/ 1200531 h 1318280"/>
                    <a:gd name="connsiteX9702" fmla="*/ 638910 w 2276193"/>
                    <a:gd name="connsiteY9702" fmla="*/ 1200878 h 1318280"/>
                    <a:gd name="connsiteX9703" fmla="*/ 638704 w 2276193"/>
                    <a:gd name="connsiteY9703" fmla="*/ 1201103 h 1318280"/>
                    <a:gd name="connsiteX9704" fmla="*/ 638348 w 2276193"/>
                    <a:gd name="connsiteY9704" fmla="*/ 1201441 h 1318280"/>
                    <a:gd name="connsiteX9705" fmla="*/ 638348 w 2276193"/>
                    <a:gd name="connsiteY9705" fmla="*/ 1201478 h 1318280"/>
                    <a:gd name="connsiteX9706" fmla="*/ 638423 w 2276193"/>
                    <a:gd name="connsiteY9706" fmla="*/ 1201844 h 1318280"/>
                    <a:gd name="connsiteX9707" fmla="*/ 638685 w 2276193"/>
                    <a:gd name="connsiteY9707" fmla="*/ 1202931 h 1318280"/>
                    <a:gd name="connsiteX9708" fmla="*/ 639116 w 2276193"/>
                    <a:gd name="connsiteY9708" fmla="*/ 1204722 h 1318280"/>
                    <a:gd name="connsiteX9709" fmla="*/ 636004 w 2276193"/>
                    <a:gd name="connsiteY9709" fmla="*/ 1215521 h 1318280"/>
                    <a:gd name="connsiteX9710" fmla="*/ 632011 w 2276193"/>
                    <a:gd name="connsiteY9710" fmla="*/ 1217724 h 1318280"/>
                    <a:gd name="connsiteX9711" fmla="*/ 629742 w 2276193"/>
                    <a:gd name="connsiteY9711" fmla="*/ 1218970 h 1318280"/>
                    <a:gd name="connsiteX9712" fmla="*/ 627211 w 2276193"/>
                    <a:gd name="connsiteY9712" fmla="*/ 1221942 h 1318280"/>
                    <a:gd name="connsiteX9713" fmla="*/ 629564 w 2276193"/>
                    <a:gd name="connsiteY9713" fmla="*/ 1224886 h 1318280"/>
                    <a:gd name="connsiteX9714" fmla="*/ 630417 w 2276193"/>
                    <a:gd name="connsiteY9714" fmla="*/ 1225589 h 1318280"/>
                    <a:gd name="connsiteX9715" fmla="*/ 634307 w 2276193"/>
                    <a:gd name="connsiteY9715" fmla="*/ 1228251 h 1318280"/>
                    <a:gd name="connsiteX9716" fmla="*/ 641057 w 2276193"/>
                    <a:gd name="connsiteY9716" fmla="*/ 1234766 h 1318280"/>
                    <a:gd name="connsiteX9717" fmla="*/ 639632 w 2276193"/>
                    <a:gd name="connsiteY9717" fmla="*/ 1244102 h 1318280"/>
                    <a:gd name="connsiteX9718" fmla="*/ 636998 w 2276193"/>
                    <a:gd name="connsiteY9718" fmla="*/ 1247918 h 1318280"/>
                    <a:gd name="connsiteX9719" fmla="*/ 636257 w 2276193"/>
                    <a:gd name="connsiteY9719" fmla="*/ 1248902 h 1318280"/>
                    <a:gd name="connsiteX9720" fmla="*/ 635235 w 2276193"/>
                    <a:gd name="connsiteY9720" fmla="*/ 1249952 h 1318280"/>
                    <a:gd name="connsiteX9721" fmla="*/ 633304 w 2276193"/>
                    <a:gd name="connsiteY9721" fmla="*/ 1254545 h 1318280"/>
                    <a:gd name="connsiteX9722" fmla="*/ 633183 w 2276193"/>
                    <a:gd name="connsiteY9722" fmla="*/ 1254864 h 1318280"/>
                    <a:gd name="connsiteX9723" fmla="*/ 627052 w 2276193"/>
                    <a:gd name="connsiteY9723" fmla="*/ 1266413 h 1318280"/>
                    <a:gd name="connsiteX9724" fmla="*/ 626996 w 2276193"/>
                    <a:gd name="connsiteY9724" fmla="*/ 1266488 h 1318280"/>
                    <a:gd name="connsiteX9725" fmla="*/ 626527 w 2276193"/>
                    <a:gd name="connsiteY9725" fmla="*/ 1267050 h 1318280"/>
                    <a:gd name="connsiteX9726" fmla="*/ 626958 w 2276193"/>
                    <a:gd name="connsiteY9726" fmla="*/ 1267904 h 1318280"/>
                    <a:gd name="connsiteX9727" fmla="*/ 627042 w 2276193"/>
                    <a:gd name="connsiteY9727" fmla="*/ 1268072 h 1318280"/>
                    <a:gd name="connsiteX9728" fmla="*/ 627605 w 2276193"/>
                    <a:gd name="connsiteY9728" fmla="*/ 1269263 h 1318280"/>
                    <a:gd name="connsiteX9729" fmla="*/ 627717 w 2276193"/>
                    <a:gd name="connsiteY9729" fmla="*/ 1269525 h 1318280"/>
                    <a:gd name="connsiteX9730" fmla="*/ 628149 w 2276193"/>
                    <a:gd name="connsiteY9730" fmla="*/ 1270613 h 1318280"/>
                    <a:gd name="connsiteX9731" fmla="*/ 628589 w 2276193"/>
                    <a:gd name="connsiteY9731" fmla="*/ 1271794 h 1318280"/>
                    <a:gd name="connsiteX9732" fmla="*/ 630295 w 2276193"/>
                    <a:gd name="connsiteY9732" fmla="*/ 1275609 h 1318280"/>
                    <a:gd name="connsiteX9733" fmla="*/ 631401 w 2276193"/>
                    <a:gd name="connsiteY9733" fmla="*/ 1281618 h 1318280"/>
                    <a:gd name="connsiteX9734" fmla="*/ 636229 w 2276193"/>
                    <a:gd name="connsiteY9734" fmla="*/ 1288714 h 1318280"/>
                    <a:gd name="connsiteX9735" fmla="*/ 642379 w 2276193"/>
                    <a:gd name="connsiteY9735" fmla="*/ 1295492 h 1318280"/>
                    <a:gd name="connsiteX9736" fmla="*/ 649344 w 2276193"/>
                    <a:gd name="connsiteY9736" fmla="*/ 1298838 h 1318280"/>
                    <a:gd name="connsiteX9737" fmla="*/ 649587 w 2276193"/>
                    <a:gd name="connsiteY9737" fmla="*/ 1298970 h 1318280"/>
                    <a:gd name="connsiteX9738" fmla="*/ 652662 w 2276193"/>
                    <a:gd name="connsiteY9738" fmla="*/ 1300619 h 1318280"/>
                    <a:gd name="connsiteX9739" fmla="*/ 655924 w 2276193"/>
                    <a:gd name="connsiteY9739" fmla="*/ 1305335 h 1318280"/>
                    <a:gd name="connsiteX9740" fmla="*/ 652465 w 2276193"/>
                    <a:gd name="connsiteY9740" fmla="*/ 1310022 h 1318280"/>
                    <a:gd name="connsiteX9741" fmla="*/ 649690 w 2276193"/>
                    <a:gd name="connsiteY9741" fmla="*/ 1311531 h 1318280"/>
                    <a:gd name="connsiteX9742" fmla="*/ 649381 w 2276193"/>
                    <a:gd name="connsiteY9742" fmla="*/ 1311709 h 1318280"/>
                    <a:gd name="connsiteX9743" fmla="*/ 638919 w 2276193"/>
                    <a:gd name="connsiteY9743" fmla="*/ 1315590 h 1318280"/>
                    <a:gd name="connsiteX9744" fmla="*/ 638329 w 2276193"/>
                    <a:gd name="connsiteY9744" fmla="*/ 1315974 h 1318280"/>
                    <a:gd name="connsiteX9745" fmla="*/ 632170 w 2276193"/>
                    <a:gd name="connsiteY9745" fmla="*/ 1318280 h 1318280"/>
                    <a:gd name="connsiteX9746" fmla="*/ 631523 w 2276193"/>
                    <a:gd name="connsiteY9746" fmla="*/ 1318243 h 1318280"/>
                    <a:gd name="connsiteX9747" fmla="*/ 625186 w 2276193"/>
                    <a:gd name="connsiteY9747" fmla="*/ 1314812 h 1318280"/>
                    <a:gd name="connsiteX9748" fmla="*/ 622777 w 2276193"/>
                    <a:gd name="connsiteY9748" fmla="*/ 1315562 h 1318280"/>
                    <a:gd name="connsiteX9749" fmla="*/ 617003 w 2276193"/>
                    <a:gd name="connsiteY9749" fmla="*/ 1311512 h 1318280"/>
                    <a:gd name="connsiteX9750" fmla="*/ 616422 w 2276193"/>
                    <a:gd name="connsiteY9750" fmla="*/ 1310903 h 1318280"/>
                    <a:gd name="connsiteX9751" fmla="*/ 613459 w 2276193"/>
                    <a:gd name="connsiteY9751" fmla="*/ 1307500 h 1318280"/>
                    <a:gd name="connsiteX9752" fmla="*/ 613375 w 2276193"/>
                    <a:gd name="connsiteY9752" fmla="*/ 1306544 h 1318280"/>
                    <a:gd name="connsiteX9753" fmla="*/ 611200 w 2276193"/>
                    <a:gd name="connsiteY9753" fmla="*/ 1304857 h 1318280"/>
                    <a:gd name="connsiteX9754" fmla="*/ 607207 w 2276193"/>
                    <a:gd name="connsiteY9754" fmla="*/ 1306010 h 1318280"/>
                    <a:gd name="connsiteX9755" fmla="*/ 599998 w 2276193"/>
                    <a:gd name="connsiteY9755" fmla="*/ 1302400 h 1318280"/>
                    <a:gd name="connsiteX9756" fmla="*/ 599061 w 2276193"/>
                    <a:gd name="connsiteY9756" fmla="*/ 1301575 h 1318280"/>
                    <a:gd name="connsiteX9757" fmla="*/ 596895 w 2276193"/>
                    <a:gd name="connsiteY9757" fmla="*/ 1299616 h 1318280"/>
                    <a:gd name="connsiteX9758" fmla="*/ 596680 w 2276193"/>
                    <a:gd name="connsiteY9758" fmla="*/ 1299410 h 1318280"/>
                    <a:gd name="connsiteX9759" fmla="*/ 594477 w 2276193"/>
                    <a:gd name="connsiteY9759" fmla="*/ 1297488 h 1318280"/>
                    <a:gd name="connsiteX9760" fmla="*/ 592161 w 2276193"/>
                    <a:gd name="connsiteY9760" fmla="*/ 1291536 h 1318280"/>
                    <a:gd name="connsiteX9761" fmla="*/ 593774 w 2276193"/>
                    <a:gd name="connsiteY9761" fmla="*/ 1289371 h 1318280"/>
                    <a:gd name="connsiteX9762" fmla="*/ 591777 w 2276193"/>
                    <a:gd name="connsiteY9762" fmla="*/ 1284993 h 1318280"/>
                    <a:gd name="connsiteX9763" fmla="*/ 591102 w 2276193"/>
                    <a:gd name="connsiteY9763" fmla="*/ 1284899 h 1318280"/>
                    <a:gd name="connsiteX9764" fmla="*/ 586649 w 2276193"/>
                    <a:gd name="connsiteY9764" fmla="*/ 1281102 h 1318280"/>
                    <a:gd name="connsiteX9765" fmla="*/ 586790 w 2276193"/>
                    <a:gd name="connsiteY9765" fmla="*/ 1279021 h 1318280"/>
                    <a:gd name="connsiteX9766" fmla="*/ 583837 w 2276193"/>
                    <a:gd name="connsiteY9766" fmla="*/ 1277456 h 1318280"/>
                    <a:gd name="connsiteX9767" fmla="*/ 583734 w 2276193"/>
                    <a:gd name="connsiteY9767" fmla="*/ 1277334 h 1318280"/>
                    <a:gd name="connsiteX9768" fmla="*/ 583340 w 2276193"/>
                    <a:gd name="connsiteY9768" fmla="*/ 1276743 h 1318280"/>
                    <a:gd name="connsiteX9769" fmla="*/ 583096 w 2276193"/>
                    <a:gd name="connsiteY9769" fmla="*/ 1276200 h 1318280"/>
                    <a:gd name="connsiteX9770" fmla="*/ 583040 w 2276193"/>
                    <a:gd name="connsiteY9770" fmla="*/ 1276068 h 1318280"/>
                    <a:gd name="connsiteX9771" fmla="*/ 582843 w 2276193"/>
                    <a:gd name="connsiteY9771" fmla="*/ 1274578 h 1318280"/>
                    <a:gd name="connsiteX9772" fmla="*/ 582843 w 2276193"/>
                    <a:gd name="connsiteY9772" fmla="*/ 1274325 h 1318280"/>
                    <a:gd name="connsiteX9773" fmla="*/ 582665 w 2276193"/>
                    <a:gd name="connsiteY9773" fmla="*/ 1272937 h 1318280"/>
                    <a:gd name="connsiteX9774" fmla="*/ 582628 w 2276193"/>
                    <a:gd name="connsiteY9774" fmla="*/ 1268054 h 1318280"/>
                    <a:gd name="connsiteX9775" fmla="*/ 583246 w 2276193"/>
                    <a:gd name="connsiteY9775" fmla="*/ 1266554 h 1318280"/>
                    <a:gd name="connsiteX9776" fmla="*/ 576047 w 2276193"/>
                    <a:gd name="connsiteY9776" fmla="*/ 1256298 h 1318280"/>
                    <a:gd name="connsiteX9777" fmla="*/ 575484 w 2276193"/>
                    <a:gd name="connsiteY9777" fmla="*/ 1255033 h 1318280"/>
                    <a:gd name="connsiteX9778" fmla="*/ 575428 w 2276193"/>
                    <a:gd name="connsiteY9778" fmla="*/ 1254883 h 1318280"/>
                    <a:gd name="connsiteX9779" fmla="*/ 574988 w 2276193"/>
                    <a:gd name="connsiteY9779" fmla="*/ 1253730 h 1318280"/>
                    <a:gd name="connsiteX9780" fmla="*/ 574876 w 2276193"/>
                    <a:gd name="connsiteY9780" fmla="*/ 1253402 h 1318280"/>
                    <a:gd name="connsiteX9781" fmla="*/ 574547 w 2276193"/>
                    <a:gd name="connsiteY9781" fmla="*/ 1252342 h 1318280"/>
                    <a:gd name="connsiteX9782" fmla="*/ 574444 w 2276193"/>
                    <a:gd name="connsiteY9782" fmla="*/ 1251986 h 1318280"/>
                    <a:gd name="connsiteX9783" fmla="*/ 574088 w 2276193"/>
                    <a:gd name="connsiteY9783" fmla="*/ 1250543 h 1318280"/>
                    <a:gd name="connsiteX9784" fmla="*/ 573975 w 2276193"/>
                    <a:gd name="connsiteY9784" fmla="*/ 1249971 h 1318280"/>
                    <a:gd name="connsiteX9785" fmla="*/ 574238 w 2276193"/>
                    <a:gd name="connsiteY9785" fmla="*/ 1241300 h 1318280"/>
                    <a:gd name="connsiteX9786" fmla="*/ 578419 w 2276193"/>
                    <a:gd name="connsiteY9786" fmla="*/ 1238769 h 1318280"/>
                    <a:gd name="connsiteX9787" fmla="*/ 578831 w 2276193"/>
                    <a:gd name="connsiteY9787" fmla="*/ 1235825 h 1318280"/>
                    <a:gd name="connsiteX9788" fmla="*/ 578953 w 2276193"/>
                    <a:gd name="connsiteY9788" fmla="*/ 1235506 h 1318280"/>
                    <a:gd name="connsiteX9789" fmla="*/ 577753 w 2276193"/>
                    <a:gd name="connsiteY9789" fmla="*/ 1235150 h 1318280"/>
                    <a:gd name="connsiteX9790" fmla="*/ 572213 w 2276193"/>
                    <a:gd name="connsiteY9790" fmla="*/ 1231157 h 1318280"/>
                    <a:gd name="connsiteX9791" fmla="*/ 572147 w 2276193"/>
                    <a:gd name="connsiteY9791" fmla="*/ 1223554 h 1318280"/>
                    <a:gd name="connsiteX9792" fmla="*/ 578344 w 2276193"/>
                    <a:gd name="connsiteY9792" fmla="*/ 1218483 h 1318280"/>
                    <a:gd name="connsiteX9793" fmla="*/ 580350 w 2276193"/>
                    <a:gd name="connsiteY9793" fmla="*/ 1218792 h 1318280"/>
                    <a:gd name="connsiteX9794" fmla="*/ 580518 w 2276193"/>
                    <a:gd name="connsiteY9794" fmla="*/ 1207159 h 1318280"/>
                    <a:gd name="connsiteX9795" fmla="*/ 580622 w 2276193"/>
                    <a:gd name="connsiteY9795" fmla="*/ 1201647 h 1318280"/>
                    <a:gd name="connsiteX9796" fmla="*/ 577603 w 2276193"/>
                    <a:gd name="connsiteY9796" fmla="*/ 1202650 h 1318280"/>
                    <a:gd name="connsiteX9797" fmla="*/ 571960 w 2276193"/>
                    <a:gd name="connsiteY9797" fmla="*/ 1197869 h 1318280"/>
                    <a:gd name="connsiteX9798" fmla="*/ 572907 w 2276193"/>
                    <a:gd name="connsiteY9798" fmla="*/ 1184689 h 1318280"/>
                    <a:gd name="connsiteX9799" fmla="*/ 571566 w 2276193"/>
                    <a:gd name="connsiteY9799" fmla="*/ 1171134 h 1318280"/>
                    <a:gd name="connsiteX9800" fmla="*/ 571632 w 2276193"/>
                    <a:gd name="connsiteY9800" fmla="*/ 1170937 h 1318280"/>
                    <a:gd name="connsiteX9801" fmla="*/ 572016 w 2276193"/>
                    <a:gd name="connsiteY9801" fmla="*/ 1169953 h 1318280"/>
                    <a:gd name="connsiteX9802" fmla="*/ 572316 w 2276193"/>
                    <a:gd name="connsiteY9802" fmla="*/ 1169194 h 1318280"/>
                    <a:gd name="connsiteX9803" fmla="*/ 572391 w 2276193"/>
                    <a:gd name="connsiteY9803" fmla="*/ 1168959 h 1318280"/>
                    <a:gd name="connsiteX9804" fmla="*/ 572541 w 2276193"/>
                    <a:gd name="connsiteY9804" fmla="*/ 1168472 h 1318280"/>
                    <a:gd name="connsiteX9805" fmla="*/ 572644 w 2276193"/>
                    <a:gd name="connsiteY9805" fmla="*/ 1168078 h 1318280"/>
                    <a:gd name="connsiteX9806" fmla="*/ 572700 w 2276193"/>
                    <a:gd name="connsiteY9806" fmla="*/ 1167844 h 1318280"/>
                    <a:gd name="connsiteX9807" fmla="*/ 572804 w 2276193"/>
                    <a:gd name="connsiteY9807" fmla="*/ 1167337 h 1318280"/>
                    <a:gd name="connsiteX9808" fmla="*/ 570329 w 2276193"/>
                    <a:gd name="connsiteY9808" fmla="*/ 1157063 h 1318280"/>
                    <a:gd name="connsiteX9809" fmla="*/ 569523 w 2276193"/>
                    <a:gd name="connsiteY9809" fmla="*/ 1155226 h 1318280"/>
                    <a:gd name="connsiteX9810" fmla="*/ 570029 w 2276193"/>
                    <a:gd name="connsiteY9810" fmla="*/ 1144567 h 1318280"/>
                    <a:gd name="connsiteX9811" fmla="*/ 572457 w 2276193"/>
                    <a:gd name="connsiteY9811" fmla="*/ 1136422 h 1318280"/>
                    <a:gd name="connsiteX9812" fmla="*/ 573797 w 2276193"/>
                    <a:gd name="connsiteY9812" fmla="*/ 1129934 h 1318280"/>
                    <a:gd name="connsiteX9813" fmla="*/ 573835 w 2276193"/>
                    <a:gd name="connsiteY9813" fmla="*/ 1129560 h 1318280"/>
                    <a:gd name="connsiteX9814" fmla="*/ 573835 w 2276193"/>
                    <a:gd name="connsiteY9814" fmla="*/ 1129409 h 1318280"/>
                    <a:gd name="connsiteX9815" fmla="*/ 574388 w 2276193"/>
                    <a:gd name="connsiteY9815" fmla="*/ 1126522 h 1318280"/>
                    <a:gd name="connsiteX9816" fmla="*/ 574876 w 2276193"/>
                    <a:gd name="connsiteY9816" fmla="*/ 1101934 h 1318280"/>
                    <a:gd name="connsiteX9817" fmla="*/ 574519 w 2276193"/>
                    <a:gd name="connsiteY9817" fmla="*/ 1099656 h 1318280"/>
                    <a:gd name="connsiteX9818" fmla="*/ 574847 w 2276193"/>
                    <a:gd name="connsiteY9818" fmla="*/ 1075227 h 1318280"/>
                    <a:gd name="connsiteX9819" fmla="*/ 576150 w 2276193"/>
                    <a:gd name="connsiteY9819" fmla="*/ 1064184 h 1318280"/>
                    <a:gd name="connsiteX9820" fmla="*/ 576356 w 2276193"/>
                    <a:gd name="connsiteY9820" fmla="*/ 1060528 h 1318280"/>
                    <a:gd name="connsiteX9821" fmla="*/ 576469 w 2276193"/>
                    <a:gd name="connsiteY9821" fmla="*/ 1056666 h 1318280"/>
                    <a:gd name="connsiteX9822" fmla="*/ 575972 w 2276193"/>
                    <a:gd name="connsiteY9822" fmla="*/ 1042080 h 1318280"/>
                    <a:gd name="connsiteX9823" fmla="*/ 576319 w 2276193"/>
                    <a:gd name="connsiteY9823" fmla="*/ 1033493 h 1318280"/>
                    <a:gd name="connsiteX9824" fmla="*/ 576553 w 2276193"/>
                    <a:gd name="connsiteY9824" fmla="*/ 1031534 h 1318280"/>
                    <a:gd name="connsiteX9825" fmla="*/ 576600 w 2276193"/>
                    <a:gd name="connsiteY9825" fmla="*/ 1031074 h 1318280"/>
                    <a:gd name="connsiteX9826" fmla="*/ 576741 w 2276193"/>
                    <a:gd name="connsiteY9826" fmla="*/ 1029134 h 1318280"/>
                    <a:gd name="connsiteX9827" fmla="*/ 576694 w 2276193"/>
                    <a:gd name="connsiteY9827" fmla="*/ 1022760 h 1318280"/>
                    <a:gd name="connsiteX9828" fmla="*/ 576413 w 2276193"/>
                    <a:gd name="connsiteY9828" fmla="*/ 1019282 h 1318280"/>
                    <a:gd name="connsiteX9829" fmla="*/ 576413 w 2276193"/>
                    <a:gd name="connsiteY9829" fmla="*/ 1019141 h 1318280"/>
                    <a:gd name="connsiteX9830" fmla="*/ 576019 w 2276193"/>
                    <a:gd name="connsiteY9830" fmla="*/ 1015626 h 1318280"/>
                    <a:gd name="connsiteX9831" fmla="*/ 575166 w 2276193"/>
                    <a:gd name="connsiteY9831" fmla="*/ 1009420 h 1318280"/>
                    <a:gd name="connsiteX9832" fmla="*/ 574482 w 2276193"/>
                    <a:gd name="connsiteY9832" fmla="*/ 1004452 h 1318280"/>
                    <a:gd name="connsiteX9833" fmla="*/ 574360 w 2276193"/>
                    <a:gd name="connsiteY9833" fmla="*/ 1004246 h 1318280"/>
                    <a:gd name="connsiteX9834" fmla="*/ 569101 w 2276193"/>
                    <a:gd name="connsiteY9834" fmla="*/ 999549 h 1318280"/>
                    <a:gd name="connsiteX9835" fmla="*/ 569007 w 2276193"/>
                    <a:gd name="connsiteY9835" fmla="*/ 999455 h 1318280"/>
                    <a:gd name="connsiteX9836" fmla="*/ 557018 w 2276193"/>
                    <a:gd name="connsiteY9836" fmla="*/ 990784 h 1318280"/>
                    <a:gd name="connsiteX9837" fmla="*/ 536629 w 2276193"/>
                    <a:gd name="connsiteY9837" fmla="*/ 976817 h 1318280"/>
                    <a:gd name="connsiteX9838" fmla="*/ 536357 w 2276193"/>
                    <a:gd name="connsiteY9838" fmla="*/ 976554 h 1318280"/>
                    <a:gd name="connsiteX9839" fmla="*/ 533573 w 2276193"/>
                    <a:gd name="connsiteY9839" fmla="*/ 972083 h 1318280"/>
                    <a:gd name="connsiteX9840" fmla="*/ 526655 w 2276193"/>
                    <a:gd name="connsiteY9840" fmla="*/ 957675 h 1318280"/>
                    <a:gd name="connsiteX9841" fmla="*/ 526552 w 2276193"/>
                    <a:gd name="connsiteY9841" fmla="*/ 957534 h 1318280"/>
                    <a:gd name="connsiteX9842" fmla="*/ 521517 w 2276193"/>
                    <a:gd name="connsiteY9842" fmla="*/ 949425 h 1318280"/>
                    <a:gd name="connsiteX9843" fmla="*/ 521123 w 2276193"/>
                    <a:gd name="connsiteY9843" fmla="*/ 948685 h 1318280"/>
                    <a:gd name="connsiteX9844" fmla="*/ 520974 w 2276193"/>
                    <a:gd name="connsiteY9844" fmla="*/ 948413 h 1318280"/>
                    <a:gd name="connsiteX9845" fmla="*/ 519577 w 2276193"/>
                    <a:gd name="connsiteY9845" fmla="*/ 945938 h 1318280"/>
                    <a:gd name="connsiteX9846" fmla="*/ 515143 w 2276193"/>
                    <a:gd name="connsiteY9846" fmla="*/ 935973 h 1318280"/>
                    <a:gd name="connsiteX9847" fmla="*/ 511637 w 2276193"/>
                    <a:gd name="connsiteY9847" fmla="*/ 930162 h 1318280"/>
                    <a:gd name="connsiteX9848" fmla="*/ 511553 w 2276193"/>
                    <a:gd name="connsiteY9848" fmla="*/ 930058 h 1318280"/>
                    <a:gd name="connsiteX9849" fmla="*/ 507231 w 2276193"/>
                    <a:gd name="connsiteY9849" fmla="*/ 923478 h 1318280"/>
                    <a:gd name="connsiteX9850" fmla="*/ 506162 w 2276193"/>
                    <a:gd name="connsiteY9850" fmla="*/ 923187 h 1318280"/>
                    <a:gd name="connsiteX9851" fmla="*/ 505562 w 2276193"/>
                    <a:gd name="connsiteY9851" fmla="*/ 922972 h 1318280"/>
                    <a:gd name="connsiteX9852" fmla="*/ 505263 w 2276193"/>
                    <a:gd name="connsiteY9852" fmla="*/ 922859 h 1318280"/>
                    <a:gd name="connsiteX9853" fmla="*/ 504963 w 2276193"/>
                    <a:gd name="connsiteY9853" fmla="*/ 922747 h 1318280"/>
                    <a:gd name="connsiteX9854" fmla="*/ 504053 w 2276193"/>
                    <a:gd name="connsiteY9854" fmla="*/ 922315 h 1318280"/>
                    <a:gd name="connsiteX9855" fmla="*/ 503913 w 2276193"/>
                    <a:gd name="connsiteY9855" fmla="*/ 922250 h 1318280"/>
                    <a:gd name="connsiteX9856" fmla="*/ 503135 w 2276193"/>
                    <a:gd name="connsiteY9856" fmla="*/ 921800 h 1318280"/>
                    <a:gd name="connsiteX9857" fmla="*/ 502947 w 2276193"/>
                    <a:gd name="connsiteY9857" fmla="*/ 921800 h 1318280"/>
                    <a:gd name="connsiteX9858" fmla="*/ 502853 w 2276193"/>
                    <a:gd name="connsiteY9858" fmla="*/ 921612 h 1318280"/>
                    <a:gd name="connsiteX9859" fmla="*/ 497248 w 2276193"/>
                    <a:gd name="connsiteY9859" fmla="*/ 910363 h 1318280"/>
                    <a:gd name="connsiteX9860" fmla="*/ 496460 w 2276193"/>
                    <a:gd name="connsiteY9860" fmla="*/ 906567 h 1318280"/>
                    <a:gd name="connsiteX9861" fmla="*/ 501363 w 2276193"/>
                    <a:gd name="connsiteY9861" fmla="*/ 895871 h 1318280"/>
                    <a:gd name="connsiteX9862" fmla="*/ 503369 w 2276193"/>
                    <a:gd name="connsiteY9862" fmla="*/ 894502 h 1318280"/>
                    <a:gd name="connsiteX9863" fmla="*/ 503463 w 2276193"/>
                    <a:gd name="connsiteY9863" fmla="*/ 894437 h 1318280"/>
                    <a:gd name="connsiteX9864" fmla="*/ 503050 w 2276193"/>
                    <a:gd name="connsiteY9864" fmla="*/ 894249 h 1318280"/>
                    <a:gd name="connsiteX9865" fmla="*/ 500828 w 2276193"/>
                    <a:gd name="connsiteY9865" fmla="*/ 892571 h 1318280"/>
                    <a:gd name="connsiteX9866" fmla="*/ 499207 w 2276193"/>
                    <a:gd name="connsiteY9866" fmla="*/ 886141 h 1318280"/>
                    <a:gd name="connsiteX9867" fmla="*/ 499328 w 2276193"/>
                    <a:gd name="connsiteY9867" fmla="*/ 883975 h 1318280"/>
                    <a:gd name="connsiteX9868" fmla="*/ 499328 w 2276193"/>
                    <a:gd name="connsiteY9868" fmla="*/ 883806 h 1318280"/>
                    <a:gd name="connsiteX9869" fmla="*/ 499357 w 2276193"/>
                    <a:gd name="connsiteY9869" fmla="*/ 882494 h 1318280"/>
                    <a:gd name="connsiteX9870" fmla="*/ 499357 w 2276193"/>
                    <a:gd name="connsiteY9870" fmla="*/ 882391 h 1318280"/>
                    <a:gd name="connsiteX9871" fmla="*/ 499422 w 2276193"/>
                    <a:gd name="connsiteY9871" fmla="*/ 881491 h 1318280"/>
                    <a:gd name="connsiteX9872" fmla="*/ 499422 w 2276193"/>
                    <a:gd name="connsiteY9872" fmla="*/ 881359 h 1318280"/>
                    <a:gd name="connsiteX9873" fmla="*/ 499525 w 2276193"/>
                    <a:gd name="connsiteY9873" fmla="*/ 880432 h 1318280"/>
                    <a:gd name="connsiteX9874" fmla="*/ 499544 w 2276193"/>
                    <a:gd name="connsiteY9874" fmla="*/ 880272 h 1318280"/>
                    <a:gd name="connsiteX9875" fmla="*/ 499732 w 2276193"/>
                    <a:gd name="connsiteY9875" fmla="*/ 879316 h 1318280"/>
                    <a:gd name="connsiteX9876" fmla="*/ 499760 w 2276193"/>
                    <a:gd name="connsiteY9876" fmla="*/ 879213 h 1318280"/>
                    <a:gd name="connsiteX9877" fmla="*/ 500060 w 2276193"/>
                    <a:gd name="connsiteY9877" fmla="*/ 878182 h 1318280"/>
                    <a:gd name="connsiteX9878" fmla="*/ 500097 w 2276193"/>
                    <a:gd name="connsiteY9878" fmla="*/ 878079 h 1318280"/>
                    <a:gd name="connsiteX9879" fmla="*/ 500529 w 2276193"/>
                    <a:gd name="connsiteY9879" fmla="*/ 877010 h 1318280"/>
                    <a:gd name="connsiteX9880" fmla="*/ 500585 w 2276193"/>
                    <a:gd name="connsiteY9880" fmla="*/ 876888 h 1318280"/>
                    <a:gd name="connsiteX9881" fmla="*/ 501166 w 2276193"/>
                    <a:gd name="connsiteY9881" fmla="*/ 875838 h 1318280"/>
                    <a:gd name="connsiteX9882" fmla="*/ 502000 w 2276193"/>
                    <a:gd name="connsiteY9882" fmla="*/ 874666 h 1318280"/>
                    <a:gd name="connsiteX9883" fmla="*/ 502216 w 2276193"/>
                    <a:gd name="connsiteY9883" fmla="*/ 874395 h 1318280"/>
                    <a:gd name="connsiteX9884" fmla="*/ 502441 w 2276193"/>
                    <a:gd name="connsiteY9884" fmla="*/ 874076 h 1318280"/>
                    <a:gd name="connsiteX9885" fmla="*/ 502797 w 2276193"/>
                    <a:gd name="connsiteY9885" fmla="*/ 873514 h 1318280"/>
                    <a:gd name="connsiteX9886" fmla="*/ 503069 w 2276193"/>
                    <a:gd name="connsiteY9886" fmla="*/ 873007 h 1318280"/>
                    <a:gd name="connsiteX9887" fmla="*/ 503135 w 2276193"/>
                    <a:gd name="connsiteY9887" fmla="*/ 872876 h 1318280"/>
                    <a:gd name="connsiteX9888" fmla="*/ 503378 w 2276193"/>
                    <a:gd name="connsiteY9888" fmla="*/ 872323 h 1318280"/>
                    <a:gd name="connsiteX9889" fmla="*/ 503969 w 2276193"/>
                    <a:gd name="connsiteY9889" fmla="*/ 872417 h 1318280"/>
                    <a:gd name="connsiteX9890" fmla="*/ 503416 w 2276193"/>
                    <a:gd name="connsiteY9890" fmla="*/ 872220 h 1318280"/>
                    <a:gd name="connsiteX9891" fmla="*/ 503584 w 2276193"/>
                    <a:gd name="connsiteY9891" fmla="*/ 871676 h 1318280"/>
                    <a:gd name="connsiteX9892" fmla="*/ 504184 w 2276193"/>
                    <a:gd name="connsiteY9892" fmla="*/ 871714 h 1318280"/>
                    <a:gd name="connsiteX9893" fmla="*/ 503612 w 2276193"/>
                    <a:gd name="connsiteY9893" fmla="*/ 871573 h 1318280"/>
                    <a:gd name="connsiteX9894" fmla="*/ 503734 w 2276193"/>
                    <a:gd name="connsiteY9894" fmla="*/ 870954 h 1318280"/>
                    <a:gd name="connsiteX9895" fmla="*/ 503734 w 2276193"/>
                    <a:gd name="connsiteY9895" fmla="*/ 870814 h 1318280"/>
                    <a:gd name="connsiteX9896" fmla="*/ 503744 w 2276193"/>
                    <a:gd name="connsiteY9896" fmla="*/ 870167 h 1318280"/>
                    <a:gd name="connsiteX9897" fmla="*/ 503688 w 2276193"/>
                    <a:gd name="connsiteY9897" fmla="*/ 868779 h 1318280"/>
                    <a:gd name="connsiteX9898" fmla="*/ 503800 w 2276193"/>
                    <a:gd name="connsiteY9898" fmla="*/ 867458 h 1318280"/>
                    <a:gd name="connsiteX9899" fmla="*/ 504034 w 2276193"/>
                    <a:gd name="connsiteY9899" fmla="*/ 866539 h 1318280"/>
                    <a:gd name="connsiteX9900" fmla="*/ 504456 w 2276193"/>
                    <a:gd name="connsiteY9900" fmla="*/ 865639 h 1318280"/>
                    <a:gd name="connsiteX9901" fmla="*/ 506612 w 2276193"/>
                    <a:gd name="connsiteY9901" fmla="*/ 863980 h 1318280"/>
                    <a:gd name="connsiteX9902" fmla="*/ 507409 w 2276193"/>
                    <a:gd name="connsiteY9902" fmla="*/ 863642 h 1318280"/>
                    <a:gd name="connsiteX9903" fmla="*/ 508075 w 2276193"/>
                    <a:gd name="connsiteY9903" fmla="*/ 863267 h 1318280"/>
                    <a:gd name="connsiteX9904" fmla="*/ 511074 w 2276193"/>
                    <a:gd name="connsiteY9904" fmla="*/ 860343 h 1318280"/>
                    <a:gd name="connsiteX9905" fmla="*/ 511618 w 2276193"/>
                    <a:gd name="connsiteY9905" fmla="*/ 860596 h 1318280"/>
                    <a:gd name="connsiteX9906" fmla="*/ 511149 w 2276193"/>
                    <a:gd name="connsiteY9906" fmla="*/ 860249 h 1318280"/>
                    <a:gd name="connsiteX9907" fmla="*/ 511627 w 2276193"/>
                    <a:gd name="connsiteY9907" fmla="*/ 859593 h 1318280"/>
                    <a:gd name="connsiteX9908" fmla="*/ 512799 w 2276193"/>
                    <a:gd name="connsiteY9908" fmla="*/ 857877 h 1318280"/>
                    <a:gd name="connsiteX9909" fmla="*/ 513802 w 2276193"/>
                    <a:gd name="connsiteY9909" fmla="*/ 856396 h 1318280"/>
                    <a:gd name="connsiteX9910" fmla="*/ 513858 w 2276193"/>
                    <a:gd name="connsiteY9910" fmla="*/ 856331 h 1318280"/>
                    <a:gd name="connsiteX9911" fmla="*/ 518508 w 2276193"/>
                    <a:gd name="connsiteY9911" fmla="*/ 851175 h 1318280"/>
                    <a:gd name="connsiteX9912" fmla="*/ 520046 w 2276193"/>
                    <a:gd name="connsiteY9912" fmla="*/ 850040 h 1318280"/>
                    <a:gd name="connsiteX9913" fmla="*/ 523279 w 2276193"/>
                    <a:gd name="connsiteY9913" fmla="*/ 843076 h 1318280"/>
                    <a:gd name="connsiteX9914" fmla="*/ 523092 w 2276193"/>
                    <a:gd name="connsiteY9914" fmla="*/ 832708 h 1318280"/>
                    <a:gd name="connsiteX9915" fmla="*/ 520908 w 2276193"/>
                    <a:gd name="connsiteY9915" fmla="*/ 823812 h 1318280"/>
                    <a:gd name="connsiteX9916" fmla="*/ 520430 w 2276193"/>
                    <a:gd name="connsiteY9916" fmla="*/ 822902 h 1318280"/>
                    <a:gd name="connsiteX9917" fmla="*/ 519614 w 2276193"/>
                    <a:gd name="connsiteY9917" fmla="*/ 821412 h 1318280"/>
                    <a:gd name="connsiteX9918" fmla="*/ 519502 w 2276193"/>
                    <a:gd name="connsiteY9918" fmla="*/ 821215 h 1318280"/>
                    <a:gd name="connsiteX9919" fmla="*/ 516708 w 2276193"/>
                    <a:gd name="connsiteY9919" fmla="*/ 814165 h 1318280"/>
                    <a:gd name="connsiteX9920" fmla="*/ 516230 w 2276193"/>
                    <a:gd name="connsiteY9920" fmla="*/ 812713 h 1318280"/>
                    <a:gd name="connsiteX9921" fmla="*/ 514374 w 2276193"/>
                    <a:gd name="connsiteY9921" fmla="*/ 814128 h 1318280"/>
                    <a:gd name="connsiteX9922" fmla="*/ 512059 w 2276193"/>
                    <a:gd name="connsiteY9922" fmla="*/ 816012 h 1318280"/>
                    <a:gd name="connsiteX9923" fmla="*/ 511778 w 2276193"/>
                    <a:gd name="connsiteY9923" fmla="*/ 816190 h 1318280"/>
                    <a:gd name="connsiteX9924" fmla="*/ 511084 w 2276193"/>
                    <a:gd name="connsiteY9924" fmla="*/ 821430 h 1318280"/>
                    <a:gd name="connsiteX9925" fmla="*/ 506922 w 2276193"/>
                    <a:gd name="connsiteY9925" fmla="*/ 824243 h 1318280"/>
                    <a:gd name="connsiteX9926" fmla="*/ 506472 w 2276193"/>
                    <a:gd name="connsiteY9926" fmla="*/ 824308 h 1318280"/>
                    <a:gd name="connsiteX9927" fmla="*/ 505412 w 2276193"/>
                    <a:gd name="connsiteY9927" fmla="*/ 824308 h 1318280"/>
                    <a:gd name="connsiteX9928" fmla="*/ 505309 w 2276193"/>
                    <a:gd name="connsiteY9928" fmla="*/ 824308 h 1318280"/>
                    <a:gd name="connsiteX9929" fmla="*/ 504878 w 2276193"/>
                    <a:gd name="connsiteY9929" fmla="*/ 824252 h 1318280"/>
                    <a:gd name="connsiteX9930" fmla="*/ 504710 w 2276193"/>
                    <a:gd name="connsiteY9930" fmla="*/ 824224 h 1318280"/>
                    <a:gd name="connsiteX9931" fmla="*/ 504156 w 2276193"/>
                    <a:gd name="connsiteY9931" fmla="*/ 824093 h 1318280"/>
                    <a:gd name="connsiteX9932" fmla="*/ 503556 w 2276193"/>
                    <a:gd name="connsiteY9932" fmla="*/ 823877 h 1318280"/>
                    <a:gd name="connsiteX9933" fmla="*/ 503435 w 2276193"/>
                    <a:gd name="connsiteY9933" fmla="*/ 823821 h 1318280"/>
                    <a:gd name="connsiteX9934" fmla="*/ 502928 w 2276193"/>
                    <a:gd name="connsiteY9934" fmla="*/ 823577 h 1318280"/>
                    <a:gd name="connsiteX9935" fmla="*/ 502731 w 2276193"/>
                    <a:gd name="connsiteY9935" fmla="*/ 823474 h 1318280"/>
                    <a:gd name="connsiteX9936" fmla="*/ 502113 w 2276193"/>
                    <a:gd name="connsiteY9936" fmla="*/ 823080 h 1318280"/>
                    <a:gd name="connsiteX9937" fmla="*/ 500744 w 2276193"/>
                    <a:gd name="connsiteY9937" fmla="*/ 821862 h 1318280"/>
                    <a:gd name="connsiteX9938" fmla="*/ 499929 w 2276193"/>
                    <a:gd name="connsiteY9938" fmla="*/ 821524 h 1318280"/>
                    <a:gd name="connsiteX9939" fmla="*/ 495138 w 2276193"/>
                    <a:gd name="connsiteY9939" fmla="*/ 817774 h 1318280"/>
                    <a:gd name="connsiteX9940" fmla="*/ 494801 w 2276193"/>
                    <a:gd name="connsiteY9940" fmla="*/ 817531 h 1318280"/>
                    <a:gd name="connsiteX9941" fmla="*/ 491342 w 2276193"/>
                    <a:gd name="connsiteY9941" fmla="*/ 817934 h 1318280"/>
                    <a:gd name="connsiteX9942" fmla="*/ 478171 w 2276193"/>
                    <a:gd name="connsiteY9942" fmla="*/ 808644 h 1318280"/>
                    <a:gd name="connsiteX9943" fmla="*/ 477843 w 2276193"/>
                    <a:gd name="connsiteY9943" fmla="*/ 808316 h 1318280"/>
                    <a:gd name="connsiteX9944" fmla="*/ 474965 w 2276193"/>
                    <a:gd name="connsiteY9944" fmla="*/ 807397 h 1318280"/>
                    <a:gd name="connsiteX9945" fmla="*/ 466107 w 2276193"/>
                    <a:gd name="connsiteY9945" fmla="*/ 799176 h 1318280"/>
                    <a:gd name="connsiteX9946" fmla="*/ 465535 w 2276193"/>
                    <a:gd name="connsiteY9946" fmla="*/ 795230 h 1318280"/>
                    <a:gd name="connsiteX9947" fmla="*/ 462226 w 2276193"/>
                    <a:gd name="connsiteY9947" fmla="*/ 791292 h 1318280"/>
                    <a:gd name="connsiteX9948" fmla="*/ 462047 w 2276193"/>
                    <a:gd name="connsiteY9948" fmla="*/ 791096 h 1318280"/>
                    <a:gd name="connsiteX9949" fmla="*/ 457023 w 2276193"/>
                    <a:gd name="connsiteY9949" fmla="*/ 784862 h 1318280"/>
                    <a:gd name="connsiteX9950" fmla="*/ 456601 w 2276193"/>
                    <a:gd name="connsiteY9950" fmla="*/ 784056 h 1318280"/>
                    <a:gd name="connsiteX9951" fmla="*/ 445184 w 2276193"/>
                    <a:gd name="connsiteY9951" fmla="*/ 781346 h 1318280"/>
                    <a:gd name="connsiteX9952" fmla="*/ 445071 w 2276193"/>
                    <a:gd name="connsiteY9952" fmla="*/ 781309 h 1318280"/>
                    <a:gd name="connsiteX9953" fmla="*/ 435706 w 2276193"/>
                    <a:gd name="connsiteY9953" fmla="*/ 779041 h 1318280"/>
                    <a:gd name="connsiteX9954" fmla="*/ 435228 w 2276193"/>
                    <a:gd name="connsiteY9954" fmla="*/ 779041 h 1318280"/>
                    <a:gd name="connsiteX9955" fmla="*/ 426744 w 2276193"/>
                    <a:gd name="connsiteY9955" fmla="*/ 774672 h 1318280"/>
                    <a:gd name="connsiteX9956" fmla="*/ 426126 w 2276193"/>
                    <a:gd name="connsiteY9956" fmla="*/ 774091 h 1318280"/>
                    <a:gd name="connsiteX9957" fmla="*/ 421542 w 2276193"/>
                    <a:gd name="connsiteY9957" fmla="*/ 769948 h 1318280"/>
                    <a:gd name="connsiteX9958" fmla="*/ 419526 w 2276193"/>
                    <a:gd name="connsiteY9958" fmla="*/ 768176 h 1318280"/>
                    <a:gd name="connsiteX9959" fmla="*/ 418167 w 2276193"/>
                    <a:gd name="connsiteY9959" fmla="*/ 766967 h 1318280"/>
                    <a:gd name="connsiteX9960" fmla="*/ 416498 w 2276193"/>
                    <a:gd name="connsiteY9960" fmla="*/ 765486 h 1318280"/>
                    <a:gd name="connsiteX9961" fmla="*/ 414492 w 2276193"/>
                    <a:gd name="connsiteY9961" fmla="*/ 763695 h 1318280"/>
                    <a:gd name="connsiteX9962" fmla="*/ 411315 w 2276193"/>
                    <a:gd name="connsiteY9962" fmla="*/ 761876 h 1318280"/>
                    <a:gd name="connsiteX9963" fmla="*/ 410583 w 2276193"/>
                    <a:gd name="connsiteY9963" fmla="*/ 762111 h 1318280"/>
                    <a:gd name="connsiteX9964" fmla="*/ 399578 w 2276193"/>
                    <a:gd name="connsiteY9964" fmla="*/ 765289 h 1318280"/>
                    <a:gd name="connsiteX9965" fmla="*/ 384945 w 2276193"/>
                    <a:gd name="connsiteY9965" fmla="*/ 761295 h 1318280"/>
                    <a:gd name="connsiteX9966" fmla="*/ 383183 w 2276193"/>
                    <a:gd name="connsiteY9966" fmla="*/ 760489 h 1318280"/>
                    <a:gd name="connsiteX9967" fmla="*/ 380558 w 2276193"/>
                    <a:gd name="connsiteY9967" fmla="*/ 759364 h 1318280"/>
                    <a:gd name="connsiteX9968" fmla="*/ 376977 w 2276193"/>
                    <a:gd name="connsiteY9968" fmla="*/ 757986 h 1318280"/>
                    <a:gd name="connsiteX9969" fmla="*/ 360675 w 2276193"/>
                    <a:gd name="connsiteY9969" fmla="*/ 748809 h 1318280"/>
                    <a:gd name="connsiteX9970" fmla="*/ 358294 w 2276193"/>
                    <a:gd name="connsiteY9970" fmla="*/ 748368 h 1318280"/>
                    <a:gd name="connsiteX9971" fmla="*/ 357638 w 2276193"/>
                    <a:gd name="connsiteY9971" fmla="*/ 748275 h 1318280"/>
                    <a:gd name="connsiteX9972" fmla="*/ 348995 w 2276193"/>
                    <a:gd name="connsiteY9972" fmla="*/ 743090 h 1318280"/>
                    <a:gd name="connsiteX9973" fmla="*/ 345471 w 2276193"/>
                    <a:gd name="connsiteY9973" fmla="*/ 740297 h 1318280"/>
                    <a:gd name="connsiteX9974" fmla="*/ 338552 w 2276193"/>
                    <a:gd name="connsiteY9974" fmla="*/ 734635 h 1318280"/>
                    <a:gd name="connsiteX9975" fmla="*/ 337531 w 2276193"/>
                    <a:gd name="connsiteY9975" fmla="*/ 733098 h 1318280"/>
                    <a:gd name="connsiteX9976" fmla="*/ 337999 w 2276193"/>
                    <a:gd name="connsiteY9976" fmla="*/ 721924 h 1318280"/>
                    <a:gd name="connsiteX9977" fmla="*/ 338318 w 2276193"/>
                    <a:gd name="connsiteY9977" fmla="*/ 721446 h 1318280"/>
                    <a:gd name="connsiteX9978" fmla="*/ 338299 w 2276193"/>
                    <a:gd name="connsiteY9978" fmla="*/ 718137 h 1318280"/>
                    <a:gd name="connsiteX9979" fmla="*/ 327828 w 2276193"/>
                    <a:gd name="connsiteY9979" fmla="*/ 699444 h 1318280"/>
                    <a:gd name="connsiteX9980" fmla="*/ 323891 w 2276193"/>
                    <a:gd name="connsiteY9980" fmla="*/ 694279 h 1318280"/>
                    <a:gd name="connsiteX9981" fmla="*/ 319016 w 2276193"/>
                    <a:gd name="connsiteY9981" fmla="*/ 689395 h 1318280"/>
                    <a:gd name="connsiteX9982" fmla="*/ 315154 w 2276193"/>
                    <a:gd name="connsiteY9982" fmla="*/ 685955 h 1318280"/>
                    <a:gd name="connsiteX9983" fmla="*/ 315445 w 2276193"/>
                    <a:gd name="connsiteY9983" fmla="*/ 679824 h 1318280"/>
                    <a:gd name="connsiteX9984" fmla="*/ 315576 w 2276193"/>
                    <a:gd name="connsiteY9984" fmla="*/ 679562 h 1318280"/>
                    <a:gd name="connsiteX9985" fmla="*/ 314714 w 2276193"/>
                    <a:gd name="connsiteY9985" fmla="*/ 678671 h 1318280"/>
                    <a:gd name="connsiteX9986" fmla="*/ 313167 w 2276193"/>
                    <a:gd name="connsiteY9986" fmla="*/ 676993 h 1318280"/>
                    <a:gd name="connsiteX9987" fmla="*/ 311114 w 2276193"/>
                    <a:gd name="connsiteY9987" fmla="*/ 674481 h 1318280"/>
                    <a:gd name="connsiteX9988" fmla="*/ 296135 w 2276193"/>
                    <a:gd name="connsiteY9988" fmla="*/ 646705 h 1318280"/>
                    <a:gd name="connsiteX9989" fmla="*/ 292423 w 2276193"/>
                    <a:gd name="connsiteY9989" fmla="*/ 639862 h 1318280"/>
                    <a:gd name="connsiteX9990" fmla="*/ 294157 w 2276193"/>
                    <a:gd name="connsiteY9990" fmla="*/ 649433 h 1318280"/>
                    <a:gd name="connsiteX9991" fmla="*/ 296032 w 2276193"/>
                    <a:gd name="connsiteY9991" fmla="*/ 653024 h 1318280"/>
                    <a:gd name="connsiteX9992" fmla="*/ 305799 w 2276193"/>
                    <a:gd name="connsiteY9992" fmla="*/ 670928 h 1318280"/>
                    <a:gd name="connsiteX9993" fmla="*/ 310130 w 2276193"/>
                    <a:gd name="connsiteY9993" fmla="*/ 682936 h 1318280"/>
                    <a:gd name="connsiteX9994" fmla="*/ 311152 w 2276193"/>
                    <a:gd name="connsiteY9994" fmla="*/ 686883 h 1318280"/>
                    <a:gd name="connsiteX9995" fmla="*/ 311874 w 2276193"/>
                    <a:gd name="connsiteY9995" fmla="*/ 689086 h 1318280"/>
                    <a:gd name="connsiteX9996" fmla="*/ 312464 w 2276193"/>
                    <a:gd name="connsiteY9996" fmla="*/ 690961 h 1318280"/>
                    <a:gd name="connsiteX9997" fmla="*/ 313683 w 2276193"/>
                    <a:gd name="connsiteY9997" fmla="*/ 693126 h 1318280"/>
                    <a:gd name="connsiteX9998" fmla="*/ 319560 w 2276193"/>
                    <a:gd name="connsiteY9998" fmla="*/ 702866 h 1318280"/>
                    <a:gd name="connsiteX9999" fmla="*/ 315970 w 2276193"/>
                    <a:gd name="connsiteY9999" fmla="*/ 708865 h 1318280"/>
                    <a:gd name="connsiteX10000" fmla="*/ 313158 w 2276193"/>
                    <a:gd name="connsiteY10000" fmla="*/ 709615 h 1318280"/>
                    <a:gd name="connsiteX10001" fmla="*/ 307824 w 2276193"/>
                    <a:gd name="connsiteY10001" fmla="*/ 705791 h 1318280"/>
                    <a:gd name="connsiteX10002" fmla="*/ 306896 w 2276193"/>
                    <a:gd name="connsiteY10002" fmla="*/ 704075 h 1318280"/>
                    <a:gd name="connsiteX10003" fmla="*/ 306390 w 2276193"/>
                    <a:gd name="connsiteY10003" fmla="*/ 703466 h 1318280"/>
                    <a:gd name="connsiteX10004" fmla="*/ 306315 w 2276193"/>
                    <a:gd name="connsiteY10004" fmla="*/ 703382 h 1318280"/>
                    <a:gd name="connsiteX10005" fmla="*/ 305809 w 2276193"/>
                    <a:gd name="connsiteY10005" fmla="*/ 702847 h 1318280"/>
                    <a:gd name="connsiteX10006" fmla="*/ 305650 w 2276193"/>
                    <a:gd name="connsiteY10006" fmla="*/ 702688 h 1318280"/>
                    <a:gd name="connsiteX10007" fmla="*/ 305144 w 2276193"/>
                    <a:gd name="connsiteY10007" fmla="*/ 702201 h 1318280"/>
                    <a:gd name="connsiteX10008" fmla="*/ 304150 w 2276193"/>
                    <a:gd name="connsiteY10008" fmla="*/ 701282 h 1318280"/>
                    <a:gd name="connsiteX10009" fmla="*/ 302340 w 2276193"/>
                    <a:gd name="connsiteY10009" fmla="*/ 699548 h 1318280"/>
                    <a:gd name="connsiteX10010" fmla="*/ 301600 w 2276193"/>
                    <a:gd name="connsiteY10010" fmla="*/ 698798 h 1318280"/>
                    <a:gd name="connsiteX10011" fmla="*/ 295797 w 2276193"/>
                    <a:gd name="connsiteY10011" fmla="*/ 683752 h 1318280"/>
                    <a:gd name="connsiteX10012" fmla="*/ 292151 w 2276193"/>
                    <a:gd name="connsiteY10012" fmla="*/ 679946 h 1318280"/>
                    <a:gd name="connsiteX10013" fmla="*/ 288701 w 2276193"/>
                    <a:gd name="connsiteY10013" fmla="*/ 677274 h 1318280"/>
                    <a:gd name="connsiteX10014" fmla="*/ 287914 w 2276193"/>
                    <a:gd name="connsiteY10014" fmla="*/ 676984 h 1318280"/>
                    <a:gd name="connsiteX10015" fmla="*/ 283358 w 2276193"/>
                    <a:gd name="connsiteY10015" fmla="*/ 673815 h 1318280"/>
                    <a:gd name="connsiteX10016" fmla="*/ 282945 w 2276193"/>
                    <a:gd name="connsiteY10016" fmla="*/ 673290 h 1318280"/>
                    <a:gd name="connsiteX10017" fmla="*/ 281024 w 2276193"/>
                    <a:gd name="connsiteY10017" fmla="*/ 667432 h 1318280"/>
                    <a:gd name="connsiteX10018" fmla="*/ 285467 w 2276193"/>
                    <a:gd name="connsiteY10018" fmla="*/ 662988 h 1318280"/>
                    <a:gd name="connsiteX10019" fmla="*/ 285945 w 2276193"/>
                    <a:gd name="connsiteY10019" fmla="*/ 662735 h 1318280"/>
                    <a:gd name="connsiteX10020" fmla="*/ 285420 w 2276193"/>
                    <a:gd name="connsiteY10020" fmla="*/ 661882 h 1318280"/>
                    <a:gd name="connsiteX10021" fmla="*/ 284295 w 2276193"/>
                    <a:gd name="connsiteY10021" fmla="*/ 660054 h 1318280"/>
                    <a:gd name="connsiteX10022" fmla="*/ 284220 w 2276193"/>
                    <a:gd name="connsiteY10022" fmla="*/ 659914 h 1318280"/>
                    <a:gd name="connsiteX10023" fmla="*/ 283976 w 2276193"/>
                    <a:gd name="connsiteY10023" fmla="*/ 659454 h 1318280"/>
                    <a:gd name="connsiteX10024" fmla="*/ 271790 w 2276193"/>
                    <a:gd name="connsiteY10024" fmla="*/ 631247 h 1318280"/>
                    <a:gd name="connsiteX10025" fmla="*/ 270159 w 2276193"/>
                    <a:gd name="connsiteY10025" fmla="*/ 624226 h 1318280"/>
                    <a:gd name="connsiteX10026" fmla="*/ 268331 w 2276193"/>
                    <a:gd name="connsiteY10026" fmla="*/ 619783 h 1318280"/>
                    <a:gd name="connsiteX10027" fmla="*/ 267515 w 2276193"/>
                    <a:gd name="connsiteY10027" fmla="*/ 619014 h 1318280"/>
                    <a:gd name="connsiteX10028" fmla="*/ 267028 w 2276193"/>
                    <a:gd name="connsiteY10028" fmla="*/ 618714 h 1318280"/>
                    <a:gd name="connsiteX10029" fmla="*/ 266531 w 2276193"/>
                    <a:gd name="connsiteY10029" fmla="*/ 618480 h 1318280"/>
                    <a:gd name="connsiteX10030" fmla="*/ 266278 w 2276193"/>
                    <a:gd name="connsiteY10030" fmla="*/ 618480 h 1318280"/>
                    <a:gd name="connsiteX10031" fmla="*/ 266212 w 2276193"/>
                    <a:gd name="connsiteY10031" fmla="*/ 618358 h 1318280"/>
                    <a:gd name="connsiteX10032" fmla="*/ 265087 w 2276193"/>
                    <a:gd name="connsiteY10032" fmla="*/ 617833 h 1318280"/>
                    <a:gd name="connsiteX10033" fmla="*/ 264816 w 2276193"/>
                    <a:gd name="connsiteY10033" fmla="*/ 617692 h 1318280"/>
                    <a:gd name="connsiteX10034" fmla="*/ 263831 w 2276193"/>
                    <a:gd name="connsiteY10034" fmla="*/ 617102 h 1318280"/>
                    <a:gd name="connsiteX10035" fmla="*/ 261253 w 2276193"/>
                    <a:gd name="connsiteY10035" fmla="*/ 615227 h 1318280"/>
                    <a:gd name="connsiteX10036" fmla="*/ 256903 w 2276193"/>
                    <a:gd name="connsiteY10036" fmla="*/ 612949 h 1318280"/>
                    <a:gd name="connsiteX10037" fmla="*/ 252197 w 2276193"/>
                    <a:gd name="connsiteY10037" fmla="*/ 610896 h 1318280"/>
                    <a:gd name="connsiteX10038" fmla="*/ 250782 w 2276193"/>
                    <a:gd name="connsiteY10038" fmla="*/ 606040 h 1318280"/>
                    <a:gd name="connsiteX10039" fmla="*/ 248682 w 2276193"/>
                    <a:gd name="connsiteY10039" fmla="*/ 600706 h 1318280"/>
                    <a:gd name="connsiteX10040" fmla="*/ 248204 w 2276193"/>
                    <a:gd name="connsiteY10040" fmla="*/ 599984 h 1318280"/>
                    <a:gd name="connsiteX10041" fmla="*/ 244511 w 2276193"/>
                    <a:gd name="connsiteY10041" fmla="*/ 582877 h 1318280"/>
                    <a:gd name="connsiteX10042" fmla="*/ 241211 w 2276193"/>
                    <a:gd name="connsiteY10042" fmla="*/ 573006 h 1318280"/>
                    <a:gd name="connsiteX10043" fmla="*/ 240489 w 2276193"/>
                    <a:gd name="connsiteY10043" fmla="*/ 571637 h 1318280"/>
                    <a:gd name="connsiteX10044" fmla="*/ 240105 w 2276193"/>
                    <a:gd name="connsiteY10044" fmla="*/ 570793 h 1318280"/>
                    <a:gd name="connsiteX10045" fmla="*/ 239898 w 2276193"/>
                    <a:gd name="connsiteY10045" fmla="*/ 570325 h 1318280"/>
                    <a:gd name="connsiteX10046" fmla="*/ 239448 w 2276193"/>
                    <a:gd name="connsiteY10046" fmla="*/ 569106 h 1318280"/>
                    <a:gd name="connsiteX10047" fmla="*/ 238680 w 2276193"/>
                    <a:gd name="connsiteY10047" fmla="*/ 560894 h 1318280"/>
                    <a:gd name="connsiteX10048" fmla="*/ 238502 w 2276193"/>
                    <a:gd name="connsiteY10048" fmla="*/ 555138 h 1318280"/>
                    <a:gd name="connsiteX10049" fmla="*/ 238783 w 2276193"/>
                    <a:gd name="connsiteY10049" fmla="*/ 547048 h 1318280"/>
                    <a:gd name="connsiteX10050" fmla="*/ 241229 w 2276193"/>
                    <a:gd name="connsiteY10050" fmla="*/ 532809 h 1318280"/>
                    <a:gd name="connsiteX10051" fmla="*/ 243254 w 2276193"/>
                    <a:gd name="connsiteY10051" fmla="*/ 523791 h 1318280"/>
                    <a:gd name="connsiteX10052" fmla="*/ 249357 w 2276193"/>
                    <a:gd name="connsiteY10052" fmla="*/ 509129 h 1318280"/>
                    <a:gd name="connsiteX10053" fmla="*/ 249423 w 2276193"/>
                    <a:gd name="connsiteY10053" fmla="*/ 508933 h 1318280"/>
                    <a:gd name="connsiteX10054" fmla="*/ 253847 w 2276193"/>
                    <a:gd name="connsiteY10054" fmla="*/ 497309 h 1318280"/>
                    <a:gd name="connsiteX10055" fmla="*/ 255544 w 2276193"/>
                    <a:gd name="connsiteY10055" fmla="*/ 492265 h 1318280"/>
                    <a:gd name="connsiteX10056" fmla="*/ 256078 w 2276193"/>
                    <a:gd name="connsiteY10056" fmla="*/ 489078 h 1318280"/>
                    <a:gd name="connsiteX10057" fmla="*/ 256341 w 2276193"/>
                    <a:gd name="connsiteY10057" fmla="*/ 485760 h 1318280"/>
                    <a:gd name="connsiteX10058" fmla="*/ 256397 w 2276193"/>
                    <a:gd name="connsiteY10058" fmla="*/ 478739 h 1318280"/>
                    <a:gd name="connsiteX10059" fmla="*/ 256369 w 2276193"/>
                    <a:gd name="connsiteY10059" fmla="*/ 475982 h 1318280"/>
                    <a:gd name="connsiteX10060" fmla="*/ 256341 w 2276193"/>
                    <a:gd name="connsiteY10060" fmla="*/ 475429 h 1318280"/>
                    <a:gd name="connsiteX10061" fmla="*/ 256341 w 2276193"/>
                    <a:gd name="connsiteY10061" fmla="*/ 475139 h 1318280"/>
                    <a:gd name="connsiteX10062" fmla="*/ 257597 w 2276193"/>
                    <a:gd name="connsiteY10062" fmla="*/ 469280 h 1318280"/>
                    <a:gd name="connsiteX10063" fmla="*/ 258309 w 2276193"/>
                    <a:gd name="connsiteY10063" fmla="*/ 468361 h 1318280"/>
                    <a:gd name="connsiteX10064" fmla="*/ 250276 w 2276193"/>
                    <a:gd name="connsiteY10064" fmla="*/ 457946 h 1318280"/>
                    <a:gd name="connsiteX10065" fmla="*/ 247501 w 2276193"/>
                    <a:gd name="connsiteY10065" fmla="*/ 454750 h 1318280"/>
                    <a:gd name="connsiteX10066" fmla="*/ 242945 w 2276193"/>
                    <a:gd name="connsiteY10066" fmla="*/ 444532 h 1318280"/>
                    <a:gd name="connsiteX10067" fmla="*/ 245017 w 2276193"/>
                    <a:gd name="connsiteY10067" fmla="*/ 438945 h 1318280"/>
                    <a:gd name="connsiteX10068" fmla="*/ 248869 w 2276193"/>
                    <a:gd name="connsiteY10068" fmla="*/ 437211 h 1318280"/>
                    <a:gd name="connsiteX10069" fmla="*/ 249751 w 2276193"/>
                    <a:gd name="connsiteY10069" fmla="*/ 437286 h 1318280"/>
                    <a:gd name="connsiteX10070" fmla="*/ 251054 w 2276193"/>
                    <a:gd name="connsiteY10070" fmla="*/ 425728 h 1318280"/>
                    <a:gd name="connsiteX10071" fmla="*/ 250866 w 2276193"/>
                    <a:gd name="connsiteY10071" fmla="*/ 425456 h 1318280"/>
                    <a:gd name="connsiteX10072" fmla="*/ 249329 w 2276193"/>
                    <a:gd name="connsiteY10072" fmla="*/ 420272 h 1318280"/>
                    <a:gd name="connsiteX10073" fmla="*/ 248241 w 2276193"/>
                    <a:gd name="connsiteY10073" fmla="*/ 419541 h 1318280"/>
                    <a:gd name="connsiteX10074" fmla="*/ 246245 w 2276193"/>
                    <a:gd name="connsiteY10074" fmla="*/ 415444 h 1318280"/>
                    <a:gd name="connsiteX10075" fmla="*/ 247070 w 2276193"/>
                    <a:gd name="connsiteY10075" fmla="*/ 412229 h 1318280"/>
                    <a:gd name="connsiteX10076" fmla="*/ 244642 w 2276193"/>
                    <a:gd name="connsiteY10076" fmla="*/ 410494 h 1318280"/>
                    <a:gd name="connsiteX10077" fmla="*/ 243489 w 2276193"/>
                    <a:gd name="connsiteY10077" fmla="*/ 404645 h 1318280"/>
                    <a:gd name="connsiteX10078" fmla="*/ 243986 w 2276193"/>
                    <a:gd name="connsiteY10078" fmla="*/ 401598 h 1318280"/>
                    <a:gd name="connsiteX10079" fmla="*/ 245223 w 2276193"/>
                    <a:gd name="connsiteY10079" fmla="*/ 395758 h 1318280"/>
                    <a:gd name="connsiteX10080" fmla="*/ 246376 w 2276193"/>
                    <a:gd name="connsiteY10080" fmla="*/ 393227 h 1318280"/>
                    <a:gd name="connsiteX10081" fmla="*/ 246142 w 2276193"/>
                    <a:gd name="connsiteY10081" fmla="*/ 392834 h 1318280"/>
                    <a:gd name="connsiteX10082" fmla="*/ 245767 w 2276193"/>
                    <a:gd name="connsiteY10082" fmla="*/ 392112 h 1318280"/>
                    <a:gd name="connsiteX10083" fmla="*/ 244267 w 2276193"/>
                    <a:gd name="connsiteY10083" fmla="*/ 389262 h 1318280"/>
                    <a:gd name="connsiteX10084" fmla="*/ 244098 w 2276193"/>
                    <a:gd name="connsiteY10084" fmla="*/ 389534 h 1318280"/>
                    <a:gd name="connsiteX10085" fmla="*/ 239177 w 2276193"/>
                    <a:gd name="connsiteY10085" fmla="*/ 392487 h 1318280"/>
                    <a:gd name="connsiteX10086" fmla="*/ 233946 w 2276193"/>
                    <a:gd name="connsiteY10086" fmla="*/ 388474 h 1318280"/>
                    <a:gd name="connsiteX10087" fmla="*/ 234171 w 2276193"/>
                    <a:gd name="connsiteY10087" fmla="*/ 374554 h 1318280"/>
                    <a:gd name="connsiteX10088" fmla="*/ 232062 w 2276193"/>
                    <a:gd name="connsiteY10088" fmla="*/ 373167 h 1318280"/>
                    <a:gd name="connsiteX10089" fmla="*/ 230777 w 2276193"/>
                    <a:gd name="connsiteY10089" fmla="*/ 370635 h 1318280"/>
                    <a:gd name="connsiteX10090" fmla="*/ 227665 w 2276193"/>
                    <a:gd name="connsiteY10090" fmla="*/ 369117 h 1318280"/>
                    <a:gd name="connsiteX10091" fmla="*/ 226287 w 2276193"/>
                    <a:gd name="connsiteY10091" fmla="*/ 365686 h 1318280"/>
                    <a:gd name="connsiteX10092" fmla="*/ 227037 w 2276193"/>
                    <a:gd name="connsiteY10092" fmla="*/ 362199 h 1318280"/>
                    <a:gd name="connsiteX10093" fmla="*/ 226765 w 2276193"/>
                    <a:gd name="connsiteY10093" fmla="*/ 356087 h 1318280"/>
                    <a:gd name="connsiteX10094" fmla="*/ 225678 w 2276193"/>
                    <a:gd name="connsiteY10094" fmla="*/ 348109 h 1318280"/>
                    <a:gd name="connsiteX10095" fmla="*/ 226831 w 2276193"/>
                    <a:gd name="connsiteY10095" fmla="*/ 344416 h 1318280"/>
                    <a:gd name="connsiteX10096" fmla="*/ 221581 w 2276193"/>
                    <a:gd name="connsiteY10096" fmla="*/ 336748 h 1318280"/>
                    <a:gd name="connsiteX10097" fmla="*/ 221319 w 2276193"/>
                    <a:gd name="connsiteY10097" fmla="*/ 335764 h 1318280"/>
                    <a:gd name="connsiteX10098" fmla="*/ 221019 w 2276193"/>
                    <a:gd name="connsiteY10098" fmla="*/ 334601 h 1318280"/>
                    <a:gd name="connsiteX10099" fmla="*/ 220850 w 2276193"/>
                    <a:gd name="connsiteY10099" fmla="*/ 333982 h 1318280"/>
                    <a:gd name="connsiteX10100" fmla="*/ 217869 w 2276193"/>
                    <a:gd name="connsiteY10100" fmla="*/ 328555 h 1318280"/>
                    <a:gd name="connsiteX10101" fmla="*/ 215385 w 2276193"/>
                    <a:gd name="connsiteY10101" fmla="*/ 322471 h 1318280"/>
                    <a:gd name="connsiteX10102" fmla="*/ 207445 w 2276193"/>
                    <a:gd name="connsiteY10102" fmla="*/ 317296 h 1318280"/>
                    <a:gd name="connsiteX10103" fmla="*/ 202055 w 2276193"/>
                    <a:gd name="connsiteY10103" fmla="*/ 314372 h 1318280"/>
                    <a:gd name="connsiteX10104" fmla="*/ 201239 w 2276193"/>
                    <a:gd name="connsiteY10104" fmla="*/ 314418 h 1318280"/>
                    <a:gd name="connsiteX10105" fmla="*/ 197930 w 2276193"/>
                    <a:gd name="connsiteY10105" fmla="*/ 314353 h 1318280"/>
                    <a:gd name="connsiteX10106" fmla="*/ 197836 w 2276193"/>
                    <a:gd name="connsiteY10106" fmla="*/ 314334 h 1318280"/>
                    <a:gd name="connsiteX10107" fmla="*/ 197190 w 2276193"/>
                    <a:gd name="connsiteY10107" fmla="*/ 314175 h 1318280"/>
                    <a:gd name="connsiteX10108" fmla="*/ 197049 w 2276193"/>
                    <a:gd name="connsiteY10108" fmla="*/ 314128 h 1318280"/>
                    <a:gd name="connsiteX10109" fmla="*/ 194827 w 2276193"/>
                    <a:gd name="connsiteY10109" fmla="*/ 312984 h 1318280"/>
                    <a:gd name="connsiteX10110" fmla="*/ 192821 w 2276193"/>
                    <a:gd name="connsiteY10110" fmla="*/ 310735 h 1318280"/>
                    <a:gd name="connsiteX10111" fmla="*/ 191490 w 2276193"/>
                    <a:gd name="connsiteY10111" fmla="*/ 307491 h 1318280"/>
                    <a:gd name="connsiteX10112" fmla="*/ 189990 w 2276193"/>
                    <a:gd name="connsiteY10112" fmla="*/ 306038 h 1318280"/>
                    <a:gd name="connsiteX10113" fmla="*/ 183691 w 2276193"/>
                    <a:gd name="connsiteY10113" fmla="*/ 300254 h 1318280"/>
                    <a:gd name="connsiteX10114" fmla="*/ 178160 w 2276193"/>
                    <a:gd name="connsiteY10114" fmla="*/ 295530 h 1318280"/>
                    <a:gd name="connsiteX10115" fmla="*/ 177813 w 2276193"/>
                    <a:gd name="connsiteY10115" fmla="*/ 295408 h 1318280"/>
                    <a:gd name="connsiteX10116" fmla="*/ 166574 w 2276193"/>
                    <a:gd name="connsiteY10116" fmla="*/ 307716 h 1318280"/>
                    <a:gd name="connsiteX10117" fmla="*/ 165458 w 2276193"/>
                    <a:gd name="connsiteY10117" fmla="*/ 307997 h 1318280"/>
                    <a:gd name="connsiteX10118" fmla="*/ 159524 w 2276193"/>
                    <a:gd name="connsiteY10118" fmla="*/ 310210 h 1318280"/>
                    <a:gd name="connsiteX10119" fmla="*/ 156234 w 2276193"/>
                    <a:gd name="connsiteY10119" fmla="*/ 311756 h 1318280"/>
                    <a:gd name="connsiteX10120" fmla="*/ 155559 w 2276193"/>
                    <a:gd name="connsiteY10120" fmla="*/ 312075 h 1318280"/>
                    <a:gd name="connsiteX10121" fmla="*/ 151753 w 2276193"/>
                    <a:gd name="connsiteY10121" fmla="*/ 313847 h 1318280"/>
                    <a:gd name="connsiteX10122" fmla="*/ 150834 w 2276193"/>
                    <a:gd name="connsiteY10122" fmla="*/ 314259 h 1318280"/>
                    <a:gd name="connsiteX10123" fmla="*/ 148594 w 2276193"/>
                    <a:gd name="connsiteY10123" fmla="*/ 315215 h 1318280"/>
                    <a:gd name="connsiteX10124" fmla="*/ 145838 w 2276193"/>
                    <a:gd name="connsiteY10124" fmla="*/ 315722 h 1318280"/>
                    <a:gd name="connsiteX10125" fmla="*/ 140420 w 2276193"/>
                    <a:gd name="connsiteY10125" fmla="*/ 311794 h 1318280"/>
                    <a:gd name="connsiteX10126" fmla="*/ 143598 w 2276193"/>
                    <a:gd name="connsiteY10126" fmla="*/ 304763 h 1318280"/>
                    <a:gd name="connsiteX10127" fmla="*/ 145126 w 2276193"/>
                    <a:gd name="connsiteY10127" fmla="*/ 304023 h 1318280"/>
                    <a:gd name="connsiteX10128" fmla="*/ 145641 w 2276193"/>
                    <a:gd name="connsiteY10128" fmla="*/ 303788 h 1318280"/>
                    <a:gd name="connsiteX10129" fmla="*/ 145688 w 2276193"/>
                    <a:gd name="connsiteY10129" fmla="*/ 303076 h 1318280"/>
                    <a:gd name="connsiteX10130" fmla="*/ 145697 w 2276193"/>
                    <a:gd name="connsiteY10130" fmla="*/ 302804 h 1318280"/>
                    <a:gd name="connsiteX10131" fmla="*/ 137898 w 2276193"/>
                    <a:gd name="connsiteY10131" fmla="*/ 305879 h 1318280"/>
                    <a:gd name="connsiteX10132" fmla="*/ 135180 w 2276193"/>
                    <a:gd name="connsiteY10132" fmla="*/ 306347 h 1318280"/>
                    <a:gd name="connsiteX10133" fmla="*/ 136436 w 2276193"/>
                    <a:gd name="connsiteY10133" fmla="*/ 311381 h 1318280"/>
                    <a:gd name="connsiteX10134" fmla="*/ 135845 w 2276193"/>
                    <a:gd name="connsiteY10134" fmla="*/ 313369 h 1318280"/>
                    <a:gd name="connsiteX10135" fmla="*/ 134870 w 2276193"/>
                    <a:gd name="connsiteY10135" fmla="*/ 314915 h 1318280"/>
                    <a:gd name="connsiteX10136" fmla="*/ 137279 w 2276193"/>
                    <a:gd name="connsiteY10136" fmla="*/ 315778 h 1318280"/>
                    <a:gd name="connsiteX10137" fmla="*/ 138058 w 2276193"/>
                    <a:gd name="connsiteY10137" fmla="*/ 316434 h 1318280"/>
                    <a:gd name="connsiteX10138" fmla="*/ 138151 w 2276193"/>
                    <a:gd name="connsiteY10138" fmla="*/ 316537 h 1318280"/>
                    <a:gd name="connsiteX10139" fmla="*/ 138742 w 2276193"/>
                    <a:gd name="connsiteY10139" fmla="*/ 317324 h 1318280"/>
                    <a:gd name="connsiteX10140" fmla="*/ 138835 w 2276193"/>
                    <a:gd name="connsiteY10140" fmla="*/ 317475 h 1318280"/>
                    <a:gd name="connsiteX10141" fmla="*/ 139267 w 2276193"/>
                    <a:gd name="connsiteY10141" fmla="*/ 318384 h 1318280"/>
                    <a:gd name="connsiteX10142" fmla="*/ 139295 w 2276193"/>
                    <a:gd name="connsiteY10142" fmla="*/ 318477 h 1318280"/>
                    <a:gd name="connsiteX10143" fmla="*/ 139595 w 2276193"/>
                    <a:gd name="connsiteY10143" fmla="*/ 319584 h 1318280"/>
                    <a:gd name="connsiteX10144" fmla="*/ 139689 w 2276193"/>
                    <a:gd name="connsiteY10144" fmla="*/ 320259 h 1318280"/>
                    <a:gd name="connsiteX10145" fmla="*/ 137964 w 2276193"/>
                    <a:gd name="connsiteY10145" fmla="*/ 325124 h 1318280"/>
                    <a:gd name="connsiteX10146" fmla="*/ 135067 w 2276193"/>
                    <a:gd name="connsiteY10146" fmla="*/ 326671 h 1318280"/>
                    <a:gd name="connsiteX10147" fmla="*/ 134889 w 2276193"/>
                    <a:gd name="connsiteY10147" fmla="*/ 329502 h 1318280"/>
                    <a:gd name="connsiteX10148" fmla="*/ 134580 w 2276193"/>
                    <a:gd name="connsiteY10148" fmla="*/ 330308 h 1318280"/>
                    <a:gd name="connsiteX10149" fmla="*/ 133989 w 2276193"/>
                    <a:gd name="connsiteY10149" fmla="*/ 331320 h 1318280"/>
                    <a:gd name="connsiteX10150" fmla="*/ 132592 w 2276193"/>
                    <a:gd name="connsiteY10150" fmla="*/ 332933 h 1318280"/>
                    <a:gd name="connsiteX10151" fmla="*/ 130314 w 2276193"/>
                    <a:gd name="connsiteY10151" fmla="*/ 334535 h 1318280"/>
                    <a:gd name="connsiteX10152" fmla="*/ 128974 w 2276193"/>
                    <a:gd name="connsiteY10152" fmla="*/ 335220 h 1318280"/>
                    <a:gd name="connsiteX10153" fmla="*/ 127408 w 2276193"/>
                    <a:gd name="connsiteY10153" fmla="*/ 335979 h 1318280"/>
                    <a:gd name="connsiteX10154" fmla="*/ 125777 w 2276193"/>
                    <a:gd name="connsiteY10154" fmla="*/ 336776 h 1318280"/>
                    <a:gd name="connsiteX10155" fmla="*/ 121953 w 2276193"/>
                    <a:gd name="connsiteY10155" fmla="*/ 338970 h 1318280"/>
                    <a:gd name="connsiteX10156" fmla="*/ 116694 w 2276193"/>
                    <a:gd name="connsiteY10156" fmla="*/ 340779 h 1318280"/>
                    <a:gd name="connsiteX10157" fmla="*/ 111866 w 2276193"/>
                    <a:gd name="connsiteY10157" fmla="*/ 338745 h 1318280"/>
                    <a:gd name="connsiteX10158" fmla="*/ 111735 w 2276193"/>
                    <a:gd name="connsiteY10158" fmla="*/ 338595 h 1318280"/>
                    <a:gd name="connsiteX10159" fmla="*/ 110966 w 2276193"/>
                    <a:gd name="connsiteY10159" fmla="*/ 337601 h 1318280"/>
                    <a:gd name="connsiteX10160" fmla="*/ 110507 w 2276193"/>
                    <a:gd name="connsiteY10160" fmla="*/ 336804 h 1318280"/>
                    <a:gd name="connsiteX10161" fmla="*/ 110348 w 2276193"/>
                    <a:gd name="connsiteY10161" fmla="*/ 336485 h 1318280"/>
                    <a:gd name="connsiteX10162" fmla="*/ 110310 w 2276193"/>
                    <a:gd name="connsiteY10162" fmla="*/ 336401 h 1318280"/>
                    <a:gd name="connsiteX10163" fmla="*/ 110151 w 2276193"/>
                    <a:gd name="connsiteY10163" fmla="*/ 336045 h 1318280"/>
                    <a:gd name="connsiteX10164" fmla="*/ 109935 w 2276193"/>
                    <a:gd name="connsiteY10164" fmla="*/ 335482 h 1318280"/>
                    <a:gd name="connsiteX10165" fmla="*/ 109879 w 2276193"/>
                    <a:gd name="connsiteY10165" fmla="*/ 335304 h 1318280"/>
                    <a:gd name="connsiteX10166" fmla="*/ 109691 w 2276193"/>
                    <a:gd name="connsiteY10166" fmla="*/ 330364 h 1318280"/>
                    <a:gd name="connsiteX10167" fmla="*/ 109972 w 2276193"/>
                    <a:gd name="connsiteY10167" fmla="*/ 329539 h 1318280"/>
                    <a:gd name="connsiteX10168" fmla="*/ 107282 w 2276193"/>
                    <a:gd name="connsiteY10168" fmla="*/ 332211 h 1318280"/>
                    <a:gd name="connsiteX10169" fmla="*/ 102998 w 2276193"/>
                    <a:gd name="connsiteY10169" fmla="*/ 336354 h 1318280"/>
                    <a:gd name="connsiteX10170" fmla="*/ 101911 w 2276193"/>
                    <a:gd name="connsiteY10170" fmla="*/ 336851 h 1318280"/>
                    <a:gd name="connsiteX10171" fmla="*/ 101405 w 2276193"/>
                    <a:gd name="connsiteY10171" fmla="*/ 337085 h 1318280"/>
                    <a:gd name="connsiteX10172" fmla="*/ 91037 w 2276193"/>
                    <a:gd name="connsiteY10172" fmla="*/ 342504 h 1318280"/>
                    <a:gd name="connsiteX10173" fmla="*/ 90662 w 2276193"/>
                    <a:gd name="connsiteY10173" fmla="*/ 342044 h 1318280"/>
                    <a:gd name="connsiteX10174" fmla="*/ 90943 w 2276193"/>
                    <a:gd name="connsiteY10174" fmla="*/ 342560 h 1318280"/>
                    <a:gd name="connsiteX10175" fmla="*/ 84212 w 2276193"/>
                    <a:gd name="connsiteY10175" fmla="*/ 346206 h 1318280"/>
                    <a:gd name="connsiteX10176" fmla="*/ 65014 w 2276193"/>
                    <a:gd name="connsiteY10176" fmla="*/ 353162 h 1318280"/>
                    <a:gd name="connsiteX10177" fmla="*/ 62520 w 2276193"/>
                    <a:gd name="connsiteY10177" fmla="*/ 353612 h 1318280"/>
                    <a:gd name="connsiteX10178" fmla="*/ 48019 w 2276193"/>
                    <a:gd name="connsiteY10178" fmla="*/ 358833 h 1318280"/>
                    <a:gd name="connsiteX10179" fmla="*/ 39301 w 2276193"/>
                    <a:gd name="connsiteY10179" fmla="*/ 361224 h 1318280"/>
                    <a:gd name="connsiteX10180" fmla="*/ 38260 w 2276193"/>
                    <a:gd name="connsiteY10180" fmla="*/ 361290 h 1318280"/>
                    <a:gd name="connsiteX10181" fmla="*/ 33264 w 2276193"/>
                    <a:gd name="connsiteY10181" fmla="*/ 358712 h 1318280"/>
                    <a:gd name="connsiteX10182" fmla="*/ 33076 w 2276193"/>
                    <a:gd name="connsiteY10182" fmla="*/ 353143 h 1318280"/>
                    <a:gd name="connsiteX10183" fmla="*/ 41710 w 2276193"/>
                    <a:gd name="connsiteY10183" fmla="*/ 348138 h 1318280"/>
                    <a:gd name="connsiteX10184" fmla="*/ 53999 w 2276193"/>
                    <a:gd name="connsiteY10184" fmla="*/ 342944 h 1318280"/>
                    <a:gd name="connsiteX10185" fmla="*/ 54074 w 2276193"/>
                    <a:gd name="connsiteY10185" fmla="*/ 342879 h 1318280"/>
                    <a:gd name="connsiteX10186" fmla="*/ 64030 w 2276193"/>
                    <a:gd name="connsiteY10186" fmla="*/ 337966 h 1318280"/>
                    <a:gd name="connsiteX10187" fmla="*/ 67808 w 2276193"/>
                    <a:gd name="connsiteY10187" fmla="*/ 338707 h 1318280"/>
                    <a:gd name="connsiteX10188" fmla="*/ 79769 w 2276193"/>
                    <a:gd name="connsiteY10188" fmla="*/ 330561 h 1318280"/>
                    <a:gd name="connsiteX10189" fmla="*/ 85009 w 2276193"/>
                    <a:gd name="connsiteY10189" fmla="*/ 327899 h 1318280"/>
                    <a:gd name="connsiteX10190" fmla="*/ 89968 w 2276193"/>
                    <a:gd name="connsiteY10190" fmla="*/ 324655 h 1318280"/>
                    <a:gd name="connsiteX10191" fmla="*/ 91852 w 2276193"/>
                    <a:gd name="connsiteY10191" fmla="*/ 323230 h 1318280"/>
                    <a:gd name="connsiteX10192" fmla="*/ 93652 w 2276193"/>
                    <a:gd name="connsiteY10192" fmla="*/ 321693 h 1318280"/>
                    <a:gd name="connsiteX10193" fmla="*/ 99333 w 2276193"/>
                    <a:gd name="connsiteY10193" fmla="*/ 314109 h 1318280"/>
                    <a:gd name="connsiteX10194" fmla="*/ 101648 w 2276193"/>
                    <a:gd name="connsiteY10194" fmla="*/ 309966 h 1318280"/>
                    <a:gd name="connsiteX10195" fmla="*/ 100561 w 2276193"/>
                    <a:gd name="connsiteY10195" fmla="*/ 309703 h 1318280"/>
                    <a:gd name="connsiteX10196" fmla="*/ 100073 w 2276193"/>
                    <a:gd name="connsiteY10196" fmla="*/ 309882 h 1318280"/>
                    <a:gd name="connsiteX10197" fmla="*/ 97327 w 2276193"/>
                    <a:gd name="connsiteY10197" fmla="*/ 310735 h 1318280"/>
                    <a:gd name="connsiteX10198" fmla="*/ 92855 w 2276193"/>
                    <a:gd name="connsiteY10198" fmla="*/ 308128 h 1318280"/>
                    <a:gd name="connsiteX10199" fmla="*/ 92799 w 2276193"/>
                    <a:gd name="connsiteY10199" fmla="*/ 308054 h 1318280"/>
                    <a:gd name="connsiteX10200" fmla="*/ 92677 w 2276193"/>
                    <a:gd name="connsiteY10200" fmla="*/ 307885 h 1318280"/>
                    <a:gd name="connsiteX10201" fmla="*/ 90821 w 2276193"/>
                    <a:gd name="connsiteY10201" fmla="*/ 306413 h 1318280"/>
                    <a:gd name="connsiteX10202" fmla="*/ 89734 w 2276193"/>
                    <a:gd name="connsiteY10202" fmla="*/ 305522 h 1318280"/>
                    <a:gd name="connsiteX10203" fmla="*/ 89349 w 2276193"/>
                    <a:gd name="connsiteY10203" fmla="*/ 305710 h 1318280"/>
                    <a:gd name="connsiteX10204" fmla="*/ 86125 w 2276193"/>
                    <a:gd name="connsiteY10204" fmla="*/ 306525 h 1318280"/>
                    <a:gd name="connsiteX10205" fmla="*/ 85375 w 2276193"/>
                    <a:gd name="connsiteY10205" fmla="*/ 306469 h 1318280"/>
                    <a:gd name="connsiteX10206" fmla="*/ 81306 w 2276193"/>
                    <a:gd name="connsiteY10206" fmla="*/ 302748 h 1318280"/>
                    <a:gd name="connsiteX10207" fmla="*/ 81175 w 2276193"/>
                    <a:gd name="connsiteY10207" fmla="*/ 292970 h 1318280"/>
                    <a:gd name="connsiteX10208" fmla="*/ 81456 w 2276193"/>
                    <a:gd name="connsiteY10208" fmla="*/ 292230 h 1318280"/>
                    <a:gd name="connsiteX10209" fmla="*/ 81513 w 2276193"/>
                    <a:gd name="connsiteY10209" fmla="*/ 292108 h 1318280"/>
                    <a:gd name="connsiteX10210" fmla="*/ 82094 w 2276193"/>
                    <a:gd name="connsiteY10210" fmla="*/ 292249 h 1318280"/>
                    <a:gd name="connsiteX10211" fmla="*/ 81559 w 2276193"/>
                    <a:gd name="connsiteY10211" fmla="*/ 292014 h 1318280"/>
                    <a:gd name="connsiteX10212" fmla="*/ 81803 w 2276193"/>
                    <a:gd name="connsiteY10212" fmla="*/ 291499 h 1318280"/>
                    <a:gd name="connsiteX10213" fmla="*/ 82216 w 2276193"/>
                    <a:gd name="connsiteY10213" fmla="*/ 290749 h 1318280"/>
                    <a:gd name="connsiteX10214" fmla="*/ 82675 w 2276193"/>
                    <a:gd name="connsiteY10214" fmla="*/ 290046 h 1318280"/>
                    <a:gd name="connsiteX10215" fmla="*/ 82984 w 2276193"/>
                    <a:gd name="connsiteY10215" fmla="*/ 289577 h 1318280"/>
                    <a:gd name="connsiteX10216" fmla="*/ 83603 w 2276193"/>
                    <a:gd name="connsiteY10216" fmla="*/ 288630 h 1318280"/>
                    <a:gd name="connsiteX10217" fmla="*/ 83762 w 2276193"/>
                    <a:gd name="connsiteY10217" fmla="*/ 288312 h 1318280"/>
                    <a:gd name="connsiteX10218" fmla="*/ 83828 w 2276193"/>
                    <a:gd name="connsiteY10218" fmla="*/ 288077 h 1318280"/>
                    <a:gd name="connsiteX10219" fmla="*/ 83856 w 2276193"/>
                    <a:gd name="connsiteY10219" fmla="*/ 287899 h 1318280"/>
                    <a:gd name="connsiteX10220" fmla="*/ 83893 w 2276193"/>
                    <a:gd name="connsiteY10220" fmla="*/ 287665 h 1318280"/>
                    <a:gd name="connsiteX10221" fmla="*/ 83866 w 2276193"/>
                    <a:gd name="connsiteY10221" fmla="*/ 287665 h 1318280"/>
                    <a:gd name="connsiteX10222" fmla="*/ 83565 w 2276193"/>
                    <a:gd name="connsiteY10222" fmla="*/ 287674 h 1318280"/>
                    <a:gd name="connsiteX10223" fmla="*/ 82553 w 2276193"/>
                    <a:gd name="connsiteY10223" fmla="*/ 287749 h 1318280"/>
                    <a:gd name="connsiteX10224" fmla="*/ 80210 w 2276193"/>
                    <a:gd name="connsiteY10224" fmla="*/ 287899 h 1318280"/>
                    <a:gd name="connsiteX10225" fmla="*/ 79741 w 2276193"/>
                    <a:gd name="connsiteY10225" fmla="*/ 287871 h 1318280"/>
                    <a:gd name="connsiteX10226" fmla="*/ 79619 w 2276193"/>
                    <a:gd name="connsiteY10226" fmla="*/ 287871 h 1318280"/>
                    <a:gd name="connsiteX10227" fmla="*/ 72898 w 2276193"/>
                    <a:gd name="connsiteY10227" fmla="*/ 282368 h 1318280"/>
                    <a:gd name="connsiteX10228" fmla="*/ 71970 w 2276193"/>
                    <a:gd name="connsiteY10228" fmla="*/ 279631 h 1318280"/>
                    <a:gd name="connsiteX10229" fmla="*/ 71829 w 2276193"/>
                    <a:gd name="connsiteY10229" fmla="*/ 279284 h 1318280"/>
                    <a:gd name="connsiteX10230" fmla="*/ 71688 w 2276193"/>
                    <a:gd name="connsiteY10230" fmla="*/ 278928 h 1318280"/>
                    <a:gd name="connsiteX10231" fmla="*/ 63889 w 2276193"/>
                    <a:gd name="connsiteY10231" fmla="*/ 283062 h 1318280"/>
                    <a:gd name="connsiteX10232" fmla="*/ 62464 w 2276193"/>
                    <a:gd name="connsiteY10232" fmla="*/ 282837 h 1318280"/>
                    <a:gd name="connsiteX10233" fmla="*/ 57355 w 2276193"/>
                    <a:gd name="connsiteY10233" fmla="*/ 279903 h 1318280"/>
                    <a:gd name="connsiteX10234" fmla="*/ 56071 w 2276193"/>
                    <a:gd name="connsiteY10234" fmla="*/ 274335 h 1318280"/>
                    <a:gd name="connsiteX10235" fmla="*/ 61902 w 2276193"/>
                    <a:gd name="connsiteY10235" fmla="*/ 269404 h 1318280"/>
                    <a:gd name="connsiteX10236" fmla="*/ 63355 w 2276193"/>
                    <a:gd name="connsiteY10236" fmla="*/ 269338 h 1318280"/>
                    <a:gd name="connsiteX10237" fmla="*/ 63674 w 2276193"/>
                    <a:gd name="connsiteY10237" fmla="*/ 269319 h 1318280"/>
                    <a:gd name="connsiteX10238" fmla="*/ 65567 w 2276193"/>
                    <a:gd name="connsiteY10238" fmla="*/ 269235 h 1318280"/>
                    <a:gd name="connsiteX10239" fmla="*/ 69626 w 2276193"/>
                    <a:gd name="connsiteY10239" fmla="*/ 270163 h 1318280"/>
                    <a:gd name="connsiteX10240" fmla="*/ 70564 w 2276193"/>
                    <a:gd name="connsiteY10240" fmla="*/ 270847 h 1318280"/>
                    <a:gd name="connsiteX10241" fmla="*/ 71107 w 2276193"/>
                    <a:gd name="connsiteY10241" fmla="*/ 269273 h 1318280"/>
                    <a:gd name="connsiteX10242" fmla="*/ 71473 w 2276193"/>
                    <a:gd name="connsiteY10242" fmla="*/ 268560 h 1318280"/>
                    <a:gd name="connsiteX10243" fmla="*/ 71913 w 2276193"/>
                    <a:gd name="connsiteY10243" fmla="*/ 267857 h 1318280"/>
                    <a:gd name="connsiteX10244" fmla="*/ 71970 w 2276193"/>
                    <a:gd name="connsiteY10244" fmla="*/ 267782 h 1318280"/>
                    <a:gd name="connsiteX10245" fmla="*/ 72429 w 2276193"/>
                    <a:gd name="connsiteY10245" fmla="*/ 267163 h 1318280"/>
                    <a:gd name="connsiteX10246" fmla="*/ 73038 w 2276193"/>
                    <a:gd name="connsiteY10246" fmla="*/ 266479 h 1318280"/>
                    <a:gd name="connsiteX10247" fmla="*/ 73470 w 2276193"/>
                    <a:gd name="connsiteY10247" fmla="*/ 266010 h 1318280"/>
                    <a:gd name="connsiteX10248" fmla="*/ 74013 w 2276193"/>
                    <a:gd name="connsiteY10248" fmla="*/ 265073 h 1318280"/>
                    <a:gd name="connsiteX10249" fmla="*/ 73629 w 2276193"/>
                    <a:gd name="connsiteY10249" fmla="*/ 263854 h 1318280"/>
                    <a:gd name="connsiteX10250" fmla="*/ 73254 w 2276193"/>
                    <a:gd name="connsiteY10250" fmla="*/ 262795 h 1318280"/>
                    <a:gd name="connsiteX10251" fmla="*/ 73132 w 2276193"/>
                    <a:gd name="connsiteY10251" fmla="*/ 262373 h 1318280"/>
                    <a:gd name="connsiteX10252" fmla="*/ 73048 w 2276193"/>
                    <a:gd name="connsiteY10252" fmla="*/ 262073 h 1318280"/>
                    <a:gd name="connsiteX10253" fmla="*/ 72963 w 2276193"/>
                    <a:gd name="connsiteY10253" fmla="*/ 261754 h 1318280"/>
                    <a:gd name="connsiteX10254" fmla="*/ 72813 w 2276193"/>
                    <a:gd name="connsiteY10254" fmla="*/ 261004 h 1318280"/>
                    <a:gd name="connsiteX10255" fmla="*/ 72757 w 2276193"/>
                    <a:gd name="connsiteY10255" fmla="*/ 260733 h 1318280"/>
                    <a:gd name="connsiteX10256" fmla="*/ 72645 w 2276193"/>
                    <a:gd name="connsiteY10256" fmla="*/ 259861 h 1318280"/>
                    <a:gd name="connsiteX10257" fmla="*/ 73216 w 2276193"/>
                    <a:gd name="connsiteY10257" fmla="*/ 259683 h 1318280"/>
                    <a:gd name="connsiteX10258" fmla="*/ 72635 w 2276193"/>
                    <a:gd name="connsiteY10258" fmla="*/ 259739 h 1318280"/>
                    <a:gd name="connsiteX10259" fmla="*/ 72588 w 2276193"/>
                    <a:gd name="connsiteY10259" fmla="*/ 258802 h 1318280"/>
                    <a:gd name="connsiteX10260" fmla="*/ 77960 w 2276193"/>
                    <a:gd name="connsiteY10260" fmla="*/ 248096 h 1318280"/>
                    <a:gd name="connsiteX10261" fmla="*/ 82722 w 2276193"/>
                    <a:gd name="connsiteY10261" fmla="*/ 244187 h 1318280"/>
                    <a:gd name="connsiteX10262" fmla="*/ 92049 w 2276193"/>
                    <a:gd name="connsiteY10262" fmla="*/ 234691 h 1318280"/>
                    <a:gd name="connsiteX10263" fmla="*/ 97224 w 2276193"/>
                    <a:gd name="connsiteY10263" fmla="*/ 230145 h 1318280"/>
                    <a:gd name="connsiteX10264" fmla="*/ 98274 w 2276193"/>
                    <a:gd name="connsiteY10264" fmla="*/ 229526 h 1318280"/>
                    <a:gd name="connsiteX10265" fmla="*/ 102407 w 2276193"/>
                    <a:gd name="connsiteY10265" fmla="*/ 228223 h 1318280"/>
                    <a:gd name="connsiteX10266" fmla="*/ 107835 w 2276193"/>
                    <a:gd name="connsiteY10266" fmla="*/ 231870 h 1318280"/>
                    <a:gd name="connsiteX10267" fmla="*/ 108041 w 2276193"/>
                    <a:gd name="connsiteY10267" fmla="*/ 232301 h 1318280"/>
                    <a:gd name="connsiteX10268" fmla="*/ 108257 w 2276193"/>
                    <a:gd name="connsiteY10268" fmla="*/ 232179 h 1318280"/>
                    <a:gd name="connsiteX10269" fmla="*/ 109588 w 2276193"/>
                    <a:gd name="connsiteY10269" fmla="*/ 231279 h 1318280"/>
                    <a:gd name="connsiteX10270" fmla="*/ 111163 w 2276193"/>
                    <a:gd name="connsiteY10270" fmla="*/ 230192 h 1318280"/>
                    <a:gd name="connsiteX10271" fmla="*/ 112850 w 2276193"/>
                    <a:gd name="connsiteY10271" fmla="*/ 229254 h 1318280"/>
                    <a:gd name="connsiteX10272" fmla="*/ 114725 w 2276193"/>
                    <a:gd name="connsiteY10272" fmla="*/ 228598 h 1318280"/>
                    <a:gd name="connsiteX10273" fmla="*/ 121840 w 2276193"/>
                    <a:gd name="connsiteY10273" fmla="*/ 229601 h 1318280"/>
                    <a:gd name="connsiteX10274" fmla="*/ 122018 w 2276193"/>
                    <a:gd name="connsiteY10274" fmla="*/ 229648 h 1318280"/>
                    <a:gd name="connsiteX10275" fmla="*/ 124859 w 2276193"/>
                    <a:gd name="connsiteY10275" fmla="*/ 226789 h 1318280"/>
                    <a:gd name="connsiteX10276" fmla="*/ 125093 w 2276193"/>
                    <a:gd name="connsiteY10276" fmla="*/ 226348 h 1318280"/>
                    <a:gd name="connsiteX10277" fmla="*/ 127727 w 2276193"/>
                    <a:gd name="connsiteY10277" fmla="*/ 219317 h 1318280"/>
                    <a:gd name="connsiteX10278" fmla="*/ 127746 w 2276193"/>
                    <a:gd name="connsiteY10278" fmla="*/ 218455 h 1318280"/>
                    <a:gd name="connsiteX10279" fmla="*/ 124165 w 2276193"/>
                    <a:gd name="connsiteY10279" fmla="*/ 219627 h 1318280"/>
                    <a:gd name="connsiteX10280" fmla="*/ 124062 w 2276193"/>
                    <a:gd name="connsiteY10280" fmla="*/ 219646 h 1318280"/>
                    <a:gd name="connsiteX10281" fmla="*/ 123003 w 2276193"/>
                    <a:gd name="connsiteY10281" fmla="*/ 219824 h 1318280"/>
                    <a:gd name="connsiteX10282" fmla="*/ 122693 w 2276193"/>
                    <a:gd name="connsiteY10282" fmla="*/ 219861 h 1318280"/>
                    <a:gd name="connsiteX10283" fmla="*/ 120415 w 2276193"/>
                    <a:gd name="connsiteY10283" fmla="*/ 219861 h 1318280"/>
                    <a:gd name="connsiteX10284" fmla="*/ 120322 w 2276193"/>
                    <a:gd name="connsiteY10284" fmla="*/ 219861 h 1318280"/>
                    <a:gd name="connsiteX10285" fmla="*/ 119309 w 2276193"/>
                    <a:gd name="connsiteY10285" fmla="*/ 219702 h 1318280"/>
                    <a:gd name="connsiteX10286" fmla="*/ 114819 w 2276193"/>
                    <a:gd name="connsiteY10286" fmla="*/ 217714 h 1318280"/>
                    <a:gd name="connsiteX10287" fmla="*/ 113553 w 2276193"/>
                    <a:gd name="connsiteY10287" fmla="*/ 217480 h 1318280"/>
                    <a:gd name="connsiteX10288" fmla="*/ 112007 w 2276193"/>
                    <a:gd name="connsiteY10288" fmla="*/ 217574 h 1318280"/>
                    <a:gd name="connsiteX10289" fmla="*/ 110516 w 2276193"/>
                    <a:gd name="connsiteY10289" fmla="*/ 217686 h 1318280"/>
                    <a:gd name="connsiteX10290" fmla="*/ 109504 w 2276193"/>
                    <a:gd name="connsiteY10290" fmla="*/ 217724 h 1318280"/>
                    <a:gd name="connsiteX10291" fmla="*/ 100730 w 2276193"/>
                    <a:gd name="connsiteY10291" fmla="*/ 213487 h 1318280"/>
                    <a:gd name="connsiteX10292" fmla="*/ 99661 w 2276193"/>
                    <a:gd name="connsiteY10292" fmla="*/ 202941 h 1318280"/>
                    <a:gd name="connsiteX10293" fmla="*/ 102511 w 2276193"/>
                    <a:gd name="connsiteY10293" fmla="*/ 197391 h 1318280"/>
                    <a:gd name="connsiteX10294" fmla="*/ 102876 w 2276193"/>
                    <a:gd name="connsiteY10294" fmla="*/ 196913 h 1318280"/>
                    <a:gd name="connsiteX10295" fmla="*/ 102089 w 2276193"/>
                    <a:gd name="connsiteY10295" fmla="*/ 195948 h 1318280"/>
                    <a:gd name="connsiteX10296" fmla="*/ 99633 w 2276193"/>
                    <a:gd name="connsiteY10296" fmla="*/ 191289 h 1318280"/>
                    <a:gd name="connsiteX10297" fmla="*/ 99595 w 2276193"/>
                    <a:gd name="connsiteY10297" fmla="*/ 191101 h 1318280"/>
                    <a:gd name="connsiteX10298" fmla="*/ 99511 w 2276193"/>
                    <a:gd name="connsiteY10298" fmla="*/ 190539 h 1318280"/>
                    <a:gd name="connsiteX10299" fmla="*/ 99492 w 2276193"/>
                    <a:gd name="connsiteY10299" fmla="*/ 190183 h 1318280"/>
                    <a:gd name="connsiteX10300" fmla="*/ 100073 w 2276193"/>
                    <a:gd name="connsiteY10300" fmla="*/ 190051 h 1318280"/>
                    <a:gd name="connsiteX10301" fmla="*/ 99492 w 2276193"/>
                    <a:gd name="connsiteY10301" fmla="*/ 190051 h 1318280"/>
                    <a:gd name="connsiteX10302" fmla="*/ 99492 w 2276193"/>
                    <a:gd name="connsiteY10302" fmla="*/ 189723 h 1318280"/>
                    <a:gd name="connsiteX10303" fmla="*/ 99623 w 2276193"/>
                    <a:gd name="connsiteY10303" fmla="*/ 188851 h 1318280"/>
                    <a:gd name="connsiteX10304" fmla="*/ 99933 w 2276193"/>
                    <a:gd name="connsiteY10304" fmla="*/ 187923 h 1318280"/>
                    <a:gd name="connsiteX10305" fmla="*/ 100964 w 2276193"/>
                    <a:gd name="connsiteY10305" fmla="*/ 186386 h 1318280"/>
                    <a:gd name="connsiteX10306" fmla="*/ 101648 w 2276193"/>
                    <a:gd name="connsiteY10306" fmla="*/ 185749 h 1318280"/>
                    <a:gd name="connsiteX10307" fmla="*/ 105163 w 2276193"/>
                    <a:gd name="connsiteY10307" fmla="*/ 183555 h 1318280"/>
                    <a:gd name="connsiteX10308" fmla="*/ 106579 w 2276193"/>
                    <a:gd name="connsiteY10308" fmla="*/ 182786 h 1318280"/>
                    <a:gd name="connsiteX10309" fmla="*/ 112635 w 2276193"/>
                    <a:gd name="connsiteY10309" fmla="*/ 180115 h 1318280"/>
                    <a:gd name="connsiteX10310" fmla="*/ 117931 w 2276193"/>
                    <a:gd name="connsiteY10310" fmla="*/ 179281 h 1318280"/>
                    <a:gd name="connsiteX10311" fmla="*/ 120050 w 2276193"/>
                    <a:gd name="connsiteY10311" fmla="*/ 179421 h 1318280"/>
                    <a:gd name="connsiteX10312" fmla="*/ 120200 w 2276193"/>
                    <a:gd name="connsiteY10312" fmla="*/ 179421 h 1318280"/>
                    <a:gd name="connsiteX10313" fmla="*/ 120378 w 2276193"/>
                    <a:gd name="connsiteY10313" fmla="*/ 179393 h 1318280"/>
                    <a:gd name="connsiteX10314" fmla="*/ 120743 w 2276193"/>
                    <a:gd name="connsiteY10314" fmla="*/ 179046 h 1318280"/>
                    <a:gd name="connsiteX10315" fmla="*/ 128543 w 2276193"/>
                    <a:gd name="connsiteY10315" fmla="*/ 175878 h 1318280"/>
                    <a:gd name="connsiteX10316" fmla="*/ 130558 w 2276193"/>
                    <a:gd name="connsiteY10316" fmla="*/ 175953 h 1318280"/>
                    <a:gd name="connsiteX10317" fmla="*/ 130914 w 2276193"/>
                    <a:gd name="connsiteY10317" fmla="*/ 175971 h 1318280"/>
                    <a:gd name="connsiteX10318" fmla="*/ 132836 w 2276193"/>
                    <a:gd name="connsiteY10318" fmla="*/ 175981 h 1318280"/>
                    <a:gd name="connsiteX10319" fmla="*/ 133558 w 2276193"/>
                    <a:gd name="connsiteY10319" fmla="*/ 175953 h 1318280"/>
                    <a:gd name="connsiteX10320" fmla="*/ 138873 w 2276193"/>
                    <a:gd name="connsiteY10320" fmla="*/ 178877 h 1318280"/>
                    <a:gd name="connsiteX10321" fmla="*/ 138742 w 2276193"/>
                    <a:gd name="connsiteY10321" fmla="*/ 185439 h 1318280"/>
                    <a:gd name="connsiteX10322" fmla="*/ 137673 w 2276193"/>
                    <a:gd name="connsiteY10322" fmla="*/ 186949 h 1318280"/>
                    <a:gd name="connsiteX10323" fmla="*/ 142642 w 2276193"/>
                    <a:gd name="connsiteY10323" fmla="*/ 188505 h 1318280"/>
                    <a:gd name="connsiteX10324" fmla="*/ 142773 w 2276193"/>
                    <a:gd name="connsiteY10324" fmla="*/ 188505 h 1318280"/>
                    <a:gd name="connsiteX10325" fmla="*/ 145857 w 2276193"/>
                    <a:gd name="connsiteY10325" fmla="*/ 186949 h 1318280"/>
                    <a:gd name="connsiteX10326" fmla="*/ 147422 w 2276193"/>
                    <a:gd name="connsiteY10326" fmla="*/ 186367 h 1318280"/>
                    <a:gd name="connsiteX10327" fmla="*/ 146147 w 2276193"/>
                    <a:gd name="connsiteY10327" fmla="*/ 184849 h 1318280"/>
                    <a:gd name="connsiteX10328" fmla="*/ 145819 w 2276193"/>
                    <a:gd name="connsiteY10328" fmla="*/ 180602 h 1318280"/>
                    <a:gd name="connsiteX10329" fmla="*/ 144282 w 2276193"/>
                    <a:gd name="connsiteY10329" fmla="*/ 178052 h 1318280"/>
                    <a:gd name="connsiteX10330" fmla="*/ 141264 w 2276193"/>
                    <a:gd name="connsiteY10330" fmla="*/ 169288 h 1318280"/>
                    <a:gd name="connsiteX10331" fmla="*/ 141667 w 2276193"/>
                    <a:gd name="connsiteY10331" fmla="*/ 168350 h 1318280"/>
                    <a:gd name="connsiteX10332" fmla="*/ 142004 w 2276193"/>
                    <a:gd name="connsiteY10332" fmla="*/ 167638 h 1318280"/>
                    <a:gd name="connsiteX10333" fmla="*/ 142117 w 2276193"/>
                    <a:gd name="connsiteY10333" fmla="*/ 167356 h 1318280"/>
                    <a:gd name="connsiteX10334" fmla="*/ 142276 w 2276193"/>
                    <a:gd name="connsiteY10334" fmla="*/ 166944 h 1318280"/>
                    <a:gd name="connsiteX10335" fmla="*/ 142369 w 2276193"/>
                    <a:gd name="connsiteY10335" fmla="*/ 166644 h 1318280"/>
                    <a:gd name="connsiteX10336" fmla="*/ 142482 w 2276193"/>
                    <a:gd name="connsiteY10336" fmla="*/ 166269 h 1318280"/>
                    <a:gd name="connsiteX10337" fmla="*/ 142585 w 2276193"/>
                    <a:gd name="connsiteY10337" fmla="*/ 165838 h 1318280"/>
                    <a:gd name="connsiteX10338" fmla="*/ 142632 w 2276193"/>
                    <a:gd name="connsiteY10338" fmla="*/ 165604 h 1318280"/>
                    <a:gd name="connsiteX10339" fmla="*/ 142716 w 2276193"/>
                    <a:gd name="connsiteY10339" fmla="*/ 165116 h 1318280"/>
                    <a:gd name="connsiteX10340" fmla="*/ 142745 w 2276193"/>
                    <a:gd name="connsiteY10340" fmla="*/ 164947 h 1318280"/>
                    <a:gd name="connsiteX10341" fmla="*/ 142801 w 2276193"/>
                    <a:gd name="connsiteY10341" fmla="*/ 164413 h 1318280"/>
                    <a:gd name="connsiteX10342" fmla="*/ 142801 w 2276193"/>
                    <a:gd name="connsiteY10342" fmla="*/ 164301 h 1318280"/>
                    <a:gd name="connsiteX10343" fmla="*/ 142820 w 2276193"/>
                    <a:gd name="connsiteY10343" fmla="*/ 163719 h 1318280"/>
                    <a:gd name="connsiteX10344" fmla="*/ 142801 w 2276193"/>
                    <a:gd name="connsiteY10344" fmla="*/ 163026 h 1318280"/>
                    <a:gd name="connsiteX10345" fmla="*/ 141348 w 2276193"/>
                    <a:gd name="connsiteY10345" fmla="*/ 156361 h 1318280"/>
                    <a:gd name="connsiteX10346" fmla="*/ 140382 w 2276193"/>
                    <a:gd name="connsiteY10346" fmla="*/ 152920 h 1318280"/>
                    <a:gd name="connsiteX10347" fmla="*/ 139923 w 2276193"/>
                    <a:gd name="connsiteY10347" fmla="*/ 151673 h 1318280"/>
                    <a:gd name="connsiteX10348" fmla="*/ 140514 w 2276193"/>
                    <a:gd name="connsiteY10348" fmla="*/ 142899 h 1318280"/>
                    <a:gd name="connsiteX10349" fmla="*/ 148378 w 2276193"/>
                    <a:gd name="connsiteY10349" fmla="*/ 134753 h 1318280"/>
                    <a:gd name="connsiteX10350" fmla="*/ 155981 w 2276193"/>
                    <a:gd name="connsiteY10350" fmla="*/ 134434 h 1318280"/>
                    <a:gd name="connsiteX10351" fmla="*/ 161530 w 2276193"/>
                    <a:gd name="connsiteY10351" fmla="*/ 136150 h 1318280"/>
                    <a:gd name="connsiteX10352" fmla="*/ 171917 w 2276193"/>
                    <a:gd name="connsiteY10352" fmla="*/ 131032 h 1318280"/>
                    <a:gd name="connsiteX10353" fmla="*/ 173257 w 2276193"/>
                    <a:gd name="connsiteY10353" fmla="*/ 129907 h 1318280"/>
                    <a:gd name="connsiteX10354" fmla="*/ 173314 w 2276193"/>
                    <a:gd name="connsiteY10354" fmla="*/ 129860 h 1318280"/>
                    <a:gd name="connsiteX10355" fmla="*/ 174682 w 2276193"/>
                    <a:gd name="connsiteY10355" fmla="*/ 128763 h 1318280"/>
                    <a:gd name="connsiteX10356" fmla="*/ 174926 w 2276193"/>
                    <a:gd name="connsiteY10356" fmla="*/ 128585 h 1318280"/>
                    <a:gd name="connsiteX10357" fmla="*/ 176229 w 2276193"/>
                    <a:gd name="connsiteY10357" fmla="*/ 127648 h 1318280"/>
                    <a:gd name="connsiteX10358" fmla="*/ 178123 w 2276193"/>
                    <a:gd name="connsiteY10358" fmla="*/ 126373 h 1318280"/>
                    <a:gd name="connsiteX10359" fmla="*/ 178610 w 2276193"/>
                    <a:gd name="connsiteY10359" fmla="*/ 126045 h 1318280"/>
                    <a:gd name="connsiteX10360" fmla="*/ 181047 w 2276193"/>
                    <a:gd name="connsiteY10360" fmla="*/ 124348 h 1318280"/>
                    <a:gd name="connsiteX10361" fmla="*/ 189540 w 2276193"/>
                    <a:gd name="connsiteY10361" fmla="*/ 120214 h 1318280"/>
                    <a:gd name="connsiteX10362" fmla="*/ 194181 w 2276193"/>
                    <a:gd name="connsiteY10362" fmla="*/ 119314 h 1318280"/>
                    <a:gd name="connsiteX10363" fmla="*/ 195231 w 2276193"/>
                    <a:gd name="connsiteY10363" fmla="*/ 119211 h 1318280"/>
                    <a:gd name="connsiteX10364" fmla="*/ 197030 w 2276193"/>
                    <a:gd name="connsiteY10364" fmla="*/ 119089 h 1318280"/>
                    <a:gd name="connsiteX10365" fmla="*/ 197930 w 2276193"/>
                    <a:gd name="connsiteY10365" fmla="*/ 119042 h 1318280"/>
                    <a:gd name="connsiteX10366" fmla="*/ 198746 w 2276193"/>
                    <a:gd name="connsiteY10366" fmla="*/ 118986 h 1318280"/>
                    <a:gd name="connsiteX10367" fmla="*/ 203602 w 2276193"/>
                    <a:gd name="connsiteY10367" fmla="*/ 116530 h 1318280"/>
                    <a:gd name="connsiteX10368" fmla="*/ 210754 w 2276193"/>
                    <a:gd name="connsiteY10368" fmla="*/ 112265 h 1318280"/>
                    <a:gd name="connsiteX10369" fmla="*/ 215432 w 2276193"/>
                    <a:gd name="connsiteY10369" fmla="*/ 113174 h 1318280"/>
                    <a:gd name="connsiteX10370" fmla="*/ 225575 w 2276193"/>
                    <a:gd name="connsiteY10370" fmla="*/ 112105 h 1318280"/>
                    <a:gd name="connsiteX10371" fmla="*/ 231415 w 2276193"/>
                    <a:gd name="connsiteY10371" fmla="*/ 109640 h 1318280"/>
                    <a:gd name="connsiteX10372" fmla="*/ 555021 w 2276193"/>
                    <a:gd name="connsiteY10372" fmla="*/ 109068 h 1318280"/>
                    <a:gd name="connsiteX10373" fmla="*/ 554880 w 2276193"/>
                    <a:gd name="connsiteY10373" fmla="*/ 110315 h 1318280"/>
                    <a:gd name="connsiteX10374" fmla="*/ 552911 w 2276193"/>
                    <a:gd name="connsiteY10374" fmla="*/ 116314 h 1318280"/>
                    <a:gd name="connsiteX10375" fmla="*/ 553062 w 2276193"/>
                    <a:gd name="connsiteY10375" fmla="*/ 116436 h 1318280"/>
                    <a:gd name="connsiteX10376" fmla="*/ 555011 w 2276193"/>
                    <a:gd name="connsiteY10376" fmla="*/ 121536 h 1318280"/>
                    <a:gd name="connsiteX10377" fmla="*/ 555471 w 2276193"/>
                    <a:gd name="connsiteY10377" fmla="*/ 125257 h 1318280"/>
                    <a:gd name="connsiteX10378" fmla="*/ 557786 w 2276193"/>
                    <a:gd name="connsiteY10378" fmla="*/ 126832 h 1318280"/>
                    <a:gd name="connsiteX10379" fmla="*/ 561395 w 2276193"/>
                    <a:gd name="connsiteY10379" fmla="*/ 130582 h 1318280"/>
                    <a:gd name="connsiteX10380" fmla="*/ 559998 w 2276193"/>
                    <a:gd name="connsiteY10380" fmla="*/ 135607 h 1318280"/>
                    <a:gd name="connsiteX10381" fmla="*/ 559220 w 2276193"/>
                    <a:gd name="connsiteY10381" fmla="*/ 138719 h 1318280"/>
                    <a:gd name="connsiteX10382" fmla="*/ 560842 w 2276193"/>
                    <a:gd name="connsiteY10382" fmla="*/ 139891 h 1318280"/>
                    <a:gd name="connsiteX10383" fmla="*/ 561405 w 2276193"/>
                    <a:gd name="connsiteY10383" fmla="*/ 140069 h 1318280"/>
                    <a:gd name="connsiteX10384" fmla="*/ 565426 w 2276193"/>
                    <a:gd name="connsiteY10384" fmla="*/ 141081 h 1318280"/>
                    <a:gd name="connsiteX10385" fmla="*/ 569185 w 2276193"/>
                    <a:gd name="connsiteY10385" fmla="*/ 137182 h 1318280"/>
                    <a:gd name="connsiteX10386" fmla="*/ 569429 w 2276193"/>
                    <a:gd name="connsiteY10386" fmla="*/ 136760 h 1318280"/>
                    <a:gd name="connsiteX10387" fmla="*/ 569504 w 2276193"/>
                    <a:gd name="connsiteY10387" fmla="*/ 136628 h 1318280"/>
                    <a:gd name="connsiteX10388" fmla="*/ 569476 w 2276193"/>
                    <a:gd name="connsiteY10388" fmla="*/ 136638 h 1318280"/>
                    <a:gd name="connsiteX10389" fmla="*/ 571491 w 2276193"/>
                    <a:gd name="connsiteY10389" fmla="*/ 134538 h 1318280"/>
                    <a:gd name="connsiteX10390" fmla="*/ 578325 w 2276193"/>
                    <a:gd name="connsiteY10390" fmla="*/ 125839 h 1318280"/>
                    <a:gd name="connsiteX10391" fmla="*/ 580762 w 2276193"/>
                    <a:gd name="connsiteY10391" fmla="*/ 121508 h 1318280"/>
                    <a:gd name="connsiteX10392" fmla="*/ 582496 w 2276193"/>
                    <a:gd name="connsiteY10392" fmla="*/ 117927 h 1318280"/>
                    <a:gd name="connsiteX10393" fmla="*/ 578119 w 2276193"/>
                    <a:gd name="connsiteY10393" fmla="*/ 115743 h 1318280"/>
                    <a:gd name="connsiteX10394" fmla="*/ 571819 w 2276193"/>
                    <a:gd name="connsiteY10394" fmla="*/ 113746 h 1318280"/>
                    <a:gd name="connsiteX10395" fmla="*/ 571810 w 2276193"/>
                    <a:gd name="connsiteY10395" fmla="*/ 113746 h 1318280"/>
                    <a:gd name="connsiteX10396" fmla="*/ 571585 w 2276193"/>
                    <a:gd name="connsiteY10396" fmla="*/ 114636 h 1318280"/>
                    <a:gd name="connsiteX10397" fmla="*/ 568538 w 2276193"/>
                    <a:gd name="connsiteY10397" fmla="*/ 118414 h 1318280"/>
                    <a:gd name="connsiteX10398" fmla="*/ 563982 w 2276193"/>
                    <a:gd name="connsiteY10398" fmla="*/ 118245 h 1318280"/>
                    <a:gd name="connsiteX10399" fmla="*/ 559230 w 2276193"/>
                    <a:gd name="connsiteY10399" fmla="*/ 118152 h 1318280"/>
                    <a:gd name="connsiteX10400" fmla="*/ 556108 w 2276193"/>
                    <a:gd name="connsiteY10400" fmla="*/ 114365 h 1318280"/>
                    <a:gd name="connsiteX10401" fmla="*/ 555649 w 2276193"/>
                    <a:gd name="connsiteY10401" fmla="*/ 112265 h 1318280"/>
                    <a:gd name="connsiteX10402" fmla="*/ 555021 w 2276193"/>
                    <a:gd name="connsiteY10402" fmla="*/ 109068 h 1318280"/>
                    <a:gd name="connsiteX10403" fmla="*/ 1958306 w 2276193"/>
                    <a:gd name="connsiteY10403" fmla="*/ 107840 h 1318280"/>
                    <a:gd name="connsiteX10404" fmla="*/ 1951650 w 2276193"/>
                    <a:gd name="connsiteY10404" fmla="*/ 108581 h 1318280"/>
                    <a:gd name="connsiteX10405" fmla="*/ 1951069 w 2276193"/>
                    <a:gd name="connsiteY10405" fmla="*/ 108665 h 1318280"/>
                    <a:gd name="connsiteX10406" fmla="*/ 1953675 w 2276193"/>
                    <a:gd name="connsiteY10406" fmla="*/ 115068 h 1318280"/>
                    <a:gd name="connsiteX10407" fmla="*/ 1953993 w 2276193"/>
                    <a:gd name="connsiteY10407" fmla="*/ 115480 h 1318280"/>
                    <a:gd name="connsiteX10408" fmla="*/ 1961015 w 2276193"/>
                    <a:gd name="connsiteY10408" fmla="*/ 120523 h 1318280"/>
                    <a:gd name="connsiteX10409" fmla="*/ 1963283 w 2276193"/>
                    <a:gd name="connsiteY10409" fmla="*/ 123139 h 1318280"/>
                    <a:gd name="connsiteX10410" fmla="*/ 1963283 w 2276193"/>
                    <a:gd name="connsiteY10410" fmla="*/ 123148 h 1318280"/>
                    <a:gd name="connsiteX10411" fmla="*/ 1964483 w 2276193"/>
                    <a:gd name="connsiteY10411" fmla="*/ 124442 h 1318280"/>
                    <a:gd name="connsiteX10412" fmla="*/ 2015516 w 2276193"/>
                    <a:gd name="connsiteY10412" fmla="*/ 107653 h 1318280"/>
                    <a:gd name="connsiteX10413" fmla="*/ 2004248 w 2276193"/>
                    <a:gd name="connsiteY10413" fmla="*/ 208631 h 1318280"/>
                    <a:gd name="connsiteX10414" fmla="*/ 2059059 w 2276193"/>
                    <a:gd name="connsiteY10414" fmla="*/ 176984 h 1318280"/>
                    <a:gd name="connsiteX10415" fmla="*/ 2059059 w 2276193"/>
                    <a:gd name="connsiteY10415" fmla="*/ 176796 h 1318280"/>
                    <a:gd name="connsiteX10416" fmla="*/ 2056313 w 2276193"/>
                    <a:gd name="connsiteY10416" fmla="*/ 163401 h 1318280"/>
                    <a:gd name="connsiteX10417" fmla="*/ 2055159 w 2276193"/>
                    <a:gd name="connsiteY10417" fmla="*/ 157673 h 1318280"/>
                    <a:gd name="connsiteX10418" fmla="*/ 2060006 w 2276193"/>
                    <a:gd name="connsiteY10418" fmla="*/ 154430 h 1318280"/>
                    <a:gd name="connsiteX10419" fmla="*/ 2060006 w 2276193"/>
                    <a:gd name="connsiteY10419" fmla="*/ 154439 h 1318280"/>
                    <a:gd name="connsiteX10420" fmla="*/ 2062246 w 2276193"/>
                    <a:gd name="connsiteY10420" fmla="*/ 152996 h 1318280"/>
                    <a:gd name="connsiteX10421" fmla="*/ 2065593 w 2276193"/>
                    <a:gd name="connsiteY10421" fmla="*/ 148196 h 1318280"/>
                    <a:gd name="connsiteX10422" fmla="*/ 2069343 w 2276193"/>
                    <a:gd name="connsiteY10422" fmla="*/ 146621 h 1318280"/>
                    <a:gd name="connsiteX10423" fmla="*/ 2071921 w 2276193"/>
                    <a:gd name="connsiteY10423" fmla="*/ 147296 h 1318280"/>
                    <a:gd name="connsiteX10424" fmla="*/ 2073964 w 2276193"/>
                    <a:gd name="connsiteY10424" fmla="*/ 148758 h 1318280"/>
                    <a:gd name="connsiteX10425" fmla="*/ 2041454 w 2276193"/>
                    <a:gd name="connsiteY10425" fmla="*/ 111402 h 1318280"/>
                    <a:gd name="connsiteX10426" fmla="*/ 2039120 w 2276193"/>
                    <a:gd name="connsiteY10426" fmla="*/ 110840 h 1318280"/>
                    <a:gd name="connsiteX10427" fmla="*/ 2031574 w 2276193"/>
                    <a:gd name="connsiteY10427" fmla="*/ 109565 h 1318280"/>
                    <a:gd name="connsiteX10428" fmla="*/ 2030740 w 2276193"/>
                    <a:gd name="connsiteY10428" fmla="*/ 109584 h 1318280"/>
                    <a:gd name="connsiteX10429" fmla="*/ 2029680 w 2276193"/>
                    <a:gd name="connsiteY10429" fmla="*/ 109621 h 1318280"/>
                    <a:gd name="connsiteX10430" fmla="*/ 2022238 w 2276193"/>
                    <a:gd name="connsiteY10430" fmla="*/ 108628 h 1318280"/>
                    <a:gd name="connsiteX10431" fmla="*/ 2021984 w 2276193"/>
                    <a:gd name="connsiteY10431" fmla="*/ 108571 h 1318280"/>
                    <a:gd name="connsiteX10432" fmla="*/ 2015516 w 2276193"/>
                    <a:gd name="connsiteY10432" fmla="*/ 107653 h 1318280"/>
                    <a:gd name="connsiteX10433" fmla="*/ 2066980 w 2276193"/>
                    <a:gd name="connsiteY10433" fmla="*/ 107128 h 1318280"/>
                    <a:gd name="connsiteX10434" fmla="*/ 2066371 w 2276193"/>
                    <a:gd name="connsiteY10434" fmla="*/ 107353 h 1318280"/>
                    <a:gd name="connsiteX10435" fmla="*/ 2066371 w 2276193"/>
                    <a:gd name="connsiteY10435" fmla="*/ 107343 h 1318280"/>
                    <a:gd name="connsiteX10436" fmla="*/ 2061703 w 2276193"/>
                    <a:gd name="connsiteY10436" fmla="*/ 111384 h 1318280"/>
                    <a:gd name="connsiteX10437" fmla="*/ 2059893 w 2276193"/>
                    <a:gd name="connsiteY10437" fmla="*/ 112584 h 1318280"/>
                    <a:gd name="connsiteX10438" fmla="*/ 2059687 w 2276193"/>
                    <a:gd name="connsiteY10438" fmla="*/ 112893 h 1318280"/>
                    <a:gd name="connsiteX10439" fmla="*/ 2055647 w 2276193"/>
                    <a:gd name="connsiteY10439" fmla="*/ 116774 h 1318280"/>
                    <a:gd name="connsiteX10440" fmla="*/ 2054053 w 2276193"/>
                    <a:gd name="connsiteY10440" fmla="*/ 116858 h 1318280"/>
                    <a:gd name="connsiteX10441" fmla="*/ 2083094 w 2276193"/>
                    <a:gd name="connsiteY10441" fmla="*/ 150230 h 1318280"/>
                    <a:gd name="connsiteX10442" fmla="*/ 2085382 w 2276193"/>
                    <a:gd name="connsiteY10442" fmla="*/ 149986 h 1318280"/>
                    <a:gd name="connsiteX10443" fmla="*/ 2089966 w 2276193"/>
                    <a:gd name="connsiteY10443" fmla="*/ 150633 h 1318280"/>
                    <a:gd name="connsiteX10444" fmla="*/ 2091906 w 2276193"/>
                    <a:gd name="connsiteY10444" fmla="*/ 150230 h 1318280"/>
                    <a:gd name="connsiteX10445" fmla="*/ 2092159 w 2276193"/>
                    <a:gd name="connsiteY10445" fmla="*/ 149696 h 1318280"/>
                    <a:gd name="connsiteX10446" fmla="*/ 2092328 w 2276193"/>
                    <a:gd name="connsiteY10446" fmla="*/ 148233 h 1318280"/>
                    <a:gd name="connsiteX10447" fmla="*/ 2092544 w 2276193"/>
                    <a:gd name="connsiteY10447" fmla="*/ 146574 h 1318280"/>
                    <a:gd name="connsiteX10448" fmla="*/ 2091737 w 2276193"/>
                    <a:gd name="connsiteY10448" fmla="*/ 146433 h 1318280"/>
                    <a:gd name="connsiteX10449" fmla="*/ 2086919 w 2276193"/>
                    <a:gd name="connsiteY10449" fmla="*/ 142290 h 1318280"/>
                    <a:gd name="connsiteX10450" fmla="*/ 2086835 w 2276193"/>
                    <a:gd name="connsiteY10450" fmla="*/ 140134 h 1318280"/>
                    <a:gd name="connsiteX10451" fmla="*/ 2083423 w 2276193"/>
                    <a:gd name="connsiteY10451" fmla="*/ 134182 h 1318280"/>
                    <a:gd name="connsiteX10452" fmla="*/ 2082720 w 2276193"/>
                    <a:gd name="connsiteY10452" fmla="*/ 133619 h 1318280"/>
                    <a:gd name="connsiteX10453" fmla="*/ 2080779 w 2276193"/>
                    <a:gd name="connsiteY10453" fmla="*/ 129832 h 1318280"/>
                    <a:gd name="connsiteX10454" fmla="*/ 2082279 w 2276193"/>
                    <a:gd name="connsiteY10454" fmla="*/ 125848 h 1318280"/>
                    <a:gd name="connsiteX10455" fmla="*/ 2082860 w 2276193"/>
                    <a:gd name="connsiteY10455" fmla="*/ 116839 h 1318280"/>
                    <a:gd name="connsiteX10456" fmla="*/ 2082673 w 2276193"/>
                    <a:gd name="connsiteY10456" fmla="*/ 116268 h 1318280"/>
                    <a:gd name="connsiteX10457" fmla="*/ 2075745 w 2276193"/>
                    <a:gd name="connsiteY10457" fmla="*/ 109612 h 1318280"/>
                    <a:gd name="connsiteX10458" fmla="*/ 2072642 w 2276193"/>
                    <a:gd name="connsiteY10458" fmla="*/ 108796 h 1318280"/>
                    <a:gd name="connsiteX10459" fmla="*/ 2072549 w 2276193"/>
                    <a:gd name="connsiteY10459" fmla="*/ 108778 h 1318280"/>
                    <a:gd name="connsiteX10460" fmla="*/ 2067327 w 2276193"/>
                    <a:gd name="connsiteY10460" fmla="*/ 107203 h 1318280"/>
                    <a:gd name="connsiteX10461" fmla="*/ 2066980 w 2276193"/>
                    <a:gd name="connsiteY10461" fmla="*/ 107128 h 1318280"/>
                    <a:gd name="connsiteX10462" fmla="*/ 1492924 w 2276193"/>
                    <a:gd name="connsiteY10462" fmla="*/ 106509 h 1318280"/>
                    <a:gd name="connsiteX10463" fmla="*/ 1492981 w 2276193"/>
                    <a:gd name="connsiteY10463" fmla="*/ 106509 h 1318280"/>
                    <a:gd name="connsiteX10464" fmla="*/ 1496580 w 2276193"/>
                    <a:gd name="connsiteY10464" fmla="*/ 108149 h 1318280"/>
                    <a:gd name="connsiteX10465" fmla="*/ 1496383 w 2276193"/>
                    <a:gd name="connsiteY10465" fmla="*/ 115133 h 1318280"/>
                    <a:gd name="connsiteX10466" fmla="*/ 1492915 w 2276193"/>
                    <a:gd name="connsiteY10466" fmla="*/ 116961 h 1318280"/>
                    <a:gd name="connsiteX10467" fmla="*/ 1491940 w 2276193"/>
                    <a:gd name="connsiteY10467" fmla="*/ 117055 h 1318280"/>
                    <a:gd name="connsiteX10468" fmla="*/ 1487956 w 2276193"/>
                    <a:gd name="connsiteY10468" fmla="*/ 115142 h 1318280"/>
                    <a:gd name="connsiteX10469" fmla="*/ 1487271 w 2276193"/>
                    <a:gd name="connsiteY10469" fmla="*/ 110971 h 1318280"/>
                    <a:gd name="connsiteX10470" fmla="*/ 1492924 w 2276193"/>
                    <a:gd name="connsiteY10470" fmla="*/ 106509 h 1318280"/>
                    <a:gd name="connsiteX10471" fmla="*/ 1143258 w 2276193"/>
                    <a:gd name="connsiteY10471" fmla="*/ 102806 h 1318280"/>
                    <a:gd name="connsiteX10472" fmla="*/ 1147730 w 2276193"/>
                    <a:gd name="connsiteY10472" fmla="*/ 105890 h 1318280"/>
                    <a:gd name="connsiteX10473" fmla="*/ 1150036 w 2276193"/>
                    <a:gd name="connsiteY10473" fmla="*/ 105609 h 1318280"/>
                    <a:gd name="connsiteX10474" fmla="*/ 1155857 w 2276193"/>
                    <a:gd name="connsiteY10474" fmla="*/ 106977 h 1318280"/>
                    <a:gd name="connsiteX10475" fmla="*/ 1156026 w 2276193"/>
                    <a:gd name="connsiteY10475" fmla="*/ 107043 h 1318280"/>
                    <a:gd name="connsiteX10476" fmla="*/ 1159072 w 2276193"/>
                    <a:gd name="connsiteY10476" fmla="*/ 107877 h 1318280"/>
                    <a:gd name="connsiteX10477" fmla="*/ 1166009 w 2276193"/>
                    <a:gd name="connsiteY10477" fmla="*/ 111299 h 1318280"/>
                    <a:gd name="connsiteX10478" fmla="*/ 1166815 w 2276193"/>
                    <a:gd name="connsiteY10478" fmla="*/ 112911 h 1318280"/>
                    <a:gd name="connsiteX10479" fmla="*/ 1167059 w 2276193"/>
                    <a:gd name="connsiteY10479" fmla="*/ 113680 h 1318280"/>
                    <a:gd name="connsiteX10480" fmla="*/ 1167087 w 2276193"/>
                    <a:gd name="connsiteY10480" fmla="*/ 113783 h 1318280"/>
                    <a:gd name="connsiteX10481" fmla="*/ 1167247 w 2276193"/>
                    <a:gd name="connsiteY10481" fmla="*/ 114552 h 1318280"/>
                    <a:gd name="connsiteX10482" fmla="*/ 1167341 w 2276193"/>
                    <a:gd name="connsiteY10482" fmla="*/ 116117 h 1318280"/>
                    <a:gd name="connsiteX10483" fmla="*/ 1167341 w 2276193"/>
                    <a:gd name="connsiteY10483" fmla="*/ 116314 h 1318280"/>
                    <a:gd name="connsiteX10484" fmla="*/ 1167303 w 2276193"/>
                    <a:gd name="connsiteY10484" fmla="*/ 116783 h 1318280"/>
                    <a:gd name="connsiteX10485" fmla="*/ 1167237 w 2276193"/>
                    <a:gd name="connsiteY10485" fmla="*/ 117373 h 1318280"/>
                    <a:gd name="connsiteX10486" fmla="*/ 1167153 w 2276193"/>
                    <a:gd name="connsiteY10486" fmla="*/ 117842 h 1318280"/>
                    <a:gd name="connsiteX10487" fmla="*/ 1167003 w 2276193"/>
                    <a:gd name="connsiteY10487" fmla="*/ 118489 h 1318280"/>
                    <a:gd name="connsiteX10488" fmla="*/ 1166975 w 2276193"/>
                    <a:gd name="connsiteY10488" fmla="*/ 118611 h 1318280"/>
                    <a:gd name="connsiteX10489" fmla="*/ 1166909 w 2276193"/>
                    <a:gd name="connsiteY10489" fmla="*/ 118864 h 1318280"/>
                    <a:gd name="connsiteX10490" fmla="*/ 1166544 w 2276193"/>
                    <a:gd name="connsiteY10490" fmla="*/ 119895 h 1318280"/>
                    <a:gd name="connsiteX10491" fmla="*/ 1164753 w 2276193"/>
                    <a:gd name="connsiteY10491" fmla="*/ 123316 h 1318280"/>
                    <a:gd name="connsiteX10492" fmla="*/ 1164125 w 2276193"/>
                    <a:gd name="connsiteY10492" fmla="*/ 124347 h 1318280"/>
                    <a:gd name="connsiteX10493" fmla="*/ 1162194 w 2276193"/>
                    <a:gd name="connsiteY10493" fmla="*/ 127844 h 1318280"/>
                    <a:gd name="connsiteX10494" fmla="*/ 1161810 w 2276193"/>
                    <a:gd name="connsiteY10494" fmla="*/ 128988 h 1318280"/>
                    <a:gd name="connsiteX10495" fmla="*/ 1161688 w 2276193"/>
                    <a:gd name="connsiteY10495" fmla="*/ 129419 h 1318280"/>
                    <a:gd name="connsiteX10496" fmla="*/ 1161650 w 2276193"/>
                    <a:gd name="connsiteY10496" fmla="*/ 129522 h 1318280"/>
                    <a:gd name="connsiteX10497" fmla="*/ 1161528 w 2276193"/>
                    <a:gd name="connsiteY10497" fmla="*/ 129869 h 1318280"/>
                    <a:gd name="connsiteX10498" fmla="*/ 1161463 w 2276193"/>
                    <a:gd name="connsiteY10498" fmla="*/ 130019 h 1318280"/>
                    <a:gd name="connsiteX10499" fmla="*/ 1161322 w 2276193"/>
                    <a:gd name="connsiteY10499" fmla="*/ 130328 h 1318280"/>
                    <a:gd name="connsiteX10500" fmla="*/ 1161247 w 2276193"/>
                    <a:gd name="connsiteY10500" fmla="*/ 130469 h 1318280"/>
                    <a:gd name="connsiteX10501" fmla="*/ 1160685 w 2276193"/>
                    <a:gd name="connsiteY10501" fmla="*/ 131331 h 1318280"/>
                    <a:gd name="connsiteX10502" fmla="*/ 1160619 w 2276193"/>
                    <a:gd name="connsiteY10502" fmla="*/ 131416 h 1318280"/>
                    <a:gd name="connsiteX10503" fmla="*/ 1160319 w 2276193"/>
                    <a:gd name="connsiteY10503" fmla="*/ 131744 h 1318280"/>
                    <a:gd name="connsiteX10504" fmla="*/ 1160188 w 2276193"/>
                    <a:gd name="connsiteY10504" fmla="*/ 131866 h 1318280"/>
                    <a:gd name="connsiteX10505" fmla="*/ 1159878 w 2276193"/>
                    <a:gd name="connsiteY10505" fmla="*/ 132137 h 1318280"/>
                    <a:gd name="connsiteX10506" fmla="*/ 1159747 w 2276193"/>
                    <a:gd name="connsiteY10506" fmla="*/ 132240 h 1318280"/>
                    <a:gd name="connsiteX10507" fmla="*/ 1155585 w 2276193"/>
                    <a:gd name="connsiteY10507" fmla="*/ 133440 h 1318280"/>
                    <a:gd name="connsiteX10508" fmla="*/ 1154507 w 2276193"/>
                    <a:gd name="connsiteY10508" fmla="*/ 133440 h 1318280"/>
                    <a:gd name="connsiteX10509" fmla="*/ 1154451 w 2276193"/>
                    <a:gd name="connsiteY10509" fmla="*/ 133440 h 1318280"/>
                    <a:gd name="connsiteX10510" fmla="*/ 1148733 w 2276193"/>
                    <a:gd name="connsiteY10510" fmla="*/ 136731 h 1318280"/>
                    <a:gd name="connsiteX10511" fmla="*/ 1143061 w 2276193"/>
                    <a:gd name="connsiteY10511" fmla="*/ 133928 h 1318280"/>
                    <a:gd name="connsiteX10512" fmla="*/ 1139912 w 2276193"/>
                    <a:gd name="connsiteY10512" fmla="*/ 133928 h 1318280"/>
                    <a:gd name="connsiteX10513" fmla="*/ 1138515 w 2276193"/>
                    <a:gd name="connsiteY10513" fmla="*/ 133712 h 1318280"/>
                    <a:gd name="connsiteX10514" fmla="*/ 1138880 w 2276193"/>
                    <a:gd name="connsiteY10514" fmla="*/ 134040 h 1318280"/>
                    <a:gd name="connsiteX10515" fmla="*/ 1139799 w 2276193"/>
                    <a:gd name="connsiteY10515" fmla="*/ 134950 h 1318280"/>
                    <a:gd name="connsiteX10516" fmla="*/ 1140183 w 2276193"/>
                    <a:gd name="connsiteY10516" fmla="*/ 135362 h 1318280"/>
                    <a:gd name="connsiteX10517" fmla="*/ 1140727 w 2276193"/>
                    <a:gd name="connsiteY10517" fmla="*/ 135971 h 1318280"/>
                    <a:gd name="connsiteX10518" fmla="*/ 1142274 w 2276193"/>
                    <a:gd name="connsiteY10518" fmla="*/ 139487 h 1318280"/>
                    <a:gd name="connsiteX10519" fmla="*/ 1142424 w 2276193"/>
                    <a:gd name="connsiteY10519" fmla="*/ 139477 h 1318280"/>
                    <a:gd name="connsiteX10520" fmla="*/ 1143352 w 2276193"/>
                    <a:gd name="connsiteY10520" fmla="*/ 139421 h 1318280"/>
                    <a:gd name="connsiteX10521" fmla="*/ 1148461 w 2276193"/>
                    <a:gd name="connsiteY10521" fmla="*/ 141615 h 1318280"/>
                    <a:gd name="connsiteX10522" fmla="*/ 1149726 w 2276193"/>
                    <a:gd name="connsiteY10522" fmla="*/ 145730 h 1318280"/>
                    <a:gd name="connsiteX10523" fmla="*/ 1153242 w 2276193"/>
                    <a:gd name="connsiteY10523" fmla="*/ 147445 h 1318280"/>
                    <a:gd name="connsiteX10524" fmla="*/ 1154310 w 2276193"/>
                    <a:gd name="connsiteY10524" fmla="*/ 149555 h 1318280"/>
                    <a:gd name="connsiteX10525" fmla="*/ 1154442 w 2276193"/>
                    <a:gd name="connsiteY10525" fmla="*/ 150126 h 1318280"/>
                    <a:gd name="connsiteX10526" fmla="*/ 1154442 w 2276193"/>
                    <a:gd name="connsiteY10526" fmla="*/ 150248 h 1318280"/>
                    <a:gd name="connsiteX10527" fmla="*/ 1154488 w 2276193"/>
                    <a:gd name="connsiteY10527" fmla="*/ 150708 h 1318280"/>
                    <a:gd name="connsiteX10528" fmla="*/ 1154488 w 2276193"/>
                    <a:gd name="connsiteY10528" fmla="*/ 150914 h 1318280"/>
                    <a:gd name="connsiteX10529" fmla="*/ 1154488 w 2276193"/>
                    <a:gd name="connsiteY10529" fmla="*/ 151082 h 1318280"/>
                    <a:gd name="connsiteX10530" fmla="*/ 1154488 w 2276193"/>
                    <a:gd name="connsiteY10530" fmla="*/ 151298 h 1318280"/>
                    <a:gd name="connsiteX10531" fmla="*/ 1154423 w 2276193"/>
                    <a:gd name="connsiteY10531" fmla="*/ 151879 h 1318280"/>
                    <a:gd name="connsiteX10532" fmla="*/ 1154348 w 2276193"/>
                    <a:gd name="connsiteY10532" fmla="*/ 152676 h 1318280"/>
                    <a:gd name="connsiteX10533" fmla="*/ 1154910 w 2276193"/>
                    <a:gd name="connsiteY10533" fmla="*/ 152836 h 1318280"/>
                    <a:gd name="connsiteX10534" fmla="*/ 1159841 w 2276193"/>
                    <a:gd name="connsiteY10534" fmla="*/ 156416 h 1318280"/>
                    <a:gd name="connsiteX10535" fmla="*/ 1160047 w 2276193"/>
                    <a:gd name="connsiteY10535" fmla="*/ 161666 h 1318280"/>
                    <a:gd name="connsiteX10536" fmla="*/ 1157319 w 2276193"/>
                    <a:gd name="connsiteY10536" fmla="*/ 166156 h 1318280"/>
                    <a:gd name="connsiteX10537" fmla="*/ 1157132 w 2276193"/>
                    <a:gd name="connsiteY10537" fmla="*/ 166419 h 1318280"/>
                    <a:gd name="connsiteX10538" fmla="*/ 1156935 w 2276193"/>
                    <a:gd name="connsiteY10538" fmla="*/ 166700 h 1318280"/>
                    <a:gd name="connsiteX10539" fmla="*/ 1151657 w 2276193"/>
                    <a:gd name="connsiteY10539" fmla="*/ 170140 h 1318280"/>
                    <a:gd name="connsiteX10540" fmla="*/ 1149145 w 2276193"/>
                    <a:gd name="connsiteY10540" fmla="*/ 169474 h 1318280"/>
                    <a:gd name="connsiteX10541" fmla="*/ 1147889 w 2276193"/>
                    <a:gd name="connsiteY10541" fmla="*/ 168584 h 1318280"/>
                    <a:gd name="connsiteX10542" fmla="*/ 1147401 w 2276193"/>
                    <a:gd name="connsiteY10542" fmla="*/ 168115 h 1318280"/>
                    <a:gd name="connsiteX10543" fmla="*/ 1147233 w 2276193"/>
                    <a:gd name="connsiteY10543" fmla="*/ 167937 h 1318280"/>
                    <a:gd name="connsiteX10544" fmla="*/ 1146961 w 2276193"/>
                    <a:gd name="connsiteY10544" fmla="*/ 168059 h 1318280"/>
                    <a:gd name="connsiteX10545" fmla="*/ 1146005 w 2276193"/>
                    <a:gd name="connsiteY10545" fmla="*/ 168368 h 1318280"/>
                    <a:gd name="connsiteX10546" fmla="*/ 1144730 w 2276193"/>
                    <a:gd name="connsiteY10546" fmla="*/ 168528 h 1318280"/>
                    <a:gd name="connsiteX10547" fmla="*/ 1140811 w 2276193"/>
                    <a:gd name="connsiteY10547" fmla="*/ 166812 h 1318280"/>
                    <a:gd name="connsiteX10548" fmla="*/ 1138983 w 2276193"/>
                    <a:gd name="connsiteY10548" fmla="*/ 161366 h 1318280"/>
                    <a:gd name="connsiteX10549" fmla="*/ 1138065 w 2276193"/>
                    <a:gd name="connsiteY10549" fmla="*/ 155835 h 1318280"/>
                    <a:gd name="connsiteX10550" fmla="*/ 1135787 w 2276193"/>
                    <a:gd name="connsiteY10550" fmla="*/ 150539 h 1318280"/>
                    <a:gd name="connsiteX10551" fmla="*/ 1135581 w 2276193"/>
                    <a:gd name="connsiteY10551" fmla="*/ 150070 h 1318280"/>
                    <a:gd name="connsiteX10552" fmla="*/ 1135178 w 2276193"/>
                    <a:gd name="connsiteY10552" fmla="*/ 152648 h 1318280"/>
                    <a:gd name="connsiteX10553" fmla="*/ 1134981 w 2276193"/>
                    <a:gd name="connsiteY10553" fmla="*/ 154570 h 1318280"/>
                    <a:gd name="connsiteX10554" fmla="*/ 1134802 w 2276193"/>
                    <a:gd name="connsiteY10554" fmla="*/ 156388 h 1318280"/>
                    <a:gd name="connsiteX10555" fmla="*/ 1134371 w 2276193"/>
                    <a:gd name="connsiteY10555" fmla="*/ 159322 h 1318280"/>
                    <a:gd name="connsiteX10556" fmla="*/ 1132187 w 2276193"/>
                    <a:gd name="connsiteY10556" fmla="*/ 167947 h 1318280"/>
                    <a:gd name="connsiteX10557" fmla="*/ 1132084 w 2276193"/>
                    <a:gd name="connsiteY10557" fmla="*/ 168303 h 1318280"/>
                    <a:gd name="connsiteX10558" fmla="*/ 1129478 w 2276193"/>
                    <a:gd name="connsiteY10558" fmla="*/ 181352 h 1318280"/>
                    <a:gd name="connsiteX10559" fmla="*/ 1123985 w 2276193"/>
                    <a:gd name="connsiteY10559" fmla="*/ 186723 h 1318280"/>
                    <a:gd name="connsiteX10560" fmla="*/ 1118838 w 2276193"/>
                    <a:gd name="connsiteY10560" fmla="*/ 183639 h 1318280"/>
                    <a:gd name="connsiteX10561" fmla="*/ 1111067 w 2276193"/>
                    <a:gd name="connsiteY10561" fmla="*/ 174808 h 1318280"/>
                    <a:gd name="connsiteX10562" fmla="*/ 1109248 w 2276193"/>
                    <a:gd name="connsiteY10562" fmla="*/ 173112 h 1318280"/>
                    <a:gd name="connsiteX10563" fmla="*/ 1105855 w 2276193"/>
                    <a:gd name="connsiteY10563" fmla="*/ 165247 h 1318280"/>
                    <a:gd name="connsiteX10564" fmla="*/ 1106221 w 2276193"/>
                    <a:gd name="connsiteY10564" fmla="*/ 163400 h 1318280"/>
                    <a:gd name="connsiteX10565" fmla="*/ 1104318 w 2276193"/>
                    <a:gd name="connsiteY10565" fmla="*/ 160897 h 1318280"/>
                    <a:gd name="connsiteX10566" fmla="*/ 1103830 w 2276193"/>
                    <a:gd name="connsiteY10566" fmla="*/ 155976 h 1318280"/>
                    <a:gd name="connsiteX10567" fmla="*/ 1099621 w 2276193"/>
                    <a:gd name="connsiteY10567" fmla="*/ 152057 h 1318280"/>
                    <a:gd name="connsiteX10568" fmla="*/ 1093940 w 2276193"/>
                    <a:gd name="connsiteY10568" fmla="*/ 152414 h 1318280"/>
                    <a:gd name="connsiteX10569" fmla="*/ 1091334 w 2276193"/>
                    <a:gd name="connsiteY10569" fmla="*/ 149292 h 1318280"/>
                    <a:gd name="connsiteX10570" fmla="*/ 1091494 w 2276193"/>
                    <a:gd name="connsiteY10570" fmla="*/ 144755 h 1318280"/>
                    <a:gd name="connsiteX10571" fmla="*/ 1094146 w 2276193"/>
                    <a:gd name="connsiteY10571" fmla="*/ 142768 h 1318280"/>
                    <a:gd name="connsiteX10572" fmla="*/ 1093903 w 2276193"/>
                    <a:gd name="connsiteY10572" fmla="*/ 142130 h 1318280"/>
                    <a:gd name="connsiteX10573" fmla="*/ 1090191 w 2276193"/>
                    <a:gd name="connsiteY10573" fmla="*/ 135381 h 1318280"/>
                    <a:gd name="connsiteX10574" fmla="*/ 1090162 w 2276193"/>
                    <a:gd name="connsiteY10574" fmla="*/ 135287 h 1318280"/>
                    <a:gd name="connsiteX10575" fmla="*/ 1088531 w 2276193"/>
                    <a:gd name="connsiteY10575" fmla="*/ 128078 h 1318280"/>
                    <a:gd name="connsiteX10576" fmla="*/ 1096481 w 2276193"/>
                    <a:gd name="connsiteY10576" fmla="*/ 118957 h 1318280"/>
                    <a:gd name="connsiteX10577" fmla="*/ 1102462 w 2276193"/>
                    <a:gd name="connsiteY10577" fmla="*/ 118001 h 1318280"/>
                    <a:gd name="connsiteX10578" fmla="*/ 1110083 w 2276193"/>
                    <a:gd name="connsiteY10578" fmla="*/ 120073 h 1318280"/>
                    <a:gd name="connsiteX10579" fmla="*/ 1116457 w 2276193"/>
                    <a:gd name="connsiteY10579" fmla="*/ 114064 h 1318280"/>
                    <a:gd name="connsiteX10580" fmla="*/ 1120151 w 2276193"/>
                    <a:gd name="connsiteY10580" fmla="*/ 115030 h 1318280"/>
                    <a:gd name="connsiteX10581" fmla="*/ 1124228 w 2276193"/>
                    <a:gd name="connsiteY10581" fmla="*/ 109489 h 1318280"/>
                    <a:gd name="connsiteX10582" fmla="*/ 1124538 w 2276193"/>
                    <a:gd name="connsiteY10582" fmla="*/ 109293 h 1318280"/>
                    <a:gd name="connsiteX10583" fmla="*/ 1124782 w 2276193"/>
                    <a:gd name="connsiteY10583" fmla="*/ 109133 h 1318280"/>
                    <a:gd name="connsiteX10584" fmla="*/ 1125044 w 2276193"/>
                    <a:gd name="connsiteY10584" fmla="*/ 108318 h 1318280"/>
                    <a:gd name="connsiteX10585" fmla="*/ 1129984 w 2276193"/>
                    <a:gd name="connsiteY10585" fmla="*/ 104652 h 1318280"/>
                    <a:gd name="connsiteX10586" fmla="*/ 1134287 w 2276193"/>
                    <a:gd name="connsiteY10586" fmla="*/ 106396 h 1318280"/>
                    <a:gd name="connsiteX10587" fmla="*/ 1137437 w 2276193"/>
                    <a:gd name="connsiteY10587" fmla="*/ 107980 h 1318280"/>
                    <a:gd name="connsiteX10588" fmla="*/ 1137896 w 2276193"/>
                    <a:gd name="connsiteY10588" fmla="*/ 106180 h 1318280"/>
                    <a:gd name="connsiteX10589" fmla="*/ 1141233 w 2276193"/>
                    <a:gd name="connsiteY10589" fmla="*/ 103171 h 1318280"/>
                    <a:gd name="connsiteX10590" fmla="*/ 1143258 w 2276193"/>
                    <a:gd name="connsiteY10590" fmla="*/ 102806 h 1318280"/>
                    <a:gd name="connsiteX10591" fmla="*/ 1980072 w 2276193"/>
                    <a:gd name="connsiteY10591" fmla="*/ 102075 h 1318280"/>
                    <a:gd name="connsiteX10592" fmla="*/ 1974176 w 2276193"/>
                    <a:gd name="connsiteY10592" fmla="*/ 103162 h 1318280"/>
                    <a:gd name="connsiteX10593" fmla="*/ 1963874 w 2276193"/>
                    <a:gd name="connsiteY10593" fmla="*/ 106715 h 1318280"/>
                    <a:gd name="connsiteX10594" fmla="*/ 1963865 w 2276193"/>
                    <a:gd name="connsiteY10594" fmla="*/ 106706 h 1318280"/>
                    <a:gd name="connsiteX10595" fmla="*/ 1999392 w 2276193"/>
                    <a:gd name="connsiteY10595" fmla="*/ 202154 h 1318280"/>
                    <a:gd name="connsiteX10596" fmla="*/ 2009835 w 2276193"/>
                    <a:gd name="connsiteY10596" fmla="*/ 108590 h 1318280"/>
                    <a:gd name="connsiteX10597" fmla="*/ 2007023 w 2276193"/>
                    <a:gd name="connsiteY10597" fmla="*/ 108037 h 1318280"/>
                    <a:gd name="connsiteX10598" fmla="*/ 2006273 w 2276193"/>
                    <a:gd name="connsiteY10598" fmla="*/ 107624 h 1318280"/>
                    <a:gd name="connsiteX10599" fmla="*/ 1992962 w 2276193"/>
                    <a:gd name="connsiteY10599" fmla="*/ 103837 h 1318280"/>
                    <a:gd name="connsiteX10600" fmla="*/ 1989297 w 2276193"/>
                    <a:gd name="connsiteY10600" fmla="*/ 103237 h 1318280"/>
                    <a:gd name="connsiteX10601" fmla="*/ 1988640 w 2276193"/>
                    <a:gd name="connsiteY10601" fmla="*/ 103116 h 1318280"/>
                    <a:gd name="connsiteX10602" fmla="*/ 1980072 w 2276193"/>
                    <a:gd name="connsiteY10602" fmla="*/ 102075 h 1318280"/>
                    <a:gd name="connsiteX10603" fmla="*/ 555321 w 2276193"/>
                    <a:gd name="connsiteY10603" fmla="*/ 101869 h 1318280"/>
                    <a:gd name="connsiteX10604" fmla="*/ 556071 w 2276193"/>
                    <a:gd name="connsiteY10604" fmla="*/ 101916 h 1318280"/>
                    <a:gd name="connsiteX10605" fmla="*/ 560786 w 2276193"/>
                    <a:gd name="connsiteY10605" fmla="*/ 107381 h 1318280"/>
                    <a:gd name="connsiteX10606" fmla="*/ 561320 w 2276193"/>
                    <a:gd name="connsiteY10606" fmla="*/ 110849 h 1318280"/>
                    <a:gd name="connsiteX10607" fmla="*/ 561732 w 2276193"/>
                    <a:gd name="connsiteY10607" fmla="*/ 112649 h 1318280"/>
                    <a:gd name="connsiteX10608" fmla="*/ 566054 w 2276193"/>
                    <a:gd name="connsiteY10608" fmla="*/ 112743 h 1318280"/>
                    <a:gd name="connsiteX10609" fmla="*/ 571847 w 2276193"/>
                    <a:gd name="connsiteY10609" fmla="*/ 107915 h 1318280"/>
                    <a:gd name="connsiteX10610" fmla="*/ 580050 w 2276193"/>
                    <a:gd name="connsiteY10610" fmla="*/ 110230 h 1318280"/>
                    <a:gd name="connsiteX10611" fmla="*/ 580162 w 2276193"/>
                    <a:gd name="connsiteY10611" fmla="*/ 110268 h 1318280"/>
                    <a:gd name="connsiteX10612" fmla="*/ 588074 w 2276193"/>
                    <a:gd name="connsiteY10612" fmla="*/ 116108 h 1318280"/>
                    <a:gd name="connsiteX10613" fmla="*/ 585712 w 2276193"/>
                    <a:gd name="connsiteY10613" fmla="*/ 124639 h 1318280"/>
                    <a:gd name="connsiteX10614" fmla="*/ 583537 w 2276193"/>
                    <a:gd name="connsiteY10614" fmla="*/ 128520 h 1318280"/>
                    <a:gd name="connsiteX10615" fmla="*/ 574594 w 2276193"/>
                    <a:gd name="connsiteY10615" fmla="*/ 139487 h 1318280"/>
                    <a:gd name="connsiteX10616" fmla="*/ 574041 w 2276193"/>
                    <a:gd name="connsiteY10616" fmla="*/ 140416 h 1318280"/>
                    <a:gd name="connsiteX10617" fmla="*/ 565426 w 2276193"/>
                    <a:gd name="connsiteY10617" fmla="*/ 146912 h 1318280"/>
                    <a:gd name="connsiteX10618" fmla="*/ 559698 w 2276193"/>
                    <a:gd name="connsiteY10618" fmla="*/ 145637 h 1318280"/>
                    <a:gd name="connsiteX10619" fmla="*/ 559154 w 2276193"/>
                    <a:gd name="connsiteY10619" fmla="*/ 145478 h 1318280"/>
                    <a:gd name="connsiteX10620" fmla="*/ 553399 w 2276193"/>
                    <a:gd name="connsiteY10620" fmla="*/ 138578 h 1318280"/>
                    <a:gd name="connsiteX10621" fmla="*/ 555292 w 2276193"/>
                    <a:gd name="connsiteY10621" fmla="*/ 132147 h 1318280"/>
                    <a:gd name="connsiteX10622" fmla="*/ 550587 w 2276193"/>
                    <a:gd name="connsiteY10622" fmla="*/ 128445 h 1318280"/>
                    <a:gd name="connsiteX10623" fmla="*/ 549218 w 2276193"/>
                    <a:gd name="connsiteY10623" fmla="*/ 120823 h 1318280"/>
                    <a:gd name="connsiteX10624" fmla="*/ 546753 w 2276193"/>
                    <a:gd name="connsiteY10624" fmla="*/ 116605 h 1318280"/>
                    <a:gd name="connsiteX10625" fmla="*/ 548178 w 2276193"/>
                    <a:gd name="connsiteY10625" fmla="*/ 112855 h 1318280"/>
                    <a:gd name="connsiteX10626" fmla="*/ 549087 w 2276193"/>
                    <a:gd name="connsiteY10626" fmla="*/ 109762 h 1318280"/>
                    <a:gd name="connsiteX10627" fmla="*/ 550062 w 2276193"/>
                    <a:gd name="connsiteY10627" fmla="*/ 105187 h 1318280"/>
                    <a:gd name="connsiteX10628" fmla="*/ 555321 w 2276193"/>
                    <a:gd name="connsiteY10628" fmla="*/ 101869 h 1318280"/>
                    <a:gd name="connsiteX10629" fmla="*/ 490863 w 2276193"/>
                    <a:gd name="connsiteY10629" fmla="*/ 101203 h 1318280"/>
                    <a:gd name="connsiteX10630" fmla="*/ 490685 w 2276193"/>
                    <a:gd name="connsiteY10630" fmla="*/ 101503 h 1318280"/>
                    <a:gd name="connsiteX10631" fmla="*/ 486176 w 2276193"/>
                    <a:gd name="connsiteY10631" fmla="*/ 104044 h 1318280"/>
                    <a:gd name="connsiteX10632" fmla="*/ 485239 w 2276193"/>
                    <a:gd name="connsiteY10632" fmla="*/ 103969 h 1318280"/>
                    <a:gd name="connsiteX10633" fmla="*/ 485464 w 2276193"/>
                    <a:gd name="connsiteY10633" fmla="*/ 106350 h 1318280"/>
                    <a:gd name="connsiteX10634" fmla="*/ 484498 w 2276193"/>
                    <a:gd name="connsiteY10634" fmla="*/ 110615 h 1318280"/>
                    <a:gd name="connsiteX10635" fmla="*/ 480364 w 2276193"/>
                    <a:gd name="connsiteY10635" fmla="*/ 112509 h 1318280"/>
                    <a:gd name="connsiteX10636" fmla="*/ 479605 w 2276193"/>
                    <a:gd name="connsiteY10636" fmla="*/ 112584 h 1318280"/>
                    <a:gd name="connsiteX10637" fmla="*/ 479258 w 2276193"/>
                    <a:gd name="connsiteY10637" fmla="*/ 112687 h 1318280"/>
                    <a:gd name="connsiteX10638" fmla="*/ 478920 w 2276193"/>
                    <a:gd name="connsiteY10638" fmla="*/ 112781 h 1318280"/>
                    <a:gd name="connsiteX10639" fmla="*/ 478583 w 2276193"/>
                    <a:gd name="connsiteY10639" fmla="*/ 113006 h 1318280"/>
                    <a:gd name="connsiteX10640" fmla="*/ 477589 w 2276193"/>
                    <a:gd name="connsiteY10640" fmla="*/ 114168 h 1318280"/>
                    <a:gd name="connsiteX10641" fmla="*/ 477945 w 2276193"/>
                    <a:gd name="connsiteY10641" fmla="*/ 114937 h 1318280"/>
                    <a:gd name="connsiteX10642" fmla="*/ 479624 w 2276193"/>
                    <a:gd name="connsiteY10642" fmla="*/ 116474 h 1318280"/>
                    <a:gd name="connsiteX10643" fmla="*/ 479295 w 2276193"/>
                    <a:gd name="connsiteY10643" fmla="*/ 116971 h 1318280"/>
                    <a:gd name="connsiteX10644" fmla="*/ 479698 w 2276193"/>
                    <a:gd name="connsiteY10644" fmla="*/ 116540 h 1318280"/>
                    <a:gd name="connsiteX10645" fmla="*/ 484245 w 2276193"/>
                    <a:gd name="connsiteY10645" fmla="*/ 119849 h 1318280"/>
                    <a:gd name="connsiteX10646" fmla="*/ 487573 w 2276193"/>
                    <a:gd name="connsiteY10646" fmla="*/ 123364 h 1318280"/>
                    <a:gd name="connsiteX10647" fmla="*/ 486616 w 2276193"/>
                    <a:gd name="connsiteY10647" fmla="*/ 128107 h 1318280"/>
                    <a:gd name="connsiteX10648" fmla="*/ 486607 w 2276193"/>
                    <a:gd name="connsiteY10648" fmla="*/ 128117 h 1318280"/>
                    <a:gd name="connsiteX10649" fmla="*/ 486495 w 2276193"/>
                    <a:gd name="connsiteY10649" fmla="*/ 129082 h 1318280"/>
                    <a:gd name="connsiteX10650" fmla="*/ 489541 w 2276193"/>
                    <a:gd name="connsiteY10650" fmla="*/ 132298 h 1318280"/>
                    <a:gd name="connsiteX10651" fmla="*/ 491725 w 2276193"/>
                    <a:gd name="connsiteY10651" fmla="*/ 132504 h 1318280"/>
                    <a:gd name="connsiteX10652" fmla="*/ 496103 w 2276193"/>
                    <a:gd name="connsiteY10652" fmla="*/ 132823 h 1318280"/>
                    <a:gd name="connsiteX10653" fmla="*/ 501925 w 2276193"/>
                    <a:gd name="connsiteY10653" fmla="*/ 131229 h 1318280"/>
                    <a:gd name="connsiteX10654" fmla="*/ 503425 w 2276193"/>
                    <a:gd name="connsiteY10654" fmla="*/ 130348 h 1318280"/>
                    <a:gd name="connsiteX10655" fmla="*/ 1751248 w 2276193"/>
                    <a:gd name="connsiteY10655" fmla="*/ 98475 h 1318280"/>
                    <a:gd name="connsiteX10656" fmla="*/ 1749589 w 2276193"/>
                    <a:gd name="connsiteY10656" fmla="*/ 99132 h 1318280"/>
                    <a:gd name="connsiteX10657" fmla="*/ 1748792 w 2276193"/>
                    <a:gd name="connsiteY10657" fmla="*/ 99760 h 1318280"/>
                    <a:gd name="connsiteX10658" fmla="*/ 1748802 w 2276193"/>
                    <a:gd name="connsiteY10658" fmla="*/ 99760 h 1318280"/>
                    <a:gd name="connsiteX10659" fmla="*/ 1748905 w 2276193"/>
                    <a:gd name="connsiteY10659" fmla="*/ 101250 h 1318280"/>
                    <a:gd name="connsiteX10660" fmla="*/ 1748858 w 2276193"/>
                    <a:gd name="connsiteY10660" fmla="*/ 102187 h 1318280"/>
                    <a:gd name="connsiteX10661" fmla="*/ 1748858 w 2276193"/>
                    <a:gd name="connsiteY10661" fmla="*/ 102431 h 1318280"/>
                    <a:gd name="connsiteX10662" fmla="*/ 1748736 w 2276193"/>
                    <a:gd name="connsiteY10662" fmla="*/ 105000 h 1318280"/>
                    <a:gd name="connsiteX10663" fmla="*/ 1748999 w 2276193"/>
                    <a:gd name="connsiteY10663" fmla="*/ 105000 h 1318280"/>
                    <a:gd name="connsiteX10664" fmla="*/ 1749842 w 2276193"/>
                    <a:gd name="connsiteY10664" fmla="*/ 104971 h 1318280"/>
                    <a:gd name="connsiteX10665" fmla="*/ 1751698 w 2276193"/>
                    <a:gd name="connsiteY10665" fmla="*/ 104887 h 1318280"/>
                    <a:gd name="connsiteX10666" fmla="*/ 1760444 w 2276193"/>
                    <a:gd name="connsiteY10666" fmla="*/ 103884 h 1318280"/>
                    <a:gd name="connsiteX10667" fmla="*/ 1760894 w 2276193"/>
                    <a:gd name="connsiteY10667" fmla="*/ 103490 h 1318280"/>
                    <a:gd name="connsiteX10668" fmla="*/ 1760848 w 2276193"/>
                    <a:gd name="connsiteY10668" fmla="*/ 103040 h 1318280"/>
                    <a:gd name="connsiteX10669" fmla="*/ 1751248 w 2276193"/>
                    <a:gd name="connsiteY10669" fmla="*/ 98475 h 1318280"/>
                    <a:gd name="connsiteX10670" fmla="*/ 764234 w 2276193"/>
                    <a:gd name="connsiteY10670" fmla="*/ 98203 h 1318280"/>
                    <a:gd name="connsiteX10671" fmla="*/ 764215 w 2276193"/>
                    <a:gd name="connsiteY10671" fmla="*/ 98213 h 1318280"/>
                    <a:gd name="connsiteX10672" fmla="*/ 764218 w 2276193"/>
                    <a:gd name="connsiteY10672" fmla="*/ 98223 h 1318280"/>
                    <a:gd name="connsiteX10673" fmla="*/ 763502 w 2276193"/>
                    <a:gd name="connsiteY10673" fmla="*/ 99131 h 1318280"/>
                    <a:gd name="connsiteX10674" fmla="*/ 757700 w 2276193"/>
                    <a:gd name="connsiteY10674" fmla="*/ 105637 h 1318280"/>
                    <a:gd name="connsiteX10675" fmla="*/ 752319 w 2276193"/>
                    <a:gd name="connsiteY10675" fmla="*/ 106547 h 1318280"/>
                    <a:gd name="connsiteX10676" fmla="*/ 751737 w 2276193"/>
                    <a:gd name="connsiteY10676" fmla="*/ 106293 h 1318280"/>
                    <a:gd name="connsiteX10677" fmla="*/ 751560 w 2276193"/>
                    <a:gd name="connsiteY10677" fmla="*/ 106209 h 1318280"/>
                    <a:gd name="connsiteX10678" fmla="*/ 749385 w 2276193"/>
                    <a:gd name="connsiteY10678" fmla="*/ 105403 h 1318280"/>
                    <a:gd name="connsiteX10679" fmla="*/ 748944 w 2276193"/>
                    <a:gd name="connsiteY10679" fmla="*/ 105403 h 1318280"/>
                    <a:gd name="connsiteX10680" fmla="*/ 747979 w 2276193"/>
                    <a:gd name="connsiteY10680" fmla="*/ 105384 h 1318280"/>
                    <a:gd name="connsiteX10681" fmla="*/ 746891 w 2276193"/>
                    <a:gd name="connsiteY10681" fmla="*/ 105356 h 1318280"/>
                    <a:gd name="connsiteX10682" fmla="*/ 745785 w 2276193"/>
                    <a:gd name="connsiteY10682" fmla="*/ 105450 h 1318280"/>
                    <a:gd name="connsiteX10683" fmla="*/ 741529 w 2276193"/>
                    <a:gd name="connsiteY10683" fmla="*/ 106415 h 1318280"/>
                    <a:gd name="connsiteX10684" fmla="*/ 739298 w 2276193"/>
                    <a:gd name="connsiteY10684" fmla="*/ 106903 h 1318280"/>
                    <a:gd name="connsiteX10685" fmla="*/ 721825 w 2276193"/>
                    <a:gd name="connsiteY10685" fmla="*/ 111384 h 1318280"/>
                    <a:gd name="connsiteX10686" fmla="*/ 718028 w 2276193"/>
                    <a:gd name="connsiteY10686" fmla="*/ 114102 h 1318280"/>
                    <a:gd name="connsiteX10687" fmla="*/ 719622 w 2276193"/>
                    <a:gd name="connsiteY10687" fmla="*/ 119802 h 1318280"/>
                    <a:gd name="connsiteX10688" fmla="*/ 720278 w 2276193"/>
                    <a:gd name="connsiteY10688" fmla="*/ 120805 h 1318280"/>
                    <a:gd name="connsiteX10689" fmla="*/ 722134 w 2276193"/>
                    <a:gd name="connsiteY10689" fmla="*/ 124160 h 1318280"/>
                    <a:gd name="connsiteX10690" fmla="*/ 723568 w 2276193"/>
                    <a:gd name="connsiteY10690" fmla="*/ 127029 h 1318280"/>
                    <a:gd name="connsiteX10691" fmla="*/ 773083 w 2276193"/>
                    <a:gd name="connsiteY10691" fmla="*/ 123710 h 1318280"/>
                    <a:gd name="connsiteX10692" fmla="*/ 764218 w 2276193"/>
                    <a:gd name="connsiteY10692" fmla="*/ 98223 h 1318280"/>
                    <a:gd name="connsiteX10693" fmla="*/ 1264832 w 2276193"/>
                    <a:gd name="connsiteY10693" fmla="*/ 97800 h 1318280"/>
                    <a:gd name="connsiteX10694" fmla="*/ 1264850 w 2276193"/>
                    <a:gd name="connsiteY10694" fmla="*/ 97809 h 1318280"/>
                    <a:gd name="connsiteX10695" fmla="*/ 1264843 w 2276193"/>
                    <a:gd name="connsiteY10695" fmla="*/ 97808 h 1318280"/>
                    <a:gd name="connsiteX10696" fmla="*/ 486570 w 2276193"/>
                    <a:gd name="connsiteY10696" fmla="*/ 96919 h 1318280"/>
                    <a:gd name="connsiteX10697" fmla="*/ 486614 w 2276193"/>
                    <a:gd name="connsiteY10697" fmla="*/ 97052 h 1318280"/>
                    <a:gd name="connsiteX10698" fmla="*/ 486607 w 2276193"/>
                    <a:gd name="connsiteY10698" fmla="*/ 97060 h 1318280"/>
                    <a:gd name="connsiteX10699" fmla="*/ 486616 w 2276193"/>
                    <a:gd name="connsiteY10699" fmla="*/ 97060 h 1318280"/>
                    <a:gd name="connsiteX10700" fmla="*/ 486614 w 2276193"/>
                    <a:gd name="connsiteY10700" fmla="*/ 97052 h 1318280"/>
                    <a:gd name="connsiteX10701" fmla="*/ 486664 w 2276193"/>
                    <a:gd name="connsiteY10701" fmla="*/ 96985 h 1318280"/>
                    <a:gd name="connsiteX10702" fmla="*/ 486579 w 2276193"/>
                    <a:gd name="connsiteY10702" fmla="*/ 96919 h 1318280"/>
                    <a:gd name="connsiteX10703" fmla="*/ 486570 w 2276193"/>
                    <a:gd name="connsiteY10703" fmla="*/ 96919 h 1318280"/>
                    <a:gd name="connsiteX10704" fmla="*/ 1739212 w 2276193"/>
                    <a:gd name="connsiteY10704" fmla="*/ 93535 h 1318280"/>
                    <a:gd name="connsiteX10705" fmla="*/ 1739212 w 2276193"/>
                    <a:gd name="connsiteY10705" fmla="*/ 93929 h 1318280"/>
                    <a:gd name="connsiteX10706" fmla="*/ 1740749 w 2276193"/>
                    <a:gd name="connsiteY10706" fmla="*/ 96329 h 1318280"/>
                    <a:gd name="connsiteX10707" fmla="*/ 1740787 w 2276193"/>
                    <a:gd name="connsiteY10707" fmla="*/ 96310 h 1318280"/>
                    <a:gd name="connsiteX10708" fmla="*/ 1740777 w 2276193"/>
                    <a:gd name="connsiteY10708" fmla="*/ 96310 h 1318280"/>
                    <a:gd name="connsiteX10709" fmla="*/ 1740702 w 2276193"/>
                    <a:gd name="connsiteY10709" fmla="*/ 95738 h 1318280"/>
                    <a:gd name="connsiteX10710" fmla="*/ 1740130 w 2276193"/>
                    <a:gd name="connsiteY10710" fmla="*/ 94070 h 1318280"/>
                    <a:gd name="connsiteX10711" fmla="*/ 1739212 w 2276193"/>
                    <a:gd name="connsiteY10711" fmla="*/ 93535 h 1318280"/>
                    <a:gd name="connsiteX10712" fmla="*/ 561067 w 2276193"/>
                    <a:gd name="connsiteY10712" fmla="*/ 92514 h 1318280"/>
                    <a:gd name="connsiteX10713" fmla="*/ 560889 w 2276193"/>
                    <a:gd name="connsiteY10713" fmla="*/ 92964 h 1318280"/>
                    <a:gd name="connsiteX10714" fmla="*/ 560720 w 2276193"/>
                    <a:gd name="connsiteY10714" fmla="*/ 93995 h 1318280"/>
                    <a:gd name="connsiteX10715" fmla="*/ 560739 w 2276193"/>
                    <a:gd name="connsiteY10715" fmla="*/ 93995 h 1318280"/>
                    <a:gd name="connsiteX10716" fmla="*/ 560945 w 2276193"/>
                    <a:gd name="connsiteY10716" fmla="*/ 93245 h 1318280"/>
                    <a:gd name="connsiteX10717" fmla="*/ 561067 w 2276193"/>
                    <a:gd name="connsiteY10717" fmla="*/ 92514 h 1318280"/>
                    <a:gd name="connsiteX10718" fmla="*/ 1272603 w 2276193"/>
                    <a:gd name="connsiteY10718" fmla="*/ 91454 h 1318280"/>
                    <a:gd name="connsiteX10719" fmla="*/ 1273522 w 2276193"/>
                    <a:gd name="connsiteY10719" fmla="*/ 91529 h 1318280"/>
                    <a:gd name="connsiteX10720" fmla="*/ 1276156 w 2276193"/>
                    <a:gd name="connsiteY10720" fmla="*/ 92672 h 1318280"/>
                    <a:gd name="connsiteX10721" fmla="*/ 1276718 w 2276193"/>
                    <a:gd name="connsiteY10721" fmla="*/ 93169 h 1318280"/>
                    <a:gd name="connsiteX10722" fmla="*/ 1277796 w 2276193"/>
                    <a:gd name="connsiteY10722" fmla="*/ 94969 h 1318280"/>
                    <a:gd name="connsiteX10723" fmla="*/ 1278031 w 2276193"/>
                    <a:gd name="connsiteY10723" fmla="*/ 96010 h 1318280"/>
                    <a:gd name="connsiteX10724" fmla="*/ 1278068 w 2276193"/>
                    <a:gd name="connsiteY10724" fmla="*/ 97116 h 1318280"/>
                    <a:gd name="connsiteX10725" fmla="*/ 1277899 w 2276193"/>
                    <a:gd name="connsiteY10725" fmla="*/ 98269 h 1318280"/>
                    <a:gd name="connsiteX10726" fmla="*/ 1276174 w 2276193"/>
                    <a:gd name="connsiteY10726" fmla="*/ 101118 h 1318280"/>
                    <a:gd name="connsiteX10727" fmla="*/ 1272425 w 2276193"/>
                    <a:gd name="connsiteY10727" fmla="*/ 102450 h 1318280"/>
                    <a:gd name="connsiteX10728" fmla="*/ 1272050 w 2276193"/>
                    <a:gd name="connsiteY10728" fmla="*/ 102450 h 1318280"/>
                    <a:gd name="connsiteX10729" fmla="*/ 1268319 w 2276193"/>
                    <a:gd name="connsiteY10729" fmla="*/ 100678 h 1318280"/>
                    <a:gd name="connsiteX10730" fmla="*/ 1268741 w 2276193"/>
                    <a:gd name="connsiteY10730" fmla="*/ 105918 h 1318280"/>
                    <a:gd name="connsiteX10731" fmla="*/ 1265422 w 2276193"/>
                    <a:gd name="connsiteY10731" fmla="*/ 108824 h 1318280"/>
                    <a:gd name="connsiteX10732" fmla="*/ 1263726 w 2276193"/>
                    <a:gd name="connsiteY10732" fmla="*/ 109002 h 1318280"/>
                    <a:gd name="connsiteX10733" fmla="*/ 1262863 w 2276193"/>
                    <a:gd name="connsiteY10733" fmla="*/ 108983 h 1318280"/>
                    <a:gd name="connsiteX10734" fmla="*/ 1258523 w 2276193"/>
                    <a:gd name="connsiteY10734" fmla="*/ 106611 h 1318280"/>
                    <a:gd name="connsiteX10735" fmla="*/ 1258204 w 2276193"/>
                    <a:gd name="connsiteY10735" fmla="*/ 101793 h 1318280"/>
                    <a:gd name="connsiteX10736" fmla="*/ 1263051 w 2276193"/>
                    <a:gd name="connsiteY10736" fmla="*/ 97500 h 1318280"/>
                    <a:gd name="connsiteX10737" fmla="*/ 1264843 w 2276193"/>
                    <a:gd name="connsiteY10737" fmla="*/ 97808 h 1318280"/>
                    <a:gd name="connsiteX10738" fmla="*/ 1267794 w 2276193"/>
                    <a:gd name="connsiteY10738" fmla="*/ 99956 h 1318280"/>
                    <a:gd name="connsiteX10739" fmla="*/ 1267129 w 2276193"/>
                    <a:gd name="connsiteY10739" fmla="*/ 96591 h 1318280"/>
                    <a:gd name="connsiteX10740" fmla="*/ 1272603 w 2276193"/>
                    <a:gd name="connsiteY10740" fmla="*/ 91454 h 1318280"/>
                    <a:gd name="connsiteX10741" fmla="*/ 1523250 w 2276193"/>
                    <a:gd name="connsiteY10741" fmla="*/ 89073 h 1318280"/>
                    <a:gd name="connsiteX10742" fmla="*/ 1522444 w 2276193"/>
                    <a:gd name="connsiteY10742" fmla="*/ 89626 h 1318280"/>
                    <a:gd name="connsiteX10743" fmla="*/ 1519172 w 2276193"/>
                    <a:gd name="connsiteY10743" fmla="*/ 103678 h 1318280"/>
                    <a:gd name="connsiteX10744" fmla="*/ 1520569 w 2276193"/>
                    <a:gd name="connsiteY10744" fmla="*/ 109078 h 1318280"/>
                    <a:gd name="connsiteX10745" fmla="*/ 1523841 w 2276193"/>
                    <a:gd name="connsiteY10745" fmla="*/ 114402 h 1318280"/>
                    <a:gd name="connsiteX10746" fmla="*/ 1523391 w 2276193"/>
                    <a:gd name="connsiteY10746" fmla="*/ 119108 h 1318280"/>
                    <a:gd name="connsiteX10747" fmla="*/ 1519332 w 2276193"/>
                    <a:gd name="connsiteY10747" fmla="*/ 121545 h 1318280"/>
                    <a:gd name="connsiteX10748" fmla="*/ 1517701 w 2276193"/>
                    <a:gd name="connsiteY10748" fmla="*/ 122211 h 1318280"/>
                    <a:gd name="connsiteX10749" fmla="*/ 1517598 w 2276193"/>
                    <a:gd name="connsiteY10749" fmla="*/ 122408 h 1318280"/>
                    <a:gd name="connsiteX10750" fmla="*/ 1517626 w 2276193"/>
                    <a:gd name="connsiteY10750" fmla="*/ 125867 h 1318280"/>
                    <a:gd name="connsiteX10751" fmla="*/ 1592104 w 2276193"/>
                    <a:gd name="connsiteY10751" fmla="*/ 117852 h 1318280"/>
                    <a:gd name="connsiteX10752" fmla="*/ 1590922 w 2276193"/>
                    <a:gd name="connsiteY10752" fmla="*/ 116980 h 1318280"/>
                    <a:gd name="connsiteX10753" fmla="*/ 1588710 w 2276193"/>
                    <a:gd name="connsiteY10753" fmla="*/ 113549 h 1318280"/>
                    <a:gd name="connsiteX10754" fmla="*/ 1589141 w 2276193"/>
                    <a:gd name="connsiteY10754" fmla="*/ 110371 h 1318280"/>
                    <a:gd name="connsiteX10755" fmla="*/ 1588673 w 2276193"/>
                    <a:gd name="connsiteY10755" fmla="*/ 110053 h 1318280"/>
                    <a:gd name="connsiteX10756" fmla="*/ 1588513 w 2276193"/>
                    <a:gd name="connsiteY10756" fmla="*/ 109940 h 1318280"/>
                    <a:gd name="connsiteX10757" fmla="*/ 1587744 w 2276193"/>
                    <a:gd name="connsiteY10757" fmla="*/ 109452 h 1318280"/>
                    <a:gd name="connsiteX10758" fmla="*/ 1586451 w 2276193"/>
                    <a:gd name="connsiteY10758" fmla="*/ 108121 h 1318280"/>
                    <a:gd name="connsiteX10759" fmla="*/ 1582907 w 2276193"/>
                    <a:gd name="connsiteY10759" fmla="*/ 106443 h 1318280"/>
                    <a:gd name="connsiteX10760" fmla="*/ 1581782 w 2276193"/>
                    <a:gd name="connsiteY10760" fmla="*/ 106172 h 1318280"/>
                    <a:gd name="connsiteX10761" fmla="*/ 1579139 w 2276193"/>
                    <a:gd name="connsiteY10761" fmla="*/ 104812 h 1318280"/>
                    <a:gd name="connsiteX10762" fmla="*/ 1571865 w 2276193"/>
                    <a:gd name="connsiteY10762" fmla="*/ 100594 h 1318280"/>
                    <a:gd name="connsiteX10763" fmla="*/ 1567431 w 2276193"/>
                    <a:gd name="connsiteY10763" fmla="*/ 98513 h 1318280"/>
                    <a:gd name="connsiteX10764" fmla="*/ 1554307 w 2276193"/>
                    <a:gd name="connsiteY10764" fmla="*/ 102909 h 1318280"/>
                    <a:gd name="connsiteX10765" fmla="*/ 1549348 w 2276193"/>
                    <a:gd name="connsiteY10765" fmla="*/ 103997 h 1318280"/>
                    <a:gd name="connsiteX10766" fmla="*/ 1545795 w 2276193"/>
                    <a:gd name="connsiteY10766" fmla="*/ 100378 h 1318280"/>
                    <a:gd name="connsiteX10767" fmla="*/ 1543977 w 2276193"/>
                    <a:gd name="connsiteY10767" fmla="*/ 99178 h 1318280"/>
                    <a:gd name="connsiteX10768" fmla="*/ 1542411 w 2276193"/>
                    <a:gd name="connsiteY10768" fmla="*/ 99291 h 1318280"/>
                    <a:gd name="connsiteX10769" fmla="*/ 1540536 w 2276193"/>
                    <a:gd name="connsiteY10769" fmla="*/ 99647 h 1318280"/>
                    <a:gd name="connsiteX10770" fmla="*/ 1538118 w 2276193"/>
                    <a:gd name="connsiteY10770" fmla="*/ 100097 h 1318280"/>
                    <a:gd name="connsiteX10771" fmla="*/ 1537452 w 2276193"/>
                    <a:gd name="connsiteY10771" fmla="*/ 100135 h 1318280"/>
                    <a:gd name="connsiteX10772" fmla="*/ 1533590 w 2276193"/>
                    <a:gd name="connsiteY10772" fmla="*/ 98438 h 1318280"/>
                    <a:gd name="connsiteX10773" fmla="*/ 1533562 w 2276193"/>
                    <a:gd name="connsiteY10773" fmla="*/ 98410 h 1318280"/>
                    <a:gd name="connsiteX10774" fmla="*/ 1532296 w 2276193"/>
                    <a:gd name="connsiteY10774" fmla="*/ 93760 h 1318280"/>
                    <a:gd name="connsiteX10775" fmla="*/ 1531593 w 2276193"/>
                    <a:gd name="connsiteY10775" fmla="*/ 91810 h 1318280"/>
                    <a:gd name="connsiteX10776" fmla="*/ 1527206 w 2276193"/>
                    <a:gd name="connsiteY10776" fmla="*/ 90282 h 1318280"/>
                    <a:gd name="connsiteX10777" fmla="*/ 1527028 w 2276193"/>
                    <a:gd name="connsiteY10777" fmla="*/ 90226 h 1318280"/>
                    <a:gd name="connsiteX10778" fmla="*/ 1523700 w 2276193"/>
                    <a:gd name="connsiteY10778" fmla="*/ 89157 h 1318280"/>
                    <a:gd name="connsiteX10779" fmla="*/ 1523250 w 2276193"/>
                    <a:gd name="connsiteY10779" fmla="*/ 89073 h 1318280"/>
                    <a:gd name="connsiteX10780" fmla="*/ 1290949 w 2276193"/>
                    <a:gd name="connsiteY10780" fmla="*/ 88764 h 1318280"/>
                    <a:gd name="connsiteX10781" fmla="*/ 1289383 w 2276193"/>
                    <a:gd name="connsiteY10781" fmla="*/ 89758 h 1318280"/>
                    <a:gd name="connsiteX10782" fmla="*/ 1288174 w 2276193"/>
                    <a:gd name="connsiteY10782" fmla="*/ 90414 h 1318280"/>
                    <a:gd name="connsiteX10783" fmla="*/ 1287255 w 2276193"/>
                    <a:gd name="connsiteY10783" fmla="*/ 91464 h 1318280"/>
                    <a:gd name="connsiteX10784" fmla="*/ 1286646 w 2276193"/>
                    <a:gd name="connsiteY10784" fmla="*/ 92007 h 1318280"/>
                    <a:gd name="connsiteX10785" fmla="*/ 1286646 w 2276193"/>
                    <a:gd name="connsiteY10785" fmla="*/ 92017 h 1318280"/>
                    <a:gd name="connsiteX10786" fmla="*/ 1288868 w 2276193"/>
                    <a:gd name="connsiteY10786" fmla="*/ 94520 h 1318280"/>
                    <a:gd name="connsiteX10787" fmla="*/ 1291193 w 2276193"/>
                    <a:gd name="connsiteY10787" fmla="*/ 92410 h 1318280"/>
                    <a:gd name="connsiteX10788" fmla="*/ 1291689 w 2276193"/>
                    <a:gd name="connsiteY10788" fmla="*/ 91895 h 1318280"/>
                    <a:gd name="connsiteX10789" fmla="*/ 1291802 w 2276193"/>
                    <a:gd name="connsiteY10789" fmla="*/ 91483 h 1318280"/>
                    <a:gd name="connsiteX10790" fmla="*/ 1291914 w 2276193"/>
                    <a:gd name="connsiteY10790" fmla="*/ 90048 h 1318280"/>
                    <a:gd name="connsiteX10791" fmla="*/ 1291849 w 2276193"/>
                    <a:gd name="connsiteY10791" fmla="*/ 89045 h 1318280"/>
                    <a:gd name="connsiteX10792" fmla="*/ 1290949 w 2276193"/>
                    <a:gd name="connsiteY10792" fmla="*/ 88764 h 1318280"/>
                    <a:gd name="connsiteX10793" fmla="*/ 827565 w 2276193"/>
                    <a:gd name="connsiteY10793" fmla="*/ 88183 h 1318280"/>
                    <a:gd name="connsiteX10794" fmla="*/ 781594 w 2276193"/>
                    <a:gd name="connsiteY10794" fmla="*/ 126729 h 1318280"/>
                    <a:gd name="connsiteX10795" fmla="*/ 850558 w 2276193"/>
                    <a:gd name="connsiteY10795" fmla="*/ 190227 h 1318280"/>
                    <a:gd name="connsiteX10796" fmla="*/ 850560 w 2276193"/>
                    <a:gd name="connsiteY10796" fmla="*/ 190239 h 1318280"/>
                    <a:gd name="connsiteX10797" fmla="*/ 850560 w 2276193"/>
                    <a:gd name="connsiteY10797" fmla="*/ 190230 h 1318280"/>
                    <a:gd name="connsiteX10798" fmla="*/ 850558 w 2276193"/>
                    <a:gd name="connsiteY10798" fmla="*/ 190227 h 1318280"/>
                    <a:gd name="connsiteX10799" fmla="*/ 1738931 w 2276193"/>
                    <a:gd name="connsiteY10799" fmla="*/ 87658 h 1318280"/>
                    <a:gd name="connsiteX10800" fmla="*/ 1739671 w 2276193"/>
                    <a:gd name="connsiteY10800" fmla="*/ 87695 h 1318280"/>
                    <a:gd name="connsiteX10801" fmla="*/ 1744639 w 2276193"/>
                    <a:gd name="connsiteY10801" fmla="*/ 90348 h 1318280"/>
                    <a:gd name="connsiteX10802" fmla="*/ 1746383 w 2276193"/>
                    <a:gd name="connsiteY10802" fmla="*/ 94229 h 1318280"/>
                    <a:gd name="connsiteX10803" fmla="*/ 1750264 w 2276193"/>
                    <a:gd name="connsiteY10803" fmla="*/ 92710 h 1318280"/>
                    <a:gd name="connsiteX10804" fmla="*/ 1752439 w 2276193"/>
                    <a:gd name="connsiteY10804" fmla="*/ 92523 h 1318280"/>
                    <a:gd name="connsiteX10805" fmla="*/ 1765525 w 2276193"/>
                    <a:gd name="connsiteY10805" fmla="*/ 99553 h 1318280"/>
                    <a:gd name="connsiteX10806" fmla="*/ 1766406 w 2276193"/>
                    <a:gd name="connsiteY10806" fmla="*/ 105384 h 1318280"/>
                    <a:gd name="connsiteX10807" fmla="*/ 1761935 w 2276193"/>
                    <a:gd name="connsiteY10807" fmla="*/ 109509 h 1318280"/>
                    <a:gd name="connsiteX10808" fmla="*/ 1751951 w 2276193"/>
                    <a:gd name="connsiteY10808" fmla="*/ 110708 h 1318280"/>
                    <a:gd name="connsiteX10809" fmla="*/ 1750273 w 2276193"/>
                    <a:gd name="connsiteY10809" fmla="*/ 110783 h 1318280"/>
                    <a:gd name="connsiteX10810" fmla="*/ 1748989 w 2276193"/>
                    <a:gd name="connsiteY10810" fmla="*/ 110821 h 1318280"/>
                    <a:gd name="connsiteX10811" fmla="*/ 1742952 w 2276193"/>
                    <a:gd name="connsiteY10811" fmla="*/ 107746 h 1318280"/>
                    <a:gd name="connsiteX10812" fmla="*/ 1742849 w 2276193"/>
                    <a:gd name="connsiteY10812" fmla="*/ 104690 h 1318280"/>
                    <a:gd name="connsiteX10813" fmla="*/ 1743018 w 2276193"/>
                    <a:gd name="connsiteY10813" fmla="*/ 102562 h 1318280"/>
                    <a:gd name="connsiteX10814" fmla="*/ 1743018 w 2276193"/>
                    <a:gd name="connsiteY10814" fmla="*/ 102309 h 1318280"/>
                    <a:gd name="connsiteX10815" fmla="*/ 1743027 w 2276193"/>
                    <a:gd name="connsiteY10815" fmla="*/ 101794 h 1318280"/>
                    <a:gd name="connsiteX10816" fmla="*/ 1740965 w 2276193"/>
                    <a:gd name="connsiteY10816" fmla="*/ 102187 h 1318280"/>
                    <a:gd name="connsiteX10817" fmla="*/ 1740243 w 2276193"/>
                    <a:gd name="connsiteY10817" fmla="*/ 102150 h 1318280"/>
                    <a:gd name="connsiteX10818" fmla="*/ 1733381 w 2276193"/>
                    <a:gd name="connsiteY10818" fmla="*/ 94266 h 1318280"/>
                    <a:gd name="connsiteX10819" fmla="*/ 1734984 w 2276193"/>
                    <a:gd name="connsiteY10819" fmla="*/ 89317 h 1318280"/>
                    <a:gd name="connsiteX10820" fmla="*/ 1738931 w 2276193"/>
                    <a:gd name="connsiteY10820" fmla="*/ 87658 h 1318280"/>
                    <a:gd name="connsiteX10821" fmla="*/ 579440 w 2276193"/>
                    <a:gd name="connsiteY10821" fmla="*/ 87236 h 1318280"/>
                    <a:gd name="connsiteX10822" fmla="*/ 579422 w 2276193"/>
                    <a:gd name="connsiteY10822" fmla="*/ 87592 h 1318280"/>
                    <a:gd name="connsiteX10823" fmla="*/ 581671 w 2276193"/>
                    <a:gd name="connsiteY10823" fmla="*/ 89073 h 1318280"/>
                    <a:gd name="connsiteX10824" fmla="*/ 582064 w 2276193"/>
                    <a:gd name="connsiteY10824" fmla="*/ 88726 h 1318280"/>
                    <a:gd name="connsiteX10825" fmla="*/ 582084 w 2276193"/>
                    <a:gd name="connsiteY10825" fmla="*/ 88726 h 1318280"/>
                    <a:gd name="connsiteX10826" fmla="*/ 582074 w 2276193"/>
                    <a:gd name="connsiteY10826" fmla="*/ 88717 h 1318280"/>
                    <a:gd name="connsiteX10827" fmla="*/ 582064 w 2276193"/>
                    <a:gd name="connsiteY10827" fmla="*/ 88726 h 1318280"/>
                    <a:gd name="connsiteX10828" fmla="*/ 581728 w 2276193"/>
                    <a:gd name="connsiteY10828" fmla="*/ 88726 h 1318280"/>
                    <a:gd name="connsiteX10829" fmla="*/ 582300 w 2276193"/>
                    <a:gd name="connsiteY10829" fmla="*/ 88557 h 1318280"/>
                    <a:gd name="connsiteX10830" fmla="*/ 582459 w 2276193"/>
                    <a:gd name="connsiteY10830" fmla="*/ 88445 h 1318280"/>
                    <a:gd name="connsiteX10831" fmla="*/ 581306 w 2276193"/>
                    <a:gd name="connsiteY10831" fmla="*/ 87742 h 1318280"/>
                    <a:gd name="connsiteX10832" fmla="*/ 580115 w 2276193"/>
                    <a:gd name="connsiteY10832" fmla="*/ 87236 h 1318280"/>
                    <a:gd name="connsiteX10833" fmla="*/ 579440 w 2276193"/>
                    <a:gd name="connsiteY10833" fmla="*/ 87236 h 1318280"/>
                    <a:gd name="connsiteX10834" fmla="*/ 765921 w 2276193"/>
                    <a:gd name="connsiteY10834" fmla="*/ 86036 h 1318280"/>
                    <a:gd name="connsiteX10835" fmla="*/ 766080 w 2276193"/>
                    <a:gd name="connsiteY10835" fmla="*/ 86495 h 1318280"/>
                    <a:gd name="connsiteX10836" fmla="*/ 767121 w 2276193"/>
                    <a:gd name="connsiteY10836" fmla="*/ 88154 h 1318280"/>
                    <a:gd name="connsiteX10837" fmla="*/ 767121 w 2276193"/>
                    <a:gd name="connsiteY10837" fmla="*/ 88164 h 1318280"/>
                    <a:gd name="connsiteX10838" fmla="*/ 767458 w 2276193"/>
                    <a:gd name="connsiteY10838" fmla="*/ 90460 h 1318280"/>
                    <a:gd name="connsiteX10839" fmla="*/ 778304 w 2276193"/>
                    <a:gd name="connsiteY10839" fmla="*/ 121658 h 1318280"/>
                    <a:gd name="connsiteX10840" fmla="*/ 820797 w 2276193"/>
                    <a:gd name="connsiteY10840" fmla="*/ 86036 h 1318280"/>
                    <a:gd name="connsiteX10841" fmla="*/ 466603 w 2276193"/>
                    <a:gd name="connsiteY10841" fmla="*/ 84771 h 1318280"/>
                    <a:gd name="connsiteX10842" fmla="*/ 464409 w 2276193"/>
                    <a:gd name="connsiteY10842" fmla="*/ 86139 h 1318280"/>
                    <a:gd name="connsiteX10843" fmla="*/ 463209 w 2276193"/>
                    <a:gd name="connsiteY10843" fmla="*/ 88127 h 1318280"/>
                    <a:gd name="connsiteX10844" fmla="*/ 463209 w 2276193"/>
                    <a:gd name="connsiteY10844" fmla="*/ 88136 h 1318280"/>
                    <a:gd name="connsiteX10845" fmla="*/ 463490 w 2276193"/>
                    <a:gd name="connsiteY10845" fmla="*/ 88492 h 1318280"/>
                    <a:gd name="connsiteX10846" fmla="*/ 464456 w 2276193"/>
                    <a:gd name="connsiteY10846" fmla="*/ 88923 h 1318280"/>
                    <a:gd name="connsiteX10847" fmla="*/ 466096 w 2276193"/>
                    <a:gd name="connsiteY10847" fmla="*/ 89692 h 1318280"/>
                    <a:gd name="connsiteX10848" fmla="*/ 1255683 w 2276193"/>
                    <a:gd name="connsiteY10848" fmla="*/ 84339 h 1318280"/>
                    <a:gd name="connsiteX10849" fmla="*/ 1255252 w 2276193"/>
                    <a:gd name="connsiteY10849" fmla="*/ 85651 h 1318280"/>
                    <a:gd name="connsiteX10850" fmla="*/ 1251886 w 2276193"/>
                    <a:gd name="connsiteY10850" fmla="*/ 89813 h 1318280"/>
                    <a:gd name="connsiteX10851" fmla="*/ 1246618 w 2276193"/>
                    <a:gd name="connsiteY10851" fmla="*/ 88857 h 1318280"/>
                    <a:gd name="connsiteX10852" fmla="*/ 1246065 w 2276193"/>
                    <a:gd name="connsiteY10852" fmla="*/ 88454 h 1318280"/>
                    <a:gd name="connsiteX10853" fmla="*/ 1242568 w 2276193"/>
                    <a:gd name="connsiteY10853" fmla="*/ 87263 h 1318280"/>
                    <a:gd name="connsiteX10854" fmla="*/ 1236541 w 2276193"/>
                    <a:gd name="connsiteY10854" fmla="*/ 91304 h 1318280"/>
                    <a:gd name="connsiteX10855" fmla="*/ 1236504 w 2276193"/>
                    <a:gd name="connsiteY10855" fmla="*/ 91304 h 1318280"/>
                    <a:gd name="connsiteX10856" fmla="*/ 1235510 w 2276193"/>
                    <a:gd name="connsiteY10856" fmla="*/ 93207 h 1318280"/>
                    <a:gd name="connsiteX10857" fmla="*/ 1238059 w 2276193"/>
                    <a:gd name="connsiteY10857" fmla="*/ 94210 h 1318280"/>
                    <a:gd name="connsiteX10858" fmla="*/ 1239119 w 2276193"/>
                    <a:gd name="connsiteY10858" fmla="*/ 94182 h 1318280"/>
                    <a:gd name="connsiteX10859" fmla="*/ 1239316 w 2276193"/>
                    <a:gd name="connsiteY10859" fmla="*/ 94135 h 1318280"/>
                    <a:gd name="connsiteX10860" fmla="*/ 1242550 w 2276193"/>
                    <a:gd name="connsiteY10860" fmla="*/ 93019 h 1318280"/>
                    <a:gd name="connsiteX10861" fmla="*/ 1244837 w 2276193"/>
                    <a:gd name="connsiteY10861" fmla="*/ 93544 h 1318280"/>
                    <a:gd name="connsiteX10862" fmla="*/ 1247790 w 2276193"/>
                    <a:gd name="connsiteY10862" fmla="*/ 98269 h 1318280"/>
                    <a:gd name="connsiteX10863" fmla="*/ 1247790 w 2276193"/>
                    <a:gd name="connsiteY10863" fmla="*/ 99253 h 1318280"/>
                    <a:gd name="connsiteX10864" fmla="*/ 1248634 w 2276193"/>
                    <a:gd name="connsiteY10864" fmla="*/ 101015 h 1318280"/>
                    <a:gd name="connsiteX10865" fmla="*/ 1249430 w 2276193"/>
                    <a:gd name="connsiteY10865" fmla="*/ 101044 h 1318280"/>
                    <a:gd name="connsiteX10866" fmla="*/ 1250705 w 2276193"/>
                    <a:gd name="connsiteY10866" fmla="*/ 101090 h 1318280"/>
                    <a:gd name="connsiteX10867" fmla="*/ 1251868 w 2276193"/>
                    <a:gd name="connsiteY10867" fmla="*/ 100725 h 1318280"/>
                    <a:gd name="connsiteX10868" fmla="*/ 1256752 w 2276193"/>
                    <a:gd name="connsiteY10868" fmla="*/ 91772 h 1318280"/>
                    <a:gd name="connsiteX10869" fmla="*/ 1259114 w 2276193"/>
                    <a:gd name="connsiteY10869" fmla="*/ 88529 h 1318280"/>
                    <a:gd name="connsiteX10870" fmla="*/ 1257408 w 2276193"/>
                    <a:gd name="connsiteY10870" fmla="*/ 85492 h 1318280"/>
                    <a:gd name="connsiteX10871" fmla="*/ 1256011 w 2276193"/>
                    <a:gd name="connsiteY10871" fmla="*/ 84545 h 1318280"/>
                    <a:gd name="connsiteX10872" fmla="*/ 1255683 w 2276193"/>
                    <a:gd name="connsiteY10872" fmla="*/ 84339 h 1318280"/>
                    <a:gd name="connsiteX10873" fmla="*/ 1525725 w 2276193"/>
                    <a:gd name="connsiteY10873" fmla="*/ 83758 h 1318280"/>
                    <a:gd name="connsiteX10874" fmla="*/ 1528678 w 2276193"/>
                    <a:gd name="connsiteY10874" fmla="*/ 84695 h 1318280"/>
                    <a:gd name="connsiteX10875" fmla="*/ 1528940 w 2276193"/>
                    <a:gd name="connsiteY10875" fmla="*/ 84770 h 1318280"/>
                    <a:gd name="connsiteX10876" fmla="*/ 1534021 w 2276193"/>
                    <a:gd name="connsiteY10876" fmla="*/ 86570 h 1318280"/>
                    <a:gd name="connsiteX10877" fmla="*/ 1538183 w 2276193"/>
                    <a:gd name="connsiteY10877" fmla="*/ 94238 h 1318280"/>
                    <a:gd name="connsiteX10878" fmla="*/ 1539261 w 2276193"/>
                    <a:gd name="connsiteY10878" fmla="*/ 94013 h 1318280"/>
                    <a:gd name="connsiteX10879" fmla="*/ 1541652 w 2276193"/>
                    <a:gd name="connsiteY10879" fmla="*/ 93563 h 1318280"/>
                    <a:gd name="connsiteX10880" fmla="*/ 1543995 w 2276193"/>
                    <a:gd name="connsiteY10880" fmla="*/ 93395 h 1318280"/>
                    <a:gd name="connsiteX10881" fmla="*/ 1551157 w 2276193"/>
                    <a:gd name="connsiteY10881" fmla="*/ 98035 h 1318280"/>
                    <a:gd name="connsiteX10882" fmla="*/ 1567393 w 2276193"/>
                    <a:gd name="connsiteY10882" fmla="*/ 92748 h 1318280"/>
                    <a:gd name="connsiteX10883" fmla="*/ 1570177 w 2276193"/>
                    <a:gd name="connsiteY10883" fmla="*/ 93395 h 1318280"/>
                    <a:gd name="connsiteX10884" fmla="*/ 1574143 w 2276193"/>
                    <a:gd name="connsiteY10884" fmla="*/ 95251 h 1318280"/>
                    <a:gd name="connsiteX10885" fmla="*/ 1583067 w 2276193"/>
                    <a:gd name="connsiteY10885" fmla="*/ 100519 h 1318280"/>
                    <a:gd name="connsiteX10886" fmla="*/ 1584182 w 2276193"/>
                    <a:gd name="connsiteY10886" fmla="*/ 100800 h 1318280"/>
                    <a:gd name="connsiteX10887" fmla="*/ 1584304 w 2276193"/>
                    <a:gd name="connsiteY10887" fmla="*/ 100828 h 1318280"/>
                    <a:gd name="connsiteX10888" fmla="*/ 1591232 w 2276193"/>
                    <a:gd name="connsiteY10888" fmla="*/ 104812 h 1318280"/>
                    <a:gd name="connsiteX10889" fmla="*/ 1591410 w 2276193"/>
                    <a:gd name="connsiteY10889" fmla="*/ 104925 h 1318280"/>
                    <a:gd name="connsiteX10890" fmla="*/ 1591691 w 2276193"/>
                    <a:gd name="connsiteY10890" fmla="*/ 105103 h 1318280"/>
                    <a:gd name="connsiteX10891" fmla="*/ 1595234 w 2276193"/>
                    <a:gd name="connsiteY10891" fmla="*/ 110643 h 1318280"/>
                    <a:gd name="connsiteX10892" fmla="*/ 1594663 w 2276193"/>
                    <a:gd name="connsiteY10892" fmla="*/ 112518 h 1318280"/>
                    <a:gd name="connsiteX10893" fmla="*/ 1598956 w 2276193"/>
                    <a:gd name="connsiteY10893" fmla="*/ 117599 h 1318280"/>
                    <a:gd name="connsiteX10894" fmla="*/ 1599312 w 2276193"/>
                    <a:gd name="connsiteY10894" fmla="*/ 118752 h 1318280"/>
                    <a:gd name="connsiteX10895" fmla="*/ 1599350 w 2276193"/>
                    <a:gd name="connsiteY10895" fmla="*/ 118902 h 1318280"/>
                    <a:gd name="connsiteX10896" fmla="*/ 1599547 w 2276193"/>
                    <a:gd name="connsiteY10896" fmla="*/ 120064 h 1318280"/>
                    <a:gd name="connsiteX10897" fmla="*/ 1599500 w 2276193"/>
                    <a:gd name="connsiteY10897" fmla="*/ 122998 h 1318280"/>
                    <a:gd name="connsiteX10898" fmla="*/ 1598909 w 2276193"/>
                    <a:gd name="connsiteY10898" fmla="*/ 125970 h 1318280"/>
                    <a:gd name="connsiteX10899" fmla="*/ 1598122 w 2276193"/>
                    <a:gd name="connsiteY10899" fmla="*/ 129344 h 1318280"/>
                    <a:gd name="connsiteX10900" fmla="*/ 1598056 w 2276193"/>
                    <a:gd name="connsiteY10900" fmla="*/ 129663 h 1318280"/>
                    <a:gd name="connsiteX10901" fmla="*/ 1597963 w 2276193"/>
                    <a:gd name="connsiteY10901" fmla="*/ 130085 h 1318280"/>
                    <a:gd name="connsiteX10902" fmla="*/ 1602481 w 2276193"/>
                    <a:gd name="connsiteY10902" fmla="*/ 128866 h 1318280"/>
                    <a:gd name="connsiteX10903" fmla="*/ 1602875 w 2276193"/>
                    <a:gd name="connsiteY10903" fmla="*/ 128866 h 1318280"/>
                    <a:gd name="connsiteX10904" fmla="*/ 1606137 w 2276193"/>
                    <a:gd name="connsiteY10904" fmla="*/ 129682 h 1318280"/>
                    <a:gd name="connsiteX10905" fmla="*/ 1607102 w 2276193"/>
                    <a:gd name="connsiteY10905" fmla="*/ 130263 h 1318280"/>
                    <a:gd name="connsiteX10906" fmla="*/ 1606858 w 2276193"/>
                    <a:gd name="connsiteY10906" fmla="*/ 130807 h 1318280"/>
                    <a:gd name="connsiteX10907" fmla="*/ 1607205 w 2276193"/>
                    <a:gd name="connsiteY10907" fmla="*/ 130338 h 1318280"/>
                    <a:gd name="connsiteX10908" fmla="*/ 1607636 w 2276193"/>
                    <a:gd name="connsiteY10908" fmla="*/ 130685 h 1318280"/>
                    <a:gd name="connsiteX10909" fmla="*/ 1607740 w 2276193"/>
                    <a:gd name="connsiteY10909" fmla="*/ 130779 h 1318280"/>
                    <a:gd name="connsiteX10910" fmla="*/ 1608180 w 2276193"/>
                    <a:gd name="connsiteY10910" fmla="*/ 131210 h 1318280"/>
                    <a:gd name="connsiteX10911" fmla="*/ 1609839 w 2276193"/>
                    <a:gd name="connsiteY10911" fmla="*/ 133863 h 1318280"/>
                    <a:gd name="connsiteX10912" fmla="*/ 1610899 w 2276193"/>
                    <a:gd name="connsiteY10912" fmla="*/ 139787 h 1318280"/>
                    <a:gd name="connsiteX10913" fmla="*/ 1609521 w 2276193"/>
                    <a:gd name="connsiteY10913" fmla="*/ 143134 h 1318280"/>
                    <a:gd name="connsiteX10914" fmla="*/ 1605359 w 2276193"/>
                    <a:gd name="connsiteY10914" fmla="*/ 144924 h 1318280"/>
                    <a:gd name="connsiteX10915" fmla="*/ 1602996 w 2276193"/>
                    <a:gd name="connsiteY10915" fmla="*/ 144878 h 1318280"/>
                    <a:gd name="connsiteX10916" fmla="*/ 1602912 w 2276193"/>
                    <a:gd name="connsiteY10916" fmla="*/ 144878 h 1318280"/>
                    <a:gd name="connsiteX10917" fmla="*/ 1603034 w 2276193"/>
                    <a:gd name="connsiteY10917" fmla="*/ 144971 h 1318280"/>
                    <a:gd name="connsiteX10918" fmla="*/ 1603128 w 2276193"/>
                    <a:gd name="connsiteY10918" fmla="*/ 145046 h 1318280"/>
                    <a:gd name="connsiteX10919" fmla="*/ 1605443 w 2276193"/>
                    <a:gd name="connsiteY10919" fmla="*/ 146584 h 1318280"/>
                    <a:gd name="connsiteX10920" fmla="*/ 1606587 w 2276193"/>
                    <a:gd name="connsiteY10920" fmla="*/ 146921 h 1318280"/>
                    <a:gd name="connsiteX10921" fmla="*/ 1607346 w 2276193"/>
                    <a:gd name="connsiteY10921" fmla="*/ 146677 h 1318280"/>
                    <a:gd name="connsiteX10922" fmla="*/ 1613308 w 2276193"/>
                    <a:gd name="connsiteY10922" fmla="*/ 145215 h 1318280"/>
                    <a:gd name="connsiteX10923" fmla="*/ 1615052 w 2276193"/>
                    <a:gd name="connsiteY10923" fmla="*/ 145299 h 1318280"/>
                    <a:gd name="connsiteX10924" fmla="*/ 1617226 w 2276193"/>
                    <a:gd name="connsiteY10924" fmla="*/ 143931 h 1318280"/>
                    <a:gd name="connsiteX10925" fmla="*/ 1622148 w 2276193"/>
                    <a:gd name="connsiteY10925" fmla="*/ 141184 h 1318280"/>
                    <a:gd name="connsiteX10926" fmla="*/ 1628841 w 2276193"/>
                    <a:gd name="connsiteY10926" fmla="*/ 139994 h 1318280"/>
                    <a:gd name="connsiteX10927" fmla="*/ 1629075 w 2276193"/>
                    <a:gd name="connsiteY10927" fmla="*/ 139956 h 1318280"/>
                    <a:gd name="connsiteX10928" fmla="*/ 1633312 w 2276193"/>
                    <a:gd name="connsiteY10928" fmla="*/ 139281 h 1318280"/>
                    <a:gd name="connsiteX10929" fmla="*/ 1633772 w 2276193"/>
                    <a:gd name="connsiteY10929" fmla="*/ 139197 h 1318280"/>
                    <a:gd name="connsiteX10930" fmla="*/ 1634597 w 2276193"/>
                    <a:gd name="connsiteY10930" fmla="*/ 139037 h 1318280"/>
                    <a:gd name="connsiteX10931" fmla="*/ 1638571 w 2276193"/>
                    <a:gd name="connsiteY10931" fmla="*/ 138428 h 1318280"/>
                    <a:gd name="connsiteX10932" fmla="*/ 1645499 w 2276193"/>
                    <a:gd name="connsiteY10932" fmla="*/ 145599 h 1318280"/>
                    <a:gd name="connsiteX10933" fmla="*/ 1646642 w 2276193"/>
                    <a:gd name="connsiteY10933" fmla="*/ 145327 h 1318280"/>
                    <a:gd name="connsiteX10934" fmla="*/ 1656110 w 2276193"/>
                    <a:gd name="connsiteY10934" fmla="*/ 145918 h 1318280"/>
                    <a:gd name="connsiteX10935" fmla="*/ 1661791 w 2276193"/>
                    <a:gd name="connsiteY10935" fmla="*/ 144184 h 1318280"/>
                    <a:gd name="connsiteX10936" fmla="*/ 1664219 w 2276193"/>
                    <a:gd name="connsiteY10936" fmla="*/ 142778 h 1318280"/>
                    <a:gd name="connsiteX10937" fmla="*/ 1664556 w 2276193"/>
                    <a:gd name="connsiteY10937" fmla="*/ 142581 h 1318280"/>
                    <a:gd name="connsiteX10938" fmla="*/ 1664172 w 2276193"/>
                    <a:gd name="connsiteY10938" fmla="*/ 141943 h 1318280"/>
                    <a:gd name="connsiteX10939" fmla="*/ 1663835 w 2276193"/>
                    <a:gd name="connsiteY10939" fmla="*/ 141315 h 1318280"/>
                    <a:gd name="connsiteX10940" fmla="*/ 1663788 w 2276193"/>
                    <a:gd name="connsiteY10940" fmla="*/ 141231 h 1318280"/>
                    <a:gd name="connsiteX10941" fmla="*/ 1663413 w 2276193"/>
                    <a:gd name="connsiteY10941" fmla="*/ 140500 h 1318280"/>
                    <a:gd name="connsiteX10942" fmla="*/ 1663178 w 2276193"/>
                    <a:gd name="connsiteY10942" fmla="*/ 139994 h 1318280"/>
                    <a:gd name="connsiteX10943" fmla="*/ 1663113 w 2276193"/>
                    <a:gd name="connsiteY10943" fmla="*/ 139853 h 1318280"/>
                    <a:gd name="connsiteX10944" fmla="*/ 1662578 w 2276193"/>
                    <a:gd name="connsiteY10944" fmla="*/ 138512 h 1318280"/>
                    <a:gd name="connsiteX10945" fmla="*/ 1662372 w 2276193"/>
                    <a:gd name="connsiteY10945" fmla="*/ 137847 h 1318280"/>
                    <a:gd name="connsiteX10946" fmla="*/ 1662344 w 2276193"/>
                    <a:gd name="connsiteY10946" fmla="*/ 137753 h 1318280"/>
                    <a:gd name="connsiteX10947" fmla="*/ 1662194 w 2276193"/>
                    <a:gd name="connsiteY10947" fmla="*/ 137144 h 1318280"/>
                    <a:gd name="connsiteX10948" fmla="*/ 1662176 w 2276193"/>
                    <a:gd name="connsiteY10948" fmla="*/ 137031 h 1318280"/>
                    <a:gd name="connsiteX10949" fmla="*/ 1662063 w 2276193"/>
                    <a:gd name="connsiteY10949" fmla="*/ 136356 h 1318280"/>
                    <a:gd name="connsiteX10950" fmla="*/ 1662569 w 2276193"/>
                    <a:gd name="connsiteY10950" fmla="*/ 132738 h 1318280"/>
                    <a:gd name="connsiteX10951" fmla="*/ 1669862 w 2276193"/>
                    <a:gd name="connsiteY10951" fmla="*/ 127929 h 1318280"/>
                    <a:gd name="connsiteX10952" fmla="*/ 1669975 w 2276193"/>
                    <a:gd name="connsiteY10952" fmla="*/ 127901 h 1318280"/>
                    <a:gd name="connsiteX10953" fmla="*/ 1670490 w 2276193"/>
                    <a:gd name="connsiteY10953" fmla="*/ 127770 h 1318280"/>
                    <a:gd name="connsiteX10954" fmla="*/ 1671981 w 2276193"/>
                    <a:gd name="connsiteY10954" fmla="*/ 127507 h 1318280"/>
                    <a:gd name="connsiteX10955" fmla="*/ 1674671 w 2276193"/>
                    <a:gd name="connsiteY10955" fmla="*/ 127488 h 1318280"/>
                    <a:gd name="connsiteX10956" fmla="*/ 1675637 w 2276193"/>
                    <a:gd name="connsiteY10956" fmla="*/ 127601 h 1318280"/>
                    <a:gd name="connsiteX10957" fmla="*/ 1678543 w 2276193"/>
                    <a:gd name="connsiteY10957" fmla="*/ 128229 h 1318280"/>
                    <a:gd name="connsiteX10958" fmla="*/ 1681149 w 2276193"/>
                    <a:gd name="connsiteY10958" fmla="*/ 128726 h 1318280"/>
                    <a:gd name="connsiteX10959" fmla="*/ 1681402 w 2276193"/>
                    <a:gd name="connsiteY10959" fmla="*/ 128716 h 1318280"/>
                    <a:gd name="connsiteX10960" fmla="*/ 1687673 w 2276193"/>
                    <a:gd name="connsiteY10960" fmla="*/ 128088 h 1318280"/>
                    <a:gd name="connsiteX10961" fmla="*/ 1706665 w 2276193"/>
                    <a:gd name="connsiteY10961" fmla="*/ 141625 h 1318280"/>
                    <a:gd name="connsiteX10962" fmla="*/ 1707209 w 2276193"/>
                    <a:gd name="connsiteY10962" fmla="*/ 141840 h 1318280"/>
                    <a:gd name="connsiteX10963" fmla="*/ 1707556 w 2276193"/>
                    <a:gd name="connsiteY10963" fmla="*/ 141962 h 1318280"/>
                    <a:gd name="connsiteX10964" fmla="*/ 1707359 w 2276193"/>
                    <a:gd name="connsiteY10964" fmla="*/ 142515 h 1318280"/>
                    <a:gd name="connsiteX10965" fmla="*/ 1707640 w 2276193"/>
                    <a:gd name="connsiteY10965" fmla="*/ 142000 h 1318280"/>
                    <a:gd name="connsiteX10966" fmla="*/ 1708493 w 2276193"/>
                    <a:gd name="connsiteY10966" fmla="*/ 142356 h 1318280"/>
                    <a:gd name="connsiteX10967" fmla="*/ 1708812 w 2276193"/>
                    <a:gd name="connsiteY10967" fmla="*/ 142515 h 1318280"/>
                    <a:gd name="connsiteX10968" fmla="*/ 1708962 w 2276193"/>
                    <a:gd name="connsiteY10968" fmla="*/ 142590 h 1318280"/>
                    <a:gd name="connsiteX10969" fmla="*/ 1709281 w 2276193"/>
                    <a:gd name="connsiteY10969" fmla="*/ 142778 h 1318280"/>
                    <a:gd name="connsiteX10970" fmla="*/ 1709468 w 2276193"/>
                    <a:gd name="connsiteY10970" fmla="*/ 142890 h 1318280"/>
                    <a:gd name="connsiteX10971" fmla="*/ 1709759 w 2276193"/>
                    <a:gd name="connsiteY10971" fmla="*/ 143087 h 1318280"/>
                    <a:gd name="connsiteX10972" fmla="*/ 1709946 w 2276193"/>
                    <a:gd name="connsiteY10972" fmla="*/ 143218 h 1318280"/>
                    <a:gd name="connsiteX10973" fmla="*/ 1710265 w 2276193"/>
                    <a:gd name="connsiteY10973" fmla="*/ 143471 h 1318280"/>
                    <a:gd name="connsiteX10974" fmla="*/ 1710415 w 2276193"/>
                    <a:gd name="connsiteY10974" fmla="*/ 143593 h 1318280"/>
                    <a:gd name="connsiteX10975" fmla="*/ 1710874 w 2276193"/>
                    <a:gd name="connsiteY10975" fmla="*/ 144043 h 1318280"/>
                    <a:gd name="connsiteX10976" fmla="*/ 1710940 w 2276193"/>
                    <a:gd name="connsiteY10976" fmla="*/ 144109 h 1318280"/>
                    <a:gd name="connsiteX10977" fmla="*/ 1712683 w 2276193"/>
                    <a:gd name="connsiteY10977" fmla="*/ 146115 h 1318280"/>
                    <a:gd name="connsiteX10978" fmla="*/ 1714662 w 2276193"/>
                    <a:gd name="connsiteY10978" fmla="*/ 151552 h 1318280"/>
                    <a:gd name="connsiteX10979" fmla="*/ 1713696 w 2276193"/>
                    <a:gd name="connsiteY10979" fmla="*/ 154177 h 1318280"/>
                    <a:gd name="connsiteX10980" fmla="*/ 1722161 w 2276193"/>
                    <a:gd name="connsiteY10980" fmla="*/ 159332 h 1318280"/>
                    <a:gd name="connsiteX10981" fmla="*/ 1727110 w 2276193"/>
                    <a:gd name="connsiteY10981" fmla="*/ 162529 h 1318280"/>
                    <a:gd name="connsiteX10982" fmla="*/ 1728010 w 2276193"/>
                    <a:gd name="connsiteY10982" fmla="*/ 163054 h 1318280"/>
                    <a:gd name="connsiteX10983" fmla="*/ 1729520 w 2276193"/>
                    <a:gd name="connsiteY10983" fmla="*/ 163935 h 1318280"/>
                    <a:gd name="connsiteX10984" fmla="*/ 1729445 w 2276193"/>
                    <a:gd name="connsiteY10984" fmla="*/ 163345 h 1318280"/>
                    <a:gd name="connsiteX10985" fmla="*/ 1727879 w 2276193"/>
                    <a:gd name="connsiteY10985" fmla="*/ 158526 h 1318280"/>
                    <a:gd name="connsiteX10986" fmla="*/ 1727588 w 2276193"/>
                    <a:gd name="connsiteY10986" fmla="*/ 157833 h 1318280"/>
                    <a:gd name="connsiteX10987" fmla="*/ 1727279 w 2276193"/>
                    <a:gd name="connsiteY10987" fmla="*/ 157167 h 1318280"/>
                    <a:gd name="connsiteX10988" fmla="*/ 1727223 w 2276193"/>
                    <a:gd name="connsiteY10988" fmla="*/ 157055 h 1318280"/>
                    <a:gd name="connsiteX10989" fmla="*/ 1726117 w 2276193"/>
                    <a:gd name="connsiteY10989" fmla="*/ 154214 h 1318280"/>
                    <a:gd name="connsiteX10990" fmla="*/ 1727110 w 2276193"/>
                    <a:gd name="connsiteY10990" fmla="*/ 149611 h 1318280"/>
                    <a:gd name="connsiteX10991" fmla="*/ 1732107 w 2276193"/>
                    <a:gd name="connsiteY10991" fmla="*/ 147334 h 1318280"/>
                    <a:gd name="connsiteX10992" fmla="*/ 1735031 w 2276193"/>
                    <a:gd name="connsiteY10992" fmla="*/ 147971 h 1318280"/>
                    <a:gd name="connsiteX10993" fmla="*/ 1739709 w 2276193"/>
                    <a:gd name="connsiteY10993" fmla="*/ 149471 h 1318280"/>
                    <a:gd name="connsiteX10994" fmla="*/ 1740993 w 2276193"/>
                    <a:gd name="connsiteY10994" fmla="*/ 149283 h 1318280"/>
                    <a:gd name="connsiteX10995" fmla="*/ 1742306 w 2276193"/>
                    <a:gd name="connsiteY10995" fmla="*/ 148618 h 1318280"/>
                    <a:gd name="connsiteX10996" fmla="*/ 1750527 w 2276193"/>
                    <a:gd name="connsiteY10996" fmla="*/ 142656 h 1318280"/>
                    <a:gd name="connsiteX10997" fmla="*/ 1755102 w 2276193"/>
                    <a:gd name="connsiteY10997" fmla="*/ 143706 h 1318280"/>
                    <a:gd name="connsiteX10998" fmla="*/ 1763004 w 2276193"/>
                    <a:gd name="connsiteY10998" fmla="*/ 139290 h 1318280"/>
                    <a:gd name="connsiteX10999" fmla="*/ 1761073 w 2276193"/>
                    <a:gd name="connsiteY10999" fmla="*/ 135306 h 1318280"/>
                    <a:gd name="connsiteX11000" fmla="*/ 1761017 w 2276193"/>
                    <a:gd name="connsiteY11000" fmla="*/ 135063 h 1318280"/>
                    <a:gd name="connsiteX11001" fmla="*/ 1760801 w 2276193"/>
                    <a:gd name="connsiteY11001" fmla="*/ 134988 h 1318280"/>
                    <a:gd name="connsiteX11002" fmla="*/ 1759132 w 2276193"/>
                    <a:gd name="connsiteY11002" fmla="*/ 134341 h 1318280"/>
                    <a:gd name="connsiteX11003" fmla="*/ 1757839 w 2276193"/>
                    <a:gd name="connsiteY11003" fmla="*/ 133666 h 1318280"/>
                    <a:gd name="connsiteX11004" fmla="*/ 1757773 w 2276193"/>
                    <a:gd name="connsiteY11004" fmla="*/ 133619 h 1318280"/>
                    <a:gd name="connsiteX11005" fmla="*/ 1757192 w 2276193"/>
                    <a:gd name="connsiteY11005" fmla="*/ 133225 h 1318280"/>
                    <a:gd name="connsiteX11006" fmla="*/ 1754727 w 2276193"/>
                    <a:gd name="connsiteY11006" fmla="*/ 129757 h 1318280"/>
                    <a:gd name="connsiteX11007" fmla="*/ 1754652 w 2276193"/>
                    <a:gd name="connsiteY11007" fmla="*/ 129466 h 1318280"/>
                    <a:gd name="connsiteX11008" fmla="*/ 1758401 w 2276193"/>
                    <a:gd name="connsiteY11008" fmla="*/ 122192 h 1318280"/>
                    <a:gd name="connsiteX11009" fmla="*/ 1758683 w 2276193"/>
                    <a:gd name="connsiteY11009" fmla="*/ 121958 h 1318280"/>
                    <a:gd name="connsiteX11010" fmla="*/ 1757792 w 2276193"/>
                    <a:gd name="connsiteY11010" fmla="*/ 120598 h 1318280"/>
                    <a:gd name="connsiteX11011" fmla="*/ 1757426 w 2276193"/>
                    <a:gd name="connsiteY11011" fmla="*/ 119736 h 1318280"/>
                    <a:gd name="connsiteX11012" fmla="*/ 1757389 w 2276193"/>
                    <a:gd name="connsiteY11012" fmla="*/ 119614 h 1318280"/>
                    <a:gd name="connsiteX11013" fmla="*/ 1757211 w 2276193"/>
                    <a:gd name="connsiteY11013" fmla="*/ 118874 h 1318280"/>
                    <a:gd name="connsiteX11014" fmla="*/ 1757173 w 2276193"/>
                    <a:gd name="connsiteY11014" fmla="*/ 118611 h 1318280"/>
                    <a:gd name="connsiteX11015" fmla="*/ 1757145 w 2276193"/>
                    <a:gd name="connsiteY11015" fmla="*/ 117946 h 1318280"/>
                    <a:gd name="connsiteX11016" fmla="*/ 1757145 w 2276193"/>
                    <a:gd name="connsiteY11016" fmla="*/ 117674 h 1318280"/>
                    <a:gd name="connsiteX11017" fmla="*/ 1757305 w 2276193"/>
                    <a:gd name="connsiteY11017" fmla="*/ 116755 h 1318280"/>
                    <a:gd name="connsiteX11018" fmla="*/ 1757530 w 2276193"/>
                    <a:gd name="connsiteY11018" fmla="*/ 116164 h 1318280"/>
                    <a:gd name="connsiteX11019" fmla="*/ 1757670 w 2276193"/>
                    <a:gd name="connsiteY11019" fmla="*/ 115902 h 1318280"/>
                    <a:gd name="connsiteX11020" fmla="*/ 1758251 w 2276193"/>
                    <a:gd name="connsiteY11020" fmla="*/ 116071 h 1318280"/>
                    <a:gd name="connsiteX11021" fmla="*/ 1757736 w 2276193"/>
                    <a:gd name="connsiteY11021" fmla="*/ 115789 h 1318280"/>
                    <a:gd name="connsiteX11022" fmla="*/ 1757820 w 2276193"/>
                    <a:gd name="connsiteY11022" fmla="*/ 115639 h 1318280"/>
                    <a:gd name="connsiteX11023" fmla="*/ 1758092 w 2276193"/>
                    <a:gd name="connsiteY11023" fmla="*/ 115255 h 1318280"/>
                    <a:gd name="connsiteX11024" fmla="*/ 1758514 w 2276193"/>
                    <a:gd name="connsiteY11024" fmla="*/ 114796 h 1318280"/>
                    <a:gd name="connsiteX11025" fmla="*/ 1761326 w 2276193"/>
                    <a:gd name="connsiteY11025" fmla="*/ 113568 h 1318280"/>
                    <a:gd name="connsiteX11026" fmla="*/ 1761748 w 2276193"/>
                    <a:gd name="connsiteY11026" fmla="*/ 113549 h 1318280"/>
                    <a:gd name="connsiteX11027" fmla="*/ 1761757 w 2276193"/>
                    <a:gd name="connsiteY11027" fmla="*/ 113549 h 1318280"/>
                    <a:gd name="connsiteX11028" fmla="*/ 1763407 w 2276193"/>
                    <a:gd name="connsiteY11028" fmla="*/ 113662 h 1318280"/>
                    <a:gd name="connsiteX11029" fmla="*/ 1763988 w 2276193"/>
                    <a:gd name="connsiteY11029" fmla="*/ 113736 h 1318280"/>
                    <a:gd name="connsiteX11030" fmla="*/ 1765076 w 2276193"/>
                    <a:gd name="connsiteY11030" fmla="*/ 113765 h 1318280"/>
                    <a:gd name="connsiteX11031" fmla="*/ 1770091 w 2276193"/>
                    <a:gd name="connsiteY11031" fmla="*/ 113887 h 1318280"/>
                    <a:gd name="connsiteX11032" fmla="*/ 1780524 w 2276193"/>
                    <a:gd name="connsiteY11032" fmla="*/ 112527 h 1318280"/>
                    <a:gd name="connsiteX11033" fmla="*/ 1782127 w 2276193"/>
                    <a:gd name="connsiteY11033" fmla="*/ 112190 h 1318280"/>
                    <a:gd name="connsiteX11034" fmla="*/ 1785624 w 2276193"/>
                    <a:gd name="connsiteY11034" fmla="*/ 112115 h 1318280"/>
                    <a:gd name="connsiteX11035" fmla="*/ 1785849 w 2276193"/>
                    <a:gd name="connsiteY11035" fmla="*/ 112115 h 1318280"/>
                    <a:gd name="connsiteX11036" fmla="*/ 1792158 w 2276193"/>
                    <a:gd name="connsiteY11036" fmla="*/ 112837 h 1318280"/>
                    <a:gd name="connsiteX11037" fmla="*/ 1792289 w 2276193"/>
                    <a:gd name="connsiteY11037" fmla="*/ 112855 h 1318280"/>
                    <a:gd name="connsiteX11038" fmla="*/ 1795279 w 2276193"/>
                    <a:gd name="connsiteY11038" fmla="*/ 113305 h 1318280"/>
                    <a:gd name="connsiteX11039" fmla="*/ 1797389 w 2276193"/>
                    <a:gd name="connsiteY11039" fmla="*/ 111862 h 1318280"/>
                    <a:gd name="connsiteX11040" fmla="*/ 1797492 w 2276193"/>
                    <a:gd name="connsiteY11040" fmla="*/ 111777 h 1318280"/>
                    <a:gd name="connsiteX11041" fmla="*/ 1803041 w 2276193"/>
                    <a:gd name="connsiteY11041" fmla="*/ 108543 h 1318280"/>
                    <a:gd name="connsiteX11042" fmla="*/ 1803594 w 2276193"/>
                    <a:gd name="connsiteY11042" fmla="*/ 108393 h 1318280"/>
                    <a:gd name="connsiteX11043" fmla="*/ 1803979 w 2276193"/>
                    <a:gd name="connsiteY11043" fmla="*/ 108309 h 1318280"/>
                    <a:gd name="connsiteX11044" fmla="*/ 1805028 w 2276193"/>
                    <a:gd name="connsiteY11044" fmla="*/ 108149 h 1318280"/>
                    <a:gd name="connsiteX11045" fmla="*/ 1807934 w 2276193"/>
                    <a:gd name="connsiteY11045" fmla="*/ 108018 h 1318280"/>
                    <a:gd name="connsiteX11046" fmla="*/ 1809734 w 2276193"/>
                    <a:gd name="connsiteY11046" fmla="*/ 108103 h 1318280"/>
                    <a:gd name="connsiteX11047" fmla="*/ 1809866 w 2276193"/>
                    <a:gd name="connsiteY11047" fmla="*/ 108103 h 1318280"/>
                    <a:gd name="connsiteX11048" fmla="*/ 1811553 w 2276193"/>
                    <a:gd name="connsiteY11048" fmla="*/ 108318 h 1318280"/>
                    <a:gd name="connsiteX11049" fmla="*/ 1818077 w 2276193"/>
                    <a:gd name="connsiteY11049" fmla="*/ 111055 h 1318280"/>
                    <a:gd name="connsiteX11050" fmla="*/ 1821330 w 2276193"/>
                    <a:gd name="connsiteY11050" fmla="*/ 118217 h 1318280"/>
                    <a:gd name="connsiteX11051" fmla="*/ 1820749 w 2276193"/>
                    <a:gd name="connsiteY11051" fmla="*/ 119661 h 1318280"/>
                    <a:gd name="connsiteX11052" fmla="*/ 1822089 w 2276193"/>
                    <a:gd name="connsiteY11052" fmla="*/ 119923 h 1318280"/>
                    <a:gd name="connsiteX11053" fmla="*/ 1825933 w 2276193"/>
                    <a:gd name="connsiteY11053" fmla="*/ 120598 h 1318280"/>
                    <a:gd name="connsiteX11054" fmla="*/ 1826102 w 2276193"/>
                    <a:gd name="connsiteY11054" fmla="*/ 120645 h 1318280"/>
                    <a:gd name="connsiteX11055" fmla="*/ 1828070 w 2276193"/>
                    <a:gd name="connsiteY11055" fmla="*/ 121076 h 1318280"/>
                    <a:gd name="connsiteX11056" fmla="*/ 1828942 w 2276193"/>
                    <a:gd name="connsiteY11056" fmla="*/ 120823 h 1318280"/>
                    <a:gd name="connsiteX11057" fmla="*/ 1832588 w 2276193"/>
                    <a:gd name="connsiteY11057" fmla="*/ 119839 h 1318280"/>
                    <a:gd name="connsiteX11058" fmla="*/ 1841663 w 2276193"/>
                    <a:gd name="connsiteY11058" fmla="*/ 124461 h 1318280"/>
                    <a:gd name="connsiteX11059" fmla="*/ 1844259 w 2276193"/>
                    <a:gd name="connsiteY11059" fmla="*/ 126607 h 1318280"/>
                    <a:gd name="connsiteX11060" fmla="*/ 1846556 w 2276193"/>
                    <a:gd name="connsiteY11060" fmla="*/ 124957 h 1318280"/>
                    <a:gd name="connsiteX11061" fmla="*/ 1864067 w 2276193"/>
                    <a:gd name="connsiteY11061" fmla="*/ 115677 h 1318280"/>
                    <a:gd name="connsiteX11062" fmla="*/ 1867048 w 2276193"/>
                    <a:gd name="connsiteY11062" fmla="*/ 114852 h 1318280"/>
                    <a:gd name="connsiteX11063" fmla="*/ 1867217 w 2276193"/>
                    <a:gd name="connsiteY11063" fmla="*/ 114814 h 1318280"/>
                    <a:gd name="connsiteX11064" fmla="*/ 1872279 w 2276193"/>
                    <a:gd name="connsiteY11064" fmla="*/ 114261 h 1318280"/>
                    <a:gd name="connsiteX11065" fmla="*/ 1886078 w 2276193"/>
                    <a:gd name="connsiteY11065" fmla="*/ 118686 h 1318280"/>
                    <a:gd name="connsiteX11066" fmla="*/ 1887896 w 2276193"/>
                    <a:gd name="connsiteY11066" fmla="*/ 120120 h 1318280"/>
                    <a:gd name="connsiteX11067" fmla="*/ 1888027 w 2276193"/>
                    <a:gd name="connsiteY11067" fmla="*/ 120233 h 1318280"/>
                    <a:gd name="connsiteX11068" fmla="*/ 1894505 w 2276193"/>
                    <a:gd name="connsiteY11068" fmla="*/ 129326 h 1318280"/>
                    <a:gd name="connsiteX11069" fmla="*/ 1895958 w 2276193"/>
                    <a:gd name="connsiteY11069" fmla="*/ 132653 h 1318280"/>
                    <a:gd name="connsiteX11070" fmla="*/ 1896033 w 2276193"/>
                    <a:gd name="connsiteY11070" fmla="*/ 132653 h 1318280"/>
                    <a:gd name="connsiteX11071" fmla="*/ 1898686 w 2276193"/>
                    <a:gd name="connsiteY11071" fmla="*/ 132438 h 1318280"/>
                    <a:gd name="connsiteX11072" fmla="*/ 1899305 w 2276193"/>
                    <a:gd name="connsiteY11072" fmla="*/ 132372 h 1318280"/>
                    <a:gd name="connsiteX11073" fmla="*/ 1902370 w 2276193"/>
                    <a:gd name="connsiteY11073" fmla="*/ 132147 h 1318280"/>
                    <a:gd name="connsiteX11074" fmla="*/ 1905491 w 2276193"/>
                    <a:gd name="connsiteY11074" fmla="*/ 132738 h 1318280"/>
                    <a:gd name="connsiteX11075" fmla="*/ 1922909 w 2276193"/>
                    <a:gd name="connsiteY11075" fmla="*/ 123542 h 1318280"/>
                    <a:gd name="connsiteX11076" fmla="*/ 1926124 w 2276193"/>
                    <a:gd name="connsiteY11076" fmla="*/ 122895 h 1318280"/>
                    <a:gd name="connsiteX11077" fmla="*/ 1930305 w 2276193"/>
                    <a:gd name="connsiteY11077" fmla="*/ 122033 h 1318280"/>
                    <a:gd name="connsiteX11078" fmla="*/ 1932789 w 2276193"/>
                    <a:gd name="connsiteY11078" fmla="*/ 121639 h 1318280"/>
                    <a:gd name="connsiteX11079" fmla="*/ 1932630 w 2276193"/>
                    <a:gd name="connsiteY11079" fmla="*/ 119333 h 1318280"/>
                    <a:gd name="connsiteX11080" fmla="*/ 1934036 w 2276193"/>
                    <a:gd name="connsiteY11080" fmla="*/ 111534 h 1318280"/>
                    <a:gd name="connsiteX11081" fmla="*/ 1939323 w 2276193"/>
                    <a:gd name="connsiteY11081" fmla="*/ 109424 h 1318280"/>
                    <a:gd name="connsiteX11082" fmla="*/ 1940616 w 2276193"/>
                    <a:gd name="connsiteY11082" fmla="*/ 109499 h 1318280"/>
                    <a:gd name="connsiteX11083" fmla="*/ 1945782 w 2276193"/>
                    <a:gd name="connsiteY11083" fmla="*/ 111637 h 1318280"/>
                    <a:gd name="connsiteX11084" fmla="*/ 1945416 w 2276193"/>
                    <a:gd name="connsiteY11084" fmla="*/ 107156 h 1318280"/>
                    <a:gd name="connsiteX11085" fmla="*/ 1951284 w 2276193"/>
                    <a:gd name="connsiteY11085" fmla="*/ 102778 h 1318280"/>
                    <a:gd name="connsiteX11086" fmla="*/ 1956928 w 2276193"/>
                    <a:gd name="connsiteY11086" fmla="*/ 102178 h 1318280"/>
                    <a:gd name="connsiteX11087" fmla="*/ 1961305 w 2276193"/>
                    <a:gd name="connsiteY11087" fmla="*/ 101334 h 1318280"/>
                    <a:gd name="connsiteX11088" fmla="*/ 1971823 w 2276193"/>
                    <a:gd name="connsiteY11088" fmla="*/ 97847 h 1318280"/>
                    <a:gd name="connsiteX11089" fmla="*/ 1980072 w 2276193"/>
                    <a:gd name="connsiteY11089" fmla="*/ 96263 h 1318280"/>
                    <a:gd name="connsiteX11090" fmla="*/ 1989709 w 2276193"/>
                    <a:gd name="connsiteY11090" fmla="*/ 97407 h 1318280"/>
                    <a:gd name="connsiteX11091" fmla="*/ 1990328 w 2276193"/>
                    <a:gd name="connsiteY11091" fmla="*/ 97519 h 1318280"/>
                    <a:gd name="connsiteX11092" fmla="*/ 1993806 w 2276193"/>
                    <a:gd name="connsiteY11092" fmla="*/ 98091 h 1318280"/>
                    <a:gd name="connsiteX11093" fmla="*/ 2008823 w 2276193"/>
                    <a:gd name="connsiteY11093" fmla="*/ 102394 h 1318280"/>
                    <a:gd name="connsiteX11094" fmla="*/ 2009198 w 2276193"/>
                    <a:gd name="connsiteY11094" fmla="*/ 102600 h 1318280"/>
                    <a:gd name="connsiteX11095" fmla="*/ 2009470 w 2276193"/>
                    <a:gd name="connsiteY11095" fmla="*/ 102750 h 1318280"/>
                    <a:gd name="connsiteX11096" fmla="*/ 2012648 w 2276193"/>
                    <a:gd name="connsiteY11096" fmla="*/ 102009 h 1318280"/>
                    <a:gd name="connsiteX11097" fmla="*/ 2013416 w 2276193"/>
                    <a:gd name="connsiteY11097" fmla="*/ 101916 h 1318280"/>
                    <a:gd name="connsiteX11098" fmla="*/ 2013950 w 2276193"/>
                    <a:gd name="connsiteY11098" fmla="*/ 101869 h 1318280"/>
                    <a:gd name="connsiteX11099" fmla="*/ 2015328 w 2276193"/>
                    <a:gd name="connsiteY11099" fmla="*/ 101822 h 1318280"/>
                    <a:gd name="connsiteX11100" fmla="*/ 2015450 w 2276193"/>
                    <a:gd name="connsiteY11100" fmla="*/ 101822 h 1318280"/>
                    <a:gd name="connsiteX11101" fmla="*/ 2023250 w 2276193"/>
                    <a:gd name="connsiteY11101" fmla="*/ 102872 h 1318280"/>
                    <a:gd name="connsiteX11102" fmla="*/ 2029680 w 2276193"/>
                    <a:gd name="connsiteY11102" fmla="*/ 103781 h 1318280"/>
                    <a:gd name="connsiteX11103" fmla="*/ 2030421 w 2276193"/>
                    <a:gd name="connsiteY11103" fmla="*/ 103744 h 1318280"/>
                    <a:gd name="connsiteX11104" fmla="*/ 2030562 w 2276193"/>
                    <a:gd name="connsiteY11104" fmla="*/ 103744 h 1318280"/>
                    <a:gd name="connsiteX11105" fmla="*/ 2031574 w 2276193"/>
                    <a:gd name="connsiteY11105" fmla="*/ 103725 h 1318280"/>
                    <a:gd name="connsiteX11106" fmla="*/ 2040470 w 2276193"/>
                    <a:gd name="connsiteY11106" fmla="*/ 105159 h 1318280"/>
                    <a:gd name="connsiteX11107" fmla="*/ 2040555 w 2276193"/>
                    <a:gd name="connsiteY11107" fmla="*/ 105178 h 1318280"/>
                    <a:gd name="connsiteX11108" fmla="*/ 2044445 w 2276193"/>
                    <a:gd name="connsiteY11108" fmla="*/ 106068 h 1318280"/>
                    <a:gd name="connsiteX11109" fmla="*/ 2046713 w 2276193"/>
                    <a:gd name="connsiteY11109" fmla="*/ 106397 h 1318280"/>
                    <a:gd name="connsiteX11110" fmla="*/ 2054372 w 2276193"/>
                    <a:gd name="connsiteY11110" fmla="*/ 110502 h 1318280"/>
                    <a:gd name="connsiteX11111" fmla="*/ 2056434 w 2276193"/>
                    <a:gd name="connsiteY11111" fmla="*/ 107934 h 1318280"/>
                    <a:gd name="connsiteX11112" fmla="*/ 2058459 w 2276193"/>
                    <a:gd name="connsiteY11112" fmla="*/ 106584 h 1318280"/>
                    <a:gd name="connsiteX11113" fmla="*/ 2058591 w 2276193"/>
                    <a:gd name="connsiteY11113" fmla="*/ 106500 h 1318280"/>
                    <a:gd name="connsiteX11114" fmla="*/ 2061515 w 2276193"/>
                    <a:gd name="connsiteY11114" fmla="*/ 104166 h 1318280"/>
                    <a:gd name="connsiteX11115" fmla="*/ 2066990 w 2276193"/>
                    <a:gd name="connsiteY11115" fmla="*/ 101334 h 1318280"/>
                    <a:gd name="connsiteX11116" fmla="*/ 2070186 w 2276193"/>
                    <a:gd name="connsiteY11116" fmla="*/ 102150 h 1318280"/>
                    <a:gd name="connsiteX11117" fmla="*/ 2073476 w 2276193"/>
                    <a:gd name="connsiteY11117" fmla="*/ 103059 h 1318280"/>
                    <a:gd name="connsiteX11118" fmla="*/ 2078079 w 2276193"/>
                    <a:gd name="connsiteY11118" fmla="*/ 104306 h 1318280"/>
                    <a:gd name="connsiteX11119" fmla="*/ 2088231 w 2276193"/>
                    <a:gd name="connsiteY11119" fmla="*/ 114533 h 1318280"/>
                    <a:gd name="connsiteX11120" fmla="*/ 2088438 w 2276193"/>
                    <a:gd name="connsiteY11120" fmla="*/ 115161 h 1318280"/>
                    <a:gd name="connsiteX11121" fmla="*/ 2086882 w 2276193"/>
                    <a:gd name="connsiteY11121" fmla="*/ 129523 h 1318280"/>
                    <a:gd name="connsiteX11122" fmla="*/ 2087182 w 2276193"/>
                    <a:gd name="connsiteY11122" fmla="*/ 129766 h 1318280"/>
                    <a:gd name="connsiteX11123" fmla="*/ 2092656 w 2276193"/>
                    <a:gd name="connsiteY11123" fmla="*/ 140706 h 1318280"/>
                    <a:gd name="connsiteX11124" fmla="*/ 2097137 w 2276193"/>
                    <a:gd name="connsiteY11124" fmla="*/ 142984 h 1318280"/>
                    <a:gd name="connsiteX11125" fmla="*/ 2098093 w 2276193"/>
                    <a:gd name="connsiteY11125" fmla="*/ 149227 h 1318280"/>
                    <a:gd name="connsiteX11126" fmla="*/ 2098046 w 2276193"/>
                    <a:gd name="connsiteY11126" fmla="*/ 149461 h 1318280"/>
                    <a:gd name="connsiteX11127" fmla="*/ 2098000 w 2276193"/>
                    <a:gd name="connsiteY11127" fmla="*/ 149780 h 1318280"/>
                    <a:gd name="connsiteX11128" fmla="*/ 2097868 w 2276193"/>
                    <a:gd name="connsiteY11128" fmla="*/ 151036 h 1318280"/>
                    <a:gd name="connsiteX11129" fmla="*/ 2097868 w 2276193"/>
                    <a:gd name="connsiteY11129" fmla="*/ 151214 h 1318280"/>
                    <a:gd name="connsiteX11130" fmla="*/ 2097812 w 2276193"/>
                    <a:gd name="connsiteY11130" fmla="*/ 151271 h 1318280"/>
                    <a:gd name="connsiteX11131" fmla="*/ 2097615 w 2276193"/>
                    <a:gd name="connsiteY11131" fmla="*/ 151927 h 1318280"/>
                    <a:gd name="connsiteX11132" fmla="*/ 2097577 w 2276193"/>
                    <a:gd name="connsiteY11132" fmla="*/ 152049 h 1318280"/>
                    <a:gd name="connsiteX11133" fmla="*/ 2097212 w 2276193"/>
                    <a:gd name="connsiteY11133" fmla="*/ 152855 h 1318280"/>
                    <a:gd name="connsiteX11134" fmla="*/ 2096753 w 2276193"/>
                    <a:gd name="connsiteY11134" fmla="*/ 153567 h 1318280"/>
                    <a:gd name="connsiteX11135" fmla="*/ 2096631 w 2276193"/>
                    <a:gd name="connsiteY11135" fmla="*/ 153727 h 1318280"/>
                    <a:gd name="connsiteX11136" fmla="*/ 2096059 w 2276193"/>
                    <a:gd name="connsiteY11136" fmla="*/ 154383 h 1318280"/>
                    <a:gd name="connsiteX11137" fmla="*/ 2095496 w 2276193"/>
                    <a:gd name="connsiteY11137" fmla="*/ 154889 h 1318280"/>
                    <a:gd name="connsiteX11138" fmla="*/ 2095412 w 2276193"/>
                    <a:gd name="connsiteY11138" fmla="*/ 154955 h 1318280"/>
                    <a:gd name="connsiteX11139" fmla="*/ 2094859 w 2276193"/>
                    <a:gd name="connsiteY11139" fmla="*/ 155349 h 1318280"/>
                    <a:gd name="connsiteX11140" fmla="*/ 2088728 w 2276193"/>
                    <a:gd name="connsiteY11140" fmla="*/ 156379 h 1318280"/>
                    <a:gd name="connsiteX11141" fmla="*/ 2086713 w 2276193"/>
                    <a:gd name="connsiteY11141" fmla="*/ 155986 h 1318280"/>
                    <a:gd name="connsiteX11142" fmla="*/ 2086038 w 2276193"/>
                    <a:gd name="connsiteY11142" fmla="*/ 155902 h 1318280"/>
                    <a:gd name="connsiteX11143" fmla="*/ 2085438 w 2276193"/>
                    <a:gd name="connsiteY11143" fmla="*/ 155873 h 1318280"/>
                    <a:gd name="connsiteX11144" fmla="*/ 2085428 w 2276193"/>
                    <a:gd name="connsiteY11144" fmla="*/ 155873 h 1318280"/>
                    <a:gd name="connsiteX11145" fmla="*/ 2082504 w 2276193"/>
                    <a:gd name="connsiteY11145" fmla="*/ 156942 h 1318280"/>
                    <a:gd name="connsiteX11146" fmla="*/ 2082185 w 2276193"/>
                    <a:gd name="connsiteY11146" fmla="*/ 157176 h 1318280"/>
                    <a:gd name="connsiteX11147" fmla="*/ 2082073 w 2276193"/>
                    <a:gd name="connsiteY11147" fmla="*/ 157251 h 1318280"/>
                    <a:gd name="connsiteX11148" fmla="*/ 2078801 w 2276193"/>
                    <a:gd name="connsiteY11148" fmla="*/ 158282 h 1318280"/>
                    <a:gd name="connsiteX11149" fmla="*/ 2072689 w 2276193"/>
                    <a:gd name="connsiteY11149" fmla="*/ 155395 h 1318280"/>
                    <a:gd name="connsiteX11150" fmla="*/ 2069474 w 2276193"/>
                    <a:gd name="connsiteY11150" fmla="*/ 152620 h 1318280"/>
                    <a:gd name="connsiteX11151" fmla="*/ 2067271 w 2276193"/>
                    <a:gd name="connsiteY11151" fmla="*/ 155977 h 1318280"/>
                    <a:gd name="connsiteX11152" fmla="*/ 2061281 w 2276193"/>
                    <a:gd name="connsiteY11152" fmla="*/ 160176 h 1318280"/>
                    <a:gd name="connsiteX11153" fmla="*/ 2065030 w 2276193"/>
                    <a:gd name="connsiteY11153" fmla="*/ 174565 h 1318280"/>
                    <a:gd name="connsiteX11154" fmla="*/ 2064890 w 2276193"/>
                    <a:gd name="connsiteY11154" fmla="*/ 177115 h 1318280"/>
                    <a:gd name="connsiteX11155" fmla="*/ 2064890 w 2276193"/>
                    <a:gd name="connsiteY11155" fmla="*/ 177200 h 1318280"/>
                    <a:gd name="connsiteX11156" fmla="*/ 2064740 w 2276193"/>
                    <a:gd name="connsiteY11156" fmla="*/ 180443 h 1318280"/>
                    <a:gd name="connsiteX11157" fmla="*/ 2064740 w 2276193"/>
                    <a:gd name="connsiteY11157" fmla="*/ 180668 h 1318280"/>
                    <a:gd name="connsiteX11158" fmla="*/ 2064740 w 2276193"/>
                    <a:gd name="connsiteY11158" fmla="*/ 180968 h 1318280"/>
                    <a:gd name="connsiteX11159" fmla="*/ 2060737 w 2276193"/>
                    <a:gd name="connsiteY11159" fmla="*/ 187670 h 1318280"/>
                    <a:gd name="connsiteX11160" fmla="*/ 2064674 w 2276193"/>
                    <a:gd name="connsiteY11160" fmla="*/ 191083 h 1318280"/>
                    <a:gd name="connsiteX11161" fmla="*/ 2066933 w 2276193"/>
                    <a:gd name="connsiteY11161" fmla="*/ 192939 h 1318280"/>
                    <a:gd name="connsiteX11162" fmla="*/ 2073017 w 2276193"/>
                    <a:gd name="connsiteY11162" fmla="*/ 199998 h 1318280"/>
                    <a:gd name="connsiteX11163" fmla="*/ 2075155 w 2276193"/>
                    <a:gd name="connsiteY11163" fmla="*/ 201029 h 1318280"/>
                    <a:gd name="connsiteX11164" fmla="*/ 2075333 w 2276193"/>
                    <a:gd name="connsiteY11164" fmla="*/ 201104 h 1318280"/>
                    <a:gd name="connsiteX11165" fmla="*/ 2077732 w 2276193"/>
                    <a:gd name="connsiteY11165" fmla="*/ 202210 h 1318280"/>
                    <a:gd name="connsiteX11166" fmla="*/ 2086938 w 2276193"/>
                    <a:gd name="connsiteY11166" fmla="*/ 211987 h 1318280"/>
                    <a:gd name="connsiteX11167" fmla="*/ 2088841 w 2276193"/>
                    <a:gd name="connsiteY11167" fmla="*/ 217480 h 1318280"/>
                    <a:gd name="connsiteX11168" fmla="*/ 2088841 w 2276193"/>
                    <a:gd name="connsiteY11168" fmla="*/ 217612 h 1318280"/>
                    <a:gd name="connsiteX11169" fmla="*/ 2088841 w 2276193"/>
                    <a:gd name="connsiteY11169" fmla="*/ 218221 h 1318280"/>
                    <a:gd name="connsiteX11170" fmla="*/ 2088841 w 2276193"/>
                    <a:gd name="connsiteY11170" fmla="*/ 218343 h 1318280"/>
                    <a:gd name="connsiteX11171" fmla="*/ 2088794 w 2276193"/>
                    <a:gd name="connsiteY11171" fmla="*/ 218943 h 1318280"/>
                    <a:gd name="connsiteX11172" fmla="*/ 2088541 w 2276193"/>
                    <a:gd name="connsiteY11172" fmla="*/ 220171 h 1318280"/>
                    <a:gd name="connsiteX11173" fmla="*/ 2088503 w 2276193"/>
                    <a:gd name="connsiteY11173" fmla="*/ 220283 h 1318280"/>
                    <a:gd name="connsiteX11174" fmla="*/ 2088372 w 2276193"/>
                    <a:gd name="connsiteY11174" fmla="*/ 220668 h 1318280"/>
                    <a:gd name="connsiteX11175" fmla="*/ 2088316 w 2276193"/>
                    <a:gd name="connsiteY11175" fmla="*/ 220799 h 1318280"/>
                    <a:gd name="connsiteX11176" fmla="*/ 2088185 w 2276193"/>
                    <a:gd name="connsiteY11176" fmla="*/ 221108 h 1318280"/>
                    <a:gd name="connsiteX11177" fmla="*/ 2088128 w 2276193"/>
                    <a:gd name="connsiteY11177" fmla="*/ 221221 h 1318280"/>
                    <a:gd name="connsiteX11178" fmla="*/ 2087941 w 2276193"/>
                    <a:gd name="connsiteY11178" fmla="*/ 221577 h 1318280"/>
                    <a:gd name="connsiteX11179" fmla="*/ 2080273 w 2276193"/>
                    <a:gd name="connsiteY11179" fmla="*/ 225486 h 1318280"/>
                    <a:gd name="connsiteX11180" fmla="*/ 2078558 w 2276193"/>
                    <a:gd name="connsiteY11180" fmla="*/ 225383 h 1318280"/>
                    <a:gd name="connsiteX11181" fmla="*/ 2077479 w 2276193"/>
                    <a:gd name="connsiteY11181" fmla="*/ 225308 h 1318280"/>
                    <a:gd name="connsiteX11182" fmla="*/ 2070599 w 2276193"/>
                    <a:gd name="connsiteY11182" fmla="*/ 231092 h 1318280"/>
                    <a:gd name="connsiteX11183" fmla="*/ 2070374 w 2276193"/>
                    <a:gd name="connsiteY11183" fmla="*/ 231467 h 1318280"/>
                    <a:gd name="connsiteX11184" fmla="*/ 2069343 w 2276193"/>
                    <a:gd name="connsiteY11184" fmla="*/ 233116 h 1318280"/>
                    <a:gd name="connsiteX11185" fmla="*/ 2060878 w 2276193"/>
                    <a:gd name="connsiteY11185" fmla="*/ 257499 h 1318280"/>
                    <a:gd name="connsiteX11186" fmla="*/ 2059425 w 2276193"/>
                    <a:gd name="connsiteY11186" fmla="*/ 263995 h 1318280"/>
                    <a:gd name="connsiteX11187" fmla="*/ 2059631 w 2276193"/>
                    <a:gd name="connsiteY11187" fmla="*/ 265935 h 1318280"/>
                    <a:gd name="connsiteX11188" fmla="*/ 2059668 w 2276193"/>
                    <a:gd name="connsiteY11188" fmla="*/ 266095 h 1318280"/>
                    <a:gd name="connsiteX11189" fmla="*/ 2059969 w 2276193"/>
                    <a:gd name="connsiteY11189" fmla="*/ 267595 h 1318280"/>
                    <a:gd name="connsiteX11190" fmla="*/ 2058834 w 2276193"/>
                    <a:gd name="connsiteY11190" fmla="*/ 272225 h 1318280"/>
                    <a:gd name="connsiteX11191" fmla="*/ 2058422 w 2276193"/>
                    <a:gd name="connsiteY11191" fmla="*/ 272760 h 1318280"/>
                    <a:gd name="connsiteX11192" fmla="*/ 2057634 w 2276193"/>
                    <a:gd name="connsiteY11192" fmla="*/ 273528 h 1318280"/>
                    <a:gd name="connsiteX11193" fmla="*/ 2057494 w 2276193"/>
                    <a:gd name="connsiteY11193" fmla="*/ 273650 h 1318280"/>
                    <a:gd name="connsiteX11194" fmla="*/ 2056612 w 2276193"/>
                    <a:gd name="connsiteY11194" fmla="*/ 274260 h 1318280"/>
                    <a:gd name="connsiteX11195" fmla="*/ 2054419 w 2276193"/>
                    <a:gd name="connsiteY11195" fmla="*/ 275075 h 1318280"/>
                    <a:gd name="connsiteX11196" fmla="*/ 2053444 w 2276193"/>
                    <a:gd name="connsiteY11196" fmla="*/ 275169 h 1318280"/>
                    <a:gd name="connsiteX11197" fmla="*/ 2050782 w 2276193"/>
                    <a:gd name="connsiteY11197" fmla="*/ 274494 h 1318280"/>
                    <a:gd name="connsiteX11198" fmla="*/ 2048166 w 2276193"/>
                    <a:gd name="connsiteY11198" fmla="*/ 272516 h 1318280"/>
                    <a:gd name="connsiteX11199" fmla="*/ 2048007 w 2276193"/>
                    <a:gd name="connsiteY11199" fmla="*/ 272366 h 1318280"/>
                    <a:gd name="connsiteX11200" fmla="*/ 2047032 w 2276193"/>
                    <a:gd name="connsiteY11200" fmla="*/ 271541 h 1318280"/>
                    <a:gd name="connsiteX11201" fmla="*/ 2042514 w 2276193"/>
                    <a:gd name="connsiteY11201" fmla="*/ 270013 h 1318280"/>
                    <a:gd name="connsiteX11202" fmla="*/ 2037583 w 2276193"/>
                    <a:gd name="connsiteY11202" fmla="*/ 274400 h 1318280"/>
                    <a:gd name="connsiteX11203" fmla="*/ 2037358 w 2276193"/>
                    <a:gd name="connsiteY11203" fmla="*/ 275516 h 1318280"/>
                    <a:gd name="connsiteX11204" fmla="*/ 2037133 w 2276193"/>
                    <a:gd name="connsiteY11204" fmla="*/ 276828 h 1318280"/>
                    <a:gd name="connsiteX11205" fmla="*/ 2031105 w 2276193"/>
                    <a:gd name="connsiteY11205" fmla="*/ 281497 h 1318280"/>
                    <a:gd name="connsiteX11206" fmla="*/ 2027759 w 2276193"/>
                    <a:gd name="connsiteY11206" fmla="*/ 280400 h 1318280"/>
                    <a:gd name="connsiteX11207" fmla="*/ 2022528 w 2276193"/>
                    <a:gd name="connsiteY11207" fmla="*/ 284346 h 1318280"/>
                    <a:gd name="connsiteX11208" fmla="*/ 2020559 w 2276193"/>
                    <a:gd name="connsiteY11208" fmla="*/ 285124 h 1318280"/>
                    <a:gd name="connsiteX11209" fmla="*/ 2020990 w 2276193"/>
                    <a:gd name="connsiteY11209" fmla="*/ 286502 h 1318280"/>
                    <a:gd name="connsiteX11210" fmla="*/ 2023081 w 2276193"/>
                    <a:gd name="connsiteY11210" fmla="*/ 292671 h 1318280"/>
                    <a:gd name="connsiteX11211" fmla="*/ 2029371 w 2276193"/>
                    <a:gd name="connsiteY11211" fmla="*/ 288612 h 1318280"/>
                    <a:gd name="connsiteX11212" fmla="*/ 2030234 w 2276193"/>
                    <a:gd name="connsiteY11212" fmla="*/ 288668 h 1318280"/>
                    <a:gd name="connsiteX11213" fmla="*/ 2034733 w 2276193"/>
                    <a:gd name="connsiteY11213" fmla="*/ 291714 h 1318280"/>
                    <a:gd name="connsiteX11214" fmla="*/ 2034068 w 2276193"/>
                    <a:gd name="connsiteY11214" fmla="*/ 299870 h 1318280"/>
                    <a:gd name="connsiteX11215" fmla="*/ 2034002 w 2276193"/>
                    <a:gd name="connsiteY11215" fmla="*/ 299973 h 1318280"/>
                    <a:gd name="connsiteX11216" fmla="*/ 2033636 w 2276193"/>
                    <a:gd name="connsiteY11216" fmla="*/ 300526 h 1318280"/>
                    <a:gd name="connsiteX11217" fmla="*/ 2033083 w 2276193"/>
                    <a:gd name="connsiteY11217" fmla="*/ 301164 h 1318280"/>
                    <a:gd name="connsiteX11218" fmla="*/ 2032483 w 2276193"/>
                    <a:gd name="connsiteY11218" fmla="*/ 301717 h 1318280"/>
                    <a:gd name="connsiteX11219" fmla="*/ 2031143 w 2276193"/>
                    <a:gd name="connsiteY11219" fmla="*/ 302588 h 1318280"/>
                    <a:gd name="connsiteX11220" fmla="*/ 2028002 w 2276193"/>
                    <a:gd name="connsiteY11220" fmla="*/ 303292 h 1318280"/>
                    <a:gd name="connsiteX11221" fmla="*/ 2027834 w 2276193"/>
                    <a:gd name="connsiteY11221" fmla="*/ 303292 h 1318280"/>
                    <a:gd name="connsiteX11222" fmla="*/ 2026859 w 2276193"/>
                    <a:gd name="connsiteY11222" fmla="*/ 303170 h 1318280"/>
                    <a:gd name="connsiteX11223" fmla="*/ 2026531 w 2276193"/>
                    <a:gd name="connsiteY11223" fmla="*/ 303085 h 1318280"/>
                    <a:gd name="connsiteX11224" fmla="*/ 2024272 w 2276193"/>
                    <a:gd name="connsiteY11224" fmla="*/ 301857 h 1318280"/>
                    <a:gd name="connsiteX11225" fmla="*/ 2024272 w 2276193"/>
                    <a:gd name="connsiteY11225" fmla="*/ 302110 h 1318280"/>
                    <a:gd name="connsiteX11226" fmla="*/ 2024234 w 2276193"/>
                    <a:gd name="connsiteY11226" fmla="*/ 303788 h 1318280"/>
                    <a:gd name="connsiteX11227" fmla="*/ 2024215 w 2276193"/>
                    <a:gd name="connsiteY11227" fmla="*/ 304323 h 1318280"/>
                    <a:gd name="connsiteX11228" fmla="*/ 2024187 w 2276193"/>
                    <a:gd name="connsiteY11228" fmla="*/ 304979 h 1318280"/>
                    <a:gd name="connsiteX11229" fmla="*/ 2025378 w 2276193"/>
                    <a:gd name="connsiteY11229" fmla="*/ 309563 h 1318280"/>
                    <a:gd name="connsiteX11230" fmla="*/ 2028949 w 2276193"/>
                    <a:gd name="connsiteY11230" fmla="*/ 308541 h 1318280"/>
                    <a:gd name="connsiteX11231" fmla="*/ 2033918 w 2276193"/>
                    <a:gd name="connsiteY11231" fmla="*/ 310753 h 1318280"/>
                    <a:gd name="connsiteX11232" fmla="*/ 2036402 w 2276193"/>
                    <a:gd name="connsiteY11232" fmla="*/ 318290 h 1318280"/>
                    <a:gd name="connsiteX11233" fmla="*/ 2036430 w 2276193"/>
                    <a:gd name="connsiteY11233" fmla="*/ 322752 h 1318280"/>
                    <a:gd name="connsiteX11234" fmla="*/ 2043339 w 2276193"/>
                    <a:gd name="connsiteY11234" fmla="*/ 328658 h 1318280"/>
                    <a:gd name="connsiteX11235" fmla="*/ 2043517 w 2276193"/>
                    <a:gd name="connsiteY11235" fmla="*/ 328977 h 1318280"/>
                    <a:gd name="connsiteX11236" fmla="*/ 2044182 w 2276193"/>
                    <a:gd name="connsiteY11236" fmla="*/ 330036 h 1318280"/>
                    <a:gd name="connsiteX11237" fmla="*/ 2045860 w 2276193"/>
                    <a:gd name="connsiteY11237" fmla="*/ 337798 h 1318280"/>
                    <a:gd name="connsiteX11238" fmla="*/ 2039992 w 2276193"/>
                    <a:gd name="connsiteY11238" fmla="*/ 341013 h 1318280"/>
                    <a:gd name="connsiteX11239" fmla="*/ 2040583 w 2276193"/>
                    <a:gd name="connsiteY11239" fmla="*/ 344603 h 1318280"/>
                    <a:gd name="connsiteX11240" fmla="*/ 2041098 w 2276193"/>
                    <a:gd name="connsiteY11240" fmla="*/ 345832 h 1318280"/>
                    <a:gd name="connsiteX11241" fmla="*/ 2040620 w 2276193"/>
                    <a:gd name="connsiteY11241" fmla="*/ 346197 h 1318280"/>
                    <a:gd name="connsiteX11242" fmla="*/ 2041145 w 2276193"/>
                    <a:gd name="connsiteY11242" fmla="*/ 345935 h 1318280"/>
                    <a:gd name="connsiteX11243" fmla="*/ 2041576 w 2276193"/>
                    <a:gd name="connsiteY11243" fmla="*/ 346731 h 1318280"/>
                    <a:gd name="connsiteX11244" fmla="*/ 2041914 w 2276193"/>
                    <a:gd name="connsiteY11244" fmla="*/ 347284 h 1318280"/>
                    <a:gd name="connsiteX11245" fmla="*/ 2042214 w 2276193"/>
                    <a:gd name="connsiteY11245" fmla="*/ 347734 h 1318280"/>
                    <a:gd name="connsiteX11246" fmla="*/ 2042870 w 2276193"/>
                    <a:gd name="connsiteY11246" fmla="*/ 348625 h 1318280"/>
                    <a:gd name="connsiteX11247" fmla="*/ 2043067 w 2276193"/>
                    <a:gd name="connsiteY11247" fmla="*/ 348869 h 1318280"/>
                    <a:gd name="connsiteX11248" fmla="*/ 2044004 w 2276193"/>
                    <a:gd name="connsiteY11248" fmla="*/ 349956 h 1318280"/>
                    <a:gd name="connsiteX11249" fmla="*/ 2045045 w 2276193"/>
                    <a:gd name="connsiteY11249" fmla="*/ 351118 h 1318280"/>
                    <a:gd name="connsiteX11250" fmla="*/ 2045579 w 2276193"/>
                    <a:gd name="connsiteY11250" fmla="*/ 351737 h 1318280"/>
                    <a:gd name="connsiteX11251" fmla="*/ 2045832 w 2276193"/>
                    <a:gd name="connsiteY11251" fmla="*/ 352037 h 1318280"/>
                    <a:gd name="connsiteX11252" fmla="*/ 2046442 w 2276193"/>
                    <a:gd name="connsiteY11252" fmla="*/ 352806 h 1318280"/>
                    <a:gd name="connsiteX11253" fmla="*/ 2046526 w 2276193"/>
                    <a:gd name="connsiteY11253" fmla="*/ 352918 h 1318280"/>
                    <a:gd name="connsiteX11254" fmla="*/ 2047069 w 2276193"/>
                    <a:gd name="connsiteY11254" fmla="*/ 353715 h 1318280"/>
                    <a:gd name="connsiteX11255" fmla="*/ 2047191 w 2276193"/>
                    <a:gd name="connsiteY11255" fmla="*/ 353912 h 1318280"/>
                    <a:gd name="connsiteX11256" fmla="*/ 2047557 w 2276193"/>
                    <a:gd name="connsiteY11256" fmla="*/ 354587 h 1318280"/>
                    <a:gd name="connsiteX11257" fmla="*/ 2047697 w 2276193"/>
                    <a:gd name="connsiteY11257" fmla="*/ 354887 h 1318280"/>
                    <a:gd name="connsiteX11258" fmla="*/ 2047979 w 2276193"/>
                    <a:gd name="connsiteY11258" fmla="*/ 355674 h 1318280"/>
                    <a:gd name="connsiteX11259" fmla="*/ 2048007 w 2276193"/>
                    <a:gd name="connsiteY11259" fmla="*/ 355768 h 1318280"/>
                    <a:gd name="connsiteX11260" fmla="*/ 2048129 w 2276193"/>
                    <a:gd name="connsiteY11260" fmla="*/ 357887 h 1318280"/>
                    <a:gd name="connsiteX11261" fmla="*/ 2041970 w 2276193"/>
                    <a:gd name="connsiteY11261" fmla="*/ 364402 h 1318280"/>
                    <a:gd name="connsiteX11262" fmla="*/ 2040836 w 2276193"/>
                    <a:gd name="connsiteY11262" fmla="*/ 373842 h 1318280"/>
                    <a:gd name="connsiteX11263" fmla="*/ 2042560 w 2276193"/>
                    <a:gd name="connsiteY11263" fmla="*/ 381359 h 1318280"/>
                    <a:gd name="connsiteX11264" fmla="*/ 2042523 w 2276193"/>
                    <a:gd name="connsiteY11264" fmla="*/ 381472 h 1318280"/>
                    <a:gd name="connsiteX11265" fmla="*/ 2037517 w 2276193"/>
                    <a:gd name="connsiteY11265" fmla="*/ 386440 h 1318280"/>
                    <a:gd name="connsiteX11266" fmla="*/ 2037499 w 2276193"/>
                    <a:gd name="connsiteY11266" fmla="*/ 386450 h 1318280"/>
                    <a:gd name="connsiteX11267" fmla="*/ 2037770 w 2276193"/>
                    <a:gd name="connsiteY11267" fmla="*/ 387134 h 1318280"/>
                    <a:gd name="connsiteX11268" fmla="*/ 2038202 w 2276193"/>
                    <a:gd name="connsiteY11268" fmla="*/ 388193 h 1318280"/>
                    <a:gd name="connsiteX11269" fmla="*/ 2038877 w 2276193"/>
                    <a:gd name="connsiteY11269" fmla="*/ 390012 h 1318280"/>
                    <a:gd name="connsiteX11270" fmla="*/ 2037274 w 2276193"/>
                    <a:gd name="connsiteY11270" fmla="*/ 407392 h 1318280"/>
                    <a:gd name="connsiteX11271" fmla="*/ 2036955 w 2276193"/>
                    <a:gd name="connsiteY11271" fmla="*/ 407954 h 1318280"/>
                    <a:gd name="connsiteX11272" fmla="*/ 2030796 w 2276193"/>
                    <a:gd name="connsiteY11272" fmla="*/ 412191 h 1318280"/>
                    <a:gd name="connsiteX11273" fmla="*/ 2023137 w 2276193"/>
                    <a:gd name="connsiteY11273" fmla="*/ 406370 h 1318280"/>
                    <a:gd name="connsiteX11274" fmla="*/ 2021638 w 2276193"/>
                    <a:gd name="connsiteY11274" fmla="*/ 402705 h 1318280"/>
                    <a:gd name="connsiteX11275" fmla="*/ 2019435 w 2276193"/>
                    <a:gd name="connsiteY11275" fmla="*/ 398327 h 1318280"/>
                    <a:gd name="connsiteX11276" fmla="*/ 2010745 w 2276193"/>
                    <a:gd name="connsiteY11276" fmla="*/ 385212 h 1318280"/>
                    <a:gd name="connsiteX11277" fmla="*/ 2010585 w 2276193"/>
                    <a:gd name="connsiteY11277" fmla="*/ 384987 h 1318280"/>
                    <a:gd name="connsiteX11278" fmla="*/ 2001520 w 2276193"/>
                    <a:gd name="connsiteY11278" fmla="*/ 371264 h 1318280"/>
                    <a:gd name="connsiteX11279" fmla="*/ 1990337 w 2276193"/>
                    <a:gd name="connsiteY11279" fmla="*/ 342485 h 1318280"/>
                    <a:gd name="connsiteX11280" fmla="*/ 1991012 w 2276193"/>
                    <a:gd name="connsiteY11280" fmla="*/ 334667 h 1318280"/>
                    <a:gd name="connsiteX11281" fmla="*/ 1991312 w 2276193"/>
                    <a:gd name="connsiteY11281" fmla="*/ 333692 h 1318280"/>
                    <a:gd name="connsiteX11282" fmla="*/ 1991612 w 2276193"/>
                    <a:gd name="connsiteY11282" fmla="*/ 327102 h 1318280"/>
                    <a:gd name="connsiteX11283" fmla="*/ 1992999 w 2276193"/>
                    <a:gd name="connsiteY11283" fmla="*/ 318318 h 1318280"/>
                    <a:gd name="connsiteX11284" fmla="*/ 1992999 w 2276193"/>
                    <a:gd name="connsiteY11284" fmla="*/ 318271 h 1318280"/>
                    <a:gd name="connsiteX11285" fmla="*/ 1993168 w 2276193"/>
                    <a:gd name="connsiteY11285" fmla="*/ 318093 h 1318280"/>
                    <a:gd name="connsiteX11286" fmla="*/ 1994724 w 2276193"/>
                    <a:gd name="connsiteY11286" fmla="*/ 316181 h 1318280"/>
                    <a:gd name="connsiteX11287" fmla="*/ 1995090 w 2276193"/>
                    <a:gd name="connsiteY11287" fmla="*/ 315769 h 1318280"/>
                    <a:gd name="connsiteX11288" fmla="*/ 1995652 w 2276193"/>
                    <a:gd name="connsiteY11288" fmla="*/ 315056 h 1318280"/>
                    <a:gd name="connsiteX11289" fmla="*/ 1996121 w 2276193"/>
                    <a:gd name="connsiteY11289" fmla="*/ 314344 h 1318280"/>
                    <a:gd name="connsiteX11290" fmla="*/ 1997227 w 2276193"/>
                    <a:gd name="connsiteY11290" fmla="*/ 307800 h 1318280"/>
                    <a:gd name="connsiteX11291" fmla="*/ 1997143 w 2276193"/>
                    <a:gd name="connsiteY11291" fmla="*/ 301651 h 1318280"/>
                    <a:gd name="connsiteX11292" fmla="*/ 1997311 w 2276193"/>
                    <a:gd name="connsiteY11292" fmla="*/ 299204 h 1318280"/>
                    <a:gd name="connsiteX11293" fmla="*/ 1997349 w 2276193"/>
                    <a:gd name="connsiteY11293" fmla="*/ 298839 h 1318280"/>
                    <a:gd name="connsiteX11294" fmla="*/ 1997593 w 2276193"/>
                    <a:gd name="connsiteY11294" fmla="*/ 296495 h 1318280"/>
                    <a:gd name="connsiteX11295" fmla="*/ 1997658 w 2276193"/>
                    <a:gd name="connsiteY11295" fmla="*/ 295980 h 1318280"/>
                    <a:gd name="connsiteX11296" fmla="*/ 1998127 w 2276193"/>
                    <a:gd name="connsiteY11296" fmla="*/ 292361 h 1318280"/>
                    <a:gd name="connsiteX11297" fmla="*/ 1998174 w 2276193"/>
                    <a:gd name="connsiteY11297" fmla="*/ 291996 h 1318280"/>
                    <a:gd name="connsiteX11298" fmla="*/ 1999018 w 2276193"/>
                    <a:gd name="connsiteY11298" fmla="*/ 279059 h 1318280"/>
                    <a:gd name="connsiteX11299" fmla="*/ 2003489 w 2276193"/>
                    <a:gd name="connsiteY11299" fmla="*/ 270716 h 1318280"/>
                    <a:gd name="connsiteX11300" fmla="*/ 2003761 w 2276193"/>
                    <a:gd name="connsiteY11300" fmla="*/ 267238 h 1318280"/>
                    <a:gd name="connsiteX11301" fmla="*/ 2003517 w 2276193"/>
                    <a:gd name="connsiteY11301" fmla="*/ 266357 h 1318280"/>
                    <a:gd name="connsiteX11302" fmla="*/ 1999130 w 2276193"/>
                    <a:gd name="connsiteY11302" fmla="*/ 254696 h 1318280"/>
                    <a:gd name="connsiteX11303" fmla="*/ 1999093 w 2276193"/>
                    <a:gd name="connsiteY11303" fmla="*/ 254611 h 1318280"/>
                    <a:gd name="connsiteX11304" fmla="*/ 1998268 w 2276193"/>
                    <a:gd name="connsiteY11304" fmla="*/ 271307 h 1318280"/>
                    <a:gd name="connsiteX11305" fmla="*/ 1992052 w 2276193"/>
                    <a:gd name="connsiteY11305" fmla="*/ 279181 h 1318280"/>
                    <a:gd name="connsiteX11306" fmla="*/ 1989315 w 2276193"/>
                    <a:gd name="connsiteY11306" fmla="*/ 278281 h 1318280"/>
                    <a:gd name="connsiteX11307" fmla="*/ 1987675 w 2276193"/>
                    <a:gd name="connsiteY11307" fmla="*/ 277672 h 1318280"/>
                    <a:gd name="connsiteX11308" fmla="*/ 1980513 w 2276193"/>
                    <a:gd name="connsiteY11308" fmla="*/ 270594 h 1318280"/>
                    <a:gd name="connsiteX11309" fmla="*/ 1980166 w 2276193"/>
                    <a:gd name="connsiteY11309" fmla="*/ 267548 h 1318280"/>
                    <a:gd name="connsiteX11310" fmla="*/ 1980082 w 2276193"/>
                    <a:gd name="connsiteY11310" fmla="*/ 266620 h 1318280"/>
                    <a:gd name="connsiteX11311" fmla="*/ 1979191 w 2276193"/>
                    <a:gd name="connsiteY11311" fmla="*/ 266873 h 1318280"/>
                    <a:gd name="connsiteX11312" fmla="*/ 1969489 w 2276193"/>
                    <a:gd name="connsiteY11312" fmla="*/ 269610 h 1318280"/>
                    <a:gd name="connsiteX11313" fmla="*/ 1967520 w 2276193"/>
                    <a:gd name="connsiteY11313" fmla="*/ 272507 h 1318280"/>
                    <a:gd name="connsiteX11314" fmla="*/ 1965458 w 2276193"/>
                    <a:gd name="connsiteY11314" fmla="*/ 293374 h 1318280"/>
                    <a:gd name="connsiteX11315" fmla="*/ 1965167 w 2276193"/>
                    <a:gd name="connsiteY11315" fmla="*/ 294161 h 1318280"/>
                    <a:gd name="connsiteX11316" fmla="*/ 1964952 w 2276193"/>
                    <a:gd name="connsiteY11316" fmla="*/ 295089 h 1318280"/>
                    <a:gd name="connsiteX11317" fmla="*/ 1965317 w 2276193"/>
                    <a:gd name="connsiteY11317" fmla="*/ 296298 h 1318280"/>
                    <a:gd name="connsiteX11318" fmla="*/ 1965852 w 2276193"/>
                    <a:gd name="connsiteY11318" fmla="*/ 296880 h 1318280"/>
                    <a:gd name="connsiteX11319" fmla="*/ 1967933 w 2276193"/>
                    <a:gd name="connsiteY11319" fmla="*/ 298361 h 1318280"/>
                    <a:gd name="connsiteX11320" fmla="*/ 1972179 w 2276193"/>
                    <a:gd name="connsiteY11320" fmla="*/ 303479 h 1318280"/>
                    <a:gd name="connsiteX11321" fmla="*/ 1971607 w 2276193"/>
                    <a:gd name="connsiteY11321" fmla="*/ 307154 h 1318280"/>
                    <a:gd name="connsiteX11322" fmla="*/ 1968692 w 2276193"/>
                    <a:gd name="connsiteY11322" fmla="*/ 309713 h 1318280"/>
                    <a:gd name="connsiteX11323" fmla="*/ 1968111 w 2276193"/>
                    <a:gd name="connsiteY11323" fmla="*/ 309928 h 1318280"/>
                    <a:gd name="connsiteX11324" fmla="*/ 1967511 w 2276193"/>
                    <a:gd name="connsiteY11324" fmla="*/ 310078 h 1318280"/>
                    <a:gd name="connsiteX11325" fmla="*/ 1966686 w 2276193"/>
                    <a:gd name="connsiteY11325" fmla="*/ 310266 h 1318280"/>
                    <a:gd name="connsiteX11326" fmla="*/ 1966236 w 2276193"/>
                    <a:gd name="connsiteY11326" fmla="*/ 310416 h 1318280"/>
                    <a:gd name="connsiteX11327" fmla="*/ 1965908 w 2276193"/>
                    <a:gd name="connsiteY11327" fmla="*/ 310528 h 1318280"/>
                    <a:gd name="connsiteX11328" fmla="*/ 1965242 w 2276193"/>
                    <a:gd name="connsiteY11328" fmla="*/ 310810 h 1318280"/>
                    <a:gd name="connsiteX11329" fmla="*/ 1964905 w 2276193"/>
                    <a:gd name="connsiteY11329" fmla="*/ 310313 h 1318280"/>
                    <a:gd name="connsiteX11330" fmla="*/ 1965149 w 2276193"/>
                    <a:gd name="connsiteY11330" fmla="*/ 310847 h 1318280"/>
                    <a:gd name="connsiteX11331" fmla="*/ 1964418 w 2276193"/>
                    <a:gd name="connsiteY11331" fmla="*/ 311213 h 1318280"/>
                    <a:gd name="connsiteX11332" fmla="*/ 1960752 w 2276193"/>
                    <a:gd name="connsiteY11332" fmla="*/ 313622 h 1318280"/>
                    <a:gd name="connsiteX11333" fmla="*/ 1955634 w 2276193"/>
                    <a:gd name="connsiteY11333" fmla="*/ 316884 h 1318280"/>
                    <a:gd name="connsiteX11334" fmla="*/ 1947403 w 2276193"/>
                    <a:gd name="connsiteY11334" fmla="*/ 315628 h 1318280"/>
                    <a:gd name="connsiteX11335" fmla="*/ 1946250 w 2276193"/>
                    <a:gd name="connsiteY11335" fmla="*/ 310050 h 1318280"/>
                    <a:gd name="connsiteX11336" fmla="*/ 1946269 w 2276193"/>
                    <a:gd name="connsiteY11336" fmla="*/ 309956 h 1318280"/>
                    <a:gd name="connsiteX11337" fmla="*/ 1946063 w 2276193"/>
                    <a:gd name="connsiteY11337" fmla="*/ 309938 h 1318280"/>
                    <a:gd name="connsiteX11338" fmla="*/ 1945941 w 2276193"/>
                    <a:gd name="connsiteY11338" fmla="*/ 309938 h 1318280"/>
                    <a:gd name="connsiteX11339" fmla="*/ 1945201 w 2276193"/>
                    <a:gd name="connsiteY11339" fmla="*/ 309891 h 1318280"/>
                    <a:gd name="connsiteX11340" fmla="*/ 1943448 w 2276193"/>
                    <a:gd name="connsiteY11340" fmla="*/ 309797 h 1318280"/>
                    <a:gd name="connsiteX11341" fmla="*/ 1937664 w 2276193"/>
                    <a:gd name="connsiteY11341" fmla="*/ 309150 h 1318280"/>
                    <a:gd name="connsiteX11342" fmla="*/ 1936586 w 2276193"/>
                    <a:gd name="connsiteY11342" fmla="*/ 309057 h 1318280"/>
                    <a:gd name="connsiteX11343" fmla="*/ 1936004 w 2276193"/>
                    <a:gd name="connsiteY11343" fmla="*/ 309085 h 1318280"/>
                    <a:gd name="connsiteX11344" fmla="*/ 1935967 w 2276193"/>
                    <a:gd name="connsiteY11344" fmla="*/ 309507 h 1318280"/>
                    <a:gd name="connsiteX11345" fmla="*/ 1934251 w 2276193"/>
                    <a:gd name="connsiteY11345" fmla="*/ 314147 h 1318280"/>
                    <a:gd name="connsiteX11346" fmla="*/ 1929583 w 2276193"/>
                    <a:gd name="connsiteY11346" fmla="*/ 316237 h 1318280"/>
                    <a:gd name="connsiteX11347" fmla="*/ 1928833 w 2276193"/>
                    <a:gd name="connsiteY11347" fmla="*/ 316359 h 1318280"/>
                    <a:gd name="connsiteX11348" fmla="*/ 1923246 w 2276193"/>
                    <a:gd name="connsiteY11348" fmla="*/ 317859 h 1318280"/>
                    <a:gd name="connsiteX11349" fmla="*/ 1921380 w 2276193"/>
                    <a:gd name="connsiteY11349" fmla="*/ 318450 h 1318280"/>
                    <a:gd name="connsiteX11350" fmla="*/ 1915569 w 2276193"/>
                    <a:gd name="connsiteY11350" fmla="*/ 320165 h 1318280"/>
                    <a:gd name="connsiteX11351" fmla="*/ 1915400 w 2276193"/>
                    <a:gd name="connsiteY11351" fmla="*/ 320212 h 1318280"/>
                    <a:gd name="connsiteX11352" fmla="*/ 1911060 w 2276193"/>
                    <a:gd name="connsiteY11352" fmla="*/ 321234 h 1318280"/>
                    <a:gd name="connsiteX11353" fmla="*/ 1902360 w 2276193"/>
                    <a:gd name="connsiteY11353" fmla="*/ 323502 h 1318280"/>
                    <a:gd name="connsiteX11354" fmla="*/ 1897776 w 2276193"/>
                    <a:gd name="connsiteY11354" fmla="*/ 326811 h 1318280"/>
                    <a:gd name="connsiteX11355" fmla="*/ 1897467 w 2276193"/>
                    <a:gd name="connsiteY11355" fmla="*/ 331658 h 1318280"/>
                    <a:gd name="connsiteX11356" fmla="*/ 1897261 w 2276193"/>
                    <a:gd name="connsiteY11356" fmla="*/ 332886 h 1318280"/>
                    <a:gd name="connsiteX11357" fmla="*/ 1897223 w 2276193"/>
                    <a:gd name="connsiteY11357" fmla="*/ 333083 h 1318280"/>
                    <a:gd name="connsiteX11358" fmla="*/ 1896970 w 2276193"/>
                    <a:gd name="connsiteY11358" fmla="*/ 334104 h 1318280"/>
                    <a:gd name="connsiteX11359" fmla="*/ 1895967 w 2276193"/>
                    <a:gd name="connsiteY11359" fmla="*/ 340385 h 1318280"/>
                    <a:gd name="connsiteX11360" fmla="*/ 1895930 w 2276193"/>
                    <a:gd name="connsiteY11360" fmla="*/ 340769 h 1318280"/>
                    <a:gd name="connsiteX11361" fmla="*/ 1891571 w 2276193"/>
                    <a:gd name="connsiteY11361" fmla="*/ 355084 h 1318280"/>
                    <a:gd name="connsiteX11362" fmla="*/ 1890174 w 2276193"/>
                    <a:gd name="connsiteY11362" fmla="*/ 358908 h 1318280"/>
                    <a:gd name="connsiteX11363" fmla="*/ 1887549 w 2276193"/>
                    <a:gd name="connsiteY11363" fmla="*/ 370223 h 1318280"/>
                    <a:gd name="connsiteX11364" fmla="*/ 1885571 w 2276193"/>
                    <a:gd name="connsiteY11364" fmla="*/ 374920 h 1318280"/>
                    <a:gd name="connsiteX11365" fmla="*/ 1883378 w 2276193"/>
                    <a:gd name="connsiteY11365" fmla="*/ 379522 h 1318280"/>
                    <a:gd name="connsiteX11366" fmla="*/ 1882825 w 2276193"/>
                    <a:gd name="connsiteY11366" fmla="*/ 380666 h 1318280"/>
                    <a:gd name="connsiteX11367" fmla="*/ 1881475 w 2276193"/>
                    <a:gd name="connsiteY11367" fmla="*/ 383516 h 1318280"/>
                    <a:gd name="connsiteX11368" fmla="*/ 1881419 w 2276193"/>
                    <a:gd name="connsiteY11368" fmla="*/ 383637 h 1318280"/>
                    <a:gd name="connsiteX11369" fmla="*/ 1884859 w 2276193"/>
                    <a:gd name="connsiteY11369" fmla="*/ 383178 h 1318280"/>
                    <a:gd name="connsiteX11370" fmla="*/ 1884831 w 2276193"/>
                    <a:gd name="connsiteY11370" fmla="*/ 382428 h 1318280"/>
                    <a:gd name="connsiteX11371" fmla="*/ 1888580 w 2276193"/>
                    <a:gd name="connsiteY11371" fmla="*/ 377366 h 1318280"/>
                    <a:gd name="connsiteX11372" fmla="*/ 1888655 w 2276193"/>
                    <a:gd name="connsiteY11372" fmla="*/ 377291 h 1318280"/>
                    <a:gd name="connsiteX11373" fmla="*/ 1888815 w 2276193"/>
                    <a:gd name="connsiteY11373" fmla="*/ 377291 h 1318280"/>
                    <a:gd name="connsiteX11374" fmla="*/ 1889546 w 2276193"/>
                    <a:gd name="connsiteY11374" fmla="*/ 377113 h 1318280"/>
                    <a:gd name="connsiteX11375" fmla="*/ 1889705 w 2276193"/>
                    <a:gd name="connsiteY11375" fmla="*/ 377085 h 1318280"/>
                    <a:gd name="connsiteX11376" fmla="*/ 1890652 w 2276193"/>
                    <a:gd name="connsiteY11376" fmla="*/ 376972 h 1318280"/>
                    <a:gd name="connsiteX11377" fmla="*/ 1891046 w 2276193"/>
                    <a:gd name="connsiteY11377" fmla="*/ 376963 h 1318280"/>
                    <a:gd name="connsiteX11378" fmla="*/ 1895124 w 2276193"/>
                    <a:gd name="connsiteY11378" fmla="*/ 378360 h 1318280"/>
                    <a:gd name="connsiteX11379" fmla="*/ 1897111 w 2276193"/>
                    <a:gd name="connsiteY11379" fmla="*/ 382550 h 1318280"/>
                    <a:gd name="connsiteX11380" fmla="*/ 1897111 w 2276193"/>
                    <a:gd name="connsiteY11380" fmla="*/ 383272 h 1318280"/>
                    <a:gd name="connsiteX11381" fmla="*/ 1894992 w 2276193"/>
                    <a:gd name="connsiteY11381" fmla="*/ 387481 h 1318280"/>
                    <a:gd name="connsiteX11382" fmla="*/ 1891777 w 2276193"/>
                    <a:gd name="connsiteY11382" fmla="*/ 388531 h 1318280"/>
                    <a:gd name="connsiteX11383" fmla="*/ 1892114 w 2276193"/>
                    <a:gd name="connsiteY11383" fmla="*/ 389403 h 1318280"/>
                    <a:gd name="connsiteX11384" fmla="*/ 1894111 w 2276193"/>
                    <a:gd name="connsiteY11384" fmla="*/ 388953 h 1318280"/>
                    <a:gd name="connsiteX11385" fmla="*/ 1897636 w 2276193"/>
                    <a:gd name="connsiteY11385" fmla="*/ 390771 h 1318280"/>
                    <a:gd name="connsiteX11386" fmla="*/ 1900795 w 2276193"/>
                    <a:gd name="connsiteY11386" fmla="*/ 386440 h 1318280"/>
                    <a:gd name="connsiteX11387" fmla="*/ 1901648 w 2276193"/>
                    <a:gd name="connsiteY11387" fmla="*/ 386140 h 1318280"/>
                    <a:gd name="connsiteX11388" fmla="*/ 1902510 w 2276193"/>
                    <a:gd name="connsiteY11388" fmla="*/ 385962 h 1318280"/>
                    <a:gd name="connsiteX11389" fmla="*/ 1903364 w 2276193"/>
                    <a:gd name="connsiteY11389" fmla="*/ 385887 h 1318280"/>
                    <a:gd name="connsiteX11390" fmla="*/ 1904845 w 2276193"/>
                    <a:gd name="connsiteY11390" fmla="*/ 385756 h 1318280"/>
                    <a:gd name="connsiteX11391" fmla="*/ 1905116 w 2276193"/>
                    <a:gd name="connsiteY11391" fmla="*/ 385719 h 1318280"/>
                    <a:gd name="connsiteX11392" fmla="*/ 1908004 w 2276193"/>
                    <a:gd name="connsiteY11392" fmla="*/ 385484 h 1318280"/>
                    <a:gd name="connsiteX11393" fmla="*/ 1915016 w 2276193"/>
                    <a:gd name="connsiteY11393" fmla="*/ 388512 h 1318280"/>
                    <a:gd name="connsiteX11394" fmla="*/ 1922346 w 2276193"/>
                    <a:gd name="connsiteY11394" fmla="*/ 393480 h 1318280"/>
                    <a:gd name="connsiteX11395" fmla="*/ 1923537 w 2276193"/>
                    <a:gd name="connsiteY11395" fmla="*/ 391962 h 1318280"/>
                    <a:gd name="connsiteX11396" fmla="*/ 1923152 w 2276193"/>
                    <a:gd name="connsiteY11396" fmla="*/ 391502 h 1318280"/>
                    <a:gd name="connsiteX11397" fmla="*/ 1921456 w 2276193"/>
                    <a:gd name="connsiteY11397" fmla="*/ 384565 h 1318280"/>
                    <a:gd name="connsiteX11398" fmla="*/ 1924624 w 2276193"/>
                    <a:gd name="connsiteY11398" fmla="*/ 381510 h 1318280"/>
                    <a:gd name="connsiteX11399" fmla="*/ 1925937 w 2276193"/>
                    <a:gd name="connsiteY11399" fmla="*/ 381350 h 1318280"/>
                    <a:gd name="connsiteX11400" fmla="*/ 1930352 w 2276193"/>
                    <a:gd name="connsiteY11400" fmla="*/ 383769 h 1318280"/>
                    <a:gd name="connsiteX11401" fmla="*/ 1933980 w 2276193"/>
                    <a:gd name="connsiteY11401" fmla="*/ 388634 h 1318280"/>
                    <a:gd name="connsiteX11402" fmla="*/ 1942754 w 2276193"/>
                    <a:gd name="connsiteY11402" fmla="*/ 409051 h 1318280"/>
                    <a:gd name="connsiteX11403" fmla="*/ 1944113 w 2276193"/>
                    <a:gd name="connsiteY11403" fmla="*/ 411244 h 1318280"/>
                    <a:gd name="connsiteX11404" fmla="*/ 1952972 w 2276193"/>
                    <a:gd name="connsiteY11404" fmla="*/ 423993 h 1318280"/>
                    <a:gd name="connsiteX11405" fmla="*/ 1955324 w 2276193"/>
                    <a:gd name="connsiteY11405" fmla="*/ 428090 h 1318280"/>
                    <a:gd name="connsiteX11406" fmla="*/ 1960134 w 2276193"/>
                    <a:gd name="connsiteY11406" fmla="*/ 436217 h 1318280"/>
                    <a:gd name="connsiteX11407" fmla="*/ 1962233 w 2276193"/>
                    <a:gd name="connsiteY11407" fmla="*/ 439498 h 1318280"/>
                    <a:gd name="connsiteX11408" fmla="*/ 1961549 w 2276193"/>
                    <a:gd name="connsiteY11408" fmla="*/ 438917 h 1318280"/>
                    <a:gd name="connsiteX11409" fmla="*/ 1961615 w 2276193"/>
                    <a:gd name="connsiteY11409" fmla="*/ 439067 h 1318280"/>
                    <a:gd name="connsiteX11410" fmla="*/ 1961849 w 2276193"/>
                    <a:gd name="connsiteY11410" fmla="*/ 439779 h 1318280"/>
                    <a:gd name="connsiteX11411" fmla="*/ 1961886 w 2276193"/>
                    <a:gd name="connsiteY11411" fmla="*/ 439948 h 1318280"/>
                    <a:gd name="connsiteX11412" fmla="*/ 1961896 w 2276193"/>
                    <a:gd name="connsiteY11412" fmla="*/ 439995 h 1318280"/>
                    <a:gd name="connsiteX11413" fmla="*/ 1961896 w 2276193"/>
                    <a:gd name="connsiteY11413" fmla="*/ 440014 h 1318280"/>
                    <a:gd name="connsiteX11414" fmla="*/ 1961980 w 2276193"/>
                    <a:gd name="connsiteY11414" fmla="*/ 440585 h 1318280"/>
                    <a:gd name="connsiteX11415" fmla="*/ 1961999 w 2276193"/>
                    <a:gd name="connsiteY11415" fmla="*/ 440754 h 1318280"/>
                    <a:gd name="connsiteX11416" fmla="*/ 1961999 w 2276193"/>
                    <a:gd name="connsiteY11416" fmla="*/ 440942 h 1318280"/>
                    <a:gd name="connsiteX11417" fmla="*/ 1961999 w 2276193"/>
                    <a:gd name="connsiteY11417" fmla="*/ 441204 h 1318280"/>
                    <a:gd name="connsiteX11418" fmla="*/ 1961980 w 2276193"/>
                    <a:gd name="connsiteY11418" fmla="*/ 441438 h 1318280"/>
                    <a:gd name="connsiteX11419" fmla="*/ 1961952 w 2276193"/>
                    <a:gd name="connsiteY11419" fmla="*/ 441673 h 1318280"/>
                    <a:gd name="connsiteX11420" fmla="*/ 1961905 w 2276193"/>
                    <a:gd name="connsiteY11420" fmla="*/ 441898 h 1318280"/>
                    <a:gd name="connsiteX11421" fmla="*/ 1961840 w 2276193"/>
                    <a:gd name="connsiteY11421" fmla="*/ 442142 h 1318280"/>
                    <a:gd name="connsiteX11422" fmla="*/ 1961774 w 2276193"/>
                    <a:gd name="connsiteY11422" fmla="*/ 442357 h 1318280"/>
                    <a:gd name="connsiteX11423" fmla="*/ 1961671 w 2276193"/>
                    <a:gd name="connsiteY11423" fmla="*/ 442620 h 1318280"/>
                    <a:gd name="connsiteX11424" fmla="*/ 1961586 w 2276193"/>
                    <a:gd name="connsiteY11424" fmla="*/ 442816 h 1318280"/>
                    <a:gd name="connsiteX11425" fmla="*/ 1961408 w 2276193"/>
                    <a:gd name="connsiteY11425" fmla="*/ 443145 h 1318280"/>
                    <a:gd name="connsiteX11426" fmla="*/ 1961333 w 2276193"/>
                    <a:gd name="connsiteY11426" fmla="*/ 443276 h 1318280"/>
                    <a:gd name="connsiteX11427" fmla="*/ 1961005 w 2276193"/>
                    <a:gd name="connsiteY11427" fmla="*/ 443735 h 1318280"/>
                    <a:gd name="connsiteX11428" fmla="*/ 1960921 w 2276193"/>
                    <a:gd name="connsiteY11428" fmla="*/ 443838 h 1318280"/>
                    <a:gd name="connsiteX11429" fmla="*/ 1960602 w 2276193"/>
                    <a:gd name="connsiteY11429" fmla="*/ 444195 h 1318280"/>
                    <a:gd name="connsiteX11430" fmla="*/ 1960452 w 2276193"/>
                    <a:gd name="connsiteY11430" fmla="*/ 444335 h 1318280"/>
                    <a:gd name="connsiteX11431" fmla="*/ 1960124 w 2276193"/>
                    <a:gd name="connsiteY11431" fmla="*/ 444635 h 1318280"/>
                    <a:gd name="connsiteX11432" fmla="*/ 1959946 w 2276193"/>
                    <a:gd name="connsiteY11432" fmla="*/ 444785 h 1318280"/>
                    <a:gd name="connsiteX11433" fmla="*/ 1959562 w 2276193"/>
                    <a:gd name="connsiteY11433" fmla="*/ 445076 h 1318280"/>
                    <a:gd name="connsiteX11434" fmla="*/ 1959327 w 2276193"/>
                    <a:gd name="connsiteY11434" fmla="*/ 445245 h 1318280"/>
                    <a:gd name="connsiteX11435" fmla="*/ 1958924 w 2276193"/>
                    <a:gd name="connsiteY11435" fmla="*/ 445497 h 1318280"/>
                    <a:gd name="connsiteX11436" fmla="*/ 1958662 w 2276193"/>
                    <a:gd name="connsiteY11436" fmla="*/ 445657 h 1318280"/>
                    <a:gd name="connsiteX11437" fmla="*/ 1958165 w 2276193"/>
                    <a:gd name="connsiteY11437" fmla="*/ 445919 h 1318280"/>
                    <a:gd name="connsiteX11438" fmla="*/ 1957912 w 2276193"/>
                    <a:gd name="connsiteY11438" fmla="*/ 446051 h 1318280"/>
                    <a:gd name="connsiteX11439" fmla="*/ 1957087 w 2276193"/>
                    <a:gd name="connsiteY11439" fmla="*/ 446426 h 1318280"/>
                    <a:gd name="connsiteX11440" fmla="*/ 1956946 w 2276193"/>
                    <a:gd name="connsiteY11440" fmla="*/ 446491 h 1318280"/>
                    <a:gd name="connsiteX11441" fmla="*/ 1956890 w 2276193"/>
                    <a:gd name="connsiteY11441" fmla="*/ 446576 h 1318280"/>
                    <a:gd name="connsiteX11442" fmla="*/ 1956834 w 2276193"/>
                    <a:gd name="connsiteY11442" fmla="*/ 446688 h 1318280"/>
                    <a:gd name="connsiteX11443" fmla="*/ 1956768 w 2276193"/>
                    <a:gd name="connsiteY11443" fmla="*/ 446885 h 1318280"/>
                    <a:gd name="connsiteX11444" fmla="*/ 1956703 w 2276193"/>
                    <a:gd name="connsiteY11444" fmla="*/ 447148 h 1318280"/>
                    <a:gd name="connsiteX11445" fmla="*/ 1956590 w 2276193"/>
                    <a:gd name="connsiteY11445" fmla="*/ 449538 h 1318280"/>
                    <a:gd name="connsiteX11446" fmla="*/ 1957415 w 2276193"/>
                    <a:gd name="connsiteY11446" fmla="*/ 455172 h 1318280"/>
                    <a:gd name="connsiteX11447" fmla="*/ 1957809 w 2276193"/>
                    <a:gd name="connsiteY11447" fmla="*/ 456484 h 1318280"/>
                    <a:gd name="connsiteX11448" fmla="*/ 1958268 w 2276193"/>
                    <a:gd name="connsiteY11448" fmla="*/ 457740 h 1318280"/>
                    <a:gd name="connsiteX11449" fmla="*/ 1957781 w 2276193"/>
                    <a:gd name="connsiteY11449" fmla="*/ 458106 h 1318280"/>
                    <a:gd name="connsiteX11450" fmla="*/ 1958324 w 2276193"/>
                    <a:gd name="connsiteY11450" fmla="*/ 457881 h 1318280"/>
                    <a:gd name="connsiteX11451" fmla="*/ 1958812 w 2276193"/>
                    <a:gd name="connsiteY11451" fmla="*/ 458987 h 1318280"/>
                    <a:gd name="connsiteX11452" fmla="*/ 1958887 w 2276193"/>
                    <a:gd name="connsiteY11452" fmla="*/ 459156 h 1318280"/>
                    <a:gd name="connsiteX11453" fmla="*/ 1959515 w 2276193"/>
                    <a:gd name="connsiteY11453" fmla="*/ 460365 h 1318280"/>
                    <a:gd name="connsiteX11454" fmla="*/ 1965552 w 2276193"/>
                    <a:gd name="connsiteY11454" fmla="*/ 467733 h 1318280"/>
                    <a:gd name="connsiteX11455" fmla="*/ 1967754 w 2276193"/>
                    <a:gd name="connsiteY11455" fmla="*/ 474989 h 1318280"/>
                    <a:gd name="connsiteX11456" fmla="*/ 1963349 w 2276193"/>
                    <a:gd name="connsiteY11456" fmla="*/ 478382 h 1318280"/>
                    <a:gd name="connsiteX11457" fmla="*/ 1961868 w 2276193"/>
                    <a:gd name="connsiteY11457" fmla="*/ 478364 h 1318280"/>
                    <a:gd name="connsiteX11458" fmla="*/ 1960602 w 2276193"/>
                    <a:gd name="connsiteY11458" fmla="*/ 480520 h 1318280"/>
                    <a:gd name="connsiteX11459" fmla="*/ 1956262 w 2276193"/>
                    <a:gd name="connsiteY11459" fmla="*/ 482347 h 1318280"/>
                    <a:gd name="connsiteX11460" fmla="*/ 1951603 w 2276193"/>
                    <a:gd name="connsiteY11460" fmla="*/ 479910 h 1318280"/>
                    <a:gd name="connsiteX11461" fmla="*/ 1950159 w 2276193"/>
                    <a:gd name="connsiteY11461" fmla="*/ 474642 h 1318280"/>
                    <a:gd name="connsiteX11462" fmla="*/ 1949419 w 2276193"/>
                    <a:gd name="connsiteY11462" fmla="*/ 471108 h 1318280"/>
                    <a:gd name="connsiteX11463" fmla="*/ 1949025 w 2276193"/>
                    <a:gd name="connsiteY11463" fmla="*/ 469777 h 1318280"/>
                    <a:gd name="connsiteX11464" fmla="*/ 1948669 w 2276193"/>
                    <a:gd name="connsiteY11464" fmla="*/ 468324 h 1318280"/>
                    <a:gd name="connsiteX11465" fmla="*/ 1948434 w 2276193"/>
                    <a:gd name="connsiteY11465" fmla="*/ 466777 h 1318280"/>
                    <a:gd name="connsiteX11466" fmla="*/ 1944357 w 2276193"/>
                    <a:gd name="connsiteY11466" fmla="*/ 453475 h 1318280"/>
                    <a:gd name="connsiteX11467" fmla="*/ 1943382 w 2276193"/>
                    <a:gd name="connsiteY11467" fmla="*/ 451122 h 1318280"/>
                    <a:gd name="connsiteX11468" fmla="*/ 1941573 w 2276193"/>
                    <a:gd name="connsiteY11468" fmla="*/ 446332 h 1318280"/>
                    <a:gd name="connsiteX11469" fmla="*/ 1939913 w 2276193"/>
                    <a:gd name="connsiteY11469" fmla="*/ 439883 h 1318280"/>
                    <a:gd name="connsiteX11470" fmla="*/ 1932986 w 2276193"/>
                    <a:gd name="connsiteY11470" fmla="*/ 422569 h 1318280"/>
                    <a:gd name="connsiteX11471" fmla="*/ 1933117 w 2276193"/>
                    <a:gd name="connsiteY11471" fmla="*/ 427049 h 1318280"/>
                    <a:gd name="connsiteX11472" fmla="*/ 1935142 w 2276193"/>
                    <a:gd name="connsiteY11472" fmla="*/ 434905 h 1318280"/>
                    <a:gd name="connsiteX11473" fmla="*/ 1939641 w 2276193"/>
                    <a:gd name="connsiteY11473" fmla="*/ 447035 h 1318280"/>
                    <a:gd name="connsiteX11474" fmla="*/ 1939942 w 2276193"/>
                    <a:gd name="connsiteY11474" fmla="*/ 449566 h 1318280"/>
                    <a:gd name="connsiteX11475" fmla="*/ 1939951 w 2276193"/>
                    <a:gd name="connsiteY11475" fmla="*/ 449585 h 1318280"/>
                    <a:gd name="connsiteX11476" fmla="*/ 1939951 w 2276193"/>
                    <a:gd name="connsiteY11476" fmla="*/ 449725 h 1318280"/>
                    <a:gd name="connsiteX11477" fmla="*/ 1940026 w 2276193"/>
                    <a:gd name="connsiteY11477" fmla="*/ 450963 h 1318280"/>
                    <a:gd name="connsiteX11478" fmla="*/ 1940064 w 2276193"/>
                    <a:gd name="connsiteY11478" fmla="*/ 452303 h 1318280"/>
                    <a:gd name="connsiteX11479" fmla="*/ 1937270 w 2276193"/>
                    <a:gd name="connsiteY11479" fmla="*/ 469449 h 1318280"/>
                    <a:gd name="connsiteX11480" fmla="*/ 1936717 w 2276193"/>
                    <a:gd name="connsiteY11480" fmla="*/ 470920 h 1318280"/>
                    <a:gd name="connsiteX11481" fmla="*/ 1936614 w 2276193"/>
                    <a:gd name="connsiteY11481" fmla="*/ 471164 h 1318280"/>
                    <a:gd name="connsiteX11482" fmla="*/ 1936445 w 2276193"/>
                    <a:gd name="connsiteY11482" fmla="*/ 471576 h 1318280"/>
                    <a:gd name="connsiteX11483" fmla="*/ 1928824 w 2276193"/>
                    <a:gd name="connsiteY11483" fmla="*/ 498621 h 1318280"/>
                    <a:gd name="connsiteX11484" fmla="*/ 1924230 w 2276193"/>
                    <a:gd name="connsiteY11484" fmla="*/ 510132 h 1318280"/>
                    <a:gd name="connsiteX11485" fmla="*/ 1919965 w 2276193"/>
                    <a:gd name="connsiteY11485" fmla="*/ 517304 h 1318280"/>
                    <a:gd name="connsiteX11486" fmla="*/ 1919515 w 2276193"/>
                    <a:gd name="connsiteY11486" fmla="*/ 517885 h 1318280"/>
                    <a:gd name="connsiteX11487" fmla="*/ 1918334 w 2276193"/>
                    <a:gd name="connsiteY11487" fmla="*/ 519301 h 1318280"/>
                    <a:gd name="connsiteX11488" fmla="*/ 1917434 w 2276193"/>
                    <a:gd name="connsiteY11488" fmla="*/ 520238 h 1318280"/>
                    <a:gd name="connsiteX11489" fmla="*/ 1915325 w 2276193"/>
                    <a:gd name="connsiteY11489" fmla="*/ 521916 h 1318280"/>
                    <a:gd name="connsiteX11490" fmla="*/ 1910488 w 2276193"/>
                    <a:gd name="connsiteY11490" fmla="*/ 523341 h 1318280"/>
                    <a:gd name="connsiteX11491" fmla="*/ 1910375 w 2276193"/>
                    <a:gd name="connsiteY11491" fmla="*/ 523341 h 1318280"/>
                    <a:gd name="connsiteX11492" fmla="*/ 1909719 w 2276193"/>
                    <a:gd name="connsiteY11492" fmla="*/ 523312 h 1318280"/>
                    <a:gd name="connsiteX11493" fmla="*/ 1903223 w 2276193"/>
                    <a:gd name="connsiteY11493" fmla="*/ 520838 h 1318280"/>
                    <a:gd name="connsiteX11494" fmla="*/ 1902885 w 2276193"/>
                    <a:gd name="connsiteY11494" fmla="*/ 520650 h 1318280"/>
                    <a:gd name="connsiteX11495" fmla="*/ 1898798 w 2276193"/>
                    <a:gd name="connsiteY11495" fmla="*/ 525965 h 1318280"/>
                    <a:gd name="connsiteX11496" fmla="*/ 1895039 w 2276193"/>
                    <a:gd name="connsiteY11496" fmla="*/ 531159 h 1318280"/>
                    <a:gd name="connsiteX11497" fmla="*/ 1894870 w 2276193"/>
                    <a:gd name="connsiteY11497" fmla="*/ 532256 h 1318280"/>
                    <a:gd name="connsiteX11498" fmla="*/ 1894280 w 2276193"/>
                    <a:gd name="connsiteY11498" fmla="*/ 532331 h 1318280"/>
                    <a:gd name="connsiteX11499" fmla="*/ 1894861 w 2276193"/>
                    <a:gd name="connsiteY11499" fmla="*/ 532368 h 1318280"/>
                    <a:gd name="connsiteX11500" fmla="*/ 1894870 w 2276193"/>
                    <a:gd name="connsiteY11500" fmla="*/ 533493 h 1318280"/>
                    <a:gd name="connsiteX11501" fmla="*/ 1894870 w 2276193"/>
                    <a:gd name="connsiteY11501" fmla="*/ 533596 h 1318280"/>
                    <a:gd name="connsiteX11502" fmla="*/ 1895039 w 2276193"/>
                    <a:gd name="connsiteY11502" fmla="*/ 534852 h 1318280"/>
                    <a:gd name="connsiteX11503" fmla="*/ 1895058 w 2276193"/>
                    <a:gd name="connsiteY11503" fmla="*/ 534946 h 1318280"/>
                    <a:gd name="connsiteX11504" fmla="*/ 1895367 w 2276193"/>
                    <a:gd name="connsiteY11504" fmla="*/ 536211 h 1318280"/>
                    <a:gd name="connsiteX11505" fmla="*/ 1895433 w 2276193"/>
                    <a:gd name="connsiteY11505" fmla="*/ 536277 h 1318280"/>
                    <a:gd name="connsiteX11506" fmla="*/ 1895433 w 2276193"/>
                    <a:gd name="connsiteY11506" fmla="*/ 536436 h 1318280"/>
                    <a:gd name="connsiteX11507" fmla="*/ 1890137 w 2276193"/>
                    <a:gd name="connsiteY11507" fmla="*/ 550366 h 1318280"/>
                    <a:gd name="connsiteX11508" fmla="*/ 1889724 w 2276193"/>
                    <a:gd name="connsiteY11508" fmla="*/ 550760 h 1318280"/>
                    <a:gd name="connsiteX11509" fmla="*/ 1888168 w 2276193"/>
                    <a:gd name="connsiteY11509" fmla="*/ 552335 h 1318280"/>
                    <a:gd name="connsiteX11510" fmla="*/ 1885721 w 2276193"/>
                    <a:gd name="connsiteY11510" fmla="*/ 555476 h 1318280"/>
                    <a:gd name="connsiteX11511" fmla="*/ 1888252 w 2276193"/>
                    <a:gd name="connsiteY11511" fmla="*/ 557866 h 1318280"/>
                    <a:gd name="connsiteX11512" fmla="*/ 1906954 w 2276193"/>
                    <a:gd name="connsiteY11512" fmla="*/ 586710 h 1318280"/>
                    <a:gd name="connsiteX11513" fmla="*/ 1905801 w 2276193"/>
                    <a:gd name="connsiteY11513" fmla="*/ 598269 h 1318280"/>
                    <a:gd name="connsiteX11514" fmla="*/ 1901713 w 2276193"/>
                    <a:gd name="connsiteY11514" fmla="*/ 601578 h 1318280"/>
                    <a:gd name="connsiteX11515" fmla="*/ 1900270 w 2276193"/>
                    <a:gd name="connsiteY11515" fmla="*/ 602159 h 1318280"/>
                    <a:gd name="connsiteX11516" fmla="*/ 1900167 w 2276193"/>
                    <a:gd name="connsiteY11516" fmla="*/ 602196 h 1318280"/>
                    <a:gd name="connsiteX11517" fmla="*/ 1898817 w 2276193"/>
                    <a:gd name="connsiteY11517" fmla="*/ 602590 h 1318280"/>
                    <a:gd name="connsiteX11518" fmla="*/ 1898686 w 2276193"/>
                    <a:gd name="connsiteY11518" fmla="*/ 602628 h 1318280"/>
                    <a:gd name="connsiteX11519" fmla="*/ 1897383 w 2276193"/>
                    <a:gd name="connsiteY11519" fmla="*/ 602900 h 1318280"/>
                    <a:gd name="connsiteX11520" fmla="*/ 1897270 w 2276193"/>
                    <a:gd name="connsiteY11520" fmla="*/ 602918 h 1318280"/>
                    <a:gd name="connsiteX11521" fmla="*/ 1896014 w 2276193"/>
                    <a:gd name="connsiteY11521" fmla="*/ 603115 h 1318280"/>
                    <a:gd name="connsiteX11522" fmla="*/ 1892583 w 2276193"/>
                    <a:gd name="connsiteY11522" fmla="*/ 604540 h 1318280"/>
                    <a:gd name="connsiteX11523" fmla="*/ 1887559 w 2276193"/>
                    <a:gd name="connsiteY11523" fmla="*/ 606152 h 1318280"/>
                    <a:gd name="connsiteX11524" fmla="*/ 1881212 w 2276193"/>
                    <a:gd name="connsiteY11524" fmla="*/ 599844 h 1318280"/>
                    <a:gd name="connsiteX11525" fmla="*/ 1881053 w 2276193"/>
                    <a:gd name="connsiteY11525" fmla="*/ 592429 h 1318280"/>
                    <a:gd name="connsiteX11526" fmla="*/ 1880453 w 2276193"/>
                    <a:gd name="connsiteY11526" fmla="*/ 589420 h 1318280"/>
                    <a:gd name="connsiteX11527" fmla="*/ 1880359 w 2276193"/>
                    <a:gd name="connsiteY11527" fmla="*/ 589251 h 1318280"/>
                    <a:gd name="connsiteX11528" fmla="*/ 1880237 w 2276193"/>
                    <a:gd name="connsiteY11528" fmla="*/ 589026 h 1318280"/>
                    <a:gd name="connsiteX11529" fmla="*/ 1879609 w 2276193"/>
                    <a:gd name="connsiteY11529" fmla="*/ 588145 h 1318280"/>
                    <a:gd name="connsiteX11530" fmla="*/ 1878597 w 2276193"/>
                    <a:gd name="connsiteY11530" fmla="*/ 586654 h 1318280"/>
                    <a:gd name="connsiteX11531" fmla="*/ 1878409 w 2276193"/>
                    <a:gd name="connsiteY11531" fmla="*/ 586336 h 1318280"/>
                    <a:gd name="connsiteX11532" fmla="*/ 1878363 w 2276193"/>
                    <a:gd name="connsiteY11532" fmla="*/ 586242 h 1318280"/>
                    <a:gd name="connsiteX11533" fmla="*/ 1877425 w 2276193"/>
                    <a:gd name="connsiteY11533" fmla="*/ 583842 h 1318280"/>
                    <a:gd name="connsiteX11534" fmla="*/ 1877313 w 2276193"/>
                    <a:gd name="connsiteY11534" fmla="*/ 583261 h 1318280"/>
                    <a:gd name="connsiteX11535" fmla="*/ 1877247 w 2276193"/>
                    <a:gd name="connsiteY11535" fmla="*/ 582633 h 1318280"/>
                    <a:gd name="connsiteX11536" fmla="*/ 1878119 w 2276193"/>
                    <a:gd name="connsiteY11536" fmla="*/ 578349 h 1318280"/>
                    <a:gd name="connsiteX11537" fmla="*/ 1874857 w 2276193"/>
                    <a:gd name="connsiteY11537" fmla="*/ 576793 h 1318280"/>
                    <a:gd name="connsiteX11538" fmla="*/ 1872794 w 2276193"/>
                    <a:gd name="connsiteY11538" fmla="*/ 576661 h 1318280"/>
                    <a:gd name="connsiteX11539" fmla="*/ 1872438 w 2276193"/>
                    <a:gd name="connsiteY11539" fmla="*/ 576633 h 1318280"/>
                    <a:gd name="connsiteX11540" fmla="*/ 1871698 w 2276193"/>
                    <a:gd name="connsiteY11540" fmla="*/ 576549 h 1318280"/>
                    <a:gd name="connsiteX11541" fmla="*/ 1871351 w 2276193"/>
                    <a:gd name="connsiteY11541" fmla="*/ 576502 h 1318280"/>
                    <a:gd name="connsiteX11542" fmla="*/ 1870666 w 2276193"/>
                    <a:gd name="connsiteY11542" fmla="*/ 576390 h 1318280"/>
                    <a:gd name="connsiteX11543" fmla="*/ 1870385 w 2276193"/>
                    <a:gd name="connsiteY11543" fmla="*/ 576333 h 1318280"/>
                    <a:gd name="connsiteX11544" fmla="*/ 1869720 w 2276193"/>
                    <a:gd name="connsiteY11544" fmla="*/ 576183 h 1318280"/>
                    <a:gd name="connsiteX11545" fmla="*/ 1867657 w 2276193"/>
                    <a:gd name="connsiteY11545" fmla="*/ 575321 h 1318280"/>
                    <a:gd name="connsiteX11546" fmla="*/ 1867554 w 2276193"/>
                    <a:gd name="connsiteY11546" fmla="*/ 575255 h 1318280"/>
                    <a:gd name="connsiteX11547" fmla="*/ 1867085 w 2276193"/>
                    <a:gd name="connsiteY11547" fmla="*/ 574899 h 1318280"/>
                    <a:gd name="connsiteX11548" fmla="*/ 1866954 w 2276193"/>
                    <a:gd name="connsiteY11548" fmla="*/ 574787 h 1318280"/>
                    <a:gd name="connsiteX11549" fmla="*/ 1866551 w 2276193"/>
                    <a:gd name="connsiteY11549" fmla="*/ 574374 h 1318280"/>
                    <a:gd name="connsiteX11550" fmla="*/ 1866467 w 2276193"/>
                    <a:gd name="connsiteY11550" fmla="*/ 574271 h 1318280"/>
                    <a:gd name="connsiteX11551" fmla="*/ 1866092 w 2276193"/>
                    <a:gd name="connsiteY11551" fmla="*/ 573755 h 1318280"/>
                    <a:gd name="connsiteX11552" fmla="*/ 1865229 w 2276193"/>
                    <a:gd name="connsiteY11552" fmla="*/ 571656 h 1318280"/>
                    <a:gd name="connsiteX11553" fmla="*/ 1865201 w 2276193"/>
                    <a:gd name="connsiteY11553" fmla="*/ 571562 h 1318280"/>
                    <a:gd name="connsiteX11554" fmla="*/ 1865042 w 2276193"/>
                    <a:gd name="connsiteY11554" fmla="*/ 570831 h 1318280"/>
                    <a:gd name="connsiteX11555" fmla="*/ 1865004 w 2276193"/>
                    <a:gd name="connsiteY11555" fmla="*/ 570625 h 1318280"/>
                    <a:gd name="connsiteX11556" fmla="*/ 1864883 w 2276193"/>
                    <a:gd name="connsiteY11556" fmla="*/ 569837 h 1318280"/>
                    <a:gd name="connsiteX11557" fmla="*/ 1864864 w 2276193"/>
                    <a:gd name="connsiteY11557" fmla="*/ 569687 h 1318280"/>
                    <a:gd name="connsiteX11558" fmla="*/ 1864611 w 2276193"/>
                    <a:gd name="connsiteY11558" fmla="*/ 566228 h 1318280"/>
                    <a:gd name="connsiteX11559" fmla="*/ 1864311 w 2276193"/>
                    <a:gd name="connsiteY11559" fmla="*/ 563828 h 1318280"/>
                    <a:gd name="connsiteX11560" fmla="*/ 1864414 w 2276193"/>
                    <a:gd name="connsiteY11560" fmla="*/ 560350 h 1318280"/>
                    <a:gd name="connsiteX11561" fmla="*/ 1863964 w 2276193"/>
                    <a:gd name="connsiteY11561" fmla="*/ 560135 h 1318280"/>
                    <a:gd name="connsiteX11562" fmla="*/ 1859980 w 2276193"/>
                    <a:gd name="connsiteY11562" fmla="*/ 559057 h 1318280"/>
                    <a:gd name="connsiteX11563" fmla="*/ 1855630 w 2276193"/>
                    <a:gd name="connsiteY11563" fmla="*/ 560285 h 1318280"/>
                    <a:gd name="connsiteX11564" fmla="*/ 1854552 w 2276193"/>
                    <a:gd name="connsiteY11564" fmla="*/ 560782 h 1318280"/>
                    <a:gd name="connsiteX11565" fmla="*/ 1853577 w 2276193"/>
                    <a:gd name="connsiteY11565" fmla="*/ 561381 h 1318280"/>
                    <a:gd name="connsiteX11566" fmla="*/ 1852724 w 2276193"/>
                    <a:gd name="connsiteY11566" fmla="*/ 562113 h 1318280"/>
                    <a:gd name="connsiteX11567" fmla="*/ 1851984 w 2276193"/>
                    <a:gd name="connsiteY11567" fmla="*/ 563013 h 1318280"/>
                    <a:gd name="connsiteX11568" fmla="*/ 1851881 w 2276193"/>
                    <a:gd name="connsiteY11568" fmla="*/ 563144 h 1318280"/>
                    <a:gd name="connsiteX11569" fmla="*/ 1851824 w 2276193"/>
                    <a:gd name="connsiteY11569" fmla="*/ 563219 h 1318280"/>
                    <a:gd name="connsiteX11570" fmla="*/ 1851553 w 2276193"/>
                    <a:gd name="connsiteY11570" fmla="*/ 563622 h 1318280"/>
                    <a:gd name="connsiteX11571" fmla="*/ 1851421 w 2276193"/>
                    <a:gd name="connsiteY11571" fmla="*/ 563809 h 1318280"/>
                    <a:gd name="connsiteX11572" fmla="*/ 1850652 w 2276193"/>
                    <a:gd name="connsiteY11572" fmla="*/ 564850 h 1318280"/>
                    <a:gd name="connsiteX11573" fmla="*/ 1849828 w 2276193"/>
                    <a:gd name="connsiteY11573" fmla="*/ 565769 h 1318280"/>
                    <a:gd name="connsiteX11574" fmla="*/ 1849678 w 2276193"/>
                    <a:gd name="connsiteY11574" fmla="*/ 565909 h 1318280"/>
                    <a:gd name="connsiteX11575" fmla="*/ 1849593 w 2276193"/>
                    <a:gd name="connsiteY11575" fmla="*/ 565984 h 1318280"/>
                    <a:gd name="connsiteX11576" fmla="*/ 1848918 w 2276193"/>
                    <a:gd name="connsiteY11576" fmla="*/ 566593 h 1318280"/>
                    <a:gd name="connsiteX11577" fmla="*/ 1847906 w 2276193"/>
                    <a:gd name="connsiteY11577" fmla="*/ 567325 h 1318280"/>
                    <a:gd name="connsiteX11578" fmla="*/ 1847128 w 2276193"/>
                    <a:gd name="connsiteY11578" fmla="*/ 567747 h 1318280"/>
                    <a:gd name="connsiteX11579" fmla="*/ 1844006 w 2276193"/>
                    <a:gd name="connsiteY11579" fmla="*/ 568243 h 1318280"/>
                    <a:gd name="connsiteX11580" fmla="*/ 1843322 w 2276193"/>
                    <a:gd name="connsiteY11580" fmla="*/ 568103 h 1318280"/>
                    <a:gd name="connsiteX11581" fmla="*/ 1840575 w 2276193"/>
                    <a:gd name="connsiteY11581" fmla="*/ 566200 h 1318280"/>
                    <a:gd name="connsiteX11582" fmla="*/ 1839947 w 2276193"/>
                    <a:gd name="connsiteY11582" fmla="*/ 561250 h 1318280"/>
                    <a:gd name="connsiteX11583" fmla="*/ 1839985 w 2276193"/>
                    <a:gd name="connsiteY11583" fmla="*/ 561138 h 1318280"/>
                    <a:gd name="connsiteX11584" fmla="*/ 1840960 w 2276193"/>
                    <a:gd name="connsiteY11584" fmla="*/ 549448 h 1318280"/>
                    <a:gd name="connsiteX11585" fmla="*/ 1841007 w 2276193"/>
                    <a:gd name="connsiteY11585" fmla="*/ 549363 h 1318280"/>
                    <a:gd name="connsiteX11586" fmla="*/ 1840997 w 2276193"/>
                    <a:gd name="connsiteY11586" fmla="*/ 549363 h 1318280"/>
                    <a:gd name="connsiteX11587" fmla="*/ 1839957 w 2276193"/>
                    <a:gd name="connsiteY11587" fmla="*/ 548726 h 1318280"/>
                    <a:gd name="connsiteX11588" fmla="*/ 1839647 w 2276193"/>
                    <a:gd name="connsiteY11588" fmla="*/ 548604 h 1318280"/>
                    <a:gd name="connsiteX11589" fmla="*/ 1834304 w 2276193"/>
                    <a:gd name="connsiteY11589" fmla="*/ 556666 h 1318280"/>
                    <a:gd name="connsiteX11590" fmla="*/ 1830826 w 2276193"/>
                    <a:gd name="connsiteY11590" fmla="*/ 562319 h 1318280"/>
                    <a:gd name="connsiteX11591" fmla="*/ 1824649 w 2276193"/>
                    <a:gd name="connsiteY11591" fmla="*/ 567643 h 1318280"/>
                    <a:gd name="connsiteX11592" fmla="*/ 1823955 w 2276193"/>
                    <a:gd name="connsiteY11592" fmla="*/ 567709 h 1318280"/>
                    <a:gd name="connsiteX11593" fmla="*/ 1822755 w 2276193"/>
                    <a:gd name="connsiteY11593" fmla="*/ 568103 h 1318280"/>
                    <a:gd name="connsiteX11594" fmla="*/ 1823196 w 2276193"/>
                    <a:gd name="connsiteY11594" fmla="*/ 568787 h 1318280"/>
                    <a:gd name="connsiteX11595" fmla="*/ 1823261 w 2276193"/>
                    <a:gd name="connsiteY11595" fmla="*/ 568871 h 1318280"/>
                    <a:gd name="connsiteX11596" fmla="*/ 1825614 w 2276193"/>
                    <a:gd name="connsiteY11596" fmla="*/ 571543 h 1318280"/>
                    <a:gd name="connsiteX11597" fmla="*/ 1832682 w 2276193"/>
                    <a:gd name="connsiteY11597" fmla="*/ 577458 h 1318280"/>
                    <a:gd name="connsiteX11598" fmla="*/ 1840594 w 2276193"/>
                    <a:gd name="connsiteY11598" fmla="*/ 572012 h 1318280"/>
                    <a:gd name="connsiteX11599" fmla="*/ 1842750 w 2276193"/>
                    <a:gd name="connsiteY11599" fmla="*/ 571965 h 1318280"/>
                    <a:gd name="connsiteX11600" fmla="*/ 1842881 w 2276193"/>
                    <a:gd name="connsiteY11600" fmla="*/ 571984 h 1318280"/>
                    <a:gd name="connsiteX11601" fmla="*/ 1843688 w 2276193"/>
                    <a:gd name="connsiteY11601" fmla="*/ 572087 h 1318280"/>
                    <a:gd name="connsiteX11602" fmla="*/ 1843875 w 2276193"/>
                    <a:gd name="connsiteY11602" fmla="*/ 572124 h 1318280"/>
                    <a:gd name="connsiteX11603" fmla="*/ 1844681 w 2276193"/>
                    <a:gd name="connsiteY11603" fmla="*/ 572293 h 1318280"/>
                    <a:gd name="connsiteX11604" fmla="*/ 1844794 w 2276193"/>
                    <a:gd name="connsiteY11604" fmla="*/ 572321 h 1318280"/>
                    <a:gd name="connsiteX11605" fmla="*/ 1845740 w 2276193"/>
                    <a:gd name="connsiteY11605" fmla="*/ 572593 h 1318280"/>
                    <a:gd name="connsiteX11606" fmla="*/ 1848515 w 2276193"/>
                    <a:gd name="connsiteY11606" fmla="*/ 573755 h 1318280"/>
                    <a:gd name="connsiteX11607" fmla="*/ 1849734 w 2276193"/>
                    <a:gd name="connsiteY11607" fmla="*/ 573633 h 1318280"/>
                    <a:gd name="connsiteX11608" fmla="*/ 1850062 w 2276193"/>
                    <a:gd name="connsiteY11608" fmla="*/ 573596 h 1318280"/>
                    <a:gd name="connsiteX11609" fmla="*/ 1852087 w 2276193"/>
                    <a:gd name="connsiteY11609" fmla="*/ 573465 h 1318280"/>
                    <a:gd name="connsiteX11610" fmla="*/ 1852424 w 2276193"/>
                    <a:gd name="connsiteY11610" fmla="*/ 573465 h 1318280"/>
                    <a:gd name="connsiteX11611" fmla="*/ 1859089 w 2276193"/>
                    <a:gd name="connsiteY11611" fmla="*/ 580308 h 1318280"/>
                    <a:gd name="connsiteX11612" fmla="*/ 1852687 w 2276193"/>
                    <a:gd name="connsiteY11612" fmla="*/ 587704 h 1318280"/>
                    <a:gd name="connsiteX11613" fmla="*/ 1842956 w 2276193"/>
                    <a:gd name="connsiteY11613" fmla="*/ 595906 h 1318280"/>
                    <a:gd name="connsiteX11614" fmla="*/ 1842544 w 2276193"/>
                    <a:gd name="connsiteY11614" fmla="*/ 596544 h 1318280"/>
                    <a:gd name="connsiteX11615" fmla="*/ 1841063 w 2276193"/>
                    <a:gd name="connsiteY11615" fmla="*/ 598794 h 1318280"/>
                    <a:gd name="connsiteX11616" fmla="*/ 1840669 w 2276193"/>
                    <a:gd name="connsiteY11616" fmla="*/ 600444 h 1318280"/>
                    <a:gd name="connsiteX11617" fmla="*/ 1842394 w 2276193"/>
                    <a:gd name="connsiteY11617" fmla="*/ 602196 h 1318280"/>
                    <a:gd name="connsiteX11618" fmla="*/ 1852940 w 2276193"/>
                    <a:gd name="connsiteY11618" fmla="*/ 613793 h 1318280"/>
                    <a:gd name="connsiteX11619" fmla="*/ 1853146 w 2276193"/>
                    <a:gd name="connsiteY11619" fmla="*/ 614392 h 1318280"/>
                    <a:gd name="connsiteX11620" fmla="*/ 1856502 w 2276193"/>
                    <a:gd name="connsiteY11620" fmla="*/ 619745 h 1318280"/>
                    <a:gd name="connsiteX11621" fmla="*/ 1862951 w 2276193"/>
                    <a:gd name="connsiteY11621" fmla="*/ 630722 h 1318280"/>
                    <a:gd name="connsiteX11622" fmla="*/ 1863148 w 2276193"/>
                    <a:gd name="connsiteY11622" fmla="*/ 632935 h 1318280"/>
                    <a:gd name="connsiteX11623" fmla="*/ 1862061 w 2276193"/>
                    <a:gd name="connsiteY11623" fmla="*/ 640237 h 1318280"/>
                    <a:gd name="connsiteX11624" fmla="*/ 1866936 w 2276193"/>
                    <a:gd name="connsiteY11624" fmla="*/ 647314 h 1318280"/>
                    <a:gd name="connsiteX11625" fmla="*/ 1863964 w 2276193"/>
                    <a:gd name="connsiteY11625" fmla="*/ 661676 h 1318280"/>
                    <a:gd name="connsiteX11626" fmla="*/ 1862567 w 2276193"/>
                    <a:gd name="connsiteY11626" fmla="*/ 664497 h 1318280"/>
                    <a:gd name="connsiteX11627" fmla="*/ 1862080 w 2276193"/>
                    <a:gd name="connsiteY11627" fmla="*/ 666091 h 1318280"/>
                    <a:gd name="connsiteX11628" fmla="*/ 1862080 w 2276193"/>
                    <a:gd name="connsiteY11628" fmla="*/ 666250 h 1318280"/>
                    <a:gd name="connsiteX11629" fmla="*/ 1862014 w 2276193"/>
                    <a:gd name="connsiteY11629" fmla="*/ 666316 h 1318280"/>
                    <a:gd name="connsiteX11630" fmla="*/ 1860955 w 2276193"/>
                    <a:gd name="connsiteY11630" fmla="*/ 669475 h 1318280"/>
                    <a:gd name="connsiteX11631" fmla="*/ 1856605 w 2276193"/>
                    <a:gd name="connsiteY11631" fmla="*/ 675259 h 1318280"/>
                    <a:gd name="connsiteX11632" fmla="*/ 1856605 w 2276193"/>
                    <a:gd name="connsiteY11632" fmla="*/ 676065 h 1318280"/>
                    <a:gd name="connsiteX11633" fmla="*/ 1843162 w 2276193"/>
                    <a:gd name="connsiteY11633" fmla="*/ 700157 h 1318280"/>
                    <a:gd name="connsiteX11634" fmla="*/ 1842741 w 2276193"/>
                    <a:gd name="connsiteY11634" fmla="*/ 700597 h 1318280"/>
                    <a:gd name="connsiteX11635" fmla="*/ 1834210 w 2276193"/>
                    <a:gd name="connsiteY11635" fmla="*/ 707290 h 1318280"/>
                    <a:gd name="connsiteX11636" fmla="*/ 1834098 w 2276193"/>
                    <a:gd name="connsiteY11636" fmla="*/ 707356 h 1318280"/>
                    <a:gd name="connsiteX11637" fmla="*/ 1832045 w 2276193"/>
                    <a:gd name="connsiteY11637" fmla="*/ 708406 h 1318280"/>
                    <a:gd name="connsiteX11638" fmla="*/ 1819108 w 2276193"/>
                    <a:gd name="connsiteY11638" fmla="*/ 711265 h 1318280"/>
                    <a:gd name="connsiteX11639" fmla="*/ 1817833 w 2276193"/>
                    <a:gd name="connsiteY11639" fmla="*/ 711227 h 1318280"/>
                    <a:gd name="connsiteX11640" fmla="*/ 1811843 w 2276193"/>
                    <a:gd name="connsiteY11640" fmla="*/ 715990 h 1318280"/>
                    <a:gd name="connsiteX11641" fmla="*/ 1807700 w 2276193"/>
                    <a:gd name="connsiteY11641" fmla="*/ 717930 h 1318280"/>
                    <a:gd name="connsiteX11642" fmla="*/ 1807597 w 2276193"/>
                    <a:gd name="connsiteY11642" fmla="*/ 717967 h 1318280"/>
                    <a:gd name="connsiteX11643" fmla="*/ 1802685 w 2276193"/>
                    <a:gd name="connsiteY11643" fmla="*/ 719683 h 1318280"/>
                    <a:gd name="connsiteX11644" fmla="*/ 1800051 w 2276193"/>
                    <a:gd name="connsiteY11644" fmla="*/ 720555 h 1318280"/>
                    <a:gd name="connsiteX11645" fmla="*/ 1800163 w 2276193"/>
                    <a:gd name="connsiteY11645" fmla="*/ 722767 h 1318280"/>
                    <a:gd name="connsiteX11646" fmla="*/ 1800613 w 2276193"/>
                    <a:gd name="connsiteY11646" fmla="*/ 722945 h 1318280"/>
                    <a:gd name="connsiteX11647" fmla="*/ 1804260 w 2276193"/>
                    <a:gd name="connsiteY11647" fmla="*/ 733388 h 1318280"/>
                    <a:gd name="connsiteX11648" fmla="*/ 1803538 w 2276193"/>
                    <a:gd name="connsiteY11648" fmla="*/ 734963 h 1318280"/>
                    <a:gd name="connsiteX11649" fmla="*/ 1801476 w 2276193"/>
                    <a:gd name="connsiteY11649" fmla="*/ 738075 h 1318280"/>
                    <a:gd name="connsiteX11650" fmla="*/ 1800763 w 2276193"/>
                    <a:gd name="connsiteY11650" fmla="*/ 738900 h 1318280"/>
                    <a:gd name="connsiteX11651" fmla="*/ 1800604 w 2276193"/>
                    <a:gd name="connsiteY11651" fmla="*/ 739069 h 1318280"/>
                    <a:gd name="connsiteX11652" fmla="*/ 1792486 w 2276193"/>
                    <a:gd name="connsiteY11652" fmla="*/ 743512 h 1318280"/>
                    <a:gd name="connsiteX11653" fmla="*/ 1791736 w 2276193"/>
                    <a:gd name="connsiteY11653" fmla="*/ 743550 h 1318280"/>
                    <a:gd name="connsiteX11654" fmla="*/ 1782005 w 2276193"/>
                    <a:gd name="connsiteY11654" fmla="*/ 734372 h 1318280"/>
                    <a:gd name="connsiteX11655" fmla="*/ 1784602 w 2276193"/>
                    <a:gd name="connsiteY11655" fmla="*/ 727792 h 1318280"/>
                    <a:gd name="connsiteX11656" fmla="*/ 1784677 w 2276193"/>
                    <a:gd name="connsiteY11656" fmla="*/ 727698 h 1318280"/>
                    <a:gd name="connsiteX11657" fmla="*/ 1784818 w 2276193"/>
                    <a:gd name="connsiteY11657" fmla="*/ 727529 h 1318280"/>
                    <a:gd name="connsiteX11658" fmla="*/ 1785708 w 2276193"/>
                    <a:gd name="connsiteY11658" fmla="*/ 726620 h 1318280"/>
                    <a:gd name="connsiteX11659" fmla="*/ 1786308 w 2276193"/>
                    <a:gd name="connsiteY11659" fmla="*/ 726095 h 1318280"/>
                    <a:gd name="connsiteX11660" fmla="*/ 1786458 w 2276193"/>
                    <a:gd name="connsiteY11660" fmla="*/ 725964 h 1318280"/>
                    <a:gd name="connsiteX11661" fmla="*/ 1786646 w 2276193"/>
                    <a:gd name="connsiteY11661" fmla="*/ 725804 h 1318280"/>
                    <a:gd name="connsiteX11662" fmla="*/ 1787564 w 2276193"/>
                    <a:gd name="connsiteY11662" fmla="*/ 725111 h 1318280"/>
                    <a:gd name="connsiteX11663" fmla="*/ 1788558 w 2276193"/>
                    <a:gd name="connsiteY11663" fmla="*/ 724464 h 1318280"/>
                    <a:gd name="connsiteX11664" fmla="*/ 1787827 w 2276193"/>
                    <a:gd name="connsiteY11664" fmla="*/ 722111 h 1318280"/>
                    <a:gd name="connsiteX11665" fmla="*/ 1784443 w 2276193"/>
                    <a:gd name="connsiteY11665" fmla="*/ 719355 h 1318280"/>
                    <a:gd name="connsiteX11666" fmla="*/ 1784058 w 2276193"/>
                    <a:gd name="connsiteY11666" fmla="*/ 719374 h 1318280"/>
                    <a:gd name="connsiteX11667" fmla="*/ 1781040 w 2276193"/>
                    <a:gd name="connsiteY11667" fmla="*/ 719880 h 1318280"/>
                    <a:gd name="connsiteX11668" fmla="*/ 1776325 w 2276193"/>
                    <a:gd name="connsiteY11668" fmla="*/ 722317 h 1318280"/>
                    <a:gd name="connsiteX11669" fmla="*/ 1774056 w 2276193"/>
                    <a:gd name="connsiteY11669" fmla="*/ 724567 h 1318280"/>
                    <a:gd name="connsiteX11670" fmla="*/ 1770194 w 2276193"/>
                    <a:gd name="connsiteY11670" fmla="*/ 730763 h 1318280"/>
                    <a:gd name="connsiteX11671" fmla="*/ 1771094 w 2276193"/>
                    <a:gd name="connsiteY11671" fmla="*/ 736866 h 1318280"/>
                    <a:gd name="connsiteX11672" fmla="*/ 1780159 w 2276193"/>
                    <a:gd name="connsiteY11672" fmla="*/ 746906 h 1318280"/>
                    <a:gd name="connsiteX11673" fmla="*/ 1782137 w 2276193"/>
                    <a:gd name="connsiteY11673" fmla="*/ 748621 h 1318280"/>
                    <a:gd name="connsiteX11674" fmla="*/ 1782230 w 2276193"/>
                    <a:gd name="connsiteY11674" fmla="*/ 748696 h 1318280"/>
                    <a:gd name="connsiteX11675" fmla="*/ 1783008 w 2276193"/>
                    <a:gd name="connsiteY11675" fmla="*/ 749324 h 1318280"/>
                    <a:gd name="connsiteX11676" fmla="*/ 1783712 w 2276193"/>
                    <a:gd name="connsiteY11676" fmla="*/ 749859 h 1318280"/>
                    <a:gd name="connsiteX11677" fmla="*/ 1785446 w 2276193"/>
                    <a:gd name="connsiteY11677" fmla="*/ 751086 h 1318280"/>
                    <a:gd name="connsiteX11678" fmla="*/ 1785521 w 2276193"/>
                    <a:gd name="connsiteY11678" fmla="*/ 751133 h 1318280"/>
                    <a:gd name="connsiteX11679" fmla="*/ 1785849 w 2276193"/>
                    <a:gd name="connsiteY11679" fmla="*/ 751368 h 1318280"/>
                    <a:gd name="connsiteX11680" fmla="*/ 1786018 w 2276193"/>
                    <a:gd name="connsiteY11680" fmla="*/ 751490 h 1318280"/>
                    <a:gd name="connsiteX11681" fmla="*/ 1796901 w 2276193"/>
                    <a:gd name="connsiteY11681" fmla="*/ 771785 h 1318280"/>
                    <a:gd name="connsiteX11682" fmla="*/ 1796929 w 2276193"/>
                    <a:gd name="connsiteY11682" fmla="*/ 771897 h 1318280"/>
                    <a:gd name="connsiteX11683" fmla="*/ 1797332 w 2276193"/>
                    <a:gd name="connsiteY11683" fmla="*/ 773762 h 1318280"/>
                    <a:gd name="connsiteX11684" fmla="*/ 1798335 w 2276193"/>
                    <a:gd name="connsiteY11684" fmla="*/ 779265 h 1318280"/>
                    <a:gd name="connsiteX11685" fmla="*/ 1798354 w 2276193"/>
                    <a:gd name="connsiteY11685" fmla="*/ 779284 h 1318280"/>
                    <a:gd name="connsiteX11686" fmla="*/ 1798354 w 2276193"/>
                    <a:gd name="connsiteY11686" fmla="*/ 779528 h 1318280"/>
                    <a:gd name="connsiteX11687" fmla="*/ 1798401 w 2276193"/>
                    <a:gd name="connsiteY11687" fmla="*/ 780278 h 1318280"/>
                    <a:gd name="connsiteX11688" fmla="*/ 1798420 w 2276193"/>
                    <a:gd name="connsiteY11688" fmla="*/ 781102 h 1318280"/>
                    <a:gd name="connsiteX11689" fmla="*/ 1798401 w 2276193"/>
                    <a:gd name="connsiteY11689" fmla="*/ 781937 h 1318280"/>
                    <a:gd name="connsiteX11690" fmla="*/ 1798401 w 2276193"/>
                    <a:gd name="connsiteY11690" fmla="*/ 782059 h 1318280"/>
                    <a:gd name="connsiteX11691" fmla="*/ 1798354 w 2276193"/>
                    <a:gd name="connsiteY11691" fmla="*/ 782809 h 1318280"/>
                    <a:gd name="connsiteX11692" fmla="*/ 1798345 w 2276193"/>
                    <a:gd name="connsiteY11692" fmla="*/ 782809 h 1318280"/>
                    <a:gd name="connsiteX11693" fmla="*/ 1798345 w 2276193"/>
                    <a:gd name="connsiteY11693" fmla="*/ 782940 h 1318280"/>
                    <a:gd name="connsiteX11694" fmla="*/ 1798251 w 2276193"/>
                    <a:gd name="connsiteY11694" fmla="*/ 783718 h 1318280"/>
                    <a:gd name="connsiteX11695" fmla="*/ 1798232 w 2276193"/>
                    <a:gd name="connsiteY11695" fmla="*/ 783840 h 1318280"/>
                    <a:gd name="connsiteX11696" fmla="*/ 1798082 w 2276193"/>
                    <a:gd name="connsiteY11696" fmla="*/ 784730 h 1318280"/>
                    <a:gd name="connsiteX11697" fmla="*/ 1797585 w 2276193"/>
                    <a:gd name="connsiteY11697" fmla="*/ 786652 h 1318280"/>
                    <a:gd name="connsiteX11698" fmla="*/ 1796751 w 2276193"/>
                    <a:gd name="connsiteY11698" fmla="*/ 789033 h 1318280"/>
                    <a:gd name="connsiteX11699" fmla="*/ 1796704 w 2276193"/>
                    <a:gd name="connsiteY11699" fmla="*/ 789145 h 1318280"/>
                    <a:gd name="connsiteX11700" fmla="*/ 1796423 w 2276193"/>
                    <a:gd name="connsiteY11700" fmla="*/ 789849 h 1318280"/>
                    <a:gd name="connsiteX11701" fmla="*/ 1796348 w 2276193"/>
                    <a:gd name="connsiteY11701" fmla="*/ 790036 h 1318280"/>
                    <a:gd name="connsiteX11702" fmla="*/ 1796048 w 2276193"/>
                    <a:gd name="connsiteY11702" fmla="*/ 790711 h 1318280"/>
                    <a:gd name="connsiteX11703" fmla="*/ 1795954 w 2276193"/>
                    <a:gd name="connsiteY11703" fmla="*/ 790908 h 1318280"/>
                    <a:gd name="connsiteX11704" fmla="*/ 1795626 w 2276193"/>
                    <a:gd name="connsiteY11704" fmla="*/ 791592 h 1318280"/>
                    <a:gd name="connsiteX11705" fmla="*/ 1795570 w 2276193"/>
                    <a:gd name="connsiteY11705" fmla="*/ 791705 h 1318280"/>
                    <a:gd name="connsiteX11706" fmla="*/ 1795167 w 2276193"/>
                    <a:gd name="connsiteY11706" fmla="*/ 792464 h 1318280"/>
                    <a:gd name="connsiteX11707" fmla="*/ 1793029 w 2276193"/>
                    <a:gd name="connsiteY11707" fmla="*/ 795529 h 1318280"/>
                    <a:gd name="connsiteX11708" fmla="*/ 1792926 w 2276193"/>
                    <a:gd name="connsiteY11708" fmla="*/ 795651 h 1318280"/>
                    <a:gd name="connsiteX11709" fmla="*/ 1792392 w 2276193"/>
                    <a:gd name="connsiteY11709" fmla="*/ 796214 h 1318280"/>
                    <a:gd name="connsiteX11710" fmla="*/ 1792195 w 2276193"/>
                    <a:gd name="connsiteY11710" fmla="*/ 796410 h 1318280"/>
                    <a:gd name="connsiteX11711" fmla="*/ 1791651 w 2276193"/>
                    <a:gd name="connsiteY11711" fmla="*/ 796917 h 1318280"/>
                    <a:gd name="connsiteX11712" fmla="*/ 1791417 w 2276193"/>
                    <a:gd name="connsiteY11712" fmla="*/ 797123 h 1318280"/>
                    <a:gd name="connsiteX11713" fmla="*/ 1790845 w 2276193"/>
                    <a:gd name="connsiteY11713" fmla="*/ 797582 h 1318280"/>
                    <a:gd name="connsiteX11714" fmla="*/ 1790564 w 2276193"/>
                    <a:gd name="connsiteY11714" fmla="*/ 797789 h 1318280"/>
                    <a:gd name="connsiteX11715" fmla="*/ 1789964 w 2276193"/>
                    <a:gd name="connsiteY11715" fmla="*/ 798210 h 1318280"/>
                    <a:gd name="connsiteX11716" fmla="*/ 1789664 w 2276193"/>
                    <a:gd name="connsiteY11716" fmla="*/ 798398 h 1318280"/>
                    <a:gd name="connsiteX11717" fmla="*/ 1789008 w 2276193"/>
                    <a:gd name="connsiteY11717" fmla="*/ 798782 h 1318280"/>
                    <a:gd name="connsiteX11718" fmla="*/ 1787367 w 2276193"/>
                    <a:gd name="connsiteY11718" fmla="*/ 799673 h 1318280"/>
                    <a:gd name="connsiteX11719" fmla="*/ 1787443 w 2276193"/>
                    <a:gd name="connsiteY11719" fmla="*/ 799523 h 1318280"/>
                    <a:gd name="connsiteX11720" fmla="*/ 1786899 w 2276193"/>
                    <a:gd name="connsiteY11720" fmla="*/ 799729 h 1318280"/>
                    <a:gd name="connsiteX11721" fmla="*/ 1776419 w 2276193"/>
                    <a:gd name="connsiteY11721" fmla="*/ 807331 h 1318280"/>
                    <a:gd name="connsiteX11722" fmla="*/ 1773100 w 2276193"/>
                    <a:gd name="connsiteY11722" fmla="*/ 810463 h 1318280"/>
                    <a:gd name="connsiteX11723" fmla="*/ 1772688 w 2276193"/>
                    <a:gd name="connsiteY11723" fmla="*/ 810940 h 1318280"/>
                    <a:gd name="connsiteX11724" fmla="*/ 1767522 w 2276193"/>
                    <a:gd name="connsiteY11724" fmla="*/ 813865 h 1318280"/>
                    <a:gd name="connsiteX11725" fmla="*/ 1765526 w 2276193"/>
                    <a:gd name="connsiteY11725" fmla="*/ 813509 h 1318280"/>
                    <a:gd name="connsiteX11726" fmla="*/ 1761738 w 2276193"/>
                    <a:gd name="connsiteY11726" fmla="*/ 810087 h 1318280"/>
                    <a:gd name="connsiteX11727" fmla="*/ 1761635 w 2276193"/>
                    <a:gd name="connsiteY11727" fmla="*/ 803826 h 1318280"/>
                    <a:gd name="connsiteX11728" fmla="*/ 1761926 w 2276193"/>
                    <a:gd name="connsiteY11728" fmla="*/ 802541 h 1318280"/>
                    <a:gd name="connsiteX11729" fmla="*/ 1760154 w 2276193"/>
                    <a:gd name="connsiteY11729" fmla="*/ 801998 h 1318280"/>
                    <a:gd name="connsiteX11730" fmla="*/ 1748240 w 2276193"/>
                    <a:gd name="connsiteY11730" fmla="*/ 792895 h 1318280"/>
                    <a:gd name="connsiteX11731" fmla="*/ 1740009 w 2276193"/>
                    <a:gd name="connsiteY11731" fmla="*/ 786596 h 1318280"/>
                    <a:gd name="connsiteX11732" fmla="*/ 1734403 w 2276193"/>
                    <a:gd name="connsiteY11732" fmla="*/ 783990 h 1318280"/>
                    <a:gd name="connsiteX11733" fmla="*/ 1732538 w 2276193"/>
                    <a:gd name="connsiteY11733" fmla="*/ 790402 h 1318280"/>
                    <a:gd name="connsiteX11734" fmla="*/ 1732510 w 2276193"/>
                    <a:gd name="connsiteY11734" fmla="*/ 790496 h 1318280"/>
                    <a:gd name="connsiteX11735" fmla="*/ 1730691 w 2276193"/>
                    <a:gd name="connsiteY11735" fmla="*/ 797151 h 1318280"/>
                    <a:gd name="connsiteX11736" fmla="*/ 1730635 w 2276193"/>
                    <a:gd name="connsiteY11736" fmla="*/ 797488 h 1318280"/>
                    <a:gd name="connsiteX11737" fmla="*/ 1732125 w 2276193"/>
                    <a:gd name="connsiteY11737" fmla="*/ 803760 h 1318280"/>
                    <a:gd name="connsiteX11738" fmla="*/ 1739475 w 2276193"/>
                    <a:gd name="connsiteY11738" fmla="*/ 816377 h 1318280"/>
                    <a:gd name="connsiteX11739" fmla="*/ 1742493 w 2276193"/>
                    <a:gd name="connsiteY11739" fmla="*/ 820146 h 1318280"/>
                    <a:gd name="connsiteX11740" fmla="*/ 1750180 w 2276193"/>
                    <a:gd name="connsiteY11740" fmla="*/ 825142 h 1318280"/>
                    <a:gd name="connsiteX11741" fmla="*/ 1751680 w 2276193"/>
                    <a:gd name="connsiteY11741" fmla="*/ 826314 h 1318280"/>
                    <a:gd name="connsiteX11742" fmla="*/ 1760426 w 2276193"/>
                    <a:gd name="connsiteY11742" fmla="*/ 844500 h 1318280"/>
                    <a:gd name="connsiteX11743" fmla="*/ 1762395 w 2276193"/>
                    <a:gd name="connsiteY11743" fmla="*/ 851174 h 1318280"/>
                    <a:gd name="connsiteX11744" fmla="*/ 1763913 w 2276193"/>
                    <a:gd name="connsiteY11744" fmla="*/ 853087 h 1318280"/>
                    <a:gd name="connsiteX11745" fmla="*/ 1764645 w 2276193"/>
                    <a:gd name="connsiteY11745" fmla="*/ 854380 h 1318280"/>
                    <a:gd name="connsiteX11746" fmla="*/ 1764691 w 2276193"/>
                    <a:gd name="connsiteY11746" fmla="*/ 854484 h 1318280"/>
                    <a:gd name="connsiteX11747" fmla="*/ 1765779 w 2276193"/>
                    <a:gd name="connsiteY11747" fmla="*/ 857071 h 1318280"/>
                    <a:gd name="connsiteX11748" fmla="*/ 1765910 w 2276193"/>
                    <a:gd name="connsiteY11748" fmla="*/ 857436 h 1318280"/>
                    <a:gd name="connsiteX11749" fmla="*/ 1765291 w 2276193"/>
                    <a:gd name="connsiteY11749" fmla="*/ 863792 h 1318280"/>
                    <a:gd name="connsiteX11750" fmla="*/ 1760295 w 2276193"/>
                    <a:gd name="connsiteY11750" fmla="*/ 866258 h 1318280"/>
                    <a:gd name="connsiteX11751" fmla="*/ 1759217 w 2276193"/>
                    <a:gd name="connsiteY11751" fmla="*/ 866182 h 1318280"/>
                    <a:gd name="connsiteX11752" fmla="*/ 1759132 w 2276193"/>
                    <a:gd name="connsiteY11752" fmla="*/ 866173 h 1318280"/>
                    <a:gd name="connsiteX11753" fmla="*/ 1760164 w 2276193"/>
                    <a:gd name="connsiteY11753" fmla="*/ 867561 h 1318280"/>
                    <a:gd name="connsiteX11754" fmla="*/ 1760586 w 2276193"/>
                    <a:gd name="connsiteY11754" fmla="*/ 868132 h 1318280"/>
                    <a:gd name="connsiteX11755" fmla="*/ 1760820 w 2276193"/>
                    <a:gd name="connsiteY11755" fmla="*/ 868451 h 1318280"/>
                    <a:gd name="connsiteX11756" fmla="*/ 1761523 w 2276193"/>
                    <a:gd name="connsiteY11756" fmla="*/ 869416 h 1318280"/>
                    <a:gd name="connsiteX11757" fmla="*/ 1761813 w 2276193"/>
                    <a:gd name="connsiteY11757" fmla="*/ 869848 h 1318280"/>
                    <a:gd name="connsiteX11758" fmla="*/ 1762142 w 2276193"/>
                    <a:gd name="connsiteY11758" fmla="*/ 870391 h 1318280"/>
                    <a:gd name="connsiteX11759" fmla="*/ 1762217 w 2276193"/>
                    <a:gd name="connsiteY11759" fmla="*/ 870542 h 1318280"/>
                    <a:gd name="connsiteX11760" fmla="*/ 1762526 w 2276193"/>
                    <a:gd name="connsiteY11760" fmla="*/ 871170 h 1318280"/>
                    <a:gd name="connsiteX11761" fmla="*/ 1762591 w 2276193"/>
                    <a:gd name="connsiteY11761" fmla="*/ 871310 h 1318280"/>
                    <a:gd name="connsiteX11762" fmla="*/ 1762779 w 2276193"/>
                    <a:gd name="connsiteY11762" fmla="*/ 871760 h 1318280"/>
                    <a:gd name="connsiteX11763" fmla="*/ 1762770 w 2276193"/>
                    <a:gd name="connsiteY11763" fmla="*/ 871760 h 1318280"/>
                    <a:gd name="connsiteX11764" fmla="*/ 1763116 w 2276193"/>
                    <a:gd name="connsiteY11764" fmla="*/ 873232 h 1318280"/>
                    <a:gd name="connsiteX11765" fmla="*/ 1763126 w 2276193"/>
                    <a:gd name="connsiteY11765" fmla="*/ 873232 h 1318280"/>
                    <a:gd name="connsiteX11766" fmla="*/ 1763154 w 2276193"/>
                    <a:gd name="connsiteY11766" fmla="*/ 873607 h 1318280"/>
                    <a:gd name="connsiteX11767" fmla="*/ 1763154 w 2276193"/>
                    <a:gd name="connsiteY11767" fmla="*/ 873794 h 1318280"/>
                    <a:gd name="connsiteX11768" fmla="*/ 1763154 w 2276193"/>
                    <a:gd name="connsiteY11768" fmla="*/ 874272 h 1318280"/>
                    <a:gd name="connsiteX11769" fmla="*/ 1763126 w 2276193"/>
                    <a:gd name="connsiteY11769" fmla="*/ 874582 h 1318280"/>
                    <a:gd name="connsiteX11770" fmla="*/ 1763070 w 2276193"/>
                    <a:gd name="connsiteY11770" fmla="*/ 875022 h 1318280"/>
                    <a:gd name="connsiteX11771" fmla="*/ 1763004 w 2276193"/>
                    <a:gd name="connsiteY11771" fmla="*/ 875378 h 1318280"/>
                    <a:gd name="connsiteX11772" fmla="*/ 1762891 w 2276193"/>
                    <a:gd name="connsiteY11772" fmla="*/ 875828 h 1318280"/>
                    <a:gd name="connsiteX11773" fmla="*/ 1762798 w 2276193"/>
                    <a:gd name="connsiteY11773" fmla="*/ 876156 h 1318280"/>
                    <a:gd name="connsiteX11774" fmla="*/ 1762610 w 2276193"/>
                    <a:gd name="connsiteY11774" fmla="*/ 876672 h 1318280"/>
                    <a:gd name="connsiteX11775" fmla="*/ 1762985 w 2276193"/>
                    <a:gd name="connsiteY11775" fmla="*/ 876841 h 1318280"/>
                    <a:gd name="connsiteX11776" fmla="*/ 1763192 w 2276193"/>
                    <a:gd name="connsiteY11776" fmla="*/ 876944 h 1318280"/>
                    <a:gd name="connsiteX11777" fmla="*/ 1763866 w 2276193"/>
                    <a:gd name="connsiteY11777" fmla="*/ 877300 h 1318280"/>
                    <a:gd name="connsiteX11778" fmla="*/ 1764091 w 2276193"/>
                    <a:gd name="connsiteY11778" fmla="*/ 877431 h 1318280"/>
                    <a:gd name="connsiteX11779" fmla="*/ 1765535 w 2276193"/>
                    <a:gd name="connsiteY11779" fmla="*/ 878491 h 1318280"/>
                    <a:gd name="connsiteX11780" fmla="*/ 1765610 w 2276193"/>
                    <a:gd name="connsiteY11780" fmla="*/ 878556 h 1318280"/>
                    <a:gd name="connsiteX11781" fmla="*/ 1766191 w 2276193"/>
                    <a:gd name="connsiteY11781" fmla="*/ 879110 h 1318280"/>
                    <a:gd name="connsiteX11782" fmla="*/ 1766294 w 2276193"/>
                    <a:gd name="connsiteY11782" fmla="*/ 879213 h 1318280"/>
                    <a:gd name="connsiteX11783" fmla="*/ 1767382 w 2276193"/>
                    <a:gd name="connsiteY11783" fmla="*/ 880553 h 1318280"/>
                    <a:gd name="connsiteX11784" fmla="*/ 1768910 w 2276193"/>
                    <a:gd name="connsiteY11784" fmla="*/ 883309 h 1318280"/>
                    <a:gd name="connsiteX11785" fmla="*/ 1769782 w 2276193"/>
                    <a:gd name="connsiteY11785" fmla="*/ 882494 h 1318280"/>
                    <a:gd name="connsiteX11786" fmla="*/ 1771525 w 2276193"/>
                    <a:gd name="connsiteY11786" fmla="*/ 881462 h 1318280"/>
                    <a:gd name="connsiteX11787" fmla="*/ 1771619 w 2276193"/>
                    <a:gd name="connsiteY11787" fmla="*/ 881434 h 1318280"/>
                    <a:gd name="connsiteX11788" fmla="*/ 1772388 w 2276193"/>
                    <a:gd name="connsiteY11788" fmla="*/ 881219 h 1318280"/>
                    <a:gd name="connsiteX11789" fmla="*/ 1772594 w 2276193"/>
                    <a:gd name="connsiteY11789" fmla="*/ 881181 h 1318280"/>
                    <a:gd name="connsiteX11790" fmla="*/ 1773503 w 2276193"/>
                    <a:gd name="connsiteY11790" fmla="*/ 881097 h 1318280"/>
                    <a:gd name="connsiteX11791" fmla="*/ 1776165 w 2276193"/>
                    <a:gd name="connsiteY11791" fmla="*/ 881790 h 1318280"/>
                    <a:gd name="connsiteX11792" fmla="*/ 1779015 w 2276193"/>
                    <a:gd name="connsiteY11792" fmla="*/ 884650 h 1318280"/>
                    <a:gd name="connsiteX11793" fmla="*/ 1779493 w 2276193"/>
                    <a:gd name="connsiteY11793" fmla="*/ 885390 h 1318280"/>
                    <a:gd name="connsiteX11794" fmla="*/ 1780843 w 2276193"/>
                    <a:gd name="connsiteY11794" fmla="*/ 887715 h 1318280"/>
                    <a:gd name="connsiteX11795" fmla="*/ 1778453 w 2276193"/>
                    <a:gd name="connsiteY11795" fmla="*/ 898279 h 1318280"/>
                    <a:gd name="connsiteX11796" fmla="*/ 1778237 w 2276193"/>
                    <a:gd name="connsiteY11796" fmla="*/ 901514 h 1318280"/>
                    <a:gd name="connsiteX11797" fmla="*/ 1778237 w 2276193"/>
                    <a:gd name="connsiteY11797" fmla="*/ 901757 h 1318280"/>
                    <a:gd name="connsiteX11798" fmla="*/ 1777993 w 2276193"/>
                    <a:gd name="connsiteY11798" fmla="*/ 905067 h 1318280"/>
                    <a:gd name="connsiteX11799" fmla="*/ 1777900 w 2276193"/>
                    <a:gd name="connsiteY11799" fmla="*/ 906454 h 1318280"/>
                    <a:gd name="connsiteX11800" fmla="*/ 1777900 w 2276193"/>
                    <a:gd name="connsiteY11800" fmla="*/ 906688 h 1318280"/>
                    <a:gd name="connsiteX11801" fmla="*/ 1777450 w 2276193"/>
                    <a:gd name="connsiteY11801" fmla="*/ 910475 h 1318280"/>
                    <a:gd name="connsiteX11802" fmla="*/ 1782034 w 2276193"/>
                    <a:gd name="connsiteY11802" fmla="*/ 910907 h 1318280"/>
                    <a:gd name="connsiteX11803" fmla="*/ 1782699 w 2276193"/>
                    <a:gd name="connsiteY11803" fmla="*/ 911019 h 1318280"/>
                    <a:gd name="connsiteX11804" fmla="*/ 1794511 w 2276193"/>
                    <a:gd name="connsiteY11804" fmla="*/ 916015 h 1318280"/>
                    <a:gd name="connsiteX11805" fmla="*/ 1798748 w 2276193"/>
                    <a:gd name="connsiteY11805" fmla="*/ 917572 h 1318280"/>
                    <a:gd name="connsiteX11806" fmla="*/ 1803107 w 2276193"/>
                    <a:gd name="connsiteY11806" fmla="*/ 916456 h 1318280"/>
                    <a:gd name="connsiteX11807" fmla="*/ 1809041 w 2276193"/>
                    <a:gd name="connsiteY11807" fmla="*/ 914637 h 1318280"/>
                    <a:gd name="connsiteX11808" fmla="*/ 1811843 w 2276193"/>
                    <a:gd name="connsiteY11808" fmla="*/ 915087 h 1318280"/>
                    <a:gd name="connsiteX11809" fmla="*/ 1821133 w 2276193"/>
                    <a:gd name="connsiteY11809" fmla="*/ 918209 h 1318280"/>
                    <a:gd name="connsiteX11810" fmla="*/ 1821677 w 2276193"/>
                    <a:gd name="connsiteY11810" fmla="*/ 918387 h 1318280"/>
                    <a:gd name="connsiteX11811" fmla="*/ 1826289 w 2276193"/>
                    <a:gd name="connsiteY11811" fmla="*/ 922990 h 1318280"/>
                    <a:gd name="connsiteX11812" fmla="*/ 1830283 w 2276193"/>
                    <a:gd name="connsiteY11812" fmla="*/ 924527 h 1318280"/>
                    <a:gd name="connsiteX11813" fmla="*/ 1835269 w 2276193"/>
                    <a:gd name="connsiteY11813" fmla="*/ 926046 h 1318280"/>
                    <a:gd name="connsiteX11814" fmla="*/ 1835626 w 2276193"/>
                    <a:gd name="connsiteY11814" fmla="*/ 926046 h 1318280"/>
                    <a:gd name="connsiteX11815" fmla="*/ 1840632 w 2276193"/>
                    <a:gd name="connsiteY11815" fmla="*/ 928314 h 1318280"/>
                    <a:gd name="connsiteX11816" fmla="*/ 1841363 w 2276193"/>
                    <a:gd name="connsiteY11816" fmla="*/ 929627 h 1318280"/>
                    <a:gd name="connsiteX11817" fmla="*/ 1845253 w 2276193"/>
                    <a:gd name="connsiteY11817" fmla="*/ 928858 h 1318280"/>
                    <a:gd name="connsiteX11818" fmla="*/ 1852218 w 2276193"/>
                    <a:gd name="connsiteY11818" fmla="*/ 927930 h 1318280"/>
                    <a:gd name="connsiteX11819" fmla="*/ 1857439 w 2276193"/>
                    <a:gd name="connsiteY11819" fmla="*/ 927105 h 1318280"/>
                    <a:gd name="connsiteX11820" fmla="*/ 1858358 w 2276193"/>
                    <a:gd name="connsiteY11820" fmla="*/ 927039 h 1318280"/>
                    <a:gd name="connsiteX11821" fmla="*/ 1864358 w 2276193"/>
                    <a:gd name="connsiteY11821" fmla="*/ 930349 h 1318280"/>
                    <a:gd name="connsiteX11822" fmla="*/ 1864489 w 2276193"/>
                    <a:gd name="connsiteY11822" fmla="*/ 929224 h 1318280"/>
                    <a:gd name="connsiteX11823" fmla="*/ 1864648 w 2276193"/>
                    <a:gd name="connsiteY11823" fmla="*/ 930536 h 1318280"/>
                    <a:gd name="connsiteX11824" fmla="*/ 1865239 w 2276193"/>
                    <a:gd name="connsiteY11824" fmla="*/ 929702 h 1318280"/>
                    <a:gd name="connsiteX11825" fmla="*/ 1865942 w 2276193"/>
                    <a:gd name="connsiteY11825" fmla="*/ 928999 h 1318280"/>
                    <a:gd name="connsiteX11826" fmla="*/ 1866767 w 2276193"/>
                    <a:gd name="connsiteY11826" fmla="*/ 928408 h 1318280"/>
                    <a:gd name="connsiteX11827" fmla="*/ 1866870 w 2276193"/>
                    <a:gd name="connsiteY11827" fmla="*/ 928343 h 1318280"/>
                    <a:gd name="connsiteX11828" fmla="*/ 1867751 w 2276193"/>
                    <a:gd name="connsiteY11828" fmla="*/ 927902 h 1318280"/>
                    <a:gd name="connsiteX11829" fmla="*/ 1867948 w 2276193"/>
                    <a:gd name="connsiteY11829" fmla="*/ 927808 h 1318280"/>
                    <a:gd name="connsiteX11830" fmla="*/ 1869176 w 2276193"/>
                    <a:gd name="connsiteY11830" fmla="*/ 927405 h 1318280"/>
                    <a:gd name="connsiteX11831" fmla="*/ 1869270 w 2276193"/>
                    <a:gd name="connsiteY11831" fmla="*/ 927386 h 1318280"/>
                    <a:gd name="connsiteX11832" fmla="*/ 1870601 w 2276193"/>
                    <a:gd name="connsiteY11832" fmla="*/ 927143 h 1318280"/>
                    <a:gd name="connsiteX11833" fmla="*/ 1871960 w 2276193"/>
                    <a:gd name="connsiteY11833" fmla="*/ 927011 h 1318280"/>
                    <a:gd name="connsiteX11834" fmla="*/ 1872157 w 2276193"/>
                    <a:gd name="connsiteY11834" fmla="*/ 927011 h 1318280"/>
                    <a:gd name="connsiteX11835" fmla="*/ 1872504 w 2276193"/>
                    <a:gd name="connsiteY11835" fmla="*/ 926993 h 1318280"/>
                    <a:gd name="connsiteX11836" fmla="*/ 1876788 w 2276193"/>
                    <a:gd name="connsiteY11836" fmla="*/ 927743 h 1318280"/>
                    <a:gd name="connsiteX11837" fmla="*/ 1881737 w 2276193"/>
                    <a:gd name="connsiteY11837" fmla="*/ 928858 h 1318280"/>
                    <a:gd name="connsiteX11838" fmla="*/ 1883753 w 2276193"/>
                    <a:gd name="connsiteY11838" fmla="*/ 928539 h 1318280"/>
                    <a:gd name="connsiteX11839" fmla="*/ 1883968 w 2276193"/>
                    <a:gd name="connsiteY11839" fmla="*/ 928465 h 1318280"/>
                    <a:gd name="connsiteX11840" fmla="*/ 1884250 w 2276193"/>
                    <a:gd name="connsiteY11840" fmla="*/ 928361 h 1318280"/>
                    <a:gd name="connsiteX11841" fmla="*/ 1886996 w 2276193"/>
                    <a:gd name="connsiteY11841" fmla="*/ 927780 h 1318280"/>
                    <a:gd name="connsiteX11842" fmla="*/ 1887090 w 2276193"/>
                    <a:gd name="connsiteY11842" fmla="*/ 927780 h 1318280"/>
                    <a:gd name="connsiteX11843" fmla="*/ 1887681 w 2276193"/>
                    <a:gd name="connsiteY11843" fmla="*/ 927818 h 1318280"/>
                    <a:gd name="connsiteX11844" fmla="*/ 1888140 w 2276193"/>
                    <a:gd name="connsiteY11844" fmla="*/ 927902 h 1318280"/>
                    <a:gd name="connsiteX11845" fmla="*/ 1888327 w 2276193"/>
                    <a:gd name="connsiteY11845" fmla="*/ 927940 h 1318280"/>
                    <a:gd name="connsiteX11846" fmla="*/ 1888890 w 2276193"/>
                    <a:gd name="connsiteY11846" fmla="*/ 928127 h 1318280"/>
                    <a:gd name="connsiteX11847" fmla="*/ 1889452 w 2276193"/>
                    <a:gd name="connsiteY11847" fmla="*/ 928389 h 1318280"/>
                    <a:gd name="connsiteX11848" fmla="*/ 1891430 w 2276193"/>
                    <a:gd name="connsiteY11848" fmla="*/ 930545 h 1318280"/>
                    <a:gd name="connsiteX11849" fmla="*/ 1891430 w 2276193"/>
                    <a:gd name="connsiteY11849" fmla="*/ 933958 h 1318280"/>
                    <a:gd name="connsiteX11850" fmla="*/ 1891233 w 2276193"/>
                    <a:gd name="connsiteY11850" fmla="*/ 934408 h 1318280"/>
                    <a:gd name="connsiteX11851" fmla="*/ 1890971 w 2276193"/>
                    <a:gd name="connsiteY11851" fmla="*/ 934858 h 1318280"/>
                    <a:gd name="connsiteX11852" fmla="*/ 1890905 w 2276193"/>
                    <a:gd name="connsiteY11852" fmla="*/ 934961 h 1318280"/>
                    <a:gd name="connsiteX11853" fmla="*/ 1890643 w 2276193"/>
                    <a:gd name="connsiteY11853" fmla="*/ 935326 h 1318280"/>
                    <a:gd name="connsiteX11854" fmla="*/ 1890559 w 2276193"/>
                    <a:gd name="connsiteY11854" fmla="*/ 935439 h 1318280"/>
                    <a:gd name="connsiteX11855" fmla="*/ 1890155 w 2276193"/>
                    <a:gd name="connsiteY11855" fmla="*/ 935889 h 1318280"/>
                    <a:gd name="connsiteX11856" fmla="*/ 1885074 w 2276193"/>
                    <a:gd name="connsiteY11856" fmla="*/ 938167 h 1318280"/>
                    <a:gd name="connsiteX11857" fmla="*/ 1882459 w 2276193"/>
                    <a:gd name="connsiteY11857" fmla="*/ 938645 h 1318280"/>
                    <a:gd name="connsiteX11858" fmla="*/ 1878522 w 2276193"/>
                    <a:gd name="connsiteY11858" fmla="*/ 939301 h 1318280"/>
                    <a:gd name="connsiteX11859" fmla="*/ 1874800 w 2276193"/>
                    <a:gd name="connsiteY11859" fmla="*/ 939620 h 1318280"/>
                    <a:gd name="connsiteX11860" fmla="*/ 1874847 w 2276193"/>
                    <a:gd name="connsiteY11860" fmla="*/ 939695 h 1318280"/>
                    <a:gd name="connsiteX11861" fmla="*/ 1875250 w 2276193"/>
                    <a:gd name="connsiteY11861" fmla="*/ 945441 h 1318280"/>
                    <a:gd name="connsiteX11862" fmla="*/ 1870104 w 2276193"/>
                    <a:gd name="connsiteY11862" fmla="*/ 948797 h 1318280"/>
                    <a:gd name="connsiteX11863" fmla="*/ 1869382 w 2276193"/>
                    <a:gd name="connsiteY11863" fmla="*/ 948760 h 1318280"/>
                    <a:gd name="connsiteX11864" fmla="*/ 1862773 w 2276193"/>
                    <a:gd name="connsiteY11864" fmla="*/ 945197 h 1318280"/>
                    <a:gd name="connsiteX11865" fmla="*/ 1862483 w 2276193"/>
                    <a:gd name="connsiteY11865" fmla="*/ 944944 h 1318280"/>
                    <a:gd name="connsiteX11866" fmla="*/ 1860514 w 2276193"/>
                    <a:gd name="connsiteY11866" fmla="*/ 942160 h 1318280"/>
                    <a:gd name="connsiteX11867" fmla="*/ 1860280 w 2276193"/>
                    <a:gd name="connsiteY11867" fmla="*/ 939966 h 1318280"/>
                    <a:gd name="connsiteX11868" fmla="*/ 1860327 w 2276193"/>
                    <a:gd name="connsiteY11868" fmla="*/ 939648 h 1318280"/>
                    <a:gd name="connsiteX11869" fmla="*/ 1860383 w 2276193"/>
                    <a:gd name="connsiteY11869" fmla="*/ 939367 h 1318280"/>
                    <a:gd name="connsiteX11870" fmla="*/ 1860458 w 2276193"/>
                    <a:gd name="connsiteY11870" fmla="*/ 939085 h 1318280"/>
                    <a:gd name="connsiteX11871" fmla="*/ 1860458 w 2276193"/>
                    <a:gd name="connsiteY11871" fmla="*/ 939057 h 1318280"/>
                    <a:gd name="connsiteX11872" fmla="*/ 1858611 w 2276193"/>
                    <a:gd name="connsiteY11872" fmla="*/ 939198 h 1318280"/>
                    <a:gd name="connsiteX11873" fmla="*/ 1857889 w 2276193"/>
                    <a:gd name="connsiteY11873" fmla="*/ 939198 h 1318280"/>
                    <a:gd name="connsiteX11874" fmla="*/ 1855021 w 2276193"/>
                    <a:gd name="connsiteY11874" fmla="*/ 939582 h 1318280"/>
                    <a:gd name="connsiteX11875" fmla="*/ 1853849 w 2276193"/>
                    <a:gd name="connsiteY11875" fmla="*/ 939835 h 1318280"/>
                    <a:gd name="connsiteX11876" fmla="*/ 1848300 w 2276193"/>
                    <a:gd name="connsiteY11876" fmla="*/ 940623 h 1318280"/>
                    <a:gd name="connsiteX11877" fmla="*/ 1846800 w 2276193"/>
                    <a:gd name="connsiteY11877" fmla="*/ 940529 h 1318280"/>
                    <a:gd name="connsiteX11878" fmla="*/ 1846547 w 2276193"/>
                    <a:gd name="connsiteY11878" fmla="*/ 940501 h 1318280"/>
                    <a:gd name="connsiteX11879" fmla="*/ 1845103 w 2276193"/>
                    <a:gd name="connsiteY11879" fmla="*/ 940229 h 1318280"/>
                    <a:gd name="connsiteX11880" fmla="*/ 1842150 w 2276193"/>
                    <a:gd name="connsiteY11880" fmla="*/ 939020 h 1318280"/>
                    <a:gd name="connsiteX11881" fmla="*/ 1840810 w 2276193"/>
                    <a:gd name="connsiteY11881" fmla="*/ 938148 h 1318280"/>
                    <a:gd name="connsiteX11882" fmla="*/ 1839085 w 2276193"/>
                    <a:gd name="connsiteY11882" fmla="*/ 936386 h 1318280"/>
                    <a:gd name="connsiteX11883" fmla="*/ 1836076 w 2276193"/>
                    <a:gd name="connsiteY11883" fmla="*/ 937201 h 1318280"/>
                    <a:gd name="connsiteX11884" fmla="*/ 1835701 w 2276193"/>
                    <a:gd name="connsiteY11884" fmla="*/ 937248 h 1318280"/>
                    <a:gd name="connsiteX11885" fmla="*/ 1832429 w 2276193"/>
                    <a:gd name="connsiteY11885" fmla="*/ 937445 h 1318280"/>
                    <a:gd name="connsiteX11886" fmla="*/ 1822718 w 2276193"/>
                    <a:gd name="connsiteY11886" fmla="*/ 936189 h 1318280"/>
                    <a:gd name="connsiteX11887" fmla="*/ 1815743 w 2276193"/>
                    <a:gd name="connsiteY11887" fmla="*/ 935111 h 1318280"/>
                    <a:gd name="connsiteX11888" fmla="*/ 1815781 w 2276193"/>
                    <a:gd name="connsiteY11888" fmla="*/ 935139 h 1318280"/>
                    <a:gd name="connsiteX11889" fmla="*/ 1814515 w 2276193"/>
                    <a:gd name="connsiteY11889" fmla="*/ 935073 h 1318280"/>
                    <a:gd name="connsiteX11890" fmla="*/ 1796901 w 2276193"/>
                    <a:gd name="connsiteY11890" fmla="*/ 931708 h 1318280"/>
                    <a:gd name="connsiteX11891" fmla="*/ 1789964 w 2276193"/>
                    <a:gd name="connsiteY11891" fmla="*/ 930620 h 1318280"/>
                    <a:gd name="connsiteX11892" fmla="*/ 1782277 w 2276193"/>
                    <a:gd name="connsiteY11892" fmla="*/ 929758 h 1318280"/>
                    <a:gd name="connsiteX11893" fmla="*/ 1773222 w 2276193"/>
                    <a:gd name="connsiteY11893" fmla="*/ 925165 h 1318280"/>
                    <a:gd name="connsiteX11894" fmla="*/ 1770363 w 2276193"/>
                    <a:gd name="connsiteY11894" fmla="*/ 916372 h 1318280"/>
                    <a:gd name="connsiteX11895" fmla="*/ 1767616 w 2276193"/>
                    <a:gd name="connsiteY11895" fmla="*/ 916719 h 1318280"/>
                    <a:gd name="connsiteX11896" fmla="*/ 1767457 w 2276193"/>
                    <a:gd name="connsiteY11896" fmla="*/ 916719 h 1318280"/>
                    <a:gd name="connsiteX11897" fmla="*/ 1765976 w 2276193"/>
                    <a:gd name="connsiteY11897" fmla="*/ 916672 h 1318280"/>
                    <a:gd name="connsiteX11898" fmla="*/ 1765263 w 2276193"/>
                    <a:gd name="connsiteY11898" fmla="*/ 916578 h 1318280"/>
                    <a:gd name="connsiteX11899" fmla="*/ 1764870 w 2276193"/>
                    <a:gd name="connsiteY11899" fmla="*/ 916522 h 1318280"/>
                    <a:gd name="connsiteX11900" fmla="*/ 1763838 w 2276193"/>
                    <a:gd name="connsiteY11900" fmla="*/ 916297 h 1318280"/>
                    <a:gd name="connsiteX11901" fmla="*/ 1762723 w 2276193"/>
                    <a:gd name="connsiteY11901" fmla="*/ 915959 h 1318280"/>
                    <a:gd name="connsiteX11902" fmla="*/ 1757567 w 2276193"/>
                    <a:gd name="connsiteY11902" fmla="*/ 912941 h 1318280"/>
                    <a:gd name="connsiteX11903" fmla="*/ 1743000 w 2276193"/>
                    <a:gd name="connsiteY11903" fmla="*/ 899733 h 1318280"/>
                    <a:gd name="connsiteX11904" fmla="*/ 1734132 w 2276193"/>
                    <a:gd name="connsiteY11904" fmla="*/ 887134 h 1318280"/>
                    <a:gd name="connsiteX11905" fmla="*/ 1734010 w 2276193"/>
                    <a:gd name="connsiteY11905" fmla="*/ 886806 h 1318280"/>
                    <a:gd name="connsiteX11906" fmla="*/ 1733747 w 2276193"/>
                    <a:gd name="connsiteY11906" fmla="*/ 886065 h 1318280"/>
                    <a:gd name="connsiteX11907" fmla="*/ 1732510 w 2276193"/>
                    <a:gd name="connsiteY11907" fmla="*/ 882362 h 1318280"/>
                    <a:gd name="connsiteX11908" fmla="*/ 1726520 w 2276193"/>
                    <a:gd name="connsiteY11908" fmla="*/ 873419 h 1318280"/>
                    <a:gd name="connsiteX11909" fmla="*/ 1724158 w 2276193"/>
                    <a:gd name="connsiteY11909" fmla="*/ 869538 h 1318280"/>
                    <a:gd name="connsiteX11910" fmla="*/ 1723248 w 2276193"/>
                    <a:gd name="connsiteY11910" fmla="*/ 866464 h 1318280"/>
                    <a:gd name="connsiteX11911" fmla="*/ 1722348 w 2276193"/>
                    <a:gd name="connsiteY11911" fmla="*/ 864936 h 1318280"/>
                    <a:gd name="connsiteX11912" fmla="*/ 1722433 w 2276193"/>
                    <a:gd name="connsiteY11912" fmla="*/ 865611 h 1318280"/>
                    <a:gd name="connsiteX11913" fmla="*/ 1722433 w 2276193"/>
                    <a:gd name="connsiteY11913" fmla="*/ 865742 h 1318280"/>
                    <a:gd name="connsiteX11914" fmla="*/ 1722433 w 2276193"/>
                    <a:gd name="connsiteY11914" fmla="*/ 866154 h 1318280"/>
                    <a:gd name="connsiteX11915" fmla="*/ 1717933 w 2276193"/>
                    <a:gd name="connsiteY11915" fmla="*/ 870870 h 1318280"/>
                    <a:gd name="connsiteX11916" fmla="*/ 1714821 w 2276193"/>
                    <a:gd name="connsiteY11916" fmla="*/ 869679 h 1318280"/>
                    <a:gd name="connsiteX11917" fmla="*/ 1713218 w 2276193"/>
                    <a:gd name="connsiteY11917" fmla="*/ 867523 h 1318280"/>
                    <a:gd name="connsiteX11918" fmla="*/ 1713255 w 2276193"/>
                    <a:gd name="connsiteY11918" fmla="*/ 862986 h 1318280"/>
                    <a:gd name="connsiteX11919" fmla="*/ 1713808 w 2276193"/>
                    <a:gd name="connsiteY11919" fmla="*/ 862199 h 1318280"/>
                    <a:gd name="connsiteX11920" fmla="*/ 1714108 w 2276193"/>
                    <a:gd name="connsiteY11920" fmla="*/ 861889 h 1318280"/>
                    <a:gd name="connsiteX11921" fmla="*/ 1714333 w 2276193"/>
                    <a:gd name="connsiteY11921" fmla="*/ 861692 h 1318280"/>
                    <a:gd name="connsiteX11922" fmla="*/ 1714971 w 2276193"/>
                    <a:gd name="connsiteY11922" fmla="*/ 861261 h 1318280"/>
                    <a:gd name="connsiteX11923" fmla="*/ 1716255 w 2276193"/>
                    <a:gd name="connsiteY11923" fmla="*/ 860792 h 1318280"/>
                    <a:gd name="connsiteX11924" fmla="*/ 1719049 w 2276193"/>
                    <a:gd name="connsiteY11924" fmla="*/ 860980 h 1318280"/>
                    <a:gd name="connsiteX11925" fmla="*/ 1718833 w 2276193"/>
                    <a:gd name="connsiteY11925" fmla="*/ 860736 h 1318280"/>
                    <a:gd name="connsiteX11926" fmla="*/ 1714286 w 2276193"/>
                    <a:gd name="connsiteY11926" fmla="*/ 855215 h 1318280"/>
                    <a:gd name="connsiteX11927" fmla="*/ 1707874 w 2276193"/>
                    <a:gd name="connsiteY11927" fmla="*/ 848728 h 1318280"/>
                    <a:gd name="connsiteX11928" fmla="*/ 1702691 w 2276193"/>
                    <a:gd name="connsiteY11928" fmla="*/ 844612 h 1318280"/>
                    <a:gd name="connsiteX11929" fmla="*/ 1701406 w 2276193"/>
                    <a:gd name="connsiteY11929" fmla="*/ 843234 h 1318280"/>
                    <a:gd name="connsiteX11930" fmla="*/ 1697863 w 2276193"/>
                    <a:gd name="connsiteY11930" fmla="*/ 832717 h 1318280"/>
                    <a:gd name="connsiteX11931" fmla="*/ 1703047 w 2276193"/>
                    <a:gd name="connsiteY11931" fmla="*/ 829408 h 1318280"/>
                    <a:gd name="connsiteX11932" fmla="*/ 1706543 w 2276193"/>
                    <a:gd name="connsiteY11932" fmla="*/ 830233 h 1318280"/>
                    <a:gd name="connsiteX11933" fmla="*/ 1707500 w 2276193"/>
                    <a:gd name="connsiteY11933" fmla="*/ 830579 h 1318280"/>
                    <a:gd name="connsiteX11934" fmla="*/ 1707509 w 2276193"/>
                    <a:gd name="connsiteY11934" fmla="*/ 830579 h 1318280"/>
                    <a:gd name="connsiteX11935" fmla="*/ 1724064 w 2276193"/>
                    <a:gd name="connsiteY11935" fmla="*/ 838697 h 1318280"/>
                    <a:gd name="connsiteX11936" fmla="*/ 1725254 w 2276193"/>
                    <a:gd name="connsiteY11936" fmla="*/ 839775 h 1318280"/>
                    <a:gd name="connsiteX11937" fmla="*/ 1737956 w 2276193"/>
                    <a:gd name="connsiteY11937" fmla="*/ 850293 h 1318280"/>
                    <a:gd name="connsiteX11938" fmla="*/ 1731235 w 2276193"/>
                    <a:gd name="connsiteY11938" fmla="*/ 831460 h 1318280"/>
                    <a:gd name="connsiteX11939" fmla="*/ 1720792 w 2276193"/>
                    <a:gd name="connsiteY11939" fmla="*/ 817540 h 1318280"/>
                    <a:gd name="connsiteX11940" fmla="*/ 1716864 w 2276193"/>
                    <a:gd name="connsiteY11940" fmla="*/ 807078 h 1318280"/>
                    <a:gd name="connsiteX11941" fmla="*/ 1717005 w 2276193"/>
                    <a:gd name="connsiteY11941" fmla="*/ 802982 h 1318280"/>
                    <a:gd name="connsiteX11942" fmla="*/ 1716986 w 2276193"/>
                    <a:gd name="connsiteY11942" fmla="*/ 799898 h 1318280"/>
                    <a:gd name="connsiteX11943" fmla="*/ 1716986 w 2276193"/>
                    <a:gd name="connsiteY11943" fmla="*/ 799785 h 1318280"/>
                    <a:gd name="connsiteX11944" fmla="*/ 1717052 w 2276193"/>
                    <a:gd name="connsiteY11944" fmla="*/ 799017 h 1318280"/>
                    <a:gd name="connsiteX11945" fmla="*/ 1717089 w 2276193"/>
                    <a:gd name="connsiteY11945" fmla="*/ 798726 h 1318280"/>
                    <a:gd name="connsiteX11946" fmla="*/ 1717192 w 2276193"/>
                    <a:gd name="connsiteY11946" fmla="*/ 798089 h 1318280"/>
                    <a:gd name="connsiteX11947" fmla="*/ 1717249 w 2276193"/>
                    <a:gd name="connsiteY11947" fmla="*/ 797817 h 1318280"/>
                    <a:gd name="connsiteX11948" fmla="*/ 1717455 w 2276193"/>
                    <a:gd name="connsiteY11948" fmla="*/ 797011 h 1318280"/>
                    <a:gd name="connsiteX11949" fmla="*/ 1717455 w 2276193"/>
                    <a:gd name="connsiteY11949" fmla="*/ 796992 h 1318280"/>
                    <a:gd name="connsiteX11950" fmla="*/ 1717483 w 2276193"/>
                    <a:gd name="connsiteY11950" fmla="*/ 796926 h 1318280"/>
                    <a:gd name="connsiteX11951" fmla="*/ 1717483 w 2276193"/>
                    <a:gd name="connsiteY11951" fmla="*/ 796907 h 1318280"/>
                    <a:gd name="connsiteX11952" fmla="*/ 1717802 w 2276193"/>
                    <a:gd name="connsiteY11952" fmla="*/ 795689 h 1318280"/>
                    <a:gd name="connsiteX11953" fmla="*/ 1717914 w 2276193"/>
                    <a:gd name="connsiteY11953" fmla="*/ 795164 h 1318280"/>
                    <a:gd name="connsiteX11954" fmla="*/ 1717999 w 2276193"/>
                    <a:gd name="connsiteY11954" fmla="*/ 794742 h 1318280"/>
                    <a:gd name="connsiteX11955" fmla="*/ 1718027 w 2276193"/>
                    <a:gd name="connsiteY11955" fmla="*/ 794601 h 1318280"/>
                    <a:gd name="connsiteX11956" fmla="*/ 1718252 w 2276193"/>
                    <a:gd name="connsiteY11956" fmla="*/ 793083 h 1318280"/>
                    <a:gd name="connsiteX11957" fmla="*/ 1714202 w 2276193"/>
                    <a:gd name="connsiteY11957" fmla="*/ 774203 h 1318280"/>
                    <a:gd name="connsiteX11958" fmla="*/ 1713649 w 2276193"/>
                    <a:gd name="connsiteY11958" fmla="*/ 772769 h 1318280"/>
                    <a:gd name="connsiteX11959" fmla="*/ 1712918 w 2276193"/>
                    <a:gd name="connsiteY11959" fmla="*/ 770838 h 1318280"/>
                    <a:gd name="connsiteX11960" fmla="*/ 1712871 w 2276193"/>
                    <a:gd name="connsiteY11960" fmla="*/ 770716 h 1318280"/>
                    <a:gd name="connsiteX11961" fmla="*/ 1709787 w 2276193"/>
                    <a:gd name="connsiteY11961" fmla="*/ 760629 h 1318280"/>
                    <a:gd name="connsiteX11962" fmla="*/ 1709328 w 2276193"/>
                    <a:gd name="connsiteY11962" fmla="*/ 758867 h 1318280"/>
                    <a:gd name="connsiteX11963" fmla="*/ 1708615 w 2276193"/>
                    <a:gd name="connsiteY11963" fmla="*/ 757264 h 1318280"/>
                    <a:gd name="connsiteX11964" fmla="*/ 1708221 w 2276193"/>
                    <a:gd name="connsiteY11964" fmla="*/ 756683 h 1318280"/>
                    <a:gd name="connsiteX11965" fmla="*/ 1708128 w 2276193"/>
                    <a:gd name="connsiteY11965" fmla="*/ 756570 h 1318280"/>
                    <a:gd name="connsiteX11966" fmla="*/ 1707912 w 2276193"/>
                    <a:gd name="connsiteY11966" fmla="*/ 756317 h 1318280"/>
                    <a:gd name="connsiteX11967" fmla="*/ 1707509 w 2276193"/>
                    <a:gd name="connsiteY11967" fmla="*/ 756589 h 1318280"/>
                    <a:gd name="connsiteX11968" fmla="*/ 1703225 w 2276193"/>
                    <a:gd name="connsiteY11968" fmla="*/ 759495 h 1318280"/>
                    <a:gd name="connsiteX11969" fmla="*/ 1700966 w 2276193"/>
                    <a:gd name="connsiteY11969" fmla="*/ 760620 h 1318280"/>
                    <a:gd name="connsiteX11970" fmla="*/ 1698697 w 2276193"/>
                    <a:gd name="connsiteY11970" fmla="*/ 761595 h 1318280"/>
                    <a:gd name="connsiteX11971" fmla="*/ 1693832 w 2276193"/>
                    <a:gd name="connsiteY11971" fmla="*/ 762673 h 1318280"/>
                    <a:gd name="connsiteX11972" fmla="*/ 1687936 w 2276193"/>
                    <a:gd name="connsiteY11972" fmla="*/ 760123 h 1318280"/>
                    <a:gd name="connsiteX11973" fmla="*/ 1687795 w 2276193"/>
                    <a:gd name="connsiteY11973" fmla="*/ 759973 h 1318280"/>
                    <a:gd name="connsiteX11974" fmla="*/ 1686005 w 2276193"/>
                    <a:gd name="connsiteY11974" fmla="*/ 752783 h 1318280"/>
                    <a:gd name="connsiteX11975" fmla="*/ 1686192 w 2276193"/>
                    <a:gd name="connsiteY11975" fmla="*/ 751462 h 1318280"/>
                    <a:gd name="connsiteX11976" fmla="*/ 1686361 w 2276193"/>
                    <a:gd name="connsiteY11976" fmla="*/ 750458 h 1318280"/>
                    <a:gd name="connsiteX11977" fmla="*/ 1686455 w 2276193"/>
                    <a:gd name="connsiteY11977" fmla="*/ 749643 h 1318280"/>
                    <a:gd name="connsiteX11978" fmla="*/ 1687054 w 2276193"/>
                    <a:gd name="connsiteY11978" fmla="*/ 749586 h 1318280"/>
                    <a:gd name="connsiteX11979" fmla="*/ 1686473 w 2276193"/>
                    <a:gd name="connsiteY11979" fmla="*/ 749530 h 1318280"/>
                    <a:gd name="connsiteX11980" fmla="*/ 1686539 w 2276193"/>
                    <a:gd name="connsiteY11980" fmla="*/ 747824 h 1318280"/>
                    <a:gd name="connsiteX11981" fmla="*/ 1685883 w 2276193"/>
                    <a:gd name="connsiteY11981" fmla="*/ 744393 h 1318280"/>
                    <a:gd name="connsiteX11982" fmla="*/ 1685489 w 2276193"/>
                    <a:gd name="connsiteY11982" fmla="*/ 743353 h 1318280"/>
                    <a:gd name="connsiteX11983" fmla="*/ 1683811 w 2276193"/>
                    <a:gd name="connsiteY11983" fmla="*/ 740934 h 1318280"/>
                    <a:gd name="connsiteX11984" fmla="*/ 1678777 w 2276193"/>
                    <a:gd name="connsiteY11984" fmla="*/ 737522 h 1318280"/>
                    <a:gd name="connsiteX11985" fmla="*/ 1678768 w 2276193"/>
                    <a:gd name="connsiteY11985" fmla="*/ 732394 h 1318280"/>
                    <a:gd name="connsiteX11986" fmla="*/ 1678918 w 2276193"/>
                    <a:gd name="connsiteY11986" fmla="*/ 732094 h 1318280"/>
                    <a:gd name="connsiteX11987" fmla="*/ 1677727 w 2276193"/>
                    <a:gd name="connsiteY11987" fmla="*/ 731476 h 1318280"/>
                    <a:gd name="connsiteX11988" fmla="*/ 1676771 w 2276193"/>
                    <a:gd name="connsiteY11988" fmla="*/ 730988 h 1318280"/>
                    <a:gd name="connsiteX11989" fmla="*/ 1665025 w 2276193"/>
                    <a:gd name="connsiteY11989" fmla="*/ 715052 h 1318280"/>
                    <a:gd name="connsiteX11990" fmla="*/ 1664857 w 2276193"/>
                    <a:gd name="connsiteY11990" fmla="*/ 714302 h 1318280"/>
                    <a:gd name="connsiteX11991" fmla="*/ 1664313 w 2276193"/>
                    <a:gd name="connsiteY11991" fmla="*/ 714621 h 1318280"/>
                    <a:gd name="connsiteX11992" fmla="*/ 1645433 w 2276193"/>
                    <a:gd name="connsiteY11992" fmla="*/ 720386 h 1318280"/>
                    <a:gd name="connsiteX11993" fmla="*/ 1643783 w 2276193"/>
                    <a:gd name="connsiteY11993" fmla="*/ 720330 h 1318280"/>
                    <a:gd name="connsiteX11994" fmla="*/ 1643446 w 2276193"/>
                    <a:gd name="connsiteY11994" fmla="*/ 720330 h 1318280"/>
                    <a:gd name="connsiteX11995" fmla="*/ 1640521 w 2276193"/>
                    <a:gd name="connsiteY11995" fmla="*/ 721830 h 1318280"/>
                    <a:gd name="connsiteX11996" fmla="*/ 1640399 w 2276193"/>
                    <a:gd name="connsiteY11996" fmla="*/ 722223 h 1318280"/>
                    <a:gd name="connsiteX11997" fmla="*/ 1640277 w 2276193"/>
                    <a:gd name="connsiteY11997" fmla="*/ 723067 h 1318280"/>
                    <a:gd name="connsiteX11998" fmla="*/ 1640259 w 2276193"/>
                    <a:gd name="connsiteY11998" fmla="*/ 723573 h 1318280"/>
                    <a:gd name="connsiteX11999" fmla="*/ 1640212 w 2276193"/>
                    <a:gd name="connsiteY11999" fmla="*/ 724473 h 1318280"/>
                    <a:gd name="connsiteX12000" fmla="*/ 1640127 w 2276193"/>
                    <a:gd name="connsiteY12000" fmla="*/ 725111 h 1318280"/>
                    <a:gd name="connsiteX12001" fmla="*/ 1639537 w 2276193"/>
                    <a:gd name="connsiteY12001" fmla="*/ 725129 h 1318280"/>
                    <a:gd name="connsiteX12002" fmla="*/ 1640118 w 2276193"/>
                    <a:gd name="connsiteY12002" fmla="*/ 725204 h 1318280"/>
                    <a:gd name="connsiteX12003" fmla="*/ 1640099 w 2276193"/>
                    <a:gd name="connsiteY12003" fmla="*/ 725336 h 1318280"/>
                    <a:gd name="connsiteX12004" fmla="*/ 1639912 w 2276193"/>
                    <a:gd name="connsiteY12004" fmla="*/ 726161 h 1318280"/>
                    <a:gd name="connsiteX12005" fmla="*/ 1639687 w 2276193"/>
                    <a:gd name="connsiteY12005" fmla="*/ 726901 h 1318280"/>
                    <a:gd name="connsiteX12006" fmla="*/ 1639649 w 2276193"/>
                    <a:gd name="connsiteY12006" fmla="*/ 726995 h 1318280"/>
                    <a:gd name="connsiteX12007" fmla="*/ 1639631 w 2276193"/>
                    <a:gd name="connsiteY12007" fmla="*/ 727051 h 1318280"/>
                    <a:gd name="connsiteX12008" fmla="*/ 1639602 w 2276193"/>
                    <a:gd name="connsiteY12008" fmla="*/ 727126 h 1318280"/>
                    <a:gd name="connsiteX12009" fmla="*/ 1631362 w 2276193"/>
                    <a:gd name="connsiteY12009" fmla="*/ 734719 h 1318280"/>
                    <a:gd name="connsiteX12010" fmla="*/ 1627322 w 2276193"/>
                    <a:gd name="connsiteY12010" fmla="*/ 738141 h 1318280"/>
                    <a:gd name="connsiteX12011" fmla="*/ 1620648 w 2276193"/>
                    <a:gd name="connsiteY12011" fmla="*/ 745921 h 1318280"/>
                    <a:gd name="connsiteX12012" fmla="*/ 1617845 w 2276193"/>
                    <a:gd name="connsiteY12012" fmla="*/ 748668 h 1318280"/>
                    <a:gd name="connsiteX12013" fmla="*/ 1615342 w 2276193"/>
                    <a:gd name="connsiteY12013" fmla="*/ 751021 h 1318280"/>
                    <a:gd name="connsiteX12014" fmla="*/ 1615192 w 2276193"/>
                    <a:gd name="connsiteY12014" fmla="*/ 751152 h 1318280"/>
                    <a:gd name="connsiteX12015" fmla="*/ 1611433 w 2276193"/>
                    <a:gd name="connsiteY12015" fmla="*/ 755539 h 1318280"/>
                    <a:gd name="connsiteX12016" fmla="*/ 1603203 w 2276193"/>
                    <a:gd name="connsiteY12016" fmla="*/ 762298 h 1318280"/>
                    <a:gd name="connsiteX12017" fmla="*/ 1603099 w 2276193"/>
                    <a:gd name="connsiteY12017" fmla="*/ 762401 h 1318280"/>
                    <a:gd name="connsiteX12018" fmla="*/ 1602987 w 2276193"/>
                    <a:gd name="connsiteY12018" fmla="*/ 762401 h 1318280"/>
                    <a:gd name="connsiteX12019" fmla="*/ 1601224 w 2276193"/>
                    <a:gd name="connsiteY12019" fmla="*/ 763254 h 1318280"/>
                    <a:gd name="connsiteX12020" fmla="*/ 1601028 w 2276193"/>
                    <a:gd name="connsiteY12020" fmla="*/ 763357 h 1318280"/>
                    <a:gd name="connsiteX12021" fmla="*/ 1600606 w 2276193"/>
                    <a:gd name="connsiteY12021" fmla="*/ 763573 h 1318280"/>
                    <a:gd name="connsiteX12022" fmla="*/ 1598825 w 2276193"/>
                    <a:gd name="connsiteY12022" fmla="*/ 766320 h 1318280"/>
                    <a:gd name="connsiteX12023" fmla="*/ 1598900 w 2276193"/>
                    <a:gd name="connsiteY12023" fmla="*/ 766873 h 1318280"/>
                    <a:gd name="connsiteX12024" fmla="*/ 1598937 w 2276193"/>
                    <a:gd name="connsiteY12024" fmla="*/ 785893 h 1318280"/>
                    <a:gd name="connsiteX12025" fmla="*/ 1598459 w 2276193"/>
                    <a:gd name="connsiteY12025" fmla="*/ 795914 h 1318280"/>
                    <a:gd name="connsiteX12026" fmla="*/ 1598459 w 2276193"/>
                    <a:gd name="connsiteY12026" fmla="*/ 796326 h 1318280"/>
                    <a:gd name="connsiteX12027" fmla="*/ 1598459 w 2276193"/>
                    <a:gd name="connsiteY12027" fmla="*/ 796776 h 1318280"/>
                    <a:gd name="connsiteX12028" fmla="*/ 1598459 w 2276193"/>
                    <a:gd name="connsiteY12028" fmla="*/ 797142 h 1318280"/>
                    <a:gd name="connsiteX12029" fmla="*/ 1598431 w 2276193"/>
                    <a:gd name="connsiteY12029" fmla="*/ 797685 h 1318280"/>
                    <a:gd name="connsiteX12030" fmla="*/ 1598384 w 2276193"/>
                    <a:gd name="connsiteY12030" fmla="*/ 798182 h 1318280"/>
                    <a:gd name="connsiteX12031" fmla="*/ 1598140 w 2276193"/>
                    <a:gd name="connsiteY12031" fmla="*/ 799288 h 1318280"/>
                    <a:gd name="connsiteX12032" fmla="*/ 1597925 w 2276193"/>
                    <a:gd name="connsiteY12032" fmla="*/ 799823 h 1318280"/>
                    <a:gd name="connsiteX12033" fmla="*/ 1597616 w 2276193"/>
                    <a:gd name="connsiteY12033" fmla="*/ 800376 h 1318280"/>
                    <a:gd name="connsiteX12034" fmla="*/ 1595778 w 2276193"/>
                    <a:gd name="connsiteY12034" fmla="*/ 801810 h 1318280"/>
                    <a:gd name="connsiteX12035" fmla="*/ 1594063 w 2276193"/>
                    <a:gd name="connsiteY12035" fmla="*/ 803666 h 1318280"/>
                    <a:gd name="connsiteX12036" fmla="*/ 1598591 w 2276193"/>
                    <a:gd name="connsiteY12036" fmla="*/ 801407 h 1318280"/>
                    <a:gd name="connsiteX12037" fmla="*/ 1601196 w 2276193"/>
                    <a:gd name="connsiteY12037" fmla="*/ 802101 h 1318280"/>
                    <a:gd name="connsiteX12038" fmla="*/ 1601853 w 2276193"/>
                    <a:gd name="connsiteY12038" fmla="*/ 802522 h 1318280"/>
                    <a:gd name="connsiteX12039" fmla="*/ 1601928 w 2276193"/>
                    <a:gd name="connsiteY12039" fmla="*/ 802588 h 1318280"/>
                    <a:gd name="connsiteX12040" fmla="*/ 1602499 w 2276193"/>
                    <a:gd name="connsiteY12040" fmla="*/ 803066 h 1318280"/>
                    <a:gd name="connsiteX12041" fmla="*/ 1602659 w 2276193"/>
                    <a:gd name="connsiteY12041" fmla="*/ 803235 h 1318280"/>
                    <a:gd name="connsiteX12042" fmla="*/ 1602818 w 2276193"/>
                    <a:gd name="connsiteY12042" fmla="*/ 803394 h 1318280"/>
                    <a:gd name="connsiteX12043" fmla="*/ 1603146 w 2276193"/>
                    <a:gd name="connsiteY12043" fmla="*/ 803751 h 1318280"/>
                    <a:gd name="connsiteX12044" fmla="*/ 1603774 w 2276193"/>
                    <a:gd name="connsiteY12044" fmla="*/ 804604 h 1318280"/>
                    <a:gd name="connsiteX12045" fmla="*/ 1604806 w 2276193"/>
                    <a:gd name="connsiteY12045" fmla="*/ 806094 h 1318280"/>
                    <a:gd name="connsiteX12046" fmla="*/ 1606005 w 2276193"/>
                    <a:gd name="connsiteY12046" fmla="*/ 807716 h 1318280"/>
                    <a:gd name="connsiteX12047" fmla="*/ 1607796 w 2276193"/>
                    <a:gd name="connsiteY12047" fmla="*/ 810162 h 1318280"/>
                    <a:gd name="connsiteX12048" fmla="*/ 1607946 w 2276193"/>
                    <a:gd name="connsiteY12048" fmla="*/ 810378 h 1318280"/>
                    <a:gd name="connsiteX12049" fmla="*/ 1608818 w 2276193"/>
                    <a:gd name="connsiteY12049" fmla="*/ 811690 h 1318280"/>
                    <a:gd name="connsiteX12050" fmla="*/ 1610599 w 2276193"/>
                    <a:gd name="connsiteY12050" fmla="*/ 814943 h 1318280"/>
                    <a:gd name="connsiteX12051" fmla="*/ 1611546 w 2276193"/>
                    <a:gd name="connsiteY12051" fmla="*/ 817362 h 1318280"/>
                    <a:gd name="connsiteX12052" fmla="*/ 1611621 w 2276193"/>
                    <a:gd name="connsiteY12052" fmla="*/ 826595 h 1318280"/>
                    <a:gd name="connsiteX12053" fmla="*/ 1606418 w 2276193"/>
                    <a:gd name="connsiteY12053" fmla="*/ 832586 h 1318280"/>
                    <a:gd name="connsiteX12054" fmla="*/ 1606333 w 2276193"/>
                    <a:gd name="connsiteY12054" fmla="*/ 832632 h 1318280"/>
                    <a:gd name="connsiteX12055" fmla="*/ 1605190 w 2276193"/>
                    <a:gd name="connsiteY12055" fmla="*/ 833129 h 1318280"/>
                    <a:gd name="connsiteX12056" fmla="*/ 1604955 w 2276193"/>
                    <a:gd name="connsiteY12056" fmla="*/ 833214 h 1318280"/>
                    <a:gd name="connsiteX12057" fmla="*/ 1603671 w 2276193"/>
                    <a:gd name="connsiteY12057" fmla="*/ 833607 h 1318280"/>
                    <a:gd name="connsiteX12058" fmla="*/ 1600212 w 2276193"/>
                    <a:gd name="connsiteY12058" fmla="*/ 834151 h 1318280"/>
                    <a:gd name="connsiteX12059" fmla="*/ 1599678 w 2276193"/>
                    <a:gd name="connsiteY12059" fmla="*/ 834170 h 1318280"/>
                    <a:gd name="connsiteX12060" fmla="*/ 1591560 w 2276193"/>
                    <a:gd name="connsiteY12060" fmla="*/ 825827 h 1318280"/>
                    <a:gd name="connsiteX12061" fmla="*/ 1590716 w 2276193"/>
                    <a:gd name="connsiteY12061" fmla="*/ 820343 h 1318280"/>
                    <a:gd name="connsiteX12062" fmla="*/ 1590772 w 2276193"/>
                    <a:gd name="connsiteY12062" fmla="*/ 813172 h 1318280"/>
                    <a:gd name="connsiteX12063" fmla="*/ 1590913 w 2276193"/>
                    <a:gd name="connsiteY12063" fmla="*/ 811531 h 1318280"/>
                    <a:gd name="connsiteX12064" fmla="*/ 1590960 w 2276193"/>
                    <a:gd name="connsiteY12064" fmla="*/ 811081 h 1318280"/>
                    <a:gd name="connsiteX12065" fmla="*/ 1591007 w 2276193"/>
                    <a:gd name="connsiteY12065" fmla="*/ 810706 h 1318280"/>
                    <a:gd name="connsiteX12066" fmla="*/ 1591101 w 2276193"/>
                    <a:gd name="connsiteY12066" fmla="*/ 810116 h 1318280"/>
                    <a:gd name="connsiteX12067" fmla="*/ 1591129 w 2276193"/>
                    <a:gd name="connsiteY12067" fmla="*/ 809947 h 1318280"/>
                    <a:gd name="connsiteX12068" fmla="*/ 1591269 w 2276193"/>
                    <a:gd name="connsiteY12068" fmla="*/ 809234 h 1318280"/>
                    <a:gd name="connsiteX12069" fmla="*/ 1591307 w 2276193"/>
                    <a:gd name="connsiteY12069" fmla="*/ 809085 h 1318280"/>
                    <a:gd name="connsiteX12070" fmla="*/ 1591513 w 2276193"/>
                    <a:gd name="connsiteY12070" fmla="*/ 808353 h 1318280"/>
                    <a:gd name="connsiteX12071" fmla="*/ 1590810 w 2276193"/>
                    <a:gd name="connsiteY12071" fmla="*/ 809300 h 1318280"/>
                    <a:gd name="connsiteX12072" fmla="*/ 1590304 w 2276193"/>
                    <a:gd name="connsiteY12072" fmla="*/ 809872 h 1318280"/>
                    <a:gd name="connsiteX12073" fmla="*/ 1590229 w 2276193"/>
                    <a:gd name="connsiteY12073" fmla="*/ 809956 h 1318280"/>
                    <a:gd name="connsiteX12074" fmla="*/ 1589694 w 2276193"/>
                    <a:gd name="connsiteY12074" fmla="*/ 810472 h 1318280"/>
                    <a:gd name="connsiteX12075" fmla="*/ 1589601 w 2276193"/>
                    <a:gd name="connsiteY12075" fmla="*/ 810556 h 1318280"/>
                    <a:gd name="connsiteX12076" fmla="*/ 1588954 w 2276193"/>
                    <a:gd name="connsiteY12076" fmla="*/ 811072 h 1318280"/>
                    <a:gd name="connsiteX12077" fmla="*/ 1588860 w 2276193"/>
                    <a:gd name="connsiteY12077" fmla="*/ 811137 h 1318280"/>
                    <a:gd name="connsiteX12078" fmla="*/ 1588260 w 2276193"/>
                    <a:gd name="connsiteY12078" fmla="*/ 811531 h 1318280"/>
                    <a:gd name="connsiteX12079" fmla="*/ 1588082 w 2276193"/>
                    <a:gd name="connsiteY12079" fmla="*/ 811634 h 1318280"/>
                    <a:gd name="connsiteX12080" fmla="*/ 1587473 w 2276193"/>
                    <a:gd name="connsiteY12080" fmla="*/ 811953 h 1318280"/>
                    <a:gd name="connsiteX12081" fmla="*/ 1587238 w 2276193"/>
                    <a:gd name="connsiteY12081" fmla="*/ 812065 h 1318280"/>
                    <a:gd name="connsiteX12082" fmla="*/ 1586704 w 2276193"/>
                    <a:gd name="connsiteY12082" fmla="*/ 812290 h 1318280"/>
                    <a:gd name="connsiteX12083" fmla="*/ 1586638 w 2276193"/>
                    <a:gd name="connsiteY12083" fmla="*/ 812440 h 1318280"/>
                    <a:gd name="connsiteX12084" fmla="*/ 1586507 w 2276193"/>
                    <a:gd name="connsiteY12084" fmla="*/ 812722 h 1318280"/>
                    <a:gd name="connsiteX12085" fmla="*/ 1585392 w 2276193"/>
                    <a:gd name="connsiteY12085" fmla="*/ 814653 h 1318280"/>
                    <a:gd name="connsiteX12086" fmla="*/ 1583020 w 2276193"/>
                    <a:gd name="connsiteY12086" fmla="*/ 817109 h 1318280"/>
                    <a:gd name="connsiteX12087" fmla="*/ 1581286 w 2276193"/>
                    <a:gd name="connsiteY12087" fmla="*/ 818149 h 1318280"/>
                    <a:gd name="connsiteX12088" fmla="*/ 1578464 w 2276193"/>
                    <a:gd name="connsiteY12088" fmla="*/ 818749 h 1318280"/>
                    <a:gd name="connsiteX12089" fmla="*/ 1577386 w 2276193"/>
                    <a:gd name="connsiteY12089" fmla="*/ 818655 h 1318280"/>
                    <a:gd name="connsiteX12090" fmla="*/ 1577170 w 2276193"/>
                    <a:gd name="connsiteY12090" fmla="*/ 818618 h 1318280"/>
                    <a:gd name="connsiteX12091" fmla="*/ 1576186 w 2276193"/>
                    <a:gd name="connsiteY12091" fmla="*/ 818365 h 1318280"/>
                    <a:gd name="connsiteX12092" fmla="*/ 1576074 w 2276193"/>
                    <a:gd name="connsiteY12092" fmla="*/ 818327 h 1318280"/>
                    <a:gd name="connsiteX12093" fmla="*/ 1573852 w 2276193"/>
                    <a:gd name="connsiteY12093" fmla="*/ 817155 h 1318280"/>
                    <a:gd name="connsiteX12094" fmla="*/ 1571836 w 2276193"/>
                    <a:gd name="connsiteY12094" fmla="*/ 815403 h 1318280"/>
                    <a:gd name="connsiteX12095" fmla="*/ 1567112 w 2276193"/>
                    <a:gd name="connsiteY12095" fmla="*/ 806188 h 1318280"/>
                    <a:gd name="connsiteX12096" fmla="*/ 1559331 w 2276193"/>
                    <a:gd name="connsiteY12096" fmla="*/ 790102 h 1318280"/>
                    <a:gd name="connsiteX12097" fmla="*/ 1559650 w 2276193"/>
                    <a:gd name="connsiteY12097" fmla="*/ 789596 h 1318280"/>
                    <a:gd name="connsiteX12098" fmla="*/ 1559256 w 2276193"/>
                    <a:gd name="connsiteY12098" fmla="*/ 790027 h 1318280"/>
                    <a:gd name="connsiteX12099" fmla="*/ 1557382 w 2276193"/>
                    <a:gd name="connsiteY12099" fmla="*/ 787739 h 1318280"/>
                    <a:gd name="connsiteX12100" fmla="*/ 1556997 w 2276193"/>
                    <a:gd name="connsiteY12100" fmla="*/ 787027 h 1318280"/>
                    <a:gd name="connsiteX12101" fmla="*/ 1556425 w 2276193"/>
                    <a:gd name="connsiteY12101" fmla="*/ 785377 h 1318280"/>
                    <a:gd name="connsiteX12102" fmla="*/ 1556004 w 2276193"/>
                    <a:gd name="connsiteY12102" fmla="*/ 783662 h 1318280"/>
                    <a:gd name="connsiteX12103" fmla="*/ 1549751 w 2276193"/>
                    <a:gd name="connsiteY12103" fmla="*/ 769244 h 1318280"/>
                    <a:gd name="connsiteX12104" fmla="*/ 1542852 w 2276193"/>
                    <a:gd name="connsiteY12104" fmla="*/ 753168 h 1318280"/>
                    <a:gd name="connsiteX12105" fmla="*/ 1541014 w 2276193"/>
                    <a:gd name="connsiteY12105" fmla="*/ 746690 h 1318280"/>
                    <a:gd name="connsiteX12106" fmla="*/ 1536955 w 2276193"/>
                    <a:gd name="connsiteY12106" fmla="*/ 729854 h 1318280"/>
                    <a:gd name="connsiteX12107" fmla="*/ 1536937 w 2276193"/>
                    <a:gd name="connsiteY12107" fmla="*/ 729816 h 1318280"/>
                    <a:gd name="connsiteX12108" fmla="*/ 1536937 w 2276193"/>
                    <a:gd name="connsiteY12108" fmla="*/ 729676 h 1318280"/>
                    <a:gd name="connsiteX12109" fmla="*/ 1536618 w 2276193"/>
                    <a:gd name="connsiteY12109" fmla="*/ 727220 h 1318280"/>
                    <a:gd name="connsiteX12110" fmla="*/ 1536477 w 2276193"/>
                    <a:gd name="connsiteY12110" fmla="*/ 725711 h 1318280"/>
                    <a:gd name="connsiteX12111" fmla="*/ 1536327 w 2276193"/>
                    <a:gd name="connsiteY12111" fmla="*/ 725823 h 1318280"/>
                    <a:gd name="connsiteX12112" fmla="*/ 1536084 w 2276193"/>
                    <a:gd name="connsiteY12112" fmla="*/ 726001 h 1318280"/>
                    <a:gd name="connsiteX12113" fmla="*/ 1535952 w 2276193"/>
                    <a:gd name="connsiteY12113" fmla="*/ 726095 h 1318280"/>
                    <a:gd name="connsiteX12114" fmla="*/ 1535296 w 2276193"/>
                    <a:gd name="connsiteY12114" fmla="*/ 726564 h 1318280"/>
                    <a:gd name="connsiteX12115" fmla="*/ 1534902 w 2276193"/>
                    <a:gd name="connsiteY12115" fmla="*/ 726817 h 1318280"/>
                    <a:gd name="connsiteX12116" fmla="*/ 1534274 w 2276193"/>
                    <a:gd name="connsiteY12116" fmla="*/ 727192 h 1318280"/>
                    <a:gd name="connsiteX12117" fmla="*/ 1533749 w 2276193"/>
                    <a:gd name="connsiteY12117" fmla="*/ 727482 h 1318280"/>
                    <a:gd name="connsiteX12118" fmla="*/ 1533271 w 2276193"/>
                    <a:gd name="connsiteY12118" fmla="*/ 727717 h 1318280"/>
                    <a:gd name="connsiteX12119" fmla="*/ 1532699 w 2276193"/>
                    <a:gd name="connsiteY12119" fmla="*/ 727979 h 1318280"/>
                    <a:gd name="connsiteX12120" fmla="*/ 1532371 w 2276193"/>
                    <a:gd name="connsiteY12120" fmla="*/ 728101 h 1318280"/>
                    <a:gd name="connsiteX12121" fmla="*/ 1531649 w 2276193"/>
                    <a:gd name="connsiteY12121" fmla="*/ 728364 h 1318280"/>
                    <a:gd name="connsiteX12122" fmla="*/ 1531556 w 2276193"/>
                    <a:gd name="connsiteY12122" fmla="*/ 728392 h 1318280"/>
                    <a:gd name="connsiteX12123" fmla="*/ 1519313 w 2276193"/>
                    <a:gd name="connsiteY12123" fmla="*/ 724764 h 1318280"/>
                    <a:gd name="connsiteX12124" fmla="*/ 1514335 w 2276193"/>
                    <a:gd name="connsiteY12124" fmla="*/ 720358 h 1318280"/>
                    <a:gd name="connsiteX12125" fmla="*/ 1511870 w 2276193"/>
                    <a:gd name="connsiteY12125" fmla="*/ 713412 h 1318280"/>
                    <a:gd name="connsiteX12126" fmla="*/ 1512245 w 2276193"/>
                    <a:gd name="connsiteY12126" fmla="*/ 712334 h 1318280"/>
                    <a:gd name="connsiteX12127" fmla="*/ 1506555 w 2276193"/>
                    <a:gd name="connsiteY12127" fmla="*/ 707037 h 1318280"/>
                    <a:gd name="connsiteX12128" fmla="*/ 1505177 w 2276193"/>
                    <a:gd name="connsiteY12128" fmla="*/ 706437 h 1318280"/>
                    <a:gd name="connsiteX12129" fmla="*/ 1497162 w 2276193"/>
                    <a:gd name="connsiteY12129" fmla="*/ 699341 h 1318280"/>
                    <a:gd name="connsiteX12130" fmla="*/ 1494837 w 2276193"/>
                    <a:gd name="connsiteY12130" fmla="*/ 695666 h 1318280"/>
                    <a:gd name="connsiteX12131" fmla="*/ 1494425 w 2276193"/>
                    <a:gd name="connsiteY12131" fmla="*/ 695301 h 1318280"/>
                    <a:gd name="connsiteX12132" fmla="*/ 1494012 w 2276193"/>
                    <a:gd name="connsiteY12132" fmla="*/ 695001 h 1318280"/>
                    <a:gd name="connsiteX12133" fmla="*/ 1493581 w 2276193"/>
                    <a:gd name="connsiteY12133" fmla="*/ 694748 h 1318280"/>
                    <a:gd name="connsiteX12134" fmla="*/ 1493140 w 2276193"/>
                    <a:gd name="connsiteY12134" fmla="*/ 694551 h 1318280"/>
                    <a:gd name="connsiteX12135" fmla="*/ 1492672 w 2276193"/>
                    <a:gd name="connsiteY12135" fmla="*/ 694392 h 1318280"/>
                    <a:gd name="connsiteX12136" fmla="*/ 1492184 w 2276193"/>
                    <a:gd name="connsiteY12136" fmla="*/ 694270 h 1318280"/>
                    <a:gd name="connsiteX12137" fmla="*/ 1491659 w 2276193"/>
                    <a:gd name="connsiteY12137" fmla="*/ 694185 h 1318280"/>
                    <a:gd name="connsiteX12138" fmla="*/ 1491097 w 2276193"/>
                    <a:gd name="connsiteY12138" fmla="*/ 694129 h 1318280"/>
                    <a:gd name="connsiteX12139" fmla="*/ 1487647 w 2276193"/>
                    <a:gd name="connsiteY12139" fmla="*/ 694326 h 1318280"/>
                    <a:gd name="connsiteX12140" fmla="*/ 1465027 w 2276193"/>
                    <a:gd name="connsiteY12140" fmla="*/ 696341 h 1318280"/>
                    <a:gd name="connsiteX12141" fmla="*/ 1445257 w 2276193"/>
                    <a:gd name="connsiteY12141" fmla="*/ 693913 h 1318280"/>
                    <a:gd name="connsiteX12142" fmla="*/ 1438480 w 2276193"/>
                    <a:gd name="connsiteY12142" fmla="*/ 692929 h 1318280"/>
                    <a:gd name="connsiteX12143" fmla="*/ 1430652 w 2276193"/>
                    <a:gd name="connsiteY12143" fmla="*/ 690220 h 1318280"/>
                    <a:gd name="connsiteX12144" fmla="*/ 1431027 w 2276193"/>
                    <a:gd name="connsiteY12144" fmla="*/ 692282 h 1318280"/>
                    <a:gd name="connsiteX12145" fmla="*/ 1438770 w 2276193"/>
                    <a:gd name="connsiteY12145" fmla="*/ 699266 h 1318280"/>
                    <a:gd name="connsiteX12146" fmla="*/ 1454622 w 2276193"/>
                    <a:gd name="connsiteY12146" fmla="*/ 712465 h 1318280"/>
                    <a:gd name="connsiteX12147" fmla="*/ 1453994 w 2276193"/>
                    <a:gd name="connsiteY12147" fmla="*/ 718568 h 1318280"/>
                    <a:gd name="connsiteX12148" fmla="*/ 1446991 w 2276193"/>
                    <a:gd name="connsiteY12148" fmla="*/ 728551 h 1318280"/>
                    <a:gd name="connsiteX12149" fmla="*/ 1443420 w 2276193"/>
                    <a:gd name="connsiteY12149" fmla="*/ 734532 h 1318280"/>
                    <a:gd name="connsiteX12150" fmla="*/ 1443673 w 2276193"/>
                    <a:gd name="connsiteY12150" fmla="*/ 736266 h 1318280"/>
                    <a:gd name="connsiteX12151" fmla="*/ 1443438 w 2276193"/>
                    <a:gd name="connsiteY12151" fmla="*/ 738038 h 1318280"/>
                    <a:gd name="connsiteX12152" fmla="*/ 1443157 w 2276193"/>
                    <a:gd name="connsiteY12152" fmla="*/ 738788 h 1318280"/>
                    <a:gd name="connsiteX12153" fmla="*/ 1443082 w 2276193"/>
                    <a:gd name="connsiteY12153" fmla="*/ 738956 h 1318280"/>
                    <a:gd name="connsiteX12154" fmla="*/ 1442670 w 2276193"/>
                    <a:gd name="connsiteY12154" fmla="*/ 739659 h 1318280"/>
                    <a:gd name="connsiteX12155" fmla="*/ 1442604 w 2276193"/>
                    <a:gd name="connsiteY12155" fmla="*/ 739734 h 1318280"/>
                    <a:gd name="connsiteX12156" fmla="*/ 1441929 w 2276193"/>
                    <a:gd name="connsiteY12156" fmla="*/ 740484 h 1318280"/>
                    <a:gd name="connsiteX12157" fmla="*/ 1441029 w 2276193"/>
                    <a:gd name="connsiteY12157" fmla="*/ 741131 h 1318280"/>
                    <a:gd name="connsiteX12158" fmla="*/ 1438629 w 2276193"/>
                    <a:gd name="connsiteY12158" fmla="*/ 741806 h 1318280"/>
                    <a:gd name="connsiteX12159" fmla="*/ 1434720 w 2276193"/>
                    <a:gd name="connsiteY12159" fmla="*/ 744853 h 1318280"/>
                    <a:gd name="connsiteX12160" fmla="*/ 1429499 w 2276193"/>
                    <a:gd name="connsiteY12160" fmla="*/ 749502 h 1318280"/>
                    <a:gd name="connsiteX12161" fmla="*/ 1426349 w 2276193"/>
                    <a:gd name="connsiteY12161" fmla="*/ 751949 h 1318280"/>
                    <a:gd name="connsiteX12162" fmla="*/ 1415607 w 2276193"/>
                    <a:gd name="connsiteY12162" fmla="*/ 757526 h 1318280"/>
                    <a:gd name="connsiteX12163" fmla="*/ 1411210 w 2276193"/>
                    <a:gd name="connsiteY12163" fmla="*/ 758736 h 1318280"/>
                    <a:gd name="connsiteX12164" fmla="*/ 1409110 w 2276193"/>
                    <a:gd name="connsiteY12164" fmla="*/ 759561 h 1318280"/>
                    <a:gd name="connsiteX12165" fmla="*/ 1408998 w 2276193"/>
                    <a:gd name="connsiteY12165" fmla="*/ 759598 h 1318280"/>
                    <a:gd name="connsiteX12166" fmla="*/ 1407976 w 2276193"/>
                    <a:gd name="connsiteY12166" fmla="*/ 759982 h 1318280"/>
                    <a:gd name="connsiteX12167" fmla="*/ 1407460 w 2276193"/>
                    <a:gd name="connsiteY12167" fmla="*/ 761398 h 1318280"/>
                    <a:gd name="connsiteX12168" fmla="*/ 1407357 w 2276193"/>
                    <a:gd name="connsiteY12168" fmla="*/ 761633 h 1318280"/>
                    <a:gd name="connsiteX12169" fmla="*/ 1406767 w 2276193"/>
                    <a:gd name="connsiteY12169" fmla="*/ 762804 h 1318280"/>
                    <a:gd name="connsiteX12170" fmla="*/ 1406664 w 2276193"/>
                    <a:gd name="connsiteY12170" fmla="*/ 762992 h 1318280"/>
                    <a:gd name="connsiteX12171" fmla="*/ 1404911 w 2276193"/>
                    <a:gd name="connsiteY12171" fmla="*/ 765270 h 1318280"/>
                    <a:gd name="connsiteX12172" fmla="*/ 1395574 w 2276193"/>
                    <a:gd name="connsiteY12172" fmla="*/ 769891 h 1318280"/>
                    <a:gd name="connsiteX12173" fmla="*/ 1394243 w 2276193"/>
                    <a:gd name="connsiteY12173" fmla="*/ 770285 h 1318280"/>
                    <a:gd name="connsiteX12174" fmla="*/ 1392949 w 2276193"/>
                    <a:gd name="connsiteY12174" fmla="*/ 770725 h 1318280"/>
                    <a:gd name="connsiteX12175" fmla="*/ 1384194 w 2276193"/>
                    <a:gd name="connsiteY12175" fmla="*/ 774634 h 1318280"/>
                    <a:gd name="connsiteX12176" fmla="*/ 1384072 w 2276193"/>
                    <a:gd name="connsiteY12176" fmla="*/ 774691 h 1318280"/>
                    <a:gd name="connsiteX12177" fmla="*/ 1379975 w 2276193"/>
                    <a:gd name="connsiteY12177" fmla="*/ 776650 h 1318280"/>
                    <a:gd name="connsiteX12178" fmla="*/ 1377894 w 2276193"/>
                    <a:gd name="connsiteY12178" fmla="*/ 777569 h 1318280"/>
                    <a:gd name="connsiteX12179" fmla="*/ 1377594 w 2276193"/>
                    <a:gd name="connsiteY12179" fmla="*/ 777700 h 1318280"/>
                    <a:gd name="connsiteX12180" fmla="*/ 1375541 w 2276193"/>
                    <a:gd name="connsiteY12180" fmla="*/ 778525 h 1318280"/>
                    <a:gd name="connsiteX12181" fmla="*/ 1375129 w 2276193"/>
                    <a:gd name="connsiteY12181" fmla="*/ 778675 h 1318280"/>
                    <a:gd name="connsiteX12182" fmla="*/ 1372945 w 2276193"/>
                    <a:gd name="connsiteY12182" fmla="*/ 779424 h 1318280"/>
                    <a:gd name="connsiteX12183" fmla="*/ 1366477 w 2276193"/>
                    <a:gd name="connsiteY12183" fmla="*/ 781243 h 1318280"/>
                    <a:gd name="connsiteX12184" fmla="*/ 1352368 w 2276193"/>
                    <a:gd name="connsiteY12184" fmla="*/ 786193 h 1318280"/>
                    <a:gd name="connsiteX12185" fmla="*/ 1347335 w 2276193"/>
                    <a:gd name="connsiteY12185" fmla="*/ 787636 h 1318280"/>
                    <a:gd name="connsiteX12186" fmla="*/ 1347166 w 2276193"/>
                    <a:gd name="connsiteY12186" fmla="*/ 787636 h 1318280"/>
                    <a:gd name="connsiteX12187" fmla="*/ 1346997 w 2276193"/>
                    <a:gd name="connsiteY12187" fmla="*/ 788171 h 1318280"/>
                    <a:gd name="connsiteX12188" fmla="*/ 1349687 w 2276193"/>
                    <a:gd name="connsiteY12188" fmla="*/ 793214 h 1318280"/>
                    <a:gd name="connsiteX12189" fmla="*/ 1353053 w 2276193"/>
                    <a:gd name="connsiteY12189" fmla="*/ 795970 h 1318280"/>
                    <a:gd name="connsiteX12190" fmla="*/ 1360290 w 2276193"/>
                    <a:gd name="connsiteY12190" fmla="*/ 793336 h 1318280"/>
                    <a:gd name="connsiteX12191" fmla="*/ 1360693 w 2276193"/>
                    <a:gd name="connsiteY12191" fmla="*/ 793223 h 1318280"/>
                    <a:gd name="connsiteX12192" fmla="*/ 1362305 w 2276193"/>
                    <a:gd name="connsiteY12192" fmla="*/ 792792 h 1318280"/>
                    <a:gd name="connsiteX12193" fmla="*/ 1362652 w 2276193"/>
                    <a:gd name="connsiteY12193" fmla="*/ 792708 h 1318280"/>
                    <a:gd name="connsiteX12194" fmla="*/ 1364377 w 2276193"/>
                    <a:gd name="connsiteY12194" fmla="*/ 792314 h 1318280"/>
                    <a:gd name="connsiteX12195" fmla="*/ 1364555 w 2276193"/>
                    <a:gd name="connsiteY12195" fmla="*/ 792277 h 1318280"/>
                    <a:gd name="connsiteX12196" fmla="*/ 1380707 w 2276193"/>
                    <a:gd name="connsiteY12196" fmla="*/ 790130 h 1318280"/>
                    <a:gd name="connsiteX12197" fmla="*/ 1386650 w 2276193"/>
                    <a:gd name="connsiteY12197" fmla="*/ 788396 h 1318280"/>
                    <a:gd name="connsiteX12198" fmla="*/ 1386959 w 2276193"/>
                    <a:gd name="connsiteY12198" fmla="*/ 788274 h 1318280"/>
                    <a:gd name="connsiteX12199" fmla="*/ 1391102 w 2276193"/>
                    <a:gd name="connsiteY12199" fmla="*/ 786821 h 1318280"/>
                    <a:gd name="connsiteX12200" fmla="*/ 1395658 w 2276193"/>
                    <a:gd name="connsiteY12200" fmla="*/ 785902 h 1318280"/>
                    <a:gd name="connsiteX12201" fmla="*/ 1401339 w 2276193"/>
                    <a:gd name="connsiteY12201" fmla="*/ 794151 h 1318280"/>
                    <a:gd name="connsiteX12202" fmla="*/ 1397908 w 2276193"/>
                    <a:gd name="connsiteY12202" fmla="*/ 810237 h 1318280"/>
                    <a:gd name="connsiteX12203" fmla="*/ 1393296 w 2276193"/>
                    <a:gd name="connsiteY12203" fmla="*/ 818271 h 1318280"/>
                    <a:gd name="connsiteX12204" fmla="*/ 1391909 w 2276193"/>
                    <a:gd name="connsiteY12204" fmla="*/ 821111 h 1318280"/>
                    <a:gd name="connsiteX12205" fmla="*/ 1391834 w 2276193"/>
                    <a:gd name="connsiteY12205" fmla="*/ 821271 h 1318280"/>
                    <a:gd name="connsiteX12206" fmla="*/ 1390493 w 2276193"/>
                    <a:gd name="connsiteY12206" fmla="*/ 824102 h 1318280"/>
                    <a:gd name="connsiteX12207" fmla="*/ 1389659 w 2276193"/>
                    <a:gd name="connsiteY12207" fmla="*/ 825855 h 1318280"/>
                    <a:gd name="connsiteX12208" fmla="*/ 1381456 w 2276193"/>
                    <a:gd name="connsiteY12208" fmla="*/ 840450 h 1318280"/>
                    <a:gd name="connsiteX12209" fmla="*/ 1360964 w 2276193"/>
                    <a:gd name="connsiteY12209" fmla="*/ 860323 h 1318280"/>
                    <a:gd name="connsiteX12210" fmla="*/ 1337042 w 2276193"/>
                    <a:gd name="connsiteY12210" fmla="*/ 883225 h 1318280"/>
                    <a:gd name="connsiteX12211" fmla="*/ 1336517 w 2276193"/>
                    <a:gd name="connsiteY12211" fmla="*/ 884012 h 1318280"/>
                    <a:gd name="connsiteX12212" fmla="*/ 1336404 w 2276193"/>
                    <a:gd name="connsiteY12212" fmla="*/ 884209 h 1318280"/>
                    <a:gd name="connsiteX12213" fmla="*/ 1335945 w 2276193"/>
                    <a:gd name="connsiteY12213" fmla="*/ 884959 h 1318280"/>
                    <a:gd name="connsiteX12214" fmla="*/ 1335383 w 2276193"/>
                    <a:gd name="connsiteY12214" fmla="*/ 885774 h 1318280"/>
                    <a:gd name="connsiteX12215" fmla="*/ 1334736 w 2276193"/>
                    <a:gd name="connsiteY12215" fmla="*/ 886534 h 1318280"/>
                    <a:gd name="connsiteX12216" fmla="*/ 1334633 w 2276193"/>
                    <a:gd name="connsiteY12216" fmla="*/ 886637 h 1318280"/>
                    <a:gd name="connsiteX12217" fmla="*/ 1333864 w 2276193"/>
                    <a:gd name="connsiteY12217" fmla="*/ 887293 h 1318280"/>
                    <a:gd name="connsiteX12218" fmla="*/ 1333714 w 2276193"/>
                    <a:gd name="connsiteY12218" fmla="*/ 887396 h 1318280"/>
                    <a:gd name="connsiteX12219" fmla="*/ 1332814 w 2276193"/>
                    <a:gd name="connsiteY12219" fmla="*/ 887931 h 1318280"/>
                    <a:gd name="connsiteX12220" fmla="*/ 1332720 w 2276193"/>
                    <a:gd name="connsiteY12220" fmla="*/ 887977 h 1318280"/>
                    <a:gd name="connsiteX12221" fmla="*/ 1331717 w 2276193"/>
                    <a:gd name="connsiteY12221" fmla="*/ 888484 h 1318280"/>
                    <a:gd name="connsiteX12222" fmla="*/ 1331323 w 2276193"/>
                    <a:gd name="connsiteY12222" fmla="*/ 888034 h 1318280"/>
                    <a:gd name="connsiteX12223" fmla="*/ 1331614 w 2276193"/>
                    <a:gd name="connsiteY12223" fmla="*/ 888540 h 1318280"/>
                    <a:gd name="connsiteX12224" fmla="*/ 1330723 w 2276193"/>
                    <a:gd name="connsiteY12224" fmla="*/ 889093 h 1318280"/>
                    <a:gd name="connsiteX12225" fmla="*/ 1323440 w 2276193"/>
                    <a:gd name="connsiteY12225" fmla="*/ 899236 h 1318280"/>
                    <a:gd name="connsiteX12226" fmla="*/ 1319081 w 2276193"/>
                    <a:gd name="connsiteY12226" fmla="*/ 906848 h 1318280"/>
                    <a:gd name="connsiteX12227" fmla="*/ 1318790 w 2276193"/>
                    <a:gd name="connsiteY12227" fmla="*/ 913231 h 1318280"/>
                    <a:gd name="connsiteX12228" fmla="*/ 1320956 w 2276193"/>
                    <a:gd name="connsiteY12228" fmla="*/ 920571 h 1318280"/>
                    <a:gd name="connsiteX12229" fmla="*/ 1320853 w 2276193"/>
                    <a:gd name="connsiteY12229" fmla="*/ 921171 h 1318280"/>
                    <a:gd name="connsiteX12230" fmla="*/ 1322005 w 2276193"/>
                    <a:gd name="connsiteY12230" fmla="*/ 934848 h 1318280"/>
                    <a:gd name="connsiteX12231" fmla="*/ 1322399 w 2276193"/>
                    <a:gd name="connsiteY12231" fmla="*/ 936273 h 1318280"/>
                    <a:gd name="connsiteX12232" fmla="*/ 1322493 w 2276193"/>
                    <a:gd name="connsiteY12232" fmla="*/ 936676 h 1318280"/>
                    <a:gd name="connsiteX12233" fmla="*/ 1325108 w 2276193"/>
                    <a:gd name="connsiteY12233" fmla="*/ 938870 h 1318280"/>
                    <a:gd name="connsiteX12234" fmla="*/ 1326599 w 2276193"/>
                    <a:gd name="connsiteY12234" fmla="*/ 941251 h 1318280"/>
                    <a:gd name="connsiteX12235" fmla="*/ 1326646 w 2276193"/>
                    <a:gd name="connsiteY12235" fmla="*/ 941363 h 1318280"/>
                    <a:gd name="connsiteX12236" fmla="*/ 1326833 w 2276193"/>
                    <a:gd name="connsiteY12236" fmla="*/ 941851 h 1318280"/>
                    <a:gd name="connsiteX12237" fmla="*/ 1326908 w 2276193"/>
                    <a:gd name="connsiteY12237" fmla="*/ 942076 h 1318280"/>
                    <a:gd name="connsiteX12238" fmla="*/ 1327049 w 2276193"/>
                    <a:gd name="connsiteY12238" fmla="*/ 942526 h 1318280"/>
                    <a:gd name="connsiteX12239" fmla="*/ 1327133 w 2276193"/>
                    <a:gd name="connsiteY12239" fmla="*/ 942835 h 1318280"/>
                    <a:gd name="connsiteX12240" fmla="*/ 1327227 w 2276193"/>
                    <a:gd name="connsiteY12240" fmla="*/ 943219 h 1318280"/>
                    <a:gd name="connsiteX12241" fmla="*/ 1327452 w 2276193"/>
                    <a:gd name="connsiteY12241" fmla="*/ 948038 h 1318280"/>
                    <a:gd name="connsiteX12242" fmla="*/ 1327452 w 2276193"/>
                    <a:gd name="connsiteY12242" fmla="*/ 948291 h 1318280"/>
                    <a:gd name="connsiteX12243" fmla="*/ 1327452 w 2276193"/>
                    <a:gd name="connsiteY12243" fmla="*/ 950906 h 1318280"/>
                    <a:gd name="connsiteX12244" fmla="*/ 1327377 w 2276193"/>
                    <a:gd name="connsiteY12244" fmla="*/ 960177 h 1318280"/>
                    <a:gd name="connsiteX12245" fmla="*/ 1327527 w 2276193"/>
                    <a:gd name="connsiteY12245" fmla="*/ 970011 h 1318280"/>
                    <a:gd name="connsiteX12246" fmla="*/ 1326496 w 2276193"/>
                    <a:gd name="connsiteY12246" fmla="*/ 978101 h 1318280"/>
                    <a:gd name="connsiteX12247" fmla="*/ 1326355 w 2276193"/>
                    <a:gd name="connsiteY12247" fmla="*/ 978419 h 1318280"/>
                    <a:gd name="connsiteX12248" fmla="*/ 1325877 w 2276193"/>
                    <a:gd name="connsiteY12248" fmla="*/ 979422 h 1318280"/>
                    <a:gd name="connsiteX12249" fmla="*/ 1325662 w 2276193"/>
                    <a:gd name="connsiteY12249" fmla="*/ 979825 h 1318280"/>
                    <a:gd name="connsiteX12250" fmla="*/ 1325099 w 2276193"/>
                    <a:gd name="connsiteY12250" fmla="*/ 980791 h 1318280"/>
                    <a:gd name="connsiteX12251" fmla="*/ 1324874 w 2276193"/>
                    <a:gd name="connsiteY12251" fmla="*/ 981157 h 1318280"/>
                    <a:gd name="connsiteX12252" fmla="*/ 1322952 w 2276193"/>
                    <a:gd name="connsiteY12252" fmla="*/ 983781 h 1318280"/>
                    <a:gd name="connsiteX12253" fmla="*/ 1322633 w 2276193"/>
                    <a:gd name="connsiteY12253" fmla="*/ 984156 h 1318280"/>
                    <a:gd name="connsiteX12254" fmla="*/ 1321799 w 2276193"/>
                    <a:gd name="connsiteY12254" fmla="*/ 985094 h 1318280"/>
                    <a:gd name="connsiteX12255" fmla="*/ 1321387 w 2276193"/>
                    <a:gd name="connsiteY12255" fmla="*/ 985534 h 1318280"/>
                    <a:gd name="connsiteX12256" fmla="*/ 1320487 w 2276193"/>
                    <a:gd name="connsiteY12256" fmla="*/ 986453 h 1318280"/>
                    <a:gd name="connsiteX12257" fmla="*/ 1320084 w 2276193"/>
                    <a:gd name="connsiteY12257" fmla="*/ 986856 h 1318280"/>
                    <a:gd name="connsiteX12258" fmla="*/ 1318678 w 2276193"/>
                    <a:gd name="connsiteY12258" fmla="*/ 988159 h 1318280"/>
                    <a:gd name="connsiteX12259" fmla="*/ 1314169 w 2276193"/>
                    <a:gd name="connsiteY12259" fmla="*/ 991290 h 1318280"/>
                    <a:gd name="connsiteX12260" fmla="*/ 1312763 w 2276193"/>
                    <a:gd name="connsiteY12260" fmla="*/ 991871 h 1318280"/>
                    <a:gd name="connsiteX12261" fmla="*/ 1305863 w 2276193"/>
                    <a:gd name="connsiteY12261" fmla="*/ 995218 h 1318280"/>
                    <a:gd name="connsiteX12262" fmla="*/ 1303735 w 2276193"/>
                    <a:gd name="connsiteY12262" fmla="*/ 996643 h 1318280"/>
                    <a:gd name="connsiteX12263" fmla="*/ 1295486 w 2276193"/>
                    <a:gd name="connsiteY12263" fmla="*/ 1003326 h 1318280"/>
                    <a:gd name="connsiteX12264" fmla="*/ 1285859 w 2276193"/>
                    <a:gd name="connsiteY12264" fmla="*/ 1011004 h 1318280"/>
                    <a:gd name="connsiteX12265" fmla="*/ 1285559 w 2276193"/>
                    <a:gd name="connsiteY12265" fmla="*/ 1011238 h 1318280"/>
                    <a:gd name="connsiteX12266" fmla="*/ 1285980 w 2276193"/>
                    <a:gd name="connsiteY12266" fmla="*/ 1013216 h 1318280"/>
                    <a:gd name="connsiteX12267" fmla="*/ 1286093 w 2276193"/>
                    <a:gd name="connsiteY12267" fmla="*/ 1013722 h 1318280"/>
                    <a:gd name="connsiteX12268" fmla="*/ 1289046 w 2276193"/>
                    <a:gd name="connsiteY12268" fmla="*/ 1030765 h 1318280"/>
                    <a:gd name="connsiteX12269" fmla="*/ 1288849 w 2276193"/>
                    <a:gd name="connsiteY12269" fmla="*/ 1035049 h 1318280"/>
                    <a:gd name="connsiteX12270" fmla="*/ 1288708 w 2276193"/>
                    <a:gd name="connsiteY12270" fmla="*/ 1036127 h 1318280"/>
                    <a:gd name="connsiteX12271" fmla="*/ 1278181 w 2276193"/>
                    <a:gd name="connsiteY12271" fmla="*/ 1048341 h 1318280"/>
                    <a:gd name="connsiteX12272" fmla="*/ 1275641 w 2276193"/>
                    <a:gd name="connsiteY12272" fmla="*/ 1049063 h 1318280"/>
                    <a:gd name="connsiteX12273" fmla="*/ 1271535 w 2276193"/>
                    <a:gd name="connsiteY12273" fmla="*/ 1050703 h 1318280"/>
                    <a:gd name="connsiteX12274" fmla="*/ 1269819 w 2276193"/>
                    <a:gd name="connsiteY12274" fmla="*/ 1054341 h 1318280"/>
                    <a:gd name="connsiteX12275" fmla="*/ 1262058 w 2276193"/>
                    <a:gd name="connsiteY12275" fmla="*/ 1076108 h 1318280"/>
                    <a:gd name="connsiteX12276" fmla="*/ 1253199 w 2276193"/>
                    <a:gd name="connsiteY12276" fmla="*/ 1086222 h 1318280"/>
                    <a:gd name="connsiteX12277" fmla="*/ 1235154 w 2276193"/>
                    <a:gd name="connsiteY12277" fmla="*/ 1106058 h 1318280"/>
                    <a:gd name="connsiteX12278" fmla="*/ 1209778 w 2276193"/>
                    <a:gd name="connsiteY12278" fmla="*/ 1117082 h 1318280"/>
                    <a:gd name="connsiteX12279" fmla="*/ 1209656 w 2276193"/>
                    <a:gd name="connsiteY12279" fmla="*/ 1117082 h 1318280"/>
                    <a:gd name="connsiteX12280" fmla="*/ 1205175 w 2276193"/>
                    <a:gd name="connsiteY12280" fmla="*/ 1117082 h 1318280"/>
                    <a:gd name="connsiteX12281" fmla="*/ 1202794 w 2276193"/>
                    <a:gd name="connsiteY12281" fmla="*/ 1116866 h 1318280"/>
                    <a:gd name="connsiteX12282" fmla="*/ 1200704 w 2276193"/>
                    <a:gd name="connsiteY12282" fmla="*/ 1116726 h 1318280"/>
                    <a:gd name="connsiteX12283" fmla="*/ 1200479 w 2276193"/>
                    <a:gd name="connsiteY12283" fmla="*/ 1116726 h 1318280"/>
                    <a:gd name="connsiteX12284" fmla="*/ 1200226 w 2276193"/>
                    <a:gd name="connsiteY12284" fmla="*/ 1116726 h 1318280"/>
                    <a:gd name="connsiteX12285" fmla="*/ 1200010 w 2276193"/>
                    <a:gd name="connsiteY12285" fmla="*/ 1116726 h 1318280"/>
                    <a:gd name="connsiteX12286" fmla="*/ 1191283 w 2276193"/>
                    <a:gd name="connsiteY12286" fmla="*/ 1118066 h 1318280"/>
                    <a:gd name="connsiteX12287" fmla="*/ 1187289 w 2276193"/>
                    <a:gd name="connsiteY12287" fmla="*/ 1119154 h 1318280"/>
                    <a:gd name="connsiteX12288" fmla="*/ 1185611 w 2276193"/>
                    <a:gd name="connsiteY12288" fmla="*/ 1119613 h 1318280"/>
                    <a:gd name="connsiteX12289" fmla="*/ 1180559 w 2276193"/>
                    <a:gd name="connsiteY12289" fmla="*/ 1120897 h 1318280"/>
                    <a:gd name="connsiteX12290" fmla="*/ 1177090 w 2276193"/>
                    <a:gd name="connsiteY12290" fmla="*/ 1121253 h 1318280"/>
                    <a:gd name="connsiteX12291" fmla="*/ 1162279 w 2276193"/>
                    <a:gd name="connsiteY12291" fmla="*/ 1110736 h 1318280"/>
                    <a:gd name="connsiteX12292" fmla="*/ 1161810 w 2276193"/>
                    <a:gd name="connsiteY12292" fmla="*/ 1109255 h 1318280"/>
                    <a:gd name="connsiteX12293" fmla="*/ 1161210 w 2276193"/>
                    <a:gd name="connsiteY12293" fmla="*/ 1107352 h 1318280"/>
                    <a:gd name="connsiteX12294" fmla="*/ 1161041 w 2276193"/>
                    <a:gd name="connsiteY12294" fmla="*/ 1106724 h 1318280"/>
                    <a:gd name="connsiteX12295" fmla="*/ 1160892 w 2276193"/>
                    <a:gd name="connsiteY12295" fmla="*/ 1106058 h 1318280"/>
                    <a:gd name="connsiteX12296" fmla="*/ 1160770 w 2276193"/>
                    <a:gd name="connsiteY12296" fmla="*/ 1105374 h 1318280"/>
                    <a:gd name="connsiteX12297" fmla="*/ 1160676 w 2276193"/>
                    <a:gd name="connsiteY12297" fmla="*/ 1104670 h 1318280"/>
                    <a:gd name="connsiteX12298" fmla="*/ 1160620 w 2276193"/>
                    <a:gd name="connsiteY12298" fmla="*/ 1103939 h 1318280"/>
                    <a:gd name="connsiteX12299" fmla="*/ 1160620 w 2276193"/>
                    <a:gd name="connsiteY12299" fmla="*/ 1103189 h 1318280"/>
                    <a:gd name="connsiteX12300" fmla="*/ 1162223 w 2276193"/>
                    <a:gd name="connsiteY12300" fmla="*/ 1097790 h 1318280"/>
                    <a:gd name="connsiteX12301" fmla="*/ 1161445 w 2276193"/>
                    <a:gd name="connsiteY12301" fmla="*/ 1095868 h 1318280"/>
                    <a:gd name="connsiteX12302" fmla="*/ 1160667 w 2276193"/>
                    <a:gd name="connsiteY12302" fmla="*/ 1094115 h 1318280"/>
                    <a:gd name="connsiteX12303" fmla="*/ 1159513 w 2276193"/>
                    <a:gd name="connsiteY12303" fmla="*/ 1091341 h 1318280"/>
                    <a:gd name="connsiteX12304" fmla="*/ 1159373 w 2276193"/>
                    <a:gd name="connsiteY12304" fmla="*/ 1091031 h 1318280"/>
                    <a:gd name="connsiteX12305" fmla="*/ 1156832 w 2276193"/>
                    <a:gd name="connsiteY12305" fmla="*/ 1084160 h 1318280"/>
                    <a:gd name="connsiteX12306" fmla="*/ 1149886 w 2276193"/>
                    <a:gd name="connsiteY12306" fmla="*/ 1070905 h 1318280"/>
                    <a:gd name="connsiteX12307" fmla="*/ 1142406 w 2276193"/>
                    <a:gd name="connsiteY12307" fmla="*/ 1052325 h 1318280"/>
                    <a:gd name="connsiteX12308" fmla="*/ 1141290 w 2276193"/>
                    <a:gd name="connsiteY12308" fmla="*/ 1046091 h 1318280"/>
                    <a:gd name="connsiteX12309" fmla="*/ 1141196 w 2276193"/>
                    <a:gd name="connsiteY12309" fmla="*/ 1045604 h 1318280"/>
                    <a:gd name="connsiteX12310" fmla="*/ 1139265 w 2276193"/>
                    <a:gd name="connsiteY12310" fmla="*/ 1029180 h 1318280"/>
                    <a:gd name="connsiteX12311" fmla="*/ 1139265 w 2276193"/>
                    <a:gd name="connsiteY12311" fmla="*/ 1028956 h 1318280"/>
                    <a:gd name="connsiteX12312" fmla="*/ 1139275 w 2276193"/>
                    <a:gd name="connsiteY12312" fmla="*/ 1028637 h 1318280"/>
                    <a:gd name="connsiteX12313" fmla="*/ 1136406 w 2276193"/>
                    <a:gd name="connsiteY12313" fmla="*/ 1023153 h 1318280"/>
                    <a:gd name="connsiteX12314" fmla="*/ 1133763 w 2276193"/>
                    <a:gd name="connsiteY12314" fmla="*/ 1016675 h 1318280"/>
                    <a:gd name="connsiteX12315" fmla="*/ 1133725 w 2276193"/>
                    <a:gd name="connsiteY12315" fmla="*/ 1016582 h 1318280"/>
                    <a:gd name="connsiteX12316" fmla="*/ 1126713 w 2276193"/>
                    <a:gd name="connsiteY12316" fmla="*/ 1003017 h 1318280"/>
                    <a:gd name="connsiteX12317" fmla="*/ 1123161 w 2276193"/>
                    <a:gd name="connsiteY12317" fmla="*/ 979694 h 1318280"/>
                    <a:gd name="connsiteX12318" fmla="*/ 1123592 w 2276193"/>
                    <a:gd name="connsiteY12318" fmla="*/ 978157 h 1318280"/>
                    <a:gd name="connsiteX12319" fmla="*/ 1124904 w 2276193"/>
                    <a:gd name="connsiteY12319" fmla="*/ 974304 h 1318280"/>
                    <a:gd name="connsiteX12320" fmla="*/ 1126657 w 2276193"/>
                    <a:gd name="connsiteY12320" fmla="*/ 967761 h 1318280"/>
                    <a:gd name="connsiteX12321" fmla="*/ 1133003 w 2276193"/>
                    <a:gd name="connsiteY12321" fmla="*/ 956812 h 1318280"/>
                    <a:gd name="connsiteX12322" fmla="*/ 1133360 w 2276193"/>
                    <a:gd name="connsiteY12322" fmla="*/ 956456 h 1318280"/>
                    <a:gd name="connsiteX12323" fmla="*/ 1134522 w 2276193"/>
                    <a:gd name="connsiteY12323" fmla="*/ 955275 h 1318280"/>
                    <a:gd name="connsiteX12324" fmla="*/ 1136462 w 2276193"/>
                    <a:gd name="connsiteY12324" fmla="*/ 945769 h 1318280"/>
                    <a:gd name="connsiteX12325" fmla="*/ 1135975 w 2276193"/>
                    <a:gd name="connsiteY12325" fmla="*/ 944541 h 1318280"/>
                    <a:gd name="connsiteX12326" fmla="*/ 1133547 w 2276193"/>
                    <a:gd name="connsiteY12326" fmla="*/ 929486 h 1318280"/>
                    <a:gd name="connsiteX12327" fmla="*/ 1133763 w 2276193"/>
                    <a:gd name="connsiteY12327" fmla="*/ 928605 h 1318280"/>
                    <a:gd name="connsiteX12328" fmla="*/ 1133838 w 2276193"/>
                    <a:gd name="connsiteY12328" fmla="*/ 928296 h 1318280"/>
                    <a:gd name="connsiteX12329" fmla="*/ 1133969 w 2276193"/>
                    <a:gd name="connsiteY12329" fmla="*/ 927039 h 1318280"/>
                    <a:gd name="connsiteX12330" fmla="*/ 1133781 w 2276193"/>
                    <a:gd name="connsiteY12330" fmla="*/ 925474 h 1318280"/>
                    <a:gd name="connsiteX12331" fmla="*/ 1133003 w 2276193"/>
                    <a:gd name="connsiteY12331" fmla="*/ 923224 h 1318280"/>
                    <a:gd name="connsiteX12332" fmla="*/ 1132647 w 2276193"/>
                    <a:gd name="connsiteY12332" fmla="*/ 922652 h 1318280"/>
                    <a:gd name="connsiteX12333" fmla="*/ 1127266 w 2276193"/>
                    <a:gd name="connsiteY12333" fmla="*/ 911760 h 1318280"/>
                    <a:gd name="connsiteX12334" fmla="*/ 1126704 w 2276193"/>
                    <a:gd name="connsiteY12334" fmla="*/ 910213 h 1318280"/>
                    <a:gd name="connsiteX12335" fmla="*/ 1125504 w 2276193"/>
                    <a:gd name="connsiteY12335" fmla="*/ 907007 h 1318280"/>
                    <a:gd name="connsiteX12336" fmla="*/ 1125382 w 2276193"/>
                    <a:gd name="connsiteY12336" fmla="*/ 906679 h 1318280"/>
                    <a:gd name="connsiteX12337" fmla="*/ 1124988 w 2276193"/>
                    <a:gd name="connsiteY12337" fmla="*/ 905685 h 1318280"/>
                    <a:gd name="connsiteX12338" fmla="*/ 1122964 w 2276193"/>
                    <a:gd name="connsiteY12338" fmla="*/ 902648 h 1318280"/>
                    <a:gd name="connsiteX12339" fmla="*/ 1119448 w 2276193"/>
                    <a:gd name="connsiteY12339" fmla="*/ 899480 h 1318280"/>
                    <a:gd name="connsiteX12340" fmla="*/ 1119298 w 2276193"/>
                    <a:gd name="connsiteY12340" fmla="*/ 899358 h 1318280"/>
                    <a:gd name="connsiteX12341" fmla="*/ 1118352 w 2276193"/>
                    <a:gd name="connsiteY12341" fmla="*/ 898570 h 1318280"/>
                    <a:gd name="connsiteX12342" fmla="*/ 1115080 w 2276193"/>
                    <a:gd name="connsiteY12342" fmla="*/ 895514 h 1318280"/>
                    <a:gd name="connsiteX12343" fmla="*/ 1114311 w 2276193"/>
                    <a:gd name="connsiteY12343" fmla="*/ 894689 h 1318280"/>
                    <a:gd name="connsiteX12344" fmla="*/ 1113299 w 2276193"/>
                    <a:gd name="connsiteY12344" fmla="*/ 893592 h 1318280"/>
                    <a:gd name="connsiteX12345" fmla="*/ 1113168 w 2276193"/>
                    <a:gd name="connsiteY12345" fmla="*/ 893443 h 1318280"/>
                    <a:gd name="connsiteX12346" fmla="*/ 1112165 w 2276193"/>
                    <a:gd name="connsiteY12346" fmla="*/ 892318 h 1318280"/>
                    <a:gd name="connsiteX12347" fmla="*/ 1108227 w 2276193"/>
                    <a:gd name="connsiteY12347" fmla="*/ 886693 h 1318280"/>
                    <a:gd name="connsiteX12348" fmla="*/ 1107402 w 2276193"/>
                    <a:gd name="connsiteY12348" fmla="*/ 885043 h 1318280"/>
                    <a:gd name="connsiteX12349" fmla="*/ 1107337 w 2276193"/>
                    <a:gd name="connsiteY12349" fmla="*/ 884912 h 1318280"/>
                    <a:gd name="connsiteX12350" fmla="*/ 1106634 w 2276193"/>
                    <a:gd name="connsiteY12350" fmla="*/ 883300 h 1318280"/>
                    <a:gd name="connsiteX12351" fmla="*/ 1106531 w 2276193"/>
                    <a:gd name="connsiteY12351" fmla="*/ 883028 h 1318280"/>
                    <a:gd name="connsiteX12352" fmla="*/ 1106353 w 2276193"/>
                    <a:gd name="connsiteY12352" fmla="*/ 882540 h 1318280"/>
                    <a:gd name="connsiteX12353" fmla="*/ 1106287 w 2276193"/>
                    <a:gd name="connsiteY12353" fmla="*/ 882353 h 1318280"/>
                    <a:gd name="connsiteX12354" fmla="*/ 1105762 w 2276193"/>
                    <a:gd name="connsiteY12354" fmla="*/ 880450 h 1318280"/>
                    <a:gd name="connsiteX12355" fmla="*/ 1105715 w 2276193"/>
                    <a:gd name="connsiteY12355" fmla="*/ 880215 h 1318280"/>
                    <a:gd name="connsiteX12356" fmla="*/ 1105612 w 2276193"/>
                    <a:gd name="connsiteY12356" fmla="*/ 879625 h 1318280"/>
                    <a:gd name="connsiteX12357" fmla="*/ 1105574 w 2276193"/>
                    <a:gd name="connsiteY12357" fmla="*/ 879362 h 1318280"/>
                    <a:gd name="connsiteX12358" fmla="*/ 1105500 w 2276193"/>
                    <a:gd name="connsiteY12358" fmla="*/ 878734 h 1318280"/>
                    <a:gd name="connsiteX12359" fmla="*/ 1105500 w 2276193"/>
                    <a:gd name="connsiteY12359" fmla="*/ 878631 h 1318280"/>
                    <a:gd name="connsiteX12360" fmla="*/ 1105471 w 2276193"/>
                    <a:gd name="connsiteY12360" fmla="*/ 877188 h 1318280"/>
                    <a:gd name="connsiteX12361" fmla="*/ 1105471 w 2276193"/>
                    <a:gd name="connsiteY12361" fmla="*/ 877057 h 1318280"/>
                    <a:gd name="connsiteX12362" fmla="*/ 1105518 w 2276193"/>
                    <a:gd name="connsiteY12362" fmla="*/ 876363 h 1318280"/>
                    <a:gd name="connsiteX12363" fmla="*/ 1105546 w 2276193"/>
                    <a:gd name="connsiteY12363" fmla="*/ 876091 h 1318280"/>
                    <a:gd name="connsiteX12364" fmla="*/ 1105649 w 2276193"/>
                    <a:gd name="connsiteY12364" fmla="*/ 875388 h 1318280"/>
                    <a:gd name="connsiteX12365" fmla="*/ 1105678 w 2276193"/>
                    <a:gd name="connsiteY12365" fmla="*/ 875229 h 1318280"/>
                    <a:gd name="connsiteX12366" fmla="*/ 1106099 w 2276193"/>
                    <a:gd name="connsiteY12366" fmla="*/ 873513 h 1318280"/>
                    <a:gd name="connsiteX12367" fmla="*/ 1107225 w 2276193"/>
                    <a:gd name="connsiteY12367" fmla="*/ 870804 h 1318280"/>
                    <a:gd name="connsiteX12368" fmla="*/ 1109643 w 2276193"/>
                    <a:gd name="connsiteY12368" fmla="*/ 861758 h 1318280"/>
                    <a:gd name="connsiteX12369" fmla="*/ 1109662 w 2276193"/>
                    <a:gd name="connsiteY12369" fmla="*/ 861627 h 1318280"/>
                    <a:gd name="connsiteX12370" fmla="*/ 1111480 w 2276193"/>
                    <a:gd name="connsiteY12370" fmla="*/ 853565 h 1318280"/>
                    <a:gd name="connsiteX12371" fmla="*/ 1106793 w 2276193"/>
                    <a:gd name="connsiteY12371" fmla="*/ 843741 h 1318280"/>
                    <a:gd name="connsiteX12372" fmla="*/ 1106390 w 2276193"/>
                    <a:gd name="connsiteY12372" fmla="*/ 843638 h 1318280"/>
                    <a:gd name="connsiteX12373" fmla="*/ 1105303 w 2276193"/>
                    <a:gd name="connsiteY12373" fmla="*/ 843778 h 1318280"/>
                    <a:gd name="connsiteX12374" fmla="*/ 1104131 w 2276193"/>
                    <a:gd name="connsiteY12374" fmla="*/ 844013 h 1318280"/>
                    <a:gd name="connsiteX12375" fmla="*/ 1091907 w 2276193"/>
                    <a:gd name="connsiteY12375" fmla="*/ 845522 h 1318280"/>
                    <a:gd name="connsiteX12376" fmla="*/ 1091485 w 2276193"/>
                    <a:gd name="connsiteY12376" fmla="*/ 845522 h 1318280"/>
                    <a:gd name="connsiteX12377" fmla="*/ 1088307 w 2276193"/>
                    <a:gd name="connsiteY12377" fmla="*/ 845137 h 1318280"/>
                    <a:gd name="connsiteX12378" fmla="*/ 1088204 w 2276193"/>
                    <a:gd name="connsiteY12378" fmla="*/ 845109 h 1318280"/>
                    <a:gd name="connsiteX12379" fmla="*/ 1087013 w 2276193"/>
                    <a:gd name="connsiteY12379" fmla="*/ 844706 h 1318280"/>
                    <a:gd name="connsiteX12380" fmla="*/ 1086854 w 2276193"/>
                    <a:gd name="connsiteY12380" fmla="*/ 844641 h 1318280"/>
                    <a:gd name="connsiteX12381" fmla="*/ 1085748 w 2276193"/>
                    <a:gd name="connsiteY12381" fmla="*/ 844087 h 1318280"/>
                    <a:gd name="connsiteX12382" fmla="*/ 1085654 w 2276193"/>
                    <a:gd name="connsiteY12382" fmla="*/ 844031 h 1318280"/>
                    <a:gd name="connsiteX12383" fmla="*/ 1084567 w 2276193"/>
                    <a:gd name="connsiteY12383" fmla="*/ 843281 h 1318280"/>
                    <a:gd name="connsiteX12384" fmla="*/ 1083620 w 2276193"/>
                    <a:gd name="connsiteY12384" fmla="*/ 842400 h 1318280"/>
                    <a:gd name="connsiteX12385" fmla="*/ 1083508 w 2276193"/>
                    <a:gd name="connsiteY12385" fmla="*/ 842288 h 1318280"/>
                    <a:gd name="connsiteX12386" fmla="*/ 1082701 w 2276193"/>
                    <a:gd name="connsiteY12386" fmla="*/ 841313 h 1318280"/>
                    <a:gd name="connsiteX12387" fmla="*/ 1082561 w 2276193"/>
                    <a:gd name="connsiteY12387" fmla="*/ 841125 h 1318280"/>
                    <a:gd name="connsiteX12388" fmla="*/ 1081848 w 2276193"/>
                    <a:gd name="connsiteY12388" fmla="*/ 840019 h 1318280"/>
                    <a:gd name="connsiteX12389" fmla="*/ 1081783 w 2276193"/>
                    <a:gd name="connsiteY12389" fmla="*/ 839897 h 1318280"/>
                    <a:gd name="connsiteX12390" fmla="*/ 1081089 w 2276193"/>
                    <a:gd name="connsiteY12390" fmla="*/ 838529 h 1318280"/>
                    <a:gd name="connsiteX12391" fmla="*/ 1072934 w 2276193"/>
                    <a:gd name="connsiteY12391" fmla="*/ 830523 h 1318280"/>
                    <a:gd name="connsiteX12392" fmla="*/ 1072118 w 2276193"/>
                    <a:gd name="connsiteY12392" fmla="*/ 830542 h 1318280"/>
                    <a:gd name="connsiteX12393" fmla="*/ 1069625 w 2276193"/>
                    <a:gd name="connsiteY12393" fmla="*/ 830729 h 1318280"/>
                    <a:gd name="connsiteX12394" fmla="*/ 1068406 w 2276193"/>
                    <a:gd name="connsiteY12394" fmla="*/ 830861 h 1318280"/>
                    <a:gd name="connsiteX12395" fmla="*/ 1050586 w 2276193"/>
                    <a:gd name="connsiteY12395" fmla="*/ 836504 h 1318280"/>
                    <a:gd name="connsiteX12396" fmla="*/ 1036244 w 2276193"/>
                    <a:gd name="connsiteY12396" fmla="*/ 840704 h 1318280"/>
                    <a:gd name="connsiteX12397" fmla="*/ 1029373 w 2276193"/>
                    <a:gd name="connsiteY12397" fmla="*/ 839682 h 1318280"/>
                    <a:gd name="connsiteX12398" fmla="*/ 1019990 w 2276193"/>
                    <a:gd name="connsiteY12398" fmla="*/ 838257 h 1318280"/>
                    <a:gd name="connsiteX12399" fmla="*/ 1016343 w 2276193"/>
                    <a:gd name="connsiteY12399" fmla="*/ 838519 h 1318280"/>
                    <a:gd name="connsiteX12400" fmla="*/ 1014346 w 2276193"/>
                    <a:gd name="connsiteY12400" fmla="*/ 838894 h 1318280"/>
                    <a:gd name="connsiteX12401" fmla="*/ 1014243 w 2276193"/>
                    <a:gd name="connsiteY12401" fmla="*/ 838922 h 1318280"/>
                    <a:gd name="connsiteX12402" fmla="*/ 1012200 w 2276193"/>
                    <a:gd name="connsiteY12402" fmla="*/ 839513 h 1318280"/>
                    <a:gd name="connsiteX12403" fmla="*/ 1008225 w 2276193"/>
                    <a:gd name="connsiteY12403" fmla="*/ 841360 h 1318280"/>
                    <a:gd name="connsiteX12404" fmla="*/ 999460 w 2276193"/>
                    <a:gd name="connsiteY12404" fmla="*/ 843984 h 1318280"/>
                    <a:gd name="connsiteX12405" fmla="*/ 988745 w 2276193"/>
                    <a:gd name="connsiteY12405" fmla="*/ 840066 h 1318280"/>
                    <a:gd name="connsiteX12406" fmla="*/ 973831 w 2276193"/>
                    <a:gd name="connsiteY12406" fmla="*/ 828583 h 1318280"/>
                    <a:gd name="connsiteX12407" fmla="*/ 972040 w 2276193"/>
                    <a:gd name="connsiteY12407" fmla="*/ 827317 h 1318280"/>
                    <a:gd name="connsiteX12408" fmla="*/ 964269 w 2276193"/>
                    <a:gd name="connsiteY12408" fmla="*/ 823024 h 1318280"/>
                    <a:gd name="connsiteX12409" fmla="*/ 958167 w 2276193"/>
                    <a:gd name="connsiteY12409" fmla="*/ 811587 h 1318280"/>
                    <a:gd name="connsiteX12410" fmla="*/ 955542 w 2276193"/>
                    <a:gd name="connsiteY12410" fmla="*/ 806113 h 1318280"/>
                    <a:gd name="connsiteX12411" fmla="*/ 947180 w 2276193"/>
                    <a:gd name="connsiteY12411" fmla="*/ 798529 h 1318280"/>
                    <a:gd name="connsiteX12412" fmla="*/ 945840 w 2276193"/>
                    <a:gd name="connsiteY12412" fmla="*/ 796973 h 1318280"/>
                    <a:gd name="connsiteX12413" fmla="*/ 945362 w 2276193"/>
                    <a:gd name="connsiteY12413" fmla="*/ 796420 h 1318280"/>
                    <a:gd name="connsiteX12414" fmla="*/ 944021 w 2276193"/>
                    <a:gd name="connsiteY12414" fmla="*/ 794855 h 1318280"/>
                    <a:gd name="connsiteX12415" fmla="*/ 940206 w 2276193"/>
                    <a:gd name="connsiteY12415" fmla="*/ 791601 h 1318280"/>
                    <a:gd name="connsiteX12416" fmla="*/ 932744 w 2276193"/>
                    <a:gd name="connsiteY12416" fmla="*/ 779931 h 1318280"/>
                    <a:gd name="connsiteX12417" fmla="*/ 933232 w 2276193"/>
                    <a:gd name="connsiteY12417" fmla="*/ 775328 h 1318280"/>
                    <a:gd name="connsiteX12418" fmla="*/ 932257 w 2276193"/>
                    <a:gd name="connsiteY12418" fmla="*/ 773856 h 1318280"/>
                    <a:gd name="connsiteX12419" fmla="*/ 932200 w 2276193"/>
                    <a:gd name="connsiteY12419" fmla="*/ 773781 h 1318280"/>
                    <a:gd name="connsiteX12420" fmla="*/ 933344 w 2276193"/>
                    <a:gd name="connsiteY12420" fmla="*/ 760789 h 1318280"/>
                    <a:gd name="connsiteX12421" fmla="*/ 934984 w 2276193"/>
                    <a:gd name="connsiteY12421" fmla="*/ 755802 h 1318280"/>
                    <a:gd name="connsiteX12422" fmla="*/ 936925 w 2276193"/>
                    <a:gd name="connsiteY12422" fmla="*/ 748790 h 1318280"/>
                    <a:gd name="connsiteX12423" fmla="*/ 937159 w 2276193"/>
                    <a:gd name="connsiteY12423" fmla="*/ 740719 h 1318280"/>
                    <a:gd name="connsiteX12424" fmla="*/ 936663 w 2276193"/>
                    <a:gd name="connsiteY12424" fmla="*/ 738947 h 1318280"/>
                    <a:gd name="connsiteX12425" fmla="*/ 936484 w 2276193"/>
                    <a:gd name="connsiteY12425" fmla="*/ 729938 h 1318280"/>
                    <a:gd name="connsiteX12426" fmla="*/ 931919 w 2276193"/>
                    <a:gd name="connsiteY12426" fmla="*/ 722214 h 1318280"/>
                    <a:gd name="connsiteX12427" fmla="*/ 931929 w 2276193"/>
                    <a:gd name="connsiteY12427" fmla="*/ 721455 h 1318280"/>
                    <a:gd name="connsiteX12428" fmla="*/ 932116 w 2276193"/>
                    <a:gd name="connsiteY12428" fmla="*/ 719917 h 1318280"/>
                    <a:gd name="connsiteX12429" fmla="*/ 932275 w 2276193"/>
                    <a:gd name="connsiteY12429" fmla="*/ 719196 h 1318280"/>
                    <a:gd name="connsiteX12430" fmla="*/ 932697 w 2276193"/>
                    <a:gd name="connsiteY12430" fmla="*/ 717818 h 1318280"/>
                    <a:gd name="connsiteX12431" fmla="*/ 934506 w 2276193"/>
                    <a:gd name="connsiteY12431" fmla="*/ 714002 h 1318280"/>
                    <a:gd name="connsiteX12432" fmla="*/ 947527 w 2276193"/>
                    <a:gd name="connsiteY12432" fmla="*/ 691785 h 1318280"/>
                    <a:gd name="connsiteX12433" fmla="*/ 950836 w 2276193"/>
                    <a:gd name="connsiteY12433" fmla="*/ 686751 h 1318280"/>
                    <a:gd name="connsiteX12434" fmla="*/ 951145 w 2276193"/>
                    <a:gd name="connsiteY12434" fmla="*/ 686292 h 1318280"/>
                    <a:gd name="connsiteX12435" fmla="*/ 951567 w 2276193"/>
                    <a:gd name="connsiteY12435" fmla="*/ 685673 h 1318280"/>
                    <a:gd name="connsiteX12436" fmla="*/ 956583 w 2276193"/>
                    <a:gd name="connsiteY12436" fmla="*/ 680087 h 1318280"/>
                    <a:gd name="connsiteX12437" fmla="*/ 961673 w 2276193"/>
                    <a:gd name="connsiteY12437" fmla="*/ 673918 h 1318280"/>
                    <a:gd name="connsiteX12438" fmla="*/ 967700 w 2276193"/>
                    <a:gd name="connsiteY12438" fmla="*/ 670028 h 1318280"/>
                    <a:gd name="connsiteX12439" fmla="*/ 981349 w 2276193"/>
                    <a:gd name="connsiteY12439" fmla="*/ 659370 h 1318280"/>
                    <a:gd name="connsiteX12440" fmla="*/ 981837 w 2276193"/>
                    <a:gd name="connsiteY12440" fmla="*/ 658601 h 1318280"/>
                    <a:gd name="connsiteX12441" fmla="*/ 982033 w 2276193"/>
                    <a:gd name="connsiteY12441" fmla="*/ 658301 h 1318280"/>
                    <a:gd name="connsiteX12442" fmla="*/ 983805 w 2276193"/>
                    <a:gd name="connsiteY12442" fmla="*/ 645186 h 1318280"/>
                    <a:gd name="connsiteX12443" fmla="*/ 984377 w 2276193"/>
                    <a:gd name="connsiteY12443" fmla="*/ 643846 h 1318280"/>
                    <a:gd name="connsiteX12444" fmla="*/ 985558 w 2276193"/>
                    <a:gd name="connsiteY12444" fmla="*/ 641015 h 1318280"/>
                    <a:gd name="connsiteX12445" fmla="*/ 986299 w 2276193"/>
                    <a:gd name="connsiteY12445" fmla="*/ 639318 h 1318280"/>
                    <a:gd name="connsiteX12446" fmla="*/ 986355 w 2276193"/>
                    <a:gd name="connsiteY12446" fmla="*/ 639196 h 1318280"/>
                    <a:gd name="connsiteX12447" fmla="*/ 987245 w 2276193"/>
                    <a:gd name="connsiteY12447" fmla="*/ 637603 h 1318280"/>
                    <a:gd name="connsiteX12448" fmla="*/ 992654 w 2276193"/>
                    <a:gd name="connsiteY12448" fmla="*/ 632156 h 1318280"/>
                    <a:gd name="connsiteX12449" fmla="*/ 993779 w 2276193"/>
                    <a:gd name="connsiteY12449" fmla="*/ 631388 h 1318280"/>
                    <a:gd name="connsiteX12450" fmla="*/ 995279 w 2276193"/>
                    <a:gd name="connsiteY12450" fmla="*/ 630385 h 1318280"/>
                    <a:gd name="connsiteX12451" fmla="*/ 995804 w 2276193"/>
                    <a:gd name="connsiteY12451" fmla="*/ 630047 h 1318280"/>
                    <a:gd name="connsiteX12452" fmla="*/ 996245 w 2276193"/>
                    <a:gd name="connsiteY12452" fmla="*/ 629775 h 1318280"/>
                    <a:gd name="connsiteX12453" fmla="*/ 996995 w 2276193"/>
                    <a:gd name="connsiteY12453" fmla="*/ 629344 h 1318280"/>
                    <a:gd name="connsiteX12454" fmla="*/ 997379 w 2276193"/>
                    <a:gd name="connsiteY12454" fmla="*/ 629138 h 1318280"/>
                    <a:gd name="connsiteX12455" fmla="*/ 998588 w 2276193"/>
                    <a:gd name="connsiteY12455" fmla="*/ 628566 h 1318280"/>
                    <a:gd name="connsiteX12456" fmla="*/ 998945 w 2276193"/>
                    <a:gd name="connsiteY12456" fmla="*/ 628397 h 1318280"/>
                    <a:gd name="connsiteX12457" fmla="*/ 999076 w 2276193"/>
                    <a:gd name="connsiteY12457" fmla="*/ 628332 h 1318280"/>
                    <a:gd name="connsiteX12458" fmla="*/ 1006303 w 2276193"/>
                    <a:gd name="connsiteY12458" fmla="*/ 619070 h 1318280"/>
                    <a:gd name="connsiteX12459" fmla="*/ 1007691 w 2276193"/>
                    <a:gd name="connsiteY12459" fmla="*/ 615030 h 1318280"/>
                    <a:gd name="connsiteX12460" fmla="*/ 1005460 w 2276193"/>
                    <a:gd name="connsiteY12460" fmla="*/ 611946 h 1318280"/>
                    <a:gd name="connsiteX12461" fmla="*/ 1001700 w 2276193"/>
                    <a:gd name="connsiteY12461" fmla="*/ 608318 h 1318280"/>
                    <a:gd name="connsiteX12462" fmla="*/ 999526 w 2276193"/>
                    <a:gd name="connsiteY12462" fmla="*/ 608684 h 1318280"/>
                    <a:gd name="connsiteX12463" fmla="*/ 996826 w 2276193"/>
                    <a:gd name="connsiteY12463" fmla="*/ 609077 h 1318280"/>
                    <a:gd name="connsiteX12464" fmla="*/ 988399 w 2276193"/>
                    <a:gd name="connsiteY12464" fmla="*/ 599469 h 1318280"/>
                    <a:gd name="connsiteX12465" fmla="*/ 988464 w 2276193"/>
                    <a:gd name="connsiteY12465" fmla="*/ 597416 h 1318280"/>
                    <a:gd name="connsiteX12466" fmla="*/ 988492 w 2276193"/>
                    <a:gd name="connsiteY12466" fmla="*/ 597172 h 1318280"/>
                    <a:gd name="connsiteX12467" fmla="*/ 986692 w 2276193"/>
                    <a:gd name="connsiteY12467" fmla="*/ 594285 h 1318280"/>
                    <a:gd name="connsiteX12468" fmla="*/ 987630 w 2276193"/>
                    <a:gd name="connsiteY12468" fmla="*/ 580664 h 1318280"/>
                    <a:gd name="connsiteX12469" fmla="*/ 988249 w 2276193"/>
                    <a:gd name="connsiteY12469" fmla="*/ 579005 h 1318280"/>
                    <a:gd name="connsiteX12470" fmla="*/ 988080 w 2276193"/>
                    <a:gd name="connsiteY12470" fmla="*/ 559207 h 1318280"/>
                    <a:gd name="connsiteX12471" fmla="*/ 987761 w 2276193"/>
                    <a:gd name="connsiteY12471" fmla="*/ 557894 h 1318280"/>
                    <a:gd name="connsiteX12472" fmla="*/ 987658 w 2276193"/>
                    <a:gd name="connsiteY12472" fmla="*/ 557248 h 1318280"/>
                    <a:gd name="connsiteX12473" fmla="*/ 987658 w 2276193"/>
                    <a:gd name="connsiteY12473" fmla="*/ 557154 h 1318280"/>
                    <a:gd name="connsiteX12474" fmla="*/ 987620 w 2276193"/>
                    <a:gd name="connsiteY12474" fmla="*/ 556620 h 1318280"/>
                    <a:gd name="connsiteX12475" fmla="*/ 987620 w 2276193"/>
                    <a:gd name="connsiteY12475" fmla="*/ 556516 h 1318280"/>
                    <a:gd name="connsiteX12476" fmla="*/ 987639 w 2276193"/>
                    <a:gd name="connsiteY12476" fmla="*/ 556029 h 1318280"/>
                    <a:gd name="connsiteX12477" fmla="*/ 987639 w 2276193"/>
                    <a:gd name="connsiteY12477" fmla="*/ 555907 h 1318280"/>
                    <a:gd name="connsiteX12478" fmla="*/ 987696 w 2276193"/>
                    <a:gd name="connsiteY12478" fmla="*/ 555457 h 1318280"/>
                    <a:gd name="connsiteX12479" fmla="*/ 987714 w 2276193"/>
                    <a:gd name="connsiteY12479" fmla="*/ 555335 h 1318280"/>
                    <a:gd name="connsiteX12480" fmla="*/ 987808 w 2276193"/>
                    <a:gd name="connsiteY12480" fmla="*/ 554913 h 1318280"/>
                    <a:gd name="connsiteX12481" fmla="*/ 987846 w 2276193"/>
                    <a:gd name="connsiteY12481" fmla="*/ 554782 h 1318280"/>
                    <a:gd name="connsiteX12482" fmla="*/ 987967 w 2276193"/>
                    <a:gd name="connsiteY12482" fmla="*/ 554397 h 1318280"/>
                    <a:gd name="connsiteX12483" fmla="*/ 988014 w 2276193"/>
                    <a:gd name="connsiteY12483" fmla="*/ 554266 h 1318280"/>
                    <a:gd name="connsiteX12484" fmla="*/ 988164 w 2276193"/>
                    <a:gd name="connsiteY12484" fmla="*/ 553910 h 1318280"/>
                    <a:gd name="connsiteX12485" fmla="*/ 988230 w 2276193"/>
                    <a:gd name="connsiteY12485" fmla="*/ 553778 h 1318280"/>
                    <a:gd name="connsiteX12486" fmla="*/ 988408 w 2276193"/>
                    <a:gd name="connsiteY12486" fmla="*/ 553450 h 1318280"/>
                    <a:gd name="connsiteX12487" fmla="*/ 988464 w 2276193"/>
                    <a:gd name="connsiteY12487" fmla="*/ 553357 h 1318280"/>
                    <a:gd name="connsiteX12488" fmla="*/ 988680 w 2276193"/>
                    <a:gd name="connsiteY12488" fmla="*/ 553029 h 1318280"/>
                    <a:gd name="connsiteX12489" fmla="*/ 988755 w 2276193"/>
                    <a:gd name="connsiteY12489" fmla="*/ 552925 h 1318280"/>
                    <a:gd name="connsiteX12490" fmla="*/ 988989 w 2276193"/>
                    <a:gd name="connsiteY12490" fmla="*/ 552626 h 1318280"/>
                    <a:gd name="connsiteX12491" fmla="*/ 989102 w 2276193"/>
                    <a:gd name="connsiteY12491" fmla="*/ 552494 h 1318280"/>
                    <a:gd name="connsiteX12492" fmla="*/ 989327 w 2276193"/>
                    <a:gd name="connsiteY12492" fmla="*/ 552241 h 1318280"/>
                    <a:gd name="connsiteX12493" fmla="*/ 989420 w 2276193"/>
                    <a:gd name="connsiteY12493" fmla="*/ 552147 h 1318280"/>
                    <a:gd name="connsiteX12494" fmla="*/ 989926 w 2276193"/>
                    <a:gd name="connsiteY12494" fmla="*/ 552466 h 1318280"/>
                    <a:gd name="connsiteX12495" fmla="*/ 989505 w 2276193"/>
                    <a:gd name="connsiteY12495" fmla="*/ 552063 h 1318280"/>
                    <a:gd name="connsiteX12496" fmla="*/ 989786 w 2276193"/>
                    <a:gd name="connsiteY12496" fmla="*/ 551782 h 1318280"/>
                    <a:gd name="connsiteX12497" fmla="*/ 990292 w 2276193"/>
                    <a:gd name="connsiteY12497" fmla="*/ 552110 h 1318280"/>
                    <a:gd name="connsiteX12498" fmla="*/ 989889 w 2276193"/>
                    <a:gd name="connsiteY12498" fmla="*/ 551688 h 1318280"/>
                    <a:gd name="connsiteX12499" fmla="*/ 990423 w 2276193"/>
                    <a:gd name="connsiteY12499" fmla="*/ 551201 h 1318280"/>
                    <a:gd name="connsiteX12500" fmla="*/ 990817 w 2276193"/>
                    <a:gd name="connsiteY12500" fmla="*/ 550863 h 1318280"/>
                    <a:gd name="connsiteX12501" fmla="*/ 991923 w 2276193"/>
                    <a:gd name="connsiteY12501" fmla="*/ 550019 h 1318280"/>
                    <a:gd name="connsiteX12502" fmla="*/ 1003847 w 2276193"/>
                    <a:gd name="connsiteY12502" fmla="*/ 546410 h 1318280"/>
                    <a:gd name="connsiteX12503" fmla="*/ 1011412 w 2276193"/>
                    <a:gd name="connsiteY12503" fmla="*/ 547104 h 1318280"/>
                    <a:gd name="connsiteX12504" fmla="*/ 1011590 w 2276193"/>
                    <a:gd name="connsiteY12504" fmla="*/ 547132 h 1318280"/>
                    <a:gd name="connsiteX12505" fmla="*/ 1014280 w 2276193"/>
                    <a:gd name="connsiteY12505" fmla="*/ 547498 h 1318280"/>
                    <a:gd name="connsiteX12506" fmla="*/ 1022014 w 2276193"/>
                    <a:gd name="connsiteY12506" fmla="*/ 547939 h 1318280"/>
                    <a:gd name="connsiteX12507" fmla="*/ 1035438 w 2276193"/>
                    <a:gd name="connsiteY12507" fmla="*/ 549345 h 1318280"/>
                    <a:gd name="connsiteX12508" fmla="*/ 1035888 w 2276193"/>
                    <a:gd name="connsiteY12508" fmla="*/ 549401 h 1318280"/>
                    <a:gd name="connsiteX12509" fmla="*/ 1036947 w 2276193"/>
                    <a:gd name="connsiteY12509" fmla="*/ 547367 h 1318280"/>
                    <a:gd name="connsiteX12510" fmla="*/ 1037847 w 2276193"/>
                    <a:gd name="connsiteY12510" fmla="*/ 537805 h 1318280"/>
                    <a:gd name="connsiteX12511" fmla="*/ 1038203 w 2276193"/>
                    <a:gd name="connsiteY12511" fmla="*/ 533512 h 1318280"/>
                    <a:gd name="connsiteX12512" fmla="*/ 1038203 w 2276193"/>
                    <a:gd name="connsiteY12512" fmla="*/ 533137 h 1318280"/>
                    <a:gd name="connsiteX12513" fmla="*/ 1028614 w 2276193"/>
                    <a:gd name="connsiteY12513" fmla="*/ 521391 h 1318280"/>
                    <a:gd name="connsiteX12514" fmla="*/ 1027132 w 2276193"/>
                    <a:gd name="connsiteY12514" fmla="*/ 520753 h 1318280"/>
                    <a:gd name="connsiteX12515" fmla="*/ 1023814 w 2276193"/>
                    <a:gd name="connsiteY12515" fmla="*/ 519488 h 1318280"/>
                    <a:gd name="connsiteX12516" fmla="*/ 1016906 w 2276193"/>
                    <a:gd name="connsiteY12516" fmla="*/ 511670 h 1318280"/>
                    <a:gd name="connsiteX12517" fmla="*/ 1024339 w 2276193"/>
                    <a:gd name="connsiteY12517" fmla="*/ 503824 h 1318280"/>
                    <a:gd name="connsiteX12518" fmla="*/ 1025380 w 2276193"/>
                    <a:gd name="connsiteY12518" fmla="*/ 503636 h 1318280"/>
                    <a:gd name="connsiteX12519" fmla="*/ 1025558 w 2276193"/>
                    <a:gd name="connsiteY12519" fmla="*/ 503599 h 1318280"/>
                    <a:gd name="connsiteX12520" fmla="*/ 1029279 w 2276193"/>
                    <a:gd name="connsiteY12520" fmla="*/ 503121 h 1318280"/>
                    <a:gd name="connsiteX12521" fmla="*/ 1033432 w 2276193"/>
                    <a:gd name="connsiteY12521" fmla="*/ 504011 h 1318280"/>
                    <a:gd name="connsiteX12522" fmla="*/ 1034594 w 2276193"/>
                    <a:gd name="connsiteY12522" fmla="*/ 504321 h 1318280"/>
                    <a:gd name="connsiteX12523" fmla="*/ 1034126 w 2276193"/>
                    <a:gd name="connsiteY12523" fmla="*/ 500983 h 1318280"/>
                    <a:gd name="connsiteX12524" fmla="*/ 1034632 w 2276193"/>
                    <a:gd name="connsiteY12524" fmla="*/ 499212 h 1318280"/>
                    <a:gd name="connsiteX12525" fmla="*/ 1039891 w 2276193"/>
                    <a:gd name="connsiteY12525" fmla="*/ 495837 h 1318280"/>
                    <a:gd name="connsiteX12526" fmla="*/ 1041428 w 2276193"/>
                    <a:gd name="connsiteY12526" fmla="*/ 496062 h 1318280"/>
                    <a:gd name="connsiteX12527" fmla="*/ 1043725 w 2276193"/>
                    <a:gd name="connsiteY12527" fmla="*/ 497196 h 1318280"/>
                    <a:gd name="connsiteX12528" fmla="*/ 1046078 w 2276193"/>
                    <a:gd name="connsiteY12528" fmla="*/ 498415 h 1318280"/>
                    <a:gd name="connsiteX12529" fmla="*/ 1046593 w 2276193"/>
                    <a:gd name="connsiteY12529" fmla="*/ 497693 h 1318280"/>
                    <a:gd name="connsiteX12530" fmla="*/ 1048926 w 2276193"/>
                    <a:gd name="connsiteY12530" fmla="*/ 495293 h 1318280"/>
                    <a:gd name="connsiteX12531" fmla="*/ 1049507 w 2276193"/>
                    <a:gd name="connsiteY12531" fmla="*/ 494965 h 1318280"/>
                    <a:gd name="connsiteX12532" fmla="*/ 1049658 w 2276193"/>
                    <a:gd name="connsiteY12532" fmla="*/ 494890 h 1318280"/>
                    <a:gd name="connsiteX12533" fmla="*/ 1050098 w 2276193"/>
                    <a:gd name="connsiteY12533" fmla="*/ 494693 h 1318280"/>
                    <a:gd name="connsiteX12534" fmla="*/ 1050248 w 2276193"/>
                    <a:gd name="connsiteY12534" fmla="*/ 494628 h 1318280"/>
                    <a:gd name="connsiteX12535" fmla="*/ 1050707 w 2276193"/>
                    <a:gd name="connsiteY12535" fmla="*/ 494459 h 1318280"/>
                    <a:gd name="connsiteX12536" fmla="*/ 1050829 w 2276193"/>
                    <a:gd name="connsiteY12536" fmla="*/ 494421 h 1318280"/>
                    <a:gd name="connsiteX12537" fmla="*/ 1051945 w 2276193"/>
                    <a:gd name="connsiteY12537" fmla="*/ 494131 h 1318280"/>
                    <a:gd name="connsiteX12538" fmla="*/ 1052451 w 2276193"/>
                    <a:gd name="connsiteY12538" fmla="*/ 494037 h 1318280"/>
                    <a:gd name="connsiteX12539" fmla="*/ 1052948 w 2276193"/>
                    <a:gd name="connsiteY12539" fmla="*/ 493971 h 1318280"/>
                    <a:gd name="connsiteX12540" fmla="*/ 1053717 w 2276193"/>
                    <a:gd name="connsiteY12540" fmla="*/ 493896 h 1318280"/>
                    <a:gd name="connsiteX12541" fmla="*/ 1054682 w 2276193"/>
                    <a:gd name="connsiteY12541" fmla="*/ 493493 h 1318280"/>
                    <a:gd name="connsiteX12542" fmla="*/ 1054785 w 2276193"/>
                    <a:gd name="connsiteY12542" fmla="*/ 492631 h 1318280"/>
                    <a:gd name="connsiteX12543" fmla="*/ 1052273 w 2276193"/>
                    <a:gd name="connsiteY12543" fmla="*/ 493568 h 1318280"/>
                    <a:gd name="connsiteX12544" fmla="*/ 1051120 w 2276193"/>
                    <a:gd name="connsiteY12544" fmla="*/ 493775 h 1318280"/>
                    <a:gd name="connsiteX12545" fmla="*/ 1050876 w 2276193"/>
                    <a:gd name="connsiteY12545" fmla="*/ 493803 h 1318280"/>
                    <a:gd name="connsiteX12546" fmla="*/ 1049695 w 2276193"/>
                    <a:gd name="connsiteY12546" fmla="*/ 493878 h 1318280"/>
                    <a:gd name="connsiteX12547" fmla="*/ 1048412 w 2276193"/>
                    <a:gd name="connsiteY12547" fmla="*/ 493953 h 1318280"/>
                    <a:gd name="connsiteX12548" fmla="*/ 1047268 w 2276193"/>
                    <a:gd name="connsiteY12548" fmla="*/ 494084 h 1318280"/>
                    <a:gd name="connsiteX12549" fmla="*/ 1043340 w 2276193"/>
                    <a:gd name="connsiteY12549" fmla="*/ 494768 h 1318280"/>
                    <a:gd name="connsiteX12550" fmla="*/ 1043087 w 2276193"/>
                    <a:gd name="connsiteY12550" fmla="*/ 494815 h 1318280"/>
                    <a:gd name="connsiteX12551" fmla="*/ 1035232 w 2276193"/>
                    <a:gd name="connsiteY12551" fmla="*/ 495809 h 1318280"/>
                    <a:gd name="connsiteX12552" fmla="*/ 1031407 w 2276193"/>
                    <a:gd name="connsiteY12552" fmla="*/ 495443 h 1318280"/>
                    <a:gd name="connsiteX12553" fmla="*/ 1022005 w 2276193"/>
                    <a:gd name="connsiteY12553" fmla="*/ 499399 h 1318280"/>
                    <a:gd name="connsiteX12554" fmla="*/ 1021724 w 2276193"/>
                    <a:gd name="connsiteY12554" fmla="*/ 499418 h 1318280"/>
                    <a:gd name="connsiteX12555" fmla="*/ 1020777 w 2276193"/>
                    <a:gd name="connsiteY12555" fmla="*/ 499474 h 1318280"/>
                    <a:gd name="connsiteX12556" fmla="*/ 1019736 w 2276193"/>
                    <a:gd name="connsiteY12556" fmla="*/ 499615 h 1318280"/>
                    <a:gd name="connsiteX12557" fmla="*/ 1019671 w 2276193"/>
                    <a:gd name="connsiteY12557" fmla="*/ 499615 h 1318280"/>
                    <a:gd name="connsiteX12558" fmla="*/ 1017018 w 2276193"/>
                    <a:gd name="connsiteY12558" fmla="*/ 499727 h 1318280"/>
                    <a:gd name="connsiteX12559" fmla="*/ 1016924 w 2276193"/>
                    <a:gd name="connsiteY12559" fmla="*/ 499708 h 1318280"/>
                    <a:gd name="connsiteX12560" fmla="*/ 1016212 w 2276193"/>
                    <a:gd name="connsiteY12560" fmla="*/ 499521 h 1318280"/>
                    <a:gd name="connsiteX12561" fmla="*/ 1013943 w 2276193"/>
                    <a:gd name="connsiteY12561" fmla="*/ 497684 h 1318280"/>
                    <a:gd name="connsiteX12562" fmla="*/ 1014215 w 2276193"/>
                    <a:gd name="connsiteY12562" fmla="*/ 492518 h 1318280"/>
                    <a:gd name="connsiteX12563" fmla="*/ 1018771 w 2276193"/>
                    <a:gd name="connsiteY12563" fmla="*/ 485722 h 1318280"/>
                    <a:gd name="connsiteX12564" fmla="*/ 1018218 w 2276193"/>
                    <a:gd name="connsiteY12564" fmla="*/ 485516 h 1318280"/>
                    <a:gd name="connsiteX12565" fmla="*/ 1014496 w 2276193"/>
                    <a:gd name="connsiteY12565" fmla="*/ 481063 h 1318280"/>
                    <a:gd name="connsiteX12566" fmla="*/ 1017027 w 2276193"/>
                    <a:gd name="connsiteY12566" fmla="*/ 475457 h 1318280"/>
                    <a:gd name="connsiteX12567" fmla="*/ 1018461 w 2276193"/>
                    <a:gd name="connsiteY12567" fmla="*/ 471530 h 1318280"/>
                    <a:gd name="connsiteX12568" fmla="*/ 1017768 w 2276193"/>
                    <a:gd name="connsiteY12568" fmla="*/ 469158 h 1318280"/>
                    <a:gd name="connsiteX12569" fmla="*/ 1017768 w 2276193"/>
                    <a:gd name="connsiteY12569" fmla="*/ 468999 h 1318280"/>
                    <a:gd name="connsiteX12570" fmla="*/ 1017946 w 2276193"/>
                    <a:gd name="connsiteY12570" fmla="*/ 467499 h 1318280"/>
                    <a:gd name="connsiteX12571" fmla="*/ 1017983 w 2276193"/>
                    <a:gd name="connsiteY12571" fmla="*/ 467349 h 1318280"/>
                    <a:gd name="connsiteX12572" fmla="*/ 1018190 w 2276193"/>
                    <a:gd name="connsiteY12572" fmla="*/ 466777 h 1318280"/>
                    <a:gd name="connsiteX12573" fmla="*/ 1018640 w 2276193"/>
                    <a:gd name="connsiteY12573" fmla="*/ 465980 h 1318280"/>
                    <a:gd name="connsiteX12574" fmla="*/ 1018818 w 2276193"/>
                    <a:gd name="connsiteY12574" fmla="*/ 465746 h 1318280"/>
                    <a:gd name="connsiteX12575" fmla="*/ 1019352 w 2276193"/>
                    <a:gd name="connsiteY12575" fmla="*/ 466008 h 1318280"/>
                    <a:gd name="connsiteX12576" fmla="*/ 1018893 w 2276193"/>
                    <a:gd name="connsiteY12576" fmla="*/ 465643 h 1318280"/>
                    <a:gd name="connsiteX12577" fmla="*/ 1019165 w 2276193"/>
                    <a:gd name="connsiteY12577" fmla="*/ 465324 h 1318280"/>
                    <a:gd name="connsiteX12578" fmla="*/ 1019530 w 2276193"/>
                    <a:gd name="connsiteY12578" fmla="*/ 464977 h 1318280"/>
                    <a:gd name="connsiteX12579" fmla="*/ 1019727 w 2276193"/>
                    <a:gd name="connsiteY12579" fmla="*/ 464818 h 1318280"/>
                    <a:gd name="connsiteX12580" fmla="*/ 1020214 w 2276193"/>
                    <a:gd name="connsiteY12580" fmla="*/ 464462 h 1318280"/>
                    <a:gd name="connsiteX12581" fmla="*/ 1023655 w 2276193"/>
                    <a:gd name="connsiteY12581" fmla="*/ 463084 h 1318280"/>
                    <a:gd name="connsiteX12582" fmla="*/ 1024161 w 2276193"/>
                    <a:gd name="connsiteY12582" fmla="*/ 462943 h 1318280"/>
                    <a:gd name="connsiteX12583" fmla="*/ 1025905 w 2276193"/>
                    <a:gd name="connsiteY12583" fmla="*/ 461790 h 1318280"/>
                    <a:gd name="connsiteX12584" fmla="*/ 1024049 w 2276193"/>
                    <a:gd name="connsiteY12584" fmla="*/ 458031 h 1318280"/>
                    <a:gd name="connsiteX12585" fmla="*/ 1023045 w 2276193"/>
                    <a:gd name="connsiteY12585" fmla="*/ 455968 h 1318280"/>
                    <a:gd name="connsiteX12586" fmla="*/ 1022052 w 2276193"/>
                    <a:gd name="connsiteY12586" fmla="*/ 456222 h 1318280"/>
                    <a:gd name="connsiteX12587" fmla="*/ 1020467 w 2276193"/>
                    <a:gd name="connsiteY12587" fmla="*/ 456475 h 1318280"/>
                    <a:gd name="connsiteX12588" fmla="*/ 1017936 w 2276193"/>
                    <a:gd name="connsiteY12588" fmla="*/ 455809 h 1318280"/>
                    <a:gd name="connsiteX12589" fmla="*/ 1016924 w 2276193"/>
                    <a:gd name="connsiteY12589" fmla="*/ 457965 h 1318280"/>
                    <a:gd name="connsiteX12590" fmla="*/ 1014965 w 2276193"/>
                    <a:gd name="connsiteY12590" fmla="*/ 464405 h 1318280"/>
                    <a:gd name="connsiteX12591" fmla="*/ 1014937 w 2276193"/>
                    <a:gd name="connsiteY12591" fmla="*/ 466186 h 1318280"/>
                    <a:gd name="connsiteX12592" fmla="*/ 1014927 w 2276193"/>
                    <a:gd name="connsiteY12592" fmla="*/ 467705 h 1318280"/>
                    <a:gd name="connsiteX12593" fmla="*/ 1014927 w 2276193"/>
                    <a:gd name="connsiteY12593" fmla="*/ 467949 h 1318280"/>
                    <a:gd name="connsiteX12594" fmla="*/ 1014871 w 2276193"/>
                    <a:gd name="connsiteY12594" fmla="*/ 469580 h 1318280"/>
                    <a:gd name="connsiteX12595" fmla="*/ 1014749 w 2276193"/>
                    <a:gd name="connsiteY12595" fmla="*/ 471014 h 1318280"/>
                    <a:gd name="connsiteX12596" fmla="*/ 1004794 w 2276193"/>
                    <a:gd name="connsiteY12596" fmla="*/ 481119 h 1318280"/>
                    <a:gd name="connsiteX12597" fmla="*/ 1000679 w 2276193"/>
                    <a:gd name="connsiteY12597" fmla="*/ 483004 h 1318280"/>
                    <a:gd name="connsiteX12598" fmla="*/ 997820 w 2276193"/>
                    <a:gd name="connsiteY12598" fmla="*/ 484654 h 1318280"/>
                    <a:gd name="connsiteX12599" fmla="*/ 991886 w 2276193"/>
                    <a:gd name="connsiteY12599" fmla="*/ 486257 h 1318280"/>
                    <a:gd name="connsiteX12600" fmla="*/ 987883 w 2276193"/>
                    <a:gd name="connsiteY12600" fmla="*/ 485413 h 1318280"/>
                    <a:gd name="connsiteX12601" fmla="*/ 982521 w 2276193"/>
                    <a:gd name="connsiteY12601" fmla="*/ 480060 h 1318280"/>
                    <a:gd name="connsiteX12602" fmla="*/ 984293 w 2276193"/>
                    <a:gd name="connsiteY12602" fmla="*/ 472495 h 1318280"/>
                    <a:gd name="connsiteX12603" fmla="*/ 985024 w 2276193"/>
                    <a:gd name="connsiteY12603" fmla="*/ 471473 h 1318280"/>
                    <a:gd name="connsiteX12604" fmla="*/ 985183 w 2276193"/>
                    <a:gd name="connsiteY12604" fmla="*/ 471258 h 1318280"/>
                    <a:gd name="connsiteX12605" fmla="*/ 986936 w 2276193"/>
                    <a:gd name="connsiteY12605" fmla="*/ 467330 h 1318280"/>
                    <a:gd name="connsiteX12606" fmla="*/ 986224 w 2276193"/>
                    <a:gd name="connsiteY12606" fmla="*/ 466261 h 1318280"/>
                    <a:gd name="connsiteX12607" fmla="*/ 985736 w 2276193"/>
                    <a:gd name="connsiteY12607" fmla="*/ 465558 h 1318280"/>
                    <a:gd name="connsiteX12608" fmla="*/ 985624 w 2276193"/>
                    <a:gd name="connsiteY12608" fmla="*/ 465361 h 1318280"/>
                    <a:gd name="connsiteX12609" fmla="*/ 985324 w 2276193"/>
                    <a:gd name="connsiteY12609" fmla="*/ 464724 h 1318280"/>
                    <a:gd name="connsiteX12610" fmla="*/ 985277 w 2276193"/>
                    <a:gd name="connsiteY12610" fmla="*/ 464611 h 1318280"/>
                    <a:gd name="connsiteX12611" fmla="*/ 985061 w 2276193"/>
                    <a:gd name="connsiteY12611" fmla="*/ 463908 h 1318280"/>
                    <a:gd name="connsiteX12612" fmla="*/ 984996 w 2276193"/>
                    <a:gd name="connsiteY12612" fmla="*/ 463599 h 1318280"/>
                    <a:gd name="connsiteX12613" fmla="*/ 984921 w 2276193"/>
                    <a:gd name="connsiteY12613" fmla="*/ 463177 h 1318280"/>
                    <a:gd name="connsiteX12614" fmla="*/ 984836 w 2276193"/>
                    <a:gd name="connsiteY12614" fmla="*/ 462418 h 1318280"/>
                    <a:gd name="connsiteX12615" fmla="*/ 984836 w 2276193"/>
                    <a:gd name="connsiteY12615" fmla="*/ 462287 h 1318280"/>
                    <a:gd name="connsiteX12616" fmla="*/ 984921 w 2276193"/>
                    <a:gd name="connsiteY12616" fmla="*/ 459765 h 1318280"/>
                    <a:gd name="connsiteX12617" fmla="*/ 984940 w 2276193"/>
                    <a:gd name="connsiteY12617" fmla="*/ 459493 h 1318280"/>
                    <a:gd name="connsiteX12618" fmla="*/ 984996 w 2276193"/>
                    <a:gd name="connsiteY12618" fmla="*/ 458500 h 1318280"/>
                    <a:gd name="connsiteX12619" fmla="*/ 991145 w 2276193"/>
                    <a:gd name="connsiteY12619" fmla="*/ 451881 h 1318280"/>
                    <a:gd name="connsiteX12620" fmla="*/ 992420 w 2276193"/>
                    <a:gd name="connsiteY12620" fmla="*/ 451994 h 1318280"/>
                    <a:gd name="connsiteX12621" fmla="*/ 993545 w 2276193"/>
                    <a:gd name="connsiteY12621" fmla="*/ 452125 h 1318280"/>
                    <a:gd name="connsiteX12622" fmla="*/ 993751 w 2276193"/>
                    <a:gd name="connsiteY12622" fmla="*/ 452125 h 1318280"/>
                    <a:gd name="connsiteX12623" fmla="*/ 994304 w 2276193"/>
                    <a:gd name="connsiteY12623" fmla="*/ 450475 h 1318280"/>
                    <a:gd name="connsiteX12624" fmla="*/ 1004231 w 2276193"/>
                    <a:gd name="connsiteY12624" fmla="*/ 443651 h 1318280"/>
                    <a:gd name="connsiteX12625" fmla="*/ 1009247 w 2276193"/>
                    <a:gd name="connsiteY12625" fmla="*/ 444129 h 1318280"/>
                    <a:gd name="connsiteX12626" fmla="*/ 1010409 w 2276193"/>
                    <a:gd name="connsiteY12626" fmla="*/ 444392 h 1318280"/>
                    <a:gd name="connsiteX12627" fmla="*/ 1010137 w 2276193"/>
                    <a:gd name="connsiteY12627" fmla="*/ 441176 h 1318280"/>
                    <a:gd name="connsiteX12628" fmla="*/ 1010165 w 2276193"/>
                    <a:gd name="connsiteY12628" fmla="*/ 440398 h 1318280"/>
                    <a:gd name="connsiteX12629" fmla="*/ 1008534 w 2276193"/>
                    <a:gd name="connsiteY12629" fmla="*/ 432917 h 1318280"/>
                    <a:gd name="connsiteX12630" fmla="*/ 1008722 w 2276193"/>
                    <a:gd name="connsiteY12630" fmla="*/ 429983 h 1318280"/>
                    <a:gd name="connsiteX12631" fmla="*/ 1008956 w 2276193"/>
                    <a:gd name="connsiteY12631" fmla="*/ 428587 h 1318280"/>
                    <a:gd name="connsiteX12632" fmla="*/ 1009087 w 2276193"/>
                    <a:gd name="connsiteY12632" fmla="*/ 428043 h 1318280"/>
                    <a:gd name="connsiteX12633" fmla="*/ 1009134 w 2276193"/>
                    <a:gd name="connsiteY12633" fmla="*/ 427837 h 1318280"/>
                    <a:gd name="connsiteX12634" fmla="*/ 1013202 w 2276193"/>
                    <a:gd name="connsiteY12634" fmla="*/ 418313 h 1318280"/>
                    <a:gd name="connsiteX12635" fmla="*/ 1013231 w 2276193"/>
                    <a:gd name="connsiteY12635" fmla="*/ 418256 h 1318280"/>
                    <a:gd name="connsiteX12636" fmla="*/ 1013906 w 2276193"/>
                    <a:gd name="connsiteY12636" fmla="*/ 417075 h 1318280"/>
                    <a:gd name="connsiteX12637" fmla="*/ 1014374 w 2276193"/>
                    <a:gd name="connsiteY12637" fmla="*/ 416335 h 1318280"/>
                    <a:gd name="connsiteX12638" fmla="*/ 1014487 w 2276193"/>
                    <a:gd name="connsiteY12638" fmla="*/ 416175 h 1318280"/>
                    <a:gd name="connsiteX12639" fmla="*/ 1014853 w 2276193"/>
                    <a:gd name="connsiteY12639" fmla="*/ 415697 h 1318280"/>
                    <a:gd name="connsiteX12640" fmla="*/ 1015068 w 2276193"/>
                    <a:gd name="connsiteY12640" fmla="*/ 415453 h 1318280"/>
                    <a:gd name="connsiteX12641" fmla="*/ 1015359 w 2276193"/>
                    <a:gd name="connsiteY12641" fmla="*/ 415144 h 1318280"/>
                    <a:gd name="connsiteX12642" fmla="*/ 1015602 w 2276193"/>
                    <a:gd name="connsiteY12642" fmla="*/ 414900 h 1318280"/>
                    <a:gd name="connsiteX12643" fmla="*/ 1015790 w 2276193"/>
                    <a:gd name="connsiteY12643" fmla="*/ 414741 h 1318280"/>
                    <a:gd name="connsiteX12644" fmla="*/ 1017083 w 2276193"/>
                    <a:gd name="connsiteY12644" fmla="*/ 413794 h 1318280"/>
                    <a:gd name="connsiteX12645" fmla="*/ 1022202 w 2276193"/>
                    <a:gd name="connsiteY12645" fmla="*/ 412547 h 1318280"/>
                    <a:gd name="connsiteX12646" fmla="*/ 1023636 w 2276193"/>
                    <a:gd name="connsiteY12646" fmla="*/ 412594 h 1318280"/>
                    <a:gd name="connsiteX12647" fmla="*/ 1023992 w 2276193"/>
                    <a:gd name="connsiteY12647" fmla="*/ 412613 h 1318280"/>
                    <a:gd name="connsiteX12648" fmla="*/ 1030067 w 2276193"/>
                    <a:gd name="connsiteY12648" fmla="*/ 415256 h 1318280"/>
                    <a:gd name="connsiteX12649" fmla="*/ 1030995 w 2276193"/>
                    <a:gd name="connsiteY12649" fmla="*/ 417300 h 1318280"/>
                    <a:gd name="connsiteX12650" fmla="*/ 1031014 w 2276193"/>
                    <a:gd name="connsiteY12650" fmla="*/ 417469 h 1318280"/>
                    <a:gd name="connsiteX12651" fmla="*/ 1031088 w 2276193"/>
                    <a:gd name="connsiteY12651" fmla="*/ 418247 h 1318280"/>
                    <a:gd name="connsiteX12652" fmla="*/ 1030985 w 2276193"/>
                    <a:gd name="connsiteY12652" fmla="*/ 419231 h 1318280"/>
                    <a:gd name="connsiteX12653" fmla="*/ 1030732 w 2276193"/>
                    <a:gd name="connsiteY12653" fmla="*/ 420131 h 1318280"/>
                    <a:gd name="connsiteX12654" fmla="*/ 1030254 w 2276193"/>
                    <a:gd name="connsiteY12654" fmla="*/ 421190 h 1318280"/>
                    <a:gd name="connsiteX12655" fmla="*/ 1031951 w 2276193"/>
                    <a:gd name="connsiteY12655" fmla="*/ 421237 h 1318280"/>
                    <a:gd name="connsiteX12656" fmla="*/ 1032316 w 2276193"/>
                    <a:gd name="connsiteY12656" fmla="*/ 421275 h 1318280"/>
                    <a:gd name="connsiteX12657" fmla="*/ 1032579 w 2276193"/>
                    <a:gd name="connsiteY12657" fmla="*/ 421303 h 1318280"/>
                    <a:gd name="connsiteX12658" fmla="*/ 1032888 w 2276193"/>
                    <a:gd name="connsiteY12658" fmla="*/ 421340 h 1318280"/>
                    <a:gd name="connsiteX12659" fmla="*/ 1033498 w 2276193"/>
                    <a:gd name="connsiteY12659" fmla="*/ 421462 h 1318280"/>
                    <a:gd name="connsiteX12660" fmla="*/ 1033751 w 2276193"/>
                    <a:gd name="connsiteY12660" fmla="*/ 421519 h 1318280"/>
                    <a:gd name="connsiteX12661" fmla="*/ 1034407 w 2276193"/>
                    <a:gd name="connsiteY12661" fmla="*/ 421725 h 1318280"/>
                    <a:gd name="connsiteX12662" fmla="*/ 1034529 w 2276193"/>
                    <a:gd name="connsiteY12662" fmla="*/ 421762 h 1318280"/>
                    <a:gd name="connsiteX12663" fmla="*/ 1035194 w 2276193"/>
                    <a:gd name="connsiteY12663" fmla="*/ 422062 h 1318280"/>
                    <a:gd name="connsiteX12664" fmla="*/ 1035888 w 2276193"/>
                    <a:gd name="connsiteY12664" fmla="*/ 422484 h 1318280"/>
                    <a:gd name="connsiteX12665" fmla="*/ 1037182 w 2276193"/>
                    <a:gd name="connsiteY12665" fmla="*/ 423750 h 1318280"/>
                    <a:gd name="connsiteX12666" fmla="*/ 1037979 w 2276193"/>
                    <a:gd name="connsiteY12666" fmla="*/ 425240 h 1318280"/>
                    <a:gd name="connsiteX12667" fmla="*/ 1038213 w 2276193"/>
                    <a:gd name="connsiteY12667" fmla="*/ 426084 h 1318280"/>
                    <a:gd name="connsiteX12668" fmla="*/ 1038363 w 2276193"/>
                    <a:gd name="connsiteY12668" fmla="*/ 427799 h 1318280"/>
                    <a:gd name="connsiteX12669" fmla="*/ 1038307 w 2276193"/>
                    <a:gd name="connsiteY12669" fmla="*/ 428559 h 1318280"/>
                    <a:gd name="connsiteX12670" fmla="*/ 1038072 w 2276193"/>
                    <a:gd name="connsiteY12670" fmla="*/ 429871 h 1318280"/>
                    <a:gd name="connsiteX12671" fmla="*/ 1037941 w 2276193"/>
                    <a:gd name="connsiteY12671" fmla="*/ 430396 h 1318280"/>
                    <a:gd name="connsiteX12672" fmla="*/ 1037847 w 2276193"/>
                    <a:gd name="connsiteY12672" fmla="*/ 430715 h 1318280"/>
                    <a:gd name="connsiteX12673" fmla="*/ 1037847 w 2276193"/>
                    <a:gd name="connsiteY12673" fmla="*/ 431221 h 1318280"/>
                    <a:gd name="connsiteX12674" fmla="*/ 1037688 w 2276193"/>
                    <a:gd name="connsiteY12674" fmla="*/ 431221 h 1318280"/>
                    <a:gd name="connsiteX12675" fmla="*/ 1037407 w 2276193"/>
                    <a:gd name="connsiteY12675" fmla="*/ 432008 h 1318280"/>
                    <a:gd name="connsiteX12676" fmla="*/ 1034210 w 2276193"/>
                    <a:gd name="connsiteY12676" fmla="*/ 437801 h 1318280"/>
                    <a:gd name="connsiteX12677" fmla="*/ 1036554 w 2276193"/>
                    <a:gd name="connsiteY12677" fmla="*/ 439142 h 1318280"/>
                    <a:gd name="connsiteX12678" fmla="*/ 1036760 w 2276193"/>
                    <a:gd name="connsiteY12678" fmla="*/ 439339 h 1318280"/>
                    <a:gd name="connsiteX12679" fmla="*/ 1036825 w 2276193"/>
                    <a:gd name="connsiteY12679" fmla="*/ 439404 h 1318280"/>
                    <a:gd name="connsiteX12680" fmla="*/ 1037097 w 2276193"/>
                    <a:gd name="connsiteY12680" fmla="*/ 439695 h 1318280"/>
                    <a:gd name="connsiteX12681" fmla="*/ 1037313 w 2276193"/>
                    <a:gd name="connsiteY12681" fmla="*/ 439976 h 1318280"/>
                    <a:gd name="connsiteX12682" fmla="*/ 1037585 w 2276193"/>
                    <a:gd name="connsiteY12682" fmla="*/ 440398 h 1318280"/>
                    <a:gd name="connsiteX12683" fmla="*/ 1037725 w 2276193"/>
                    <a:gd name="connsiteY12683" fmla="*/ 440651 h 1318280"/>
                    <a:gd name="connsiteX12684" fmla="*/ 1038035 w 2276193"/>
                    <a:gd name="connsiteY12684" fmla="*/ 441438 h 1318280"/>
                    <a:gd name="connsiteX12685" fmla="*/ 1038119 w 2276193"/>
                    <a:gd name="connsiteY12685" fmla="*/ 441682 h 1318280"/>
                    <a:gd name="connsiteX12686" fmla="*/ 1038457 w 2276193"/>
                    <a:gd name="connsiteY12686" fmla="*/ 442676 h 1318280"/>
                    <a:gd name="connsiteX12687" fmla="*/ 1038916 w 2276193"/>
                    <a:gd name="connsiteY12687" fmla="*/ 443688 h 1318280"/>
                    <a:gd name="connsiteX12688" fmla="*/ 1038972 w 2276193"/>
                    <a:gd name="connsiteY12688" fmla="*/ 443801 h 1318280"/>
                    <a:gd name="connsiteX12689" fmla="*/ 1039610 w 2276193"/>
                    <a:gd name="connsiteY12689" fmla="*/ 444963 h 1318280"/>
                    <a:gd name="connsiteX12690" fmla="*/ 1040388 w 2276193"/>
                    <a:gd name="connsiteY12690" fmla="*/ 446154 h 1318280"/>
                    <a:gd name="connsiteX12691" fmla="*/ 1043884 w 2276193"/>
                    <a:gd name="connsiteY12691" fmla="*/ 450513 h 1318280"/>
                    <a:gd name="connsiteX12692" fmla="*/ 1043987 w 2276193"/>
                    <a:gd name="connsiteY12692" fmla="*/ 450625 h 1318280"/>
                    <a:gd name="connsiteX12693" fmla="*/ 1049564 w 2276193"/>
                    <a:gd name="connsiteY12693" fmla="*/ 458096 h 1318280"/>
                    <a:gd name="connsiteX12694" fmla="*/ 1050408 w 2276193"/>
                    <a:gd name="connsiteY12694" fmla="*/ 459765 h 1318280"/>
                    <a:gd name="connsiteX12695" fmla="*/ 1050482 w 2276193"/>
                    <a:gd name="connsiteY12695" fmla="*/ 459924 h 1318280"/>
                    <a:gd name="connsiteX12696" fmla="*/ 1051232 w 2276193"/>
                    <a:gd name="connsiteY12696" fmla="*/ 461818 h 1318280"/>
                    <a:gd name="connsiteX12697" fmla="*/ 1051551 w 2276193"/>
                    <a:gd name="connsiteY12697" fmla="*/ 462784 h 1318280"/>
                    <a:gd name="connsiteX12698" fmla="*/ 1054242 w 2276193"/>
                    <a:gd name="connsiteY12698" fmla="*/ 465446 h 1318280"/>
                    <a:gd name="connsiteX12699" fmla="*/ 1054691 w 2276193"/>
                    <a:gd name="connsiteY12699" fmla="*/ 465446 h 1318280"/>
                    <a:gd name="connsiteX12700" fmla="*/ 1060860 w 2276193"/>
                    <a:gd name="connsiteY12700" fmla="*/ 468586 h 1318280"/>
                    <a:gd name="connsiteX12701" fmla="*/ 1061366 w 2276193"/>
                    <a:gd name="connsiteY12701" fmla="*/ 477782 h 1318280"/>
                    <a:gd name="connsiteX12702" fmla="*/ 1059547 w 2276193"/>
                    <a:gd name="connsiteY12702" fmla="*/ 480829 h 1318280"/>
                    <a:gd name="connsiteX12703" fmla="*/ 1058825 w 2276193"/>
                    <a:gd name="connsiteY12703" fmla="*/ 481860 h 1318280"/>
                    <a:gd name="connsiteX12704" fmla="*/ 1058732 w 2276193"/>
                    <a:gd name="connsiteY12704" fmla="*/ 482019 h 1318280"/>
                    <a:gd name="connsiteX12705" fmla="*/ 1058807 w 2276193"/>
                    <a:gd name="connsiteY12705" fmla="*/ 482104 h 1318280"/>
                    <a:gd name="connsiteX12706" fmla="*/ 1059079 w 2276193"/>
                    <a:gd name="connsiteY12706" fmla="*/ 482375 h 1318280"/>
                    <a:gd name="connsiteX12707" fmla="*/ 1060354 w 2276193"/>
                    <a:gd name="connsiteY12707" fmla="*/ 484382 h 1318280"/>
                    <a:gd name="connsiteX12708" fmla="*/ 1063231 w 2276193"/>
                    <a:gd name="connsiteY12708" fmla="*/ 482704 h 1318280"/>
                    <a:gd name="connsiteX12709" fmla="*/ 1068715 w 2276193"/>
                    <a:gd name="connsiteY12709" fmla="*/ 475139 h 1318280"/>
                    <a:gd name="connsiteX12710" fmla="*/ 1076758 w 2276193"/>
                    <a:gd name="connsiteY12710" fmla="*/ 465202 h 1318280"/>
                    <a:gd name="connsiteX12711" fmla="*/ 1080433 w 2276193"/>
                    <a:gd name="connsiteY12711" fmla="*/ 463740 h 1318280"/>
                    <a:gd name="connsiteX12712" fmla="*/ 1093913 w 2276193"/>
                    <a:gd name="connsiteY12712" fmla="*/ 460262 h 1318280"/>
                    <a:gd name="connsiteX12713" fmla="*/ 1094888 w 2276193"/>
                    <a:gd name="connsiteY12713" fmla="*/ 460262 h 1318280"/>
                    <a:gd name="connsiteX12714" fmla="*/ 1095825 w 2276193"/>
                    <a:gd name="connsiteY12714" fmla="*/ 460037 h 1318280"/>
                    <a:gd name="connsiteX12715" fmla="*/ 1095938 w 2276193"/>
                    <a:gd name="connsiteY12715" fmla="*/ 459390 h 1318280"/>
                    <a:gd name="connsiteX12716" fmla="*/ 1093857 w 2276193"/>
                    <a:gd name="connsiteY12716" fmla="*/ 450700 h 1318280"/>
                    <a:gd name="connsiteX12717" fmla="*/ 1091607 w 2276193"/>
                    <a:gd name="connsiteY12717" fmla="*/ 439058 h 1318280"/>
                    <a:gd name="connsiteX12718" fmla="*/ 1092329 w 2276193"/>
                    <a:gd name="connsiteY12718" fmla="*/ 435355 h 1318280"/>
                    <a:gd name="connsiteX12719" fmla="*/ 1092929 w 2276193"/>
                    <a:gd name="connsiteY12719" fmla="*/ 433724 h 1318280"/>
                    <a:gd name="connsiteX12720" fmla="*/ 1093013 w 2276193"/>
                    <a:gd name="connsiteY12720" fmla="*/ 433517 h 1318280"/>
                    <a:gd name="connsiteX12721" fmla="*/ 1093763 w 2276193"/>
                    <a:gd name="connsiteY12721" fmla="*/ 432036 h 1318280"/>
                    <a:gd name="connsiteX12722" fmla="*/ 1093857 w 2276193"/>
                    <a:gd name="connsiteY12722" fmla="*/ 431849 h 1318280"/>
                    <a:gd name="connsiteX12723" fmla="*/ 1093950 w 2276193"/>
                    <a:gd name="connsiteY12723" fmla="*/ 431689 h 1318280"/>
                    <a:gd name="connsiteX12724" fmla="*/ 1102519 w 2276193"/>
                    <a:gd name="connsiteY12724" fmla="*/ 424012 h 1318280"/>
                    <a:gd name="connsiteX12725" fmla="*/ 1108603 w 2276193"/>
                    <a:gd name="connsiteY12725" fmla="*/ 423459 h 1318280"/>
                    <a:gd name="connsiteX12726" fmla="*/ 1109343 w 2276193"/>
                    <a:gd name="connsiteY12726" fmla="*/ 423750 h 1318280"/>
                    <a:gd name="connsiteX12727" fmla="*/ 1109474 w 2276193"/>
                    <a:gd name="connsiteY12727" fmla="*/ 423815 h 1318280"/>
                    <a:gd name="connsiteX12728" fmla="*/ 1110121 w 2276193"/>
                    <a:gd name="connsiteY12728" fmla="*/ 424190 h 1318280"/>
                    <a:gd name="connsiteX12729" fmla="*/ 1111565 w 2276193"/>
                    <a:gd name="connsiteY12729" fmla="*/ 425737 h 1318280"/>
                    <a:gd name="connsiteX12730" fmla="*/ 1111687 w 2276193"/>
                    <a:gd name="connsiteY12730" fmla="*/ 425952 h 1318280"/>
                    <a:gd name="connsiteX12731" fmla="*/ 1111912 w 2276193"/>
                    <a:gd name="connsiteY12731" fmla="*/ 426440 h 1318280"/>
                    <a:gd name="connsiteX12732" fmla="*/ 1111977 w 2276193"/>
                    <a:gd name="connsiteY12732" fmla="*/ 426637 h 1318280"/>
                    <a:gd name="connsiteX12733" fmla="*/ 1112240 w 2276193"/>
                    <a:gd name="connsiteY12733" fmla="*/ 427977 h 1318280"/>
                    <a:gd name="connsiteX12734" fmla="*/ 1111452 w 2276193"/>
                    <a:gd name="connsiteY12734" fmla="*/ 431774 h 1318280"/>
                    <a:gd name="connsiteX12735" fmla="*/ 1111124 w 2276193"/>
                    <a:gd name="connsiteY12735" fmla="*/ 432533 h 1318280"/>
                    <a:gd name="connsiteX12736" fmla="*/ 1113449 w 2276193"/>
                    <a:gd name="connsiteY12736" fmla="*/ 438083 h 1318280"/>
                    <a:gd name="connsiteX12737" fmla="*/ 1113421 w 2276193"/>
                    <a:gd name="connsiteY12737" fmla="*/ 439104 h 1318280"/>
                    <a:gd name="connsiteX12738" fmla="*/ 1116261 w 2276193"/>
                    <a:gd name="connsiteY12738" fmla="*/ 437792 h 1318280"/>
                    <a:gd name="connsiteX12739" fmla="*/ 1118530 w 2276193"/>
                    <a:gd name="connsiteY12739" fmla="*/ 437342 h 1318280"/>
                    <a:gd name="connsiteX12740" fmla="*/ 1118586 w 2276193"/>
                    <a:gd name="connsiteY12740" fmla="*/ 437192 h 1318280"/>
                    <a:gd name="connsiteX12741" fmla="*/ 1117395 w 2276193"/>
                    <a:gd name="connsiteY12741" fmla="*/ 435533 h 1318280"/>
                    <a:gd name="connsiteX12742" fmla="*/ 1112362 w 2276193"/>
                    <a:gd name="connsiteY12742" fmla="*/ 427387 h 1318280"/>
                    <a:gd name="connsiteX12743" fmla="*/ 1111462 w 2276193"/>
                    <a:gd name="connsiteY12743" fmla="*/ 425015 h 1318280"/>
                    <a:gd name="connsiteX12744" fmla="*/ 1109474 w 2276193"/>
                    <a:gd name="connsiteY12744" fmla="*/ 418453 h 1318280"/>
                    <a:gd name="connsiteX12745" fmla="*/ 1108865 w 2276193"/>
                    <a:gd name="connsiteY12745" fmla="*/ 416260 h 1318280"/>
                    <a:gd name="connsiteX12746" fmla="*/ 1108218 w 2276193"/>
                    <a:gd name="connsiteY12746" fmla="*/ 414104 h 1318280"/>
                    <a:gd name="connsiteX12747" fmla="*/ 1108124 w 2276193"/>
                    <a:gd name="connsiteY12747" fmla="*/ 413794 h 1318280"/>
                    <a:gd name="connsiteX12748" fmla="*/ 1108031 w 2276193"/>
                    <a:gd name="connsiteY12748" fmla="*/ 413485 h 1318280"/>
                    <a:gd name="connsiteX12749" fmla="*/ 1107918 w 2276193"/>
                    <a:gd name="connsiteY12749" fmla="*/ 413541 h 1318280"/>
                    <a:gd name="connsiteX12750" fmla="*/ 1106812 w 2276193"/>
                    <a:gd name="connsiteY12750" fmla="*/ 414160 h 1318280"/>
                    <a:gd name="connsiteX12751" fmla="*/ 1105715 w 2276193"/>
                    <a:gd name="connsiteY12751" fmla="*/ 414825 h 1318280"/>
                    <a:gd name="connsiteX12752" fmla="*/ 1104984 w 2276193"/>
                    <a:gd name="connsiteY12752" fmla="*/ 415313 h 1318280"/>
                    <a:gd name="connsiteX12753" fmla="*/ 1104609 w 2276193"/>
                    <a:gd name="connsiteY12753" fmla="*/ 415575 h 1318280"/>
                    <a:gd name="connsiteX12754" fmla="*/ 1104290 w 2276193"/>
                    <a:gd name="connsiteY12754" fmla="*/ 415819 h 1318280"/>
                    <a:gd name="connsiteX12755" fmla="*/ 1103925 w 2276193"/>
                    <a:gd name="connsiteY12755" fmla="*/ 416109 h 1318280"/>
                    <a:gd name="connsiteX12756" fmla="*/ 1103634 w 2276193"/>
                    <a:gd name="connsiteY12756" fmla="*/ 416363 h 1318280"/>
                    <a:gd name="connsiteX12757" fmla="*/ 1103269 w 2276193"/>
                    <a:gd name="connsiteY12757" fmla="*/ 416700 h 1318280"/>
                    <a:gd name="connsiteX12758" fmla="*/ 1103015 w 2276193"/>
                    <a:gd name="connsiteY12758" fmla="*/ 416944 h 1318280"/>
                    <a:gd name="connsiteX12759" fmla="*/ 1102622 w 2276193"/>
                    <a:gd name="connsiteY12759" fmla="*/ 417356 h 1318280"/>
                    <a:gd name="connsiteX12760" fmla="*/ 1102425 w 2276193"/>
                    <a:gd name="connsiteY12760" fmla="*/ 417572 h 1318280"/>
                    <a:gd name="connsiteX12761" fmla="*/ 1101853 w 2276193"/>
                    <a:gd name="connsiteY12761" fmla="*/ 418266 h 1318280"/>
                    <a:gd name="connsiteX12762" fmla="*/ 1089282 w 2276193"/>
                    <a:gd name="connsiteY12762" fmla="*/ 424846 h 1318280"/>
                    <a:gd name="connsiteX12763" fmla="*/ 1078811 w 2276193"/>
                    <a:gd name="connsiteY12763" fmla="*/ 420947 h 1318280"/>
                    <a:gd name="connsiteX12764" fmla="*/ 1078652 w 2276193"/>
                    <a:gd name="connsiteY12764" fmla="*/ 420815 h 1318280"/>
                    <a:gd name="connsiteX12765" fmla="*/ 1077621 w 2276193"/>
                    <a:gd name="connsiteY12765" fmla="*/ 419934 h 1318280"/>
                    <a:gd name="connsiteX12766" fmla="*/ 1076496 w 2276193"/>
                    <a:gd name="connsiteY12766" fmla="*/ 418847 h 1318280"/>
                    <a:gd name="connsiteX12767" fmla="*/ 1075886 w 2276193"/>
                    <a:gd name="connsiteY12767" fmla="*/ 418134 h 1318280"/>
                    <a:gd name="connsiteX12768" fmla="*/ 1075755 w 2276193"/>
                    <a:gd name="connsiteY12768" fmla="*/ 417956 h 1318280"/>
                    <a:gd name="connsiteX12769" fmla="*/ 1075305 w 2276193"/>
                    <a:gd name="connsiteY12769" fmla="*/ 417300 h 1318280"/>
                    <a:gd name="connsiteX12770" fmla="*/ 1075183 w 2276193"/>
                    <a:gd name="connsiteY12770" fmla="*/ 417178 h 1318280"/>
                    <a:gd name="connsiteX12771" fmla="*/ 1075183 w 2276193"/>
                    <a:gd name="connsiteY12771" fmla="*/ 417094 h 1318280"/>
                    <a:gd name="connsiteX12772" fmla="*/ 1074874 w 2276193"/>
                    <a:gd name="connsiteY12772" fmla="*/ 416466 h 1318280"/>
                    <a:gd name="connsiteX12773" fmla="*/ 1074818 w 2276193"/>
                    <a:gd name="connsiteY12773" fmla="*/ 416344 h 1318280"/>
                    <a:gd name="connsiteX12774" fmla="*/ 1074546 w 2276193"/>
                    <a:gd name="connsiteY12774" fmla="*/ 415575 h 1318280"/>
                    <a:gd name="connsiteX12775" fmla="*/ 1075783 w 2276193"/>
                    <a:gd name="connsiteY12775" fmla="*/ 410316 h 1318280"/>
                    <a:gd name="connsiteX12776" fmla="*/ 1072821 w 2276193"/>
                    <a:gd name="connsiteY12776" fmla="*/ 406398 h 1318280"/>
                    <a:gd name="connsiteX12777" fmla="*/ 1074977 w 2276193"/>
                    <a:gd name="connsiteY12777" fmla="*/ 401833 h 1318280"/>
                    <a:gd name="connsiteX12778" fmla="*/ 1075033 w 2276193"/>
                    <a:gd name="connsiteY12778" fmla="*/ 398289 h 1318280"/>
                    <a:gd name="connsiteX12779" fmla="*/ 1073721 w 2276193"/>
                    <a:gd name="connsiteY12779" fmla="*/ 396274 h 1318280"/>
                    <a:gd name="connsiteX12780" fmla="*/ 1071921 w 2276193"/>
                    <a:gd name="connsiteY12780" fmla="*/ 382794 h 1318280"/>
                    <a:gd name="connsiteX12781" fmla="*/ 1071959 w 2276193"/>
                    <a:gd name="connsiteY12781" fmla="*/ 382391 h 1318280"/>
                    <a:gd name="connsiteX12782" fmla="*/ 1072193 w 2276193"/>
                    <a:gd name="connsiteY12782" fmla="*/ 378257 h 1318280"/>
                    <a:gd name="connsiteX12783" fmla="*/ 1073580 w 2276193"/>
                    <a:gd name="connsiteY12783" fmla="*/ 374601 h 1318280"/>
                    <a:gd name="connsiteX12784" fmla="*/ 1078267 w 2276193"/>
                    <a:gd name="connsiteY12784" fmla="*/ 372764 h 1318280"/>
                    <a:gd name="connsiteX12785" fmla="*/ 1079364 w 2276193"/>
                    <a:gd name="connsiteY12785" fmla="*/ 371686 h 1318280"/>
                    <a:gd name="connsiteX12786" fmla="*/ 1082149 w 2276193"/>
                    <a:gd name="connsiteY12786" fmla="*/ 369239 h 1318280"/>
                    <a:gd name="connsiteX12787" fmla="*/ 1083414 w 2276193"/>
                    <a:gd name="connsiteY12787" fmla="*/ 367945 h 1318280"/>
                    <a:gd name="connsiteX12788" fmla="*/ 1084529 w 2276193"/>
                    <a:gd name="connsiteY12788" fmla="*/ 366577 h 1318280"/>
                    <a:gd name="connsiteX12789" fmla="*/ 1089244 w 2276193"/>
                    <a:gd name="connsiteY12789" fmla="*/ 364364 h 1318280"/>
                    <a:gd name="connsiteX12790" fmla="*/ 1089526 w 2276193"/>
                    <a:gd name="connsiteY12790" fmla="*/ 364308 h 1318280"/>
                    <a:gd name="connsiteX12791" fmla="*/ 1090079 w 2276193"/>
                    <a:gd name="connsiteY12791" fmla="*/ 364186 h 1318280"/>
                    <a:gd name="connsiteX12792" fmla="*/ 1092985 w 2276193"/>
                    <a:gd name="connsiteY12792" fmla="*/ 361814 h 1318280"/>
                    <a:gd name="connsiteX12793" fmla="*/ 1098563 w 2276193"/>
                    <a:gd name="connsiteY12793" fmla="*/ 355496 h 1318280"/>
                    <a:gd name="connsiteX12794" fmla="*/ 1105490 w 2276193"/>
                    <a:gd name="connsiteY12794" fmla="*/ 346300 h 1318280"/>
                    <a:gd name="connsiteX12795" fmla="*/ 1108715 w 2276193"/>
                    <a:gd name="connsiteY12795" fmla="*/ 343151 h 1318280"/>
                    <a:gd name="connsiteX12796" fmla="*/ 1111452 w 2276193"/>
                    <a:gd name="connsiteY12796" fmla="*/ 338801 h 1318280"/>
                    <a:gd name="connsiteX12797" fmla="*/ 1111583 w 2276193"/>
                    <a:gd name="connsiteY12797" fmla="*/ 338126 h 1318280"/>
                    <a:gd name="connsiteX12798" fmla="*/ 1111968 w 2276193"/>
                    <a:gd name="connsiteY12798" fmla="*/ 335895 h 1318280"/>
                    <a:gd name="connsiteX12799" fmla="*/ 1112071 w 2276193"/>
                    <a:gd name="connsiteY12799" fmla="*/ 335370 h 1318280"/>
                    <a:gd name="connsiteX12800" fmla="*/ 1112493 w 2276193"/>
                    <a:gd name="connsiteY12800" fmla="*/ 333458 h 1318280"/>
                    <a:gd name="connsiteX12801" fmla="*/ 1112558 w 2276193"/>
                    <a:gd name="connsiteY12801" fmla="*/ 333176 h 1318280"/>
                    <a:gd name="connsiteX12802" fmla="*/ 1113908 w 2276193"/>
                    <a:gd name="connsiteY12802" fmla="*/ 328499 h 1318280"/>
                    <a:gd name="connsiteX12803" fmla="*/ 1123423 w 2276193"/>
                    <a:gd name="connsiteY12803" fmla="*/ 310547 h 1318280"/>
                    <a:gd name="connsiteX12804" fmla="*/ 1124370 w 2276193"/>
                    <a:gd name="connsiteY12804" fmla="*/ 308391 h 1318280"/>
                    <a:gd name="connsiteX12805" fmla="*/ 1124417 w 2276193"/>
                    <a:gd name="connsiteY12805" fmla="*/ 308250 h 1318280"/>
                    <a:gd name="connsiteX12806" fmla="*/ 1126029 w 2276193"/>
                    <a:gd name="connsiteY12806" fmla="*/ 304576 h 1318280"/>
                    <a:gd name="connsiteX12807" fmla="*/ 1122420 w 2276193"/>
                    <a:gd name="connsiteY12807" fmla="*/ 300507 h 1318280"/>
                    <a:gd name="connsiteX12808" fmla="*/ 1122279 w 2276193"/>
                    <a:gd name="connsiteY12808" fmla="*/ 300245 h 1318280"/>
                    <a:gd name="connsiteX12809" fmla="*/ 1121923 w 2276193"/>
                    <a:gd name="connsiteY12809" fmla="*/ 299636 h 1318280"/>
                    <a:gd name="connsiteX12810" fmla="*/ 1125448 w 2276193"/>
                    <a:gd name="connsiteY12810" fmla="*/ 290880 h 1318280"/>
                    <a:gd name="connsiteX12811" fmla="*/ 1128579 w 2276193"/>
                    <a:gd name="connsiteY12811" fmla="*/ 289587 h 1318280"/>
                    <a:gd name="connsiteX12812" fmla="*/ 1128747 w 2276193"/>
                    <a:gd name="connsiteY12812" fmla="*/ 289577 h 1318280"/>
                    <a:gd name="connsiteX12813" fmla="*/ 1131166 w 2276193"/>
                    <a:gd name="connsiteY12813" fmla="*/ 290374 h 1318280"/>
                    <a:gd name="connsiteX12814" fmla="*/ 1131766 w 2276193"/>
                    <a:gd name="connsiteY12814" fmla="*/ 290899 h 1318280"/>
                    <a:gd name="connsiteX12815" fmla="*/ 1131916 w 2276193"/>
                    <a:gd name="connsiteY12815" fmla="*/ 289361 h 1318280"/>
                    <a:gd name="connsiteX12816" fmla="*/ 1132038 w 2276193"/>
                    <a:gd name="connsiteY12816" fmla="*/ 288808 h 1318280"/>
                    <a:gd name="connsiteX12817" fmla="*/ 1137897 w 2276193"/>
                    <a:gd name="connsiteY12817" fmla="*/ 282996 h 1318280"/>
                    <a:gd name="connsiteX12818" fmla="*/ 1139828 w 2276193"/>
                    <a:gd name="connsiteY12818" fmla="*/ 283268 h 1318280"/>
                    <a:gd name="connsiteX12819" fmla="*/ 1140343 w 2276193"/>
                    <a:gd name="connsiteY12819" fmla="*/ 282378 h 1318280"/>
                    <a:gd name="connsiteX12820" fmla="*/ 1140447 w 2276193"/>
                    <a:gd name="connsiteY12820" fmla="*/ 282209 h 1318280"/>
                    <a:gd name="connsiteX12821" fmla="*/ 1142790 w 2276193"/>
                    <a:gd name="connsiteY12821" fmla="*/ 278965 h 1318280"/>
                    <a:gd name="connsiteX12822" fmla="*/ 1146811 w 2276193"/>
                    <a:gd name="connsiteY12822" fmla="*/ 277259 h 1318280"/>
                    <a:gd name="connsiteX12823" fmla="*/ 1150852 w 2276193"/>
                    <a:gd name="connsiteY12823" fmla="*/ 278647 h 1318280"/>
                    <a:gd name="connsiteX12824" fmla="*/ 1150936 w 2276193"/>
                    <a:gd name="connsiteY12824" fmla="*/ 278694 h 1318280"/>
                    <a:gd name="connsiteX12825" fmla="*/ 1151695 w 2276193"/>
                    <a:gd name="connsiteY12825" fmla="*/ 279116 h 1318280"/>
                    <a:gd name="connsiteX12826" fmla="*/ 1152502 w 2276193"/>
                    <a:gd name="connsiteY12826" fmla="*/ 278694 h 1318280"/>
                    <a:gd name="connsiteX12827" fmla="*/ 1152933 w 2276193"/>
                    <a:gd name="connsiteY12827" fmla="*/ 278459 h 1318280"/>
                    <a:gd name="connsiteX12828" fmla="*/ 1153720 w 2276193"/>
                    <a:gd name="connsiteY12828" fmla="*/ 278028 h 1318280"/>
                    <a:gd name="connsiteX12829" fmla="*/ 1153617 w 2276193"/>
                    <a:gd name="connsiteY12829" fmla="*/ 277438 h 1318280"/>
                    <a:gd name="connsiteX12830" fmla="*/ 1153570 w 2276193"/>
                    <a:gd name="connsiteY12830" fmla="*/ 276716 h 1318280"/>
                    <a:gd name="connsiteX12831" fmla="*/ 1154152 w 2276193"/>
                    <a:gd name="connsiteY12831" fmla="*/ 276594 h 1318280"/>
                    <a:gd name="connsiteX12832" fmla="*/ 1153570 w 2276193"/>
                    <a:gd name="connsiteY12832" fmla="*/ 276594 h 1318280"/>
                    <a:gd name="connsiteX12833" fmla="*/ 1153645 w 2276193"/>
                    <a:gd name="connsiteY12833" fmla="*/ 275825 h 1318280"/>
                    <a:gd name="connsiteX12834" fmla="*/ 1153852 w 2276193"/>
                    <a:gd name="connsiteY12834" fmla="*/ 275085 h 1318280"/>
                    <a:gd name="connsiteX12835" fmla="*/ 1153917 w 2276193"/>
                    <a:gd name="connsiteY12835" fmla="*/ 274897 h 1318280"/>
                    <a:gd name="connsiteX12836" fmla="*/ 1154292 w 2276193"/>
                    <a:gd name="connsiteY12836" fmla="*/ 274147 h 1318280"/>
                    <a:gd name="connsiteX12837" fmla="*/ 1154883 w 2276193"/>
                    <a:gd name="connsiteY12837" fmla="*/ 273397 h 1318280"/>
                    <a:gd name="connsiteX12838" fmla="*/ 1155061 w 2276193"/>
                    <a:gd name="connsiteY12838" fmla="*/ 273219 h 1318280"/>
                    <a:gd name="connsiteX12839" fmla="*/ 1155548 w 2276193"/>
                    <a:gd name="connsiteY12839" fmla="*/ 272807 h 1318280"/>
                    <a:gd name="connsiteX12840" fmla="*/ 1155830 w 2276193"/>
                    <a:gd name="connsiteY12840" fmla="*/ 272610 h 1318280"/>
                    <a:gd name="connsiteX12841" fmla="*/ 1156270 w 2276193"/>
                    <a:gd name="connsiteY12841" fmla="*/ 272366 h 1318280"/>
                    <a:gd name="connsiteX12842" fmla="*/ 1159420 w 2276193"/>
                    <a:gd name="connsiteY12842" fmla="*/ 271654 h 1318280"/>
                    <a:gd name="connsiteX12843" fmla="*/ 1160432 w 2276193"/>
                    <a:gd name="connsiteY12843" fmla="*/ 269966 h 1318280"/>
                    <a:gd name="connsiteX12844" fmla="*/ 1166469 w 2276193"/>
                    <a:gd name="connsiteY12844" fmla="*/ 268973 h 1318280"/>
                    <a:gd name="connsiteX12845" fmla="*/ 1174662 w 2276193"/>
                    <a:gd name="connsiteY12845" fmla="*/ 262542 h 1318280"/>
                    <a:gd name="connsiteX12846" fmla="*/ 1177484 w 2276193"/>
                    <a:gd name="connsiteY12846" fmla="*/ 261923 h 1318280"/>
                    <a:gd name="connsiteX12847" fmla="*/ 1182443 w 2276193"/>
                    <a:gd name="connsiteY12847" fmla="*/ 264183 h 1318280"/>
                    <a:gd name="connsiteX12848" fmla="*/ 1183155 w 2276193"/>
                    <a:gd name="connsiteY12848" fmla="*/ 265270 h 1318280"/>
                    <a:gd name="connsiteX12849" fmla="*/ 1184083 w 2276193"/>
                    <a:gd name="connsiteY12849" fmla="*/ 265364 h 1318280"/>
                    <a:gd name="connsiteX12850" fmla="*/ 1185864 w 2276193"/>
                    <a:gd name="connsiteY12850" fmla="*/ 261998 h 1318280"/>
                    <a:gd name="connsiteX12851" fmla="*/ 1186380 w 2276193"/>
                    <a:gd name="connsiteY12851" fmla="*/ 261492 h 1318280"/>
                    <a:gd name="connsiteX12852" fmla="*/ 1186914 w 2276193"/>
                    <a:gd name="connsiteY12852" fmla="*/ 261070 h 1318280"/>
                    <a:gd name="connsiteX12853" fmla="*/ 1187458 w 2276193"/>
                    <a:gd name="connsiteY12853" fmla="*/ 260733 h 1318280"/>
                    <a:gd name="connsiteX12854" fmla="*/ 1188002 w 2276193"/>
                    <a:gd name="connsiteY12854" fmla="*/ 260461 h 1318280"/>
                    <a:gd name="connsiteX12855" fmla="*/ 1188086 w 2276193"/>
                    <a:gd name="connsiteY12855" fmla="*/ 260424 h 1318280"/>
                    <a:gd name="connsiteX12856" fmla="*/ 1188527 w 2276193"/>
                    <a:gd name="connsiteY12856" fmla="*/ 260255 h 1318280"/>
                    <a:gd name="connsiteX12857" fmla="*/ 1188630 w 2276193"/>
                    <a:gd name="connsiteY12857" fmla="*/ 260217 h 1318280"/>
                    <a:gd name="connsiteX12858" fmla="*/ 1189052 w 2276193"/>
                    <a:gd name="connsiteY12858" fmla="*/ 260095 h 1318280"/>
                    <a:gd name="connsiteX12859" fmla="*/ 1189614 w 2276193"/>
                    <a:gd name="connsiteY12859" fmla="*/ 259973 h 1318280"/>
                    <a:gd name="connsiteX12860" fmla="*/ 1191779 w 2276193"/>
                    <a:gd name="connsiteY12860" fmla="*/ 259927 h 1318280"/>
                    <a:gd name="connsiteX12861" fmla="*/ 1196523 w 2276193"/>
                    <a:gd name="connsiteY12861" fmla="*/ 262551 h 1318280"/>
                    <a:gd name="connsiteX12862" fmla="*/ 1197141 w 2276193"/>
                    <a:gd name="connsiteY12862" fmla="*/ 263751 h 1318280"/>
                    <a:gd name="connsiteX12863" fmla="*/ 1198951 w 2276193"/>
                    <a:gd name="connsiteY12863" fmla="*/ 263517 h 1318280"/>
                    <a:gd name="connsiteX12864" fmla="*/ 1205288 w 2276193"/>
                    <a:gd name="connsiteY12864" fmla="*/ 265523 h 1318280"/>
                    <a:gd name="connsiteX12865" fmla="*/ 1207575 w 2276193"/>
                    <a:gd name="connsiteY12865" fmla="*/ 266742 h 1318280"/>
                    <a:gd name="connsiteX12866" fmla="*/ 1208859 w 2276193"/>
                    <a:gd name="connsiteY12866" fmla="*/ 267454 h 1318280"/>
                    <a:gd name="connsiteX12867" fmla="*/ 1212384 w 2276193"/>
                    <a:gd name="connsiteY12867" fmla="*/ 272610 h 1318280"/>
                    <a:gd name="connsiteX12868" fmla="*/ 1210931 w 2276193"/>
                    <a:gd name="connsiteY12868" fmla="*/ 277381 h 1318280"/>
                    <a:gd name="connsiteX12869" fmla="*/ 1212281 w 2276193"/>
                    <a:gd name="connsiteY12869" fmla="*/ 276913 h 1318280"/>
                    <a:gd name="connsiteX12870" fmla="*/ 1219180 w 2276193"/>
                    <a:gd name="connsiteY12870" fmla="*/ 275900 h 1318280"/>
                    <a:gd name="connsiteX12871" fmla="*/ 1219330 w 2276193"/>
                    <a:gd name="connsiteY12871" fmla="*/ 275947 h 1318280"/>
                    <a:gd name="connsiteX12872" fmla="*/ 1219874 w 2276193"/>
                    <a:gd name="connsiteY12872" fmla="*/ 276144 h 1318280"/>
                    <a:gd name="connsiteX12873" fmla="*/ 1219986 w 2276193"/>
                    <a:gd name="connsiteY12873" fmla="*/ 276191 h 1318280"/>
                    <a:gd name="connsiteX12874" fmla="*/ 1220549 w 2276193"/>
                    <a:gd name="connsiteY12874" fmla="*/ 276472 h 1318280"/>
                    <a:gd name="connsiteX12875" fmla="*/ 1220699 w 2276193"/>
                    <a:gd name="connsiteY12875" fmla="*/ 276556 h 1318280"/>
                    <a:gd name="connsiteX12876" fmla="*/ 1221243 w 2276193"/>
                    <a:gd name="connsiteY12876" fmla="*/ 276913 h 1318280"/>
                    <a:gd name="connsiteX12877" fmla="*/ 1222377 w 2276193"/>
                    <a:gd name="connsiteY12877" fmla="*/ 278000 h 1318280"/>
                    <a:gd name="connsiteX12878" fmla="*/ 1222452 w 2276193"/>
                    <a:gd name="connsiteY12878" fmla="*/ 278094 h 1318280"/>
                    <a:gd name="connsiteX12879" fmla="*/ 1222836 w 2276193"/>
                    <a:gd name="connsiteY12879" fmla="*/ 278628 h 1318280"/>
                    <a:gd name="connsiteX12880" fmla="*/ 1222920 w 2276193"/>
                    <a:gd name="connsiteY12880" fmla="*/ 278759 h 1318280"/>
                    <a:gd name="connsiteX12881" fmla="*/ 1223277 w 2276193"/>
                    <a:gd name="connsiteY12881" fmla="*/ 279387 h 1318280"/>
                    <a:gd name="connsiteX12882" fmla="*/ 1223633 w 2276193"/>
                    <a:gd name="connsiteY12882" fmla="*/ 280212 h 1318280"/>
                    <a:gd name="connsiteX12883" fmla="*/ 1224130 w 2276193"/>
                    <a:gd name="connsiteY12883" fmla="*/ 282050 h 1318280"/>
                    <a:gd name="connsiteX12884" fmla="*/ 1230073 w 2276193"/>
                    <a:gd name="connsiteY12884" fmla="*/ 281543 h 1318280"/>
                    <a:gd name="connsiteX12885" fmla="*/ 1252543 w 2276193"/>
                    <a:gd name="connsiteY12885" fmla="*/ 290393 h 1318280"/>
                    <a:gd name="connsiteX12886" fmla="*/ 1258983 w 2276193"/>
                    <a:gd name="connsiteY12886" fmla="*/ 293917 h 1318280"/>
                    <a:gd name="connsiteX12887" fmla="*/ 1267888 w 2276193"/>
                    <a:gd name="connsiteY12887" fmla="*/ 299101 h 1318280"/>
                    <a:gd name="connsiteX12888" fmla="*/ 1268001 w 2276193"/>
                    <a:gd name="connsiteY12888" fmla="*/ 299204 h 1318280"/>
                    <a:gd name="connsiteX12889" fmla="*/ 1268188 w 2276193"/>
                    <a:gd name="connsiteY12889" fmla="*/ 299364 h 1318280"/>
                    <a:gd name="connsiteX12890" fmla="*/ 1270091 w 2276193"/>
                    <a:gd name="connsiteY12890" fmla="*/ 301014 h 1318280"/>
                    <a:gd name="connsiteX12891" fmla="*/ 1276034 w 2276193"/>
                    <a:gd name="connsiteY12891" fmla="*/ 314203 h 1318280"/>
                    <a:gd name="connsiteX12892" fmla="*/ 1275341 w 2276193"/>
                    <a:gd name="connsiteY12892" fmla="*/ 316453 h 1318280"/>
                    <a:gd name="connsiteX12893" fmla="*/ 1280881 w 2276193"/>
                    <a:gd name="connsiteY12893" fmla="*/ 314859 h 1318280"/>
                    <a:gd name="connsiteX12894" fmla="*/ 1284828 w 2276193"/>
                    <a:gd name="connsiteY12894" fmla="*/ 315272 h 1318280"/>
                    <a:gd name="connsiteX12895" fmla="*/ 1286702 w 2276193"/>
                    <a:gd name="connsiteY12895" fmla="*/ 315834 h 1318280"/>
                    <a:gd name="connsiteX12896" fmla="*/ 1286768 w 2276193"/>
                    <a:gd name="connsiteY12896" fmla="*/ 314400 h 1318280"/>
                    <a:gd name="connsiteX12897" fmla="*/ 1282062 w 2276193"/>
                    <a:gd name="connsiteY12897" fmla="*/ 300732 h 1318280"/>
                    <a:gd name="connsiteX12898" fmla="*/ 1281078 w 2276193"/>
                    <a:gd name="connsiteY12898" fmla="*/ 296430 h 1318280"/>
                    <a:gd name="connsiteX12899" fmla="*/ 1280084 w 2276193"/>
                    <a:gd name="connsiteY12899" fmla="*/ 290580 h 1318280"/>
                    <a:gd name="connsiteX12900" fmla="*/ 1284509 w 2276193"/>
                    <a:gd name="connsiteY12900" fmla="*/ 287337 h 1318280"/>
                    <a:gd name="connsiteX12901" fmla="*/ 1288249 w 2276193"/>
                    <a:gd name="connsiteY12901" fmla="*/ 287018 h 1318280"/>
                    <a:gd name="connsiteX12902" fmla="*/ 1301026 w 2276193"/>
                    <a:gd name="connsiteY12902" fmla="*/ 294180 h 1318280"/>
                    <a:gd name="connsiteX12903" fmla="*/ 1302282 w 2276193"/>
                    <a:gd name="connsiteY12903" fmla="*/ 300170 h 1318280"/>
                    <a:gd name="connsiteX12904" fmla="*/ 1298626 w 2276193"/>
                    <a:gd name="connsiteY12904" fmla="*/ 303657 h 1318280"/>
                    <a:gd name="connsiteX12905" fmla="*/ 1296817 w 2276193"/>
                    <a:gd name="connsiteY12905" fmla="*/ 304407 h 1318280"/>
                    <a:gd name="connsiteX12906" fmla="*/ 1299423 w 2276193"/>
                    <a:gd name="connsiteY12906" fmla="*/ 306591 h 1318280"/>
                    <a:gd name="connsiteX12907" fmla="*/ 1300257 w 2276193"/>
                    <a:gd name="connsiteY12907" fmla="*/ 307154 h 1318280"/>
                    <a:gd name="connsiteX12908" fmla="*/ 1302160 w 2276193"/>
                    <a:gd name="connsiteY12908" fmla="*/ 307529 h 1318280"/>
                    <a:gd name="connsiteX12909" fmla="*/ 1302573 w 2276193"/>
                    <a:gd name="connsiteY12909" fmla="*/ 307369 h 1318280"/>
                    <a:gd name="connsiteX12910" fmla="*/ 1302929 w 2276193"/>
                    <a:gd name="connsiteY12910" fmla="*/ 307116 h 1318280"/>
                    <a:gd name="connsiteX12911" fmla="*/ 1303163 w 2276193"/>
                    <a:gd name="connsiteY12911" fmla="*/ 306797 h 1318280"/>
                    <a:gd name="connsiteX12912" fmla="*/ 1303332 w 2276193"/>
                    <a:gd name="connsiteY12912" fmla="*/ 306301 h 1318280"/>
                    <a:gd name="connsiteX12913" fmla="*/ 1303529 w 2276193"/>
                    <a:gd name="connsiteY12913" fmla="*/ 305110 h 1318280"/>
                    <a:gd name="connsiteX12914" fmla="*/ 1303660 w 2276193"/>
                    <a:gd name="connsiteY12914" fmla="*/ 304482 h 1318280"/>
                    <a:gd name="connsiteX12915" fmla="*/ 1304035 w 2276193"/>
                    <a:gd name="connsiteY12915" fmla="*/ 303179 h 1318280"/>
                    <a:gd name="connsiteX12916" fmla="*/ 1304279 w 2276193"/>
                    <a:gd name="connsiteY12916" fmla="*/ 302513 h 1318280"/>
                    <a:gd name="connsiteX12917" fmla="*/ 1304907 w 2276193"/>
                    <a:gd name="connsiteY12917" fmla="*/ 301164 h 1318280"/>
                    <a:gd name="connsiteX12918" fmla="*/ 1305301 w 2276193"/>
                    <a:gd name="connsiteY12918" fmla="*/ 300498 h 1318280"/>
                    <a:gd name="connsiteX12919" fmla="*/ 1306276 w 2276193"/>
                    <a:gd name="connsiteY12919" fmla="*/ 299195 h 1318280"/>
                    <a:gd name="connsiteX12920" fmla="*/ 1309819 w 2276193"/>
                    <a:gd name="connsiteY12920" fmla="*/ 296448 h 1318280"/>
                    <a:gd name="connsiteX12921" fmla="*/ 1310391 w 2276193"/>
                    <a:gd name="connsiteY12921" fmla="*/ 295539 h 1318280"/>
                    <a:gd name="connsiteX12922" fmla="*/ 1310925 w 2276193"/>
                    <a:gd name="connsiteY12922" fmla="*/ 294770 h 1318280"/>
                    <a:gd name="connsiteX12923" fmla="*/ 1311066 w 2276193"/>
                    <a:gd name="connsiteY12923" fmla="*/ 294564 h 1318280"/>
                    <a:gd name="connsiteX12924" fmla="*/ 1323187 w 2276193"/>
                    <a:gd name="connsiteY12924" fmla="*/ 285124 h 1318280"/>
                    <a:gd name="connsiteX12925" fmla="*/ 1330948 w 2276193"/>
                    <a:gd name="connsiteY12925" fmla="*/ 280025 h 1318280"/>
                    <a:gd name="connsiteX12926" fmla="*/ 1334876 w 2276193"/>
                    <a:gd name="connsiteY12926" fmla="*/ 278366 h 1318280"/>
                    <a:gd name="connsiteX12927" fmla="*/ 1340754 w 2276193"/>
                    <a:gd name="connsiteY12927" fmla="*/ 283175 h 1318280"/>
                    <a:gd name="connsiteX12928" fmla="*/ 1341485 w 2276193"/>
                    <a:gd name="connsiteY12928" fmla="*/ 284599 h 1318280"/>
                    <a:gd name="connsiteX12929" fmla="*/ 1342647 w 2276193"/>
                    <a:gd name="connsiteY12929" fmla="*/ 283728 h 1318280"/>
                    <a:gd name="connsiteX12930" fmla="*/ 1343088 w 2276193"/>
                    <a:gd name="connsiteY12930" fmla="*/ 283362 h 1318280"/>
                    <a:gd name="connsiteX12931" fmla="*/ 1343313 w 2276193"/>
                    <a:gd name="connsiteY12931" fmla="*/ 283156 h 1318280"/>
                    <a:gd name="connsiteX12932" fmla="*/ 1348103 w 2276193"/>
                    <a:gd name="connsiteY12932" fmla="*/ 280765 h 1318280"/>
                    <a:gd name="connsiteX12933" fmla="*/ 1349078 w 2276193"/>
                    <a:gd name="connsiteY12933" fmla="*/ 280709 h 1318280"/>
                    <a:gd name="connsiteX12934" fmla="*/ 1349640 w 2276193"/>
                    <a:gd name="connsiteY12934" fmla="*/ 280615 h 1318280"/>
                    <a:gd name="connsiteX12935" fmla="*/ 1349987 w 2276193"/>
                    <a:gd name="connsiteY12935" fmla="*/ 280559 h 1318280"/>
                    <a:gd name="connsiteX12936" fmla="*/ 1350812 w 2276193"/>
                    <a:gd name="connsiteY12936" fmla="*/ 280344 h 1318280"/>
                    <a:gd name="connsiteX12937" fmla="*/ 1351731 w 2276193"/>
                    <a:gd name="connsiteY12937" fmla="*/ 280025 h 1318280"/>
                    <a:gd name="connsiteX12938" fmla="*/ 1355537 w 2276193"/>
                    <a:gd name="connsiteY12938" fmla="*/ 278075 h 1318280"/>
                    <a:gd name="connsiteX12939" fmla="*/ 1355893 w 2276193"/>
                    <a:gd name="connsiteY12939" fmla="*/ 277878 h 1318280"/>
                    <a:gd name="connsiteX12940" fmla="*/ 1358508 w 2276193"/>
                    <a:gd name="connsiteY12940" fmla="*/ 276463 h 1318280"/>
                    <a:gd name="connsiteX12941" fmla="*/ 1363449 w 2276193"/>
                    <a:gd name="connsiteY12941" fmla="*/ 275057 h 1318280"/>
                    <a:gd name="connsiteX12942" fmla="*/ 1368895 w 2276193"/>
                    <a:gd name="connsiteY12942" fmla="*/ 278731 h 1318280"/>
                    <a:gd name="connsiteX12943" fmla="*/ 1367236 w 2276193"/>
                    <a:gd name="connsiteY12943" fmla="*/ 274391 h 1318280"/>
                    <a:gd name="connsiteX12944" fmla="*/ 1366383 w 2276193"/>
                    <a:gd name="connsiteY12944" fmla="*/ 273079 h 1318280"/>
                    <a:gd name="connsiteX12945" fmla="*/ 1361668 w 2276193"/>
                    <a:gd name="connsiteY12945" fmla="*/ 270088 h 1318280"/>
                    <a:gd name="connsiteX12946" fmla="*/ 1358349 w 2276193"/>
                    <a:gd name="connsiteY12946" fmla="*/ 268720 h 1318280"/>
                    <a:gd name="connsiteX12947" fmla="*/ 1351768 w 2276193"/>
                    <a:gd name="connsiteY12947" fmla="*/ 261408 h 1318280"/>
                    <a:gd name="connsiteX12948" fmla="*/ 1353690 w 2276193"/>
                    <a:gd name="connsiteY12948" fmla="*/ 254762 h 1318280"/>
                    <a:gd name="connsiteX12949" fmla="*/ 1357346 w 2276193"/>
                    <a:gd name="connsiteY12949" fmla="*/ 253365 h 1318280"/>
                    <a:gd name="connsiteX12950" fmla="*/ 1361011 w 2276193"/>
                    <a:gd name="connsiteY12950" fmla="*/ 254546 h 1318280"/>
                    <a:gd name="connsiteX12951" fmla="*/ 1362605 w 2276193"/>
                    <a:gd name="connsiteY12951" fmla="*/ 255774 h 1318280"/>
                    <a:gd name="connsiteX12952" fmla="*/ 1376357 w 2276193"/>
                    <a:gd name="connsiteY12952" fmla="*/ 261426 h 1318280"/>
                    <a:gd name="connsiteX12953" fmla="*/ 1378747 w 2276193"/>
                    <a:gd name="connsiteY12953" fmla="*/ 261342 h 1318280"/>
                    <a:gd name="connsiteX12954" fmla="*/ 1379947 w 2276193"/>
                    <a:gd name="connsiteY12954" fmla="*/ 261239 h 1318280"/>
                    <a:gd name="connsiteX12955" fmla="*/ 1380106 w 2276193"/>
                    <a:gd name="connsiteY12955" fmla="*/ 261811 h 1318280"/>
                    <a:gd name="connsiteX12956" fmla="*/ 1380050 w 2276193"/>
                    <a:gd name="connsiteY12956" fmla="*/ 261230 h 1318280"/>
                    <a:gd name="connsiteX12957" fmla="*/ 1381419 w 2276193"/>
                    <a:gd name="connsiteY12957" fmla="*/ 261080 h 1318280"/>
                    <a:gd name="connsiteX12958" fmla="*/ 1394852 w 2276193"/>
                    <a:gd name="connsiteY12958" fmla="*/ 264314 h 1318280"/>
                    <a:gd name="connsiteX12959" fmla="*/ 1396230 w 2276193"/>
                    <a:gd name="connsiteY12959" fmla="*/ 265026 h 1318280"/>
                    <a:gd name="connsiteX12960" fmla="*/ 1398218 w 2276193"/>
                    <a:gd name="connsiteY12960" fmla="*/ 266048 h 1318280"/>
                    <a:gd name="connsiteX12961" fmla="*/ 1400120 w 2276193"/>
                    <a:gd name="connsiteY12961" fmla="*/ 266939 h 1318280"/>
                    <a:gd name="connsiteX12962" fmla="*/ 1399389 w 2276193"/>
                    <a:gd name="connsiteY12962" fmla="*/ 266198 h 1318280"/>
                    <a:gd name="connsiteX12963" fmla="*/ 1398124 w 2276193"/>
                    <a:gd name="connsiteY12963" fmla="*/ 264136 h 1318280"/>
                    <a:gd name="connsiteX12964" fmla="*/ 1397824 w 2276193"/>
                    <a:gd name="connsiteY12964" fmla="*/ 263339 h 1318280"/>
                    <a:gd name="connsiteX12965" fmla="*/ 1397289 w 2276193"/>
                    <a:gd name="connsiteY12965" fmla="*/ 260686 h 1318280"/>
                    <a:gd name="connsiteX12966" fmla="*/ 1397233 w 2276193"/>
                    <a:gd name="connsiteY12966" fmla="*/ 259720 h 1318280"/>
                    <a:gd name="connsiteX12967" fmla="*/ 1397327 w 2276193"/>
                    <a:gd name="connsiteY12967" fmla="*/ 257695 h 1318280"/>
                    <a:gd name="connsiteX12968" fmla="*/ 1397383 w 2276193"/>
                    <a:gd name="connsiteY12968" fmla="*/ 256711 h 1318280"/>
                    <a:gd name="connsiteX12969" fmla="*/ 1397186 w 2276193"/>
                    <a:gd name="connsiteY12969" fmla="*/ 254921 h 1318280"/>
                    <a:gd name="connsiteX12970" fmla="*/ 1395546 w 2276193"/>
                    <a:gd name="connsiteY12970" fmla="*/ 251902 h 1318280"/>
                    <a:gd name="connsiteX12971" fmla="*/ 1394861 w 2276193"/>
                    <a:gd name="connsiteY12971" fmla="*/ 251237 h 1318280"/>
                    <a:gd name="connsiteX12972" fmla="*/ 1394074 w 2276193"/>
                    <a:gd name="connsiteY12972" fmla="*/ 250487 h 1318280"/>
                    <a:gd name="connsiteX12973" fmla="*/ 1393905 w 2276193"/>
                    <a:gd name="connsiteY12973" fmla="*/ 250299 h 1318280"/>
                    <a:gd name="connsiteX12974" fmla="*/ 1393830 w 2276193"/>
                    <a:gd name="connsiteY12974" fmla="*/ 250206 h 1318280"/>
                    <a:gd name="connsiteX12975" fmla="*/ 1393371 w 2276193"/>
                    <a:gd name="connsiteY12975" fmla="*/ 249690 h 1318280"/>
                    <a:gd name="connsiteX12976" fmla="*/ 1393174 w 2276193"/>
                    <a:gd name="connsiteY12976" fmla="*/ 249437 h 1318280"/>
                    <a:gd name="connsiteX12977" fmla="*/ 1393099 w 2276193"/>
                    <a:gd name="connsiteY12977" fmla="*/ 249343 h 1318280"/>
                    <a:gd name="connsiteX12978" fmla="*/ 1392752 w 2276193"/>
                    <a:gd name="connsiteY12978" fmla="*/ 248865 h 1318280"/>
                    <a:gd name="connsiteX12979" fmla="*/ 1392490 w 2276193"/>
                    <a:gd name="connsiteY12979" fmla="*/ 248462 h 1318280"/>
                    <a:gd name="connsiteX12980" fmla="*/ 1392227 w 2276193"/>
                    <a:gd name="connsiteY12980" fmla="*/ 248022 h 1318280"/>
                    <a:gd name="connsiteX12981" fmla="*/ 1391993 w 2276193"/>
                    <a:gd name="connsiteY12981" fmla="*/ 247571 h 1318280"/>
                    <a:gd name="connsiteX12982" fmla="*/ 1391796 w 2276193"/>
                    <a:gd name="connsiteY12982" fmla="*/ 247159 h 1318280"/>
                    <a:gd name="connsiteX12983" fmla="*/ 1391581 w 2276193"/>
                    <a:gd name="connsiteY12983" fmla="*/ 246653 h 1318280"/>
                    <a:gd name="connsiteX12984" fmla="*/ 1391440 w 2276193"/>
                    <a:gd name="connsiteY12984" fmla="*/ 246278 h 1318280"/>
                    <a:gd name="connsiteX12985" fmla="*/ 1391262 w 2276193"/>
                    <a:gd name="connsiteY12985" fmla="*/ 245715 h 1318280"/>
                    <a:gd name="connsiteX12986" fmla="*/ 1391205 w 2276193"/>
                    <a:gd name="connsiteY12986" fmla="*/ 245490 h 1318280"/>
                    <a:gd name="connsiteX12987" fmla="*/ 1391037 w 2276193"/>
                    <a:gd name="connsiteY12987" fmla="*/ 244768 h 1318280"/>
                    <a:gd name="connsiteX12988" fmla="*/ 1391018 w 2276193"/>
                    <a:gd name="connsiteY12988" fmla="*/ 244637 h 1318280"/>
                    <a:gd name="connsiteX12989" fmla="*/ 1393277 w 2276193"/>
                    <a:gd name="connsiteY12989" fmla="*/ 236126 h 1318280"/>
                    <a:gd name="connsiteX12990" fmla="*/ 1395077 w 2276193"/>
                    <a:gd name="connsiteY12990" fmla="*/ 226301 h 1318280"/>
                    <a:gd name="connsiteX12991" fmla="*/ 1394890 w 2276193"/>
                    <a:gd name="connsiteY12991" fmla="*/ 224914 h 1318280"/>
                    <a:gd name="connsiteX12992" fmla="*/ 1394777 w 2276193"/>
                    <a:gd name="connsiteY12992" fmla="*/ 224145 h 1318280"/>
                    <a:gd name="connsiteX12993" fmla="*/ 1394693 w 2276193"/>
                    <a:gd name="connsiteY12993" fmla="*/ 223452 h 1318280"/>
                    <a:gd name="connsiteX12994" fmla="*/ 1394636 w 2276193"/>
                    <a:gd name="connsiteY12994" fmla="*/ 222936 h 1318280"/>
                    <a:gd name="connsiteX12995" fmla="*/ 1394590 w 2276193"/>
                    <a:gd name="connsiteY12995" fmla="*/ 222374 h 1318280"/>
                    <a:gd name="connsiteX12996" fmla="*/ 1394562 w 2276193"/>
                    <a:gd name="connsiteY12996" fmla="*/ 221643 h 1318280"/>
                    <a:gd name="connsiteX12997" fmla="*/ 1394562 w 2276193"/>
                    <a:gd name="connsiteY12997" fmla="*/ 221502 h 1318280"/>
                    <a:gd name="connsiteX12998" fmla="*/ 1394562 w 2276193"/>
                    <a:gd name="connsiteY12998" fmla="*/ 221193 h 1318280"/>
                    <a:gd name="connsiteX12999" fmla="*/ 1394646 w 2276193"/>
                    <a:gd name="connsiteY12999" fmla="*/ 219946 h 1318280"/>
                    <a:gd name="connsiteX13000" fmla="*/ 1394655 w 2276193"/>
                    <a:gd name="connsiteY13000" fmla="*/ 219655 h 1318280"/>
                    <a:gd name="connsiteX13001" fmla="*/ 1394590 w 2276193"/>
                    <a:gd name="connsiteY13001" fmla="*/ 218774 h 1318280"/>
                    <a:gd name="connsiteX13002" fmla="*/ 1394533 w 2276193"/>
                    <a:gd name="connsiteY13002" fmla="*/ 218258 h 1318280"/>
                    <a:gd name="connsiteX13003" fmla="*/ 1394374 w 2276193"/>
                    <a:gd name="connsiteY13003" fmla="*/ 216327 h 1318280"/>
                    <a:gd name="connsiteX13004" fmla="*/ 1396230 w 2276193"/>
                    <a:gd name="connsiteY13004" fmla="*/ 210609 h 1318280"/>
                    <a:gd name="connsiteX13005" fmla="*/ 1394215 w 2276193"/>
                    <a:gd name="connsiteY13005" fmla="*/ 204253 h 1318280"/>
                    <a:gd name="connsiteX13006" fmla="*/ 1401723 w 2276193"/>
                    <a:gd name="connsiteY13006" fmla="*/ 197392 h 1318280"/>
                    <a:gd name="connsiteX13007" fmla="*/ 1403345 w 2276193"/>
                    <a:gd name="connsiteY13007" fmla="*/ 197541 h 1318280"/>
                    <a:gd name="connsiteX13008" fmla="*/ 1408304 w 2276193"/>
                    <a:gd name="connsiteY13008" fmla="*/ 200907 h 1318280"/>
                    <a:gd name="connsiteX13009" fmla="*/ 1409317 w 2276193"/>
                    <a:gd name="connsiteY13009" fmla="*/ 207094 h 1318280"/>
                    <a:gd name="connsiteX13010" fmla="*/ 1409251 w 2276193"/>
                    <a:gd name="connsiteY13010" fmla="*/ 207347 h 1318280"/>
                    <a:gd name="connsiteX13011" fmla="*/ 1421109 w 2276193"/>
                    <a:gd name="connsiteY13011" fmla="*/ 213271 h 1318280"/>
                    <a:gd name="connsiteX13012" fmla="*/ 1423556 w 2276193"/>
                    <a:gd name="connsiteY13012" fmla="*/ 224202 h 1318280"/>
                    <a:gd name="connsiteX13013" fmla="*/ 1425093 w 2276193"/>
                    <a:gd name="connsiteY13013" fmla="*/ 221108 h 1318280"/>
                    <a:gd name="connsiteX13014" fmla="*/ 1425299 w 2276193"/>
                    <a:gd name="connsiteY13014" fmla="*/ 215981 h 1318280"/>
                    <a:gd name="connsiteX13015" fmla="*/ 1426190 w 2276193"/>
                    <a:gd name="connsiteY13015" fmla="*/ 211209 h 1318280"/>
                    <a:gd name="connsiteX13016" fmla="*/ 1429621 w 2276193"/>
                    <a:gd name="connsiteY13016" fmla="*/ 209578 h 1318280"/>
                    <a:gd name="connsiteX13017" fmla="*/ 1433605 w 2276193"/>
                    <a:gd name="connsiteY13017" fmla="*/ 211453 h 1318280"/>
                    <a:gd name="connsiteX13018" fmla="*/ 1436811 w 2276193"/>
                    <a:gd name="connsiteY13018" fmla="*/ 217508 h 1318280"/>
                    <a:gd name="connsiteX13019" fmla="*/ 1438554 w 2276193"/>
                    <a:gd name="connsiteY13019" fmla="*/ 216590 h 1318280"/>
                    <a:gd name="connsiteX13020" fmla="*/ 1437617 w 2276193"/>
                    <a:gd name="connsiteY13020" fmla="*/ 210581 h 1318280"/>
                    <a:gd name="connsiteX13021" fmla="*/ 1441639 w 2276193"/>
                    <a:gd name="connsiteY13021" fmla="*/ 205810 h 1318280"/>
                    <a:gd name="connsiteX13022" fmla="*/ 1440889 w 2276193"/>
                    <a:gd name="connsiteY13022" fmla="*/ 203175 h 1318280"/>
                    <a:gd name="connsiteX13023" fmla="*/ 1441526 w 2276193"/>
                    <a:gd name="connsiteY13023" fmla="*/ 199538 h 1318280"/>
                    <a:gd name="connsiteX13024" fmla="*/ 1446832 w 2276193"/>
                    <a:gd name="connsiteY13024" fmla="*/ 196398 h 1318280"/>
                    <a:gd name="connsiteX13025" fmla="*/ 1448557 w 2276193"/>
                    <a:gd name="connsiteY13025" fmla="*/ 196651 h 1318280"/>
                    <a:gd name="connsiteX13026" fmla="*/ 1447694 w 2276193"/>
                    <a:gd name="connsiteY13026" fmla="*/ 191523 h 1318280"/>
                    <a:gd name="connsiteX13027" fmla="*/ 1455400 w 2276193"/>
                    <a:gd name="connsiteY13027" fmla="*/ 185065 h 1318280"/>
                    <a:gd name="connsiteX13028" fmla="*/ 1468936 w 2276193"/>
                    <a:gd name="connsiteY13028" fmla="*/ 180124 h 1318280"/>
                    <a:gd name="connsiteX13029" fmla="*/ 1473070 w 2276193"/>
                    <a:gd name="connsiteY13029" fmla="*/ 178250 h 1318280"/>
                    <a:gd name="connsiteX13030" fmla="*/ 1467830 w 2276193"/>
                    <a:gd name="connsiteY13030" fmla="*/ 174865 h 1318280"/>
                    <a:gd name="connsiteX13031" fmla="*/ 1466752 w 2276193"/>
                    <a:gd name="connsiteY13031" fmla="*/ 173984 h 1318280"/>
                    <a:gd name="connsiteX13032" fmla="*/ 1464765 w 2276193"/>
                    <a:gd name="connsiteY13032" fmla="*/ 160279 h 1318280"/>
                    <a:gd name="connsiteX13033" fmla="*/ 1469086 w 2276193"/>
                    <a:gd name="connsiteY13033" fmla="*/ 154927 h 1318280"/>
                    <a:gd name="connsiteX13034" fmla="*/ 1475301 w 2276193"/>
                    <a:gd name="connsiteY13034" fmla="*/ 146940 h 1318280"/>
                    <a:gd name="connsiteX13035" fmla="*/ 1483869 w 2276193"/>
                    <a:gd name="connsiteY13035" fmla="*/ 140397 h 1318280"/>
                    <a:gd name="connsiteX13036" fmla="*/ 1484029 w 2276193"/>
                    <a:gd name="connsiteY13036" fmla="*/ 140312 h 1318280"/>
                    <a:gd name="connsiteX13037" fmla="*/ 1486597 w 2276193"/>
                    <a:gd name="connsiteY13037" fmla="*/ 138981 h 1318280"/>
                    <a:gd name="connsiteX13038" fmla="*/ 1487394 w 2276193"/>
                    <a:gd name="connsiteY13038" fmla="*/ 138503 h 1318280"/>
                    <a:gd name="connsiteX13039" fmla="*/ 1487366 w 2276193"/>
                    <a:gd name="connsiteY13039" fmla="*/ 138409 h 1318280"/>
                    <a:gd name="connsiteX13040" fmla="*/ 1487319 w 2276193"/>
                    <a:gd name="connsiteY13040" fmla="*/ 138259 h 1318280"/>
                    <a:gd name="connsiteX13041" fmla="*/ 1487085 w 2276193"/>
                    <a:gd name="connsiteY13041" fmla="*/ 134491 h 1318280"/>
                    <a:gd name="connsiteX13042" fmla="*/ 1487103 w 2276193"/>
                    <a:gd name="connsiteY13042" fmla="*/ 134388 h 1318280"/>
                    <a:gd name="connsiteX13043" fmla="*/ 1487225 w 2276193"/>
                    <a:gd name="connsiteY13043" fmla="*/ 133882 h 1318280"/>
                    <a:gd name="connsiteX13044" fmla="*/ 1487281 w 2276193"/>
                    <a:gd name="connsiteY13044" fmla="*/ 133685 h 1318280"/>
                    <a:gd name="connsiteX13045" fmla="*/ 1487413 w 2276193"/>
                    <a:gd name="connsiteY13045" fmla="*/ 133300 h 1318280"/>
                    <a:gd name="connsiteX13046" fmla="*/ 1487525 w 2276193"/>
                    <a:gd name="connsiteY13046" fmla="*/ 133038 h 1318280"/>
                    <a:gd name="connsiteX13047" fmla="*/ 1488106 w 2276193"/>
                    <a:gd name="connsiteY13047" fmla="*/ 133178 h 1318280"/>
                    <a:gd name="connsiteX13048" fmla="*/ 1487563 w 2276193"/>
                    <a:gd name="connsiteY13048" fmla="*/ 132944 h 1318280"/>
                    <a:gd name="connsiteX13049" fmla="*/ 1487647 w 2276193"/>
                    <a:gd name="connsiteY13049" fmla="*/ 132747 h 1318280"/>
                    <a:gd name="connsiteX13050" fmla="*/ 1487900 w 2276193"/>
                    <a:gd name="connsiteY13050" fmla="*/ 132269 h 1318280"/>
                    <a:gd name="connsiteX13051" fmla="*/ 1487938 w 2276193"/>
                    <a:gd name="connsiteY13051" fmla="*/ 132204 h 1318280"/>
                    <a:gd name="connsiteX13052" fmla="*/ 1489316 w 2276193"/>
                    <a:gd name="connsiteY13052" fmla="*/ 130554 h 1318280"/>
                    <a:gd name="connsiteX13053" fmla="*/ 1490863 w 2276193"/>
                    <a:gd name="connsiteY13053" fmla="*/ 129476 h 1318280"/>
                    <a:gd name="connsiteX13054" fmla="*/ 1494265 w 2276193"/>
                    <a:gd name="connsiteY13054" fmla="*/ 128341 h 1318280"/>
                    <a:gd name="connsiteX13055" fmla="*/ 1494406 w 2276193"/>
                    <a:gd name="connsiteY13055" fmla="*/ 128304 h 1318280"/>
                    <a:gd name="connsiteX13056" fmla="*/ 1495221 w 2276193"/>
                    <a:gd name="connsiteY13056" fmla="*/ 128117 h 1318280"/>
                    <a:gd name="connsiteX13057" fmla="*/ 1495990 w 2276193"/>
                    <a:gd name="connsiteY13057" fmla="*/ 127826 h 1318280"/>
                    <a:gd name="connsiteX13058" fmla="*/ 1497818 w 2276193"/>
                    <a:gd name="connsiteY13058" fmla="*/ 126617 h 1318280"/>
                    <a:gd name="connsiteX13059" fmla="*/ 1503480 w 2276193"/>
                    <a:gd name="connsiteY13059" fmla="*/ 123411 h 1318280"/>
                    <a:gd name="connsiteX13060" fmla="*/ 1508158 w 2276193"/>
                    <a:gd name="connsiteY13060" fmla="*/ 126945 h 1318280"/>
                    <a:gd name="connsiteX13061" fmla="*/ 1508392 w 2276193"/>
                    <a:gd name="connsiteY13061" fmla="*/ 127488 h 1318280"/>
                    <a:gd name="connsiteX13062" fmla="*/ 1508533 w 2276193"/>
                    <a:gd name="connsiteY13062" fmla="*/ 127845 h 1318280"/>
                    <a:gd name="connsiteX13063" fmla="*/ 1508739 w 2276193"/>
                    <a:gd name="connsiteY13063" fmla="*/ 127629 h 1318280"/>
                    <a:gd name="connsiteX13064" fmla="*/ 1508851 w 2276193"/>
                    <a:gd name="connsiteY13064" fmla="*/ 127507 h 1318280"/>
                    <a:gd name="connsiteX13065" fmla="*/ 1509179 w 2276193"/>
                    <a:gd name="connsiteY13065" fmla="*/ 127142 h 1318280"/>
                    <a:gd name="connsiteX13066" fmla="*/ 1509751 w 2276193"/>
                    <a:gd name="connsiteY13066" fmla="*/ 126467 h 1318280"/>
                    <a:gd name="connsiteX13067" fmla="*/ 1512001 w 2276193"/>
                    <a:gd name="connsiteY13067" fmla="*/ 124067 h 1318280"/>
                    <a:gd name="connsiteX13068" fmla="*/ 1512704 w 2276193"/>
                    <a:gd name="connsiteY13068" fmla="*/ 119314 h 1318280"/>
                    <a:gd name="connsiteX13069" fmla="*/ 1518151 w 2276193"/>
                    <a:gd name="connsiteY13069" fmla="*/ 115874 h 1318280"/>
                    <a:gd name="connsiteX13070" fmla="*/ 1516632 w 2276193"/>
                    <a:gd name="connsiteY13070" fmla="*/ 113437 h 1318280"/>
                    <a:gd name="connsiteX13071" fmla="*/ 1513370 w 2276193"/>
                    <a:gd name="connsiteY13071" fmla="*/ 103959 h 1318280"/>
                    <a:gd name="connsiteX13072" fmla="*/ 1518169 w 2276193"/>
                    <a:gd name="connsiteY13072" fmla="*/ 85755 h 1318280"/>
                    <a:gd name="connsiteX13073" fmla="*/ 1525725 w 2276193"/>
                    <a:gd name="connsiteY13073" fmla="*/ 83758 h 1318280"/>
                    <a:gd name="connsiteX13074" fmla="*/ 880895 w 2276193"/>
                    <a:gd name="connsiteY13074" fmla="*/ 83608 h 1318280"/>
                    <a:gd name="connsiteX13075" fmla="*/ 859513 w 2276193"/>
                    <a:gd name="connsiteY13075" fmla="*/ 191748 h 1318280"/>
                    <a:gd name="connsiteX13076" fmla="*/ 933372 w 2276193"/>
                    <a:gd name="connsiteY13076" fmla="*/ 136534 h 1318280"/>
                    <a:gd name="connsiteX13077" fmla="*/ 880895 w 2276193"/>
                    <a:gd name="connsiteY13077" fmla="*/ 83617 h 1318280"/>
                    <a:gd name="connsiteX13078" fmla="*/ 589789 w 2276193"/>
                    <a:gd name="connsiteY13078" fmla="*/ 82914 h 1318280"/>
                    <a:gd name="connsiteX13079" fmla="*/ 589789 w 2276193"/>
                    <a:gd name="connsiteY13079" fmla="*/ 82924 h 1318280"/>
                    <a:gd name="connsiteX13080" fmla="*/ 589786 w 2276193"/>
                    <a:gd name="connsiteY13080" fmla="*/ 82921 h 1318280"/>
                    <a:gd name="connsiteX13081" fmla="*/ 562623 w 2276193"/>
                    <a:gd name="connsiteY13081" fmla="*/ 81912 h 1318280"/>
                    <a:gd name="connsiteX13082" fmla="*/ 567366 w 2276193"/>
                    <a:gd name="connsiteY13082" fmla="*/ 86730 h 1318280"/>
                    <a:gd name="connsiteX13083" fmla="*/ 566935 w 2276193"/>
                    <a:gd name="connsiteY13083" fmla="*/ 92833 h 1318280"/>
                    <a:gd name="connsiteX13084" fmla="*/ 566710 w 2276193"/>
                    <a:gd name="connsiteY13084" fmla="*/ 94135 h 1318280"/>
                    <a:gd name="connsiteX13085" fmla="*/ 560983 w 2276193"/>
                    <a:gd name="connsiteY13085" fmla="*/ 99910 h 1318280"/>
                    <a:gd name="connsiteX13086" fmla="*/ 559642 w 2276193"/>
                    <a:gd name="connsiteY13086" fmla="*/ 99750 h 1318280"/>
                    <a:gd name="connsiteX13087" fmla="*/ 555574 w 2276193"/>
                    <a:gd name="connsiteY13087" fmla="*/ 96723 h 1318280"/>
                    <a:gd name="connsiteX13088" fmla="*/ 555452 w 2276193"/>
                    <a:gd name="connsiteY13088" fmla="*/ 90854 h 1318280"/>
                    <a:gd name="connsiteX13089" fmla="*/ 557842 w 2276193"/>
                    <a:gd name="connsiteY13089" fmla="*/ 85427 h 1318280"/>
                    <a:gd name="connsiteX13090" fmla="*/ 557833 w 2276193"/>
                    <a:gd name="connsiteY13090" fmla="*/ 85427 h 1318280"/>
                    <a:gd name="connsiteX13091" fmla="*/ 562623 w 2276193"/>
                    <a:gd name="connsiteY13091" fmla="*/ 81912 h 1318280"/>
                    <a:gd name="connsiteX13092" fmla="*/ 875693 w 2276193"/>
                    <a:gd name="connsiteY13092" fmla="*/ 81255 h 1318280"/>
                    <a:gd name="connsiteX13093" fmla="*/ 832712 w 2276193"/>
                    <a:gd name="connsiteY13093" fmla="*/ 85680 h 1318280"/>
                    <a:gd name="connsiteX13094" fmla="*/ 832702 w 2276193"/>
                    <a:gd name="connsiteY13094" fmla="*/ 85680 h 1318280"/>
                    <a:gd name="connsiteX13095" fmla="*/ 855125 w 2276193"/>
                    <a:gd name="connsiteY13095" fmla="*/ 185233 h 1318280"/>
                    <a:gd name="connsiteX13096" fmla="*/ 1302104 w 2276193"/>
                    <a:gd name="connsiteY13096" fmla="*/ 80336 h 1318280"/>
                    <a:gd name="connsiteX13097" fmla="*/ 1297980 w 2276193"/>
                    <a:gd name="connsiteY13097" fmla="*/ 82333 h 1318280"/>
                    <a:gd name="connsiteX13098" fmla="*/ 1298045 w 2276193"/>
                    <a:gd name="connsiteY13098" fmla="*/ 82624 h 1318280"/>
                    <a:gd name="connsiteX13099" fmla="*/ 1298204 w 2276193"/>
                    <a:gd name="connsiteY13099" fmla="*/ 84105 h 1318280"/>
                    <a:gd name="connsiteX13100" fmla="*/ 1299067 w 2276193"/>
                    <a:gd name="connsiteY13100" fmla="*/ 84377 h 1318280"/>
                    <a:gd name="connsiteX13101" fmla="*/ 1301429 w 2276193"/>
                    <a:gd name="connsiteY13101" fmla="*/ 84443 h 1318280"/>
                    <a:gd name="connsiteX13102" fmla="*/ 1303426 w 2276193"/>
                    <a:gd name="connsiteY13102" fmla="*/ 83767 h 1318280"/>
                    <a:gd name="connsiteX13103" fmla="*/ 1303426 w 2276193"/>
                    <a:gd name="connsiteY13103" fmla="*/ 83758 h 1318280"/>
                    <a:gd name="connsiteX13104" fmla="*/ 1302835 w 2276193"/>
                    <a:gd name="connsiteY13104" fmla="*/ 82399 h 1318280"/>
                    <a:gd name="connsiteX13105" fmla="*/ 1302104 w 2276193"/>
                    <a:gd name="connsiteY13105" fmla="*/ 80336 h 1318280"/>
                    <a:gd name="connsiteX13106" fmla="*/ 481451 w 2276193"/>
                    <a:gd name="connsiteY13106" fmla="*/ 79305 h 1318280"/>
                    <a:gd name="connsiteX13107" fmla="*/ 476877 w 2276193"/>
                    <a:gd name="connsiteY13107" fmla="*/ 81133 h 1318280"/>
                    <a:gd name="connsiteX13108" fmla="*/ 473090 w 2276193"/>
                    <a:gd name="connsiteY13108" fmla="*/ 82361 h 1318280"/>
                    <a:gd name="connsiteX13109" fmla="*/ 472396 w 2276193"/>
                    <a:gd name="connsiteY13109" fmla="*/ 82577 h 1318280"/>
                    <a:gd name="connsiteX13110" fmla="*/ 471318 w 2276193"/>
                    <a:gd name="connsiteY13110" fmla="*/ 93132 h 1318280"/>
                    <a:gd name="connsiteX13111" fmla="*/ 472255 w 2276193"/>
                    <a:gd name="connsiteY13111" fmla="*/ 94070 h 1318280"/>
                    <a:gd name="connsiteX13112" fmla="*/ 472912 w 2276193"/>
                    <a:gd name="connsiteY13112" fmla="*/ 94642 h 1318280"/>
                    <a:gd name="connsiteX13113" fmla="*/ 475489 w 2276193"/>
                    <a:gd name="connsiteY13113" fmla="*/ 98504 h 1318280"/>
                    <a:gd name="connsiteX13114" fmla="*/ 473989 w 2276193"/>
                    <a:gd name="connsiteY13114" fmla="*/ 102900 h 1318280"/>
                    <a:gd name="connsiteX13115" fmla="*/ 473633 w 2276193"/>
                    <a:gd name="connsiteY13115" fmla="*/ 103453 h 1318280"/>
                    <a:gd name="connsiteX13116" fmla="*/ 473962 w 2276193"/>
                    <a:gd name="connsiteY13116" fmla="*/ 103575 h 1318280"/>
                    <a:gd name="connsiteX13117" fmla="*/ 474299 w 2276193"/>
                    <a:gd name="connsiteY13117" fmla="*/ 103519 h 1318280"/>
                    <a:gd name="connsiteX13118" fmla="*/ 474655 w 2276193"/>
                    <a:gd name="connsiteY13118" fmla="*/ 103416 h 1318280"/>
                    <a:gd name="connsiteX13119" fmla="*/ 474880 w 2276193"/>
                    <a:gd name="connsiteY13119" fmla="*/ 103256 h 1318280"/>
                    <a:gd name="connsiteX13120" fmla="*/ 475067 w 2276193"/>
                    <a:gd name="connsiteY13120" fmla="*/ 103125 h 1318280"/>
                    <a:gd name="connsiteX13121" fmla="*/ 476905 w 2276193"/>
                    <a:gd name="connsiteY13121" fmla="*/ 101625 h 1318280"/>
                    <a:gd name="connsiteX13122" fmla="*/ 481226 w 2276193"/>
                    <a:gd name="connsiteY13122" fmla="*/ 100472 h 1318280"/>
                    <a:gd name="connsiteX13123" fmla="*/ 480954 w 2276193"/>
                    <a:gd name="connsiteY13123" fmla="*/ 99085 h 1318280"/>
                    <a:gd name="connsiteX13124" fmla="*/ 478377 w 2276193"/>
                    <a:gd name="connsiteY13124" fmla="*/ 95045 h 1318280"/>
                    <a:gd name="connsiteX13125" fmla="*/ 480767 w 2276193"/>
                    <a:gd name="connsiteY13125" fmla="*/ 90123 h 1318280"/>
                    <a:gd name="connsiteX13126" fmla="*/ 481123 w 2276193"/>
                    <a:gd name="connsiteY13126" fmla="*/ 89842 h 1318280"/>
                    <a:gd name="connsiteX13127" fmla="*/ 481151 w 2276193"/>
                    <a:gd name="connsiteY13127" fmla="*/ 89861 h 1318280"/>
                    <a:gd name="connsiteX13128" fmla="*/ 485417 w 2276193"/>
                    <a:gd name="connsiteY13128" fmla="*/ 88501 h 1318280"/>
                    <a:gd name="connsiteX13129" fmla="*/ 1255055 w 2276193"/>
                    <a:gd name="connsiteY13129" fmla="*/ 78517 h 1318280"/>
                    <a:gd name="connsiteX13130" fmla="*/ 1258673 w 2276193"/>
                    <a:gd name="connsiteY13130" fmla="*/ 79352 h 1318280"/>
                    <a:gd name="connsiteX13131" fmla="*/ 1259648 w 2276193"/>
                    <a:gd name="connsiteY13131" fmla="*/ 79998 h 1318280"/>
                    <a:gd name="connsiteX13132" fmla="*/ 1260061 w 2276193"/>
                    <a:gd name="connsiteY13132" fmla="*/ 80289 h 1318280"/>
                    <a:gd name="connsiteX13133" fmla="*/ 1260557 w 2276193"/>
                    <a:gd name="connsiteY13133" fmla="*/ 80599 h 1318280"/>
                    <a:gd name="connsiteX13134" fmla="*/ 1262648 w 2276193"/>
                    <a:gd name="connsiteY13134" fmla="*/ 82126 h 1318280"/>
                    <a:gd name="connsiteX13135" fmla="*/ 1264063 w 2276193"/>
                    <a:gd name="connsiteY13135" fmla="*/ 91660 h 1318280"/>
                    <a:gd name="connsiteX13136" fmla="*/ 1261401 w 2276193"/>
                    <a:gd name="connsiteY13136" fmla="*/ 95335 h 1318280"/>
                    <a:gd name="connsiteX13137" fmla="*/ 1257586 w 2276193"/>
                    <a:gd name="connsiteY13137" fmla="*/ 101943 h 1318280"/>
                    <a:gd name="connsiteX13138" fmla="*/ 1250715 w 2276193"/>
                    <a:gd name="connsiteY13138" fmla="*/ 106940 h 1318280"/>
                    <a:gd name="connsiteX13139" fmla="*/ 1249543 w 2276193"/>
                    <a:gd name="connsiteY13139" fmla="*/ 106902 h 1318280"/>
                    <a:gd name="connsiteX13140" fmla="*/ 1248427 w 2276193"/>
                    <a:gd name="connsiteY13140" fmla="*/ 106846 h 1318280"/>
                    <a:gd name="connsiteX13141" fmla="*/ 1241978 w 2276193"/>
                    <a:gd name="connsiteY13141" fmla="*/ 99337 h 1318280"/>
                    <a:gd name="connsiteX13142" fmla="*/ 1239475 w 2276193"/>
                    <a:gd name="connsiteY13142" fmla="*/ 100003 h 1318280"/>
                    <a:gd name="connsiteX13143" fmla="*/ 1238088 w 2276193"/>
                    <a:gd name="connsiteY13143" fmla="*/ 100040 h 1318280"/>
                    <a:gd name="connsiteX13144" fmla="*/ 1233448 w 2276193"/>
                    <a:gd name="connsiteY13144" fmla="*/ 99028 h 1318280"/>
                    <a:gd name="connsiteX13145" fmla="*/ 1231704 w 2276193"/>
                    <a:gd name="connsiteY13145" fmla="*/ 97744 h 1318280"/>
                    <a:gd name="connsiteX13146" fmla="*/ 1230401 w 2276193"/>
                    <a:gd name="connsiteY13146" fmla="*/ 95963 h 1318280"/>
                    <a:gd name="connsiteX13147" fmla="*/ 1230007 w 2276193"/>
                    <a:gd name="connsiteY13147" fmla="*/ 95063 h 1318280"/>
                    <a:gd name="connsiteX13148" fmla="*/ 1229923 w 2276193"/>
                    <a:gd name="connsiteY13148" fmla="*/ 94800 h 1318280"/>
                    <a:gd name="connsiteX13149" fmla="*/ 1229745 w 2276193"/>
                    <a:gd name="connsiteY13149" fmla="*/ 94125 h 1318280"/>
                    <a:gd name="connsiteX13150" fmla="*/ 1229773 w 2276193"/>
                    <a:gd name="connsiteY13150" fmla="*/ 94125 h 1318280"/>
                    <a:gd name="connsiteX13151" fmla="*/ 1229726 w 2276193"/>
                    <a:gd name="connsiteY13151" fmla="*/ 93910 h 1318280"/>
                    <a:gd name="connsiteX13152" fmla="*/ 1229651 w 2276193"/>
                    <a:gd name="connsiteY13152" fmla="*/ 93085 h 1318280"/>
                    <a:gd name="connsiteX13153" fmla="*/ 1229651 w 2276193"/>
                    <a:gd name="connsiteY13153" fmla="*/ 92963 h 1318280"/>
                    <a:gd name="connsiteX13154" fmla="*/ 1229698 w 2276193"/>
                    <a:gd name="connsiteY13154" fmla="*/ 92269 h 1318280"/>
                    <a:gd name="connsiteX13155" fmla="*/ 1229726 w 2276193"/>
                    <a:gd name="connsiteY13155" fmla="*/ 92054 h 1318280"/>
                    <a:gd name="connsiteX13156" fmla="*/ 1229867 w 2276193"/>
                    <a:gd name="connsiteY13156" fmla="*/ 91388 h 1318280"/>
                    <a:gd name="connsiteX13157" fmla="*/ 1230129 w 2276193"/>
                    <a:gd name="connsiteY13157" fmla="*/ 90610 h 1318280"/>
                    <a:gd name="connsiteX13158" fmla="*/ 1230185 w 2276193"/>
                    <a:gd name="connsiteY13158" fmla="*/ 90469 h 1318280"/>
                    <a:gd name="connsiteX13159" fmla="*/ 1230438 w 2276193"/>
                    <a:gd name="connsiteY13159" fmla="*/ 89926 h 1318280"/>
                    <a:gd name="connsiteX13160" fmla="*/ 1230954 w 2276193"/>
                    <a:gd name="connsiteY13160" fmla="*/ 90198 h 1318280"/>
                    <a:gd name="connsiteX13161" fmla="*/ 1230448 w 2276193"/>
                    <a:gd name="connsiteY13161" fmla="*/ 89898 h 1318280"/>
                    <a:gd name="connsiteX13162" fmla="*/ 1230504 w 2276193"/>
                    <a:gd name="connsiteY13162" fmla="*/ 89795 h 1318280"/>
                    <a:gd name="connsiteX13163" fmla="*/ 1230842 w 2276193"/>
                    <a:gd name="connsiteY13163" fmla="*/ 89213 h 1318280"/>
                    <a:gd name="connsiteX13164" fmla="*/ 1232088 w 2276193"/>
                    <a:gd name="connsiteY13164" fmla="*/ 87564 h 1318280"/>
                    <a:gd name="connsiteX13165" fmla="*/ 1242578 w 2276193"/>
                    <a:gd name="connsiteY13165" fmla="*/ 81452 h 1318280"/>
                    <a:gd name="connsiteX13166" fmla="*/ 1249102 w 2276193"/>
                    <a:gd name="connsiteY13166" fmla="*/ 83495 h 1318280"/>
                    <a:gd name="connsiteX13167" fmla="*/ 1249684 w 2276193"/>
                    <a:gd name="connsiteY13167" fmla="*/ 83879 h 1318280"/>
                    <a:gd name="connsiteX13168" fmla="*/ 1255055 w 2276193"/>
                    <a:gd name="connsiteY13168" fmla="*/ 78517 h 1318280"/>
                    <a:gd name="connsiteX13169" fmla="*/ 611172 w 2276193"/>
                    <a:gd name="connsiteY13169" fmla="*/ 75752 h 1318280"/>
                    <a:gd name="connsiteX13170" fmla="*/ 610216 w 2276193"/>
                    <a:gd name="connsiteY13170" fmla="*/ 76437 h 1318280"/>
                    <a:gd name="connsiteX13171" fmla="*/ 605472 w 2276193"/>
                    <a:gd name="connsiteY13171" fmla="*/ 77646 h 1318280"/>
                    <a:gd name="connsiteX13172" fmla="*/ 607272 w 2276193"/>
                    <a:gd name="connsiteY13172" fmla="*/ 82305 h 1318280"/>
                    <a:gd name="connsiteX13173" fmla="*/ 606925 w 2276193"/>
                    <a:gd name="connsiteY13173" fmla="*/ 84798 h 1318280"/>
                    <a:gd name="connsiteX13174" fmla="*/ 606888 w 2276193"/>
                    <a:gd name="connsiteY13174" fmla="*/ 85070 h 1318280"/>
                    <a:gd name="connsiteX13175" fmla="*/ 606541 w 2276193"/>
                    <a:gd name="connsiteY13175" fmla="*/ 87742 h 1318280"/>
                    <a:gd name="connsiteX13176" fmla="*/ 606326 w 2276193"/>
                    <a:gd name="connsiteY13176" fmla="*/ 92935 h 1318280"/>
                    <a:gd name="connsiteX13177" fmla="*/ 607432 w 2276193"/>
                    <a:gd name="connsiteY13177" fmla="*/ 97360 h 1318280"/>
                    <a:gd name="connsiteX13178" fmla="*/ 604957 w 2276193"/>
                    <a:gd name="connsiteY13178" fmla="*/ 101025 h 1318280"/>
                    <a:gd name="connsiteX13179" fmla="*/ 604910 w 2276193"/>
                    <a:gd name="connsiteY13179" fmla="*/ 101175 h 1318280"/>
                    <a:gd name="connsiteX13180" fmla="*/ 604947 w 2276193"/>
                    <a:gd name="connsiteY13180" fmla="*/ 102075 h 1318280"/>
                    <a:gd name="connsiteX13181" fmla="*/ 611566 w 2276193"/>
                    <a:gd name="connsiteY13181" fmla="*/ 104934 h 1318280"/>
                    <a:gd name="connsiteX13182" fmla="*/ 612503 w 2276193"/>
                    <a:gd name="connsiteY13182" fmla="*/ 105178 h 1318280"/>
                    <a:gd name="connsiteX13183" fmla="*/ 614753 w 2276193"/>
                    <a:gd name="connsiteY13183" fmla="*/ 105431 h 1318280"/>
                    <a:gd name="connsiteX13184" fmla="*/ 614331 w 2276193"/>
                    <a:gd name="connsiteY13184" fmla="*/ 104372 h 1318280"/>
                    <a:gd name="connsiteX13185" fmla="*/ 612109 w 2276193"/>
                    <a:gd name="connsiteY13185" fmla="*/ 102366 h 1318280"/>
                    <a:gd name="connsiteX13186" fmla="*/ 610375 w 2276193"/>
                    <a:gd name="connsiteY13186" fmla="*/ 97266 h 1318280"/>
                    <a:gd name="connsiteX13187" fmla="*/ 614050 w 2276193"/>
                    <a:gd name="connsiteY13187" fmla="*/ 93329 h 1318280"/>
                    <a:gd name="connsiteX13188" fmla="*/ 615400 w 2276193"/>
                    <a:gd name="connsiteY13188" fmla="*/ 91641 h 1318280"/>
                    <a:gd name="connsiteX13189" fmla="*/ 615400 w 2276193"/>
                    <a:gd name="connsiteY13189" fmla="*/ 91632 h 1318280"/>
                    <a:gd name="connsiteX13190" fmla="*/ 616318 w 2276193"/>
                    <a:gd name="connsiteY13190" fmla="*/ 89523 h 1318280"/>
                    <a:gd name="connsiteX13191" fmla="*/ 616440 w 2276193"/>
                    <a:gd name="connsiteY13191" fmla="*/ 84424 h 1318280"/>
                    <a:gd name="connsiteX13192" fmla="*/ 613168 w 2276193"/>
                    <a:gd name="connsiteY13192" fmla="*/ 79193 h 1318280"/>
                    <a:gd name="connsiteX13193" fmla="*/ 612212 w 2276193"/>
                    <a:gd name="connsiteY13193" fmla="*/ 77168 h 1318280"/>
                    <a:gd name="connsiteX13194" fmla="*/ 611172 w 2276193"/>
                    <a:gd name="connsiteY13194" fmla="*/ 75752 h 1318280"/>
                    <a:gd name="connsiteX13195" fmla="*/ 955664 w 2276193"/>
                    <a:gd name="connsiteY13195" fmla="*/ 73306 h 1318280"/>
                    <a:gd name="connsiteX13196" fmla="*/ 954230 w 2276193"/>
                    <a:gd name="connsiteY13196" fmla="*/ 74206 h 1318280"/>
                    <a:gd name="connsiteX13197" fmla="*/ 953470 w 2276193"/>
                    <a:gd name="connsiteY13197" fmla="*/ 75649 h 1318280"/>
                    <a:gd name="connsiteX13198" fmla="*/ 952026 w 2276193"/>
                    <a:gd name="connsiteY13198" fmla="*/ 79324 h 1318280"/>
                    <a:gd name="connsiteX13199" fmla="*/ 950592 w 2276193"/>
                    <a:gd name="connsiteY13199" fmla="*/ 80571 h 1318280"/>
                    <a:gd name="connsiteX13200" fmla="*/ 941752 w 2276193"/>
                    <a:gd name="connsiteY13200" fmla="*/ 130994 h 1318280"/>
                    <a:gd name="connsiteX13201" fmla="*/ 971000 w 2276193"/>
                    <a:gd name="connsiteY13201" fmla="*/ 113211 h 1318280"/>
                    <a:gd name="connsiteX13202" fmla="*/ 973859 w 2276193"/>
                    <a:gd name="connsiteY13202" fmla="*/ 111205 h 1318280"/>
                    <a:gd name="connsiteX13203" fmla="*/ 975068 w 2276193"/>
                    <a:gd name="connsiteY13203" fmla="*/ 110737 h 1318280"/>
                    <a:gd name="connsiteX13204" fmla="*/ 975471 w 2276193"/>
                    <a:gd name="connsiteY13204" fmla="*/ 110484 h 1318280"/>
                    <a:gd name="connsiteX13205" fmla="*/ 976681 w 2276193"/>
                    <a:gd name="connsiteY13205" fmla="*/ 107924 h 1318280"/>
                    <a:gd name="connsiteX13206" fmla="*/ 976681 w 2276193"/>
                    <a:gd name="connsiteY13206" fmla="*/ 107606 h 1318280"/>
                    <a:gd name="connsiteX13207" fmla="*/ 981405 w 2276193"/>
                    <a:gd name="connsiteY13207" fmla="*/ 102384 h 1318280"/>
                    <a:gd name="connsiteX13208" fmla="*/ 984067 w 2276193"/>
                    <a:gd name="connsiteY13208" fmla="*/ 99778 h 1318280"/>
                    <a:gd name="connsiteX13209" fmla="*/ 988192 w 2276193"/>
                    <a:gd name="connsiteY13209" fmla="*/ 95297 h 1318280"/>
                    <a:gd name="connsiteX13210" fmla="*/ 988614 w 2276193"/>
                    <a:gd name="connsiteY13210" fmla="*/ 95166 h 1318280"/>
                    <a:gd name="connsiteX13211" fmla="*/ 995644 w 2276193"/>
                    <a:gd name="connsiteY13211" fmla="*/ 88651 h 1318280"/>
                    <a:gd name="connsiteX13212" fmla="*/ 988886 w 2276193"/>
                    <a:gd name="connsiteY13212" fmla="*/ 81564 h 1318280"/>
                    <a:gd name="connsiteX13213" fmla="*/ 982089 w 2276193"/>
                    <a:gd name="connsiteY13213" fmla="*/ 80055 h 1318280"/>
                    <a:gd name="connsiteX13214" fmla="*/ 979371 w 2276193"/>
                    <a:gd name="connsiteY13214" fmla="*/ 80261 h 1318280"/>
                    <a:gd name="connsiteX13215" fmla="*/ 974928 w 2276193"/>
                    <a:gd name="connsiteY13215" fmla="*/ 83627 h 1318280"/>
                    <a:gd name="connsiteX13216" fmla="*/ 970297 w 2276193"/>
                    <a:gd name="connsiteY13216" fmla="*/ 86392 h 1318280"/>
                    <a:gd name="connsiteX13217" fmla="*/ 968488 w 2276193"/>
                    <a:gd name="connsiteY13217" fmla="*/ 86064 h 1318280"/>
                    <a:gd name="connsiteX13218" fmla="*/ 967859 w 2276193"/>
                    <a:gd name="connsiteY13218" fmla="*/ 85801 h 1318280"/>
                    <a:gd name="connsiteX13219" fmla="*/ 966491 w 2276193"/>
                    <a:gd name="connsiteY13219" fmla="*/ 85361 h 1318280"/>
                    <a:gd name="connsiteX13220" fmla="*/ 966331 w 2276193"/>
                    <a:gd name="connsiteY13220" fmla="*/ 85520 h 1318280"/>
                    <a:gd name="connsiteX13221" fmla="*/ 965975 w 2276193"/>
                    <a:gd name="connsiteY13221" fmla="*/ 85970 h 1318280"/>
                    <a:gd name="connsiteX13222" fmla="*/ 965975 w 2276193"/>
                    <a:gd name="connsiteY13222" fmla="*/ 85961 h 1318280"/>
                    <a:gd name="connsiteX13223" fmla="*/ 961701 w 2276193"/>
                    <a:gd name="connsiteY13223" fmla="*/ 88014 h 1318280"/>
                    <a:gd name="connsiteX13224" fmla="*/ 959020 w 2276193"/>
                    <a:gd name="connsiteY13224" fmla="*/ 87264 h 1318280"/>
                    <a:gd name="connsiteX13225" fmla="*/ 956929 w 2276193"/>
                    <a:gd name="connsiteY13225" fmla="*/ 80702 h 1318280"/>
                    <a:gd name="connsiteX13226" fmla="*/ 958345 w 2276193"/>
                    <a:gd name="connsiteY13226" fmla="*/ 76765 h 1318280"/>
                    <a:gd name="connsiteX13227" fmla="*/ 958673 w 2276193"/>
                    <a:gd name="connsiteY13227" fmla="*/ 75724 h 1318280"/>
                    <a:gd name="connsiteX13228" fmla="*/ 958710 w 2276193"/>
                    <a:gd name="connsiteY13228" fmla="*/ 74449 h 1318280"/>
                    <a:gd name="connsiteX13229" fmla="*/ 957745 w 2276193"/>
                    <a:gd name="connsiteY13229" fmla="*/ 74065 h 1318280"/>
                    <a:gd name="connsiteX13230" fmla="*/ 955664 w 2276193"/>
                    <a:gd name="connsiteY13230" fmla="*/ 73306 h 1318280"/>
                    <a:gd name="connsiteX13231" fmla="*/ 498175 w 2276193"/>
                    <a:gd name="connsiteY13231" fmla="*/ 71019 h 1318280"/>
                    <a:gd name="connsiteX13232" fmla="*/ 491885 w 2276193"/>
                    <a:gd name="connsiteY13232" fmla="*/ 73390 h 1318280"/>
                    <a:gd name="connsiteX13233" fmla="*/ 486532 w 2276193"/>
                    <a:gd name="connsiteY13233" fmla="*/ 76793 h 1318280"/>
                    <a:gd name="connsiteX13234" fmla="*/ 508974 w 2276193"/>
                    <a:gd name="connsiteY13234" fmla="*/ 128867 h 1318280"/>
                    <a:gd name="connsiteX13235" fmla="*/ 513305 w 2276193"/>
                    <a:gd name="connsiteY13235" fmla="*/ 128520 h 1318280"/>
                    <a:gd name="connsiteX13236" fmla="*/ 521142 w 2276193"/>
                    <a:gd name="connsiteY13236" fmla="*/ 130414 h 1318280"/>
                    <a:gd name="connsiteX13237" fmla="*/ 524789 w 2276193"/>
                    <a:gd name="connsiteY13237" fmla="*/ 131370 h 1318280"/>
                    <a:gd name="connsiteX13238" fmla="*/ 529241 w 2276193"/>
                    <a:gd name="connsiteY13238" fmla="*/ 129861 h 1318280"/>
                    <a:gd name="connsiteX13239" fmla="*/ 530994 w 2276193"/>
                    <a:gd name="connsiteY13239" fmla="*/ 128445 h 1318280"/>
                    <a:gd name="connsiteX13240" fmla="*/ 534247 w 2276193"/>
                    <a:gd name="connsiteY13240" fmla="*/ 127320 h 1318280"/>
                    <a:gd name="connsiteX13241" fmla="*/ 535269 w 2276193"/>
                    <a:gd name="connsiteY13241" fmla="*/ 127442 h 1318280"/>
                    <a:gd name="connsiteX13242" fmla="*/ 537725 w 2276193"/>
                    <a:gd name="connsiteY13242" fmla="*/ 116165 h 1318280"/>
                    <a:gd name="connsiteX13243" fmla="*/ 537284 w 2276193"/>
                    <a:gd name="connsiteY13243" fmla="*/ 116277 h 1318280"/>
                    <a:gd name="connsiteX13244" fmla="*/ 534594 w 2276193"/>
                    <a:gd name="connsiteY13244" fmla="*/ 116718 h 1318280"/>
                    <a:gd name="connsiteX13245" fmla="*/ 533609 w 2276193"/>
                    <a:gd name="connsiteY13245" fmla="*/ 116662 h 1318280"/>
                    <a:gd name="connsiteX13246" fmla="*/ 531107 w 2276193"/>
                    <a:gd name="connsiteY13246" fmla="*/ 115781 h 1318280"/>
                    <a:gd name="connsiteX13247" fmla="*/ 528782 w 2276193"/>
                    <a:gd name="connsiteY13247" fmla="*/ 111440 h 1318280"/>
                    <a:gd name="connsiteX13248" fmla="*/ 529307 w 2276193"/>
                    <a:gd name="connsiteY13248" fmla="*/ 108825 h 1318280"/>
                    <a:gd name="connsiteX13249" fmla="*/ 529926 w 2276193"/>
                    <a:gd name="connsiteY13249" fmla="*/ 104775 h 1318280"/>
                    <a:gd name="connsiteX13250" fmla="*/ 531275 w 2276193"/>
                    <a:gd name="connsiteY13250" fmla="*/ 98588 h 1318280"/>
                    <a:gd name="connsiteX13251" fmla="*/ 527226 w 2276193"/>
                    <a:gd name="connsiteY13251" fmla="*/ 101129 h 1318280"/>
                    <a:gd name="connsiteX13252" fmla="*/ 525285 w 2276193"/>
                    <a:gd name="connsiteY13252" fmla="*/ 102600 h 1318280"/>
                    <a:gd name="connsiteX13253" fmla="*/ 525088 w 2276193"/>
                    <a:gd name="connsiteY13253" fmla="*/ 105497 h 1318280"/>
                    <a:gd name="connsiteX13254" fmla="*/ 522501 w 2276193"/>
                    <a:gd name="connsiteY13254" fmla="*/ 112181 h 1318280"/>
                    <a:gd name="connsiteX13255" fmla="*/ 521770 w 2276193"/>
                    <a:gd name="connsiteY13255" fmla="*/ 114684 h 1318280"/>
                    <a:gd name="connsiteX13256" fmla="*/ 519970 w 2276193"/>
                    <a:gd name="connsiteY13256" fmla="*/ 118799 h 1318280"/>
                    <a:gd name="connsiteX13257" fmla="*/ 515658 w 2276193"/>
                    <a:gd name="connsiteY13257" fmla="*/ 120027 h 1318280"/>
                    <a:gd name="connsiteX13258" fmla="*/ 513764 w 2276193"/>
                    <a:gd name="connsiteY13258" fmla="*/ 119708 h 1318280"/>
                    <a:gd name="connsiteX13259" fmla="*/ 508702 w 2276193"/>
                    <a:gd name="connsiteY13259" fmla="*/ 115855 h 1318280"/>
                    <a:gd name="connsiteX13260" fmla="*/ 508290 w 2276193"/>
                    <a:gd name="connsiteY13260" fmla="*/ 114102 h 1318280"/>
                    <a:gd name="connsiteX13261" fmla="*/ 508346 w 2276193"/>
                    <a:gd name="connsiteY13261" fmla="*/ 110015 h 1318280"/>
                    <a:gd name="connsiteX13262" fmla="*/ 505346 w 2276193"/>
                    <a:gd name="connsiteY13262" fmla="*/ 100650 h 1318280"/>
                    <a:gd name="connsiteX13263" fmla="*/ 503106 w 2276193"/>
                    <a:gd name="connsiteY13263" fmla="*/ 98073 h 1318280"/>
                    <a:gd name="connsiteX13264" fmla="*/ 503078 w 2276193"/>
                    <a:gd name="connsiteY13264" fmla="*/ 98026 h 1318280"/>
                    <a:gd name="connsiteX13265" fmla="*/ 501072 w 2276193"/>
                    <a:gd name="connsiteY13265" fmla="*/ 94885 h 1318280"/>
                    <a:gd name="connsiteX13266" fmla="*/ 497809 w 2276193"/>
                    <a:gd name="connsiteY13266" fmla="*/ 91070 h 1318280"/>
                    <a:gd name="connsiteX13267" fmla="*/ 499244 w 2276193"/>
                    <a:gd name="connsiteY13267" fmla="*/ 86261 h 1318280"/>
                    <a:gd name="connsiteX13268" fmla="*/ 501540 w 2276193"/>
                    <a:gd name="connsiteY13268" fmla="*/ 83102 h 1318280"/>
                    <a:gd name="connsiteX13269" fmla="*/ 501606 w 2276193"/>
                    <a:gd name="connsiteY13269" fmla="*/ 82990 h 1318280"/>
                    <a:gd name="connsiteX13270" fmla="*/ 502450 w 2276193"/>
                    <a:gd name="connsiteY13270" fmla="*/ 81612 h 1318280"/>
                    <a:gd name="connsiteX13271" fmla="*/ 502946 w 2276193"/>
                    <a:gd name="connsiteY13271" fmla="*/ 80777 h 1318280"/>
                    <a:gd name="connsiteX13272" fmla="*/ 502956 w 2276193"/>
                    <a:gd name="connsiteY13272" fmla="*/ 80740 h 1318280"/>
                    <a:gd name="connsiteX13273" fmla="*/ 503143 w 2276193"/>
                    <a:gd name="connsiteY13273" fmla="*/ 80421 h 1318280"/>
                    <a:gd name="connsiteX13274" fmla="*/ 509321 w 2276193"/>
                    <a:gd name="connsiteY13274" fmla="*/ 74356 h 1318280"/>
                    <a:gd name="connsiteX13275" fmla="*/ 509771 w 2276193"/>
                    <a:gd name="connsiteY13275" fmla="*/ 73953 h 1318280"/>
                    <a:gd name="connsiteX13276" fmla="*/ 509321 w 2276193"/>
                    <a:gd name="connsiteY13276" fmla="*/ 71319 h 1318280"/>
                    <a:gd name="connsiteX13277" fmla="*/ 509068 w 2276193"/>
                    <a:gd name="connsiteY13277" fmla="*/ 71534 h 1318280"/>
                    <a:gd name="connsiteX13278" fmla="*/ 503181 w 2276193"/>
                    <a:gd name="connsiteY13278" fmla="*/ 72368 h 1318280"/>
                    <a:gd name="connsiteX13279" fmla="*/ 502553 w 2276193"/>
                    <a:gd name="connsiteY13279" fmla="*/ 72031 h 1318280"/>
                    <a:gd name="connsiteX13280" fmla="*/ 498175 w 2276193"/>
                    <a:gd name="connsiteY13280" fmla="*/ 71019 h 1318280"/>
                    <a:gd name="connsiteX13281" fmla="*/ 950011 w 2276193"/>
                    <a:gd name="connsiteY13281" fmla="*/ 70100 h 1318280"/>
                    <a:gd name="connsiteX13282" fmla="*/ 948146 w 2276193"/>
                    <a:gd name="connsiteY13282" fmla="*/ 70212 h 1318280"/>
                    <a:gd name="connsiteX13283" fmla="*/ 948220 w 2276193"/>
                    <a:gd name="connsiteY13283" fmla="*/ 70400 h 1318280"/>
                    <a:gd name="connsiteX13284" fmla="*/ 948408 w 2276193"/>
                    <a:gd name="connsiteY13284" fmla="*/ 70962 h 1318280"/>
                    <a:gd name="connsiteX13285" fmla="*/ 948530 w 2276193"/>
                    <a:gd name="connsiteY13285" fmla="*/ 71675 h 1318280"/>
                    <a:gd name="connsiteX13286" fmla="*/ 948558 w 2276193"/>
                    <a:gd name="connsiteY13286" fmla="*/ 72031 h 1318280"/>
                    <a:gd name="connsiteX13287" fmla="*/ 950011 w 2276193"/>
                    <a:gd name="connsiteY13287" fmla="*/ 70100 h 1318280"/>
                    <a:gd name="connsiteX13288" fmla="*/ 1278950 w 2276193"/>
                    <a:gd name="connsiteY13288" fmla="*/ 66978 h 1318280"/>
                    <a:gd name="connsiteX13289" fmla="*/ 1278519 w 2276193"/>
                    <a:gd name="connsiteY13289" fmla="*/ 67663 h 1318280"/>
                    <a:gd name="connsiteX13290" fmla="*/ 1278237 w 2276193"/>
                    <a:gd name="connsiteY13290" fmla="*/ 68891 h 1318280"/>
                    <a:gd name="connsiteX13291" fmla="*/ 1277938 w 2276193"/>
                    <a:gd name="connsiteY13291" fmla="*/ 70672 h 1318280"/>
                    <a:gd name="connsiteX13292" fmla="*/ 1277703 w 2276193"/>
                    <a:gd name="connsiteY13292" fmla="*/ 71300 h 1318280"/>
                    <a:gd name="connsiteX13293" fmla="*/ 1277647 w 2276193"/>
                    <a:gd name="connsiteY13293" fmla="*/ 71497 h 1318280"/>
                    <a:gd name="connsiteX13294" fmla="*/ 1276907 w 2276193"/>
                    <a:gd name="connsiteY13294" fmla="*/ 74412 h 1318280"/>
                    <a:gd name="connsiteX13295" fmla="*/ 1278472 w 2276193"/>
                    <a:gd name="connsiteY13295" fmla="*/ 78434 h 1318280"/>
                    <a:gd name="connsiteX13296" fmla="*/ 1280281 w 2276193"/>
                    <a:gd name="connsiteY13296" fmla="*/ 70325 h 1318280"/>
                    <a:gd name="connsiteX13297" fmla="*/ 1280187 w 2276193"/>
                    <a:gd name="connsiteY13297" fmla="*/ 70025 h 1318280"/>
                    <a:gd name="connsiteX13298" fmla="*/ 1279756 w 2276193"/>
                    <a:gd name="connsiteY13298" fmla="*/ 68731 h 1318280"/>
                    <a:gd name="connsiteX13299" fmla="*/ 1279353 w 2276193"/>
                    <a:gd name="connsiteY13299" fmla="*/ 67785 h 1318280"/>
                    <a:gd name="connsiteX13300" fmla="*/ 1279353 w 2276193"/>
                    <a:gd name="connsiteY13300" fmla="*/ 67775 h 1318280"/>
                    <a:gd name="connsiteX13301" fmla="*/ 1278950 w 2276193"/>
                    <a:gd name="connsiteY13301" fmla="*/ 66978 h 1318280"/>
                    <a:gd name="connsiteX13302" fmla="*/ 524517 w 2276193"/>
                    <a:gd name="connsiteY13302" fmla="*/ 66490 h 1318280"/>
                    <a:gd name="connsiteX13303" fmla="*/ 524329 w 2276193"/>
                    <a:gd name="connsiteY13303" fmla="*/ 66649 h 1318280"/>
                    <a:gd name="connsiteX13304" fmla="*/ 524329 w 2276193"/>
                    <a:gd name="connsiteY13304" fmla="*/ 68449 h 1318280"/>
                    <a:gd name="connsiteX13305" fmla="*/ 524536 w 2276193"/>
                    <a:gd name="connsiteY13305" fmla="*/ 68618 h 1318280"/>
                    <a:gd name="connsiteX13306" fmla="*/ 527714 w 2276193"/>
                    <a:gd name="connsiteY13306" fmla="*/ 74383 h 1318280"/>
                    <a:gd name="connsiteX13307" fmla="*/ 530788 w 2276193"/>
                    <a:gd name="connsiteY13307" fmla="*/ 81067 h 1318280"/>
                    <a:gd name="connsiteX13308" fmla="*/ 533460 w 2276193"/>
                    <a:gd name="connsiteY13308" fmla="*/ 81667 h 1318280"/>
                    <a:gd name="connsiteX13309" fmla="*/ 538700 w 2276193"/>
                    <a:gd name="connsiteY13309" fmla="*/ 77111 h 1318280"/>
                    <a:gd name="connsiteX13310" fmla="*/ 544343 w 2276193"/>
                    <a:gd name="connsiteY13310" fmla="*/ 72021 h 1318280"/>
                    <a:gd name="connsiteX13311" fmla="*/ 544465 w 2276193"/>
                    <a:gd name="connsiteY13311" fmla="*/ 69734 h 1318280"/>
                    <a:gd name="connsiteX13312" fmla="*/ 544456 w 2276193"/>
                    <a:gd name="connsiteY13312" fmla="*/ 69743 h 1318280"/>
                    <a:gd name="connsiteX13313" fmla="*/ 539684 w 2276193"/>
                    <a:gd name="connsiteY13313" fmla="*/ 71055 h 1318280"/>
                    <a:gd name="connsiteX13314" fmla="*/ 534257 w 2276193"/>
                    <a:gd name="connsiteY13314" fmla="*/ 70287 h 1318280"/>
                    <a:gd name="connsiteX13315" fmla="*/ 531257 w 2276193"/>
                    <a:gd name="connsiteY13315" fmla="*/ 70690 h 1318280"/>
                    <a:gd name="connsiteX13316" fmla="*/ 527067 w 2276193"/>
                    <a:gd name="connsiteY13316" fmla="*/ 70109 h 1318280"/>
                    <a:gd name="connsiteX13317" fmla="*/ 524667 w 2276193"/>
                    <a:gd name="connsiteY13317" fmla="*/ 66640 h 1318280"/>
                    <a:gd name="connsiteX13318" fmla="*/ 524639 w 2276193"/>
                    <a:gd name="connsiteY13318" fmla="*/ 66490 h 1318280"/>
                    <a:gd name="connsiteX13319" fmla="*/ 524517 w 2276193"/>
                    <a:gd name="connsiteY13319" fmla="*/ 66490 h 1318280"/>
                    <a:gd name="connsiteX13320" fmla="*/ 509574 w 2276193"/>
                    <a:gd name="connsiteY13320" fmla="*/ 65300 h 1318280"/>
                    <a:gd name="connsiteX13321" fmla="*/ 514224 w 2276193"/>
                    <a:gd name="connsiteY13321" fmla="*/ 68122 h 1318280"/>
                    <a:gd name="connsiteX13322" fmla="*/ 515264 w 2276193"/>
                    <a:gd name="connsiteY13322" fmla="*/ 75959 h 1318280"/>
                    <a:gd name="connsiteX13323" fmla="*/ 511308 w 2276193"/>
                    <a:gd name="connsiteY13323" fmla="*/ 79858 h 1318280"/>
                    <a:gd name="connsiteX13324" fmla="*/ 508393 w 2276193"/>
                    <a:gd name="connsiteY13324" fmla="*/ 83055 h 1318280"/>
                    <a:gd name="connsiteX13325" fmla="*/ 508083 w 2276193"/>
                    <a:gd name="connsiteY13325" fmla="*/ 83580 h 1318280"/>
                    <a:gd name="connsiteX13326" fmla="*/ 507333 w 2276193"/>
                    <a:gd name="connsiteY13326" fmla="*/ 84827 h 1318280"/>
                    <a:gd name="connsiteX13327" fmla="*/ 506649 w 2276193"/>
                    <a:gd name="connsiteY13327" fmla="*/ 85933 h 1318280"/>
                    <a:gd name="connsiteX13328" fmla="*/ 506574 w 2276193"/>
                    <a:gd name="connsiteY13328" fmla="*/ 86055 h 1318280"/>
                    <a:gd name="connsiteX13329" fmla="*/ 503950 w 2276193"/>
                    <a:gd name="connsiteY13329" fmla="*/ 89776 h 1318280"/>
                    <a:gd name="connsiteX13330" fmla="*/ 508449 w 2276193"/>
                    <a:gd name="connsiteY13330" fmla="*/ 95663 h 1318280"/>
                    <a:gd name="connsiteX13331" fmla="*/ 514196 w 2276193"/>
                    <a:gd name="connsiteY13331" fmla="*/ 109997 h 1318280"/>
                    <a:gd name="connsiteX13332" fmla="*/ 514196 w 2276193"/>
                    <a:gd name="connsiteY13332" fmla="*/ 110137 h 1318280"/>
                    <a:gd name="connsiteX13333" fmla="*/ 514111 w 2276193"/>
                    <a:gd name="connsiteY13333" fmla="*/ 113559 h 1318280"/>
                    <a:gd name="connsiteX13334" fmla="*/ 514758 w 2276193"/>
                    <a:gd name="connsiteY13334" fmla="*/ 113924 h 1318280"/>
                    <a:gd name="connsiteX13335" fmla="*/ 515920 w 2276193"/>
                    <a:gd name="connsiteY13335" fmla="*/ 114121 h 1318280"/>
                    <a:gd name="connsiteX13336" fmla="*/ 519483 w 2276193"/>
                    <a:gd name="connsiteY13336" fmla="*/ 107156 h 1318280"/>
                    <a:gd name="connsiteX13337" fmla="*/ 521901 w 2276193"/>
                    <a:gd name="connsiteY13337" fmla="*/ 97810 h 1318280"/>
                    <a:gd name="connsiteX13338" fmla="*/ 523073 w 2276193"/>
                    <a:gd name="connsiteY13338" fmla="*/ 96929 h 1318280"/>
                    <a:gd name="connsiteX13339" fmla="*/ 523532 w 2276193"/>
                    <a:gd name="connsiteY13339" fmla="*/ 96573 h 1318280"/>
                    <a:gd name="connsiteX13340" fmla="*/ 531491 w 2276193"/>
                    <a:gd name="connsiteY13340" fmla="*/ 92457 h 1318280"/>
                    <a:gd name="connsiteX13341" fmla="*/ 532344 w 2276193"/>
                    <a:gd name="connsiteY13341" fmla="*/ 92383 h 1318280"/>
                    <a:gd name="connsiteX13342" fmla="*/ 537153 w 2276193"/>
                    <a:gd name="connsiteY13342" fmla="*/ 95326 h 1318280"/>
                    <a:gd name="connsiteX13343" fmla="*/ 536469 w 2276193"/>
                    <a:gd name="connsiteY13343" fmla="*/ 101251 h 1318280"/>
                    <a:gd name="connsiteX13344" fmla="*/ 535756 w 2276193"/>
                    <a:gd name="connsiteY13344" fmla="*/ 104925 h 1318280"/>
                    <a:gd name="connsiteX13345" fmla="*/ 534762 w 2276193"/>
                    <a:gd name="connsiteY13345" fmla="*/ 110850 h 1318280"/>
                    <a:gd name="connsiteX13346" fmla="*/ 535512 w 2276193"/>
                    <a:gd name="connsiteY13346" fmla="*/ 110690 h 1318280"/>
                    <a:gd name="connsiteX13347" fmla="*/ 541962 w 2276193"/>
                    <a:gd name="connsiteY13347" fmla="*/ 111206 h 1318280"/>
                    <a:gd name="connsiteX13348" fmla="*/ 543902 w 2276193"/>
                    <a:gd name="connsiteY13348" fmla="*/ 112818 h 1318280"/>
                    <a:gd name="connsiteX13349" fmla="*/ 544099 w 2276193"/>
                    <a:gd name="connsiteY13349" fmla="*/ 113043 h 1318280"/>
                    <a:gd name="connsiteX13350" fmla="*/ 545243 w 2276193"/>
                    <a:gd name="connsiteY13350" fmla="*/ 119708 h 1318280"/>
                    <a:gd name="connsiteX13351" fmla="*/ 542599 w 2276193"/>
                    <a:gd name="connsiteY13351" fmla="*/ 125314 h 1318280"/>
                    <a:gd name="connsiteX13352" fmla="*/ 546246 w 2276193"/>
                    <a:gd name="connsiteY13352" fmla="*/ 130432 h 1318280"/>
                    <a:gd name="connsiteX13353" fmla="*/ 544577 w 2276193"/>
                    <a:gd name="connsiteY13353" fmla="*/ 135260 h 1318280"/>
                    <a:gd name="connsiteX13354" fmla="*/ 539271 w 2276193"/>
                    <a:gd name="connsiteY13354" fmla="*/ 137454 h 1318280"/>
                    <a:gd name="connsiteX13355" fmla="*/ 537340 w 2276193"/>
                    <a:gd name="connsiteY13355" fmla="*/ 137163 h 1318280"/>
                    <a:gd name="connsiteX13356" fmla="*/ 537228 w 2276193"/>
                    <a:gd name="connsiteY13356" fmla="*/ 137126 h 1318280"/>
                    <a:gd name="connsiteX13357" fmla="*/ 536403 w 2276193"/>
                    <a:gd name="connsiteY13357" fmla="*/ 136779 h 1318280"/>
                    <a:gd name="connsiteX13358" fmla="*/ 535672 w 2276193"/>
                    <a:gd name="connsiteY13358" fmla="*/ 136301 h 1318280"/>
                    <a:gd name="connsiteX13359" fmla="*/ 535503 w 2276193"/>
                    <a:gd name="connsiteY13359" fmla="*/ 136169 h 1318280"/>
                    <a:gd name="connsiteX13360" fmla="*/ 534894 w 2276193"/>
                    <a:gd name="connsiteY13360" fmla="*/ 135579 h 1318280"/>
                    <a:gd name="connsiteX13361" fmla="*/ 534388 w 2276193"/>
                    <a:gd name="connsiteY13361" fmla="*/ 134866 h 1318280"/>
                    <a:gd name="connsiteX13362" fmla="*/ 534322 w 2276193"/>
                    <a:gd name="connsiteY13362" fmla="*/ 134754 h 1318280"/>
                    <a:gd name="connsiteX13363" fmla="*/ 533937 w 2276193"/>
                    <a:gd name="connsiteY13363" fmla="*/ 133929 h 1318280"/>
                    <a:gd name="connsiteX13364" fmla="*/ 533834 w 2276193"/>
                    <a:gd name="connsiteY13364" fmla="*/ 133620 h 1318280"/>
                    <a:gd name="connsiteX13365" fmla="*/ 532953 w 2276193"/>
                    <a:gd name="connsiteY13365" fmla="*/ 134351 h 1318280"/>
                    <a:gd name="connsiteX13366" fmla="*/ 524789 w 2276193"/>
                    <a:gd name="connsiteY13366" fmla="*/ 137182 h 1318280"/>
                    <a:gd name="connsiteX13367" fmla="*/ 518283 w 2276193"/>
                    <a:gd name="connsiteY13367" fmla="*/ 135476 h 1318280"/>
                    <a:gd name="connsiteX13368" fmla="*/ 513305 w 2276193"/>
                    <a:gd name="connsiteY13368" fmla="*/ 134332 h 1318280"/>
                    <a:gd name="connsiteX13369" fmla="*/ 510596 w 2276193"/>
                    <a:gd name="connsiteY13369" fmla="*/ 134510 h 1318280"/>
                    <a:gd name="connsiteX13370" fmla="*/ 509799 w 2276193"/>
                    <a:gd name="connsiteY13370" fmla="*/ 134613 h 1318280"/>
                    <a:gd name="connsiteX13371" fmla="*/ 508805 w 2276193"/>
                    <a:gd name="connsiteY13371" fmla="*/ 134763 h 1318280"/>
                    <a:gd name="connsiteX13372" fmla="*/ 508093 w 2276193"/>
                    <a:gd name="connsiteY13372" fmla="*/ 134895 h 1318280"/>
                    <a:gd name="connsiteX13373" fmla="*/ 507980 w 2276193"/>
                    <a:gd name="connsiteY13373" fmla="*/ 134923 h 1318280"/>
                    <a:gd name="connsiteX13374" fmla="*/ 507474 w 2276193"/>
                    <a:gd name="connsiteY13374" fmla="*/ 135035 h 1318280"/>
                    <a:gd name="connsiteX13375" fmla="*/ 507296 w 2276193"/>
                    <a:gd name="connsiteY13375" fmla="*/ 135082 h 1318280"/>
                    <a:gd name="connsiteX13376" fmla="*/ 506884 w 2276193"/>
                    <a:gd name="connsiteY13376" fmla="*/ 135204 h 1318280"/>
                    <a:gd name="connsiteX13377" fmla="*/ 506574 w 2276193"/>
                    <a:gd name="connsiteY13377" fmla="*/ 134688 h 1318280"/>
                    <a:gd name="connsiteX13378" fmla="*/ 506762 w 2276193"/>
                    <a:gd name="connsiteY13378" fmla="*/ 135241 h 1318280"/>
                    <a:gd name="connsiteX13379" fmla="*/ 506284 w 2276193"/>
                    <a:gd name="connsiteY13379" fmla="*/ 135429 h 1318280"/>
                    <a:gd name="connsiteX13380" fmla="*/ 505271 w 2276193"/>
                    <a:gd name="connsiteY13380" fmla="*/ 135991 h 1318280"/>
                    <a:gd name="connsiteX13381" fmla="*/ 496131 w 2276193"/>
                    <a:gd name="connsiteY13381" fmla="*/ 138616 h 1318280"/>
                    <a:gd name="connsiteX13382" fmla="*/ 491248 w 2276193"/>
                    <a:gd name="connsiteY13382" fmla="*/ 138269 h 1318280"/>
                    <a:gd name="connsiteX13383" fmla="*/ 490760 w 2276193"/>
                    <a:gd name="connsiteY13383" fmla="*/ 138222 h 1318280"/>
                    <a:gd name="connsiteX13384" fmla="*/ 489101 w 2276193"/>
                    <a:gd name="connsiteY13384" fmla="*/ 138072 h 1318280"/>
                    <a:gd name="connsiteX13385" fmla="*/ 480673 w 2276193"/>
                    <a:gd name="connsiteY13385" fmla="*/ 129111 h 1318280"/>
                    <a:gd name="connsiteX13386" fmla="*/ 481630 w 2276193"/>
                    <a:gd name="connsiteY13386" fmla="*/ 125061 h 1318280"/>
                    <a:gd name="connsiteX13387" fmla="*/ 475621 w 2276193"/>
                    <a:gd name="connsiteY13387" fmla="*/ 120683 h 1318280"/>
                    <a:gd name="connsiteX13388" fmla="*/ 474139 w 2276193"/>
                    <a:gd name="connsiteY13388" fmla="*/ 119324 h 1318280"/>
                    <a:gd name="connsiteX13389" fmla="*/ 471908 w 2276193"/>
                    <a:gd name="connsiteY13389" fmla="*/ 112827 h 1318280"/>
                    <a:gd name="connsiteX13390" fmla="*/ 473840 w 2276193"/>
                    <a:gd name="connsiteY13390" fmla="*/ 109359 h 1318280"/>
                    <a:gd name="connsiteX13391" fmla="*/ 468993 w 2276193"/>
                    <a:gd name="connsiteY13391" fmla="*/ 106903 h 1318280"/>
                    <a:gd name="connsiteX13392" fmla="*/ 468084 w 2276193"/>
                    <a:gd name="connsiteY13392" fmla="*/ 105150 h 1318280"/>
                    <a:gd name="connsiteX13393" fmla="*/ 467934 w 2276193"/>
                    <a:gd name="connsiteY13393" fmla="*/ 104597 h 1318280"/>
                    <a:gd name="connsiteX13394" fmla="*/ 467831 w 2276193"/>
                    <a:gd name="connsiteY13394" fmla="*/ 104025 h 1318280"/>
                    <a:gd name="connsiteX13395" fmla="*/ 467831 w 2276193"/>
                    <a:gd name="connsiteY13395" fmla="*/ 103903 h 1318280"/>
                    <a:gd name="connsiteX13396" fmla="*/ 467802 w 2276193"/>
                    <a:gd name="connsiteY13396" fmla="*/ 103444 h 1318280"/>
                    <a:gd name="connsiteX13397" fmla="*/ 467802 w 2276193"/>
                    <a:gd name="connsiteY13397" fmla="*/ 103228 h 1318280"/>
                    <a:gd name="connsiteX13398" fmla="*/ 468393 w 2276193"/>
                    <a:gd name="connsiteY13398" fmla="*/ 103088 h 1318280"/>
                    <a:gd name="connsiteX13399" fmla="*/ 467812 w 2276193"/>
                    <a:gd name="connsiteY13399" fmla="*/ 103088 h 1318280"/>
                    <a:gd name="connsiteX13400" fmla="*/ 467821 w 2276193"/>
                    <a:gd name="connsiteY13400" fmla="*/ 102863 h 1318280"/>
                    <a:gd name="connsiteX13401" fmla="*/ 467896 w 2276193"/>
                    <a:gd name="connsiteY13401" fmla="*/ 102329 h 1318280"/>
                    <a:gd name="connsiteX13402" fmla="*/ 467924 w 2276193"/>
                    <a:gd name="connsiteY13402" fmla="*/ 102188 h 1318280"/>
                    <a:gd name="connsiteX13403" fmla="*/ 468168 w 2276193"/>
                    <a:gd name="connsiteY13403" fmla="*/ 101354 h 1318280"/>
                    <a:gd name="connsiteX13404" fmla="*/ 468468 w 2276193"/>
                    <a:gd name="connsiteY13404" fmla="*/ 100679 h 1318280"/>
                    <a:gd name="connsiteX13405" fmla="*/ 468543 w 2276193"/>
                    <a:gd name="connsiteY13405" fmla="*/ 100519 h 1318280"/>
                    <a:gd name="connsiteX13406" fmla="*/ 469387 w 2276193"/>
                    <a:gd name="connsiteY13406" fmla="*/ 99272 h 1318280"/>
                    <a:gd name="connsiteX13407" fmla="*/ 468853 w 2276193"/>
                    <a:gd name="connsiteY13407" fmla="*/ 98860 h 1318280"/>
                    <a:gd name="connsiteX13408" fmla="*/ 467934 w 2276193"/>
                    <a:gd name="connsiteY13408" fmla="*/ 97979 h 1318280"/>
                    <a:gd name="connsiteX13409" fmla="*/ 467362 w 2276193"/>
                    <a:gd name="connsiteY13409" fmla="*/ 97407 h 1318280"/>
                    <a:gd name="connsiteX13410" fmla="*/ 467137 w 2276193"/>
                    <a:gd name="connsiteY13410" fmla="*/ 97210 h 1318280"/>
                    <a:gd name="connsiteX13411" fmla="*/ 467034 w 2276193"/>
                    <a:gd name="connsiteY13411" fmla="*/ 97126 h 1318280"/>
                    <a:gd name="connsiteX13412" fmla="*/ 466800 w 2276193"/>
                    <a:gd name="connsiteY13412" fmla="*/ 96919 h 1318280"/>
                    <a:gd name="connsiteX13413" fmla="*/ 466396 w 2276193"/>
                    <a:gd name="connsiteY13413" fmla="*/ 96601 h 1318280"/>
                    <a:gd name="connsiteX13414" fmla="*/ 466256 w 2276193"/>
                    <a:gd name="connsiteY13414" fmla="*/ 96498 h 1318280"/>
                    <a:gd name="connsiteX13415" fmla="*/ 465750 w 2276193"/>
                    <a:gd name="connsiteY13415" fmla="*/ 96151 h 1318280"/>
                    <a:gd name="connsiteX13416" fmla="*/ 462019 w 2276193"/>
                    <a:gd name="connsiteY13416" fmla="*/ 94220 h 1318280"/>
                    <a:gd name="connsiteX13417" fmla="*/ 461025 w 2276193"/>
                    <a:gd name="connsiteY13417" fmla="*/ 93760 h 1318280"/>
                    <a:gd name="connsiteX13418" fmla="*/ 461016 w 2276193"/>
                    <a:gd name="connsiteY13418" fmla="*/ 93732 h 1318280"/>
                    <a:gd name="connsiteX13419" fmla="*/ 457397 w 2276193"/>
                    <a:gd name="connsiteY13419" fmla="*/ 88717 h 1318280"/>
                    <a:gd name="connsiteX13420" fmla="*/ 460866 w 2276193"/>
                    <a:gd name="connsiteY13420" fmla="*/ 81471 h 1318280"/>
                    <a:gd name="connsiteX13421" fmla="*/ 467231 w 2276193"/>
                    <a:gd name="connsiteY13421" fmla="*/ 78106 h 1318280"/>
                    <a:gd name="connsiteX13422" fmla="*/ 467756 w 2276193"/>
                    <a:gd name="connsiteY13422" fmla="*/ 77918 h 1318280"/>
                    <a:gd name="connsiteX13423" fmla="*/ 469368 w 2276193"/>
                    <a:gd name="connsiteY13423" fmla="*/ 77374 h 1318280"/>
                    <a:gd name="connsiteX13424" fmla="*/ 469752 w 2276193"/>
                    <a:gd name="connsiteY13424" fmla="*/ 77252 h 1318280"/>
                    <a:gd name="connsiteX13425" fmla="*/ 471393 w 2276193"/>
                    <a:gd name="connsiteY13425" fmla="*/ 76737 h 1318280"/>
                    <a:gd name="connsiteX13426" fmla="*/ 474852 w 2276193"/>
                    <a:gd name="connsiteY13426" fmla="*/ 75612 h 1318280"/>
                    <a:gd name="connsiteX13427" fmla="*/ 479652 w 2276193"/>
                    <a:gd name="connsiteY13427" fmla="*/ 73681 h 1318280"/>
                    <a:gd name="connsiteX13428" fmla="*/ 481667 w 2276193"/>
                    <a:gd name="connsiteY13428" fmla="*/ 72744 h 1318280"/>
                    <a:gd name="connsiteX13429" fmla="*/ 483636 w 2276193"/>
                    <a:gd name="connsiteY13429" fmla="*/ 71731 h 1318280"/>
                    <a:gd name="connsiteX13430" fmla="*/ 488416 w 2276193"/>
                    <a:gd name="connsiteY13430" fmla="*/ 68694 h 1318280"/>
                    <a:gd name="connsiteX13431" fmla="*/ 505431 w 2276193"/>
                    <a:gd name="connsiteY13431" fmla="*/ 66978 h 1318280"/>
                    <a:gd name="connsiteX13432" fmla="*/ 509574 w 2276193"/>
                    <a:gd name="connsiteY13432" fmla="*/ 65300 h 1318280"/>
                    <a:gd name="connsiteX13433" fmla="*/ 1308975 w 2276193"/>
                    <a:gd name="connsiteY13433" fmla="*/ 62047 h 1318280"/>
                    <a:gd name="connsiteX13434" fmla="*/ 1306613 w 2276193"/>
                    <a:gd name="connsiteY13434" fmla="*/ 66856 h 1318280"/>
                    <a:gd name="connsiteX13435" fmla="*/ 1306632 w 2276193"/>
                    <a:gd name="connsiteY13435" fmla="*/ 67363 h 1318280"/>
                    <a:gd name="connsiteX13436" fmla="*/ 1303923 w 2276193"/>
                    <a:gd name="connsiteY13436" fmla="*/ 71956 h 1318280"/>
                    <a:gd name="connsiteX13437" fmla="*/ 1298729 w 2276193"/>
                    <a:gd name="connsiteY13437" fmla="*/ 71900 h 1318280"/>
                    <a:gd name="connsiteX13438" fmla="*/ 1298551 w 2276193"/>
                    <a:gd name="connsiteY13438" fmla="*/ 71890 h 1318280"/>
                    <a:gd name="connsiteX13439" fmla="*/ 1298326 w 2276193"/>
                    <a:gd name="connsiteY13439" fmla="*/ 71872 h 1318280"/>
                    <a:gd name="connsiteX13440" fmla="*/ 1297530 w 2276193"/>
                    <a:gd name="connsiteY13440" fmla="*/ 72087 h 1318280"/>
                    <a:gd name="connsiteX13441" fmla="*/ 1297858 w 2276193"/>
                    <a:gd name="connsiteY13441" fmla="*/ 73006 h 1318280"/>
                    <a:gd name="connsiteX13442" fmla="*/ 1298261 w 2276193"/>
                    <a:gd name="connsiteY13442" fmla="*/ 74150 h 1318280"/>
                    <a:gd name="connsiteX13443" fmla="*/ 1298486 w 2276193"/>
                    <a:gd name="connsiteY13443" fmla="*/ 75228 h 1318280"/>
                    <a:gd name="connsiteX13444" fmla="*/ 1306116 w 2276193"/>
                    <a:gd name="connsiteY13444" fmla="*/ 71534 h 1318280"/>
                    <a:gd name="connsiteX13445" fmla="*/ 1307016 w 2276193"/>
                    <a:gd name="connsiteY13445" fmla="*/ 71103 h 1318280"/>
                    <a:gd name="connsiteX13446" fmla="*/ 1309360 w 2276193"/>
                    <a:gd name="connsiteY13446" fmla="*/ 69969 h 1318280"/>
                    <a:gd name="connsiteX13447" fmla="*/ 1310578 w 2276193"/>
                    <a:gd name="connsiteY13447" fmla="*/ 68047 h 1318280"/>
                    <a:gd name="connsiteX13448" fmla="*/ 1310653 w 2276193"/>
                    <a:gd name="connsiteY13448" fmla="*/ 65122 h 1318280"/>
                    <a:gd name="connsiteX13449" fmla="*/ 1309472 w 2276193"/>
                    <a:gd name="connsiteY13449" fmla="*/ 63407 h 1318280"/>
                    <a:gd name="connsiteX13450" fmla="*/ 1308975 w 2276193"/>
                    <a:gd name="connsiteY13450" fmla="*/ 62047 h 1318280"/>
                    <a:gd name="connsiteX13451" fmla="*/ 690281 w 2276193"/>
                    <a:gd name="connsiteY13451" fmla="*/ 60069 h 1318280"/>
                    <a:gd name="connsiteX13452" fmla="*/ 690740 w 2276193"/>
                    <a:gd name="connsiteY13452" fmla="*/ 60688 h 1318280"/>
                    <a:gd name="connsiteX13453" fmla="*/ 691162 w 2276193"/>
                    <a:gd name="connsiteY13453" fmla="*/ 60088 h 1318280"/>
                    <a:gd name="connsiteX13454" fmla="*/ 690281 w 2276193"/>
                    <a:gd name="connsiteY13454" fmla="*/ 60069 h 1318280"/>
                    <a:gd name="connsiteX13455" fmla="*/ 550240 w 2276193"/>
                    <a:gd name="connsiteY13455" fmla="*/ 58522 h 1318280"/>
                    <a:gd name="connsiteX13456" fmla="*/ 546612 w 2276193"/>
                    <a:gd name="connsiteY13456" fmla="*/ 58719 h 1318280"/>
                    <a:gd name="connsiteX13457" fmla="*/ 540678 w 2276193"/>
                    <a:gd name="connsiteY13457" fmla="*/ 59394 h 1318280"/>
                    <a:gd name="connsiteX13458" fmla="*/ 540762 w 2276193"/>
                    <a:gd name="connsiteY13458" fmla="*/ 59460 h 1318280"/>
                    <a:gd name="connsiteX13459" fmla="*/ 543837 w 2276193"/>
                    <a:gd name="connsiteY13459" fmla="*/ 61616 h 1318280"/>
                    <a:gd name="connsiteX13460" fmla="*/ 543837 w 2276193"/>
                    <a:gd name="connsiteY13460" fmla="*/ 61606 h 1318280"/>
                    <a:gd name="connsiteX13461" fmla="*/ 545928 w 2276193"/>
                    <a:gd name="connsiteY13461" fmla="*/ 67231 h 1318280"/>
                    <a:gd name="connsiteX13462" fmla="*/ 548655 w 2276193"/>
                    <a:gd name="connsiteY13462" fmla="*/ 65806 h 1318280"/>
                    <a:gd name="connsiteX13463" fmla="*/ 1770831 w 2276193"/>
                    <a:gd name="connsiteY13463" fmla="*/ 57764 h 1318280"/>
                    <a:gd name="connsiteX13464" fmla="*/ 1770522 w 2276193"/>
                    <a:gd name="connsiteY13464" fmla="*/ 57792 h 1318280"/>
                    <a:gd name="connsiteX13465" fmla="*/ 1762451 w 2276193"/>
                    <a:gd name="connsiteY13465" fmla="*/ 58598 h 1318280"/>
                    <a:gd name="connsiteX13466" fmla="*/ 1755561 w 2276193"/>
                    <a:gd name="connsiteY13466" fmla="*/ 59310 h 1318280"/>
                    <a:gd name="connsiteX13467" fmla="*/ 1755374 w 2276193"/>
                    <a:gd name="connsiteY13467" fmla="*/ 59489 h 1318280"/>
                    <a:gd name="connsiteX13468" fmla="*/ 1755373 w 2276193"/>
                    <a:gd name="connsiteY13468" fmla="*/ 59488 h 1318280"/>
                    <a:gd name="connsiteX13469" fmla="*/ 1755364 w 2276193"/>
                    <a:gd name="connsiteY13469" fmla="*/ 59498 h 1318280"/>
                    <a:gd name="connsiteX13470" fmla="*/ 1755374 w 2276193"/>
                    <a:gd name="connsiteY13470" fmla="*/ 59489 h 1318280"/>
                    <a:gd name="connsiteX13471" fmla="*/ 1755514 w 2276193"/>
                    <a:gd name="connsiteY13471" fmla="*/ 59788 h 1318280"/>
                    <a:gd name="connsiteX13472" fmla="*/ 1767757 w 2276193"/>
                    <a:gd name="connsiteY13472" fmla="*/ 64429 h 1318280"/>
                    <a:gd name="connsiteX13473" fmla="*/ 1771112 w 2276193"/>
                    <a:gd name="connsiteY13473" fmla="*/ 63857 h 1318280"/>
                    <a:gd name="connsiteX13474" fmla="*/ 1773559 w 2276193"/>
                    <a:gd name="connsiteY13474" fmla="*/ 60660 h 1318280"/>
                    <a:gd name="connsiteX13475" fmla="*/ 1770831 w 2276193"/>
                    <a:gd name="connsiteY13475" fmla="*/ 57764 h 1318280"/>
                    <a:gd name="connsiteX13476" fmla="*/ 1719001 w 2276193"/>
                    <a:gd name="connsiteY13476" fmla="*/ 57407 h 1318280"/>
                    <a:gd name="connsiteX13477" fmla="*/ 1716179 w 2276193"/>
                    <a:gd name="connsiteY13477" fmla="*/ 58748 h 1318280"/>
                    <a:gd name="connsiteX13478" fmla="*/ 1716151 w 2276193"/>
                    <a:gd name="connsiteY13478" fmla="*/ 58804 h 1318280"/>
                    <a:gd name="connsiteX13479" fmla="*/ 1715973 w 2276193"/>
                    <a:gd name="connsiteY13479" fmla="*/ 59132 h 1318280"/>
                    <a:gd name="connsiteX13480" fmla="*/ 1715083 w 2276193"/>
                    <a:gd name="connsiteY13480" fmla="*/ 60763 h 1318280"/>
                    <a:gd name="connsiteX13481" fmla="*/ 1710527 w 2276193"/>
                    <a:gd name="connsiteY13481" fmla="*/ 63398 h 1318280"/>
                    <a:gd name="connsiteX13482" fmla="*/ 1708005 w 2276193"/>
                    <a:gd name="connsiteY13482" fmla="*/ 62751 h 1318280"/>
                    <a:gd name="connsiteX13483" fmla="*/ 1707893 w 2276193"/>
                    <a:gd name="connsiteY13483" fmla="*/ 62685 h 1318280"/>
                    <a:gd name="connsiteX13484" fmla="*/ 1700075 w 2276193"/>
                    <a:gd name="connsiteY13484" fmla="*/ 66407 h 1318280"/>
                    <a:gd name="connsiteX13485" fmla="*/ 1700759 w 2276193"/>
                    <a:gd name="connsiteY13485" fmla="*/ 68619 h 1318280"/>
                    <a:gd name="connsiteX13486" fmla="*/ 1700731 w 2276193"/>
                    <a:gd name="connsiteY13486" fmla="*/ 68638 h 1318280"/>
                    <a:gd name="connsiteX13487" fmla="*/ 1701021 w 2276193"/>
                    <a:gd name="connsiteY13487" fmla="*/ 73559 h 1318280"/>
                    <a:gd name="connsiteX13488" fmla="*/ 1704949 w 2276193"/>
                    <a:gd name="connsiteY13488" fmla="*/ 76240 h 1318280"/>
                    <a:gd name="connsiteX13489" fmla="*/ 1708858 w 2276193"/>
                    <a:gd name="connsiteY13489" fmla="*/ 80862 h 1318280"/>
                    <a:gd name="connsiteX13490" fmla="*/ 1712627 w 2276193"/>
                    <a:gd name="connsiteY13490" fmla="*/ 82718 h 1318280"/>
                    <a:gd name="connsiteX13491" fmla="*/ 1716386 w 2276193"/>
                    <a:gd name="connsiteY13491" fmla="*/ 84461 h 1318280"/>
                    <a:gd name="connsiteX13492" fmla="*/ 1718767 w 2276193"/>
                    <a:gd name="connsiteY13492" fmla="*/ 85108 h 1318280"/>
                    <a:gd name="connsiteX13493" fmla="*/ 1725169 w 2276193"/>
                    <a:gd name="connsiteY13493" fmla="*/ 81668 h 1318280"/>
                    <a:gd name="connsiteX13494" fmla="*/ 1726585 w 2276193"/>
                    <a:gd name="connsiteY13494" fmla="*/ 80056 h 1318280"/>
                    <a:gd name="connsiteX13495" fmla="*/ 1726706 w 2276193"/>
                    <a:gd name="connsiteY13495" fmla="*/ 79906 h 1318280"/>
                    <a:gd name="connsiteX13496" fmla="*/ 1735462 w 2276193"/>
                    <a:gd name="connsiteY13496" fmla="*/ 74637 h 1318280"/>
                    <a:gd name="connsiteX13497" fmla="*/ 1736634 w 2276193"/>
                    <a:gd name="connsiteY13497" fmla="*/ 74703 h 1318280"/>
                    <a:gd name="connsiteX13498" fmla="*/ 1738977 w 2276193"/>
                    <a:gd name="connsiteY13498" fmla="*/ 72537 h 1318280"/>
                    <a:gd name="connsiteX13499" fmla="*/ 1741846 w 2276193"/>
                    <a:gd name="connsiteY13499" fmla="*/ 67644 h 1318280"/>
                    <a:gd name="connsiteX13500" fmla="*/ 1741686 w 2276193"/>
                    <a:gd name="connsiteY13500" fmla="*/ 66660 h 1318280"/>
                    <a:gd name="connsiteX13501" fmla="*/ 1739024 w 2276193"/>
                    <a:gd name="connsiteY13501" fmla="*/ 59892 h 1318280"/>
                    <a:gd name="connsiteX13502" fmla="*/ 1732500 w 2276193"/>
                    <a:gd name="connsiteY13502" fmla="*/ 58232 h 1318280"/>
                    <a:gd name="connsiteX13503" fmla="*/ 1728994 w 2276193"/>
                    <a:gd name="connsiteY13503" fmla="*/ 57604 h 1318280"/>
                    <a:gd name="connsiteX13504" fmla="*/ 1728909 w 2276193"/>
                    <a:gd name="connsiteY13504" fmla="*/ 57604 h 1318280"/>
                    <a:gd name="connsiteX13505" fmla="*/ 1728572 w 2276193"/>
                    <a:gd name="connsiteY13505" fmla="*/ 57651 h 1318280"/>
                    <a:gd name="connsiteX13506" fmla="*/ 1724832 w 2276193"/>
                    <a:gd name="connsiteY13506" fmla="*/ 59217 h 1318280"/>
                    <a:gd name="connsiteX13507" fmla="*/ 1721823 w 2276193"/>
                    <a:gd name="connsiteY13507" fmla="*/ 58270 h 1318280"/>
                    <a:gd name="connsiteX13508" fmla="*/ 1719301 w 2276193"/>
                    <a:gd name="connsiteY13508" fmla="*/ 57463 h 1318280"/>
                    <a:gd name="connsiteX13509" fmla="*/ 1719001 w 2276193"/>
                    <a:gd name="connsiteY13509" fmla="*/ 57407 h 1318280"/>
                    <a:gd name="connsiteX13510" fmla="*/ 1309097 w 2276193"/>
                    <a:gd name="connsiteY13510" fmla="*/ 56067 h 1318280"/>
                    <a:gd name="connsiteX13511" fmla="*/ 1314628 w 2276193"/>
                    <a:gd name="connsiteY13511" fmla="*/ 60745 h 1318280"/>
                    <a:gd name="connsiteX13512" fmla="*/ 1315265 w 2276193"/>
                    <a:gd name="connsiteY13512" fmla="*/ 61616 h 1318280"/>
                    <a:gd name="connsiteX13513" fmla="*/ 1317393 w 2276193"/>
                    <a:gd name="connsiteY13513" fmla="*/ 67006 h 1318280"/>
                    <a:gd name="connsiteX13514" fmla="*/ 1317356 w 2276193"/>
                    <a:gd name="connsiteY13514" fmla="*/ 67550 h 1318280"/>
                    <a:gd name="connsiteX13515" fmla="*/ 1317337 w 2276193"/>
                    <a:gd name="connsiteY13515" fmla="*/ 67719 h 1318280"/>
                    <a:gd name="connsiteX13516" fmla="*/ 1317243 w 2276193"/>
                    <a:gd name="connsiteY13516" fmla="*/ 68225 h 1318280"/>
                    <a:gd name="connsiteX13517" fmla="*/ 1317196 w 2276193"/>
                    <a:gd name="connsiteY13517" fmla="*/ 68403 h 1318280"/>
                    <a:gd name="connsiteX13518" fmla="*/ 1316962 w 2276193"/>
                    <a:gd name="connsiteY13518" fmla="*/ 69106 h 1318280"/>
                    <a:gd name="connsiteX13519" fmla="*/ 1316737 w 2276193"/>
                    <a:gd name="connsiteY13519" fmla="*/ 69622 h 1318280"/>
                    <a:gd name="connsiteX13520" fmla="*/ 1316615 w 2276193"/>
                    <a:gd name="connsiteY13520" fmla="*/ 69847 h 1318280"/>
                    <a:gd name="connsiteX13521" fmla="*/ 1316568 w 2276193"/>
                    <a:gd name="connsiteY13521" fmla="*/ 69931 h 1318280"/>
                    <a:gd name="connsiteX13522" fmla="*/ 1316278 w 2276193"/>
                    <a:gd name="connsiteY13522" fmla="*/ 70400 h 1318280"/>
                    <a:gd name="connsiteX13523" fmla="*/ 1316062 w 2276193"/>
                    <a:gd name="connsiteY13523" fmla="*/ 70700 h 1318280"/>
                    <a:gd name="connsiteX13524" fmla="*/ 1315650 w 2276193"/>
                    <a:gd name="connsiteY13524" fmla="*/ 71206 h 1318280"/>
                    <a:gd name="connsiteX13525" fmla="*/ 1315434 w 2276193"/>
                    <a:gd name="connsiteY13525" fmla="*/ 71450 h 1318280"/>
                    <a:gd name="connsiteX13526" fmla="*/ 1314834 w 2276193"/>
                    <a:gd name="connsiteY13526" fmla="*/ 72040 h 1318280"/>
                    <a:gd name="connsiteX13527" fmla="*/ 1314684 w 2276193"/>
                    <a:gd name="connsiteY13527" fmla="*/ 72490 h 1318280"/>
                    <a:gd name="connsiteX13528" fmla="*/ 1314506 w 2276193"/>
                    <a:gd name="connsiteY13528" fmla="*/ 72968 h 1318280"/>
                    <a:gd name="connsiteX13529" fmla="*/ 1314159 w 2276193"/>
                    <a:gd name="connsiteY13529" fmla="*/ 73672 h 1318280"/>
                    <a:gd name="connsiteX13530" fmla="*/ 1314028 w 2276193"/>
                    <a:gd name="connsiteY13530" fmla="*/ 73878 h 1318280"/>
                    <a:gd name="connsiteX13531" fmla="*/ 1313728 w 2276193"/>
                    <a:gd name="connsiteY13531" fmla="*/ 74300 h 1318280"/>
                    <a:gd name="connsiteX13532" fmla="*/ 1313540 w 2276193"/>
                    <a:gd name="connsiteY13532" fmla="*/ 74534 h 1318280"/>
                    <a:gd name="connsiteX13533" fmla="*/ 1313062 w 2276193"/>
                    <a:gd name="connsiteY13533" fmla="*/ 75012 h 1318280"/>
                    <a:gd name="connsiteX13534" fmla="*/ 1309556 w 2276193"/>
                    <a:gd name="connsiteY13534" fmla="*/ 76540 h 1318280"/>
                    <a:gd name="connsiteX13535" fmla="*/ 1309313 w 2276193"/>
                    <a:gd name="connsiteY13535" fmla="*/ 76568 h 1318280"/>
                    <a:gd name="connsiteX13536" fmla="*/ 1307982 w 2276193"/>
                    <a:gd name="connsiteY13536" fmla="*/ 79690 h 1318280"/>
                    <a:gd name="connsiteX13537" fmla="*/ 1308779 w 2276193"/>
                    <a:gd name="connsiteY13537" fmla="*/ 86017 h 1318280"/>
                    <a:gd name="connsiteX13538" fmla="*/ 1302254 w 2276193"/>
                    <a:gd name="connsiteY13538" fmla="*/ 90208 h 1318280"/>
                    <a:gd name="connsiteX13539" fmla="*/ 1297745 w 2276193"/>
                    <a:gd name="connsiteY13539" fmla="*/ 90076 h 1318280"/>
                    <a:gd name="connsiteX13540" fmla="*/ 1297670 w 2276193"/>
                    <a:gd name="connsiteY13540" fmla="*/ 91745 h 1318280"/>
                    <a:gd name="connsiteX13541" fmla="*/ 1302789 w 2276193"/>
                    <a:gd name="connsiteY13541" fmla="*/ 91829 h 1318280"/>
                    <a:gd name="connsiteX13542" fmla="*/ 1305488 w 2276193"/>
                    <a:gd name="connsiteY13542" fmla="*/ 94426 h 1318280"/>
                    <a:gd name="connsiteX13543" fmla="*/ 1305704 w 2276193"/>
                    <a:gd name="connsiteY13543" fmla="*/ 98588 h 1318280"/>
                    <a:gd name="connsiteX13544" fmla="*/ 1302591 w 2276193"/>
                    <a:gd name="connsiteY13544" fmla="*/ 102132 h 1318280"/>
                    <a:gd name="connsiteX13545" fmla="*/ 1300464 w 2276193"/>
                    <a:gd name="connsiteY13545" fmla="*/ 102591 h 1318280"/>
                    <a:gd name="connsiteX13546" fmla="*/ 1297698 w 2276193"/>
                    <a:gd name="connsiteY13546" fmla="*/ 101841 h 1318280"/>
                    <a:gd name="connsiteX13547" fmla="*/ 1294483 w 2276193"/>
                    <a:gd name="connsiteY13547" fmla="*/ 97388 h 1318280"/>
                    <a:gd name="connsiteX13548" fmla="*/ 1292186 w 2276193"/>
                    <a:gd name="connsiteY13548" fmla="*/ 99282 h 1318280"/>
                    <a:gd name="connsiteX13549" fmla="*/ 1291614 w 2276193"/>
                    <a:gd name="connsiteY13549" fmla="*/ 99657 h 1318280"/>
                    <a:gd name="connsiteX13550" fmla="*/ 1291015 w 2276193"/>
                    <a:gd name="connsiteY13550" fmla="*/ 100004 h 1318280"/>
                    <a:gd name="connsiteX13551" fmla="*/ 1290921 w 2276193"/>
                    <a:gd name="connsiteY13551" fmla="*/ 100051 h 1318280"/>
                    <a:gd name="connsiteX13552" fmla="*/ 1290405 w 2276193"/>
                    <a:gd name="connsiteY13552" fmla="*/ 100313 h 1318280"/>
                    <a:gd name="connsiteX13553" fmla="*/ 1290311 w 2276193"/>
                    <a:gd name="connsiteY13553" fmla="*/ 100360 h 1318280"/>
                    <a:gd name="connsiteX13554" fmla="*/ 1289777 w 2276193"/>
                    <a:gd name="connsiteY13554" fmla="*/ 100594 h 1318280"/>
                    <a:gd name="connsiteX13555" fmla="*/ 1289140 w 2276193"/>
                    <a:gd name="connsiteY13555" fmla="*/ 100819 h 1318280"/>
                    <a:gd name="connsiteX13556" fmla="*/ 1288483 w 2276193"/>
                    <a:gd name="connsiteY13556" fmla="*/ 100997 h 1318280"/>
                    <a:gd name="connsiteX13557" fmla="*/ 1287827 w 2276193"/>
                    <a:gd name="connsiteY13557" fmla="*/ 101129 h 1318280"/>
                    <a:gd name="connsiteX13558" fmla="*/ 1287733 w 2276193"/>
                    <a:gd name="connsiteY13558" fmla="*/ 101129 h 1318280"/>
                    <a:gd name="connsiteX13559" fmla="*/ 1286993 w 2276193"/>
                    <a:gd name="connsiteY13559" fmla="*/ 101185 h 1318280"/>
                    <a:gd name="connsiteX13560" fmla="*/ 1286580 w 2276193"/>
                    <a:gd name="connsiteY13560" fmla="*/ 101185 h 1318280"/>
                    <a:gd name="connsiteX13561" fmla="*/ 1279231 w 2276193"/>
                    <a:gd name="connsiteY13561" fmla="*/ 93723 h 1318280"/>
                    <a:gd name="connsiteX13562" fmla="*/ 1279203 w 2276193"/>
                    <a:gd name="connsiteY13562" fmla="*/ 93311 h 1318280"/>
                    <a:gd name="connsiteX13563" fmla="*/ 1280703 w 2276193"/>
                    <a:gd name="connsiteY13563" fmla="*/ 89655 h 1318280"/>
                    <a:gd name="connsiteX13564" fmla="*/ 1281331 w 2276193"/>
                    <a:gd name="connsiteY13564" fmla="*/ 89017 h 1318280"/>
                    <a:gd name="connsiteX13565" fmla="*/ 1273607 w 2276193"/>
                    <a:gd name="connsiteY13565" fmla="*/ 87442 h 1318280"/>
                    <a:gd name="connsiteX13566" fmla="*/ 1271769 w 2276193"/>
                    <a:gd name="connsiteY13566" fmla="*/ 86130 h 1318280"/>
                    <a:gd name="connsiteX13567" fmla="*/ 1271273 w 2276193"/>
                    <a:gd name="connsiteY13567" fmla="*/ 85680 h 1318280"/>
                    <a:gd name="connsiteX13568" fmla="*/ 1270466 w 2276193"/>
                    <a:gd name="connsiteY13568" fmla="*/ 84677 h 1318280"/>
                    <a:gd name="connsiteX13569" fmla="*/ 1270157 w 2276193"/>
                    <a:gd name="connsiteY13569" fmla="*/ 84133 h 1318280"/>
                    <a:gd name="connsiteX13570" fmla="*/ 1269642 w 2276193"/>
                    <a:gd name="connsiteY13570" fmla="*/ 81752 h 1318280"/>
                    <a:gd name="connsiteX13571" fmla="*/ 1269679 w 2276193"/>
                    <a:gd name="connsiteY13571" fmla="*/ 81321 h 1318280"/>
                    <a:gd name="connsiteX13572" fmla="*/ 1269773 w 2276193"/>
                    <a:gd name="connsiteY13572" fmla="*/ 80815 h 1318280"/>
                    <a:gd name="connsiteX13573" fmla="*/ 1269829 w 2276193"/>
                    <a:gd name="connsiteY13573" fmla="*/ 80571 h 1318280"/>
                    <a:gd name="connsiteX13574" fmla="*/ 1269782 w 2276193"/>
                    <a:gd name="connsiteY13574" fmla="*/ 80543 h 1318280"/>
                    <a:gd name="connsiteX13575" fmla="*/ 1268385 w 2276193"/>
                    <a:gd name="connsiteY13575" fmla="*/ 78593 h 1318280"/>
                    <a:gd name="connsiteX13576" fmla="*/ 1269070 w 2276193"/>
                    <a:gd name="connsiteY13576" fmla="*/ 73625 h 1318280"/>
                    <a:gd name="connsiteX13577" fmla="*/ 1270373 w 2276193"/>
                    <a:gd name="connsiteY13577" fmla="*/ 72134 h 1318280"/>
                    <a:gd name="connsiteX13578" fmla="*/ 1271151 w 2276193"/>
                    <a:gd name="connsiteY13578" fmla="*/ 71600 h 1318280"/>
                    <a:gd name="connsiteX13579" fmla="*/ 1271769 w 2276193"/>
                    <a:gd name="connsiteY13579" fmla="*/ 71290 h 1318280"/>
                    <a:gd name="connsiteX13580" fmla="*/ 1271919 w 2276193"/>
                    <a:gd name="connsiteY13580" fmla="*/ 70119 h 1318280"/>
                    <a:gd name="connsiteX13581" fmla="*/ 1272116 w 2276193"/>
                    <a:gd name="connsiteY13581" fmla="*/ 69444 h 1318280"/>
                    <a:gd name="connsiteX13582" fmla="*/ 1272341 w 2276193"/>
                    <a:gd name="connsiteY13582" fmla="*/ 68881 h 1318280"/>
                    <a:gd name="connsiteX13583" fmla="*/ 1272341 w 2276193"/>
                    <a:gd name="connsiteY13583" fmla="*/ 68722 h 1318280"/>
                    <a:gd name="connsiteX13584" fmla="*/ 1272379 w 2276193"/>
                    <a:gd name="connsiteY13584" fmla="*/ 68319 h 1318280"/>
                    <a:gd name="connsiteX13585" fmla="*/ 1272651 w 2276193"/>
                    <a:gd name="connsiteY13585" fmla="*/ 66659 h 1318280"/>
                    <a:gd name="connsiteX13586" fmla="*/ 1272669 w 2276193"/>
                    <a:gd name="connsiteY13586" fmla="*/ 66585 h 1318280"/>
                    <a:gd name="connsiteX13587" fmla="*/ 1273616 w 2276193"/>
                    <a:gd name="connsiteY13587" fmla="*/ 64400 h 1318280"/>
                    <a:gd name="connsiteX13588" fmla="*/ 1274732 w 2276193"/>
                    <a:gd name="connsiteY13588" fmla="*/ 59057 h 1318280"/>
                    <a:gd name="connsiteX13589" fmla="*/ 1279306 w 2276193"/>
                    <a:gd name="connsiteY13589" fmla="*/ 57295 h 1318280"/>
                    <a:gd name="connsiteX13590" fmla="*/ 1282156 w 2276193"/>
                    <a:gd name="connsiteY13590" fmla="*/ 57988 h 1318280"/>
                    <a:gd name="connsiteX13591" fmla="*/ 1283674 w 2276193"/>
                    <a:gd name="connsiteY13591" fmla="*/ 59235 h 1318280"/>
                    <a:gd name="connsiteX13592" fmla="*/ 1284143 w 2276193"/>
                    <a:gd name="connsiteY13592" fmla="*/ 59910 h 1318280"/>
                    <a:gd name="connsiteX13593" fmla="*/ 1284190 w 2276193"/>
                    <a:gd name="connsiteY13593" fmla="*/ 60004 h 1318280"/>
                    <a:gd name="connsiteX13594" fmla="*/ 1284481 w 2276193"/>
                    <a:gd name="connsiteY13594" fmla="*/ 60613 h 1318280"/>
                    <a:gd name="connsiteX13595" fmla="*/ 1284556 w 2276193"/>
                    <a:gd name="connsiteY13595" fmla="*/ 60829 h 1318280"/>
                    <a:gd name="connsiteX13596" fmla="*/ 1284715 w 2276193"/>
                    <a:gd name="connsiteY13596" fmla="*/ 61391 h 1318280"/>
                    <a:gd name="connsiteX13597" fmla="*/ 1284771 w 2276193"/>
                    <a:gd name="connsiteY13597" fmla="*/ 61616 h 1318280"/>
                    <a:gd name="connsiteX13598" fmla="*/ 1284865 w 2276193"/>
                    <a:gd name="connsiteY13598" fmla="*/ 62432 h 1318280"/>
                    <a:gd name="connsiteX13599" fmla="*/ 1284771 w 2276193"/>
                    <a:gd name="connsiteY13599" fmla="*/ 63922 h 1318280"/>
                    <a:gd name="connsiteX13600" fmla="*/ 1284443 w 2276193"/>
                    <a:gd name="connsiteY13600" fmla="*/ 65000 h 1318280"/>
                    <a:gd name="connsiteX13601" fmla="*/ 1284659 w 2276193"/>
                    <a:gd name="connsiteY13601" fmla="*/ 65422 h 1318280"/>
                    <a:gd name="connsiteX13602" fmla="*/ 1285259 w 2276193"/>
                    <a:gd name="connsiteY13602" fmla="*/ 66932 h 1318280"/>
                    <a:gd name="connsiteX13603" fmla="*/ 1285315 w 2276193"/>
                    <a:gd name="connsiteY13603" fmla="*/ 67091 h 1318280"/>
                    <a:gd name="connsiteX13604" fmla="*/ 1285549 w 2276193"/>
                    <a:gd name="connsiteY13604" fmla="*/ 67813 h 1318280"/>
                    <a:gd name="connsiteX13605" fmla="*/ 1285821 w 2276193"/>
                    <a:gd name="connsiteY13605" fmla="*/ 68581 h 1318280"/>
                    <a:gd name="connsiteX13606" fmla="*/ 1286355 w 2276193"/>
                    <a:gd name="connsiteY13606" fmla="*/ 68553 h 1318280"/>
                    <a:gd name="connsiteX13607" fmla="*/ 1290189 w 2276193"/>
                    <a:gd name="connsiteY13607" fmla="*/ 70700 h 1318280"/>
                    <a:gd name="connsiteX13608" fmla="*/ 1290424 w 2276193"/>
                    <a:gd name="connsiteY13608" fmla="*/ 75612 h 1318280"/>
                    <a:gd name="connsiteX13609" fmla="*/ 1289786 w 2276193"/>
                    <a:gd name="connsiteY13609" fmla="*/ 78274 h 1318280"/>
                    <a:gd name="connsiteX13610" fmla="*/ 1289599 w 2276193"/>
                    <a:gd name="connsiteY13610" fmla="*/ 79455 h 1318280"/>
                    <a:gd name="connsiteX13611" fmla="*/ 1289618 w 2276193"/>
                    <a:gd name="connsiteY13611" fmla="*/ 79455 h 1318280"/>
                    <a:gd name="connsiteX13612" fmla="*/ 1289524 w 2276193"/>
                    <a:gd name="connsiteY13612" fmla="*/ 79821 h 1318280"/>
                    <a:gd name="connsiteX13613" fmla="*/ 1289515 w 2276193"/>
                    <a:gd name="connsiteY13613" fmla="*/ 79877 h 1318280"/>
                    <a:gd name="connsiteX13614" fmla="*/ 1289374 w 2276193"/>
                    <a:gd name="connsiteY13614" fmla="*/ 80430 h 1318280"/>
                    <a:gd name="connsiteX13615" fmla="*/ 1289280 w 2276193"/>
                    <a:gd name="connsiteY13615" fmla="*/ 80796 h 1318280"/>
                    <a:gd name="connsiteX13616" fmla="*/ 1288868 w 2276193"/>
                    <a:gd name="connsiteY13616" fmla="*/ 82108 h 1318280"/>
                    <a:gd name="connsiteX13617" fmla="*/ 1288830 w 2276193"/>
                    <a:gd name="connsiteY13617" fmla="*/ 82211 h 1318280"/>
                    <a:gd name="connsiteX13618" fmla="*/ 1288287 w 2276193"/>
                    <a:gd name="connsiteY13618" fmla="*/ 83468 h 1318280"/>
                    <a:gd name="connsiteX13619" fmla="*/ 1288249 w 2276193"/>
                    <a:gd name="connsiteY13619" fmla="*/ 83542 h 1318280"/>
                    <a:gd name="connsiteX13620" fmla="*/ 1290893 w 2276193"/>
                    <a:gd name="connsiteY13620" fmla="*/ 82774 h 1318280"/>
                    <a:gd name="connsiteX13621" fmla="*/ 1292102 w 2276193"/>
                    <a:gd name="connsiteY13621" fmla="*/ 82952 h 1318280"/>
                    <a:gd name="connsiteX13622" fmla="*/ 1291905 w 2276193"/>
                    <a:gd name="connsiteY13622" fmla="*/ 81490 h 1318280"/>
                    <a:gd name="connsiteX13623" fmla="*/ 1291868 w 2276193"/>
                    <a:gd name="connsiteY13623" fmla="*/ 80074 h 1318280"/>
                    <a:gd name="connsiteX13624" fmla="*/ 1291868 w 2276193"/>
                    <a:gd name="connsiteY13624" fmla="*/ 79605 h 1318280"/>
                    <a:gd name="connsiteX13625" fmla="*/ 1291924 w 2276193"/>
                    <a:gd name="connsiteY13625" fmla="*/ 78677 h 1318280"/>
                    <a:gd name="connsiteX13626" fmla="*/ 1292599 w 2276193"/>
                    <a:gd name="connsiteY13626" fmla="*/ 75762 h 1318280"/>
                    <a:gd name="connsiteX13627" fmla="*/ 1292402 w 2276193"/>
                    <a:gd name="connsiteY13627" fmla="*/ 75209 h 1318280"/>
                    <a:gd name="connsiteX13628" fmla="*/ 1292271 w 2276193"/>
                    <a:gd name="connsiteY13628" fmla="*/ 69256 h 1318280"/>
                    <a:gd name="connsiteX13629" fmla="*/ 1297258 w 2276193"/>
                    <a:gd name="connsiteY13629" fmla="*/ 66116 h 1318280"/>
                    <a:gd name="connsiteX13630" fmla="*/ 1300689 w 2276193"/>
                    <a:gd name="connsiteY13630" fmla="*/ 66397 h 1318280"/>
                    <a:gd name="connsiteX13631" fmla="*/ 1306604 w 2276193"/>
                    <a:gd name="connsiteY13631" fmla="*/ 56667 h 1318280"/>
                    <a:gd name="connsiteX13632" fmla="*/ 1309097 w 2276193"/>
                    <a:gd name="connsiteY13632" fmla="*/ 56067 h 1318280"/>
                    <a:gd name="connsiteX13633" fmla="*/ 790669 w 2276193"/>
                    <a:gd name="connsiteY13633" fmla="*/ 54924 h 1318280"/>
                    <a:gd name="connsiteX13634" fmla="*/ 783591 w 2276193"/>
                    <a:gd name="connsiteY13634" fmla="*/ 56414 h 1318280"/>
                    <a:gd name="connsiteX13635" fmla="*/ 783975 w 2276193"/>
                    <a:gd name="connsiteY13635" fmla="*/ 58336 h 1318280"/>
                    <a:gd name="connsiteX13636" fmla="*/ 782194 w 2276193"/>
                    <a:gd name="connsiteY13636" fmla="*/ 62367 h 1318280"/>
                    <a:gd name="connsiteX13637" fmla="*/ 784547 w 2276193"/>
                    <a:gd name="connsiteY13637" fmla="*/ 62779 h 1318280"/>
                    <a:gd name="connsiteX13638" fmla="*/ 786553 w 2276193"/>
                    <a:gd name="connsiteY13638" fmla="*/ 63492 h 1318280"/>
                    <a:gd name="connsiteX13639" fmla="*/ 788353 w 2276193"/>
                    <a:gd name="connsiteY13639" fmla="*/ 61879 h 1318280"/>
                    <a:gd name="connsiteX13640" fmla="*/ 789975 w 2276193"/>
                    <a:gd name="connsiteY13640" fmla="*/ 60173 h 1318280"/>
                    <a:gd name="connsiteX13641" fmla="*/ 789984 w 2276193"/>
                    <a:gd name="connsiteY13641" fmla="*/ 60173 h 1318280"/>
                    <a:gd name="connsiteX13642" fmla="*/ 789994 w 2276193"/>
                    <a:gd name="connsiteY13642" fmla="*/ 58317 h 1318280"/>
                    <a:gd name="connsiteX13643" fmla="*/ 790669 w 2276193"/>
                    <a:gd name="connsiteY13643" fmla="*/ 54924 h 1318280"/>
                    <a:gd name="connsiteX13644" fmla="*/ 590342 w 2276193"/>
                    <a:gd name="connsiteY13644" fmla="*/ 54679 h 1318280"/>
                    <a:gd name="connsiteX13645" fmla="*/ 589105 w 2276193"/>
                    <a:gd name="connsiteY13645" fmla="*/ 54745 h 1318280"/>
                    <a:gd name="connsiteX13646" fmla="*/ 588477 w 2276193"/>
                    <a:gd name="connsiteY13646" fmla="*/ 54792 h 1318280"/>
                    <a:gd name="connsiteX13647" fmla="*/ 584784 w 2276193"/>
                    <a:gd name="connsiteY13647" fmla="*/ 55532 h 1318280"/>
                    <a:gd name="connsiteX13648" fmla="*/ 584802 w 2276193"/>
                    <a:gd name="connsiteY13648" fmla="*/ 59544 h 1318280"/>
                    <a:gd name="connsiteX13649" fmla="*/ 585327 w 2276193"/>
                    <a:gd name="connsiteY13649" fmla="*/ 60847 h 1318280"/>
                    <a:gd name="connsiteX13650" fmla="*/ 586358 w 2276193"/>
                    <a:gd name="connsiteY13650" fmla="*/ 64953 h 1318280"/>
                    <a:gd name="connsiteX13651" fmla="*/ 586302 w 2276193"/>
                    <a:gd name="connsiteY13651" fmla="*/ 66200 h 1318280"/>
                    <a:gd name="connsiteX13652" fmla="*/ 584428 w 2276193"/>
                    <a:gd name="connsiteY13652" fmla="*/ 69931 h 1318280"/>
                    <a:gd name="connsiteX13653" fmla="*/ 580415 w 2276193"/>
                    <a:gd name="connsiteY13653" fmla="*/ 71103 h 1318280"/>
                    <a:gd name="connsiteX13654" fmla="*/ 579468 w 2276193"/>
                    <a:gd name="connsiteY13654" fmla="*/ 70953 h 1318280"/>
                    <a:gd name="connsiteX13655" fmla="*/ 578175 w 2276193"/>
                    <a:gd name="connsiteY13655" fmla="*/ 70793 h 1318280"/>
                    <a:gd name="connsiteX13656" fmla="*/ 577903 w 2276193"/>
                    <a:gd name="connsiteY13656" fmla="*/ 70812 h 1318280"/>
                    <a:gd name="connsiteX13657" fmla="*/ 577715 w 2276193"/>
                    <a:gd name="connsiteY13657" fmla="*/ 71206 h 1318280"/>
                    <a:gd name="connsiteX13658" fmla="*/ 578278 w 2276193"/>
                    <a:gd name="connsiteY13658" fmla="*/ 73184 h 1318280"/>
                    <a:gd name="connsiteX13659" fmla="*/ 578606 w 2276193"/>
                    <a:gd name="connsiteY13659" fmla="*/ 73296 h 1318280"/>
                    <a:gd name="connsiteX13660" fmla="*/ 579243 w 2276193"/>
                    <a:gd name="connsiteY13660" fmla="*/ 73521 h 1318280"/>
                    <a:gd name="connsiteX13661" fmla="*/ 581334 w 2276193"/>
                    <a:gd name="connsiteY13661" fmla="*/ 74318 h 1318280"/>
                    <a:gd name="connsiteX13662" fmla="*/ 589786 w 2276193"/>
                    <a:gd name="connsiteY13662" fmla="*/ 82921 h 1318280"/>
                    <a:gd name="connsiteX13663" fmla="*/ 587577 w 2276193"/>
                    <a:gd name="connsiteY13663" fmla="*/ 87958 h 1318280"/>
                    <a:gd name="connsiteX13664" fmla="*/ 590024 w 2276193"/>
                    <a:gd name="connsiteY13664" fmla="*/ 90057 h 1318280"/>
                    <a:gd name="connsiteX13665" fmla="*/ 590473 w 2276193"/>
                    <a:gd name="connsiteY13665" fmla="*/ 90385 h 1318280"/>
                    <a:gd name="connsiteX13666" fmla="*/ 591092 w 2276193"/>
                    <a:gd name="connsiteY13666" fmla="*/ 90526 h 1318280"/>
                    <a:gd name="connsiteX13667" fmla="*/ 592620 w 2276193"/>
                    <a:gd name="connsiteY13667" fmla="*/ 89739 h 1318280"/>
                    <a:gd name="connsiteX13668" fmla="*/ 594870 w 2276193"/>
                    <a:gd name="connsiteY13668" fmla="*/ 85342 h 1318280"/>
                    <a:gd name="connsiteX13669" fmla="*/ 598226 w 2276193"/>
                    <a:gd name="connsiteY13669" fmla="*/ 77852 h 1318280"/>
                    <a:gd name="connsiteX13670" fmla="*/ 603241 w 2276193"/>
                    <a:gd name="connsiteY13670" fmla="*/ 76493 h 1318280"/>
                    <a:gd name="connsiteX13671" fmla="*/ 601451 w 2276193"/>
                    <a:gd name="connsiteY13671" fmla="*/ 72678 h 1318280"/>
                    <a:gd name="connsiteX13672" fmla="*/ 600495 w 2276193"/>
                    <a:gd name="connsiteY13672" fmla="*/ 70503 h 1318280"/>
                    <a:gd name="connsiteX13673" fmla="*/ 599698 w 2276193"/>
                    <a:gd name="connsiteY13673" fmla="*/ 69031 h 1318280"/>
                    <a:gd name="connsiteX13674" fmla="*/ 599332 w 2276193"/>
                    <a:gd name="connsiteY13674" fmla="*/ 65478 h 1318280"/>
                    <a:gd name="connsiteX13675" fmla="*/ 599041 w 2276193"/>
                    <a:gd name="connsiteY13675" fmla="*/ 62675 h 1318280"/>
                    <a:gd name="connsiteX13676" fmla="*/ 598151 w 2276193"/>
                    <a:gd name="connsiteY13676" fmla="*/ 62385 h 1318280"/>
                    <a:gd name="connsiteX13677" fmla="*/ 593464 w 2276193"/>
                    <a:gd name="connsiteY13677" fmla="*/ 57416 h 1318280"/>
                    <a:gd name="connsiteX13678" fmla="*/ 592817 w 2276193"/>
                    <a:gd name="connsiteY13678" fmla="*/ 55317 h 1318280"/>
                    <a:gd name="connsiteX13679" fmla="*/ 590342 w 2276193"/>
                    <a:gd name="connsiteY13679" fmla="*/ 54679 h 1318280"/>
                    <a:gd name="connsiteX13680" fmla="*/ 692634 w 2276193"/>
                    <a:gd name="connsiteY13680" fmla="*/ 53873 h 1318280"/>
                    <a:gd name="connsiteX13681" fmla="*/ 692643 w 2276193"/>
                    <a:gd name="connsiteY13681" fmla="*/ 53873 h 1318280"/>
                    <a:gd name="connsiteX13682" fmla="*/ 698933 w 2276193"/>
                    <a:gd name="connsiteY13682" fmla="*/ 56048 h 1318280"/>
                    <a:gd name="connsiteX13683" fmla="*/ 697808 w 2276193"/>
                    <a:gd name="connsiteY13683" fmla="*/ 62835 h 1318280"/>
                    <a:gd name="connsiteX13684" fmla="*/ 695643 w 2276193"/>
                    <a:gd name="connsiteY13684" fmla="*/ 63932 h 1318280"/>
                    <a:gd name="connsiteX13685" fmla="*/ 691331 w 2276193"/>
                    <a:gd name="connsiteY13685" fmla="*/ 66903 h 1318280"/>
                    <a:gd name="connsiteX13686" fmla="*/ 690824 w 2276193"/>
                    <a:gd name="connsiteY13686" fmla="*/ 66922 h 1318280"/>
                    <a:gd name="connsiteX13687" fmla="*/ 686419 w 2276193"/>
                    <a:gd name="connsiteY13687" fmla="*/ 64682 h 1318280"/>
                    <a:gd name="connsiteX13688" fmla="*/ 684947 w 2276193"/>
                    <a:gd name="connsiteY13688" fmla="*/ 62760 h 1318280"/>
                    <a:gd name="connsiteX13689" fmla="*/ 684347 w 2276193"/>
                    <a:gd name="connsiteY13689" fmla="*/ 56685 h 1318280"/>
                    <a:gd name="connsiteX13690" fmla="*/ 688903 w 2276193"/>
                    <a:gd name="connsiteY13690" fmla="*/ 54051 h 1318280"/>
                    <a:gd name="connsiteX13691" fmla="*/ 689897 w 2276193"/>
                    <a:gd name="connsiteY13691" fmla="*/ 54145 h 1318280"/>
                    <a:gd name="connsiteX13692" fmla="*/ 691903 w 2276193"/>
                    <a:gd name="connsiteY13692" fmla="*/ 54117 h 1318280"/>
                    <a:gd name="connsiteX13693" fmla="*/ 692146 w 2276193"/>
                    <a:gd name="connsiteY13693" fmla="*/ 54061 h 1318280"/>
                    <a:gd name="connsiteX13694" fmla="*/ 692634 w 2276193"/>
                    <a:gd name="connsiteY13694" fmla="*/ 53873 h 1318280"/>
                    <a:gd name="connsiteX13695" fmla="*/ 676969 w 2276193"/>
                    <a:gd name="connsiteY13695" fmla="*/ 53048 h 1318280"/>
                    <a:gd name="connsiteX13696" fmla="*/ 676969 w 2276193"/>
                    <a:gd name="connsiteY13696" fmla="*/ 53057 h 1318280"/>
                    <a:gd name="connsiteX13697" fmla="*/ 677166 w 2276193"/>
                    <a:gd name="connsiteY13697" fmla="*/ 54454 h 1318280"/>
                    <a:gd name="connsiteX13698" fmla="*/ 678441 w 2276193"/>
                    <a:gd name="connsiteY13698" fmla="*/ 54004 h 1318280"/>
                    <a:gd name="connsiteX13699" fmla="*/ 678216 w 2276193"/>
                    <a:gd name="connsiteY13699" fmla="*/ 53461 h 1318280"/>
                    <a:gd name="connsiteX13700" fmla="*/ 678141 w 2276193"/>
                    <a:gd name="connsiteY13700" fmla="*/ 53245 h 1318280"/>
                    <a:gd name="connsiteX13701" fmla="*/ 676969 w 2276193"/>
                    <a:gd name="connsiteY13701" fmla="*/ 53048 h 1318280"/>
                    <a:gd name="connsiteX13702" fmla="*/ 1376723 w 2276193"/>
                    <a:gd name="connsiteY13702" fmla="*/ 52824 h 1318280"/>
                    <a:gd name="connsiteX13703" fmla="*/ 1377735 w 2276193"/>
                    <a:gd name="connsiteY13703" fmla="*/ 52918 h 1318280"/>
                    <a:gd name="connsiteX13704" fmla="*/ 1382797 w 2276193"/>
                    <a:gd name="connsiteY13704" fmla="*/ 59282 h 1318280"/>
                    <a:gd name="connsiteX13705" fmla="*/ 1379376 w 2276193"/>
                    <a:gd name="connsiteY13705" fmla="*/ 63341 h 1318280"/>
                    <a:gd name="connsiteX13706" fmla="*/ 1376948 w 2276193"/>
                    <a:gd name="connsiteY13706" fmla="*/ 63726 h 1318280"/>
                    <a:gd name="connsiteX13707" fmla="*/ 1373488 w 2276193"/>
                    <a:gd name="connsiteY13707" fmla="*/ 63004 h 1318280"/>
                    <a:gd name="connsiteX13708" fmla="*/ 1373498 w 2276193"/>
                    <a:gd name="connsiteY13708" fmla="*/ 63004 h 1318280"/>
                    <a:gd name="connsiteX13709" fmla="*/ 1371107 w 2276193"/>
                    <a:gd name="connsiteY13709" fmla="*/ 57145 h 1318280"/>
                    <a:gd name="connsiteX13710" fmla="*/ 1376723 w 2276193"/>
                    <a:gd name="connsiteY13710" fmla="*/ 52824 h 1318280"/>
                    <a:gd name="connsiteX13711" fmla="*/ 552630 w 2276193"/>
                    <a:gd name="connsiteY13711" fmla="*/ 52017 h 1318280"/>
                    <a:gd name="connsiteX13712" fmla="*/ 553914 w 2276193"/>
                    <a:gd name="connsiteY13712" fmla="*/ 52035 h 1318280"/>
                    <a:gd name="connsiteX13713" fmla="*/ 554092 w 2276193"/>
                    <a:gd name="connsiteY13713" fmla="*/ 52063 h 1318280"/>
                    <a:gd name="connsiteX13714" fmla="*/ 554749 w 2276193"/>
                    <a:gd name="connsiteY13714" fmla="*/ 52232 h 1318280"/>
                    <a:gd name="connsiteX13715" fmla="*/ 555368 w 2276193"/>
                    <a:gd name="connsiteY13715" fmla="*/ 52476 h 1318280"/>
                    <a:gd name="connsiteX13716" fmla="*/ 555527 w 2276193"/>
                    <a:gd name="connsiteY13716" fmla="*/ 52551 h 1318280"/>
                    <a:gd name="connsiteX13717" fmla="*/ 556033 w 2276193"/>
                    <a:gd name="connsiteY13717" fmla="*/ 52813 h 1318280"/>
                    <a:gd name="connsiteX13718" fmla="*/ 556192 w 2276193"/>
                    <a:gd name="connsiteY13718" fmla="*/ 52907 h 1318280"/>
                    <a:gd name="connsiteX13719" fmla="*/ 556483 w 2276193"/>
                    <a:gd name="connsiteY13719" fmla="*/ 53095 h 1318280"/>
                    <a:gd name="connsiteX13720" fmla="*/ 557664 w 2276193"/>
                    <a:gd name="connsiteY13720" fmla="*/ 54032 h 1318280"/>
                    <a:gd name="connsiteX13721" fmla="*/ 557664 w 2276193"/>
                    <a:gd name="connsiteY13721" fmla="*/ 68356 h 1318280"/>
                    <a:gd name="connsiteX13722" fmla="*/ 551786 w 2276193"/>
                    <a:gd name="connsiteY13722" fmla="*/ 71599 h 1318280"/>
                    <a:gd name="connsiteX13723" fmla="*/ 550230 w 2276193"/>
                    <a:gd name="connsiteY13723" fmla="*/ 71637 h 1318280"/>
                    <a:gd name="connsiteX13724" fmla="*/ 550258 w 2276193"/>
                    <a:gd name="connsiteY13724" fmla="*/ 71946 h 1318280"/>
                    <a:gd name="connsiteX13725" fmla="*/ 550202 w 2276193"/>
                    <a:gd name="connsiteY13725" fmla="*/ 73071 h 1318280"/>
                    <a:gd name="connsiteX13726" fmla="*/ 549396 w 2276193"/>
                    <a:gd name="connsiteY13726" fmla="*/ 75171 h 1318280"/>
                    <a:gd name="connsiteX13727" fmla="*/ 548984 w 2276193"/>
                    <a:gd name="connsiteY13727" fmla="*/ 75724 h 1318280"/>
                    <a:gd name="connsiteX13728" fmla="*/ 548890 w 2276193"/>
                    <a:gd name="connsiteY13728" fmla="*/ 75836 h 1318280"/>
                    <a:gd name="connsiteX13729" fmla="*/ 548506 w 2276193"/>
                    <a:gd name="connsiteY13729" fmla="*/ 76230 h 1318280"/>
                    <a:gd name="connsiteX13730" fmla="*/ 548337 w 2276193"/>
                    <a:gd name="connsiteY13730" fmla="*/ 76389 h 1318280"/>
                    <a:gd name="connsiteX13731" fmla="*/ 547943 w 2276193"/>
                    <a:gd name="connsiteY13731" fmla="*/ 76698 h 1318280"/>
                    <a:gd name="connsiteX13732" fmla="*/ 547774 w 2276193"/>
                    <a:gd name="connsiteY13732" fmla="*/ 76820 h 1318280"/>
                    <a:gd name="connsiteX13733" fmla="*/ 545412 w 2276193"/>
                    <a:gd name="connsiteY13733" fmla="*/ 77767 h 1318280"/>
                    <a:gd name="connsiteX13734" fmla="*/ 544034 w 2276193"/>
                    <a:gd name="connsiteY13734" fmla="*/ 79511 h 1318280"/>
                    <a:gd name="connsiteX13735" fmla="*/ 533479 w 2276193"/>
                    <a:gd name="connsiteY13735" fmla="*/ 87507 h 1318280"/>
                    <a:gd name="connsiteX13736" fmla="*/ 528567 w 2276193"/>
                    <a:gd name="connsiteY13736" fmla="*/ 86457 h 1318280"/>
                    <a:gd name="connsiteX13737" fmla="*/ 521911 w 2276193"/>
                    <a:gd name="connsiteY13737" fmla="*/ 73821 h 1318280"/>
                    <a:gd name="connsiteX13738" fmla="*/ 521883 w 2276193"/>
                    <a:gd name="connsiteY13738" fmla="*/ 73830 h 1318280"/>
                    <a:gd name="connsiteX13739" fmla="*/ 519914 w 2276193"/>
                    <a:gd name="connsiteY13739" fmla="*/ 72293 h 1318280"/>
                    <a:gd name="connsiteX13740" fmla="*/ 519389 w 2276193"/>
                    <a:gd name="connsiteY13740" fmla="*/ 63519 h 1318280"/>
                    <a:gd name="connsiteX13741" fmla="*/ 524489 w 2276193"/>
                    <a:gd name="connsiteY13741" fmla="*/ 60631 h 1318280"/>
                    <a:gd name="connsiteX13742" fmla="*/ 526514 w 2276193"/>
                    <a:gd name="connsiteY13742" fmla="*/ 60969 h 1318280"/>
                    <a:gd name="connsiteX13743" fmla="*/ 530245 w 2276193"/>
                    <a:gd name="connsiteY13743" fmla="*/ 64925 h 1318280"/>
                    <a:gd name="connsiteX13744" fmla="*/ 534247 w 2276193"/>
                    <a:gd name="connsiteY13744" fmla="*/ 64456 h 1318280"/>
                    <a:gd name="connsiteX13745" fmla="*/ 538213 w 2276193"/>
                    <a:gd name="connsiteY13745" fmla="*/ 64812 h 1318280"/>
                    <a:gd name="connsiteX13746" fmla="*/ 537369 w 2276193"/>
                    <a:gd name="connsiteY13746" fmla="*/ 64222 h 1318280"/>
                    <a:gd name="connsiteX13747" fmla="*/ 534697 w 2276193"/>
                    <a:gd name="connsiteY13747" fmla="*/ 58503 h 1318280"/>
                    <a:gd name="connsiteX13748" fmla="*/ 538456 w 2276193"/>
                    <a:gd name="connsiteY13748" fmla="*/ 53985 h 1318280"/>
                    <a:gd name="connsiteX13749" fmla="*/ 546415 w 2276193"/>
                    <a:gd name="connsiteY13749" fmla="*/ 52888 h 1318280"/>
                    <a:gd name="connsiteX13750" fmla="*/ 551571 w 2276193"/>
                    <a:gd name="connsiteY13750" fmla="*/ 52270 h 1318280"/>
                    <a:gd name="connsiteX13751" fmla="*/ 552499 w 2276193"/>
                    <a:gd name="connsiteY13751" fmla="*/ 52035 h 1318280"/>
                    <a:gd name="connsiteX13752" fmla="*/ 1770831 w 2276193"/>
                    <a:gd name="connsiteY13752" fmla="*/ 51933 h 1318280"/>
                    <a:gd name="connsiteX13753" fmla="*/ 1779305 w 2276193"/>
                    <a:gd name="connsiteY13753" fmla="*/ 59610 h 1318280"/>
                    <a:gd name="connsiteX13754" fmla="*/ 1773344 w 2276193"/>
                    <a:gd name="connsiteY13754" fmla="*/ 69256 h 1318280"/>
                    <a:gd name="connsiteX13755" fmla="*/ 1767757 w 2276193"/>
                    <a:gd name="connsiteY13755" fmla="*/ 70269 h 1318280"/>
                    <a:gd name="connsiteX13756" fmla="*/ 1751690 w 2276193"/>
                    <a:gd name="connsiteY13756" fmla="*/ 64213 h 1318280"/>
                    <a:gd name="connsiteX13757" fmla="*/ 1751690 w 2276193"/>
                    <a:gd name="connsiteY13757" fmla="*/ 64204 h 1318280"/>
                    <a:gd name="connsiteX13758" fmla="*/ 1749646 w 2276193"/>
                    <a:gd name="connsiteY13758" fmla="*/ 58345 h 1318280"/>
                    <a:gd name="connsiteX13759" fmla="*/ 1753724 w 2276193"/>
                    <a:gd name="connsiteY13759" fmla="*/ 53761 h 1318280"/>
                    <a:gd name="connsiteX13760" fmla="*/ 1762451 w 2276193"/>
                    <a:gd name="connsiteY13760" fmla="*/ 52758 h 1318280"/>
                    <a:gd name="connsiteX13761" fmla="*/ 1768825 w 2276193"/>
                    <a:gd name="connsiteY13761" fmla="*/ 52223 h 1318280"/>
                    <a:gd name="connsiteX13762" fmla="*/ 1770831 w 2276193"/>
                    <a:gd name="connsiteY13762" fmla="*/ 51933 h 1318280"/>
                    <a:gd name="connsiteX13763" fmla="*/ 1718260 w 2276193"/>
                    <a:gd name="connsiteY13763" fmla="*/ 51483 h 1318280"/>
                    <a:gd name="connsiteX13764" fmla="*/ 1719264 w 2276193"/>
                    <a:gd name="connsiteY13764" fmla="*/ 51539 h 1318280"/>
                    <a:gd name="connsiteX13765" fmla="*/ 1720313 w 2276193"/>
                    <a:gd name="connsiteY13765" fmla="*/ 51708 h 1318280"/>
                    <a:gd name="connsiteX13766" fmla="*/ 1721363 w 2276193"/>
                    <a:gd name="connsiteY13766" fmla="*/ 51933 h 1318280"/>
                    <a:gd name="connsiteX13767" fmla="*/ 1723210 w 2276193"/>
                    <a:gd name="connsiteY13767" fmla="*/ 52476 h 1318280"/>
                    <a:gd name="connsiteX13768" fmla="*/ 1724747 w 2276193"/>
                    <a:gd name="connsiteY13768" fmla="*/ 53217 h 1318280"/>
                    <a:gd name="connsiteX13769" fmla="*/ 1725113 w 2276193"/>
                    <a:gd name="connsiteY13769" fmla="*/ 52926 h 1318280"/>
                    <a:gd name="connsiteX13770" fmla="*/ 1725225 w 2276193"/>
                    <a:gd name="connsiteY13770" fmla="*/ 52842 h 1318280"/>
                    <a:gd name="connsiteX13771" fmla="*/ 1726013 w 2276193"/>
                    <a:gd name="connsiteY13771" fmla="*/ 52383 h 1318280"/>
                    <a:gd name="connsiteX13772" fmla="*/ 1726163 w 2276193"/>
                    <a:gd name="connsiteY13772" fmla="*/ 52308 h 1318280"/>
                    <a:gd name="connsiteX13773" fmla="*/ 1727035 w 2276193"/>
                    <a:gd name="connsiteY13773" fmla="*/ 51980 h 1318280"/>
                    <a:gd name="connsiteX13774" fmla="*/ 1727147 w 2276193"/>
                    <a:gd name="connsiteY13774" fmla="*/ 51951 h 1318280"/>
                    <a:gd name="connsiteX13775" fmla="*/ 1728132 w 2276193"/>
                    <a:gd name="connsiteY13775" fmla="*/ 51764 h 1318280"/>
                    <a:gd name="connsiteX13776" fmla="*/ 1730137 w 2276193"/>
                    <a:gd name="connsiteY13776" fmla="*/ 51877 h 1318280"/>
                    <a:gd name="connsiteX13777" fmla="*/ 1733250 w 2276193"/>
                    <a:gd name="connsiteY13777" fmla="*/ 52420 h 1318280"/>
                    <a:gd name="connsiteX13778" fmla="*/ 1741518 w 2276193"/>
                    <a:gd name="connsiteY13778" fmla="*/ 54604 h 1318280"/>
                    <a:gd name="connsiteX13779" fmla="*/ 1747414 w 2276193"/>
                    <a:gd name="connsiteY13779" fmla="*/ 65675 h 1318280"/>
                    <a:gd name="connsiteX13780" fmla="*/ 1747592 w 2276193"/>
                    <a:gd name="connsiteY13780" fmla="*/ 66772 h 1318280"/>
                    <a:gd name="connsiteX13781" fmla="*/ 1743392 w 2276193"/>
                    <a:gd name="connsiteY13781" fmla="*/ 76297 h 1318280"/>
                    <a:gd name="connsiteX13782" fmla="*/ 1736662 w 2276193"/>
                    <a:gd name="connsiteY13782" fmla="*/ 80515 h 1318280"/>
                    <a:gd name="connsiteX13783" fmla="*/ 1736099 w 2276193"/>
                    <a:gd name="connsiteY13783" fmla="*/ 80496 h 1318280"/>
                    <a:gd name="connsiteX13784" fmla="*/ 1735443 w 2276193"/>
                    <a:gd name="connsiteY13784" fmla="*/ 80449 h 1318280"/>
                    <a:gd name="connsiteX13785" fmla="*/ 1731225 w 2276193"/>
                    <a:gd name="connsiteY13785" fmla="*/ 83552 h 1318280"/>
                    <a:gd name="connsiteX13786" fmla="*/ 1731112 w 2276193"/>
                    <a:gd name="connsiteY13786" fmla="*/ 83693 h 1318280"/>
                    <a:gd name="connsiteX13787" fmla="*/ 1729350 w 2276193"/>
                    <a:gd name="connsiteY13787" fmla="*/ 85708 h 1318280"/>
                    <a:gd name="connsiteX13788" fmla="*/ 1718767 w 2276193"/>
                    <a:gd name="connsiteY13788" fmla="*/ 90911 h 1318280"/>
                    <a:gd name="connsiteX13789" fmla="*/ 1713499 w 2276193"/>
                    <a:gd name="connsiteY13789" fmla="*/ 89505 h 1318280"/>
                    <a:gd name="connsiteX13790" fmla="*/ 1710442 w 2276193"/>
                    <a:gd name="connsiteY13790" fmla="*/ 88108 h 1318280"/>
                    <a:gd name="connsiteX13791" fmla="*/ 1705596 w 2276193"/>
                    <a:gd name="connsiteY13791" fmla="*/ 85671 h 1318280"/>
                    <a:gd name="connsiteX13792" fmla="*/ 1700581 w 2276193"/>
                    <a:gd name="connsiteY13792" fmla="*/ 80262 h 1318280"/>
                    <a:gd name="connsiteX13793" fmla="*/ 1700272 w 2276193"/>
                    <a:gd name="connsiteY13793" fmla="*/ 80833 h 1318280"/>
                    <a:gd name="connsiteX13794" fmla="*/ 1696259 w 2276193"/>
                    <a:gd name="connsiteY13794" fmla="*/ 83037 h 1318280"/>
                    <a:gd name="connsiteX13795" fmla="*/ 1692997 w 2276193"/>
                    <a:gd name="connsiteY13795" fmla="*/ 81902 h 1318280"/>
                    <a:gd name="connsiteX13796" fmla="*/ 1692997 w 2276193"/>
                    <a:gd name="connsiteY13796" fmla="*/ 81874 h 1318280"/>
                    <a:gd name="connsiteX13797" fmla="*/ 1689800 w 2276193"/>
                    <a:gd name="connsiteY13797" fmla="*/ 78049 h 1318280"/>
                    <a:gd name="connsiteX13798" fmla="*/ 1689679 w 2276193"/>
                    <a:gd name="connsiteY13798" fmla="*/ 72397 h 1318280"/>
                    <a:gd name="connsiteX13799" fmla="*/ 1693803 w 2276193"/>
                    <a:gd name="connsiteY13799" fmla="*/ 70053 h 1318280"/>
                    <a:gd name="connsiteX13800" fmla="*/ 1695050 w 2276193"/>
                    <a:gd name="connsiteY13800" fmla="*/ 70203 h 1318280"/>
                    <a:gd name="connsiteX13801" fmla="*/ 1694450 w 2276193"/>
                    <a:gd name="connsiteY13801" fmla="*/ 68253 h 1318280"/>
                    <a:gd name="connsiteX13802" fmla="*/ 1695013 w 2276193"/>
                    <a:gd name="connsiteY13802" fmla="*/ 60773 h 1318280"/>
                    <a:gd name="connsiteX13803" fmla="*/ 1695163 w 2276193"/>
                    <a:gd name="connsiteY13803" fmla="*/ 60126 h 1318280"/>
                    <a:gd name="connsiteX13804" fmla="*/ 1701771 w 2276193"/>
                    <a:gd name="connsiteY13804" fmla="*/ 53620 h 1318280"/>
                    <a:gd name="connsiteX13805" fmla="*/ 1706393 w 2276193"/>
                    <a:gd name="connsiteY13805" fmla="*/ 55120 h 1318280"/>
                    <a:gd name="connsiteX13806" fmla="*/ 1707537 w 2276193"/>
                    <a:gd name="connsiteY13806" fmla="*/ 55739 h 1318280"/>
                    <a:gd name="connsiteX13807" fmla="*/ 1709139 w 2276193"/>
                    <a:gd name="connsiteY13807" fmla="*/ 56601 h 1318280"/>
                    <a:gd name="connsiteX13808" fmla="*/ 1709589 w 2276193"/>
                    <a:gd name="connsiteY13808" fmla="*/ 56882 h 1318280"/>
                    <a:gd name="connsiteX13809" fmla="*/ 1710311 w 2276193"/>
                    <a:gd name="connsiteY13809" fmla="*/ 57323 h 1318280"/>
                    <a:gd name="connsiteX13810" fmla="*/ 1710911 w 2276193"/>
                    <a:gd name="connsiteY13810" fmla="*/ 56189 h 1318280"/>
                    <a:gd name="connsiteX13811" fmla="*/ 1710977 w 2276193"/>
                    <a:gd name="connsiteY13811" fmla="*/ 56076 h 1318280"/>
                    <a:gd name="connsiteX13812" fmla="*/ 1711408 w 2276193"/>
                    <a:gd name="connsiteY13812" fmla="*/ 55336 h 1318280"/>
                    <a:gd name="connsiteX13813" fmla="*/ 1711492 w 2276193"/>
                    <a:gd name="connsiteY13813" fmla="*/ 55204 h 1318280"/>
                    <a:gd name="connsiteX13814" fmla="*/ 1711877 w 2276193"/>
                    <a:gd name="connsiteY13814" fmla="*/ 54651 h 1318280"/>
                    <a:gd name="connsiteX13815" fmla="*/ 1712008 w 2276193"/>
                    <a:gd name="connsiteY13815" fmla="*/ 54482 h 1318280"/>
                    <a:gd name="connsiteX13816" fmla="*/ 1712402 w 2276193"/>
                    <a:gd name="connsiteY13816" fmla="*/ 54023 h 1318280"/>
                    <a:gd name="connsiteX13817" fmla="*/ 1712495 w 2276193"/>
                    <a:gd name="connsiteY13817" fmla="*/ 53920 h 1318280"/>
                    <a:gd name="connsiteX13818" fmla="*/ 1713001 w 2276193"/>
                    <a:gd name="connsiteY13818" fmla="*/ 53423 h 1318280"/>
                    <a:gd name="connsiteX13819" fmla="*/ 1716826 w 2276193"/>
                    <a:gd name="connsiteY13819" fmla="*/ 51595 h 1318280"/>
                    <a:gd name="connsiteX13820" fmla="*/ 1717539 w 2276193"/>
                    <a:gd name="connsiteY13820" fmla="*/ 51511 h 1318280"/>
                    <a:gd name="connsiteX13821" fmla="*/ 1718260 w 2276193"/>
                    <a:gd name="connsiteY13821" fmla="*/ 51483 h 1318280"/>
                    <a:gd name="connsiteX13822" fmla="*/ 955720 w 2276193"/>
                    <a:gd name="connsiteY13822" fmla="*/ 51380 h 1318280"/>
                    <a:gd name="connsiteX13823" fmla="*/ 953461 w 2276193"/>
                    <a:gd name="connsiteY13823" fmla="*/ 64297 h 1318280"/>
                    <a:gd name="connsiteX13824" fmla="*/ 954998 w 2276193"/>
                    <a:gd name="connsiteY13824" fmla="*/ 64935 h 1318280"/>
                    <a:gd name="connsiteX13825" fmla="*/ 957426 w 2276193"/>
                    <a:gd name="connsiteY13825" fmla="*/ 63725 h 1318280"/>
                    <a:gd name="connsiteX13826" fmla="*/ 963744 w 2276193"/>
                    <a:gd name="connsiteY13826" fmla="*/ 60022 h 1318280"/>
                    <a:gd name="connsiteX13827" fmla="*/ 965291 w 2276193"/>
                    <a:gd name="connsiteY13827" fmla="*/ 58776 h 1318280"/>
                    <a:gd name="connsiteX13828" fmla="*/ 965281 w 2276193"/>
                    <a:gd name="connsiteY13828" fmla="*/ 58776 h 1318280"/>
                    <a:gd name="connsiteX13829" fmla="*/ 965863 w 2276193"/>
                    <a:gd name="connsiteY13829" fmla="*/ 58148 h 1318280"/>
                    <a:gd name="connsiteX13830" fmla="*/ 965207 w 2276193"/>
                    <a:gd name="connsiteY13830" fmla="*/ 57388 h 1318280"/>
                    <a:gd name="connsiteX13831" fmla="*/ 963510 w 2276193"/>
                    <a:gd name="connsiteY13831" fmla="*/ 56141 h 1318280"/>
                    <a:gd name="connsiteX13832" fmla="*/ 962788 w 2276193"/>
                    <a:gd name="connsiteY13832" fmla="*/ 55598 h 1318280"/>
                    <a:gd name="connsiteX13833" fmla="*/ 955720 w 2276193"/>
                    <a:gd name="connsiteY13833" fmla="*/ 51380 h 1318280"/>
                    <a:gd name="connsiteX13834" fmla="*/ 791578 w 2276193"/>
                    <a:gd name="connsiteY13834" fmla="*/ 48765 h 1318280"/>
                    <a:gd name="connsiteX13835" fmla="*/ 791597 w 2276193"/>
                    <a:gd name="connsiteY13835" fmla="*/ 48783 h 1318280"/>
                    <a:gd name="connsiteX13836" fmla="*/ 795365 w 2276193"/>
                    <a:gd name="connsiteY13836" fmla="*/ 50368 h 1318280"/>
                    <a:gd name="connsiteX13837" fmla="*/ 796537 w 2276193"/>
                    <a:gd name="connsiteY13837" fmla="*/ 55842 h 1318280"/>
                    <a:gd name="connsiteX13838" fmla="*/ 795787 w 2276193"/>
                    <a:gd name="connsiteY13838" fmla="*/ 59133 h 1318280"/>
                    <a:gd name="connsiteX13839" fmla="*/ 795806 w 2276193"/>
                    <a:gd name="connsiteY13839" fmla="*/ 59676 h 1318280"/>
                    <a:gd name="connsiteX13840" fmla="*/ 795806 w 2276193"/>
                    <a:gd name="connsiteY13840" fmla="*/ 60708 h 1318280"/>
                    <a:gd name="connsiteX13841" fmla="*/ 792150 w 2276193"/>
                    <a:gd name="connsiteY13841" fmla="*/ 66341 h 1318280"/>
                    <a:gd name="connsiteX13842" fmla="*/ 791981 w 2276193"/>
                    <a:gd name="connsiteY13842" fmla="*/ 66473 h 1318280"/>
                    <a:gd name="connsiteX13843" fmla="*/ 790641 w 2276193"/>
                    <a:gd name="connsiteY13843" fmla="*/ 67700 h 1318280"/>
                    <a:gd name="connsiteX13844" fmla="*/ 786703 w 2276193"/>
                    <a:gd name="connsiteY13844" fmla="*/ 69463 h 1318280"/>
                    <a:gd name="connsiteX13845" fmla="*/ 784350 w 2276193"/>
                    <a:gd name="connsiteY13845" fmla="*/ 68900 h 1318280"/>
                    <a:gd name="connsiteX13846" fmla="*/ 783404 w 2276193"/>
                    <a:gd name="connsiteY13846" fmla="*/ 68497 h 1318280"/>
                    <a:gd name="connsiteX13847" fmla="*/ 780516 w 2276193"/>
                    <a:gd name="connsiteY13847" fmla="*/ 68066 h 1318280"/>
                    <a:gd name="connsiteX13848" fmla="*/ 775792 w 2276193"/>
                    <a:gd name="connsiteY13848" fmla="*/ 64382 h 1318280"/>
                    <a:gd name="connsiteX13849" fmla="*/ 777582 w 2276193"/>
                    <a:gd name="connsiteY13849" fmla="*/ 58664 h 1318280"/>
                    <a:gd name="connsiteX13850" fmla="*/ 778032 w 2276193"/>
                    <a:gd name="connsiteY13850" fmla="*/ 58270 h 1318280"/>
                    <a:gd name="connsiteX13851" fmla="*/ 777985 w 2276193"/>
                    <a:gd name="connsiteY13851" fmla="*/ 53546 h 1318280"/>
                    <a:gd name="connsiteX13852" fmla="*/ 782194 w 2276193"/>
                    <a:gd name="connsiteY13852" fmla="*/ 50696 h 1318280"/>
                    <a:gd name="connsiteX13853" fmla="*/ 789900 w 2276193"/>
                    <a:gd name="connsiteY13853" fmla="*/ 49037 h 1318280"/>
                    <a:gd name="connsiteX13854" fmla="*/ 791578 w 2276193"/>
                    <a:gd name="connsiteY13854" fmla="*/ 48765 h 1318280"/>
                    <a:gd name="connsiteX13855" fmla="*/ 829440 w 2276193"/>
                    <a:gd name="connsiteY13855" fmla="*/ 46777 h 1318280"/>
                    <a:gd name="connsiteX13856" fmla="*/ 827903 w 2276193"/>
                    <a:gd name="connsiteY13856" fmla="*/ 47142 h 1318280"/>
                    <a:gd name="connsiteX13857" fmla="*/ 822803 w 2276193"/>
                    <a:gd name="connsiteY13857" fmla="*/ 48567 h 1318280"/>
                    <a:gd name="connsiteX13858" fmla="*/ 831212 w 2276193"/>
                    <a:gd name="connsiteY13858" fmla="*/ 79483 h 1318280"/>
                    <a:gd name="connsiteX13859" fmla="*/ 874183 w 2276193"/>
                    <a:gd name="connsiteY13859" fmla="*/ 75059 h 1318280"/>
                    <a:gd name="connsiteX13860" fmla="*/ 864753 w 2276193"/>
                    <a:gd name="connsiteY13860" fmla="*/ 59910 h 1318280"/>
                    <a:gd name="connsiteX13861" fmla="*/ 863488 w 2276193"/>
                    <a:gd name="connsiteY13861" fmla="*/ 61466 h 1318280"/>
                    <a:gd name="connsiteX13862" fmla="*/ 858350 w 2276193"/>
                    <a:gd name="connsiteY13862" fmla="*/ 62375 h 1318280"/>
                    <a:gd name="connsiteX13863" fmla="*/ 854010 w 2276193"/>
                    <a:gd name="connsiteY13863" fmla="*/ 58457 h 1318280"/>
                    <a:gd name="connsiteX13864" fmla="*/ 853738 w 2276193"/>
                    <a:gd name="connsiteY13864" fmla="*/ 57201 h 1318280"/>
                    <a:gd name="connsiteX13865" fmla="*/ 853447 w 2276193"/>
                    <a:gd name="connsiteY13865" fmla="*/ 56067 h 1318280"/>
                    <a:gd name="connsiteX13866" fmla="*/ 853138 w 2276193"/>
                    <a:gd name="connsiteY13866" fmla="*/ 55176 h 1318280"/>
                    <a:gd name="connsiteX13867" fmla="*/ 850963 w 2276193"/>
                    <a:gd name="connsiteY13867" fmla="*/ 49786 h 1318280"/>
                    <a:gd name="connsiteX13868" fmla="*/ 848489 w 2276193"/>
                    <a:gd name="connsiteY13868" fmla="*/ 48127 h 1318280"/>
                    <a:gd name="connsiteX13869" fmla="*/ 848057 w 2276193"/>
                    <a:gd name="connsiteY13869" fmla="*/ 48164 h 1318280"/>
                    <a:gd name="connsiteX13870" fmla="*/ 847851 w 2276193"/>
                    <a:gd name="connsiteY13870" fmla="*/ 49101 h 1318280"/>
                    <a:gd name="connsiteX13871" fmla="*/ 847589 w 2276193"/>
                    <a:gd name="connsiteY13871" fmla="*/ 50667 h 1318280"/>
                    <a:gd name="connsiteX13872" fmla="*/ 847420 w 2276193"/>
                    <a:gd name="connsiteY13872" fmla="*/ 55551 h 1318280"/>
                    <a:gd name="connsiteX13873" fmla="*/ 847439 w 2276193"/>
                    <a:gd name="connsiteY13873" fmla="*/ 60135 h 1318280"/>
                    <a:gd name="connsiteX13874" fmla="*/ 846258 w 2276193"/>
                    <a:gd name="connsiteY13874" fmla="*/ 62835 h 1318280"/>
                    <a:gd name="connsiteX13875" fmla="*/ 840886 w 2276193"/>
                    <a:gd name="connsiteY13875" fmla="*/ 65919 h 1318280"/>
                    <a:gd name="connsiteX13876" fmla="*/ 835702 w 2276193"/>
                    <a:gd name="connsiteY13876" fmla="*/ 64156 h 1318280"/>
                    <a:gd name="connsiteX13877" fmla="*/ 834924 w 2276193"/>
                    <a:gd name="connsiteY13877" fmla="*/ 58710 h 1318280"/>
                    <a:gd name="connsiteX13878" fmla="*/ 835065 w 2276193"/>
                    <a:gd name="connsiteY13878" fmla="*/ 58269 h 1318280"/>
                    <a:gd name="connsiteX13879" fmla="*/ 834830 w 2276193"/>
                    <a:gd name="connsiteY13879" fmla="*/ 51783 h 1318280"/>
                    <a:gd name="connsiteX13880" fmla="*/ 835065 w 2276193"/>
                    <a:gd name="connsiteY13880" fmla="*/ 50911 h 1318280"/>
                    <a:gd name="connsiteX13881" fmla="*/ 834905 w 2276193"/>
                    <a:gd name="connsiteY13881" fmla="*/ 50911 h 1318280"/>
                    <a:gd name="connsiteX13882" fmla="*/ 829843 w 2276193"/>
                    <a:gd name="connsiteY13882" fmla="*/ 47114 h 1318280"/>
                    <a:gd name="connsiteX13883" fmla="*/ 829693 w 2276193"/>
                    <a:gd name="connsiteY13883" fmla="*/ 46805 h 1318280"/>
                    <a:gd name="connsiteX13884" fmla="*/ 829440 w 2276193"/>
                    <a:gd name="connsiteY13884" fmla="*/ 46777 h 1318280"/>
                    <a:gd name="connsiteX13885" fmla="*/ 1450872 w 2276193"/>
                    <a:gd name="connsiteY13885" fmla="*/ 43008 h 1318280"/>
                    <a:gd name="connsiteX13886" fmla="*/ 1464952 w 2276193"/>
                    <a:gd name="connsiteY13886" fmla="*/ 72378 h 1318280"/>
                    <a:gd name="connsiteX13887" fmla="*/ 1465439 w 2276193"/>
                    <a:gd name="connsiteY13887" fmla="*/ 72378 h 1318280"/>
                    <a:gd name="connsiteX13888" fmla="*/ 1475610 w 2276193"/>
                    <a:gd name="connsiteY13888" fmla="*/ 73952 h 1318280"/>
                    <a:gd name="connsiteX13889" fmla="*/ 1476894 w 2276193"/>
                    <a:gd name="connsiteY13889" fmla="*/ 74252 h 1318280"/>
                    <a:gd name="connsiteX13890" fmla="*/ 1478432 w 2276193"/>
                    <a:gd name="connsiteY13890" fmla="*/ 74440 h 1318280"/>
                    <a:gd name="connsiteX13891" fmla="*/ 1483522 w 2276193"/>
                    <a:gd name="connsiteY13891" fmla="*/ 72312 h 1318280"/>
                    <a:gd name="connsiteX13892" fmla="*/ 1483850 w 2276193"/>
                    <a:gd name="connsiteY13892" fmla="*/ 72106 h 1318280"/>
                    <a:gd name="connsiteX13893" fmla="*/ 1484459 w 2276193"/>
                    <a:gd name="connsiteY13893" fmla="*/ 71196 h 1318280"/>
                    <a:gd name="connsiteX13894" fmla="*/ 1484262 w 2276193"/>
                    <a:gd name="connsiteY13894" fmla="*/ 70953 h 1318280"/>
                    <a:gd name="connsiteX13895" fmla="*/ 1477813 w 2276193"/>
                    <a:gd name="connsiteY13895" fmla="*/ 61203 h 1318280"/>
                    <a:gd name="connsiteX13896" fmla="*/ 1477757 w 2276193"/>
                    <a:gd name="connsiteY13896" fmla="*/ 60997 h 1318280"/>
                    <a:gd name="connsiteX13897" fmla="*/ 1476744 w 2276193"/>
                    <a:gd name="connsiteY13897" fmla="*/ 57801 h 1318280"/>
                    <a:gd name="connsiteX13898" fmla="*/ 1469498 w 2276193"/>
                    <a:gd name="connsiteY13898" fmla="*/ 51145 h 1318280"/>
                    <a:gd name="connsiteX13899" fmla="*/ 1468467 w 2276193"/>
                    <a:gd name="connsiteY13899" fmla="*/ 51014 h 1318280"/>
                    <a:gd name="connsiteX13900" fmla="*/ 1463339 w 2276193"/>
                    <a:gd name="connsiteY13900" fmla="*/ 50573 h 1318280"/>
                    <a:gd name="connsiteX13901" fmla="*/ 1460527 w 2276193"/>
                    <a:gd name="connsiteY13901" fmla="*/ 50854 h 1318280"/>
                    <a:gd name="connsiteX13902" fmla="*/ 1454274 w 2276193"/>
                    <a:gd name="connsiteY13902" fmla="*/ 47020 h 1318280"/>
                    <a:gd name="connsiteX13903" fmla="*/ 1453140 w 2276193"/>
                    <a:gd name="connsiteY13903" fmla="*/ 45605 h 1318280"/>
                    <a:gd name="connsiteX13904" fmla="*/ 1451115 w 2276193"/>
                    <a:gd name="connsiteY13904" fmla="*/ 43411 h 1318280"/>
                    <a:gd name="connsiteX13905" fmla="*/ 1450890 w 2276193"/>
                    <a:gd name="connsiteY13905" fmla="*/ 43046 h 1318280"/>
                    <a:gd name="connsiteX13906" fmla="*/ 675179 w 2276193"/>
                    <a:gd name="connsiteY13906" fmla="*/ 42371 h 1318280"/>
                    <a:gd name="connsiteX13907" fmla="*/ 675994 w 2276193"/>
                    <a:gd name="connsiteY13907" fmla="*/ 44808 h 1318280"/>
                    <a:gd name="connsiteX13908" fmla="*/ 676726 w 2276193"/>
                    <a:gd name="connsiteY13908" fmla="*/ 46027 h 1318280"/>
                    <a:gd name="connsiteX13909" fmla="*/ 677260 w 2276193"/>
                    <a:gd name="connsiteY13909" fmla="*/ 47011 h 1318280"/>
                    <a:gd name="connsiteX13910" fmla="*/ 678057 w 2276193"/>
                    <a:gd name="connsiteY13910" fmla="*/ 47283 h 1318280"/>
                    <a:gd name="connsiteX13911" fmla="*/ 678731 w 2276193"/>
                    <a:gd name="connsiteY13911" fmla="*/ 47433 h 1318280"/>
                    <a:gd name="connsiteX13912" fmla="*/ 683644 w 2276193"/>
                    <a:gd name="connsiteY13912" fmla="*/ 51258 h 1318280"/>
                    <a:gd name="connsiteX13913" fmla="*/ 684028 w 2276193"/>
                    <a:gd name="connsiteY13913" fmla="*/ 56517 h 1318280"/>
                    <a:gd name="connsiteX13914" fmla="*/ 679819 w 2276193"/>
                    <a:gd name="connsiteY13914" fmla="*/ 59657 h 1318280"/>
                    <a:gd name="connsiteX13915" fmla="*/ 679257 w 2276193"/>
                    <a:gd name="connsiteY13915" fmla="*/ 59919 h 1318280"/>
                    <a:gd name="connsiteX13916" fmla="*/ 673679 w 2276193"/>
                    <a:gd name="connsiteY13916" fmla="*/ 59854 h 1318280"/>
                    <a:gd name="connsiteX13917" fmla="*/ 671504 w 2276193"/>
                    <a:gd name="connsiteY13917" fmla="*/ 56967 h 1318280"/>
                    <a:gd name="connsiteX13918" fmla="*/ 665083 w 2276193"/>
                    <a:gd name="connsiteY13918" fmla="*/ 129204 h 1318280"/>
                    <a:gd name="connsiteX13919" fmla="*/ 687543 w 2276193"/>
                    <a:gd name="connsiteY13919" fmla="*/ 117645 h 1318280"/>
                    <a:gd name="connsiteX13920" fmla="*/ 689746 w 2276193"/>
                    <a:gd name="connsiteY13920" fmla="*/ 115443 h 1318280"/>
                    <a:gd name="connsiteX13921" fmla="*/ 692887 w 2276193"/>
                    <a:gd name="connsiteY13921" fmla="*/ 114890 h 1318280"/>
                    <a:gd name="connsiteX13922" fmla="*/ 705514 w 2276193"/>
                    <a:gd name="connsiteY13922" fmla="*/ 108393 h 1318280"/>
                    <a:gd name="connsiteX13923" fmla="*/ 707388 w 2276193"/>
                    <a:gd name="connsiteY13923" fmla="*/ 105918 h 1318280"/>
                    <a:gd name="connsiteX13924" fmla="*/ 710613 w 2276193"/>
                    <a:gd name="connsiteY13924" fmla="*/ 101859 h 1318280"/>
                    <a:gd name="connsiteX13925" fmla="*/ 711691 w 2276193"/>
                    <a:gd name="connsiteY13925" fmla="*/ 97716 h 1318280"/>
                    <a:gd name="connsiteX13926" fmla="*/ 715328 w 2276193"/>
                    <a:gd name="connsiteY13926" fmla="*/ 95766 h 1318280"/>
                    <a:gd name="connsiteX13927" fmla="*/ 715478 w 2276193"/>
                    <a:gd name="connsiteY13927" fmla="*/ 95269 h 1318280"/>
                    <a:gd name="connsiteX13928" fmla="*/ 715544 w 2276193"/>
                    <a:gd name="connsiteY13928" fmla="*/ 94604 h 1318280"/>
                    <a:gd name="connsiteX13929" fmla="*/ 715797 w 2276193"/>
                    <a:gd name="connsiteY13929" fmla="*/ 89757 h 1318280"/>
                    <a:gd name="connsiteX13930" fmla="*/ 715778 w 2276193"/>
                    <a:gd name="connsiteY13930" fmla="*/ 89767 h 1318280"/>
                    <a:gd name="connsiteX13931" fmla="*/ 719912 w 2276193"/>
                    <a:gd name="connsiteY13931" fmla="*/ 87198 h 1318280"/>
                    <a:gd name="connsiteX13932" fmla="*/ 724740 w 2276193"/>
                    <a:gd name="connsiteY13932" fmla="*/ 86008 h 1318280"/>
                    <a:gd name="connsiteX13933" fmla="*/ 731742 w 2276193"/>
                    <a:gd name="connsiteY13933" fmla="*/ 84545 h 1318280"/>
                    <a:gd name="connsiteX13934" fmla="*/ 735061 w 2276193"/>
                    <a:gd name="connsiteY13934" fmla="*/ 85014 h 1318280"/>
                    <a:gd name="connsiteX13935" fmla="*/ 735398 w 2276193"/>
                    <a:gd name="connsiteY13935" fmla="*/ 84545 h 1318280"/>
                    <a:gd name="connsiteX13936" fmla="*/ 735652 w 2276193"/>
                    <a:gd name="connsiteY13936" fmla="*/ 84189 h 1318280"/>
                    <a:gd name="connsiteX13937" fmla="*/ 736786 w 2276193"/>
                    <a:gd name="connsiteY13937" fmla="*/ 82773 h 1318280"/>
                    <a:gd name="connsiteX13938" fmla="*/ 743226 w 2276193"/>
                    <a:gd name="connsiteY13938" fmla="*/ 76896 h 1318280"/>
                    <a:gd name="connsiteX13939" fmla="*/ 620198 w 2276193"/>
                    <a:gd name="connsiteY13939" fmla="*/ 42146 h 1318280"/>
                    <a:gd name="connsiteX13940" fmla="*/ 628110 w 2276193"/>
                    <a:gd name="connsiteY13940" fmla="*/ 44274 h 1318280"/>
                    <a:gd name="connsiteX13941" fmla="*/ 627416 w 2276193"/>
                    <a:gd name="connsiteY13941" fmla="*/ 52111 h 1318280"/>
                    <a:gd name="connsiteX13942" fmla="*/ 627172 w 2276193"/>
                    <a:gd name="connsiteY13942" fmla="*/ 52373 h 1318280"/>
                    <a:gd name="connsiteX13943" fmla="*/ 627070 w 2276193"/>
                    <a:gd name="connsiteY13943" fmla="*/ 52608 h 1318280"/>
                    <a:gd name="connsiteX13944" fmla="*/ 626132 w 2276193"/>
                    <a:gd name="connsiteY13944" fmla="*/ 54183 h 1318280"/>
                    <a:gd name="connsiteX13945" fmla="*/ 622083 w 2276193"/>
                    <a:gd name="connsiteY13945" fmla="*/ 56245 h 1318280"/>
                    <a:gd name="connsiteX13946" fmla="*/ 616917 w 2276193"/>
                    <a:gd name="connsiteY13946" fmla="*/ 52420 h 1318280"/>
                    <a:gd name="connsiteX13947" fmla="*/ 616852 w 2276193"/>
                    <a:gd name="connsiteY13947" fmla="*/ 52214 h 1318280"/>
                    <a:gd name="connsiteX13948" fmla="*/ 616842 w 2276193"/>
                    <a:gd name="connsiteY13948" fmla="*/ 52205 h 1318280"/>
                    <a:gd name="connsiteX13949" fmla="*/ 616308 w 2276193"/>
                    <a:gd name="connsiteY13949" fmla="*/ 50742 h 1318280"/>
                    <a:gd name="connsiteX13950" fmla="*/ 616168 w 2276193"/>
                    <a:gd name="connsiteY13950" fmla="*/ 45812 h 1318280"/>
                    <a:gd name="connsiteX13951" fmla="*/ 620198 w 2276193"/>
                    <a:gd name="connsiteY13951" fmla="*/ 42146 h 1318280"/>
                    <a:gd name="connsiteX13952" fmla="*/ 1448284 w 2276193"/>
                    <a:gd name="connsiteY13952" fmla="*/ 37618 h 1318280"/>
                    <a:gd name="connsiteX13953" fmla="*/ 1450609 w 2276193"/>
                    <a:gd name="connsiteY13953" fmla="*/ 42465 h 1318280"/>
                    <a:gd name="connsiteX13954" fmla="*/ 1450244 w 2276193"/>
                    <a:gd name="connsiteY13954" fmla="*/ 41030 h 1318280"/>
                    <a:gd name="connsiteX13955" fmla="*/ 1448284 w 2276193"/>
                    <a:gd name="connsiteY13955" fmla="*/ 37618 h 1318280"/>
                    <a:gd name="connsiteX13956" fmla="*/ 654902 w 2276193"/>
                    <a:gd name="connsiteY13956" fmla="*/ 35640 h 1318280"/>
                    <a:gd name="connsiteX13957" fmla="*/ 654734 w 2276193"/>
                    <a:gd name="connsiteY13957" fmla="*/ 35678 h 1318280"/>
                    <a:gd name="connsiteX13958" fmla="*/ 652859 w 2276193"/>
                    <a:gd name="connsiteY13958" fmla="*/ 36071 h 1318280"/>
                    <a:gd name="connsiteX13959" fmla="*/ 651537 w 2276193"/>
                    <a:gd name="connsiteY13959" fmla="*/ 36578 h 1318280"/>
                    <a:gd name="connsiteX13960" fmla="*/ 651668 w 2276193"/>
                    <a:gd name="connsiteY13960" fmla="*/ 37796 h 1318280"/>
                    <a:gd name="connsiteX13961" fmla="*/ 650796 w 2276193"/>
                    <a:gd name="connsiteY13961" fmla="*/ 42174 h 1318280"/>
                    <a:gd name="connsiteX13962" fmla="*/ 646859 w 2276193"/>
                    <a:gd name="connsiteY13962" fmla="*/ 44302 h 1318280"/>
                    <a:gd name="connsiteX13963" fmla="*/ 641900 w 2276193"/>
                    <a:gd name="connsiteY13963" fmla="*/ 44949 h 1318280"/>
                    <a:gd name="connsiteX13964" fmla="*/ 642660 w 2276193"/>
                    <a:gd name="connsiteY13964" fmla="*/ 47236 h 1318280"/>
                    <a:gd name="connsiteX13965" fmla="*/ 642341 w 2276193"/>
                    <a:gd name="connsiteY13965" fmla="*/ 52045 h 1318280"/>
                    <a:gd name="connsiteX13966" fmla="*/ 638244 w 2276193"/>
                    <a:gd name="connsiteY13966" fmla="*/ 54576 h 1318280"/>
                    <a:gd name="connsiteX13967" fmla="*/ 635995 w 2276193"/>
                    <a:gd name="connsiteY13967" fmla="*/ 59273 h 1318280"/>
                    <a:gd name="connsiteX13968" fmla="*/ 633632 w 2276193"/>
                    <a:gd name="connsiteY13968" fmla="*/ 65422 h 1318280"/>
                    <a:gd name="connsiteX13969" fmla="*/ 635020 w 2276193"/>
                    <a:gd name="connsiteY13969" fmla="*/ 69022 h 1318280"/>
                    <a:gd name="connsiteX13970" fmla="*/ 636820 w 2276193"/>
                    <a:gd name="connsiteY13970" fmla="*/ 73953 h 1318280"/>
                    <a:gd name="connsiteX13971" fmla="*/ 633454 w 2276193"/>
                    <a:gd name="connsiteY13971" fmla="*/ 77983 h 1318280"/>
                    <a:gd name="connsiteX13972" fmla="*/ 632114 w 2276193"/>
                    <a:gd name="connsiteY13972" fmla="*/ 79380 h 1318280"/>
                    <a:gd name="connsiteX13973" fmla="*/ 630351 w 2276193"/>
                    <a:gd name="connsiteY13973" fmla="*/ 88970 h 1318280"/>
                    <a:gd name="connsiteX13974" fmla="*/ 635095 w 2276193"/>
                    <a:gd name="connsiteY13974" fmla="*/ 95082 h 1318280"/>
                    <a:gd name="connsiteX13975" fmla="*/ 635826 w 2276193"/>
                    <a:gd name="connsiteY13975" fmla="*/ 95185 h 1318280"/>
                    <a:gd name="connsiteX13976" fmla="*/ 639219 w 2276193"/>
                    <a:gd name="connsiteY13976" fmla="*/ 95804 h 1318280"/>
                    <a:gd name="connsiteX13977" fmla="*/ 639341 w 2276193"/>
                    <a:gd name="connsiteY13977" fmla="*/ 95832 h 1318280"/>
                    <a:gd name="connsiteX13978" fmla="*/ 643738 w 2276193"/>
                    <a:gd name="connsiteY13978" fmla="*/ 96188 h 1318280"/>
                    <a:gd name="connsiteX13979" fmla="*/ 648153 w 2276193"/>
                    <a:gd name="connsiteY13979" fmla="*/ 96854 h 1318280"/>
                    <a:gd name="connsiteX13980" fmla="*/ 650506 w 2276193"/>
                    <a:gd name="connsiteY13980" fmla="*/ 101147 h 1318280"/>
                    <a:gd name="connsiteX13981" fmla="*/ 649934 w 2276193"/>
                    <a:gd name="connsiteY13981" fmla="*/ 105562 h 1318280"/>
                    <a:gd name="connsiteX13982" fmla="*/ 646137 w 2276193"/>
                    <a:gd name="connsiteY13982" fmla="*/ 108009 h 1318280"/>
                    <a:gd name="connsiteX13983" fmla="*/ 645519 w 2276193"/>
                    <a:gd name="connsiteY13983" fmla="*/ 108102 h 1318280"/>
                    <a:gd name="connsiteX13984" fmla="*/ 645547 w 2276193"/>
                    <a:gd name="connsiteY13984" fmla="*/ 108102 h 1318280"/>
                    <a:gd name="connsiteX13985" fmla="*/ 645275 w 2276193"/>
                    <a:gd name="connsiteY13985" fmla="*/ 108168 h 1318280"/>
                    <a:gd name="connsiteX13986" fmla="*/ 659777 w 2276193"/>
                    <a:gd name="connsiteY13986" fmla="*/ 126870 h 1318280"/>
                    <a:gd name="connsiteX13987" fmla="*/ 666498 w 2276193"/>
                    <a:gd name="connsiteY13987" fmla="*/ 51276 h 1318280"/>
                    <a:gd name="connsiteX13988" fmla="*/ 663227 w 2276193"/>
                    <a:gd name="connsiteY13988" fmla="*/ 37853 h 1318280"/>
                    <a:gd name="connsiteX13989" fmla="*/ 1419824 w 2276193"/>
                    <a:gd name="connsiteY13989" fmla="*/ 31357 h 1318280"/>
                    <a:gd name="connsiteX13990" fmla="*/ 1420303 w 2276193"/>
                    <a:gd name="connsiteY13990" fmla="*/ 31385 h 1318280"/>
                    <a:gd name="connsiteX13991" fmla="*/ 1421484 w 2276193"/>
                    <a:gd name="connsiteY13991" fmla="*/ 31610 h 1318280"/>
                    <a:gd name="connsiteX13992" fmla="*/ 1421587 w 2276193"/>
                    <a:gd name="connsiteY13992" fmla="*/ 31404 h 1318280"/>
                    <a:gd name="connsiteX13993" fmla="*/ 1421531 w 2276193"/>
                    <a:gd name="connsiteY13993" fmla="*/ 31629 h 1318280"/>
                    <a:gd name="connsiteX13994" fmla="*/ 1424287 w 2276193"/>
                    <a:gd name="connsiteY13994" fmla="*/ 33963 h 1318280"/>
                    <a:gd name="connsiteX13995" fmla="*/ 1423556 w 2276193"/>
                    <a:gd name="connsiteY13995" fmla="*/ 40319 h 1318280"/>
                    <a:gd name="connsiteX13996" fmla="*/ 1423490 w 2276193"/>
                    <a:gd name="connsiteY13996" fmla="*/ 40403 h 1318280"/>
                    <a:gd name="connsiteX13997" fmla="*/ 1423284 w 2276193"/>
                    <a:gd name="connsiteY13997" fmla="*/ 40675 h 1318280"/>
                    <a:gd name="connsiteX13998" fmla="*/ 1419253 w 2276193"/>
                    <a:gd name="connsiteY13998" fmla="*/ 42475 h 1318280"/>
                    <a:gd name="connsiteX13999" fmla="*/ 1418756 w 2276193"/>
                    <a:gd name="connsiteY13999" fmla="*/ 42456 h 1318280"/>
                    <a:gd name="connsiteX14000" fmla="*/ 1415109 w 2276193"/>
                    <a:gd name="connsiteY14000" fmla="*/ 40459 h 1318280"/>
                    <a:gd name="connsiteX14001" fmla="*/ 1414247 w 2276193"/>
                    <a:gd name="connsiteY14001" fmla="*/ 36185 h 1318280"/>
                    <a:gd name="connsiteX14002" fmla="*/ 1419824 w 2276193"/>
                    <a:gd name="connsiteY14002" fmla="*/ 31357 h 1318280"/>
                    <a:gd name="connsiteX14003" fmla="*/ 933475 w 2276193"/>
                    <a:gd name="connsiteY14003" fmla="*/ 31094 h 1318280"/>
                    <a:gd name="connsiteX14004" fmla="*/ 883473 w 2276193"/>
                    <a:gd name="connsiteY14004" fmla="*/ 77833 h 1318280"/>
                    <a:gd name="connsiteX14005" fmla="*/ 936137 w 2276193"/>
                    <a:gd name="connsiteY14005" fmla="*/ 130929 h 1318280"/>
                    <a:gd name="connsiteX14006" fmla="*/ 944883 w 2276193"/>
                    <a:gd name="connsiteY14006" fmla="*/ 81049 h 1318280"/>
                    <a:gd name="connsiteX14007" fmla="*/ 941752 w 2276193"/>
                    <a:gd name="connsiteY14007" fmla="*/ 78283 h 1318280"/>
                    <a:gd name="connsiteX14008" fmla="*/ 942437 w 2276193"/>
                    <a:gd name="connsiteY14008" fmla="*/ 72771 h 1318280"/>
                    <a:gd name="connsiteX14009" fmla="*/ 942690 w 2276193"/>
                    <a:gd name="connsiteY14009" fmla="*/ 72350 h 1318280"/>
                    <a:gd name="connsiteX14010" fmla="*/ 942502 w 2276193"/>
                    <a:gd name="connsiteY14010" fmla="*/ 67306 h 1318280"/>
                    <a:gd name="connsiteX14011" fmla="*/ 946946 w 2276193"/>
                    <a:gd name="connsiteY14011" fmla="*/ 64447 h 1318280"/>
                    <a:gd name="connsiteX14012" fmla="*/ 947808 w 2276193"/>
                    <a:gd name="connsiteY14012" fmla="*/ 64400 h 1318280"/>
                    <a:gd name="connsiteX14013" fmla="*/ 950545 w 2276193"/>
                    <a:gd name="connsiteY14013" fmla="*/ 48783 h 1318280"/>
                    <a:gd name="connsiteX14014" fmla="*/ 949702 w 2276193"/>
                    <a:gd name="connsiteY14014" fmla="*/ 45118 h 1318280"/>
                    <a:gd name="connsiteX14015" fmla="*/ 949261 w 2276193"/>
                    <a:gd name="connsiteY14015" fmla="*/ 43168 h 1318280"/>
                    <a:gd name="connsiteX14016" fmla="*/ 949130 w 2276193"/>
                    <a:gd name="connsiteY14016" fmla="*/ 42952 h 1318280"/>
                    <a:gd name="connsiteX14017" fmla="*/ 945043 w 2276193"/>
                    <a:gd name="connsiteY14017" fmla="*/ 40740 h 1318280"/>
                    <a:gd name="connsiteX14018" fmla="*/ 945024 w 2276193"/>
                    <a:gd name="connsiteY14018" fmla="*/ 40749 h 1318280"/>
                    <a:gd name="connsiteX14019" fmla="*/ 944264 w 2276193"/>
                    <a:gd name="connsiteY14019" fmla="*/ 36231 h 1318280"/>
                    <a:gd name="connsiteX14020" fmla="*/ 940946 w 2276193"/>
                    <a:gd name="connsiteY14020" fmla="*/ 33878 h 1318280"/>
                    <a:gd name="connsiteX14021" fmla="*/ 933475 w 2276193"/>
                    <a:gd name="connsiteY14021" fmla="*/ 31094 h 1318280"/>
                    <a:gd name="connsiteX14022" fmla="*/ 1437954 w 2276193"/>
                    <a:gd name="connsiteY14022" fmla="*/ 30484 h 1318280"/>
                    <a:gd name="connsiteX14023" fmla="*/ 1437485 w 2276193"/>
                    <a:gd name="connsiteY14023" fmla="*/ 30559 h 1318280"/>
                    <a:gd name="connsiteX14024" fmla="*/ 1436435 w 2276193"/>
                    <a:gd name="connsiteY14024" fmla="*/ 32950 h 1318280"/>
                    <a:gd name="connsiteX14025" fmla="*/ 1434326 w 2276193"/>
                    <a:gd name="connsiteY14025" fmla="*/ 37712 h 1318280"/>
                    <a:gd name="connsiteX14026" fmla="*/ 1434279 w 2276193"/>
                    <a:gd name="connsiteY14026" fmla="*/ 37899 h 1318280"/>
                    <a:gd name="connsiteX14027" fmla="*/ 1433979 w 2276193"/>
                    <a:gd name="connsiteY14027" fmla="*/ 38659 h 1318280"/>
                    <a:gd name="connsiteX14028" fmla="*/ 1434551 w 2276193"/>
                    <a:gd name="connsiteY14028" fmla="*/ 45971 h 1318280"/>
                    <a:gd name="connsiteX14029" fmla="*/ 1435929 w 2276193"/>
                    <a:gd name="connsiteY14029" fmla="*/ 52045 h 1318280"/>
                    <a:gd name="connsiteX14030" fmla="*/ 1436079 w 2276193"/>
                    <a:gd name="connsiteY14030" fmla="*/ 52110 h 1318280"/>
                    <a:gd name="connsiteX14031" fmla="*/ 1437279 w 2276193"/>
                    <a:gd name="connsiteY14031" fmla="*/ 52748 h 1318280"/>
                    <a:gd name="connsiteX14032" fmla="*/ 1440063 w 2276193"/>
                    <a:gd name="connsiteY14032" fmla="*/ 56591 h 1318280"/>
                    <a:gd name="connsiteX14033" fmla="*/ 1438760 w 2276193"/>
                    <a:gd name="connsiteY14033" fmla="*/ 60950 h 1318280"/>
                    <a:gd name="connsiteX14034" fmla="*/ 1439060 w 2276193"/>
                    <a:gd name="connsiteY14034" fmla="*/ 61588 h 1318280"/>
                    <a:gd name="connsiteX14035" fmla="*/ 1441094 w 2276193"/>
                    <a:gd name="connsiteY14035" fmla="*/ 63575 h 1318280"/>
                    <a:gd name="connsiteX14036" fmla="*/ 1443344 w 2276193"/>
                    <a:gd name="connsiteY14036" fmla="*/ 65300 h 1318280"/>
                    <a:gd name="connsiteX14037" fmla="*/ 1444404 w 2276193"/>
                    <a:gd name="connsiteY14037" fmla="*/ 64813 h 1318280"/>
                    <a:gd name="connsiteX14038" fmla="*/ 1445641 w 2276193"/>
                    <a:gd name="connsiteY14038" fmla="*/ 63753 h 1318280"/>
                    <a:gd name="connsiteX14039" fmla="*/ 1449428 w 2276193"/>
                    <a:gd name="connsiteY14039" fmla="*/ 62132 h 1318280"/>
                    <a:gd name="connsiteX14040" fmla="*/ 1449897 w 2276193"/>
                    <a:gd name="connsiteY14040" fmla="*/ 62150 h 1318280"/>
                    <a:gd name="connsiteX14041" fmla="*/ 1453825 w 2276193"/>
                    <a:gd name="connsiteY14041" fmla="*/ 64512 h 1318280"/>
                    <a:gd name="connsiteX14042" fmla="*/ 1456131 w 2276193"/>
                    <a:gd name="connsiteY14042" fmla="*/ 67100 h 1318280"/>
                    <a:gd name="connsiteX14043" fmla="*/ 1438732 w 2276193"/>
                    <a:gd name="connsiteY14043" fmla="*/ 30803 h 1318280"/>
                    <a:gd name="connsiteX14044" fmla="*/ 1437954 w 2276193"/>
                    <a:gd name="connsiteY14044" fmla="*/ 30484 h 1318280"/>
                    <a:gd name="connsiteX14045" fmla="*/ 660283 w 2276193"/>
                    <a:gd name="connsiteY14045" fmla="*/ 28019 h 1318280"/>
                    <a:gd name="connsiteX14046" fmla="*/ 659665 w 2276193"/>
                    <a:gd name="connsiteY14046" fmla="*/ 28057 h 1318280"/>
                    <a:gd name="connsiteX14047" fmla="*/ 660143 w 2276193"/>
                    <a:gd name="connsiteY14047" fmla="*/ 30541 h 1318280"/>
                    <a:gd name="connsiteX14048" fmla="*/ 663836 w 2276193"/>
                    <a:gd name="connsiteY14048" fmla="*/ 31525 h 1318280"/>
                    <a:gd name="connsiteX14049" fmla="*/ 660283 w 2276193"/>
                    <a:gd name="connsiteY14049" fmla="*/ 28019 h 1318280"/>
                    <a:gd name="connsiteX14050" fmla="*/ 913958 w 2276193"/>
                    <a:gd name="connsiteY14050" fmla="*/ 26163 h 1318280"/>
                    <a:gd name="connsiteX14051" fmla="*/ 908024 w 2276193"/>
                    <a:gd name="connsiteY14051" fmla="*/ 26697 h 1318280"/>
                    <a:gd name="connsiteX14052" fmla="*/ 902925 w 2276193"/>
                    <a:gd name="connsiteY14052" fmla="*/ 29969 h 1318280"/>
                    <a:gd name="connsiteX14053" fmla="*/ 902025 w 2276193"/>
                    <a:gd name="connsiteY14053" fmla="*/ 31797 h 1318280"/>
                    <a:gd name="connsiteX14054" fmla="*/ 897497 w 2276193"/>
                    <a:gd name="connsiteY14054" fmla="*/ 34394 h 1318280"/>
                    <a:gd name="connsiteX14055" fmla="*/ 895172 w 2276193"/>
                    <a:gd name="connsiteY14055" fmla="*/ 33850 h 1318280"/>
                    <a:gd name="connsiteX14056" fmla="*/ 893269 w 2276193"/>
                    <a:gd name="connsiteY14056" fmla="*/ 35959 h 1318280"/>
                    <a:gd name="connsiteX14057" fmla="*/ 888816 w 2276193"/>
                    <a:gd name="connsiteY14057" fmla="*/ 36325 h 1318280"/>
                    <a:gd name="connsiteX14058" fmla="*/ 885245 w 2276193"/>
                    <a:gd name="connsiteY14058" fmla="*/ 34206 h 1318280"/>
                    <a:gd name="connsiteX14059" fmla="*/ 883042 w 2276193"/>
                    <a:gd name="connsiteY14059" fmla="*/ 32978 h 1318280"/>
                    <a:gd name="connsiteX14060" fmla="*/ 880023 w 2276193"/>
                    <a:gd name="connsiteY14060" fmla="*/ 34112 h 1318280"/>
                    <a:gd name="connsiteX14061" fmla="*/ 876405 w 2276193"/>
                    <a:gd name="connsiteY14061" fmla="*/ 35603 h 1318280"/>
                    <a:gd name="connsiteX14062" fmla="*/ 876067 w 2276193"/>
                    <a:gd name="connsiteY14062" fmla="*/ 35687 h 1318280"/>
                    <a:gd name="connsiteX14063" fmla="*/ 871502 w 2276193"/>
                    <a:gd name="connsiteY14063" fmla="*/ 37356 h 1318280"/>
                    <a:gd name="connsiteX14064" fmla="*/ 871287 w 2276193"/>
                    <a:gd name="connsiteY14064" fmla="*/ 38106 h 1318280"/>
                    <a:gd name="connsiteX14065" fmla="*/ 872843 w 2276193"/>
                    <a:gd name="connsiteY14065" fmla="*/ 43636 h 1318280"/>
                    <a:gd name="connsiteX14066" fmla="*/ 872833 w 2276193"/>
                    <a:gd name="connsiteY14066" fmla="*/ 43655 h 1318280"/>
                    <a:gd name="connsiteX14067" fmla="*/ 868418 w 2276193"/>
                    <a:gd name="connsiteY14067" fmla="*/ 47311 h 1318280"/>
                    <a:gd name="connsiteX14068" fmla="*/ 867555 w 2276193"/>
                    <a:gd name="connsiteY14068" fmla="*/ 47349 h 1318280"/>
                    <a:gd name="connsiteX14069" fmla="*/ 866215 w 2276193"/>
                    <a:gd name="connsiteY14069" fmla="*/ 47170 h 1318280"/>
                    <a:gd name="connsiteX14070" fmla="*/ 863787 w 2276193"/>
                    <a:gd name="connsiteY14070" fmla="*/ 46664 h 1318280"/>
                    <a:gd name="connsiteX14071" fmla="*/ 863787 w 2276193"/>
                    <a:gd name="connsiteY14071" fmla="*/ 47480 h 1318280"/>
                    <a:gd name="connsiteX14072" fmla="*/ 879761 w 2276193"/>
                    <a:gd name="connsiteY14072" fmla="*/ 73137 h 1318280"/>
                    <a:gd name="connsiteX14073" fmla="*/ 927044 w 2276193"/>
                    <a:gd name="connsiteY14073" fmla="*/ 28947 h 1318280"/>
                    <a:gd name="connsiteX14074" fmla="*/ 917445 w 2276193"/>
                    <a:gd name="connsiteY14074" fmla="*/ 26491 h 1318280"/>
                    <a:gd name="connsiteX14075" fmla="*/ 913958 w 2276193"/>
                    <a:gd name="connsiteY14075" fmla="*/ 26163 h 1318280"/>
                    <a:gd name="connsiteX14076" fmla="*/ 1437232 w 2276193"/>
                    <a:gd name="connsiteY14076" fmla="*/ 24701 h 1318280"/>
                    <a:gd name="connsiteX14077" fmla="*/ 1438714 w 2276193"/>
                    <a:gd name="connsiteY14077" fmla="*/ 24701 h 1318280"/>
                    <a:gd name="connsiteX14078" fmla="*/ 1438882 w 2276193"/>
                    <a:gd name="connsiteY14078" fmla="*/ 24719 h 1318280"/>
                    <a:gd name="connsiteX14079" fmla="*/ 1439435 w 2276193"/>
                    <a:gd name="connsiteY14079" fmla="*/ 24813 h 1318280"/>
                    <a:gd name="connsiteX14080" fmla="*/ 1439679 w 2276193"/>
                    <a:gd name="connsiteY14080" fmla="*/ 24869 h 1318280"/>
                    <a:gd name="connsiteX14081" fmla="*/ 1440138 w 2276193"/>
                    <a:gd name="connsiteY14081" fmla="*/ 25010 h 1318280"/>
                    <a:gd name="connsiteX14082" fmla="*/ 1440335 w 2276193"/>
                    <a:gd name="connsiteY14082" fmla="*/ 25075 h 1318280"/>
                    <a:gd name="connsiteX14083" fmla="*/ 1440888 w 2276193"/>
                    <a:gd name="connsiteY14083" fmla="*/ 25310 h 1318280"/>
                    <a:gd name="connsiteX14084" fmla="*/ 1441535 w 2276193"/>
                    <a:gd name="connsiteY14084" fmla="*/ 25657 h 1318280"/>
                    <a:gd name="connsiteX14085" fmla="*/ 1441648 w 2276193"/>
                    <a:gd name="connsiteY14085" fmla="*/ 25732 h 1318280"/>
                    <a:gd name="connsiteX14086" fmla="*/ 1442079 w 2276193"/>
                    <a:gd name="connsiteY14086" fmla="*/ 26022 h 1318280"/>
                    <a:gd name="connsiteX14087" fmla="*/ 1442182 w 2276193"/>
                    <a:gd name="connsiteY14087" fmla="*/ 26097 h 1318280"/>
                    <a:gd name="connsiteX14088" fmla="*/ 1442594 w 2276193"/>
                    <a:gd name="connsiteY14088" fmla="*/ 26425 h 1318280"/>
                    <a:gd name="connsiteX14089" fmla="*/ 1442313 w 2276193"/>
                    <a:gd name="connsiteY14089" fmla="*/ 26950 h 1318280"/>
                    <a:gd name="connsiteX14090" fmla="*/ 1442698 w 2276193"/>
                    <a:gd name="connsiteY14090" fmla="*/ 26510 h 1318280"/>
                    <a:gd name="connsiteX14091" fmla="*/ 1443138 w 2276193"/>
                    <a:gd name="connsiteY14091" fmla="*/ 26913 h 1318280"/>
                    <a:gd name="connsiteX14092" fmla="*/ 1444985 w 2276193"/>
                    <a:gd name="connsiteY14092" fmla="*/ 29088 h 1318280"/>
                    <a:gd name="connsiteX14093" fmla="*/ 1446156 w 2276193"/>
                    <a:gd name="connsiteY14093" fmla="*/ 30503 h 1318280"/>
                    <a:gd name="connsiteX14094" fmla="*/ 1446606 w 2276193"/>
                    <a:gd name="connsiteY14094" fmla="*/ 30840 h 1318280"/>
                    <a:gd name="connsiteX14095" fmla="*/ 1456056 w 2276193"/>
                    <a:gd name="connsiteY14095" fmla="*/ 40262 h 1318280"/>
                    <a:gd name="connsiteX14096" fmla="*/ 1457115 w 2276193"/>
                    <a:gd name="connsiteY14096" fmla="*/ 41330 h 1318280"/>
                    <a:gd name="connsiteX14097" fmla="*/ 1459787 w 2276193"/>
                    <a:gd name="connsiteY14097" fmla="*/ 45070 h 1318280"/>
                    <a:gd name="connsiteX14098" fmla="*/ 1463349 w 2276193"/>
                    <a:gd name="connsiteY14098" fmla="*/ 44761 h 1318280"/>
                    <a:gd name="connsiteX14099" fmla="*/ 1469179 w 2276193"/>
                    <a:gd name="connsiteY14099" fmla="*/ 45239 h 1318280"/>
                    <a:gd name="connsiteX14100" fmla="*/ 1470229 w 2276193"/>
                    <a:gd name="connsiteY14100" fmla="*/ 45380 h 1318280"/>
                    <a:gd name="connsiteX14101" fmla="*/ 1482135 w 2276193"/>
                    <a:gd name="connsiteY14101" fmla="*/ 55588 h 1318280"/>
                    <a:gd name="connsiteX14102" fmla="*/ 1483456 w 2276193"/>
                    <a:gd name="connsiteY14102" fmla="*/ 59713 h 1318280"/>
                    <a:gd name="connsiteX14103" fmla="*/ 1486981 w 2276193"/>
                    <a:gd name="connsiteY14103" fmla="*/ 65806 h 1318280"/>
                    <a:gd name="connsiteX14104" fmla="*/ 1487309 w 2276193"/>
                    <a:gd name="connsiteY14104" fmla="*/ 66003 h 1318280"/>
                    <a:gd name="connsiteX14105" fmla="*/ 1487375 w 2276193"/>
                    <a:gd name="connsiteY14105" fmla="*/ 61082 h 1318280"/>
                    <a:gd name="connsiteX14106" fmla="*/ 1487600 w 2276193"/>
                    <a:gd name="connsiteY14106" fmla="*/ 59638 h 1318280"/>
                    <a:gd name="connsiteX14107" fmla="*/ 1493224 w 2276193"/>
                    <a:gd name="connsiteY14107" fmla="*/ 53770 h 1318280"/>
                    <a:gd name="connsiteX14108" fmla="*/ 1497264 w 2276193"/>
                    <a:gd name="connsiteY14108" fmla="*/ 55354 h 1318280"/>
                    <a:gd name="connsiteX14109" fmla="*/ 1504951 w 2276193"/>
                    <a:gd name="connsiteY14109" fmla="*/ 59047 h 1318280"/>
                    <a:gd name="connsiteX14110" fmla="*/ 1512441 w 2276193"/>
                    <a:gd name="connsiteY14110" fmla="*/ 62169 h 1318280"/>
                    <a:gd name="connsiteX14111" fmla="*/ 1513716 w 2276193"/>
                    <a:gd name="connsiteY14111" fmla="*/ 62966 h 1318280"/>
                    <a:gd name="connsiteX14112" fmla="*/ 1513913 w 2276193"/>
                    <a:gd name="connsiteY14112" fmla="*/ 63097 h 1318280"/>
                    <a:gd name="connsiteX14113" fmla="*/ 1515085 w 2276193"/>
                    <a:gd name="connsiteY14113" fmla="*/ 63922 h 1318280"/>
                    <a:gd name="connsiteX14114" fmla="*/ 1519509 w 2276193"/>
                    <a:gd name="connsiteY14114" fmla="*/ 68918 h 1318280"/>
                    <a:gd name="connsiteX14115" fmla="*/ 1519556 w 2276193"/>
                    <a:gd name="connsiteY14115" fmla="*/ 69031 h 1318280"/>
                    <a:gd name="connsiteX14116" fmla="*/ 1519959 w 2276193"/>
                    <a:gd name="connsiteY14116" fmla="*/ 70006 h 1318280"/>
                    <a:gd name="connsiteX14117" fmla="*/ 1520222 w 2276193"/>
                    <a:gd name="connsiteY14117" fmla="*/ 70943 h 1318280"/>
                    <a:gd name="connsiteX14118" fmla="*/ 1520268 w 2276193"/>
                    <a:gd name="connsiteY14118" fmla="*/ 71159 h 1318280"/>
                    <a:gd name="connsiteX14119" fmla="*/ 1520418 w 2276193"/>
                    <a:gd name="connsiteY14119" fmla="*/ 72106 h 1318280"/>
                    <a:gd name="connsiteX14120" fmla="*/ 1520447 w 2276193"/>
                    <a:gd name="connsiteY14120" fmla="*/ 73456 h 1318280"/>
                    <a:gd name="connsiteX14121" fmla="*/ 1518562 w 2276193"/>
                    <a:gd name="connsiteY14121" fmla="*/ 78761 h 1318280"/>
                    <a:gd name="connsiteX14122" fmla="*/ 1516444 w 2276193"/>
                    <a:gd name="connsiteY14122" fmla="*/ 81358 h 1318280"/>
                    <a:gd name="connsiteX14123" fmla="*/ 1515291 w 2276193"/>
                    <a:gd name="connsiteY14123" fmla="*/ 82483 h 1318280"/>
                    <a:gd name="connsiteX14124" fmla="*/ 1515094 w 2276193"/>
                    <a:gd name="connsiteY14124" fmla="*/ 82661 h 1318280"/>
                    <a:gd name="connsiteX14125" fmla="*/ 1515085 w 2276193"/>
                    <a:gd name="connsiteY14125" fmla="*/ 82661 h 1318280"/>
                    <a:gd name="connsiteX14126" fmla="*/ 1514925 w 2276193"/>
                    <a:gd name="connsiteY14126" fmla="*/ 82801 h 1318280"/>
                    <a:gd name="connsiteX14127" fmla="*/ 1514278 w 2276193"/>
                    <a:gd name="connsiteY14127" fmla="*/ 83308 h 1318280"/>
                    <a:gd name="connsiteX14128" fmla="*/ 1514081 w 2276193"/>
                    <a:gd name="connsiteY14128" fmla="*/ 83448 h 1318280"/>
                    <a:gd name="connsiteX14129" fmla="*/ 1513266 w 2276193"/>
                    <a:gd name="connsiteY14129" fmla="*/ 83983 h 1318280"/>
                    <a:gd name="connsiteX14130" fmla="*/ 1512413 w 2276193"/>
                    <a:gd name="connsiteY14130" fmla="*/ 84461 h 1318280"/>
                    <a:gd name="connsiteX14131" fmla="*/ 1512253 w 2276193"/>
                    <a:gd name="connsiteY14131" fmla="*/ 84545 h 1318280"/>
                    <a:gd name="connsiteX14132" fmla="*/ 1511438 w 2276193"/>
                    <a:gd name="connsiteY14132" fmla="*/ 84948 h 1318280"/>
                    <a:gd name="connsiteX14133" fmla="*/ 1510388 w 2276193"/>
                    <a:gd name="connsiteY14133" fmla="*/ 85417 h 1318280"/>
                    <a:gd name="connsiteX14134" fmla="*/ 1507848 w 2276193"/>
                    <a:gd name="connsiteY14134" fmla="*/ 86804 h 1318280"/>
                    <a:gd name="connsiteX14135" fmla="*/ 1504642 w 2276193"/>
                    <a:gd name="connsiteY14135" fmla="*/ 90582 h 1318280"/>
                    <a:gd name="connsiteX14136" fmla="*/ 1504529 w 2276193"/>
                    <a:gd name="connsiteY14136" fmla="*/ 90723 h 1318280"/>
                    <a:gd name="connsiteX14137" fmla="*/ 1499158 w 2276193"/>
                    <a:gd name="connsiteY14137" fmla="*/ 93432 h 1318280"/>
                    <a:gd name="connsiteX14138" fmla="*/ 1494133 w 2276193"/>
                    <a:gd name="connsiteY14138" fmla="*/ 90919 h 1318280"/>
                    <a:gd name="connsiteX14139" fmla="*/ 1493505 w 2276193"/>
                    <a:gd name="connsiteY14139" fmla="*/ 90020 h 1318280"/>
                    <a:gd name="connsiteX14140" fmla="*/ 1493346 w 2276193"/>
                    <a:gd name="connsiteY14140" fmla="*/ 89767 h 1318280"/>
                    <a:gd name="connsiteX14141" fmla="*/ 1492934 w 2276193"/>
                    <a:gd name="connsiteY14141" fmla="*/ 89082 h 1318280"/>
                    <a:gd name="connsiteX14142" fmla="*/ 1492793 w 2276193"/>
                    <a:gd name="connsiteY14142" fmla="*/ 88820 h 1318280"/>
                    <a:gd name="connsiteX14143" fmla="*/ 1492380 w 2276193"/>
                    <a:gd name="connsiteY14143" fmla="*/ 88014 h 1318280"/>
                    <a:gd name="connsiteX14144" fmla="*/ 1492324 w 2276193"/>
                    <a:gd name="connsiteY14144" fmla="*/ 87901 h 1318280"/>
                    <a:gd name="connsiteX14145" fmla="*/ 1490187 w 2276193"/>
                    <a:gd name="connsiteY14145" fmla="*/ 78583 h 1318280"/>
                    <a:gd name="connsiteX14146" fmla="*/ 1489859 w 2276193"/>
                    <a:gd name="connsiteY14146" fmla="*/ 75949 h 1318280"/>
                    <a:gd name="connsiteX14147" fmla="*/ 1489643 w 2276193"/>
                    <a:gd name="connsiteY14147" fmla="*/ 74281 h 1318280"/>
                    <a:gd name="connsiteX14148" fmla="*/ 1489624 w 2276193"/>
                    <a:gd name="connsiteY14148" fmla="*/ 74093 h 1318280"/>
                    <a:gd name="connsiteX14149" fmla="*/ 1487075 w 2276193"/>
                    <a:gd name="connsiteY14149" fmla="*/ 76980 h 1318280"/>
                    <a:gd name="connsiteX14150" fmla="*/ 1486747 w 2276193"/>
                    <a:gd name="connsiteY14150" fmla="*/ 77187 h 1318280"/>
                    <a:gd name="connsiteX14151" fmla="*/ 1478441 w 2276193"/>
                    <a:gd name="connsiteY14151" fmla="*/ 80289 h 1318280"/>
                    <a:gd name="connsiteX14152" fmla="*/ 1475563 w 2276193"/>
                    <a:gd name="connsiteY14152" fmla="*/ 79933 h 1318280"/>
                    <a:gd name="connsiteX14153" fmla="*/ 1474195 w 2276193"/>
                    <a:gd name="connsiteY14153" fmla="*/ 79614 h 1318280"/>
                    <a:gd name="connsiteX14154" fmla="*/ 1466817 w 2276193"/>
                    <a:gd name="connsiteY14154" fmla="*/ 78274 h 1318280"/>
                    <a:gd name="connsiteX14155" fmla="*/ 1463789 w 2276193"/>
                    <a:gd name="connsiteY14155" fmla="*/ 78302 h 1318280"/>
                    <a:gd name="connsiteX14156" fmla="*/ 1455577 w 2276193"/>
                    <a:gd name="connsiteY14156" fmla="*/ 74618 h 1318280"/>
                    <a:gd name="connsiteX14157" fmla="*/ 1454350 w 2276193"/>
                    <a:gd name="connsiteY14157" fmla="*/ 73456 h 1318280"/>
                    <a:gd name="connsiteX14158" fmla="*/ 1449344 w 2276193"/>
                    <a:gd name="connsiteY14158" fmla="*/ 68281 h 1318280"/>
                    <a:gd name="connsiteX14159" fmla="*/ 1447891 w 2276193"/>
                    <a:gd name="connsiteY14159" fmla="*/ 69481 h 1318280"/>
                    <a:gd name="connsiteX14160" fmla="*/ 1443335 w 2276193"/>
                    <a:gd name="connsiteY14160" fmla="*/ 71131 h 1318280"/>
                    <a:gd name="connsiteX14161" fmla="*/ 1436886 w 2276193"/>
                    <a:gd name="connsiteY14161" fmla="*/ 67615 h 1318280"/>
                    <a:gd name="connsiteX14162" fmla="*/ 1435076 w 2276193"/>
                    <a:gd name="connsiteY14162" fmla="*/ 65834 h 1318280"/>
                    <a:gd name="connsiteX14163" fmla="*/ 1433211 w 2276193"/>
                    <a:gd name="connsiteY14163" fmla="*/ 59047 h 1318280"/>
                    <a:gd name="connsiteX14164" fmla="*/ 1433951 w 2276193"/>
                    <a:gd name="connsiteY14164" fmla="*/ 57585 h 1318280"/>
                    <a:gd name="connsiteX14165" fmla="*/ 1433567 w 2276193"/>
                    <a:gd name="connsiteY14165" fmla="*/ 57388 h 1318280"/>
                    <a:gd name="connsiteX14166" fmla="*/ 1433248 w 2276193"/>
                    <a:gd name="connsiteY14166" fmla="*/ 57323 h 1318280"/>
                    <a:gd name="connsiteX14167" fmla="*/ 1430014 w 2276193"/>
                    <a:gd name="connsiteY14167" fmla="*/ 53011 h 1318280"/>
                    <a:gd name="connsiteX14168" fmla="*/ 1430014 w 2276193"/>
                    <a:gd name="connsiteY14168" fmla="*/ 52982 h 1318280"/>
                    <a:gd name="connsiteX14169" fmla="*/ 1430024 w 2276193"/>
                    <a:gd name="connsiteY14169" fmla="*/ 52973 h 1318280"/>
                    <a:gd name="connsiteX14170" fmla="*/ 1429058 w 2276193"/>
                    <a:gd name="connsiteY14170" fmla="*/ 47902 h 1318280"/>
                    <a:gd name="connsiteX14171" fmla="*/ 1428749 w 2276193"/>
                    <a:gd name="connsiteY14171" fmla="*/ 36071 h 1318280"/>
                    <a:gd name="connsiteX14172" fmla="*/ 1430333 w 2276193"/>
                    <a:gd name="connsiteY14172" fmla="*/ 33465 h 1318280"/>
                    <a:gd name="connsiteX14173" fmla="*/ 1430680 w 2276193"/>
                    <a:gd name="connsiteY14173" fmla="*/ 32022 h 1318280"/>
                    <a:gd name="connsiteX14174" fmla="*/ 1430708 w 2276193"/>
                    <a:gd name="connsiteY14174" fmla="*/ 31853 h 1318280"/>
                    <a:gd name="connsiteX14175" fmla="*/ 1436126 w 2276193"/>
                    <a:gd name="connsiteY14175" fmla="*/ 24888 h 1318280"/>
                    <a:gd name="connsiteX14176" fmla="*/ 1437232 w 2276193"/>
                    <a:gd name="connsiteY14176" fmla="*/ 24701 h 1318280"/>
                    <a:gd name="connsiteX14177" fmla="*/ 704820 w 2276193"/>
                    <a:gd name="connsiteY14177" fmla="*/ 16508 h 1318280"/>
                    <a:gd name="connsiteX14178" fmla="*/ 704201 w 2276193"/>
                    <a:gd name="connsiteY14178" fmla="*/ 17004 h 1318280"/>
                    <a:gd name="connsiteX14179" fmla="*/ 702289 w 2276193"/>
                    <a:gd name="connsiteY14179" fmla="*/ 20510 h 1318280"/>
                    <a:gd name="connsiteX14180" fmla="*/ 698886 w 2276193"/>
                    <a:gd name="connsiteY14180" fmla="*/ 21757 h 1318280"/>
                    <a:gd name="connsiteX14181" fmla="*/ 697761 w 2276193"/>
                    <a:gd name="connsiteY14181" fmla="*/ 21616 h 1318280"/>
                    <a:gd name="connsiteX14182" fmla="*/ 697124 w 2276193"/>
                    <a:gd name="connsiteY14182" fmla="*/ 21476 h 1318280"/>
                    <a:gd name="connsiteX14183" fmla="*/ 695615 w 2276193"/>
                    <a:gd name="connsiteY14183" fmla="*/ 21139 h 1318280"/>
                    <a:gd name="connsiteX14184" fmla="*/ 692540 w 2276193"/>
                    <a:gd name="connsiteY14184" fmla="*/ 19001 h 1318280"/>
                    <a:gd name="connsiteX14185" fmla="*/ 688218 w 2276193"/>
                    <a:gd name="connsiteY14185" fmla="*/ 20839 h 1318280"/>
                    <a:gd name="connsiteX14186" fmla="*/ 685969 w 2276193"/>
                    <a:gd name="connsiteY14186" fmla="*/ 20407 h 1318280"/>
                    <a:gd name="connsiteX14187" fmla="*/ 685650 w 2276193"/>
                    <a:gd name="connsiteY14187" fmla="*/ 20332 h 1318280"/>
                    <a:gd name="connsiteX14188" fmla="*/ 684469 w 2276193"/>
                    <a:gd name="connsiteY14188" fmla="*/ 20089 h 1318280"/>
                    <a:gd name="connsiteX14189" fmla="*/ 683409 w 2276193"/>
                    <a:gd name="connsiteY14189" fmla="*/ 20013 h 1318280"/>
                    <a:gd name="connsiteX14190" fmla="*/ 675638 w 2276193"/>
                    <a:gd name="connsiteY14190" fmla="*/ 23960 h 1318280"/>
                    <a:gd name="connsiteX14191" fmla="*/ 675497 w 2276193"/>
                    <a:gd name="connsiteY14191" fmla="*/ 24120 h 1318280"/>
                    <a:gd name="connsiteX14192" fmla="*/ 679003 w 2276193"/>
                    <a:gd name="connsiteY14192" fmla="*/ 28881 h 1318280"/>
                    <a:gd name="connsiteX14193" fmla="*/ 679097 w 2276193"/>
                    <a:gd name="connsiteY14193" fmla="*/ 29791 h 1318280"/>
                    <a:gd name="connsiteX14194" fmla="*/ 679125 w 2276193"/>
                    <a:gd name="connsiteY14194" fmla="*/ 29959 h 1318280"/>
                    <a:gd name="connsiteX14195" fmla="*/ 678919 w 2276193"/>
                    <a:gd name="connsiteY14195" fmla="*/ 34084 h 1318280"/>
                    <a:gd name="connsiteX14196" fmla="*/ 678460 w 2276193"/>
                    <a:gd name="connsiteY14196" fmla="*/ 34965 h 1318280"/>
                    <a:gd name="connsiteX14197" fmla="*/ 678441 w 2276193"/>
                    <a:gd name="connsiteY14197" fmla="*/ 34975 h 1318280"/>
                    <a:gd name="connsiteX14198" fmla="*/ 677110 w 2276193"/>
                    <a:gd name="connsiteY14198" fmla="*/ 36437 h 1318280"/>
                    <a:gd name="connsiteX14199" fmla="*/ 748822 w 2276193"/>
                    <a:gd name="connsiteY14199" fmla="*/ 72827 h 1318280"/>
                    <a:gd name="connsiteX14200" fmla="*/ 748916 w 2276193"/>
                    <a:gd name="connsiteY14200" fmla="*/ 72762 h 1318280"/>
                    <a:gd name="connsiteX14201" fmla="*/ 749600 w 2276193"/>
                    <a:gd name="connsiteY14201" fmla="*/ 72312 h 1318280"/>
                    <a:gd name="connsiteX14202" fmla="*/ 776710 w 2276193"/>
                    <a:gd name="connsiteY14202" fmla="*/ 12692 h 1318280"/>
                    <a:gd name="connsiteX14203" fmla="*/ 767683 w 2276193"/>
                    <a:gd name="connsiteY14203" fmla="*/ 65263 h 1318280"/>
                    <a:gd name="connsiteX14204" fmla="*/ 770936 w 2276193"/>
                    <a:gd name="connsiteY14204" fmla="*/ 68122 h 1318280"/>
                    <a:gd name="connsiteX14205" fmla="*/ 768489 w 2276193"/>
                    <a:gd name="connsiteY14205" fmla="*/ 74965 h 1318280"/>
                    <a:gd name="connsiteX14206" fmla="*/ 766971 w 2276193"/>
                    <a:gd name="connsiteY14206" fmla="*/ 75771 h 1318280"/>
                    <a:gd name="connsiteX14207" fmla="*/ 765752 w 2276193"/>
                    <a:gd name="connsiteY14207" fmla="*/ 76512 h 1318280"/>
                    <a:gd name="connsiteX14208" fmla="*/ 765209 w 2276193"/>
                    <a:gd name="connsiteY14208" fmla="*/ 79699 h 1318280"/>
                    <a:gd name="connsiteX14209" fmla="*/ 825484 w 2276193"/>
                    <a:gd name="connsiteY14209" fmla="*/ 79699 h 1318280"/>
                    <a:gd name="connsiteX14210" fmla="*/ 817226 w 2276193"/>
                    <a:gd name="connsiteY14210" fmla="*/ 49355 h 1318280"/>
                    <a:gd name="connsiteX14211" fmla="*/ 814357 w 2276193"/>
                    <a:gd name="connsiteY14211" fmla="*/ 49589 h 1318280"/>
                    <a:gd name="connsiteX14212" fmla="*/ 807674 w 2276193"/>
                    <a:gd name="connsiteY14212" fmla="*/ 50461 h 1318280"/>
                    <a:gd name="connsiteX14213" fmla="*/ 801852 w 2276193"/>
                    <a:gd name="connsiteY14213" fmla="*/ 48267 h 1318280"/>
                    <a:gd name="connsiteX14214" fmla="*/ 802208 w 2276193"/>
                    <a:gd name="connsiteY14214" fmla="*/ 42062 h 1318280"/>
                    <a:gd name="connsiteX14215" fmla="*/ 804168 w 2276193"/>
                    <a:gd name="connsiteY14215" fmla="*/ 38706 h 1318280"/>
                    <a:gd name="connsiteX14216" fmla="*/ 802161 w 2276193"/>
                    <a:gd name="connsiteY14216" fmla="*/ 35031 h 1318280"/>
                    <a:gd name="connsiteX14217" fmla="*/ 802152 w 2276193"/>
                    <a:gd name="connsiteY14217" fmla="*/ 35012 h 1318280"/>
                    <a:gd name="connsiteX14218" fmla="*/ 799846 w 2276193"/>
                    <a:gd name="connsiteY14218" fmla="*/ 29285 h 1318280"/>
                    <a:gd name="connsiteX14219" fmla="*/ 799977 w 2276193"/>
                    <a:gd name="connsiteY14219" fmla="*/ 28563 h 1318280"/>
                    <a:gd name="connsiteX14220" fmla="*/ 797146 w 2276193"/>
                    <a:gd name="connsiteY14220" fmla="*/ 25329 h 1318280"/>
                    <a:gd name="connsiteX14221" fmla="*/ 795768 w 2276193"/>
                    <a:gd name="connsiteY14221" fmla="*/ 24935 h 1318280"/>
                    <a:gd name="connsiteX14222" fmla="*/ 795618 w 2276193"/>
                    <a:gd name="connsiteY14222" fmla="*/ 24907 h 1318280"/>
                    <a:gd name="connsiteX14223" fmla="*/ 790331 w 2276193"/>
                    <a:gd name="connsiteY14223" fmla="*/ 21785 h 1318280"/>
                    <a:gd name="connsiteX14224" fmla="*/ 779298 w 2276193"/>
                    <a:gd name="connsiteY14224" fmla="*/ 13911 h 1318280"/>
                    <a:gd name="connsiteX14225" fmla="*/ 778689 w 2276193"/>
                    <a:gd name="connsiteY14225" fmla="*/ 13620 h 1318280"/>
                    <a:gd name="connsiteX14226" fmla="*/ 776710 w 2276193"/>
                    <a:gd name="connsiteY14226" fmla="*/ 12692 h 1318280"/>
                    <a:gd name="connsiteX14227" fmla="*/ 709629 w 2276193"/>
                    <a:gd name="connsiteY14227" fmla="*/ 11670 h 1318280"/>
                    <a:gd name="connsiteX14228" fmla="*/ 708945 w 2276193"/>
                    <a:gd name="connsiteY14228" fmla="*/ 12280 h 1318280"/>
                    <a:gd name="connsiteX14229" fmla="*/ 712113 w 2276193"/>
                    <a:gd name="connsiteY14229" fmla="*/ 16227 h 1318280"/>
                    <a:gd name="connsiteX14230" fmla="*/ 711701 w 2276193"/>
                    <a:gd name="connsiteY14230" fmla="*/ 15017 h 1318280"/>
                    <a:gd name="connsiteX14231" fmla="*/ 710941 w 2276193"/>
                    <a:gd name="connsiteY14231" fmla="*/ 13152 h 1318280"/>
                    <a:gd name="connsiteX14232" fmla="*/ 709629 w 2276193"/>
                    <a:gd name="connsiteY14232" fmla="*/ 11670 h 1318280"/>
                    <a:gd name="connsiteX14233" fmla="*/ 737320 w 2276193"/>
                    <a:gd name="connsiteY14233" fmla="*/ 6149 h 1318280"/>
                    <a:gd name="connsiteX14234" fmla="*/ 733439 w 2276193"/>
                    <a:gd name="connsiteY14234" fmla="*/ 9140 h 1318280"/>
                    <a:gd name="connsiteX14235" fmla="*/ 730289 w 2276193"/>
                    <a:gd name="connsiteY14235" fmla="*/ 8699 h 1318280"/>
                    <a:gd name="connsiteX14236" fmla="*/ 729080 w 2276193"/>
                    <a:gd name="connsiteY14236" fmla="*/ 9458 h 1318280"/>
                    <a:gd name="connsiteX14237" fmla="*/ 726005 w 2276193"/>
                    <a:gd name="connsiteY14237" fmla="*/ 10115 h 1318280"/>
                    <a:gd name="connsiteX14238" fmla="*/ 724018 w 2276193"/>
                    <a:gd name="connsiteY14238" fmla="*/ 11174 h 1318280"/>
                    <a:gd name="connsiteX14239" fmla="*/ 720493 w 2276193"/>
                    <a:gd name="connsiteY14239" fmla="*/ 18861 h 1318280"/>
                    <a:gd name="connsiteX14240" fmla="*/ 715910 w 2276193"/>
                    <a:gd name="connsiteY14240" fmla="*/ 19873 h 1318280"/>
                    <a:gd name="connsiteX14241" fmla="*/ 714653 w 2276193"/>
                    <a:gd name="connsiteY14241" fmla="*/ 19376 h 1318280"/>
                    <a:gd name="connsiteX14242" fmla="*/ 754794 w 2276193"/>
                    <a:gd name="connsiteY14242" fmla="*/ 69397 h 1318280"/>
                    <a:gd name="connsiteX14243" fmla="*/ 756847 w 2276193"/>
                    <a:gd name="connsiteY14243" fmla="*/ 68422 h 1318280"/>
                    <a:gd name="connsiteX14244" fmla="*/ 756847 w 2276193"/>
                    <a:gd name="connsiteY14244" fmla="*/ 68412 h 1318280"/>
                    <a:gd name="connsiteX14245" fmla="*/ 748072 w 2276193"/>
                    <a:gd name="connsiteY14245" fmla="*/ 10836 h 1318280"/>
                    <a:gd name="connsiteX14246" fmla="*/ 743582 w 2276193"/>
                    <a:gd name="connsiteY14246" fmla="*/ 9946 h 1318280"/>
                    <a:gd name="connsiteX14247" fmla="*/ 741811 w 2276193"/>
                    <a:gd name="connsiteY14247" fmla="*/ 8849 h 1318280"/>
                    <a:gd name="connsiteX14248" fmla="*/ 741604 w 2276193"/>
                    <a:gd name="connsiteY14248" fmla="*/ 8737 h 1318280"/>
                    <a:gd name="connsiteX14249" fmla="*/ 739148 w 2276193"/>
                    <a:gd name="connsiteY14249" fmla="*/ 7274 h 1318280"/>
                    <a:gd name="connsiteX14250" fmla="*/ 737320 w 2276193"/>
                    <a:gd name="connsiteY14250" fmla="*/ 6149 h 1318280"/>
                    <a:gd name="connsiteX14251" fmla="*/ 752919 w 2276193"/>
                    <a:gd name="connsiteY14251" fmla="*/ 5877 h 1318280"/>
                    <a:gd name="connsiteX14252" fmla="*/ 762008 w 2276193"/>
                    <a:gd name="connsiteY14252" fmla="*/ 65529 h 1318280"/>
                    <a:gd name="connsiteX14253" fmla="*/ 762002 w 2276193"/>
                    <a:gd name="connsiteY14253" fmla="*/ 65563 h 1318280"/>
                    <a:gd name="connsiteX14254" fmla="*/ 762012 w 2276193"/>
                    <a:gd name="connsiteY14254" fmla="*/ 65553 h 1318280"/>
                    <a:gd name="connsiteX14255" fmla="*/ 762008 w 2276193"/>
                    <a:gd name="connsiteY14255" fmla="*/ 65529 h 1318280"/>
                    <a:gd name="connsiteX14256" fmla="*/ 771489 w 2276193"/>
                    <a:gd name="connsiteY14256" fmla="*/ 10330 h 1318280"/>
                    <a:gd name="connsiteX14257" fmla="*/ 768686 w 2276193"/>
                    <a:gd name="connsiteY14257" fmla="*/ 10189 h 1318280"/>
                    <a:gd name="connsiteX14258" fmla="*/ 763090 w 2276193"/>
                    <a:gd name="connsiteY14258" fmla="*/ 10396 h 1318280"/>
                    <a:gd name="connsiteX14259" fmla="*/ 761496 w 2276193"/>
                    <a:gd name="connsiteY14259" fmla="*/ 9571 h 1318280"/>
                    <a:gd name="connsiteX14260" fmla="*/ 755675 w 2276193"/>
                    <a:gd name="connsiteY14260" fmla="*/ 6327 h 1318280"/>
                    <a:gd name="connsiteX14261" fmla="*/ 752919 w 2276193"/>
                    <a:gd name="connsiteY14261" fmla="*/ 5877 h 1318280"/>
                    <a:gd name="connsiteX14262" fmla="*/ 752994 w 2276193"/>
                    <a:gd name="connsiteY14262" fmla="*/ 0 h 1318280"/>
                    <a:gd name="connsiteX14263" fmla="*/ 757053 w 2276193"/>
                    <a:gd name="connsiteY14263" fmla="*/ 609 h 1318280"/>
                    <a:gd name="connsiteX14264" fmla="*/ 764937 w 2276193"/>
                    <a:gd name="connsiteY14264" fmla="*/ 4799 h 1318280"/>
                    <a:gd name="connsiteX14265" fmla="*/ 767186 w 2276193"/>
                    <a:gd name="connsiteY14265" fmla="*/ 4518 h 1318280"/>
                    <a:gd name="connsiteX14266" fmla="*/ 769783 w 2276193"/>
                    <a:gd name="connsiteY14266" fmla="*/ 4190 h 1318280"/>
                    <a:gd name="connsiteX14267" fmla="*/ 774264 w 2276193"/>
                    <a:gd name="connsiteY14267" fmla="*/ 5034 h 1318280"/>
                    <a:gd name="connsiteX14268" fmla="*/ 774367 w 2276193"/>
                    <a:gd name="connsiteY14268" fmla="*/ 5071 h 1318280"/>
                    <a:gd name="connsiteX14269" fmla="*/ 775323 w 2276193"/>
                    <a:gd name="connsiteY14269" fmla="*/ 5455 h 1318280"/>
                    <a:gd name="connsiteX14270" fmla="*/ 775548 w 2276193"/>
                    <a:gd name="connsiteY14270" fmla="*/ 5549 h 1318280"/>
                    <a:gd name="connsiteX14271" fmla="*/ 776326 w 2276193"/>
                    <a:gd name="connsiteY14271" fmla="*/ 5915 h 1318280"/>
                    <a:gd name="connsiteX14272" fmla="*/ 776523 w 2276193"/>
                    <a:gd name="connsiteY14272" fmla="*/ 6008 h 1318280"/>
                    <a:gd name="connsiteX14273" fmla="*/ 777386 w 2276193"/>
                    <a:gd name="connsiteY14273" fmla="*/ 6459 h 1318280"/>
                    <a:gd name="connsiteX14274" fmla="*/ 781294 w 2276193"/>
                    <a:gd name="connsiteY14274" fmla="*/ 8352 h 1318280"/>
                    <a:gd name="connsiteX14275" fmla="*/ 781698 w 2276193"/>
                    <a:gd name="connsiteY14275" fmla="*/ 8540 h 1318280"/>
                    <a:gd name="connsiteX14276" fmla="*/ 795281 w 2276193"/>
                    <a:gd name="connsiteY14276" fmla="*/ 18626 h 1318280"/>
                    <a:gd name="connsiteX14277" fmla="*/ 796818 w 2276193"/>
                    <a:gd name="connsiteY14277" fmla="*/ 19160 h 1318280"/>
                    <a:gd name="connsiteX14278" fmla="*/ 799509 w 2276193"/>
                    <a:gd name="connsiteY14278" fmla="*/ 19957 h 1318280"/>
                    <a:gd name="connsiteX14279" fmla="*/ 805752 w 2276193"/>
                    <a:gd name="connsiteY14279" fmla="*/ 29463 h 1318280"/>
                    <a:gd name="connsiteX14280" fmla="*/ 805611 w 2276193"/>
                    <a:gd name="connsiteY14280" fmla="*/ 30259 h 1318280"/>
                    <a:gd name="connsiteX14281" fmla="*/ 809586 w 2276193"/>
                    <a:gd name="connsiteY14281" fmla="*/ 40871 h 1318280"/>
                    <a:gd name="connsiteX14282" fmla="*/ 807701 w 2276193"/>
                    <a:gd name="connsiteY14282" fmla="*/ 44452 h 1318280"/>
                    <a:gd name="connsiteX14283" fmla="*/ 813964 w 2276193"/>
                    <a:gd name="connsiteY14283" fmla="*/ 43739 h 1318280"/>
                    <a:gd name="connsiteX14284" fmla="*/ 816392 w 2276193"/>
                    <a:gd name="connsiteY14284" fmla="*/ 43543 h 1318280"/>
                    <a:gd name="connsiteX14285" fmla="*/ 820750 w 2276193"/>
                    <a:gd name="connsiteY14285" fmla="*/ 42999 h 1318280"/>
                    <a:gd name="connsiteX14286" fmla="*/ 825869 w 2276193"/>
                    <a:gd name="connsiteY14286" fmla="*/ 41649 h 1318280"/>
                    <a:gd name="connsiteX14287" fmla="*/ 829459 w 2276193"/>
                    <a:gd name="connsiteY14287" fmla="*/ 40918 h 1318280"/>
                    <a:gd name="connsiteX14288" fmla="*/ 834081 w 2276193"/>
                    <a:gd name="connsiteY14288" fmla="*/ 42905 h 1318280"/>
                    <a:gd name="connsiteX14289" fmla="*/ 835290 w 2276193"/>
                    <a:gd name="connsiteY14289" fmla="*/ 44949 h 1318280"/>
                    <a:gd name="connsiteX14290" fmla="*/ 835318 w 2276193"/>
                    <a:gd name="connsiteY14290" fmla="*/ 44949 h 1318280"/>
                    <a:gd name="connsiteX14291" fmla="*/ 839574 w 2276193"/>
                    <a:gd name="connsiteY14291" fmla="*/ 47105 h 1318280"/>
                    <a:gd name="connsiteX14292" fmla="*/ 839827 w 2276193"/>
                    <a:gd name="connsiteY14292" fmla="*/ 54820 h 1318280"/>
                    <a:gd name="connsiteX14293" fmla="*/ 840708 w 2276193"/>
                    <a:gd name="connsiteY14293" fmla="*/ 59807 h 1318280"/>
                    <a:gd name="connsiteX14294" fmla="*/ 841692 w 2276193"/>
                    <a:gd name="connsiteY14294" fmla="*/ 59169 h 1318280"/>
                    <a:gd name="connsiteX14295" fmla="*/ 841636 w 2276193"/>
                    <a:gd name="connsiteY14295" fmla="*/ 56189 h 1318280"/>
                    <a:gd name="connsiteX14296" fmla="*/ 841617 w 2276193"/>
                    <a:gd name="connsiteY14296" fmla="*/ 55935 h 1318280"/>
                    <a:gd name="connsiteX14297" fmla="*/ 841983 w 2276193"/>
                    <a:gd name="connsiteY14297" fmla="*/ 49073 h 1318280"/>
                    <a:gd name="connsiteX14298" fmla="*/ 842049 w 2276193"/>
                    <a:gd name="connsiteY14298" fmla="*/ 48605 h 1318280"/>
                    <a:gd name="connsiteX14299" fmla="*/ 842049 w 2276193"/>
                    <a:gd name="connsiteY14299" fmla="*/ 48483 h 1318280"/>
                    <a:gd name="connsiteX14300" fmla="*/ 846783 w 2276193"/>
                    <a:gd name="connsiteY14300" fmla="*/ 42446 h 1318280"/>
                    <a:gd name="connsiteX14301" fmla="*/ 848498 w 2276193"/>
                    <a:gd name="connsiteY14301" fmla="*/ 42268 h 1318280"/>
                    <a:gd name="connsiteX14302" fmla="*/ 856166 w 2276193"/>
                    <a:gd name="connsiteY14302" fmla="*/ 47114 h 1318280"/>
                    <a:gd name="connsiteX14303" fmla="*/ 858641 w 2276193"/>
                    <a:gd name="connsiteY14303" fmla="*/ 53208 h 1318280"/>
                    <a:gd name="connsiteX14304" fmla="*/ 858950 w 2276193"/>
                    <a:gd name="connsiteY14304" fmla="*/ 54079 h 1318280"/>
                    <a:gd name="connsiteX14305" fmla="*/ 858969 w 2276193"/>
                    <a:gd name="connsiteY14305" fmla="*/ 54126 h 1318280"/>
                    <a:gd name="connsiteX14306" fmla="*/ 858969 w 2276193"/>
                    <a:gd name="connsiteY14306" fmla="*/ 54089 h 1318280"/>
                    <a:gd name="connsiteX14307" fmla="*/ 858941 w 2276193"/>
                    <a:gd name="connsiteY14307" fmla="*/ 53929 h 1318280"/>
                    <a:gd name="connsiteX14308" fmla="*/ 858322 w 2276193"/>
                    <a:gd name="connsiteY14308" fmla="*/ 50283 h 1318280"/>
                    <a:gd name="connsiteX14309" fmla="*/ 858125 w 2276193"/>
                    <a:gd name="connsiteY14309" fmla="*/ 49130 h 1318280"/>
                    <a:gd name="connsiteX14310" fmla="*/ 857957 w 2276193"/>
                    <a:gd name="connsiteY14310" fmla="*/ 47771 h 1318280"/>
                    <a:gd name="connsiteX14311" fmla="*/ 857957 w 2276193"/>
                    <a:gd name="connsiteY14311" fmla="*/ 47658 h 1318280"/>
                    <a:gd name="connsiteX14312" fmla="*/ 857938 w 2276193"/>
                    <a:gd name="connsiteY14312" fmla="*/ 47377 h 1318280"/>
                    <a:gd name="connsiteX14313" fmla="*/ 857929 w 2276193"/>
                    <a:gd name="connsiteY14313" fmla="*/ 47049 h 1318280"/>
                    <a:gd name="connsiteX14314" fmla="*/ 857929 w 2276193"/>
                    <a:gd name="connsiteY14314" fmla="*/ 46936 h 1318280"/>
                    <a:gd name="connsiteX14315" fmla="*/ 857929 w 2276193"/>
                    <a:gd name="connsiteY14315" fmla="*/ 46449 h 1318280"/>
                    <a:gd name="connsiteX14316" fmla="*/ 857947 w 2276193"/>
                    <a:gd name="connsiteY14316" fmla="*/ 46083 h 1318280"/>
                    <a:gd name="connsiteX14317" fmla="*/ 858003 w 2276193"/>
                    <a:gd name="connsiteY14317" fmla="*/ 45530 h 1318280"/>
                    <a:gd name="connsiteX14318" fmla="*/ 858069 w 2276193"/>
                    <a:gd name="connsiteY14318" fmla="*/ 45146 h 1318280"/>
                    <a:gd name="connsiteX14319" fmla="*/ 858200 w 2276193"/>
                    <a:gd name="connsiteY14319" fmla="*/ 44630 h 1318280"/>
                    <a:gd name="connsiteX14320" fmla="*/ 858313 w 2276193"/>
                    <a:gd name="connsiteY14320" fmla="*/ 44274 h 1318280"/>
                    <a:gd name="connsiteX14321" fmla="*/ 858547 w 2276193"/>
                    <a:gd name="connsiteY14321" fmla="*/ 43721 h 1318280"/>
                    <a:gd name="connsiteX14322" fmla="*/ 858688 w 2276193"/>
                    <a:gd name="connsiteY14322" fmla="*/ 43440 h 1318280"/>
                    <a:gd name="connsiteX14323" fmla="*/ 859213 w 2276193"/>
                    <a:gd name="connsiteY14323" fmla="*/ 42662 h 1318280"/>
                    <a:gd name="connsiteX14324" fmla="*/ 863544 w 2276193"/>
                    <a:gd name="connsiteY14324" fmla="*/ 40796 h 1318280"/>
                    <a:gd name="connsiteX14325" fmla="*/ 866337 w 2276193"/>
                    <a:gd name="connsiteY14325" fmla="*/ 41152 h 1318280"/>
                    <a:gd name="connsiteX14326" fmla="*/ 865493 w 2276193"/>
                    <a:gd name="connsiteY14326" fmla="*/ 37703 h 1318280"/>
                    <a:gd name="connsiteX14327" fmla="*/ 871568 w 2276193"/>
                    <a:gd name="connsiteY14327" fmla="*/ 31497 h 1318280"/>
                    <a:gd name="connsiteX14328" fmla="*/ 871999 w 2276193"/>
                    <a:gd name="connsiteY14328" fmla="*/ 31506 h 1318280"/>
                    <a:gd name="connsiteX14329" fmla="*/ 875289 w 2276193"/>
                    <a:gd name="connsiteY14329" fmla="*/ 29856 h 1318280"/>
                    <a:gd name="connsiteX14330" fmla="*/ 877249 w 2276193"/>
                    <a:gd name="connsiteY14330" fmla="*/ 28966 h 1318280"/>
                    <a:gd name="connsiteX14331" fmla="*/ 883070 w 2276193"/>
                    <a:gd name="connsiteY14331" fmla="*/ 27119 h 1318280"/>
                    <a:gd name="connsiteX14332" fmla="*/ 889435 w 2276193"/>
                    <a:gd name="connsiteY14332" fmla="*/ 30091 h 1318280"/>
                    <a:gd name="connsiteX14333" fmla="*/ 890101 w 2276193"/>
                    <a:gd name="connsiteY14333" fmla="*/ 30531 h 1318280"/>
                    <a:gd name="connsiteX14334" fmla="*/ 890541 w 2276193"/>
                    <a:gd name="connsiteY14334" fmla="*/ 29519 h 1318280"/>
                    <a:gd name="connsiteX14335" fmla="*/ 894347 w 2276193"/>
                    <a:gd name="connsiteY14335" fmla="*/ 27363 h 1318280"/>
                    <a:gd name="connsiteX14336" fmla="*/ 897319 w 2276193"/>
                    <a:gd name="connsiteY14336" fmla="*/ 28300 h 1318280"/>
                    <a:gd name="connsiteX14337" fmla="*/ 897600 w 2276193"/>
                    <a:gd name="connsiteY14337" fmla="*/ 27672 h 1318280"/>
                    <a:gd name="connsiteX14338" fmla="*/ 907246 w 2276193"/>
                    <a:gd name="connsiteY14338" fmla="*/ 20904 h 1318280"/>
                    <a:gd name="connsiteX14339" fmla="*/ 914005 w 2276193"/>
                    <a:gd name="connsiteY14339" fmla="*/ 20304 h 1318280"/>
                    <a:gd name="connsiteX14340" fmla="*/ 918626 w 2276193"/>
                    <a:gd name="connsiteY14340" fmla="*/ 20735 h 1318280"/>
                    <a:gd name="connsiteX14341" fmla="*/ 932219 w 2276193"/>
                    <a:gd name="connsiteY14341" fmla="*/ 24429 h 1318280"/>
                    <a:gd name="connsiteX14342" fmla="*/ 932369 w 2276193"/>
                    <a:gd name="connsiteY14342" fmla="*/ 24429 h 1318280"/>
                    <a:gd name="connsiteX14343" fmla="*/ 932444 w 2276193"/>
                    <a:gd name="connsiteY14343" fmla="*/ 24504 h 1318280"/>
                    <a:gd name="connsiteX14344" fmla="*/ 937431 w 2276193"/>
                    <a:gd name="connsiteY14344" fmla="*/ 26247 h 1318280"/>
                    <a:gd name="connsiteX14345" fmla="*/ 943102 w 2276193"/>
                    <a:gd name="connsiteY14345" fmla="*/ 28385 h 1318280"/>
                    <a:gd name="connsiteX14346" fmla="*/ 950077 w 2276193"/>
                    <a:gd name="connsiteY14346" fmla="*/ 37159 h 1318280"/>
                    <a:gd name="connsiteX14347" fmla="*/ 953273 w 2276193"/>
                    <a:gd name="connsiteY14347" fmla="*/ 38762 h 1318280"/>
                    <a:gd name="connsiteX14348" fmla="*/ 953995 w 2276193"/>
                    <a:gd name="connsiteY14348" fmla="*/ 39634 h 1318280"/>
                    <a:gd name="connsiteX14349" fmla="*/ 954136 w 2276193"/>
                    <a:gd name="connsiteY14349" fmla="*/ 39849 h 1318280"/>
                    <a:gd name="connsiteX14350" fmla="*/ 954698 w 2276193"/>
                    <a:gd name="connsiteY14350" fmla="*/ 40899 h 1318280"/>
                    <a:gd name="connsiteX14351" fmla="*/ 955561 w 2276193"/>
                    <a:gd name="connsiteY14351" fmla="*/ 44227 h 1318280"/>
                    <a:gd name="connsiteX14352" fmla="*/ 955579 w 2276193"/>
                    <a:gd name="connsiteY14352" fmla="*/ 45324 h 1318280"/>
                    <a:gd name="connsiteX14353" fmla="*/ 956170 w 2276193"/>
                    <a:gd name="connsiteY14353" fmla="*/ 45436 h 1318280"/>
                    <a:gd name="connsiteX14354" fmla="*/ 966369 w 2276193"/>
                    <a:gd name="connsiteY14354" fmla="*/ 50901 h 1318280"/>
                    <a:gd name="connsiteX14355" fmla="*/ 966847 w 2276193"/>
                    <a:gd name="connsiteY14355" fmla="*/ 51267 h 1318280"/>
                    <a:gd name="connsiteX14356" fmla="*/ 968619 w 2276193"/>
                    <a:gd name="connsiteY14356" fmla="*/ 52570 h 1318280"/>
                    <a:gd name="connsiteX14357" fmla="*/ 971759 w 2276193"/>
                    <a:gd name="connsiteY14357" fmla="*/ 57969 h 1318280"/>
                    <a:gd name="connsiteX14358" fmla="*/ 968938 w 2276193"/>
                    <a:gd name="connsiteY14358" fmla="*/ 63332 h 1318280"/>
                    <a:gd name="connsiteX14359" fmla="*/ 967991 w 2276193"/>
                    <a:gd name="connsiteY14359" fmla="*/ 64091 h 1318280"/>
                    <a:gd name="connsiteX14360" fmla="*/ 967485 w 2276193"/>
                    <a:gd name="connsiteY14360" fmla="*/ 64503 h 1318280"/>
                    <a:gd name="connsiteX14361" fmla="*/ 960697 w 2276193"/>
                    <a:gd name="connsiteY14361" fmla="*/ 68806 h 1318280"/>
                    <a:gd name="connsiteX14362" fmla="*/ 963557 w 2276193"/>
                    <a:gd name="connsiteY14362" fmla="*/ 71084 h 1318280"/>
                    <a:gd name="connsiteX14363" fmla="*/ 964288 w 2276193"/>
                    <a:gd name="connsiteY14363" fmla="*/ 77421 h 1318280"/>
                    <a:gd name="connsiteX14364" fmla="*/ 963950 w 2276193"/>
                    <a:gd name="connsiteY14364" fmla="*/ 78518 h 1318280"/>
                    <a:gd name="connsiteX14365" fmla="*/ 963332 w 2276193"/>
                    <a:gd name="connsiteY14365" fmla="*/ 80439 h 1318280"/>
                    <a:gd name="connsiteX14366" fmla="*/ 966528 w 2276193"/>
                    <a:gd name="connsiteY14366" fmla="*/ 79483 h 1318280"/>
                    <a:gd name="connsiteX14367" fmla="*/ 970081 w 2276193"/>
                    <a:gd name="connsiteY14367" fmla="*/ 80355 h 1318280"/>
                    <a:gd name="connsiteX14368" fmla="*/ 978499 w 2276193"/>
                    <a:gd name="connsiteY14368" fmla="*/ 74459 h 1318280"/>
                    <a:gd name="connsiteX14369" fmla="*/ 982118 w 2276193"/>
                    <a:gd name="connsiteY14369" fmla="*/ 74178 h 1318280"/>
                    <a:gd name="connsiteX14370" fmla="*/ 991342 w 2276193"/>
                    <a:gd name="connsiteY14370" fmla="*/ 76212 h 1318280"/>
                    <a:gd name="connsiteX14371" fmla="*/ 1001513 w 2276193"/>
                    <a:gd name="connsiteY14371" fmla="*/ 88586 h 1318280"/>
                    <a:gd name="connsiteX14372" fmla="*/ 991098 w 2276193"/>
                    <a:gd name="connsiteY14372" fmla="*/ 100425 h 1318280"/>
                    <a:gd name="connsiteX14373" fmla="*/ 989833 w 2276193"/>
                    <a:gd name="connsiteY14373" fmla="*/ 100875 h 1318280"/>
                    <a:gd name="connsiteX14374" fmla="*/ 988989 w 2276193"/>
                    <a:gd name="connsiteY14374" fmla="*/ 103556 h 1318280"/>
                    <a:gd name="connsiteX14375" fmla="*/ 988633 w 2276193"/>
                    <a:gd name="connsiteY14375" fmla="*/ 104203 h 1318280"/>
                    <a:gd name="connsiteX14376" fmla="*/ 988492 w 2276193"/>
                    <a:gd name="connsiteY14376" fmla="*/ 104419 h 1318280"/>
                    <a:gd name="connsiteX14377" fmla="*/ 988183 w 2276193"/>
                    <a:gd name="connsiteY14377" fmla="*/ 104850 h 1318280"/>
                    <a:gd name="connsiteX14378" fmla="*/ 987948 w 2276193"/>
                    <a:gd name="connsiteY14378" fmla="*/ 105140 h 1318280"/>
                    <a:gd name="connsiteX14379" fmla="*/ 987695 w 2276193"/>
                    <a:gd name="connsiteY14379" fmla="*/ 105421 h 1318280"/>
                    <a:gd name="connsiteX14380" fmla="*/ 987433 w 2276193"/>
                    <a:gd name="connsiteY14380" fmla="*/ 105693 h 1318280"/>
                    <a:gd name="connsiteX14381" fmla="*/ 987245 w 2276193"/>
                    <a:gd name="connsiteY14381" fmla="*/ 105862 h 1318280"/>
                    <a:gd name="connsiteX14382" fmla="*/ 985998 w 2276193"/>
                    <a:gd name="connsiteY14382" fmla="*/ 106790 h 1318280"/>
                    <a:gd name="connsiteX14383" fmla="*/ 985895 w 2276193"/>
                    <a:gd name="connsiteY14383" fmla="*/ 106856 h 1318280"/>
                    <a:gd name="connsiteX14384" fmla="*/ 985455 w 2276193"/>
                    <a:gd name="connsiteY14384" fmla="*/ 107090 h 1318280"/>
                    <a:gd name="connsiteX14385" fmla="*/ 982549 w 2276193"/>
                    <a:gd name="connsiteY14385" fmla="*/ 108074 h 1318280"/>
                    <a:gd name="connsiteX14386" fmla="*/ 980608 w 2276193"/>
                    <a:gd name="connsiteY14386" fmla="*/ 113624 h 1318280"/>
                    <a:gd name="connsiteX14387" fmla="*/ 975865 w 2276193"/>
                    <a:gd name="connsiteY14387" fmla="*/ 116680 h 1318280"/>
                    <a:gd name="connsiteX14388" fmla="*/ 970606 w 2276193"/>
                    <a:gd name="connsiteY14388" fmla="*/ 126542 h 1318280"/>
                    <a:gd name="connsiteX14389" fmla="*/ 968563 w 2276193"/>
                    <a:gd name="connsiteY14389" fmla="*/ 128847 h 1318280"/>
                    <a:gd name="connsiteX14390" fmla="*/ 964203 w 2276193"/>
                    <a:gd name="connsiteY14390" fmla="*/ 142459 h 1318280"/>
                    <a:gd name="connsiteX14391" fmla="*/ 961954 w 2276193"/>
                    <a:gd name="connsiteY14391" fmla="*/ 150896 h 1318280"/>
                    <a:gd name="connsiteX14392" fmla="*/ 961532 w 2276193"/>
                    <a:gd name="connsiteY14392" fmla="*/ 152199 h 1318280"/>
                    <a:gd name="connsiteX14393" fmla="*/ 961466 w 2276193"/>
                    <a:gd name="connsiteY14393" fmla="*/ 152405 h 1318280"/>
                    <a:gd name="connsiteX14394" fmla="*/ 959376 w 2276193"/>
                    <a:gd name="connsiteY14394" fmla="*/ 156736 h 1318280"/>
                    <a:gd name="connsiteX14395" fmla="*/ 961457 w 2276193"/>
                    <a:gd name="connsiteY14395" fmla="*/ 162548 h 1318280"/>
                    <a:gd name="connsiteX14396" fmla="*/ 960735 w 2276193"/>
                    <a:gd name="connsiteY14396" fmla="*/ 164132 h 1318280"/>
                    <a:gd name="connsiteX14397" fmla="*/ 964232 w 2276193"/>
                    <a:gd name="connsiteY14397" fmla="*/ 166269 h 1318280"/>
                    <a:gd name="connsiteX14398" fmla="*/ 965582 w 2276193"/>
                    <a:gd name="connsiteY14398" fmla="*/ 174500 h 1318280"/>
                    <a:gd name="connsiteX14399" fmla="*/ 963172 w 2276193"/>
                    <a:gd name="connsiteY14399" fmla="*/ 180134 h 1318280"/>
                    <a:gd name="connsiteX14400" fmla="*/ 963079 w 2276193"/>
                    <a:gd name="connsiteY14400" fmla="*/ 180218 h 1318280"/>
                    <a:gd name="connsiteX14401" fmla="*/ 962657 w 2276193"/>
                    <a:gd name="connsiteY14401" fmla="*/ 180593 h 1318280"/>
                    <a:gd name="connsiteX14402" fmla="*/ 962563 w 2276193"/>
                    <a:gd name="connsiteY14402" fmla="*/ 180668 h 1318280"/>
                    <a:gd name="connsiteX14403" fmla="*/ 962132 w 2276193"/>
                    <a:gd name="connsiteY14403" fmla="*/ 180968 h 1318280"/>
                    <a:gd name="connsiteX14404" fmla="*/ 962038 w 2276193"/>
                    <a:gd name="connsiteY14404" fmla="*/ 181024 h 1318280"/>
                    <a:gd name="connsiteX14405" fmla="*/ 961588 w 2276193"/>
                    <a:gd name="connsiteY14405" fmla="*/ 181268 h 1318280"/>
                    <a:gd name="connsiteX14406" fmla="*/ 961438 w 2276193"/>
                    <a:gd name="connsiteY14406" fmla="*/ 181333 h 1318280"/>
                    <a:gd name="connsiteX14407" fmla="*/ 961035 w 2276193"/>
                    <a:gd name="connsiteY14407" fmla="*/ 181493 h 1318280"/>
                    <a:gd name="connsiteX14408" fmla="*/ 960923 w 2276193"/>
                    <a:gd name="connsiteY14408" fmla="*/ 181530 h 1318280"/>
                    <a:gd name="connsiteX14409" fmla="*/ 960491 w 2276193"/>
                    <a:gd name="connsiteY14409" fmla="*/ 181661 h 1318280"/>
                    <a:gd name="connsiteX14410" fmla="*/ 959929 w 2276193"/>
                    <a:gd name="connsiteY14410" fmla="*/ 181774 h 1318280"/>
                    <a:gd name="connsiteX14411" fmla="*/ 958973 w 2276193"/>
                    <a:gd name="connsiteY14411" fmla="*/ 181849 h 1318280"/>
                    <a:gd name="connsiteX14412" fmla="*/ 953348 w 2276193"/>
                    <a:gd name="connsiteY14412" fmla="*/ 179787 h 1318280"/>
                    <a:gd name="connsiteX14413" fmla="*/ 951605 w 2276193"/>
                    <a:gd name="connsiteY14413" fmla="*/ 178390 h 1318280"/>
                    <a:gd name="connsiteX14414" fmla="*/ 951342 w 2276193"/>
                    <a:gd name="connsiteY14414" fmla="*/ 178165 h 1318280"/>
                    <a:gd name="connsiteX14415" fmla="*/ 951220 w 2276193"/>
                    <a:gd name="connsiteY14415" fmla="*/ 178062 h 1318280"/>
                    <a:gd name="connsiteX14416" fmla="*/ 947546 w 2276193"/>
                    <a:gd name="connsiteY14416" fmla="*/ 181146 h 1318280"/>
                    <a:gd name="connsiteX14417" fmla="*/ 947883 w 2276193"/>
                    <a:gd name="connsiteY14417" fmla="*/ 181268 h 1318280"/>
                    <a:gd name="connsiteX14418" fmla="*/ 948783 w 2276193"/>
                    <a:gd name="connsiteY14418" fmla="*/ 181512 h 1318280"/>
                    <a:gd name="connsiteX14419" fmla="*/ 954717 w 2276193"/>
                    <a:gd name="connsiteY14419" fmla="*/ 188364 h 1318280"/>
                    <a:gd name="connsiteX14420" fmla="*/ 955504 w 2276193"/>
                    <a:gd name="connsiteY14420" fmla="*/ 192301 h 1318280"/>
                    <a:gd name="connsiteX14421" fmla="*/ 956638 w 2276193"/>
                    <a:gd name="connsiteY14421" fmla="*/ 196267 h 1318280"/>
                    <a:gd name="connsiteX14422" fmla="*/ 957501 w 2276193"/>
                    <a:gd name="connsiteY14422" fmla="*/ 196201 h 1318280"/>
                    <a:gd name="connsiteX14423" fmla="*/ 958429 w 2276193"/>
                    <a:gd name="connsiteY14423" fmla="*/ 196285 h 1318280"/>
                    <a:gd name="connsiteX14424" fmla="*/ 965075 w 2276193"/>
                    <a:gd name="connsiteY14424" fmla="*/ 203569 h 1318280"/>
                    <a:gd name="connsiteX14425" fmla="*/ 964401 w 2276193"/>
                    <a:gd name="connsiteY14425" fmla="*/ 208284 h 1318280"/>
                    <a:gd name="connsiteX14426" fmla="*/ 963547 w 2276193"/>
                    <a:gd name="connsiteY14426" fmla="*/ 209212 h 1318280"/>
                    <a:gd name="connsiteX14427" fmla="*/ 961897 w 2276193"/>
                    <a:gd name="connsiteY14427" fmla="*/ 210178 h 1318280"/>
                    <a:gd name="connsiteX14428" fmla="*/ 960604 w 2276193"/>
                    <a:gd name="connsiteY14428" fmla="*/ 210506 h 1318280"/>
                    <a:gd name="connsiteX14429" fmla="*/ 959920 w 2276193"/>
                    <a:gd name="connsiteY14429" fmla="*/ 210572 h 1318280"/>
                    <a:gd name="connsiteX14430" fmla="*/ 959423 w 2276193"/>
                    <a:gd name="connsiteY14430" fmla="*/ 210590 h 1318280"/>
                    <a:gd name="connsiteX14431" fmla="*/ 956835 w 2276193"/>
                    <a:gd name="connsiteY14431" fmla="*/ 210290 h 1318280"/>
                    <a:gd name="connsiteX14432" fmla="*/ 953555 w 2276193"/>
                    <a:gd name="connsiteY14432" fmla="*/ 208397 h 1318280"/>
                    <a:gd name="connsiteX14433" fmla="*/ 953095 w 2276193"/>
                    <a:gd name="connsiteY14433" fmla="*/ 207843 h 1318280"/>
                    <a:gd name="connsiteX14434" fmla="*/ 952983 w 2276193"/>
                    <a:gd name="connsiteY14434" fmla="*/ 207675 h 1318280"/>
                    <a:gd name="connsiteX14435" fmla="*/ 952730 w 2276193"/>
                    <a:gd name="connsiteY14435" fmla="*/ 207281 h 1318280"/>
                    <a:gd name="connsiteX14436" fmla="*/ 952570 w 2276193"/>
                    <a:gd name="connsiteY14436" fmla="*/ 207000 h 1318280"/>
                    <a:gd name="connsiteX14437" fmla="*/ 952448 w 2276193"/>
                    <a:gd name="connsiteY14437" fmla="*/ 206756 h 1318280"/>
                    <a:gd name="connsiteX14438" fmla="*/ 952345 w 2276193"/>
                    <a:gd name="connsiteY14438" fmla="*/ 206541 h 1318280"/>
                    <a:gd name="connsiteX14439" fmla="*/ 952008 w 2276193"/>
                    <a:gd name="connsiteY14439" fmla="*/ 206691 h 1318280"/>
                    <a:gd name="connsiteX14440" fmla="*/ 952383 w 2276193"/>
                    <a:gd name="connsiteY14440" fmla="*/ 207431 h 1318280"/>
                    <a:gd name="connsiteX14441" fmla="*/ 953011 w 2276193"/>
                    <a:gd name="connsiteY14441" fmla="*/ 208603 h 1318280"/>
                    <a:gd name="connsiteX14442" fmla="*/ 953217 w 2276193"/>
                    <a:gd name="connsiteY14442" fmla="*/ 208978 h 1318280"/>
                    <a:gd name="connsiteX14443" fmla="*/ 953826 w 2276193"/>
                    <a:gd name="connsiteY14443" fmla="*/ 210131 h 1318280"/>
                    <a:gd name="connsiteX14444" fmla="*/ 950508 w 2276193"/>
                    <a:gd name="connsiteY14444" fmla="*/ 220405 h 1318280"/>
                    <a:gd name="connsiteX14445" fmla="*/ 949355 w 2276193"/>
                    <a:gd name="connsiteY14445" fmla="*/ 221061 h 1318280"/>
                    <a:gd name="connsiteX14446" fmla="*/ 948436 w 2276193"/>
                    <a:gd name="connsiteY14446" fmla="*/ 221567 h 1318280"/>
                    <a:gd name="connsiteX14447" fmla="*/ 948980 w 2276193"/>
                    <a:gd name="connsiteY14447" fmla="*/ 225401 h 1318280"/>
                    <a:gd name="connsiteX14448" fmla="*/ 942071 w 2276193"/>
                    <a:gd name="connsiteY14448" fmla="*/ 233201 h 1318280"/>
                    <a:gd name="connsiteX14449" fmla="*/ 940215 w 2276193"/>
                    <a:gd name="connsiteY14449" fmla="*/ 233669 h 1318280"/>
                    <a:gd name="connsiteX14450" fmla="*/ 938799 w 2276193"/>
                    <a:gd name="connsiteY14450" fmla="*/ 234541 h 1318280"/>
                    <a:gd name="connsiteX14451" fmla="*/ 939915 w 2276193"/>
                    <a:gd name="connsiteY14451" fmla="*/ 237353 h 1318280"/>
                    <a:gd name="connsiteX14452" fmla="*/ 937412 w 2276193"/>
                    <a:gd name="connsiteY14452" fmla="*/ 242687 h 1318280"/>
                    <a:gd name="connsiteX14453" fmla="*/ 937431 w 2276193"/>
                    <a:gd name="connsiteY14453" fmla="*/ 242837 h 1318280"/>
                    <a:gd name="connsiteX14454" fmla="*/ 937515 w 2276193"/>
                    <a:gd name="connsiteY14454" fmla="*/ 243578 h 1318280"/>
                    <a:gd name="connsiteX14455" fmla="*/ 937562 w 2276193"/>
                    <a:gd name="connsiteY14455" fmla="*/ 244122 h 1318280"/>
                    <a:gd name="connsiteX14456" fmla="*/ 937562 w 2276193"/>
                    <a:gd name="connsiteY14456" fmla="*/ 244225 h 1318280"/>
                    <a:gd name="connsiteX14457" fmla="*/ 937562 w 2276193"/>
                    <a:gd name="connsiteY14457" fmla="*/ 244946 h 1318280"/>
                    <a:gd name="connsiteX14458" fmla="*/ 937543 w 2276193"/>
                    <a:gd name="connsiteY14458" fmla="*/ 245378 h 1318280"/>
                    <a:gd name="connsiteX14459" fmla="*/ 937515 w 2276193"/>
                    <a:gd name="connsiteY14459" fmla="*/ 245584 h 1318280"/>
                    <a:gd name="connsiteX14460" fmla="*/ 937431 w 2276193"/>
                    <a:gd name="connsiteY14460" fmla="*/ 246099 h 1318280"/>
                    <a:gd name="connsiteX14461" fmla="*/ 937375 w 2276193"/>
                    <a:gd name="connsiteY14461" fmla="*/ 246353 h 1318280"/>
                    <a:gd name="connsiteX14462" fmla="*/ 937234 w 2276193"/>
                    <a:gd name="connsiteY14462" fmla="*/ 246831 h 1318280"/>
                    <a:gd name="connsiteX14463" fmla="*/ 937131 w 2276193"/>
                    <a:gd name="connsiteY14463" fmla="*/ 247103 h 1318280"/>
                    <a:gd name="connsiteX14464" fmla="*/ 936896 w 2276193"/>
                    <a:gd name="connsiteY14464" fmla="*/ 247590 h 1318280"/>
                    <a:gd name="connsiteX14465" fmla="*/ 936765 w 2276193"/>
                    <a:gd name="connsiteY14465" fmla="*/ 247824 h 1318280"/>
                    <a:gd name="connsiteX14466" fmla="*/ 936269 w 2276193"/>
                    <a:gd name="connsiteY14466" fmla="*/ 248518 h 1318280"/>
                    <a:gd name="connsiteX14467" fmla="*/ 934290 w 2276193"/>
                    <a:gd name="connsiteY14467" fmla="*/ 249906 h 1318280"/>
                    <a:gd name="connsiteX14468" fmla="*/ 934103 w 2276193"/>
                    <a:gd name="connsiteY14468" fmla="*/ 249980 h 1318280"/>
                    <a:gd name="connsiteX14469" fmla="*/ 934525 w 2276193"/>
                    <a:gd name="connsiteY14469" fmla="*/ 250683 h 1318280"/>
                    <a:gd name="connsiteX14470" fmla="*/ 935059 w 2276193"/>
                    <a:gd name="connsiteY14470" fmla="*/ 251640 h 1318280"/>
                    <a:gd name="connsiteX14471" fmla="*/ 937853 w 2276193"/>
                    <a:gd name="connsiteY14471" fmla="*/ 260114 h 1318280"/>
                    <a:gd name="connsiteX14472" fmla="*/ 938190 w 2276193"/>
                    <a:gd name="connsiteY14472" fmla="*/ 262757 h 1318280"/>
                    <a:gd name="connsiteX14473" fmla="*/ 938387 w 2276193"/>
                    <a:gd name="connsiteY14473" fmla="*/ 266957 h 1318280"/>
                    <a:gd name="connsiteX14474" fmla="*/ 938453 w 2276193"/>
                    <a:gd name="connsiteY14474" fmla="*/ 267979 h 1318280"/>
                    <a:gd name="connsiteX14475" fmla="*/ 937028 w 2276193"/>
                    <a:gd name="connsiteY14475" fmla="*/ 274550 h 1318280"/>
                    <a:gd name="connsiteX14476" fmla="*/ 932744 w 2276193"/>
                    <a:gd name="connsiteY14476" fmla="*/ 276594 h 1318280"/>
                    <a:gd name="connsiteX14477" fmla="*/ 931019 w 2276193"/>
                    <a:gd name="connsiteY14477" fmla="*/ 276837 h 1318280"/>
                    <a:gd name="connsiteX14478" fmla="*/ 930653 w 2276193"/>
                    <a:gd name="connsiteY14478" fmla="*/ 276903 h 1318280"/>
                    <a:gd name="connsiteX14479" fmla="*/ 930972 w 2276193"/>
                    <a:gd name="connsiteY14479" fmla="*/ 277709 h 1318280"/>
                    <a:gd name="connsiteX14480" fmla="*/ 929097 w 2276193"/>
                    <a:gd name="connsiteY14480" fmla="*/ 283427 h 1318280"/>
                    <a:gd name="connsiteX14481" fmla="*/ 920773 w 2276193"/>
                    <a:gd name="connsiteY14481" fmla="*/ 289680 h 1318280"/>
                    <a:gd name="connsiteX14482" fmla="*/ 920492 w 2276193"/>
                    <a:gd name="connsiteY14482" fmla="*/ 289877 h 1318280"/>
                    <a:gd name="connsiteX14483" fmla="*/ 920482 w 2276193"/>
                    <a:gd name="connsiteY14483" fmla="*/ 289980 h 1318280"/>
                    <a:gd name="connsiteX14484" fmla="*/ 914436 w 2276193"/>
                    <a:gd name="connsiteY14484" fmla="*/ 294386 h 1318280"/>
                    <a:gd name="connsiteX14485" fmla="*/ 900394 w 2276193"/>
                    <a:gd name="connsiteY14485" fmla="*/ 300151 h 1318280"/>
                    <a:gd name="connsiteX14486" fmla="*/ 892510 w 2276193"/>
                    <a:gd name="connsiteY14486" fmla="*/ 302138 h 1318280"/>
                    <a:gd name="connsiteX14487" fmla="*/ 886417 w 2276193"/>
                    <a:gd name="connsiteY14487" fmla="*/ 303779 h 1318280"/>
                    <a:gd name="connsiteX14488" fmla="*/ 886267 w 2276193"/>
                    <a:gd name="connsiteY14488" fmla="*/ 303816 h 1318280"/>
                    <a:gd name="connsiteX14489" fmla="*/ 877989 w 2276193"/>
                    <a:gd name="connsiteY14489" fmla="*/ 304847 h 1318280"/>
                    <a:gd name="connsiteX14490" fmla="*/ 876395 w 2276193"/>
                    <a:gd name="connsiteY14490" fmla="*/ 304800 h 1318280"/>
                    <a:gd name="connsiteX14491" fmla="*/ 873077 w 2276193"/>
                    <a:gd name="connsiteY14491" fmla="*/ 307632 h 1318280"/>
                    <a:gd name="connsiteX14492" fmla="*/ 871840 w 2276193"/>
                    <a:gd name="connsiteY14492" fmla="*/ 308831 h 1318280"/>
                    <a:gd name="connsiteX14493" fmla="*/ 871080 w 2276193"/>
                    <a:gd name="connsiteY14493" fmla="*/ 309534 h 1318280"/>
                    <a:gd name="connsiteX14494" fmla="*/ 865409 w 2276193"/>
                    <a:gd name="connsiteY14494" fmla="*/ 315899 h 1318280"/>
                    <a:gd name="connsiteX14495" fmla="*/ 858828 w 2276193"/>
                    <a:gd name="connsiteY14495" fmla="*/ 323764 h 1318280"/>
                    <a:gd name="connsiteX14496" fmla="*/ 858041 w 2276193"/>
                    <a:gd name="connsiteY14496" fmla="*/ 324336 h 1318280"/>
                    <a:gd name="connsiteX14497" fmla="*/ 857703 w 2276193"/>
                    <a:gd name="connsiteY14497" fmla="*/ 324571 h 1318280"/>
                    <a:gd name="connsiteX14498" fmla="*/ 856925 w 2276193"/>
                    <a:gd name="connsiteY14498" fmla="*/ 325086 h 1318280"/>
                    <a:gd name="connsiteX14499" fmla="*/ 856606 w 2276193"/>
                    <a:gd name="connsiteY14499" fmla="*/ 325283 h 1318280"/>
                    <a:gd name="connsiteX14500" fmla="*/ 845508 w 2276193"/>
                    <a:gd name="connsiteY14500" fmla="*/ 329511 h 1318280"/>
                    <a:gd name="connsiteX14501" fmla="*/ 843820 w 2276193"/>
                    <a:gd name="connsiteY14501" fmla="*/ 330579 h 1318280"/>
                    <a:gd name="connsiteX14502" fmla="*/ 839086 w 2276193"/>
                    <a:gd name="connsiteY14502" fmla="*/ 332314 h 1318280"/>
                    <a:gd name="connsiteX14503" fmla="*/ 834868 w 2276193"/>
                    <a:gd name="connsiteY14503" fmla="*/ 330448 h 1318280"/>
                    <a:gd name="connsiteX14504" fmla="*/ 829347 w 2276193"/>
                    <a:gd name="connsiteY14504" fmla="*/ 333401 h 1318280"/>
                    <a:gd name="connsiteX14505" fmla="*/ 827256 w 2276193"/>
                    <a:gd name="connsiteY14505" fmla="*/ 334966 h 1318280"/>
                    <a:gd name="connsiteX14506" fmla="*/ 827097 w 2276193"/>
                    <a:gd name="connsiteY14506" fmla="*/ 335098 h 1318280"/>
                    <a:gd name="connsiteX14507" fmla="*/ 823563 w 2276193"/>
                    <a:gd name="connsiteY14507" fmla="*/ 337582 h 1318280"/>
                    <a:gd name="connsiteX14508" fmla="*/ 820900 w 2276193"/>
                    <a:gd name="connsiteY14508" fmla="*/ 344059 h 1318280"/>
                    <a:gd name="connsiteX14509" fmla="*/ 820722 w 2276193"/>
                    <a:gd name="connsiteY14509" fmla="*/ 351287 h 1318280"/>
                    <a:gd name="connsiteX14510" fmla="*/ 816401 w 2276193"/>
                    <a:gd name="connsiteY14510" fmla="*/ 355712 h 1318280"/>
                    <a:gd name="connsiteX14511" fmla="*/ 814376 w 2276193"/>
                    <a:gd name="connsiteY14511" fmla="*/ 358467 h 1318280"/>
                    <a:gd name="connsiteX14512" fmla="*/ 810017 w 2276193"/>
                    <a:gd name="connsiteY14512" fmla="*/ 364280 h 1318280"/>
                    <a:gd name="connsiteX14513" fmla="*/ 809961 w 2276193"/>
                    <a:gd name="connsiteY14513" fmla="*/ 364589 h 1318280"/>
                    <a:gd name="connsiteX14514" fmla="*/ 809689 w 2276193"/>
                    <a:gd name="connsiteY14514" fmla="*/ 366098 h 1318280"/>
                    <a:gd name="connsiteX14515" fmla="*/ 807580 w 2276193"/>
                    <a:gd name="connsiteY14515" fmla="*/ 372051 h 1318280"/>
                    <a:gd name="connsiteX14516" fmla="*/ 805245 w 2276193"/>
                    <a:gd name="connsiteY14516" fmla="*/ 376044 h 1318280"/>
                    <a:gd name="connsiteX14517" fmla="*/ 803399 w 2276193"/>
                    <a:gd name="connsiteY14517" fmla="*/ 380834 h 1318280"/>
                    <a:gd name="connsiteX14518" fmla="*/ 803361 w 2276193"/>
                    <a:gd name="connsiteY14518" fmla="*/ 380956 h 1318280"/>
                    <a:gd name="connsiteX14519" fmla="*/ 801102 w 2276193"/>
                    <a:gd name="connsiteY14519" fmla="*/ 386721 h 1318280"/>
                    <a:gd name="connsiteX14520" fmla="*/ 800896 w 2276193"/>
                    <a:gd name="connsiteY14520" fmla="*/ 387143 h 1318280"/>
                    <a:gd name="connsiteX14521" fmla="*/ 800812 w 2276193"/>
                    <a:gd name="connsiteY14521" fmla="*/ 387312 h 1318280"/>
                    <a:gd name="connsiteX14522" fmla="*/ 799181 w 2276193"/>
                    <a:gd name="connsiteY14522" fmla="*/ 389890 h 1318280"/>
                    <a:gd name="connsiteX14523" fmla="*/ 797915 w 2276193"/>
                    <a:gd name="connsiteY14523" fmla="*/ 391258 h 1318280"/>
                    <a:gd name="connsiteX14524" fmla="*/ 797746 w 2276193"/>
                    <a:gd name="connsiteY14524" fmla="*/ 391408 h 1318280"/>
                    <a:gd name="connsiteX14525" fmla="*/ 797381 w 2276193"/>
                    <a:gd name="connsiteY14525" fmla="*/ 391718 h 1318280"/>
                    <a:gd name="connsiteX14526" fmla="*/ 791672 w 2276193"/>
                    <a:gd name="connsiteY14526" fmla="*/ 393780 h 1318280"/>
                    <a:gd name="connsiteX14527" fmla="*/ 791625 w 2276193"/>
                    <a:gd name="connsiteY14527" fmla="*/ 393780 h 1318280"/>
                    <a:gd name="connsiteX14528" fmla="*/ 791559 w 2276193"/>
                    <a:gd name="connsiteY14528" fmla="*/ 393780 h 1318280"/>
                    <a:gd name="connsiteX14529" fmla="*/ 790519 w 2276193"/>
                    <a:gd name="connsiteY14529" fmla="*/ 393714 h 1318280"/>
                    <a:gd name="connsiteX14530" fmla="*/ 790397 w 2276193"/>
                    <a:gd name="connsiteY14530" fmla="*/ 393696 h 1318280"/>
                    <a:gd name="connsiteX14531" fmla="*/ 789375 w 2276193"/>
                    <a:gd name="connsiteY14531" fmla="*/ 393499 h 1318280"/>
                    <a:gd name="connsiteX14532" fmla="*/ 787107 w 2276193"/>
                    <a:gd name="connsiteY14532" fmla="*/ 392636 h 1318280"/>
                    <a:gd name="connsiteX14533" fmla="*/ 783422 w 2276193"/>
                    <a:gd name="connsiteY14533" fmla="*/ 389946 h 1318280"/>
                    <a:gd name="connsiteX14534" fmla="*/ 780423 w 2276193"/>
                    <a:gd name="connsiteY14534" fmla="*/ 386234 h 1318280"/>
                    <a:gd name="connsiteX14535" fmla="*/ 780366 w 2276193"/>
                    <a:gd name="connsiteY14535" fmla="*/ 386149 h 1318280"/>
                    <a:gd name="connsiteX14536" fmla="*/ 779898 w 2276193"/>
                    <a:gd name="connsiteY14536" fmla="*/ 385287 h 1318280"/>
                    <a:gd name="connsiteX14537" fmla="*/ 779813 w 2276193"/>
                    <a:gd name="connsiteY14537" fmla="*/ 385118 h 1318280"/>
                    <a:gd name="connsiteX14538" fmla="*/ 779457 w 2276193"/>
                    <a:gd name="connsiteY14538" fmla="*/ 384321 h 1318280"/>
                    <a:gd name="connsiteX14539" fmla="*/ 779373 w 2276193"/>
                    <a:gd name="connsiteY14539" fmla="*/ 384115 h 1318280"/>
                    <a:gd name="connsiteX14540" fmla="*/ 779092 w 2276193"/>
                    <a:gd name="connsiteY14540" fmla="*/ 383319 h 1318280"/>
                    <a:gd name="connsiteX14541" fmla="*/ 778576 w 2276193"/>
                    <a:gd name="connsiteY14541" fmla="*/ 383487 h 1318280"/>
                    <a:gd name="connsiteX14542" fmla="*/ 773889 w 2276193"/>
                    <a:gd name="connsiteY14542" fmla="*/ 384321 h 1318280"/>
                    <a:gd name="connsiteX14543" fmla="*/ 768283 w 2276193"/>
                    <a:gd name="connsiteY14543" fmla="*/ 380937 h 1318280"/>
                    <a:gd name="connsiteX14544" fmla="*/ 765827 w 2276193"/>
                    <a:gd name="connsiteY14544" fmla="*/ 378453 h 1318280"/>
                    <a:gd name="connsiteX14545" fmla="*/ 760184 w 2276193"/>
                    <a:gd name="connsiteY14545" fmla="*/ 368207 h 1318280"/>
                    <a:gd name="connsiteX14546" fmla="*/ 756097 w 2276193"/>
                    <a:gd name="connsiteY14546" fmla="*/ 353809 h 1318280"/>
                    <a:gd name="connsiteX14547" fmla="*/ 753800 w 2276193"/>
                    <a:gd name="connsiteY14547" fmla="*/ 340225 h 1318280"/>
                    <a:gd name="connsiteX14548" fmla="*/ 752656 w 2276193"/>
                    <a:gd name="connsiteY14548" fmla="*/ 339232 h 1318280"/>
                    <a:gd name="connsiteX14549" fmla="*/ 751410 w 2276193"/>
                    <a:gd name="connsiteY14549" fmla="*/ 334676 h 1318280"/>
                    <a:gd name="connsiteX14550" fmla="*/ 749760 w 2276193"/>
                    <a:gd name="connsiteY14550" fmla="*/ 323033 h 1318280"/>
                    <a:gd name="connsiteX14551" fmla="*/ 749694 w 2276193"/>
                    <a:gd name="connsiteY14551" fmla="*/ 322799 h 1318280"/>
                    <a:gd name="connsiteX14552" fmla="*/ 748213 w 2276193"/>
                    <a:gd name="connsiteY14552" fmla="*/ 316940 h 1318280"/>
                    <a:gd name="connsiteX14553" fmla="*/ 747932 w 2276193"/>
                    <a:gd name="connsiteY14553" fmla="*/ 315796 h 1318280"/>
                    <a:gd name="connsiteX14554" fmla="*/ 748691 w 2276193"/>
                    <a:gd name="connsiteY14554" fmla="*/ 310819 h 1318280"/>
                    <a:gd name="connsiteX14555" fmla="*/ 751035 w 2276193"/>
                    <a:gd name="connsiteY14555" fmla="*/ 308559 h 1318280"/>
                    <a:gd name="connsiteX14556" fmla="*/ 750941 w 2276193"/>
                    <a:gd name="connsiteY14556" fmla="*/ 308391 h 1318280"/>
                    <a:gd name="connsiteX14557" fmla="*/ 750856 w 2276193"/>
                    <a:gd name="connsiteY14557" fmla="*/ 308231 h 1318280"/>
                    <a:gd name="connsiteX14558" fmla="*/ 750603 w 2276193"/>
                    <a:gd name="connsiteY14558" fmla="*/ 307744 h 1318280"/>
                    <a:gd name="connsiteX14559" fmla="*/ 750472 w 2276193"/>
                    <a:gd name="connsiteY14559" fmla="*/ 307463 h 1318280"/>
                    <a:gd name="connsiteX14560" fmla="*/ 750331 w 2276193"/>
                    <a:gd name="connsiteY14560" fmla="*/ 307116 h 1318280"/>
                    <a:gd name="connsiteX14561" fmla="*/ 750210 w 2276193"/>
                    <a:gd name="connsiteY14561" fmla="*/ 306797 h 1318280"/>
                    <a:gd name="connsiteX14562" fmla="*/ 750125 w 2276193"/>
                    <a:gd name="connsiteY14562" fmla="*/ 306544 h 1318280"/>
                    <a:gd name="connsiteX14563" fmla="*/ 750669 w 2276193"/>
                    <a:gd name="connsiteY14563" fmla="*/ 299851 h 1318280"/>
                    <a:gd name="connsiteX14564" fmla="*/ 750781 w 2276193"/>
                    <a:gd name="connsiteY14564" fmla="*/ 299542 h 1318280"/>
                    <a:gd name="connsiteX14565" fmla="*/ 751175 w 2276193"/>
                    <a:gd name="connsiteY14565" fmla="*/ 298248 h 1318280"/>
                    <a:gd name="connsiteX14566" fmla="*/ 757184 w 2276193"/>
                    <a:gd name="connsiteY14566" fmla="*/ 289174 h 1318280"/>
                    <a:gd name="connsiteX14567" fmla="*/ 760699 w 2276193"/>
                    <a:gd name="connsiteY14567" fmla="*/ 284899 h 1318280"/>
                    <a:gd name="connsiteX14568" fmla="*/ 767880 w 2276193"/>
                    <a:gd name="connsiteY14568" fmla="*/ 281403 h 1318280"/>
                    <a:gd name="connsiteX14569" fmla="*/ 768161 w 2276193"/>
                    <a:gd name="connsiteY14569" fmla="*/ 281403 h 1318280"/>
                    <a:gd name="connsiteX14570" fmla="*/ 771283 w 2276193"/>
                    <a:gd name="connsiteY14570" fmla="*/ 277756 h 1318280"/>
                    <a:gd name="connsiteX14571" fmla="*/ 771461 w 2276193"/>
                    <a:gd name="connsiteY14571" fmla="*/ 277597 h 1318280"/>
                    <a:gd name="connsiteX14572" fmla="*/ 771911 w 2276193"/>
                    <a:gd name="connsiteY14572" fmla="*/ 277194 h 1318280"/>
                    <a:gd name="connsiteX14573" fmla="*/ 771967 w 2276193"/>
                    <a:gd name="connsiteY14573" fmla="*/ 276566 h 1318280"/>
                    <a:gd name="connsiteX14574" fmla="*/ 771949 w 2276193"/>
                    <a:gd name="connsiteY14574" fmla="*/ 276575 h 1318280"/>
                    <a:gd name="connsiteX14575" fmla="*/ 771677 w 2276193"/>
                    <a:gd name="connsiteY14575" fmla="*/ 276734 h 1318280"/>
                    <a:gd name="connsiteX14576" fmla="*/ 771461 w 2276193"/>
                    <a:gd name="connsiteY14576" fmla="*/ 276866 h 1318280"/>
                    <a:gd name="connsiteX14577" fmla="*/ 771049 w 2276193"/>
                    <a:gd name="connsiteY14577" fmla="*/ 277100 h 1318280"/>
                    <a:gd name="connsiteX14578" fmla="*/ 770758 w 2276193"/>
                    <a:gd name="connsiteY14578" fmla="*/ 277231 h 1318280"/>
                    <a:gd name="connsiteX14579" fmla="*/ 770523 w 2276193"/>
                    <a:gd name="connsiteY14579" fmla="*/ 277334 h 1318280"/>
                    <a:gd name="connsiteX14580" fmla="*/ 770092 w 2276193"/>
                    <a:gd name="connsiteY14580" fmla="*/ 277512 h 1318280"/>
                    <a:gd name="connsiteX14581" fmla="*/ 769792 w 2276193"/>
                    <a:gd name="connsiteY14581" fmla="*/ 277616 h 1318280"/>
                    <a:gd name="connsiteX14582" fmla="*/ 769567 w 2276193"/>
                    <a:gd name="connsiteY14582" fmla="*/ 277690 h 1318280"/>
                    <a:gd name="connsiteX14583" fmla="*/ 769080 w 2276193"/>
                    <a:gd name="connsiteY14583" fmla="*/ 277850 h 1318280"/>
                    <a:gd name="connsiteX14584" fmla="*/ 768808 w 2276193"/>
                    <a:gd name="connsiteY14584" fmla="*/ 277925 h 1318280"/>
                    <a:gd name="connsiteX14585" fmla="*/ 768011 w 2276193"/>
                    <a:gd name="connsiteY14585" fmla="*/ 278122 h 1318280"/>
                    <a:gd name="connsiteX14586" fmla="*/ 767899 w 2276193"/>
                    <a:gd name="connsiteY14586" fmla="*/ 278150 h 1318280"/>
                    <a:gd name="connsiteX14587" fmla="*/ 766137 w 2276193"/>
                    <a:gd name="connsiteY14587" fmla="*/ 278497 h 1318280"/>
                    <a:gd name="connsiteX14588" fmla="*/ 766014 w 2276193"/>
                    <a:gd name="connsiteY14588" fmla="*/ 278515 h 1318280"/>
                    <a:gd name="connsiteX14589" fmla="*/ 765996 w 2276193"/>
                    <a:gd name="connsiteY14589" fmla="*/ 278515 h 1318280"/>
                    <a:gd name="connsiteX14590" fmla="*/ 765883 w 2276193"/>
                    <a:gd name="connsiteY14590" fmla="*/ 278534 h 1318280"/>
                    <a:gd name="connsiteX14591" fmla="*/ 763380 w 2276193"/>
                    <a:gd name="connsiteY14591" fmla="*/ 278740 h 1318280"/>
                    <a:gd name="connsiteX14592" fmla="*/ 756322 w 2276193"/>
                    <a:gd name="connsiteY14592" fmla="*/ 275919 h 1318280"/>
                    <a:gd name="connsiteX14593" fmla="*/ 756218 w 2276193"/>
                    <a:gd name="connsiteY14593" fmla="*/ 275816 h 1318280"/>
                    <a:gd name="connsiteX14594" fmla="*/ 755469 w 2276193"/>
                    <a:gd name="connsiteY14594" fmla="*/ 274944 h 1318280"/>
                    <a:gd name="connsiteX14595" fmla="*/ 755187 w 2276193"/>
                    <a:gd name="connsiteY14595" fmla="*/ 274550 h 1318280"/>
                    <a:gd name="connsiteX14596" fmla="*/ 755103 w 2276193"/>
                    <a:gd name="connsiteY14596" fmla="*/ 274428 h 1318280"/>
                    <a:gd name="connsiteX14597" fmla="*/ 754606 w 2276193"/>
                    <a:gd name="connsiteY14597" fmla="*/ 273669 h 1318280"/>
                    <a:gd name="connsiteX14598" fmla="*/ 754344 w 2276193"/>
                    <a:gd name="connsiteY14598" fmla="*/ 273200 h 1318280"/>
                    <a:gd name="connsiteX14599" fmla="*/ 753669 w 2276193"/>
                    <a:gd name="connsiteY14599" fmla="*/ 271813 h 1318280"/>
                    <a:gd name="connsiteX14600" fmla="*/ 753275 w 2276193"/>
                    <a:gd name="connsiteY14600" fmla="*/ 270651 h 1318280"/>
                    <a:gd name="connsiteX14601" fmla="*/ 753003 w 2276193"/>
                    <a:gd name="connsiteY14601" fmla="*/ 269432 h 1318280"/>
                    <a:gd name="connsiteX14602" fmla="*/ 753866 w 2276193"/>
                    <a:gd name="connsiteY14602" fmla="*/ 261483 h 1318280"/>
                    <a:gd name="connsiteX14603" fmla="*/ 757212 w 2276193"/>
                    <a:gd name="connsiteY14603" fmla="*/ 257470 h 1318280"/>
                    <a:gd name="connsiteX14604" fmla="*/ 758131 w 2276193"/>
                    <a:gd name="connsiteY14604" fmla="*/ 251621 h 1318280"/>
                    <a:gd name="connsiteX14605" fmla="*/ 766062 w 2276193"/>
                    <a:gd name="connsiteY14605" fmla="*/ 249633 h 1318280"/>
                    <a:gd name="connsiteX14606" fmla="*/ 767524 w 2276193"/>
                    <a:gd name="connsiteY14606" fmla="*/ 250018 h 1318280"/>
                    <a:gd name="connsiteX14607" fmla="*/ 772070 w 2276193"/>
                    <a:gd name="connsiteY14607" fmla="*/ 251396 h 1318280"/>
                    <a:gd name="connsiteX14608" fmla="*/ 771723 w 2276193"/>
                    <a:gd name="connsiteY14608" fmla="*/ 250158 h 1318280"/>
                    <a:gd name="connsiteX14609" fmla="*/ 770336 w 2276193"/>
                    <a:gd name="connsiteY14609" fmla="*/ 246428 h 1318280"/>
                    <a:gd name="connsiteX14610" fmla="*/ 768620 w 2276193"/>
                    <a:gd name="connsiteY14610" fmla="*/ 247815 h 1318280"/>
                    <a:gd name="connsiteX14611" fmla="*/ 764140 w 2276193"/>
                    <a:gd name="connsiteY14611" fmla="*/ 249174 h 1318280"/>
                    <a:gd name="connsiteX14612" fmla="*/ 759171 w 2276193"/>
                    <a:gd name="connsiteY14612" fmla="*/ 247121 h 1318280"/>
                    <a:gd name="connsiteX14613" fmla="*/ 758487 w 2276193"/>
                    <a:gd name="connsiteY14613" fmla="*/ 246456 h 1318280"/>
                    <a:gd name="connsiteX14614" fmla="*/ 758318 w 2276193"/>
                    <a:gd name="connsiteY14614" fmla="*/ 246278 h 1318280"/>
                    <a:gd name="connsiteX14615" fmla="*/ 757775 w 2276193"/>
                    <a:gd name="connsiteY14615" fmla="*/ 245659 h 1318280"/>
                    <a:gd name="connsiteX14616" fmla="*/ 757681 w 2276193"/>
                    <a:gd name="connsiteY14616" fmla="*/ 245537 h 1318280"/>
                    <a:gd name="connsiteX14617" fmla="*/ 757287 w 2276193"/>
                    <a:gd name="connsiteY14617" fmla="*/ 245012 h 1318280"/>
                    <a:gd name="connsiteX14618" fmla="*/ 757090 w 2276193"/>
                    <a:gd name="connsiteY14618" fmla="*/ 244712 h 1318280"/>
                    <a:gd name="connsiteX14619" fmla="*/ 756884 w 2276193"/>
                    <a:gd name="connsiteY14619" fmla="*/ 244375 h 1318280"/>
                    <a:gd name="connsiteX14620" fmla="*/ 756584 w 2276193"/>
                    <a:gd name="connsiteY14620" fmla="*/ 243803 h 1318280"/>
                    <a:gd name="connsiteX14621" fmla="*/ 756490 w 2276193"/>
                    <a:gd name="connsiteY14621" fmla="*/ 243606 h 1318280"/>
                    <a:gd name="connsiteX14622" fmla="*/ 756322 w 2276193"/>
                    <a:gd name="connsiteY14622" fmla="*/ 243194 h 1318280"/>
                    <a:gd name="connsiteX14623" fmla="*/ 757325 w 2276193"/>
                    <a:gd name="connsiteY14623" fmla="*/ 236650 h 1318280"/>
                    <a:gd name="connsiteX14624" fmla="*/ 759715 w 2276193"/>
                    <a:gd name="connsiteY14624" fmla="*/ 230501 h 1318280"/>
                    <a:gd name="connsiteX14625" fmla="*/ 760568 w 2276193"/>
                    <a:gd name="connsiteY14625" fmla="*/ 226208 h 1318280"/>
                    <a:gd name="connsiteX14626" fmla="*/ 764852 w 2276193"/>
                    <a:gd name="connsiteY14626" fmla="*/ 223948 h 1318280"/>
                    <a:gd name="connsiteX14627" fmla="*/ 765040 w 2276193"/>
                    <a:gd name="connsiteY14627" fmla="*/ 223920 h 1318280"/>
                    <a:gd name="connsiteX14628" fmla="*/ 764918 w 2276193"/>
                    <a:gd name="connsiteY14628" fmla="*/ 222702 h 1318280"/>
                    <a:gd name="connsiteX14629" fmla="*/ 763812 w 2276193"/>
                    <a:gd name="connsiteY14629" fmla="*/ 195554 h 1318280"/>
                    <a:gd name="connsiteX14630" fmla="*/ 762705 w 2276193"/>
                    <a:gd name="connsiteY14630" fmla="*/ 192733 h 1318280"/>
                    <a:gd name="connsiteX14631" fmla="*/ 762556 w 2276193"/>
                    <a:gd name="connsiteY14631" fmla="*/ 192376 h 1318280"/>
                    <a:gd name="connsiteX14632" fmla="*/ 761909 w 2276193"/>
                    <a:gd name="connsiteY14632" fmla="*/ 190792 h 1318280"/>
                    <a:gd name="connsiteX14633" fmla="*/ 760962 w 2276193"/>
                    <a:gd name="connsiteY14633" fmla="*/ 174893 h 1318280"/>
                    <a:gd name="connsiteX14634" fmla="*/ 757831 w 2276193"/>
                    <a:gd name="connsiteY14634" fmla="*/ 172841 h 1318280"/>
                    <a:gd name="connsiteX14635" fmla="*/ 757531 w 2276193"/>
                    <a:gd name="connsiteY14635" fmla="*/ 172616 h 1318280"/>
                    <a:gd name="connsiteX14636" fmla="*/ 755965 w 2276193"/>
                    <a:gd name="connsiteY14636" fmla="*/ 171416 h 1318280"/>
                    <a:gd name="connsiteX14637" fmla="*/ 755112 w 2276193"/>
                    <a:gd name="connsiteY14637" fmla="*/ 170741 h 1318280"/>
                    <a:gd name="connsiteX14638" fmla="*/ 745279 w 2276193"/>
                    <a:gd name="connsiteY14638" fmla="*/ 164732 h 1318280"/>
                    <a:gd name="connsiteX14639" fmla="*/ 744370 w 2276193"/>
                    <a:gd name="connsiteY14639" fmla="*/ 164807 h 1318280"/>
                    <a:gd name="connsiteX14640" fmla="*/ 743310 w 2276193"/>
                    <a:gd name="connsiteY14640" fmla="*/ 165013 h 1318280"/>
                    <a:gd name="connsiteX14641" fmla="*/ 738989 w 2276193"/>
                    <a:gd name="connsiteY14641" fmla="*/ 165397 h 1318280"/>
                    <a:gd name="connsiteX14642" fmla="*/ 730346 w 2276193"/>
                    <a:gd name="connsiteY14642" fmla="*/ 163110 h 1318280"/>
                    <a:gd name="connsiteX14643" fmla="*/ 730196 w 2276193"/>
                    <a:gd name="connsiteY14643" fmla="*/ 163016 h 1318280"/>
                    <a:gd name="connsiteX14644" fmla="*/ 725518 w 2276193"/>
                    <a:gd name="connsiteY14644" fmla="*/ 166419 h 1318280"/>
                    <a:gd name="connsiteX14645" fmla="*/ 722059 w 2276193"/>
                    <a:gd name="connsiteY14645" fmla="*/ 165341 h 1318280"/>
                    <a:gd name="connsiteX14646" fmla="*/ 713547 w 2276193"/>
                    <a:gd name="connsiteY14646" fmla="*/ 155705 h 1318280"/>
                    <a:gd name="connsiteX14647" fmla="*/ 715066 w 2276193"/>
                    <a:gd name="connsiteY14647" fmla="*/ 148496 h 1318280"/>
                    <a:gd name="connsiteX14648" fmla="*/ 715131 w 2276193"/>
                    <a:gd name="connsiteY14648" fmla="*/ 148458 h 1318280"/>
                    <a:gd name="connsiteX14649" fmla="*/ 714982 w 2276193"/>
                    <a:gd name="connsiteY14649" fmla="*/ 148318 h 1318280"/>
                    <a:gd name="connsiteX14650" fmla="*/ 712657 w 2276193"/>
                    <a:gd name="connsiteY14650" fmla="*/ 145796 h 1318280"/>
                    <a:gd name="connsiteX14651" fmla="*/ 712357 w 2276193"/>
                    <a:gd name="connsiteY14651" fmla="*/ 145337 h 1318280"/>
                    <a:gd name="connsiteX14652" fmla="*/ 711251 w 2276193"/>
                    <a:gd name="connsiteY14652" fmla="*/ 136947 h 1318280"/>
                    <a:gd name="connsiteX14653" fmla="*/ 716687 w 2276193"/>
                    <a:gd name="connsiteY14653" fmla="*/ 132457 h 1318280"/>
                    <a:gd name="connsiteX14654" fmla="*/ 717138 w 2276193"/>
                    <a:gd name="connsiteY14654" fmla="*/ 132353 h 1318280"/>
                    <a:gd name="connsiteX14655" fmla="*/ 717531 w 2276193"/>
                    <a:gd name="connsiteY14655" fmla="*/ 132288 h 1318280"/>
                    <a:gd name="connsiteX14656" fmla="*/ 718459 w 2276193"/>
                    <a:gd name="connsiteY14656" fmla="*/ 132213 h 1318280"/>
                    <a:gd name="connsiteX14657" fmla="*/ 719912 w 2276193"/>
                    <a:gd name="connsiteY14657" fmla="*/ 132363 h 1318280"/>
                    <a:gd name="connsiteX14658" fmla="*/ 720025 w 2276193"/>
                    <a:gd name="connsiteY14658" fmla="*/ 132382 h 1318280"/>
                    <a:gd name="connsiteX14659" fmla="*/ 720418 w 2276193"/>
                    <a:gd name="connsiteY14659" fmla="*/ 132447 h 1318280"/>
                    <a:gd name="connsiteX14660" fmla="*/ 720353 w 2276193"/>
                    <a:gd name="connsiteY14660" fmla="*/ 132382 h 1318280"/>
                    <a:gd name="connsiteX14661" fmla="*/ 719959 w 2276193"/>
                    <a:gd name="connsiteY14661" fmla="*/ 131950 h 1318280"/>
                    <a:gd name="connsiteX14662" fmla="*/ 719819 w 2276193"/>
                    <a:gd name="connsiteY14662" fmla="*/ 131782 h 1318280"/>
                    <a:gd name="connsiteX14663" fmla="*/ 718047 w 2276193"/>
                    <a:gd name="connsiteY14663" fmla="*/ 129194 h 1318280"/>
                    <a:gd name="connsiteX14664" fmla="*/ 717981 w 2276193"/>
                    <a:gd name="connsiteY14664" fmla="*/ 129072 h 1318280"/>
                    <a:gd name="connsiteX14665" fmla="*/ 717587 w 2276193"/>
                    <a:gd name="connsiteY14665" fmla="*/ 128323 h 1318280"/>
                    <a:gd name="connsiteX14666" fmla="*/ 716716 w 2276193"/>
                    <a:gd name="connsiteY14666" fmla="*/ 126307 h 1318280"/>
                    <a:gd name="connsiteX14667" fmla="*/ 715619 w 2276193"/>
                    <a:gd name="connsiteY14667" fmla="*/ 124385 h 1318280"/>
                    <a:gd name="connsiteX14668" fmla="*/ 715347 w 2276193"/>
                    <a:gd name="connsiteY14668" fmla="*/ 123964 h 1318280"/>
                    <a:gd name="connsiteX14669" fmla="*/ 714681 w 2276193"/>
                    <a:gd name="connsiteY14669" fmla="*/ 122942 h 1318280"/>
                    <a:gd name="connsiteX14670" fmla="*/ 712572 w 2276193"/>
                    <a:gd name="connsiteY14670" fmla="*/ 112190 h 1318280"/>
                    <a:gd name="connsiteX14671" fmla="*/ 713903 w 2276193"/>
                    <a:gd name="connsiteY14671" fmla="*/ 109846 h 1318280"/>
                    <a:gd name="connsiteX14672" fmla="*/ 715619 w 2276193"/>
                    <a:gd name="connsiteY14672" fmla="*/ 108178 h 1318280"/>
                    <a:gd name="connsiteX14673" fmla="*/ 715863 w 2276193"/>
                    <a:gd name="connsiteY14673" fmla="*/ 107999 h 1318280"/>
                    <a:gd name="connsiteX14674" fmla="*/ 716444 w 2276193"/>
                    <a:gd name="connsiteY14674" fmla="*/ 107596 h 1318280"/>
                    <a:gd name="connsiteX14675" fmla="*/ 717288 w 2276193"/>
                    <a:gd name="connsiteY14675" fmla="*/ 107100 h 1318280"/>
                    <a:gd name="connsiteX14676" fmla="*/ 717578 w 2276193"/>
                    <a:gd name="connsiteY14676" fmla="*/ 106949 h 1318280"/>
                    <a:gd name="connsiteX14677" fmla="*/ 717681 w 2276193"/>
                    <a:gd name="connsiteY14677" fmla="*/ 106893 h 1318280"/>
                    <a:gd name="connsiteX14678" fmla="*/ 718422 w 2276193"/>
                    <a:gd name="connsiteY14678" fmla="*/ 106537 h 1318280"/>
                    <a:gd name="connsiteX14679" fmla="*/ 718797 w 2276193"/>
                    <a:gd name="connsiteY14679" fmla="*/ 106378 h 1318280"/>
                    <a:gd name="connsiteX14680" fmla="*/ 719997 w 2276193"/>
                    <a:gd name="connsiteY14680" fmla="*/ 105928 h 1318280"/>
                    <a:gd name="connsiteX14681" fmla="*/ 720090 w 2276193"/>
                    <a:gd name="connsiteY14681" fmla="*/ 105900 h 1318280"/>
                    <a:gd name="connsiteX14682" fmla="*/ 723353 w 2276193"/>
                    <a:gd name="connsiteY14682" fmla="*/ 104887 h 1318280"/>
                    <a:gd name="connsiteX14683" fmla="*/ 723596 w 2276193"/>
                    <a:gd name="connsiteY14683" fmla="*/ 104812 h 1318280"/>
                    <a:gd name="connsiteX14684" fmla="*/ 738267 w 2276193"/>
                    <a:gd name="connsiteY14684" fmla="*/ 101250 h 1318280"/>
                    <a:gd name="connsiteX14685" fmla="*/ 740376 w 2276193"/>
                    <a:gd name="connsiteY14685" fmla="*/ 100781 h 1318280"/>
                    <a:gd name="connsiteX14686" fmla="*/ 744491 w 2276193"/>
                    <a:gd name="connsiteY14686" fmla="*/ 99853 h 1318280"/>
                    <a:gd name="connsiteX14687" fmla="*/ 746910 w 2276193"/>
                    <a:gd name="connsiteY14687" fmla="*/ 99600 h 1318280"/>
                    <a:gd name="connsiteX14688" fmla="*/ 748832 w 2276193"/>
                    <a:gd name="connsiteY14688" fmla="*/ 99638 h 1318280"/>
                    <a:gd name="connsiteX14689" fmla="*/ 749394 w 2276193"/>
                    <a:gd name="connsiteY14689" fmla="*/ 99638 h 1318280"/>
                    <a:gd name="connsiteX14690" fmla="*/ 753763 w 2276193"/>
                    <a:gd name="connsiteY14690" fmla="*/ 100875 h 1318280"/>
                    <a:gd name="connsiteX14691" fmla="*/ 754091 w 2276193"/>
                    <a:gd name="connsiteY14691" fmla="*/ 101025 h 1318280"/>
                    <a:gd name="connsiteX14692" fmla="*/ 754166 w 2276193"/>
                    <a:gd name="connsiteY14692" fmla="*/ 101062 h 1318280"/>
                    <a:gd name="connsiteX14693" fmla="*/ 758918 w 2276193"/>
                    <a:gd name="connsiteY14693" fmla="*/ 95607 h 1318280"/>
                    <a:gd name="connsiteX14694" fmla="*/ 759715 w 2276193"/>
                    <a:gd name="connsiteY14694" fmla="*/ 94547 h 1318280"/>
                    <a:gd name="connsiteX14695" fmla="*/ 760662 w 2276193"/>
                    <a:gd name="connsiteY14695" fmla="*/ 91510 h 1318280"/>
                    <a:gd name="connsiteX14696" fmla="*/ 760812 w 2276193"/>
                    <a:gd name="connsiteY14696" fmla="*/ 91267 h 1318280"/>
                    <a:gd name="connsiteX14697" fmla="*/ 761309 w 2276193"/>
                    <a:gd name="connsiteY14697" fmla="*/ 90470 h 1318280"/>
                    <a:gd name="connsiteX14698" fmla="*/ 760399 w 2276193"/>
                    <a:gd name="connsiteY14698" fmla="*/ 90235 h 1318280"/>
                    <a:gd name="connsiteX14699" fmla="*/ 756631 w 2276193"/>
                    <a:gd name="connsiteY14699" fmla="*/ 88764 h 1318280"/>
                    <a:gd name="connsiteX14700" fmla="*/ 756041 w 2276193"/>
                    <a:gd name="connsiteY14700" fmla="*/ 88332 h 1318280"/>
                    <a:gd name="connsiteX14701" fmla="*/ 755956 w 2276193"/>
                    <a:gd name="connsiteY14701" fmla="*/ 88257 h 1318280"/>
                    <a:gd name="connsiteX14702" fmla="*/ 755459 w 2276193"/>
                    <a:gd name="connsiteY14702" fmla="*/ 87789 h 1318280"/>
                    <a:gd name="connsiteX14703" fmla="*/ 755262 w 2276193"/>
                    <a:gd name="connsiteY14703" fmla="*/ 87554 h 1318280"/>
                    <a:gd name="connsiteX14704" fmla="*/ 755150 w 2276193"/>
                    <a:gd name="connsiteY14704" fmla="*/ 87414 h 1318280"/>
                    <a:gd name="connsiteX14705" fmla="*/ 754925 w 2276193"/>
                    <a:gd name="connsiteY14705" fmla="*/ 87123 h 1318280"/>
                    <a:gd name="connsiteX14706" fmla="*/ 754475 w 2276193"/>
                    <a:gd name="connsiteY14706" fmla="*/ 86308 h 1318280"/>
                    <a:gd name="connsiteX14707" fmla="*/ 754203 w 2276193"/>
                    <a:gd name="connsiteY14707" fmla="*/ 85492 h 1318280"/>
                    <a:gd name="connsiteX14708" fmla="*/ 754128 w 2276193"/>
                    <a:gd name="connsiteY14708" fmla="*/ 85173 h 1318280"/>
                    <a:gd name="connsiteX14709" fmla="*/ 754072 w 2276193"/>
                    <a:gd name="connsiteY14709" fmla="*/ 84752 h 1318280"/>
                    <a:gd name="connsiteX14710" fmla="*/ 754372 w 2276193"/>
                    <a:gd name="connsiteY14710" fmla="*/ 82042 h 1318280"/>
                    <a:gd name="connsiteX14711" fmla="*/ 754915 w 2276193"/>
                    <a:gd name="connsiteY14711" fmla="*/ 80646 h 1318280"/>
                    <a:gd name="connsiteX14712" fmla="*/ 755225 w 2276193"/>
                    <a:gd name="connsiteY14712" fmla="*/ 79999 h 1318280"/>
                    <a:gd name="connsiteX14713" fmla="*/ 755562 w 2276193"/>
                    <a:gd name="connsiteY14713" fmla="*/ 79352 h 1318280"/>
                    <a:gd name="connsiteX14714" fmla="*/ 756359 w 2276193"/>
                    <a:gd name="connsiteY14714" fmla="*/ 77993 h 1318280"/>
                    <a:gd name="connsiteX14715" fmla="*/ 760465 w 2276193"/>
                    <a:gd name="connsiteY14715" fmla="*/ 73240 h 1318280"/>
                    <a:gd name="connsiteX14716" fmla="*/ 758469 w 2276193"/>
                    <a:gd name="connsiteY14716" fmla="*/ 74140 h 1318280"/>
                    <a:gd name="connsiteX14717" fmla="*/ 758131 w 2276193"/>
                    <a:gd name="connsiteY14717" fmla="*/ 74309 h 1318280"/>
                    <a:gd name="connsiteX14718" fmla="*/ 757868 w 2276193"/>
                    <a:gd name="connsiteY14718" fmla="*/ 74440 h 1318280"/>
                    <a:gd name="connsiteX14719" fmla="*/ 749301 w 2276193"/>
                    <a:gd name="connsiteY14719" fmla="*/ 79652 h 1318280"/>
                    <a:gd name="connsiteX14720" fmla="*/ 740939 w 2276193"/>
                    <a:gd name="connsiteY14720" fmla="*/ 86945 h 1318280"/>
                    <a:gd name="connsiteX14721" fmla="*/ 740582 w 2276193"/>
                    <a:gd name="connsiteY14721" fmla="*/ 87404 h 1318280"/>
                    <a:gd name="connsiteX14722" fmla="*/ 740414 w 2276193"/>
                    <a:gd name="connsiteY14722" fmla="*/ 87639 h 1318280"/>
                    <a:gd name="connsiteX14723" fmla="*/ 735239 w 2276193"/>
                    <a:gd name="connsiteY14723" fmla="*/ 90995 h 1318280"/>
                    <a:gd name="connsiteX14724" fmla="*/ 733636 w 2276193"/>
                    <a:gd name="connsiteY14724" fmla="*/ 90732 h 1318280"/>
                    <a:gd name="connsiteX14725" fmla="*/ 731771 w 2276193"/>
                    <a:gd name="connsiteY14725" fmla="*/ 90432 h 1318280"/>
                    <a:gd name="connsiteX14726" fmla="*/ 726615 w 2276193"/>
                    <a:gd name="connsiteY14726" fmla="*/ 91595 h 1318280"/>
                    <a:gd name="connsiteX14727" fmla="*/ 721150 w 2276193"/>
                    <a:gd name="connsiteY14727" fmla="*/ 92991 h 1318280"/>
                    <a:gd name="connsiteX14728" fmla="*/ 721197 w 2276193"/>
                    <a:gd name="connsiteY14728" fmla="*/ 96601 h 1318280"/>
                    <a:gd name="connsiteX14729" fmla="*/ 716472 w 2276193"/>
                    <a:gd name="connsiteY14729" fmla="*/ 101578 h 1318280"/>
                    <a:gd name="connsiteX14730" fmla="*/ 716472 w 2276193"/>
                    <a:gd name="connsiteY14730" fmla="*/ 102806 h 1318280"/>
                    <a:gd name="connsiteX14731" fmla="*/ 716678 w 2276193"/>
                    <a:gd name="connsiteY14731" fmla="*/ 102694 h 1318280"/>
                    <a:gd name="connsiteX14732" fmla="*/ 716209 w 2276193"/>
                    <a:gd name="connsiteY14732" fmla="*/ 104100 h 1318280"/>
                    <a:gd name="connsiteX14733" fmla="*/ 715900 w 2276193"/>
                    <a:gd name="connsiteY14733" fmla="*/ 104896 h 1318280"/>
                    <a:gd name="connsiteX14734" fmla="*/ 715853 w 2276193"/>
                    <a:gd name="connsiteY14734" fmla="*/ 104981 h 1318280"/>
                    <a:gd name="connsiteX14735" fmla="*/ 715516 w 2276193"/>
                    <a:gd name="connsiteY14735" fmla="*/ 105618 h 1318280"/>
                    <a:gd name="connsiteX14736" fmla="*/ 715422 w 2276193"/>
                    <a:gd name="connsiteY14736" fmla="*/ 105768 h 1318280"/>
                    <a:gd name="connsiteX14737" fmla="*/ 714419 w 2276193"/>
                    <a:gd name="connsiteY14737" fmla="*/ 107146 h 1318280"/>
                    <a:gd name="connsiteX14738" fmla="*/ 714353 w 2276193"/>
                    <a:gd name="connsiteY14738" fmla="*/ 107231 h 1318280"/>
                    <a:gd name="connsiteX14739" fmla="*/ 713791 w 2276193"/>
                    <a:gd name="connsiteY14739" fmla="*/ 107859 h 1318280"/>
                    <a:gd name="connsiteX14740" fmla="*/ 713697 w 2276193"/>
                    <a:gd name="connsiteY14740" fmla="*/ 107962 h 1318280"/>
                    <a:gd name="connsiteX14741" fmla="*/ 713051 w 2276193"/>
                    <a:gd name="connsiteY14741" fmla="*/ 108637 h 1318280"/>
                    <a:gd name="connsiteX14742" fmla="*/ 712928 w 2276193"/>
                    <a:gd name="connsiteY14742" fmla="*/ 108759 h 1318280"/>
                    <a:gd name="connsiteX14743" fmla="*/ 712338 w 2276193"/>
                    <a:gd name="connsiteY14743" fmla="*/ 109340 h 1318280"/>
                    <a:gd name="connsiteX14744" fmla="*/ 711457 w 2276193"/>
                    <a:gd name="connsiteY14744" fmla="*/ 110184 h 1318280"/>
                    <a:gd name="connsiteX14745" fmla="*/ 710341 w 2276193"/>
                    <a:gd name="connsiteY14745" fmla="*/ 111796 h 1318280"/>
                    <a:gd name="connsiteX14746" fmla="*/ 709854 w 2276193"/>
                    <a:gd name="connsiteY14746" fmla="*/ 112611 h 1318280"/>
                    <a:gd name="connsiteX14747" fmla="*/ 707163 w 2276193"/>
                    <a:gd name="connsiteY14747" fmla="*/ 115846 h 1318280"/>
                    <a:gd name="connsiteX14748" fmla="*/ 706067 w 2276193"/>
                    <a:gd name="connsiteY14748" fmla="*/ 116764 h 1318280"/>
                    <a:gd name="connsiteX14749" fmla="*/ 696205 w 2276193"/>
                    <a:gd name="connsiteY14749" fmla="*/ 121498 h 1318280"/>
                    <a:gd name="connsiteX14750" fmla="*/ 692952 w 2276193"/>
                    <a:gd name="connsiteY14750" fmla="*/ 121011 h 1318280"/>
                    <a:gd name="connsiteX14751" fmla="*/ 692615 w 2276193"/>
                    <a:gd name="connsiteY14751" fmla="*/ 120908 h 1318280"/>
                    <a:gd name="connsiteX14752" fmla="*/ 692512 w 2276193"/>
                    <a:gd name="connsiteY14752" fmla="*/ 121236 h 1318280"/>
                    <a:gd name="connsiteX14753" fmla="*/ 682050 w 2276193"/>
                    <a:gd name="connsiteY14753" fmla="*/ 130750 h 1318280"/>
                    <a:gd name="connsiteX14754" fmla="*/ 681450 w 2276193"/>
                    <a:gd name="connsiteY14754" fmla="*/ 131022 h 1318280"/>
                    <a:gd name="connsiteX14755" fmla="*/ 681122 w 2276193"/>
                    <a:gd name="connsiteY14755" fmla="*/ 131238 h 1318280"/>
                    <a:gd name="connsiteX14756" fmla="*/ 680935 w 2276193"/>
                    <a:gd name="connsiteY14756" fmla="*/ 131388 h 1318280"/>
                    <a:gd name="connsiteX14757" fmla="*/ 681056 w 2276193"/>
                    <a:gd name="connsiteY14757" fmla="*/ 131463 h 1318280"/>
                    <a:gd name="connsiteX14758" fmla="*/ 681216 w 2276193"/>
                    <a:gd name="connsiteY14758" fmla="*/ 131566 h 1318280"/>
                    <a:gd name="connsiteX14759" fmla="*/ 681722 w 2276193"/>
                    <a:gd name="connsiteY14759" fmla="*/ 131913 h 1318280"/>
                    <a:gd name="connsiteX14760" fmla="*/ 681891 w 2276193"/>
                    <a:gd name="connsiteY14760" fmla="*/ 132044 h 1318280"/>
                    <a:gd name="connsiteX14761" fmla="*/ 682313 w 2276193"/>
                    <a:gd name="connsiteY14761" fmla="*/ 132400 h 1318280"/>
                    <a:gd name="connsiteX14762" fmla="*/ 682462 w 2276193"/>
                    <a:gd name="connsiteY14762" fmla="*/ 132550 h 1318280"/>
                    <a:gd name="connsiteX14763" fmla="*/ 682809 w 2276193"/>
                    <a:gd name="connsiteY14763" fmla="*/ 132925 h 1318280"/>
                    <a:gd name="connsiteX14764" fmla="*/ 682969 w 2276193"/>
                    <a:gd name="connsiteY14764" fmla="*/ 133122 h 1318280"/>
                    <a:gd name="connsiteX14765" fmla="*/ 683222 w 2276193"/>
                    <a:gd name="connsiteY14765" fmla="*/ 133478 h 1318280"/>
                    <a:gd name="connsiteX14766" fmla="*/ 683343 w 2276193"/>
                    <a:gd name="connsiteY14766" fmla="*/ 133675 h 1318280"/>
                    <a:gd name="connsiteX14767" fmla="*/ 683559 w 2276193"/>
                    <a:gd name="connsiteY14767" fmla="*/ 134069 h 1318280"/>
                    <a:gd name="connsiteX14768" fmla="*/ 683644 w 2276193"/>
                    <a:gd name="connsiteY14768" fmla="*/ 134228 h 1318280"/>
                    <a:gd name="connsiteX14769" fmla="*/ 683831 w 2276193"/>
                    <a:gd name="connsiteY14769" fmla="*/ 134688 h 1318280"/>
                    <a:gd name="connsiteX14770" fmla="*/ 683869 w 2276193"/>
                    <a:gd name="connsiteY14770" fmla="*/ 134800 h 1318280"/>
                    <a:gd name="connsiteX14771" fmla="*/ 684009 w 2276193"/>
                    <a:gd name="connsiteY14771" fmla="*/ 138775 h 1318280"/>
                    <a:gd name="connsiteX14772" fmla="*/ 677635 w 2276193"/>
                    <a:gd name="connsiteY14772" fmla="*/ 146190 h 1318280"/>
                    <a:gd name="connsiteX14773" fmla="*/ 668504 w 2276193"/>
                    <a:gd name="connsiteY14773" fmla="*/ 149011 h 1318280"/>
                    <a:gd name="connsiteX14774" fmla="*/ 668307 w 2276193"/>
                    <a:gd name="connsiteY14774" fmla="*/ 149068 h 1318280"/>
                    <a:gd name="connsiteX14775" fmla="*/ 666245 w 2276193"/>
                    <a:gd name="connsiteY14775" fmla="*/ 149621 h 1318280"/>
                    <a:gd name="connsiteX14776" fmla="*/ 664877 w 2276193"/>
                    <a:gd name="connsiteY14776" fmla="*/ 149977 h 1318280"/>
                    <a:gd name="connsiteX14777" fmla="*/ 661971 w 2276193"/>
                    <a:gd name="connsiteY14777" fmla="*/ 150043 h 1318280"/>
                    <a:gd name="connsiteX14778" fmla="*/ 661849 w 2276193"/>
                    <a:gd name="connsiteY14778" fmla="*/ 150014 h 1318280"/>
                    <a:gd name="connsiteX14779" fmla="*/ 660902 w 2276193"/>
                    <a:gd name="connsiteY14779" fmla="*/ 149677 h 1318280"/>
                    <a:gd name="connsiteX14780" fmla="*/ 659992 w 2276193"/>
                    <a:gd name="connsiteY14780" fmla="*/ 149133 h 1318280"/>
                    <a:gd name="connsiteX14781" fmla="*/ 659215 w 2276193"/>
                    <a:gd name="connsiteY14781" fmla="*/ 148393 h 1318280"/>
                    <a:gd name="connsiteX14782" fmla="*/ 658718 w 2276193"/>
                    <a:gd name="connsiteY14782" fmla="*/ 147680 h 1318280"/>
                    <a:gd name="connsiteX14783" fmla="*/ 658661 w 2276193"/>
                    <a:gd name="connsiteY14783" fmla="*/ 147596 h 1318280"/>
                    <a:gd name="connsiteX14784" fmla="*/ 658305 w 2276193"/>
                    <a:gd name="connsiteY14784" fmla="*/ 146790 h 1318280"/>
                    <a:gd name="connsiteX14785" fmla="*/ 658099 w 2276193"/>
                    <a:gd name="connsiteY14785" fmla="*/ 144071 h 1318280"/>
                    <a:gd name="connsiteX14786" fmla="*/ 658108 w 2276193"/>
                    <a:gd name="connsiteY14786" fmla="*/ 143987 h 1318280"/>
                    <a:gd name="connsiteX14787" fmla="*/ 657509 w 2276193"/>
                    <a:gd name="connsiteY14787" fmla="*/ 144081 h 1318280"/>
                    <a:gd name="connsiteX14788" fmla="*/ 655643 w 2276193"/>
                    <a:gd name="connsiteY14788" fmla="*/ 144268 h 1318280"/>
                    <a:gd name="connsiteX14789" fmla="*/ 650215 w 2276193"/>
                    <a:gd name="connsiteY14789" fmla="*/ 142646 h 1318280"/>
                    <a:gd name="connsiteX14790" fmla="*/ 649962 w 2276193"/>
                    <a:gd name="connsiteY14790" fmla="*/ 142515 h 1318280"/>
                    <a:gd name="connsiteX14791" fmla="*/ 649315 w 2276193"/>
                    <a:gd name="connsiteY14791" fmla="*/ 142196 h 1318280"/>
                    <a:gd name="connsiteX14792" fmla="*/ 648162 w 2276193"/>
                    <a:gd name="connsiteY14792" fmla="*/ 141625 h 1318280"/>
                    <a:gd name="connsiteX14793" fmla="*/ 647009 w 2276193"/>
                    <a:gd name="connsiteY14793" fmla="*/ 141090 h 1318280"/>
                    <a:gd name="connsiteX14794" fmla="*/ 646803 w 2276193"/>
                    <a:gd name="connsiteY14794" fmla="*/ 141015 h 1318280"/>
                    <a:gd name="connsiteX14795" fmla="*/ 646747 w 2276193"/>
                    <a:gd name="connsiteY14795" fmla="*/ 141081 h 1318280"/>
                    <a:gd name="connsiteX14796" fmla="*/ 646550 w 2276193"/>
                    <a:gd name="connsiteY14796" fmla="*/ 141325 h 1318280"/>
                    <a:gd name="connsiteX14797" fmla="*/ 646072 w 2276193"/>
                    <a:gd name="connsiteY14797" fmla="*/ 141887 h 1318280"/>
                    <a:gd name="connsiteX14798" fmla="*/ 644984 w 2276193"/>
                    <a:gd name="connsiteY14798" fmla="*/ 142815 h 1318280"/>
                    <a:gd name="connsiteX14799" fmla="*/ 643747 w 2276193"/>
                    <a:gd name="connsiteY14799" fmla="*/ 143453 h 1318280"/>
                    <a:gd name="connsiteX14800" fmla="*/ 639763 w 2276193"/>
                    <a:gd name="connsiteY14800" fmla="*/ 143528 h 1318280"/>
                    <a:gd name="connsiteX14801" fmla="*/ 638657 w 2276193"/>
                    <a:gd name="connsiteY14801" fmla="*/ 143124 h 1318280"/>
                    <a:gd name="connsiteX14802" fmla="*/ 638160 w 2276193"/>
                    <a:gd name="connsiteY14802" fmla="*/ 142890 h 1318280"/>
                    <a:gd name="connsiteX14803" fmla="*/ 637298 w 2276193"/>
                    <a:gd name="connsiteY14803" fmla="*/ 142440 h 1318280"/>
                    <a:gd name="connsiteX14804" fmla="*/ 636792 w 2276193"/>
                    <a:gd name="connsiteY14804" fmla="*/ 142168 h 1318280"/>
                    <a:gd name="connsiteX14805" fmla="*/ 632976 w 2276193"/>
                    <a:gd name="connsiteY14805" fmla="*/ 139975 h 1318280"/>
                    <a:gd name="connsiteX14806" fmla="*/ 627708 w 2276193"/>
                    <a:gd name="connsiteY14806" fmla="*/ 137228 h 1318280"/>
                    <a:gd name="connsiteX14807" fmla="*/ 623911 w 2276193"/>
                    <a:gd name="connsiteY14807" fmla="*/ 135719 h 1318280"/>
                    <a:gd name="connsiteX14808" fmla="*/ 622861 w 2276193"/>
                    <a:gd name="connsiteY14808" fmla="*/ 137087 h 1318280"/>
                    <a:gd name="connsiteX14809" fmla="*/ 621558 w 2276193"/>
                    <a:gd name="connsiteY14809" fmla="*/ 137969 h 1318280"/>
                    <a:gd name="connsiteX14810" fmla="*/ 618221 w 2276193"/>
                    <a:gd name="connsiteY14810" fmla="*/ 138550 h 1318280"/>
                    <a:gd name="connsiteX14811" fmla="*/ 619309 w 2276193"/>
                    <a:gd name="connsiteY14811" fmla="*/ 140284 h 1318280"/>
                    <a:gd name="connsiteX14812" fmla="*/ 621521 w 2276193"/>
                    <a:gd name="connsiteY14812" fmla="*/ 141803 h 1318280"/>
                    <a:gd name="connsiteX14813" fmla="*/ 621896 w 2276193"/>
                    <a:gd name="connsiteY14813" fmla="*/ 142065 h 1318280"/>
                    <a:gd name="connsiteX14814" fmla="*/ 624867 w 2276193"/>
                    <a:gd name="connsiteY14814" fmla="*/ 144081 h 1318280"/>
                    <a:gd name="connsiteX14815" fmla="*/ 625196 w 2276193"/>
                    <a:gd name="connsiteY14815" fmla="*/ 144277 h 1318280"/>
                    <a:gd name="connsiteX14816" fmla="*/ 625767 w 2276193"/>
                    <a:gd name="connsiteY14816" fmla="*/ 144596 h 1318280"/>
                    <a:gd name="connsiteX14817" fmla="*/ 626095 w 2276193"/>
                    <a:gd name="connsiteY14817" fmla="*/ 144765 h 1318280"/>
                    <a:gd name="connsiteX14818" fmla="*/ 626817 w 2276193"/>
                    <a:gd name="connsiteY14818" fmla="*/ 145102 h 1318280"/>
                    <a:gd name="connsiteX14819" fmla="*/ 626911 w 2276193"/>
                    <a:gd name="connsiteY14819" fmla="*/ 145149 h 1318280"/>
                    <a:gd name="connsiteX14820" fmla="*/ 627821 w 2276193"/>
                    <a:gd name="connsiteY14820" fmla="*/ 145468 h 1318280"/>
                    <a:gd name="connsiteX14821" fmla="*/ 628083 w 2276193"/>
                    <a:gd name="connsiteY14821" fmla="*/ 145543 h 1318280"/>
                    <a:gd name="connsiteX14822" fmla="*/ 628739 w 2276193"/>
                    <a:gd name="connsiteY14822" fmla="*/ 145684 h 1318280"/>
                    <a:gd name="connsiteX14823" fmla="*/ 629011 w 2276193"/>
                    <a:gd name="connsiteY14823" fmla="*/ 145730 h 1318280"/>
                    <a:gd name="connsiteX14824" fmla="*/ 629920 w 2276193"/>
                    <a:gd name="connsiteY14824" fmla="*/ 145796 h 1318280"/>
                    <a:gd name="connsiteX14825" fmla="*/ 631880 w 2276193"/>
                    <a:gd name="connsiteY14825" fmla="*/ 145543 h 1318280"/>
                    <a:gd name="connsiteX14826" fmla="*/ 633717 w 2276193"/>
                    <a:gd name="connsiteY14826" fmla="*/ 145159 h 1318280"/>
                    <a:gd name="connsiteX14827" fmla="*/ 633839 w 2276193"/>
                    <a:gd name="connsiteY14827" fmla="*/ 145140 h 1318280"/>
                    <a:gd name="connsiteX14828" fmla="*/ 638460 w 2276193"/>
                    <a:gd name="connsiteY14828" fmla="*/ 144774 h 1318280"/>
                    <a:gd name="connsiteX14829" fmla="*/ 646578 w 2276193"/>
                    <a:gd name="connsiteY14829" fmla="*/ 145440 h 1318280"/>
                    <a:gd name="connsiteX14830" fmla="*/ 647019 w 2276193"/>
                    <a:gd name="connsiteY14830" fmla="*/ 145496 h 1318280"/>
                    <a:gd name="connsiteX14831" fmla="*/ 652212 w 2276193"/>
                    <a:gd name="connsiteY14831" fmla="*/ 145993 h 1318280"/>
                    <a:gd name="connsiteX14832" fmla="*/ 659055 w 2276193"/>
                    <a:gd name="connsiteY14832" fmla="*/ 149592 h 1318280"/>
                    <a:gd name="connsiteX14833" fmla="*/ 659899 w 2276193"/>
                    <a:gd name="connsiteY14833" fmla="*/ 150633 h 1318280"/>
                    <a:gd name="connsiteX14834" fmla="*/ 660621 w 2276193"/>
                    <a:gd name="connsiteY14834" fmla="*/ 151720 h 1318280"/>
                    <a:gd name="connsiteX14835" fmla="*/ 661417 w 2276193"/>
                    <a:gd name="connsiteY14835" fmla="*/ 153183 h 1318280"/>
                    <a:gd name="connsiteX14836" fmla="*/ 661539 w 2276193"/>
                    <a:gd name="connsiteY14836" fmla="*/ 153436 h 1318280"/>
                    <a:gd name="connsiteX14837" fmla="*/ 662036 w 2276193"/>
                    <a:gd name="connsiteY14837" fmla="*/ 154655 h 1318280"/>
                    <a:gd name="connsiteX14838" fmla="*/ 662224 w 2276193"/>
                    <a:gd name="connsiteY14838" fmla="*/ 155198 h 1318280"/>
                    <a:gd name="connsiteX14839" fmla="*/ 662514 w 2276193"/>
                    <a:gd name="connsiteY14839" fmla="*/ 156201 h 1318280"/>
                    <a:gd name="connsiteX14840" fmla="*/ 662702 w 2276193"/>
                    <a:gd name="connsiteY14840" fmla="*/ 157045 h 1318280"/>
                    <a:gd name="connsiteX14841" fmla="*/ 662720 w 2276193"/>
                    <a:gd name="connsiteY14841" fmla="*/ 157157 h 1318280"/>
                    <a:gd name="connsiteX14842" fmla="*/ 662720 w 2276193"/>
                    <a:gd name="connsiteY14842" fmla="*/ 162191 h 1318280"/>
                    <a:gd name="connsiteX14843" fmla="*/ 662495 w 2276193"/>
                    <a:gd name="connsiteY14843" fmla="*/ 163054 h 1318280"/>
                    <a:gd name="connsiteX14844" fmla="*/ 662111 w 2276193"/>
                    <a:gd name="connsiteY14844" fmla="*/ 164104 h 1318280"/>
                    <a:gd name="connsiteX14845" fmla="*/ 661202 w 2276193"/>
                    <a:gd name="connsiteY14845" fmla="*/ 165894 h 1318280"/>
                    <a:gd name="connsiteX14846" fmla="*/ 661014 w 2276193"/>
                    <a:gd name="connsiteY14846" fmla="*/ 166232 h 1318280"/>
                    <a:gd name="connsiteX14847" fmla="*/ 660086 w 2276193"/>
                    <a:gd name="connsiteY14847" fmla="*/ 167778 h 1318280"/>
                    <a:gd name="connsiteX14848" fmla="*/ 660011 w 2276193"/>
                    <a:gd name="connsiteY14848" fmla="*/ 167891 h 1318280"/>
                    <a:gd name="connsiteX14849" fmla="*/ 645678 w 2276193"/>
                    <a:gd name="connsiteY14849" fmla="*/ 176056 h 1318280"/>
                    <a:gd name="connsiteX14850" fmla="*/ 636435 w 2276193"/>
                    <a:gd name="connsiteY14850" fmla="*/ 174247 h 1318280"/>
                    <a:gd name="connsiteX14851" fmla="*/ 628458 w 2276193"/>
                    <a:gd name="connsiteY14851" fmla="*/ 172616 h 1318280"/>
                    <a:gd name="connsiteX14852" fmla="*/ 627905 w 2276193"/>
                    <a:gd name="connsiteY14852" fmla="*/ 172540 h 1318280"/>
                    <a:gd name="connsiteX14853" fmla="*/ 621052 w 2276193"/>
                    <a:gd name="connsiteY14853" fmla="*/ 171350 h 1318280"/>
                    <a:gd name="connsiteX14854" fmla="*/ 618399 w 2276193"/>
                    <a:gd name="connsiteY14854" fmla="*/ 170966 h 1318280"/>
                    <a:gd name="connsiteX14855" fmla="*/ 618109 w 2276193"/>
                    <a:gd name="connsiteY14855" fmla="*/ 170938 h 1318280"/>
                    <a:gd name="connsiteX14856" fmla="*/ 607132 w 2276193"/>
                    <a:gd name="connsiteY14856" fmla="*/ 165472 h 1318280"/>
                    <a:gd name="connsiteX14857" fmla="*/ 605247 w 2276193"/>
                    <a:gd name="connsiteY14857" fmla="*/ 165716 h 1318280"/>
                    <a:gd name="connsiteX14858" fmla="*/ 598404 w 2276193"/>
                    <a:gd name="connsiteY14858" fmla="*/ 162051 h 1318280"/>
                    <a:gd name="connsiteX14859" fmla="*/ 598320 w 2276193"/>
                    <a:gd name="connsiteY14859" fmla="*/ 161966 h 1318280"/>
                    <a:gd name="connsiteX14860" fmla="*/ 596989 w 2276193"/>
                    <a:gd name="connsiteY14860" fmla="*/ 160748 h 1318280"/>
                    <a:gd name="connsiteX14861" fmla="*/ 592780 w 2276193"/>
                    <a:gd name="connsiteY14861" fmla="*/ 153267 h 1318280"/>
                    <a:gd name="connsiteX14862" fmla="*/ 592995 w 2276193"/>
                    <a:gd name="connsiteY14862" fmla="*/ 151327 h 1318280"/>
                    <a:gd name="connsiteX14863" fmla="*/ 591871 w 2276193"/>
                    <a:gd name="connsiteY14863" fmla="*/ 154823 h 1318280"/>
                    <a:gd name="connsiteX14864" fmla="*/ 591524 w 2276193"/>
                    <a:gd name="connsiteY14864" fmla="*/ 155442 h 1318280"/>
                    <a:gd name="connsiteX14865" fmla="*/ 591121 w 2276193"/>
                    <a:gd name="connsiteY14865" fmla="*/ 156033 h 1318280"/>
                    <a:gd name="connsiteX14866" fmla="*/ 591046 w 2276193"/>
                    <a:gd name="connsiteY14866" fmla="*/ 156136 h 1318280"/>
                    <a:gd name="connsiteX14867" fmla="*/ 590652 w 2276193"/>
                    <a:gd name="connsiteY14867" fmla="*/ 156595 h 1318280"/>
                    <a:gd name="connsiteX14868" fmla="*/ 590521 w 2276193"/>
                    <a:gd name="connsiteY14868" fmla="*/ 156736 h 1318280"/>
                    <a:gd name="connsiteX14869" fmla="*/ 590099 w 2276193"/>
                    <a:gd name="connsiteY14869" fmla="*/ 157129 h 1318280"/>
                    <a:gd name="connsiteX14870" fmla="*/ 589921 w 2276193"/>
                    <a:gd name="connsiteY14870" fmla="*/ 157279 h 1318280"/>
                    <a:gd name="connsiteX14871" fmla="*/ 589461 w 2276193"/>
                    <a:gd name="connsiteY14871" fmla="*/ 157607 h 1318280"/>
                    <a:gd name="connsiteX14872" fmla="*/ 589236 w 2276193"/>
                    <a:gd name="connsiteY14872" fmla="*/ 157758 h 1318280"/>
                    <a:gd name="connsiteX14873" fmla="*/ 588730 w 2276193"/>
                    <a:gd name="connsiteY14873" fmla="*/ 158029 h 1318280"/>
                    <a:gd name="connsiteX14874" fmla="*/ 588646 w 2276193"/>
                    <a:gd name="connsiteY14874" fmla="*/ 158076 h 1318280"/>
                    <a:gd name="connsiteX14875" fmla="*/ 588477 w 2276193"/>
                    <a:gd name="connsiteY14875" fmla="*/ 158161 h 1318280"/>
                    <a:gd name="connsiteX14876" fmla="*/ 587877 w 2276193"/>
                    <a:gd name="connsiteY14876" fmla="*/ 158395 h 1318280"/>
                    <a:gd name="connsiteX14877" fmla="*/ 587615 w 2276193"/>
                    <a:gd name="connsiteY14877" fmla="*/ 158489 h 1318280"/>
                    <a:gd name="connsiteX14878" fmla="*/ 586668 w 2276193"/>
                    <a:gd name="connsiteY14878" fmla="*/ 158732 h 1318280"/>
                    <a:gd name="connsiteX14879" fmla="*/ 586321 w 2276193"/>
                    <a:gd name="connsiteY14879" fmla="*/ 158789 h 1318280"/>
                    <a:gd name="connsiteX14880" fmla="*/ 586171 w 2276193"/>
                    <a:gd name="connsiteY14880" fmla="*/ 158807 h 1318280"/>
                    <a:gd name="connsiteX14881" fmla="*/ 584737 w 2276193"/>
                    <a:gd name="connsiteY14881" fmla="*/ 158920 h 1318280"/>
                    <a:gd name="connsiteX14882" fmla="*/ 583790 w 2276193"/>
                    <a:gd name="connsiteY14882" fmla="*/ 158873 h 1318280"/>
                    <a:gd name="connsiteX14883" fmla="*/ 583274 w 2276193"/>
                    <a:gd name="connsiteY14883" fmla="*/ 158798 h 1318280"/>
                    <a:gd name="connsiteX14884" fmla="*/ 583105 w 2276193"/>
                    <a:gd name="connsiteY14884" fmla="*/ 158770 h 1318280"/>
                    <a:gd name="connsiteX14885" fmla="*/ 582918 w 2276193"/>
                    <a:gd name="connsiteY14885" fmla="*/ 158742 h 1318280"/>
                    <a:gd name="connsiteX14886" fmla="*/ 582159 w 2276193"/>
                    <a:gd name="connsiteY14886" fmla="*/ 158554 h 1318280"/>
                    <a:gd name="connsiteX14887" fmla="*/ 581315 w 2276193"/>
                    <a:gd name="connsiteY14887" fmla="*/ 158273 h 1318280"/>
                    <a:gd name="connsiteX14888" fmla="*/ 573985 w 2276193"/>
                    <a:gd name="connsiteY14888" fmla="*/ 151702 h 1318280"/>
                    <a:gd name="connsiteX14889" fmla="*/ 573610 w 2276193"/>
                    <a:gd name="connsiteY14889" fmla="*/ 151186 h 1318280"/>
                    <a:gd name="connsiteX14890" fmla="*/ 576319 w 2276193"/>
                    <a:gd name="connsiteY14890" fmla="*/ 139356 h 1318280"/>
                    <a:gd name="connsiteX14891" fmla="*/ 576441 w 2276193"/>
                    <a:gd name="connsiteY14891" fmla="*/ 139262 h 1318280"/>
                    <a:gd name="connsiteX14892" fmla="*/ 577819 w 2276193"/>
                    <a:gd name="connsiteY14892" fmla="*/ 138091 h 1318280"/>
                    <a:gd name="connsiteX14893" fmla="*/ 585065 w 2276193"/>
                    <a:gd name="connsiteY14893" fmla="*/ 134200 h 1318280"/>
                    <a:gd name="connsiteX14894" fmla="*/ 590867 w 2276193"/>
                    <a:gd name="connsiteY14894" fmla="*/ 136291 h 1318280"/>
                    <a:gd name="connsiteX14895" fmla="*/ 594308 w 2276193"/>
                    <a:gd name="connsiteY14895" fmla="*/ 145252 h 1318280"/>
                    <a:gd name="connsiteX14896" fmla="*/ 594308 w 2276193"/>
                    <a:gd name="connsiteY14896" fmla="*/ 145562 h 1318280"/>
                    <a:gd name="connsiteX14897" fmla="*/ 594308 w 2276193"/>
                    <a:gd name="connsiteY14897" fmla="*/ 145759 h 1318280"/>
                    <a:gd name="connsiteX14898" fmla="*/ 599595 w 2276193"/>
                    <a:gd name="connsiteY14898" fmla="*/ 138719 h 1318280"/>
                    <a:gd name="connsiteX14899" fmla="*/ 600860 w 2276193"/>
                    <a:gd name="connsiteY14899" fmla="*/ 133638 h 1318280"/>
                    <a:gd name="connsiteX14900" fmla="*/ 600767 w 2276193"/>
                    <a:gd name="connsiteY14900" fmla="*/ 131754 h 1318280"/>
                    <a:gd name="connsiteX14901" fmla="*/ 597879 w 2276193"/>
                    <a:gd name="connsiteY14901" fmla="*/ 130141 h 1318280"/>
                    <a:gd name="connsiteX14902" fmla="*/ 597467 w 2276193"/>
                    <a:gd name="connsiteY14902" fmla="*/ 130019 h 1318280"/>
                    <a:gd name="connsiteX14903" fmla="*/ 597017 w 2276193"/>
                    <a:gd name="connsiteY14903" fmla="*/ 129888 h 1318280"/>
                    <a:gd name="connsiteX14904" fmla="*/ 591720 w 2276193"/>
                    <a:gd name="connsiteY14904" fmla="*/ 125641 h 1318280"/>
                    <a:gd name="connsiteX14905" fmla="*/ 589161 w 2276193"/>
                    <a:gd name="connsiteY14905" fmla="*/ 113915 h 1318280"/>
                    <a:gd name="connsiteX14906" fmla="*/ 591064 w 2276193"/>
                    <a:gd name="connsiteY14906" fmla="*/ 108946 h 1318280"/>
                    <a:gd name="connsiteX14907" fmla="*/ 597148 w 2276193"/>
                    <a:gd name="connsiteY14907" fmla="*/ 106603 h 1318280"/>
                    <a:gd name="connsiteX14908" fmla="*/ 598985 w 2276193"/>
                    <a:gd name="connsiteY14908" fmla="*/ 106772 h 1318280"/>
                    <a:gd name="connsiteX14909" fmla="*/ 603054 w 2276193"/>
                    <a:gd name="connsiteY14909" fmla="*/ 107962 h 1318280"/>
                    <a:gd name="connsiteX14910" fmla="*/ 600945 w 2276193"/>
                    <a:gd name="connsiteY14910" fmla="*/ 106350 h 1318280"/>
                    <a:gd name="connsiteX14911" fmla="*/ 599220 w 2276193"/>
                    <a:gd name="connsiteY14911" fmla="*/ 99713 h 1318280"/>
                    <a:gd name="connsiteX14912" fmla="*/ 601507 w 2276193"/>
                    <a:gd name="connsiteY14912" fmla="*/ 96282 h 1318280"/>
                    <a:gd name="connsiteX14913" fmla="*/ 600738 w 2276193"/>
                    <a:gd name="connsiteY14913" fmla="*/ 86814 h 1318280"/>
                    <a:gd name="connsiteX14914" fmla="*/ 601066 w 2276193"/>
                    <a:gd name="connsiteY14914" fmla="*/ 84395 h 1318280"/>
                    <a:gd name="connsiteX14915" fmla="*/ 601095 w 2276193"/>
                    <a:gd name="connsiteY14915" fmla="*/ 84161 h 1318280"/>
                    <a:gd name="connsiteX14916" fmla="*/ 600579 w 2276193"/>
                    <a:gd name="connsiteY14916" fmla="*/ 86448 h 1318280"/>
                    <a:gd name="connsiteX14917" fmla="*/ 596605 w 2276193"/>
                    <a:gd name="connsiteY14917" fmla="*/ 93985 h 1318280"/>
                    <a:gd name="connsiteX14918" fmla="*/ 591074 w 2276193"/>
                    <a:gd name="connsiteY14918" fmla="*/ 96366 h 1318280"/>
                    <a:gd name="connsiteX14919" fmla="*/ 588149 w 2276193"/>
                    <a:gd name="connsiteY14919" fmla="*/ 95747 h 1318280"/>
                    <a:gd name="connsiteX14920" fmla="*/ 585393 w 2276193"/>
                    <a:gd name="connsiteY14920" fmla="*/ 93638 h 1318280"/>
                    <a:gd name="connsiteX14921" fmla="*/ 581943 w 2276193"/>
                    <a:gd name="connsiteY14921" fmla="*/ 94932 h 1318280"/>
                    <a:gd name="connsiteX14922" fmla="*/ 581521 w 2276193"/>
                    <a:gd name="connsiteY14922" fmla="*/ 94923 h 1318280"/>
                    <a:gd name="connsiteX14923" fmla="*/ 573591 w 2276193"/>
                    <a:gd name="connsiteY14923" fmla="*/ 87836 h 1318280"/>
                    <a:gd name="connsiteX14924" fmla="*/ 575241 w 2276193"/>
                    <a:gd name="connsiteY14924" fmla="*/ 83177 h 1318280"/>
                    <a:gd name="connsiteX14925" fmla="*/ 579703 w 2276193"/>
                    <a:gd name="connsiteY14925" fmla="*/ 81358 h 1318280"/>
                    <a:gd name="connsiteX14926" fmla="*/ 581278 w 2276193"/>
                    <a:gd name="connsiteY14926" fmla="*/ 81517 h 1318280"/>
                    <a:gd name="connsiteX14927" fmla="*/ 583462 w 2276193"/>
                    <a:gd name="connsiteY14927" fmla="*/ 82239 h 1318280"/>
                    <a:gd name="connsiteX14928" fmla="*/ 578915 w 2276193"/>
                    <a:gd name="connsiteY14928" fmla="*/ 79633 h 1318280"/>
                    <a:gd name="connsiteX14929" fmla="*/ 577397 w 2276193"/>
                    <a:gd name="connsiteY14929" fmla="*/ 79052 h 1318280"/>
                    <a:gd name="connsiteX14930" fmla="*/ 576197 w 2276193"/>
                    <a:gd name="connsiteY14930" fmla="*/ 78630 h 1318280"/>
                    <a:gd name="connsiteX14931" fmla="*/ 572222 w 2276193"/>
                    <a:gd name="connsiteY14931" fmla="*/ 69265 h 1318280"/>
                    <a:gd name="connsiteX14932" fmla="*/ 578175 w 2276193"/>
                    <a:gd name="connsiteY14932" fmla="*/ 64963 h 1318280"/>
                    <a:gd name="connsiteX14933" fmla="*/ 580190 w 2276193"/>
                    <a:gd name="connsiteY14933" fmla="*/ 65160 h 1318280"/>
                    <a:gd name="connsiteX14934" fmla="*/ 580509 w 2276193"/>
                    <a:gd name="connsiteY14934" fmla="*/ 65216 h 1318280"/>
                    <a:gd name="connsiteX14935" fmla="*/ 580528 w 2276193"/>
                    <a:gd name="connsiteY14935" fmla="*/ 64597 h 1318280"/>
                    <a:gd name="connsiteX14936" fmla="*/ 580124 w 2276193"/>
                    <a:gd name="connsiteY14936" fmla="*/ 63463 h 1318280"/>
                    <a:gd name="connsiteX14937" fmla="*/ 579075 w 2276193"/>
                    <a:gd name="connsiteY14937" fmla="*/ 60622 h 1318280"/>
                    <a:gd name="connsiteX14938" fmla="*/ 580256 w 2276193"/>
                    <a:gd name="connsiteY14938" fmla="*/ 51848 h 1318280"/>
                    <a:gd name="connsiteX14939" fmla="*/ 588393 w 2276193"/>
                    <a:gd name="connsiteY14939" fmla="*/ 48952 h 1318280"/>
                    <a:gd name="connsiteX14940" fmla="*/ 590352 w 2276193"/>
                    <a:gd name="connsiteY14940" fmla="*/ 48830 h 1318280"/>
                    <a:gd name="connsiteX14941" fmla="*/ 593492 w 2276193"/>
                    <a:gd name="connsiteY14941" fmla="*/ 49223 h 1318280"/>
                    <a:gd name="connsiteX14942" fmla="*/ 594430 w 2276193"/>
                    <a:gd name="connsiteY14942" fmla="*/ 49542 h 1318280"/>
                    <a:gd name="connsiteX14943" fmla="*/ 594533 w 2276193"/>
                    <a:gd name="connsiteY14943" fmla="*/ 49580 h 1318280"/>
                    <a:gd name="connsiteX14944" fmla="*/ 595292 w 2276193"/>
                    <a:gd name="connsiteY14944" fmla="*/ 49945 h 1318280"/>
                    <a:gd name="connsiteX14945" fmla="*/ 595461 w 2276193"/>
                    <a:gd name="connsiteY14945" fmla="*/ 50039 h 1318280"/>
                    <a:gd name="connsiteX14946" fmla="*/ 596089 w 2276193"/>
                    <a:gd name="connsiteY14946" fmla="*/ 50451 h 1318280"/>
                    <a:gd name="connsiteX14947" fmla="*/ 596267 w 2276193"/>
                    <a:gd name="connsiteY14947" fmla="*/ 50573 h 1318280"/>
                    <a:gd name="connsiteX14948" fmla="*/ 596979 w 2276193"/>
                    <a:gd name="connsiteY14948" fmla="*/ 51192 h 1318280"/>
                    <a:gd name="connsiteX14949" fmla="*/ 597842 w 2276193"/>
                    <a:gd name="connsiteY14949" fmla="*/ 52261 h 1318280"/>
                    <a:gd name="connsiteX14950" fmla="*/ 598536 w 2276193"/>
                    <a:gd name="connsiteY14950" fmla="*/ 53545 h 1318280"/>
                    <a:gd name="connsiteX14951" fmla="*/ 599014 w 2276193"/>
                    <a:gd name="connsiteY14951" fmla="*/ 55007 h 1318280"/>
                    <a:gd name="connsiteX14952" fmla="*/ 599276 w 2276193"/>
                    <a:gd name="connsiteY14952" fmla="*/ 56639 h 1318280"/>
                    <a:gd name="connsiteX14953" fmla="*/ 601413 w 2276193"/>
                    <a:gd name="connsiteY14953" fmla="*/ 57276 h 1318280"/>
                    <a:gd name="connsiteX14954" fmla="*/ 601545 w 2276193"/>
                    <a:gd name="connsiteY14954" fmla="*/ 57351 h 1318280"/>
                    <a:gd name="connsiteX14955" fmla="*/ 602360 w 2276193"/>
                    <a:gd name="connsiteY14955" fmla="*/ 57829 h 1318280"/>
                    <a:gd name="connsiteX14956" fmla="*/ 603213 w 2276193"/>
                    <a:gd name="connsiteY14956" fmla="*/ 58551 h 1318280"/>
                    <a:gd name="connsiteX14957" fmla="*/ 603851 w 2276193"/>
                    <a:gd name="connsiteY14957" fmla="*/ 59319 h 1318280"/>
                    <a:gd name="connsiteX14958" fmla="*/ 603972 w 2276193"/>
                    <a:gd name="connsiteY14958" fmla="*/ 59507 h 1318280"/>
                    <a:gd name="connsiteX14959" fmla="*/ 604338 w 2276193"/>
                    <a:gd name="connsiteY14959" fmla="*/ 60135 h 1318280"/>
                    <a:gd name="connsiteX14960" fmla="*/ 604479 w 2276193"/>
                    <a:gd name="connsiteY14960" fmla="*/ 60444 h 1318280"/>
                    <a:gd name="connsiteX14961" fmla="*/ 604685 w 2276193"/>
                    <a:gd name="connsiteY14961" fmla="*/ 60979 h 1318280"/>
                    <a:gd name="connsiteX14962" fmla="*/ 604788 w 2276193"/>
                    <a:gd name="connsiteY14962" fmla="*/ 61297 h 1318280"/>
                    <a:gd name="connsiteX14963" fmla="*/ 604929 w 2276193"/>
                    <a:gd name="connsiteY14963" fmla="*/ 61841 h 1318280"/>
                    <a:gd name="connsiteX14964" fmla="*/ 604947 w 2276193"/>
                    <a:gd name="connsiteY14964" fmla="*/ 61935 h 1318280"/>
                    <a:gd name="connsiteX14965" fmla="*/ 604994 w 2276193"/>
                    <a:gd name="connsiteY14965" fmla="*/ 62150 h 1318280"/>
                    <a:gd name="connsiteX14966" fmla="*/ 605097 w 2276193"/>
                    <a:gd name="connsiteY14966" fmla="*/ 62900 h 1318280"/>
                    <a:gd name="connsiteX14967" fmla="*/ 605154 w 2276193"/>
                    <a:gd name="connsiteY14967" fmla="*/ 63435 h 1318280"/>
                    <a:gd name="connsiteX14968" fmla="*/ 605154 w 2276193"/>
                    <a:gd name="connsiteY14968" fmla="*/ 63650 h 1318280"/>
                    <a:gd name="connsiteX14969" fmla="*/ 605154 w 2276193"/>
                    <a:gd name="connsiteY14969" fmla="*/ 65394 h 1318280"/>
                    <a:gd name="connsiteX14970" fmla="*/ 605154 w 2276193"/>
                    <a:gd name="connsiteY14970" fmla="*/ 65731 h 1318280"/>
                    <a:gd name="connsiteX14971" fmla="*/ 605182 w 2276193"/>
                    <a:gd name="connsiteY14971" fmla="*/ 67034 h 1318280"/>
                    <a:gd name="connsiteX14972" fmla="*/ 607160 w 2276193"/>
                    <a:gd name="connsiteY14972" fmla="*/ 71393 h 1318280"/>
                    <a:gd name="connsiteX14973" fmla="*/ 610216 w 2276193"/>
                    <a:gd name="connsiteY14973" fmla="*/ 70015 h 1318280"/>
                    <a:gd name="connsiteX14974" fmla="*/ 610310 w 2276193"/>
                    <a:gd name="connsiteY14974" fmla="*/ 69997 h 1318280"/>
                    <a:gd name="connsiteX14975" fmla="*/ 611200 w 2276193"/>
                    <a:gd name="connsiteY14975" fmla="*/ 69922 h 1318280"/>
                    <a:gd name="connsiteX14976" fmla="*/ 617359 w 2276193"/>
                    <a:gd name="connsiteY14976" fmla="*/ 74421 h 1318280"/>
                    <a:gd name="connsiteX14977" fmla="*/ 618418 w 2276193"/>
                    <a:gd name="connsiteY14977" fmla="*/ 76643 h 1318280"/>
                    <a:gd name="connsiteX14978" fmla="*/ 618493 w 2276193"/>
                    <a:gd name="connsiteY14978" fmla="*/ 76802 h 1318280"/>
                    <a:gd name="connsiteX14979" fmla="*/ 619421 w 2276193"/>
                    <a:gd name="connsiteY14979" fmla="*/ 78780 h 1318280"/>
                    <a:gd name="connsiteX14980" fmla="*/ 620452 w 2276193"/>
                    <a:gd name="connsiteY14980" fmla="*/ 80177 h 1318280"/>
                    <a:gd name="connsiteX14981" fmla="*/ 621296 w 2276193"/>
                    <a:gd name="connsiteY14981" fmla="*/ 81067 h 1318280"/>
                    <a:gd name="connsiteX14982" fmla="*/ 621455 w 2276193"/>
                    <a:gd name="connsiteY14982" fmla="*/ 81274 h 1318280"/>
                    <a:gd name="connsiteX14983" fmla="*/ 621530 w 2276193"/>
                    <a:gd name="connsiteY14983" fmla="*/ 81367 h 1318280"/>
                    <a:gd name="connsiteX14984" fmla="*/ 621980 w 2276193"/>
                    <a:gd name="connsiteY14984" fmla="*/ 81977 h 1318280"/>
                    <a:gd name="connsiteX14985" fmla="*/ 622140 w 2276193"/>
                    <a:gd name="connsiteY14985" fmla="*/ 82239 h 1318280"/>
                    <a:gd name="connsiteX14986" fmla="*/ 622196 w 2276193"/>
                    <a:gd name="connsiteY14986" fmla="*/ 82333 h 1318280"/>
                    <a:gd name="connsiteX14987" fmla="*/ 622505 w 2276193"/>
                    <a:gd name="connsiteY14987" fmla="*/ 82886 h 1318280"/>
                    <a:gd name="connsiteX14988" fmla="*/ 622674 w 2276193"/>
                    <a:gd name="connsiteY14988" fmla="*/ 83261 h 1318280"/>
                    <a:gd name="connsiteX14989" fmla="*/ 622890 w 2276193"/>
                    <a:gd name="connsiteY14989" fmla="*/ 83805 h 1318280"/>
                    <a:gd name="connsiteX14990" fmla="*/ 623012 w 2276193"/>
                    <a:gd name="connsiteY14990" fmla="*/ 84180 h 1318280"/>
                    <a:gd name="connsiteX14991" fmla="*/ 623143 w 2276193"/>
                    <a:gd name="connsiteY14991" fmla="*/ 84714 h 1318280"/>
                    <a:gd name="connsiteX14992" fmla="*/ 623208 w 2276193"/>
                    <a:gd name="connsiteY14992" fmla="*/ 85080 h 1318280"/>
                    <a:gd name="connsiteX14993" fmla="*/ 623274 w 2276193"/>
                    <a:gd name="connsiteY14993" fmla="*/ 85623 h 1318280"/>
                    <a:gd name="connsiteX14994" fmla="*/ 623302 w 2276193"/>
                    <a:gd name="connsiteY14994" fmla="*/ 85951 h 1318280"/>
                    <a:gd name="connsiteX14995" fmla="*/ 623302 w 2276193"/>
                    <a:gd name="connsiteY14995" fmla="*/ 86542 h 1318280"/>
                    <a:gd name="connsiteX14996" fmla="*/ 623302 w 2276193"/>
                    <a:gd name="connsiteY14996" fmla="*/ 86804 h 1318280"/>
                    <a:gd name="connsiteX14997" fmla="*/ 623208 w 2276193"/>
                    <a:gd name="connsiteY14997" fmla="*/ 87620 h 1318280"/>
                    <a:gd name="connsiteX14998" fmla="*/ 621671 w 2276193"/>
                    <a:gd name="connsiteY14998" fmla="*/ 91904 h 1318280"/>
                    <a:gd name="connsiteX14999" fmla="*/ 621614 w 2276193"/>
                    <a:gd name="connsiteY14999" fmla="*/ 92017 h 1318280"/>
                    <a:gd name="connsiteX15000" fmla="*/ 620949 w 2276193"/>
                    <a:gd name="connsiteY15000" fmla="*/ 93488 h 1318280"/>
                    <a:gd name="connsiteX15001" fmla="*/ 616628 w 2276193"/>
                    <a:gd name="connsiteY15001" fmla="*/ 98532 h 1318280"/>
                    <a:gd name="connsiteX15002" fmla="*/ 618362 w 2276193"/>
                    <a:gd name="connsiteY15002" fmla="*/ 100116 h 1318280"/>
                    <a:gd name="connsiteX15003" fmla="*/ 620452 w 2276193"/>
                    <a:gd name="connsiteY15003" fmla="*/ 107024 h 1318280"/>
                    <a:gd name="connsiteX15004" fmla="*/ 616571 w 2276193"/>
                    <a:gd name="connsiteY15004" fmla="*/ 110999 h 1318280"/>
                    <a:gd name="connsiteX15005" fmla="*/ 614369 w 2276193"/>
                    <a:gd name="connsiteY15005" fmla="*/ 111271 h 1318280"/>
                    <a:gd name="connsiteX15006" fmla="*/ 611069 w 2276193"/>
                    <a:gd name="connsiteY15006" fmla="*/ 110802 h 1318280"/>
                    <a:gd name="connsiteX15007" fmla="*/ 610197 w 2276193"/>
                    <a:gd name="connsiteY15007" fmla="*/ 110577 h 1318280"/>
                    <a:gd name="connsiteX15008" fmla="*/ 605191 w 2276193"/>
                    <a:gd name="connsiteY15008" fmla="*/ 109012 h 1318280"/>
                    <a:gd name="connsiteX15009" fmla="*/ 611050 w 2276193"/>
                    <a:gd name="connsiteY15009" fmla="*/ 117270 h 1318280"/>
                    <a:gd name="connsiteX15010" fmla="*/ 612119 w 2276193"/>
                    <a:gd name="connsiteY15010" fmla="*/ 119502 h 1318280"/>
                    <a:gd name="connsiteX15011" fmla="*/ 612906 w 2276193"/>
                    <a:gd name="connsiteY15011" fmla="*/ 119436 h 1318280"/>
                    <a:gd name="connsiteX15012" fmla="*/ 614612 w 2276193"/>
                    <a:gd name="connsiteY15012" fmla="*/ 119295 h 1318280"/>
                    <a:gd name="connsiteX15013" fmla="*/ 618493 w 2276193"/>
                    <a:gd name="connsiteY15013" fmla="*/ 120233 h 1318280"/>
                    <a:gd name="connsiteX15014" fmla="*/ 620865 w 2276193"/>
                    <a:gd name="connsiteY15014" fmla="*/ 119614 h 1318280"/>
                    <a:gd name="connsiteX15015" fmla="*/ 622421 w 2276193"/>
                    <a:gd name="connsiteY15015" fmla="*/ 119848 h 1318280"/>
                    <a:gd name="connsiteX15016" fmla="*/ 623790 w 2276193"/>
                    <a:gd name="connsiteY15016" fmla="*/ 120167 h 1318280"/>
                    <a:gd name="connsiteX15017" fmla="*/ 624605 w 2276193"/>
                    <a:gd name="connsiteY15017" fmla="*/ 120242 h 1318280"/>
                    <a:gd name="connsiteX15018" fmla="*/ 626321 w 2276193"/>
                    <a:gd name="connsiteY15018" fmla="*/ 119174 h 1318280"/>
                    <a:gd name="connsiteX15019" fmla="*/ 625496 w 2276193"/>
                    <a:gd name="connsiteY15019" fmla="*/ 119080 h 1318280"/>
                    <a:gd name="connsiteX15020" fmla="*/ 619974 w 2276193"/>
                    <a:gd name="connsiteY15020" fmla="*/ 112602 h 1318280"/>
                    <a:gd name="connsiteX15021" fmla="*/ 626564 w 2276193"/>
                    <a:gd name="connsiteY15021" fmla="*/ 105965 h 1318280"/>
                    <a:gd name="connsiteX15022" fmla="*/ 631720 w 2276193"/>
                    <a:gd name="connsiteY15022" fmla="*/ 108215 h 1318280"/>
                    <a:gd name="connsiteX15023" fmla="*/ 631617 w 2276193"/>
                    <a:gd name="connsiteY15023" fmla="*/ 116839 h 1318280"/>
                    <a:gd name="connsiteX15024" fmla="*/ 638919 w 2276193"/>
                    <a:gd name="connsiteY15024" fmla="*/ 115686 h 1318280"/>
                    <a:gd name="connsiteX15025" fmla="*/ 638423 w 2276193"/>
                    <a:gd name="connsiteY15025" fmla="*/ 111262 h 1318280"/>
                    <a:gd name="connsiteX15026" fmla="*/ 640251 w 2276193"/>
                    <a:gd name="connsiteY15026" fmla="*/ 104597 h 1318280"/>
                    <a:gd name="connsiteX15027" fmla="*/ 640682 w 2276193"/>
                    <a:gd name="connsiteY15027" fmla="*/ 104165 h 1318280"/>
                    <a:gd name="connsiteX15028" fmla="*/ 644385 w 2276193"/>
                    <a:gd name="connsiteY15028" fmla="*/ 102337 h 1318280"/>
                    <a:gd name="connsiteX15029" fmla="*/ 644797 w 2276193"/>
                    <a:gd name="connsiteY15029" fmla="*/ 102262 h 1318280"/>
                    <a:gd name="connsiteX15030" fmla="*/ 644741 w 2276193"/>
                    <a:gd name="connsiteY15030" fmla="*/ 101906 h 1318280"/>
                    <a:gd name="connsiteX15031" fmla="*/ 642435 w 2276193"/>
                    <a:gd name="connsiteY15031" fmla="*/ 102159 h 1318280"/>
                    <a:gd name="connsiteX15032" fmla="*/ 638985 w 2276193"/>
                    <a:gd name="connsiteY15032" fmla="*/ 101700 h 1318280"/>
                    <a:gd name="connsiteX15033" fmla="*/ 638713 w 2276193"/>
                    <a:gd name="connsiteY15033" fmla="*/ 101634 h 1318280"/>
                    <a:gd name="connsiteX15034" fmla="*/ 637879 w 2276193"/>
                    <a:gd name="connsiteY15034" fmla="*/ 101428 h 1318280"/>
                    <a:gd name="connsiteX15035" fmla="*/ 636032 w 2276193"/>
                    <a:gd name="connsiteY15035" fmla="*/ 101006 h 1318280"/>
                    <a:gd name="connsiteX15036" fmla="*/ 635526 w 2276193"/>
                    <a:gd name="connsiteY15036" fmla="*/ 100950 h 1318280"/>
                    <a:gd name="connsiteX15037" fmla="*/ 634485 w 2276193"/>
                    <a:gd name="connsiteY15037" fmla="*/ 100837 h 1318280"/>
                    <a:gd name="connsiteX15038" fmla="*/ 633960 w 2276193"/>
                    <a:gd name="connsiteY15038" fmla="*/ 100734 h 1318280"/>
                    <a:gd name="connsiteX15039" fmla="*/ 633735 w 2276193"/>
                    <a:gd name="connsiteY15039" fmla="*/ 100688 h 1318280"/>
                    <a:gd name="connsiteX15040" fmla="*/ 633501 w 2276193"/>
                    <a:gd name="connsiteY15040" fmla="*/ 100641 h 1318280"/>
                    <a:gd name="connsiteX15041" fmla="*/ 632676 w 2276193"/>
                    <a:gd name="connsiteY15041" fmla="*/ 100397 h 1318280"/>
                    <a:gd name="connsiteX15042" fmla="*/ 632573 w 2276193"/>
                    <a:gd name="connsiteY15042" fmla="*/ 100360 h 1318280"/>
                    <a:gd name="connsiteX15043" fmla="*/ 624605 w 2276193"/>
                    <a:gd name="connsiteY15043" fmla="*/ 90863 h 1318280"/>
                    <a:gd name="connsiteX15044" fmla="*/ 624530 w 2276193"/>
                    <a:gd name="connsiteY15044" fmla="*/ 90123 h 1318280"/>
                    <a:gd name="connsiteX15045" fmla="*/ 624511 w 2276193"/>
                    <a:gd name="connsiteY15045" fmla="*/ 89251 h 1318280"/>
                    <a:gd name="connsiteX15046" fmla="*/ 624699 w 2276193"/>
                    <a:gd name="connsiteY15046" fmla="*/ 86486 h 1318280"/>
                    <a:gd name="connsiteX15047" fmla="*/ 625064 w 2276193"/>
                    <a:gd name="connsiteY15047" fmla="*/ 83683 h 1318280"/>
                    <a:gd name="connsiteX15048" fmla="*/ 626621 w 2276193"/>
                    <a:gd name="connsiteY15048" fmla="*/ 77430 h 1318280"/>
                    <a:gd name="connsiteX15049" fmla="*/ 630605 w 2276193"/>
                    <a:gd name="connsiteY15049" fmla="*/ 72827 h 1318280"/>
                    <a:gd name="connsiteX15050" fmla="*/ 628392 w 2276193"/>
                    <a:gd name="connsiteY15050" fmla="*/ 62844 h 1318280"/>
                    <a:gd name="connsiteX15051" fmla="*/ 630351 w 2276193"/>
                    <a:gd name="connsiteY15051" fmla="*/ 57848 h 1318280"/>
                    <a:gd name="connsiteX15052" fmla="*/ 637017 w 2276193"/>
                    <a:gd name="connsiteY15052" fmla="*/ 48811 h 1318280"/>
                    <a:gd name="connsiteX15053" fmla="*/ 636820 w 2276193"/>
                    <a:gd name="connsiteY15053" fmla="*/ 41977 h 1318280"/>
                    <a:gd name="connsiteX15054" fmla="*/ 645856 w 2276193"/>
                    <a:gd name="connsiteY15054" fmla="*/ 38471 h 1318280"/>
                    <a:gd name="connsiteX15055" fmla="*/ 646625 w 2276193"/>
                    <a:gd name="connsiteY15055" fmla="*/ 33400 h 1318280"/>
                    <a:gd name="connsiteX15056" fmla="*/ 647825 w 2276193"/>
                    <a:gd name="connsiteY15056" fmla="*/ 32050 h 1318280"/>
                    <a:gd name="connsiteX15057" fmla="*/ 650403 w 2276193"/>
                    <a:gd name="connsiteY15057" fmla="*/ 30653 h 1318280"/>
                    <a:gd name="connsiteX15058" fmla="*/ 651715 w 2276193"/>
                    <a:gd name="connsiteY15058" fmla="*/ 30306 h 1318280"/>
                    <a:gd name="connsiteX15059" fmla="*/ 654068 w 2276193"/>
                    <a:gd name="connsiteY15059" fmla="*/ 29819 h 1318280"/>
                    <a:gd name="connsiteX15060" fmla="*/ 653693 w 2276193"/>
                    <a:gd name="connsiteY15060" fmla="*/ 26885 h 1318280"/>
                    <a:gd name="connsiteX15061" fmla="*/ 658540 w 2276193"/>
                    <a:gd name="connsiteY15061" fmla="*/ 22292 h 1318280"/>
                    <a:gd name="connsiteX15062" fmla="*/ 660311 w 2276193"/>
                    <a:gd name="connsiteY15062" fmla="*/ 22141 h 1318280"/>
                    <a:gd name="connsiteX15063" fmla="*/ 669732 w 2276193"/>
                    <a:gd name="connsiteY15063" fmla="*/ 31347 h 1318280"/>
                    <a:gd name="connsiteX15064" fmla="*/ 669798 w 2276193"/>
                    <a:gd name="connsiteY15064" fmla="*/ 32528 h 1318280"/>
                    <a:gd name="connsiteX15065" fmla="*/ 669798 w 2276193"/>
                    <a:gd name="connsiteY15065" fmla="*/ 32762 h 1318280"/>
                    <a:gd name="connsiteX15066" fmla="*/ 669770 w 2276193"/>
                    <a:gd name="connsiteY15066" fmla="*/ 33803 h 1318280"/>
                    <a:gd name="connsiteX15067" fmla="*/ 669657 w 2276193"/>
                    <a:gd name="connsiteY15067" fmla="*/ 35012 h 1318280"/>
                    <a:gd name="connsiteX15068" fmla="*/ 669151 w 2276193"/>
                    <a:gd name="connsiteY15068" fmla="*/ 37956 h 1318280"/>
                    <a:gd name="connsiteX15069" fmla="*/ 668926 w 2276193"/>
                    <a:gd name="connsiteY15069" fmla="*/ 39146 h 1318280"/>
                    <a:gd name="connsiteX15070" fmla="*/ 668870 w 2276193"/>
                    <a:gd name="connsiteY15070" fmla="*/ 39521 h 1318280"/>
                    <a:gd name="connsiteX15071" fmla="*/ 668767 w 2276193"/>
                    <a:gd name="connsiteY15071" fmla="*/ 40234 h 1318280"/>
                    <a:gd name="connsiteX15072" fmla="*/ 668729 w 2276193"/>
                    <a:gd name="connsiteY15072" fmla="*/ 40655 h 1318280"/>
                    <a:gd name="connsiteX15073" fmla="*/ 668682 w 2276193"/>
                    <a:gd name="connsiteY15073" fmla="*/ 41227 h 1318280"/>
                    <a:gd name="connsiteX15074" fmla="*/ 668664 w 2276193"/>
                    <a:gd name="connsiteY15074" fmla="*/ 41556 h 1318280"/>
                    <a:gd name="connsiteX15075" fmla="*/ 668664 w 2276193"/>
                    <a:gd name="connsiteY15075" fmla="*/ 41649 h 1318280"/>
                    <a:gd name="connsiteX15076" fmla="*/ 668664 w 2276193"/>
                    <a:gd name="connsiteY15076" fmla="*/ 42137 h 1318280"/>
                    <a:gd name="connsiteX15077" fmla="*/ 668673 w 2276193"/>
                    <a:gd name="connsiteY15077" fmla="*/ 42540 h 1318280"/>
                    <a:gd name="connsiteX15078" fmla="*/ 668701 w 2276193"/>
                    <a:gd name="connsiteY15078" fmla="*/ 42962 h 1318280"/>
                    <a:gd name="connsiteX15079" fmla="*/ 668739 w 2276193"/>
                    <a:gd name="connsiteY15079" fmla="*/ 43346 h 1318280"/>
                    <a:gd name="connsiteX15080" fmla="*/ 668795 w 2276193"/>
                    <a:gd name="connsiteY15080" fmla="*/ 43712 h 1318280"/>
                    <a:gd name="connsiteX15081" fmla="*/ 668861 w 2276193"/>
                    <a:gd name="connsiteY15081" fmla="*/ 44068 h 1318280"/>
                    <a:gd name="connsiteX15082" fmla="*/ 668936 w 2276193"/>
                    <a:gd name="connsiteY15082" fmla="*/ 44377 h 1318280"/>
                    <a:gd name="connsiteX15083" fmla="*/ 669039 w 2276193"/>
                    <a:gd name="connsiteY15083" fmla="*/ 44714 h 1318280"/>
                    <a:gd name="connsiteX15084" fmla="*/ 669132 w 2276193"/>
                    <a:gd name="connsiteY15084" fmla="*/ 44977 h 1318280"/>
                    <a:gd name="connsiteX15085" fmla="*/ 669264 w 2276193"/>
                    <a:gd name="connsiteY15085" fmla="*/ 45286 h 1318280"/>
                    <a:gd name="connsiteX15086" fmla="*/ 669348 w 2276193"/>
                    <a:gd name="connsiteY15086" fmla="*/ 45464 h 1318280"/>
                    <a:gd name="connsiteX15087" fmla="*/ 669535 w 2276193"/>
                    <a:gd name="connsiteY15087" fmla="*/ 45811 h 1318280"/>
                    <a:gd name="connsiteX15088" fmla="*/ 669667 w 2276193"/>
                    <a:gd name="connsiteY15088" fmla="*/ 46008 h 1318280"/>
                    <a:gd name="connsiteX15089" fmla="*/ 669854 w 2276193"/>
                    <a:gd name="connsiteY15089" fmla="*/ 46280 h 1318280"/>
                    <a:gd name="connsiteX15090" fmla="*/ 669489 w 2276193"/>
                    <a:gd name="connsiteY15090" fmla="*/ 46749 h 1318280"/>
                    <a:gd name="connsiteX15091" fmla="*/ 669948 w 2276193"/>
                    <a:gd name="connsiteY15091" fmla="*/ 46383 h 1318280"/>
                    <a:gd name="connsiteX15092" fmla="*/ 670745 w 2276193"/>
                    <a:gd name="connsiteY15092" fmla="*/ 47199 h 1318280"/>
                    <a:gd name="connsiteX15093" fmla="*/ 670436 w 2276193"/>
                    <a:gd name="connsiteY15093" fmla="*/ 46533 h 1318280"/>
                    <a:gd name="connsiteX15094" fmla="*/ 670342 w 2276193"/>
                    <a:gd name="connsiteY15094" fmla="*/ 46289 h 1318280"/>
                    <a:gd name="connsiteX15095" fmla="*/ 670257 w 2276193"/>
                    <a:gd name="connsiteY15095" fmla="*/ 46074 h 1318280"/>
                    <a:gd name="connsiteX15096" fmla="*/ 670042 w 2276193"/>
                    <a:gd name="connsiteY15096" fmla="*/ 45502 h 1318280"/>
                    <a:gd name="connsiteX15097" fmla="*/ 669948 w 2276193"/>
                    <a:gd name="connsiteY15097" fmla="*/ 45174 h 1318280"/>
                    <a:gd name="connsiteX15098" fmla="*/ 669863 w 2276193"/>
                    <a:gd name="connsiteY15098" fmla="*/ 44874 h 1318280"/>
                    <a:gd name="connsiteX15099" fmla="*/ 669742 w 2276193"/>
                    <a:gd name="connsiteY15099" fmla="*/ 44443 h 1318280"/>
                    <a:gd name="connsiteX15100" fmla="*/ 669648 w 2276193"/>
                    <a:gd name="connsiteY15100" fmla="*/ 44021 h 1318280"/>
                    <a:gd name="connsiteX15101" fmla="*/ 669592 w 2276193"/>
                    <a:gd name="connsiteY15101" fmla="*/ 43739 h 1318280"/>
                    <a:gd name="connsiteX15102" fmla="*/ 669517 w 2276193"/>
                    <a:gd name="connsiteY15102" fmla="*/ 43374 h 1318280"/>
                    <a:gd name="connsiteX15103" fmla="*/ 669451 w 2276193"/>
                    <a:gd name="connsiteY15103" fmla="*/ 42858 h 1318280"/>
                    <a:gd name="connsiteX15104" fmla="*/ 669423 w 2276193"/>
                    <a:gd name="connsiteY15104" fmla="*/ 42605 h 1318280"/>
                    <a:gd name="connsiteX15105" fmla="*/ 669385 w 2276193"/>
                    <a:gd name="connsiteY15105" fmla="*/ 42305 h 1318280"/>
                    <a:gd name="connsiteX15106" fmla="*/ 669348 w 2276193"/>
                    <a:gd name="connsiteY15106" fmla="*/ 41668 h 1318280"/>
                    <a:gd name="connsiteX15107" fmla="*/ 669329 w 2276193"/>
                    <a:gd name="connsiteY15107" fmla="*/ 41255 h 1318280"/>
                    <a:gd name="connsiteX15108" fmla="*/ 669357 w 2276193"/>
                    <a:gd name="connsiteY15108" fmla="*/ 40515 h 1318280"/>
                    <a:gd name="connsiteX15109" fmla="*/ 669357 w 2276193"/>
                    <a:gd name="connsiteY15109" fmla="*/ 40215 h 1318280"/>
                    <a:gd name="connsiteX15110" fmla="*/ 669432 w 2276193"/>
                    <a:gd name="connsiteY15110" fmla="*/ 39418 h 1318280"/>
                    <a:gd name="connsiteX15111" fmla="*/ 669461 w 2276193"/>
                    <a:gd name="connsiteY15111" fmla="*/ 39184 h 1318280"/>
                    <a:gd name="connsiteX15112" fmla="*/ 669611 w 2276193"/>
                    <a:gd name="connsiteY15112" fmla="*/ 38340 h 1318280"/>
                    <a:gd name="connsiteX15113" fmla="*/ 669648 w 2276193"/>
                    <a:gd name="connsiteY15113" fmla="*/ 38171 h 1318280"/>
                    <a:gd name="connsiteX15114" fmla="*/ 669873 w 2276193"/>
                    <a:gd name="connsiteY15114" fmla="*/ 37309 h 1318280"/>
                    <a:gd name="connsiteX15115" fmla="*/ 670464 w 2276193"/>
                    <a:gd name="connsiteY15115" fmla="*/ 37375 h 1318280"/>
                    <a:gd name="connsiteX15116" fmla="*/ 669901 w 2276193"/>
                    <a:gd name="connsiteY15116" fmla="*/ 37206 h 1318280"/>
                    <a:gd name="connsiteX15117" fmla="*/ 670210 w 2276193"/>
                    <a:gd name="connsiteY15117" fmla="*/ 36325 h 1318280"/>
                    <a:gd name="connsiteX15118" fmla="*/ 670623 w 2276193"/>
                    <a:gd name="connsiteY15118" fmla="*/ 35387 h 1318280"/>
                    <a:gd name="connsiteX15119" fmla="*/ 671110 w 2276193"/>
                    <a:gd name="connsiteY15119" fmla="*/ 34506 h 1318280"/>
                    <a:gd name="connsiteX15120" fmla="*/ 671157 w 2276193"/>
                    <a:gd name="connsiteY15120" fmla="*/ 34440 h 1318280"/>
                    <a:gd name="connsiteX15121" fmla="*/ 673013 w 2276193"/>
                    <a:gd name="connsiteY15121" fmla="*/ 32266 h 1318280"/>
                    <a:gd name="connsiteX15122" fmla="*/ 673126 w 2276193"/>
                    <a:gd name="connsiteY15122" fmla="*/ 32172 h 1318280"/>
                    <a:gd name="connsiteX15123" fmla="*/ 673435 w 2276193"/>
                    <a:gd name="connsiteY15123" fmla="*/ 31909 h 1318280"/>
                    <a:gd name="connsiteX15124" fmla="*/ 673538 w 2276193"/>
                    <a:gd name="connsiteY15124" fmla="*/ 31834 h 1318280"/>
                    <a:gd name="connsiteX15125" fmla="*/ 673416 w 2276193"/>
                    <a:gd name="connsiteY15125" fmla="*/ 30878 h 1318280"/>
                    <a:gd name="connsiteX15126" fmla="*/ 673276 w 2276193"/>
                    <a:gd name="connsiteY15126" fmla="*/ 29753 h 1318280"/>
                    <a:gd name="connsiteX15127" fmla="*/ 673248 w 2276193"/>
                    <a:gd name="connsiteY15127" fmla="*/ 29416 h 1318280"/>
                    <a:gd name="connsiteX15128" fmla="*/ 671513 w 2276193"/>
                    <a:gd name="connsiteY15128" fmla="*/ 28535 h 1318280"/>
                    <a:gd name="connsiteX15129" fmla="*/ 670613 w 2276193"/>
                    <a:gd name="connsiteY15129" fmla="*/ 27654 h 1318280"/>
                    <a:gd name="connsiteX15130" fmla="*/ 670070 w 2276193"/>
                    <a:gd name="connsiteY15130" fmla="*/ 26829 h 1318280"/>
                    <a:gd name="connsiteX15131" fmla="*/ 669911 w 2276193"/>
                    <a:gd name="connsiteY15131" fmla="*/ 26482 h 1318280"/>
                    <a:gd name="connsiteX15132" fmla="*/ 669685 w 2276193"/>
                    <a:gd name="connsiteY15132" fmla="*/ 25816 h 1318280"/>
                    <a:gd name="connsiteX15133" fmla="*/ 669563 w 2276193"/>
                    <a:gd name="connsiteY15133" fmla="*/ 25216 h 1318280"/>
                    <a:gd name="connsiteX15134" fmla="*/ 670604 w 2276193"/>
                    <a:gd name="connsiteY15134" fmla="*/ 20979 h 1318280"/>
                    <a:gd name="connsiteX15135" fmla="*/ 670679 w 2276193"/>
                    <a:gd name="connsiteY15135" fmla="*/ 20857 h 1318280"/>
                    <a:gd name="connsiteX15136" fmla="*/ 671439 w 2276193"/>
                    <a:gd name="connsiteY15136" fmla="*/ 19910 h 1318280"/>
                    <a:gd name="connsiteX15137" fmla="*/ 672629 w 2276193"/>
                    <a:gd name="connsiteY15137" fmla="*/ 18748 h 1318280"/>
                    <a:gd name="connsiteX15138" fmla="*/ 673013 w 2276193"/>
                    <a:gd name="connsiteY15138" fmla="*/ 18410 h 1318280"/>
                    <a:gd name="connsiteX15139" fmla="*/ 673847 w 2276193"/>
                    <a:gd name="connsiteY15139" fmla="*/ 17717 h 1318280"/>
                    <a:gd name="connsiteX15140" fmla="*/ 673932 w 2276193"/>
                    <a:gd name="connsiteY15140" fmla="*/ 17651 h 1318280"/>
                    <a:gd name="connsiteX15141" fmla="*/ 674382 w 2276193"/>
                    <a:gd name="connsiteY15141" fmla="*/ 17305 h 1318280"/>
                    <a:gd name="connsiteX15142" fmla="*/ 675488 w 2276193"/>
                    <a:gd name="connsiteY15142" fmla="*/ 16555 h 1318280"/>
                    <a:gd name="connsiteX15143" fmla="*/ 683456 w 2276193"/>
                    <a:gd name="connsiteY15143" fmla="*/ 14136 h 1318280"/>
                    <a:gd name="connsiteX15144" fmla="*/ 685153 w 2276193"/>
                    <a:gd name="connsiteY15144" fmla="*/ 14248 h 1318280"/>
                    <a:gd name="connsiteX15145" fmla="*/ 687328 w 2276193"/>
                    <a:gd name="connsiteY15145" fmla="*/ 14680 h 1318280"/>
                    <a:gd name="connsiteX15146" fmla="*/ 687431 w 2276193"/>
                    <a:gd name="connsiteY15146" fmla="*/ 14708 h 1318280"/>
                    <a:gd name="connsiteX15147" fmla="*/ 688359 w 2276193"/>
                    <a:gd name="connsiteY15147" fmla="*/ 14914 h 1318280"/>
                    <a:gd name="connsiteX15148" fmla="*/ 688387 w 2276193"/>
                    <a:gd name="connsiteY15148" fmla="*/ 14858 h 1318280"/>
                    <a:gd name="connsiteX15149" fmla="*/ 692840 w 2276193"/>
                    <a:gd name="connsiteY15149" fmla="*/ 12252 h 1318280"/>
                    <a:gd name="connsiteX15150" fmla="*/ 697405 w 2276193"/>
                    <a:gd name="connsiteY15150" fmla="*/ 15523 h 1318280"/>
                    <a:gd name="connsiteX15151" fmla="*/ 698146 w 2276193"/>
                    <a:gd name="connsiteY15151" fmla="*/ 15692 h 1318280"/>
                    <a:gd name="connsiteX15152" fmla="*/ 698417 w 2276193"/>
                    <a:gd name="connsiteY15152" fmla="*/ 15748 h 1318280"/>
                    <a:gd name="connsiteX15153" fmla="*/ 698464 w 2276193"/>
                    <a:gd name="connsiteY15153" fmla="*/ 15758 h 1318280"/>
                    <a:gd name="connsiteX15154" fmla="*/ 700536 w 2276193"/>
                    <a:gd name="connsiteY15154" fmla="*/ 12439 h 1318280"/>
                    <a:gd name="connsiteX15155" fmla="*/ 701614 w 2276193"/>
                    <a:gd name="connsiteY15155" fmla="*/ 11558 h 1318280"/>
                    <a:gd name="connsiteX15156" fmla="*/ 703283 w 2276193"/>
                    <a:gd name="connsiteY15156" fmla="*/ 9786 h 1318280"/>
                    <a:gd name="connsiteX15157" fmla="*/ 703395 w 2276193"/>
                    <a:gd name="connsiteY15157" fmla="*/ 9664 h 1318280"/>
                    <a:gd name="connsiteX15158" fmla="*/ 704820 w 2276193"/>
                    <a:gd name="connsiteY15158" fmla="*/ 8118 h 1318280"/>
                    <a:gd name="connsiteX15159" fmla="*/ 705795 w 2276193"/>
                    <a:gd name="connsiteY15159" fmla="*/ 7180 h 1318280"/>
                    <a:gd name="connsiteX15160" fmla="*/ 709545 w 2276193"/>
                    <a:gd name="connsiteY15160" fmla="*/ 5737 h 1318280"/>
                    <a:gd name="connsiteX15161" fmla="*/ 715910 w 2276193"/>
                    <a:gd name="connsiteY15161" fmla="*/ 9983 h 1318280"/>
                    <a:gd name="connsiteX15162" fmla="*/ 717316 w 2276193"/>
                    <a:gd name="connsiteY15162" fmla="*/ 13264 h 1318280"/>
                    <a:gd name="connsiteX15163" fmla="*/ 717391 w 2276193"/>
                    <a:gd name="connsiteY15163" fmla="*/ 13517 h 1318280"/>
                    <a:gd name="connsiteX15164" fmla="*/ 718281 w 2276193"/>
                    <a:gd name="connsiteY15164" fmla="*/ 10246 h 1318280"/>
                    <a:gd name="connsiteX15165" fmla="*/ 725481 w 2276193"/>
                    <a:gd name="connsiteY15165" fmla="*/ 4284 h 1318280"/>
                    <a:gd name="connsiteX15166" fmla="*/ 726530 w 2276193"/>
                    <a:gd name="connsiteY15166" fmla="*/ 4171 h 1318280"/>
                    <a:gd name="connsiteX15167" fmla="*/ 729914 w 2276193"/>
                    <a:gd name="connsiteY15167" fmla="*/ 2128 h 1318280"/>
                    <a:gd name="connsiteX15168" fmla="*/ 732398 w 2276193"/>
                    <a:gd name="connsiteY15168" fmla="*/ 2971 h 1318280"/>
                    <a:gd name="connsiteX15169" fmla="*/ 736983 w 2276193"/>
                    <a:gd name="connsiteY15169" fmla="*/ 140 h 1318280"/>
                    <a:gd name="connsiteX15170" fmla="*/ 742542 w 2276193"/>
                    <a:gd name="connsiteY15170" fmla="*/ 2484 h 1318280"/>
                    <a:gd name="connsiteX15171" fmla="*/ 744295 w 2276193"/>
                    <a:gd name="connsiteY15171" fmla="*/ 3524 h 1318280"/>
                    <a:gd name="connsiteX15172" fmla="*/ 744416 w 2276193"/>
                    <a:gd name="connsiteY15172" fmla="*/ 3590 h 1318280"/>
                    <a:gd name="connsiteX15173" fmla="*/ 746451 w 2276193"/>
                    <a:gd name="connsiteY15173" fmla="*/ 4799 h 1318280"/>
                    <a:gd name="connsiteX15174" fmla="*/ 747088 w 2276193"/>
                    <a:gd name="connsiteY15174" fmla="*/ 3374 h 1318280"/>
                    <a:gd name="connsiteX15175" fmla="*/ 747416 w 2276193"/>
                    <a:gd name="connsiteY15175" fmla="*/ 2831 h 1318280"/>
                    <a:gd name="connsiteX15176" fmla="*/ 748776 w 2276193"/>
                    <a:gd name="connsiteY15176" fmla="*/ 1340 h 1318280"/>
                    <a:gd name="connsiteX15177" fmla="*/ 749310 w 2276193"/>
                    <a:gd name="connsiteY15177" fmla="*/ 965 h 1318280"/>
                    <a:gd name="connsiteX15178" fmla="*/ 749413 w 2276193"/>
                    <a:gd name="connsiteY15178" fmla="*/ 900 h 1318280"/>
                    <a:gd name="connsiteX15179" fmla="*/ 749910 w 2276193"/>
                    <a:gd name="connsiteY15179" fmla="*/ 637 h 1318280"/>
                    <a:gd name="connsiteX15180" fmla="*/ 750060 w 2276193"/>
                    <a:gd name="connsiteY15180" fmla="*/ 571 h 1318280"/>
                    <a:gd name="connsiteX15181" fmla="*/ 750603 w 2276193"/>
                    <a:gd name="connsiteY15181" fmla="*/ 365 h 1318280"/>
                    <a:gd name="connsiteX15182" fmla="*/ 750744 w 2276193"/>
                    <a:gd name="connsiteY15182" fmla="*/ 318 h 1318280"/>
                    <a:gd name="connsiteX15183" fmla="*/ 752994 w 2276193"/>
                    <a:gd name="connsiteY15183" fmla="*/ 0 h 1318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  <a:cxn ang="0">
                      <a:pos x="connsiteX695" y="connsiteY695"/>
                    </a:cxn>
                    <a:cxn ang="0">
                      <a:pos x="connsiteX696" y="connsiteY696"/>
                    </a:cxn>
                    <a:cxn ang="0">
                      <a:pos x="connsiteX697" y="connsiteY697"/>
                    </a:cxn>
                    <a:cxn ang="0">
                      <a:pos x="connsiteX698" y="connsiteY698"/>
                    </a:cxn>
                    <a:cxn ang="0">
                      <a:pos x="connsiteX699" y="connsiteY699"/>
                    </a:cxn>
                    <a:cxn ang="0">
                      <a:pos x="connsiteX700" y="connsiteY700"/>
                    </a:cxn>
                    <a:cxn ang="0">
                      <a:pos x="connsiteX701" y="connsiteY701"/>
                    </a:cxn>
                    <a:cxn ang="0">
                      <a:pos x="connsiteX702" y="connsiteY702"/>
                    </a:cxn>
                    <a:cxn ang="0">
                      <a:pos x="connsiteX703" y="connsiteY703"/>
                    </a:cxn>
                    <a:cxn ang="0">
                      <a:pos x="connsiteX704" y="connsiteY704"/>
                    </a:cxn>
                    <a:cxn ang="0">
                      <a:pos x="connsiteX705" y="connsiteY705"/>
                    </a:cxn>
                    <a:cxn ang="0">
                      <a:pos x="connsiteX706" y="connsiteY706"/>
                    </a:cxn>
                    <a:cxn ang="0">
                      <a:pos x="connsiteX707" y="connsiteY707"/>
                    </a:cxn>
                    <a:cxn ang="0">
                      <a:pos x="connsiteX708" y="connsiteY708"/>
                    </a:cxn>
                    <a:cxn ang="0">
                      <a:pos x="connsiteX709" y="connsiteY709"/>
                    </a:cxn>
                    <a:cxn ang="0">
                      <a:pos x="connsiteX710" y="connsiteY710"/>
                    </a:cxn>
                    <a:cxn ang="0">
                      <a:pos x="connsiteX711" y="connsiteY711"/>
                    </a:cxn>
                    <a:cxn ang="0">
                      <a:pos x="connsiteX712" y="connsiteY712"/>
                    </a:cxn>
                    <a:cxn ang="0">
                      <a:pos x="connsiteX713" y="connsiteY713"/>
                    </a:cxn>
                    <a:cxn ang="0">
                      <a:pos x="connsiteX714" y="connsiteY714"/>
                    </a:cxn>
                    <a:cxn ang="0">
                      <a:pos x="connsiteX715" y="connsiteY715"/>
                    </a:cxn>
                    <a:cxn ang="0">
                      <a:pos x="connsiteX716" y="connsiteY716"/>
                    </a:cxn>
                    <a:cxn ang="0">
                      <a:pos x="connsiteX717" y="connsiteY717"/>
                    </a:cxn>
                    <a:cxn ang="0">
                      <a:pos x="connsiteX718" y="connsiteY718"/>
                    </a:cxn>
                    <a:cxn ang="0">
                      <a:pos x="connsiteX719" y="connsiteY719"/>
                    </a:cxn>
                    <a:cxn ang="0">
                      <a:pos x="connsiteX720" y="connsiteY720"/>
                    </a:cxn>
                    <a:cxn ang="0">
                      <a:pos x="connsiteX721" y="connsiteY721"/>
                    </a:cxn>
                    <a:cxn ang="0">
                      <a:pos x="connsiteX722" y="connsiteY722"/>
                    </a:cxn>
                    <a:cxn ang="0">
                      <a:pos x="connsiteX723" y="connsiteY723"/>
                    </a:cxn>
                    <a:cxn ang="0">
                      <a:pos x="connsiteX724" y="connsiteY724"/>
                    </a:cxn>
                    <a:cxn ang="0">
                      <a:pos x="connsiteX725" y="connsiteY725"/>
                    </a:cxn>
                    <a:cxn ang="0">
                      <a:pos x="connsiteX726" y="connsiteY726"/>
                    </a:cxn>
                    <a:cxn ang="0">
                      <a:pos x="connsiteX727" y="connsiteY727"/>
                    </a:cxn>
                    <a:cxn ang="0">
                      <a:pos x="connsiteX728" y="connsiteY728"/>
                    </a:cxn>
                    <a:cxn ang="0">
                      <a:pos x="connsiteX729" y="connsiteY729"/>
                    </a:cxn>
                    <a:cxn ang="0">
                      <a:pos x="connsiteX730" y="connsiteY730"/>
                    </a:cxn>
                    <a:cxn ang="0">
                      <a:pos x="connsiteX731" y="connsiteY731"/>
                    </a:cxn>
                    <a:cxn ang="0">
                      <a:pos x="connsiteX732" y="connsiteY732"/>
                    </a:cxn>
                    <a:cxn ang="0">
                      <a:pos x="connsiteX733" y="connsiteY733"/>
                    </a:cxn>
                    <a:cxn ang="0">
                      <a:pos x="connsiteX734" y="connsiteY734"/>
                    </a:cxn>
                    <a:cxn ang="0">
                      <a:pos x="connsiteX735" y="connsiteY735"/>
                    </a:cxn>
                    <a:cxn ang="0">
                      <a:pos x="connsiteX736" y="connsiteY736"/>
                    </a:cxn>
                    <a:cxn ang="0">
                      <a:pos x="connsiteX737" y="connsiteY737"/>
                    </a:cxn>
                    <a:cxn ang="0">
                      <a:pos x="connsiteX738" y="connsiteY738"/>
                    </a:cxn>
                    <a:cxn ang="0">
                      <a:pos x="connsiteX739" y="connsiteY739"/>
                    </a:cxn>
                    <a:cxn ang="0">
                      <a:pos x="connsiteX740" y="connsiteY740"/>
                    </a:cxn>
                    <a:cxn ang="0">
                      <a:pos x="connsiteX741" y="connsiteY741"/>
                    </a:cxn>
                    <a:cxn ang="0">
                      <a:pos x="connsiteX742" y="connsiteY742"/>
                    </a:cxn>
                    <a:cxn ang="0">
                      <a:pos x="connsiteX743" y="connsiteY743"/>
                    </a:cxn>
                    <a:cxn ang="0">
                      <a:pos x="connsiteX744" y="connsiteY744"/>
                    </a:cxn>
                    <a:cxn ang="0">
                      <a:pos x="connsiteX745" y="connsiteY745"/>
                    </a:cxn>
                    <a:cxn ang="0">
                      <a:pos x="connsiteX746" y="connsiteY746"/>
                    </a:cxn>
                    <a:cxn ang="0">
                      <a:pos x="connsiteX747" y="connsiteY747"/>
                    </a:cxn>
                    <a:cxn ang="0">
                      <a:pos x="connsiteX748" y="connsiteY748"/>
                    </a:cxn>
                    <a:cxn ang="0">
                      <a:pos x="connsiteX749" y="connsiteY749"/>
                    </a:cxn>
                    <a:cxn ang="0">
                      <a:pos x="connsiteX750" y="connsiteY750"/>
                    </a:cxn>
                    <a:cxn ang="0">
                      <a:pos x="connsiteX751" y="connsiteY751"/>
                    </a:cxn>
                    <a:cxn ang="0">
                      <a:pos x="connsiteX752" y="connsiteY752"/>
                    </a:cxn>
                    <a:cxn ang="0">
                      <a:pos x="connsiteX753" y="connsiteY753"/>
                    </a:cxn>
                    <a:cxn ang="0">
                      <a:pos x="connsiteX754" y="connsiteY754"/>
                    </a:cxn>
                    <a:cxn ang="0">
                      <a:pos x="connsiteX755" y="connsiteY755"/>
                    </a:cxn>
                    <a:cxn ang="0">
                      <a:pos x="connsiteX756" y="connsiteY756"/>
                    </a:cxn>
                    <a:cxn ang="0">
                      <a:pos x="connsiteX757" y="connsiteY757"/>
                    </a:cxn>
                    <a:cxn ang="0">
                      <a:pos x="connsiteX758" y="connsiteY758"/>
                    </a:cxn>
                    <a:cxn ang="0">
                      <a:pos x="connsiteX759" y="connsiteY759"/>
                    </a:cxn>
                    <a:cxn ang="0">
                      <a:pos x="connsiteX760" y="connsiteY760"/>
                    </a:cxn>
                    <a:cxn ang="0">
                      <a:pos x="connsiteX761" y="connsiteY761"/>
                    </a:cxn>
                    <a:cxn ang="0">
                      <a:pos x="connsiteX762" y="connsiteY762"/>
                    </a:cxn>
                    <a:cxn ang="0">
                      <a:pos x="connsiteX763" y="connsiteY763"/>
                    </a:cxn>
                    <a:cxn ang="0">
                      <a:pos x="connsiteX764" y="connsiteY764"/>
                    </a:cxn>
                    <a:cxn ang="0">
                      <a:pos x="connsiteX765" y="connsiteY765"/>
                    </a:cxn>
                    <a:cxn ang="0">
                      <a:pos x="connsiteX766" y="connsiteY766"/>
                    </a:cxn>
                    <a:cxn ang="0">
                      <a:pos x="connsiteX767" y="connsiteY767"/>
                    </a:cxn>
                    <a:cxn ang="0">
                      <a:pos x="connsiteX768" y="connsiteY768"/>
                    </a:cxn>
                    <a:cxn ang="0">
                      <a:pos x="connsiteX769" y="connsiteY769"/>
                    </a:cxn>
                    <a:cxn ang="0">
                      <a:pos x="connsiteX770" y="connsiteY770"/>
                    </a:cxn>
                    <a:cxn ang="0">
                      <a:pos x="connsiteX771" y="connsiteY771"/>
                    </a:cxn>
                    <a:cxn ang="0">
                      <a:pos x="connsiteX772" y="connsiteY772"/>
                    </a:cxn>
                    <a:cxn ang="0">
                      <a:pos x="connsiteX773" y="connsiteY773"/>
                    </a:cxn>
                    <a:cxn ang="0">
                      <a:pos x="connsiteX774" y="connsiteY774"/>
                    </a:cxn>
                    <a:cxn ang="0">
                      <a:pos x="connsiteX775" y="connsiteY775"/>
                    </a:cxn>
                    <a:cxn ang="0">
                      <a:pos x="connsiteX776" y="connsiteY776"/>
                    </a:cxn>
                    <a:cxn ang="0">
                      <a:pos x="connsiteX777" y="connsiteY777"/>
                    </a:cxn>
                    <a:cxn ang="0">
                      <a:pos x="connsiteX778" y="connsiteY778"/>
                    </a:cxn>
                    <a:cxn ang="0">
                      <a:pos x="connsiteX779" y="connsiteY779"/>
                    </a:cxn>
                    <a:cxn ang="0">
                      <a:pos x="connsiteX780" y="connsiteY780"/>
                    </a:cxn>
                    <a:cxn ang="0">
                      <a:pos x="connsiteX781" y="connsiteY781"/>
                    </a:cxn>
                    <a:cxn ang="0">
                      <a:pos x="connsiteX782" y="connsiteY782"/>
                    </a:cxn>
                    <a:cxn ang="0">
                      <a:pos x="connsiteX783" y="connsiteY783"/>
                    </a:cxn>
                    <a:cxn ang="0">
                      <a:pos x="connsiteX784" y="connsiteY784"/>
                    </a:cxn>
                    <a:cxn ang="0">
                      <a:pos x="connsiteX785" y="connsiteY785"/>
                    </a:cxn>
                    <a:cxn ang="0">
                      <a:pos x="connsiteX786" y="connsiteY786"/>
                    </a:cxn>
                    <a:cxn ang="0">
                      <a:pos x="connsiteX787" y="connsiteY787"/>
                    </a:cxn>
                    <a:cxn ang="0">
                      <a:pos x="connsiteX788" y="connsiteY788"/>
                    </a:cxn>
                    <a:cxn ang="0">
                      <a:pos x="connsiteX789" y="connsiteY789"/>
                    </a:cxn>
                    <a:cxn ang="0">
                      <a:pos x="connsiteX790" y="connsiteY790"/>
                    </a:cxn>
                    <a:cxn ang="0">
                      <a:pos x="connsiteX791" y="connsiteY791"/>
                    </a:cxn>
                    <a:cxn ang="0">
                      <a:pos x="connsiteX792" y="connsiteY792"/>
                    </a:cxn>
                    <a:cxn ang="0">
                      <a:pos x="connsiteX793" y="connsiteY793"/>
                    </a:cxn>
                    <a:cxn ang="0">
                      <a:pos x="connsiteX794" y="connsiteY794"/>
                    </a:cxn>
                    <a:cxn ang="0">
                      <a:pos x="connsiteX795" y="connsiteY795"/>
                    </a:cxn>
                    <a:cxn ang="0">
                      <a:pos x="connsiteX796" y="connsiteY796"/>
                    </a:cxn>
                    <a:cxn ang="0">
                      <a:pos x="connsiteX797" y="connsiteY797"/>
                    </a:cxn>
                    <a:cxn ang="0">
                      <a:pos x="connsiteX798" y="connsiteY798"/>
                    </a:cxn>
                    <a:cxn ang="0">
                      <a:pos x="connsiteX799" y="connsiteY799"/>
                    </a:cxn>
                    <a:cxn ang="0">
                      <a:pos x="connsiteX800" y="connsiteY800"/>
                    </a:cxn>
                    <a:cxn ang="0">
                      <a:pos x="connsiteX801" y="connsiteY801"/>
                    </a:cxn>
                    <a:cxn ang="0">
                      <a:pos x="connsiteX802" y="connsiteY802"/>
                    </a:cxn>
                    <a:cxn ang="0">
                      <a:pos x="connsiteX803" y="connsiteY803"/>
                    </a:cxn>
                    <a:cxn ang="0">
                      <a:pos x="connsiteX804" y="connsiteY804"/>
                    </a:cxn>
                    <a:cxn ang="0">
                      <a:pos x="connsiteX805" y="connsiteY805"/>
                    </a:cxn>
                    <a:cxn ang="0">
                      <a:pos x="connsiteX806" y="connsiteY806"/>
                    </a:cxn>
                    <a:cxn ang="0">
                      <a:pos x="connsiteX807" y="connsiteY807"/>
                    </a:cxn>
                    <a:cxn ang="0">
                      <a:pos x="connsiteX808" y="connsiteY808"/>
                    </a:cxn>
                    <a:cxn ang="0">
                      <a:pos x="connsiteX809" y="connsiteY809"/>
                    </a:cxn>
                    <a:cxn ang="0">
                      <a:pos x="connsiteX810" y="connsiteY810"/>
                    </a:cxn>
                    <a:cxn ang="0">
                      <a:pos x="connsiteX811" y="connsiteY811"/>
                    </a:cxn>
                    <a:cxn ang="0">
                      <a:pos x="connsiteX812" y="connsiteY812"/>
                    </a:cxn>
                    <a:cxn ang="0">
                      <a:pos x="connsiteX813" y="connsiteY813"/>
                    </a:cxn>
                    <a:cxn ang="0">
                      <a:pos x="connsiteX814" y="connsiteY814"/>
                    </a:cxn>
                    <a:cxn ang="0">
                      <a:pos x="connsiteX815" y="connsiteY815"/>
                    </a:cxn>
                    <a:cxn ang="0">
                      <a:pos x="connsiteX816" y="connsiteY816"/>
                    </a:cxn>
                    <a:cxn ang="0">
                      <a:pos x="connsiteX817" y="connsiteY817"/>
                    </a:cxn>
                    <a:cxn ang="0">
                      <a:pos x="connsiteX818" y="connsiteY818"/>
                    </a:cxn>
                    <a:cxn ang="0">
                      <a:pos x="connsiteX819" y="connsiteY819"/>
                    </a:cxn>
                    <a:cxn ang="0">
                      <a:pos x="connsiteX820" y="connsiteY820"/>
                    </a:cxn>
                    <a:cxn ang="0">
                      <a:pos x="connsiteX821" y="connsiteY821"/>
                    </a:cxn>
                    <a:cxn ang="0">
                      <a:pos x="connsiteX822" y="connsiteY822"/>
                    </a:cxn>
                    <a:cxn ang="0">
                      <a:pos x="connsiteX823" y="connsiteY823"/>
                    </a:cxn>
                    <a:cxn ang="0">
                      <a:pos x="connsiteX824" y="connsiteY824"/>
                    </a:cxn>
                    <a:cxn ang="0">
                      <a:pos x="connsiteX825" y="connsiteY825"/>
                    </a:cxn>
                    <a:cxn ang="0">
                      <a:pos x="connsiteX826" y="connsiteY826"/>
                    </a:cxn>
                    <a:cxn ang="0">
                      <a:pos x="connsiteX827" y="connsiteY827"/>
                    </a:cxn>
                    <a:cxn ang="0">
                      <a:pos x="connsiteX828" y="connsiteY828"/>
                    </a:cxn>
                    <a:cxn ang="0">
                      <a:pos x="connsiteX829" y="connsiteY829"/>
                    </a:cxn>
                    <a:cxn ang="0">
                      <a:pos x="connsiteX830" y="connsiteY830"/>
                    </a:cxn>
                    <a:cxn ang="0">
                      <a:pos x="connsiteX831" y="connsiteY831"/>
                    </a:cxn>
                    <a:cxn ang="0">
                      <a:pos x="connsiteX832" y="connsiteY832"/>
                    </a:cxn>
                    <a:cxn ang="0">
                      <a:pos x="connsiteX833" y="connsiteY833"/>
                    </a:cxn>
                    <a:cxn ang="0">
                      <a:pos x="connsiteX834" y="connsiteY834"/>
                    </a:cxn>
                    <a:cxn ang="0">
                      <a:pos x="connsiteX835" y="connsiteY835"/>
                    </a:cxn>
                    <a:cxn ang="0">
                      <a:pos x="connsiteX836" y="connsiteY836"/>
                    </a:cxn>
                    <a:cxn ang="0">
                      <a:pos x="connsiteX837" y="connsiteY837"/>
                    </a:cxn>
                    <a:cxn ang="0">
                      <a:pos x="connsiteX838" y="connsiteY838"/>
                    </a:cxn>
                    <a:cxn ang="0">
                      <a:pos x="connsiteX839" y="connsiteY839"/>
                    </a:cxn>
                    <a:cxn ang="0">
                      <a:pos x="connsiteX840" y="connsiteY840"/>
                    </a:cxn>
                    <a:cxn ang="0">
                      <a:pos x="connsiteX841" y="connsiteY841"/>
                    </a:cxn>
                    <a:cxn ang="0">
                      <a:pos x="connsiteX842" y="connsiteY842"/>
                    </a:cxn>
                    <a:cxn ang="0">
                      <a:pos x="connsiteX843" y="connsiteY843"/>
                    </a:cxn>
                    <a:cxn ang="0">
                      <a:pos x="connsiteX844" y="connsiteY844"/>
                    </a:cxn>
                    <a:cxn ang="0">
                      <a:pos x="connsiteX845" y="connsiteY845"/>
                    </a:cxn>
                    <a:cxn ang="0">
                      <a:pos x="connsiteX846" y="connsiteY846"/>
                    </a:cxn>
                    <a:cxn ang="0">
                      <a:pos x="connsiteX847" y="connsiteY847"/>
                    </a:cxn>
                    <a:cxn ang="0">
                      <a:pos x="connsiteX848" y="connsiteY848"/>
                    </a:cxn>
                    <a:cxn ang="0">
                      <a:pos x="connsiteX849" y="connsiteY849"/>
                    </a:cxn>
                    <a:cxn ang="0">
                      <a:pos x="connsiteX850" y="connsiteY850"/>
                    </a:cxn>
                    <a:cxn ang="0">
                      <a:pos x="connsiteX851" y="connsiteY851"/>
                    </a:cxn>
                    <a:cxn ang="0">
                      <a:pos x="connsiteX852" y="connsiteY852"/>
                    </a:cxn>
                    <a:cxn ang="0">
                      <a:pos x="connsiteX853" y="connsiteY853"/>
                    </a:cxn>
                    <a:cxn ang="0">
                      <a:pos x="connsiteX854" y="connsiteY854"/>
                    </a:cxn>
                    <a:cxn ang="0">
                      <a:pos x="connsiteX855" y="connsiteY855"/>
                    </a:cxn>
                    <a:cxn ang="0">
                      <a:pos x="connsiteX856" y="connsiteY856"/>
                    </a:cxn>
                    <a:cxn ang="0">
                      <a:pos x="connsiteX857" y="connsiteY857"/>
                    </a:cxn>
                    <a:cxn ang="0">
                      <a:pos x="connsiteX858" y="connsiteY858"/>
                    </a:cxn>
                    <a:cxn ang="0">
                      <a:pos x="connsiteX859" y="connsiteY859"/>
                    </a:cxn>
                    <a:cxn ang="0">
                      <a:pos x="connsiteX860" y="connsiteY860"/>
                    </a:cxn>
                    <a:cxn ang="0">
                      <a:pos x="connsiteX861" y="connsiteY861"/>
                    </a:cxn>
                    <a:cxn ang="0">
                      <a:pos x="connsiteX862" y="connsiteY862"/>
                    </a:cxn>
                    <a:cxn ang="0">
                      <a:pos x="connsiteX863" y="connsiteY863"/>
                    </a:cxn>
                    <a:cxn ang="0">
                      <a:pos x="connsiteX864" y="connsiteY864"/>
                    </a:cxn>
                    <a:cxn ang="0">
                      <a:pos x="connsiteX865" y="connsiteY865"/>
                    </a:cxn>
                    <a:cxn ang="0">
                      <a:pos x="connsiteX866" y="connsiteY866"/>
                    </a:cxn>
                    <a:cxn ang="0">
                      <a:pos x="connsiteX867" y="connsiteY867"/>
                    </a:cxn>
                    <a:cxn ang="0">
                      <a:pos x="connsiteX868" y="connsiteY868"/>
                    </a:cxn>
                    <a:cxn ang="0">
                      <a:pos x="connsiteX869" y="connsiteY869"/>
                    </a:cxn>
                    <a:cxn ang="0">
                      <a:pos x="connsiteX870" y="connsiteY870"/>
                    </a:cxn>
                    <a:cxn ang="0">
                      <a:pos x="connsiteX871" y="connsiteY871"/>
                    </a:cxn>
                    <a:cxn ang="0">
                      <a:pos x="connsiteX872" y="connsiteY872"/>
                    </a:cxn>
                    <a:cxn ang="0">
                      <a:pos x="connsiteX873" y="connsiteY873"/>
                    </a:cxn>
                    <a:cxn ang="0">
                      <a:pos x="connsiteX874" y="connsiteY874"/>
                    </a:cxn>
                    <a:cxn ang="0">
                      <a:pos x="connsiteX875" y="connsiteY875"/>
                    </a:cxn>
                    <a:cxn ang="0">
                      <a:pos x="connsiteX876" y="connsiteY876"/>
                    </a:cxn>
                    <a:cxn ang="0">
                      <a:pos x="connsiteX877" y="connsiteY877"/>
                    </a:cxn>
                    <a:cxn ang="0">
                      <a:pos x="connsiteX878" y="connsiteY878"/>
                    </a:cxn>
                    <a:cxn ang="0">
                      <a:pos x="connsiteX879" y="connsiteY879"/>
                    </a:cxn>
                    <a:cxn ang="0">
                      <a:pos x="connsiteX880" y="connsiteY880"/>
                    </a:cxn>
                    <a:cxn ang="0">
                      <a:pos x="connsiteX881" y="connsiteY881"/>
                    </a:cxn>
                    <a:cxn ang="0">
                      <a:pos x="connsiteX882" y="connsiteY882"/>
                    </a:cxn>
                    <a:cxn ang="0">
                      <a:pos x="connsiteX883" y="connsiteY883"/>
                    </a:cxn>
                    <a:cxn ang="0">
                      <a:pos x="connsiteX884" y="connsiteY884"/>
                    </a:cxn>
                    <a:cxn ang="0">
                      <a:pos x="connsiteX885" y="connsiteY885"/>
                    </a:cxn>
                    <a:cxn ang="0">
                      <a:pos x="connsiteX886" y="connsiteY886"/>
                    </a:cxn>
                    <a:cxn ang="0">
                      <a:pos x="connsiteX887" y="connsiteY887"/>
                    </a:cxn>
                    <a:cxn ang="0">
                      <a:pos x="connsiteX888" y="connsiteY888"/>
                    </a:cxn>
                    <a:cxn ang="0">
                      <a:pos x="connsiteX889" y="connsiteY889"/>
                    </a:cxn>
                    <a:cxn ang="0">
                      <a:pos x="connsiteX890" y="connsiteY890"/>
                    </a:cxn>
                    <a:cxn ang="0">
                      <a:pos x="connsiteX891" y="connsiteY891"/>
                    </a:cxn>
                    <a:cxn ang="0">
                      <a:pos x="connsiteX892" y="connsiteY892"/>
                    </a:cxn>
                    <a:cxn ang="0">
                      <a:pos x="connsiteX893" y="connsiteY893"/>
                    </a:cxn>
                    <a:cxn ang="0">
                      <a:pos x="connsiteX894" y="connsiteY894"/>
                    </a:cxn>
                    <a:cxn ang="0">
                      <a:pos x="connsiteX895" y="connsiteY895"/>
                    </a:cxn>
                    <a:cxn ang="0">
                      <a:pos x="connsiteX896" y="connsiteY896"/>
                    </a:cxn>
                    <a:cxn ang="0">
                      <a:pos x="connsiteX897" y="connsiteY897"/>
                    </a:cxn>
                    <a:cxn ang="0">
                      <a:pos x="connsiteX898" y="connsiteY898"/>
                    </a:cxn>
                    <a:cxn ang="0">
                      <a:pos x="connsiteX899" y="connsiteY899"/>
                    </a:cxn>
                    <a:cxn ang="0">
                      <a:pos x="connsiteX900" y="connsiteY900"/>
                    </a:cxn>
                    <a:cxn ang="0">
                      <a:pos x="connsiteX901" y="connsiteY901"/>
                    </a:cxn>
                    <a:cxn ang="0">
                      <a:pos x="connsiteX902" y="connsiteY902"/>
                    </a:cxn>
                    <a:cxn ang="0">
                      <a:pos x="connsiteX903" y="connsiteY903"/>
                    </a:cxn>
                    <a:cxn ang="0">
                      <a:pos x="connsiteX904" y="connsiteY904"/>
                    </a:cxn>
                    <a:cxn ang="0">
                      <a:pos x="connsiteX905" y="connsiteY905"/>
                    </a:cxn>
                    <a:cxn ang="0">
                      <a:pos x="connsiteX906" y="connsiteY906"/>
                    </a:cxn>
                    <a:cxn ang="0">
                      <a:pos x="connsiteX907" y="connsiteY907"/>
                    </a:cxn>
                    <a:cxn ang="0">
                      <a:pos x="connsiteX908" y="connsiteY908"/>
                    </a:cxn>
                    <a:cxn ang="0">
                      <a:pos x="connsiteX909" y="connsiteY909"/>
                    </a:cxn>
                    <a:cxn ang="0">
                      <a:pos x="connsiteX910" y="connsiteY910"/>
                    </a:cxn>
                    <a:cxn ang="0">
                      <a:pos x="connsiteX911" y="connsiteY911"/>
                    </a:cxn>
                    <a:cxn ang="0">
                      <a:pos x="connsiteX912" y="connsiteY912"/>
                    </a:cxn>
                    <a:cxn ang="0">
                      <a:pos x="connsiteX913" y="connsiteY913"/>
                    </a:cxn>
                    <a:cxn ang="0">
                      <a:pos x="connsiteX914" y="connsiteY914"/>
                    </a:cxn>
                    <a:cxn ang="0">
                      <a:pos x="connsiteX915" y="connsiteY915"/>
                    </a:cxn>
                    <a:cxn ang="0">
                      <a:pos x="connsiteX916" y="connsiteY916"/>
                    </a:cxn>
                    <a:cxn ang="0">
                      <a:pos x="connsiteX917" y="connsiteY917"/>
                    </a:cxn>
                    <a:cxn ang="0">
                      <a:pos x="connsiteX918" y="connsiteY918"/>
                    </a:cxn>
                    <a:cxn ang="0">
                      <a:pos x="connsiteX919" y="connsiteY919"/>
                    </a:cxn>
                    <a:cxn ang="0">
                      <a:pos x="connsiteX920" y="connsiteY920"/>
                    </a:cxn>
                    <a:cxn ang="0">
                      <a:pos x="connsiteX921" y="connsiteY921"/>
                    </a:cxn>
                    <a:cxn ang="0">
                      <a:pos x="connsiteX922" y="connsiteY922"/>
                    </a:cxn>
                    <a:cxn ang="0">
                      <a:pos x="connsiteX923" y="connsiteY923"/>
                    </a:cxn>
                    <a:cxn ang="0">
                      <a:pos x="connsiteX924" y="connsiteY924"/>
                    </a:cxn>
                    <a:cxn ang="0">
                      <a:pos x="connsiteX925" y="connsiteY925"/>
                    </a:cxn>
                    <a:cxn ang="0">
                      <a:pos x="connsiteX926" y="connsiteY926"/>
                    </a:cxn>
                    <a:cxn ang="0">
                      <a:pos x="connsiteX927" y="connsiteY927"/>
                    </a:cxn>
                    <a:cxn ang="0">
                      <a:pos x="connsiteX928" y="connsiteY928"/>
                    </a:cxn>
                    <a:cxn ang="0">
                      <a:pos x="connsiteX929" y="connsiteY929"/>
                    </a:cxn>
                    <a:cxn ang="0">
                      <a:pos x="connsiteX930" y="connsiteY930"/>
                    </a:cxn>
                    <a:cxn ang="0">
                      <a:pos x="connsiteX931" y="connsiteY931"/>
                    </a:cxn>
                    <a:cxn ang="0">
                      <a:pos x="connsiteX932" y="connsiteY932"/>
                    </a:cxn>
                    <a:cxn ang="0">
                      <a:pos x="connsiteX933" y="connsiteY933"/>
                    </a:cxn>
                    <a:cxn ang="0">
                      <a:pos x="connsiteX934" y="connsiteY934"/>
                    </a:cxn>
                    <a:cxn ang="0">
                      <a:pos x="connsiteX935" y="connsiteY935"/>
                    </a:cxn>
                    <a:cxn ang="0">
                      <a:pos x="connsiteX936" y="connsiteY936"/>
                    </a:cxn>
                    <a:cxn ang="0">
                      <a:pos x="connsiteX937" y="connsiteY937"/>
                    </a:cxn>
                    <a:cxn ang="0">
                      <a:pos x="connsiteX938" y="connsiteY938"/>
                    </a:cxn>
                    <a:cxn ang="0">
                      <a:pos x="connsiteX939" y="connsiteY939"/>
                    </a:cxn>
                    <a:cxn ang="0">
                      <a:pos x="connsiteX940" y="connsiteY940"/>
                    </a:cxn>
                    <a:cxn ang="0">
                      <a:pos x="connsiteX941" y="connsiteY941"/>
                    </a:cxn>
                    <a:cxn ang="0">
                      <a:pos x="connsiteX942" y="connsiteY942"/>
                    </a:cxn>
                    <a:cxn ang="0">
                      <a:pos x="connsiteX943" y="connsiteY943"/>
                    </a:cxn>
                    <a:cxn ang="0">
                      <a:pos x="connsiteX944" y="connsiteY944"/>
                    </a:cxn>
                    <a:cxn ang="0">
                      <a:pos x="connsiteX945" y="connsiteY945"/>
                    </a:cxn>
                    <a:cxn ang="0">
                      <a:pos x="connsiteX946" y="connsiteY946"/>
                    </a:cxn>
                    <a:cxn ang="0">
                      <a:pos x="connsiteX947" y="connsiteY947"/>
                    </a:cxn>
                    <a:cxn ang="0">
                      <a:pos x="connsiteX948" y="connsiteY948"/>
                    </a:cxn>
                    <a:cxn ang="0">
                      <a:pos x="connsiteX949" y="connsiteY949"/>
                    </a:cxn>
                    <a:cxn ang="0">
                      <a:pos x="connsiteX950" y="connsiteY950"/>
                    </a:cxn>
                    <a:cxn ang="0">
                      <a:pos x="connsiteX951" y="connsiteY951"/>
                    </a:cxn>
                    <a:cxn ang="0">
                      <a:pos x="connsiteX952" y="connsiteY952"/>
                    </a:cxn>
                    <a:cxn ang="0">
                      <a:pos x="connsiteX953" y="connsiteY953"/>
                    </a:cxn>
                    <a:cxn ang="0">
                      <a:pos x="connsiteX954" y="connsiteY954"/>
                    </a:cxn>
                    <a:cxn ang="0">
                      <a:pos x="connsiteX955" y="connsiteY955"/>
                    </a:cxn>
                    <a:cxn ang="0">
                      <a:pos x="connsiteX956" y="connsiteY956"/>
                    </a:cxn>
                    <a:cxn ang="0">
                      <a:pos x="connsiteX957" y="connsiteY957"/>
                    </a:cxn>
                    <a:cxn ang="0">
                      <a:pos x="connsiteX958" y="connsiteY958"/>
                    </a:cxn>
                    <a:cxn ang="0">
                      <a:pos x="connsiteX959" y="connsiteY959"/>
                    </a:cxn>
                    <a:cxn ang="0">
                      <a:pos x="connsiteX960" y="connsiteY960"/>
                    </a:cxn>
                    <a:cxn ang="0">
                      <a:pos x="connsiteX961" y="connsiteY961"/>
                    </a:cxn>
                    <a:cxn ang="0">
                      <a:pos x="connsiteX962" y="connsiteY962"/>
                    </a:cxn>
                    <a:cxn ang="0">
                      <a:pos x="connsiteX963" y="connsiteY963"/>
                    </a:cxn>
                    <a:cxn ang="0">
                      <a:pos x="connsiteX964" y="connsiteY964"/>
                    </a:cxn>
                    <a:cxn ang="0">
                      <a:pos x="connsiteX965" y="connsiteY965"/>
                    </a:cxn>
                    <a:cxn ang="0">
                      <a:pos x="connsiteX966" y="connsiteY966"/>
                    </a:cxn>
                    <a:cxn ang="0">
                      <a:pos x="connsiteX967" y="connsiteY967"/>
                    </a:cxn>
                    <a:cxn ang="0">
                      <a:pos x="connsiteX968" y="connsiteY968"/>
                    </a:cxn>
                    <a:cxn ang="0">
                      <a:pos x="connsiteX969" y="connsiteY969"/>
                    </a:cxn>
                    <a:cxn ang="0">
                      <a:pos x="connsiteX970" y="connsiteY970"/>
                    </a:cxn>
                    <a:cxn ang="0">
                      <a:pos x="connsiteX971" y="connsiteY971"/>
                    </a:cxn>
                    <a:cxn ang="0">
                      <a:pos x="connsiteX972" y="connsiteY972"/>
                    </a:cxn>
                    <a:cxn ang="0">
                      <a:pos x="connsiteX973" y="connsiteY973"/>
                    </a:cxn>
                    <a:cxn ang="0">
                      <a:pos x="connsiteX974" y="connsiteY974"/>
                    </a:cxn>
                    <a:cxn ang="0">
                      <a:pos x="connsiteX975" y="connsiteY975"/>
                    </a:cxn>
                    <a:cxn ang="0">
                      <a:pos x="connsiteX976" y="connsiteY976"/>
                    </a:cxn>
                    <a:cxn ang="0">
                      <a:pos x="connsiteX977" y="connsiteY977"/>
                    </a:cxn>
                    <a:cxn ang="0">
                      <a:pos x="connsiteX978" y="connsiteY978"/>
                    </a:cxn>
                    <a:cxn ang="0">
                      <a:pos x="connsiteX979" y="connsiteY979"/>
                    </a:cxn>
                    <a:cxn ang="0">
                      <a:pos x="connsiteX980" y="connsiteY980"/>
                    </a:cxn>
                    <a:cxn ang="0">
                      <a:pos x="connsiteX981" y="connsiteY981"/>
                    </a:cxn>
                    <a:cxn ang="0">
                      <a:pos x="connsiteX982" y="connsiteY982"/>
                    </a:cxn>
                    <a:cxn ang="0">
                      <a:pos x="connsiteX983" y="connsiteY983"/>
                    </a:cxn>
                    <a:cxn ang="0">
                      <a:pos x="connsiteX984" y="connsiteY984"/>
                    </a:cxn>
                    <a:cxn ang="0">
                      <a:pos x="connsiteX985" y="connsiteY985"/>
                    </a:cxn>
                    <a:cxn ang="0">
                      <a:pos x="connsiteX986" y="connsiteY986"/>
                    </a:cxn>
                    <a:cxn ang="0">
                      <a:pos x="connsiteX987" y="connsiteY987"/>
                    </a:cxn>
                    <a:cxn ang="0">
                      <a:pos x="connsiteX988" y="connsiteY988"/>
                    </a:cxn>
                    <a:cxn ang="0">
                      <a:pos x="connsiteX989" y="connsiteY989"/>
                    </a:cxn>
                    <a:cxn ang="0">
                      <a:pos x="connsiteX990" y="connsiteY990"/>
                    </a:cxn>
                    <a:cxn ang="0">
                      <a:pos x="connsiteX991" y="connsiteY991"/>
                    </a:cxn>
                    <a:cxn ang="0">
                      <a:pos x="connsiteX992" y="connsiteY992"/>
                    </a:cxn>
                    <a:cxn ang="0">
                      <a:pos x="connsiteX993" y="connsiteY993"/>
                    </a:cxn>
                    <a:cxn ang="0">
                      <a:pos x="connsiteX994" y="connsiteY994"/>
                    </a:cxn>
                    <a:cxn ang="0">
                      <a:pos x="connsiteX995" y="connsiteY995"/>
                    </a:cxn>
                    <a:cxn ang="0">
                      <a:pos x="connsiteX996" y="connsiteY996"/>
                    </a:cxn>
                    <a:cxn ang="0">
                      <a:pos x="connsiteX997" y="connsiteY997"/>
                    </a:cxn>
                    <a:cxn ang="0">
                      <a:pos x="connsiteX998" y="connsiteY998"/>
                    </a:cxn>
                    <a:cxn ang="0">
                      <a:pos x="connsiteX999" y="connsiteY999"/>
                    </a:cxn>
                    <a:cxn ang="0">
                      <a:pos x="connsiteX1000" y="connsiteY1000"/>
                    </a:cxn>
                    <a:cxn ang="0">
                      <a:pos x="connsiteX1001" y="connsiteY1001"/>
                    </a:cxn>
                    <a:cxn ang="0">
                      <a:pos x="connsiteX1002" y="connsiteY1002"/>
                    </a:cxn>
                    <a:cxn ang="0">
                      <a:pos x="connsiteX1003" y="connsiteY1003"/>
                    </a:cxn>
                    <a:cxn ang="0">
                      <a:pos x="connsiteX1004" y="connsiteY1004"/>
                    </a:cxn>
                    <a:cxn ang="0">
                      <a:pos x="connsiteX1005" y="connsiteY1005"/>
                    </a:cxn>
                    <a:cxn ang="0">
                      <a:pos x="connsiteX1006" y="connsiteY1006"/>
                    </a:cxn>
                    <a:cxn ang="0">
                      <a:pos x="connsiteX1007" y="connsiteY1007"/>
                    </a:cxn>
                    <a:cxn ang="0">
                      <a:pos x="connsiteX1008" y="connsiteY1008"/>
                    </a:cxn>
                    <a:cxn ang="0">
                      <a:pos x="connsiteX1009" y="connsiteY1009"/>
                    </a:cxn>
                    <a:cxn ang="0">
                      <a:pos x="connsiteX1010" y="connsiteY1010"/>
                    </a:cxn>
                    <a:cxn ang="0">
                      <a:pos x="connsiteX1011" y="connsiteY1011"/>
                    </a:cxn>
                    <a:cxn ang="0">
                      <a:pos x="connsiteX1012" y="connsiteY1012"/>
                    </a:cxn>
                    <a:cxn ang="0">
                      <a:pos x="connsiteX1013" y="connsiteY1013"/>
                    </a:cxn>
                    <a:cxn ang="0">
                      <a:pos x="connsiteX1014" y="connsiteY1014"/>
                    </a:cxn>
                    <a:cxn ang="0">
                      <a:pos x="connsiteX1015" y="connsiteY1015"/>
                    </a:cxn>
                    <a:cxn ang="0">
                      <a:pos x="connsiteX1016" y="connsiteY1016"/>
                    </a:cxn>
                    <a:cxn ang="0">
                      <a:pos x="connsiteX1017" y="connsiteY1017"/>
                    </a:cxn>
                    <a:cxn ang="0">
                      <a:pos x="connsiteX1018" y="connsiteY1018"/>
                    </a:cxn>
                    <a:cxn ang="0">
                      <a:pos x="connsiteX1019" y="connsiteY1019"/>
                    </a:cxn>
                    <a:cxn ang="0">
                      <a:pos x="connsiteX1020" y="connsiteY1020"/>
                    </a:cxn>
                    <a:cxn ang="0">
                      <a:pos x="connsiteX1021" y="connsiteY1021"/>
                    </a:cxn>
                    <a:cxn ang="0">
                      <a:pos x="connsiteX1022" y="connsiteY1022"/>
                    </a:cxn>
                    <a:cxn ang="0">
                      <a:pos x="connsiteX1023" y="connsiteY1023"/>
                    </a:cxn>
                    <a:cxn ang="0">
                      <a:pos x="connsiteX1024" y="connsiteY1024"/>
                    </a:cxn>
                    <a:cxn ang="0">
                      <a:pos x="connsiteX1025" y="connsiteY1025"/>
                    </a:cxn>
                    <a:cxn ang="0">
                      <a:pos x="connsiteX1026" y="connsiteY1026"/>
                    </a:cxn>
                    <a:cxn ang="0">
                      <a:pos x="connsiteX1027" y="connsiteY1027"/>
                    </a:cxn>
                    <a:cxn ang="0">
                      <a:pos x="connsiteX1028" y="connsiteY1028"/>
                    </a:cxn>
                    <a:cxn ang="0">
                      <a:pos x="connsiteX1029" y="connsiteY1029"/>
                    </a:cxn>
                    <a:cxn ang="0">
                      <a:pos x="connsiteX1030" y="connsiteY1030"/>
                    </a:cxn>
                    <a:cxn ang="0">
                      <a:pos x="connsiteX1031" y="connsiteY1031"/>
                    </a:cxn>
                    <a:cxn ang="0">
                      <a:pos x="connsiteX1032" y="connsiteY1032"/>
                    </a:cxn>
                    <a:cxn ang="0">
                      <a:pos x="connsiteX1033" y="connsiteY1033"/>
                    </a:cxn>
                    <a:cxn ang="0">
                      <a:pos x="connsiteX1034" y="connsiteY1034"/>
                    </a:cxn>
                    <a:cxn ang="0">
                      <a:pos x="connsiteX1035" y="connsiteY1035"/>
                    </a:cxn>
                    <a:cxn ang="0">
                      <a:pos x="connsiteX1036" y="connsiteY1036"/>
                    </a:cxn>
                    <a:cxn ang="0">
                      <a:pos x="connsiteX1037" y="connsiteY1037"/>
                    </a:cxn>
                    <a:cxn ang="0">
                      <a:pos x="connsiteX1038" y="connsiteY1038"/>
                    </a:cxn>
                    <a:cxn ang="0">
                      <a:pos x="connsiteX1039" y="connsiteY1039"/>
                    </a:cxn>
                    <a:cxn ang="0">
                      <a:pos x="connsiteX1040" y="connsiteY1040"/>
                    </a:cxn>
                    <a:cxn ang="0">
                      <a:pos x="connsiteX1041" y="connsiteY1041"/>
                    </a:cxn>
                    <a:cxn ang="0">
                      <a:pos x="connsiteX1042" y="connsiteY1042"/>
                    </a:cxn>
                    <a:cxn ang="0">
                      <a:pos x="connsiteX1043" y="connsiteY1043"/>
                    </a:cxn>
                    <a:cxn ang="0">
                      <a:pos x="connsiteX1044" y="connsiteY1044"/>
                    </a:cxn>
                    <a:cxn ang="0">
                      <a:pos x="connsiteX1045" y="connsiteY1045"/>
                    </a:cxn>
                    <a:cxn ang="0">
                      <a:pos x="connsiteX1046" y="connsiteY1046"/>
                    </a:cxn>
                    <a:cxn ang="0">
                      <a:pos x="connsiteX1047" y="connsiteY1047"/>
                    </a:cxn>
                    <a:cxn ang="0">
                      <a:pos x="connsiteX1048" y="connsiteY1048"/>
                    </a:cxn>
                    <a:cxn ang="0">
                      <a:pos x="connsiteX1049" y="connsiteY1049"/>
                    </a:cxn>
                    <a:cxn ang="0">
                      <a:pos x="connsiteX1050" y="connsiteY1050"/>
                    </a:cxn>
                    <a:cxn ang="0">
                      <a:pos x="connsiteX1051" y="connsiteY1051"/>
                    </a:cxn>
                    <a:cxn ang="0">
                      <a:pos x="connsiteX1052" y="connsiteY1052"/>
                    </a:cxn>
                    <a:cxn ang="0">
                      <a:pos x="connsiteX1053" y="connsiteY1053"/>
                    </a:cxn>
                    <a:cxn ang="0">
                      <a:pos x="connsiteX1054" y="connsiteY1054"/>
                    </a:cxn>
                    <a:cxn ang="0">
                      <a:pos x="connsiteX1055" y="connsiteY1055"/>
                    </a:cxn>
                    <a:cxn ang="0">
                      <a:pos x="connsiteX1056" y="connsiteY1056"/>
                    </a:cxn>
                    <a:cxn ang="0">
                      <a:pos x="connsiteX1057" y="connsiteY1057"/>
                    </a:cxn>
                    <a:cxn ang="0">
                      <a:pos x="connsiteX1058" y="connsiteY1058"/>
                    </a:cxn>
                    <a:cxn ang="0">
                      <a:pos x="connsiteX1059" y="connsiteY1059"/>
                    </a:cxn>
                    <a:cxn ang="0">
                      <a:pos x="connsiteX1060" y="connsiteY1060"/>
                    </a:cxn>
                    <a:cxn ang="0">
                      <a:pos x="connsiteX1061" y="connsiteY1061"/>
                    </a:cxn>
                    <a:cxn ang="0">
                      <a:pos x="connsiteX1062" y="connsiteY1062"/>
                    </a:cxn>
                    <a:cxn ang="0">
                      <a:pos x="connsiteX1063" y="connsiteY1063"/>
                    </a:cxn>
                    <a:cxn ang="0">
                      <a:pos x="connsiteX1064" y="connsiteY1064"/>
                    </a:cxn>
                    <a:cxn ang="0">
                      <a:pos x="connsiteX1065" y="connsiteY1065"/>
                    </a:cxn>
                    <a:cxn ang="0">
                      <a:pos x="connsiteX1066" y="connsiteY1066"/>
                    </a:cxn>
                    <a:cxn ang="0">
                      <a:pos x="connsiteX1067" y="connsiteY1067"/>
                    </a:cxn>
                    <a:cxn ang="0">
                      <a:pos x="connsiteX1068" y="connsiteY1068"/>
                    </a:cxn>
                    <a:cxn ang="0">
                      <a:pos x="connsiteX1069" y="connsiteY1069"/>
                    </a:cxn>
                    <a:cxn ang="0">
                      <a:pos x="connsiteX1070" y="connsiteY1070"/>
                    </a:cxn>
                    <a:cxn ang="0">
                      <a:pos x="connsiteX1071" y="connsiteY1071"/>
                    </a:cxn>
                    <a:cxn ang="0">
                      <a:pos x="connsiteX1072" y="connsiteY1072"/>
                    </a:cxn>
                    <a:cxn ang="0">
                      <a:pos x="connsiteX1073" y="connsiteY1073"/>
                    </a:cxn>
                    <a:cxn ang="0">
                      <a:pos x="connsiteX1074" y="connsiteY1074"/>
                    </a:cxn>
                    <a:cxn ang="0">
                      <a:pos x="connsiteX1075" y="connsiteY1075"/>
                    </a:cxn>
                    <a:cxn ang="0">
                      <a:pos x="connsiteX1076" y="connsiteY1076"/>
                    </a:cxn>
                    <a:cxn ang="0">
                      <a:pos x="connsiteX1077" y="connsiteY1077"/>
                    </a:cxn>
                    <a:cxn ang="0">
                      <a:pos x="connsiteX1078" y="connsiteY1078"/>
                    </a:cxn>
                    <a:cxn ang="0">
                      <a:pos x="connsiteX1079" y="connsiteY1079"/>
                    </a:cxn>
                    <a:cxn ang="0">
                      <a:pos x="connsiteX1080" y="connsiteY1080"/>
                    </a:cxn>
                    <a:cxn ang="0">
                      <a:pos x="connsiteX1081" y="connsiteY1081"/>
                    </a:cxn>
                    <a:cxn ang="0">
                      <a:pos x="connsiteX1082" y="connsiteY1082"/>
                    </a:cxn>
                    <a:cxn ang="0">
                      <a:pos x="connsiteX1083" y="connsiteY1083"/>
                    </a:cxn>
                    <a:cxn ang="0">
                      <a:pos x="connsiteX1084" y="connsiteY1084"/>
                    </a:cxn>
                    <a:cxn ang="0">
                      <a:pos x="connsiteX1085" y="connsiteY1085"/>
                    </a:cxn>
                    <a:cxn ang="0">
                      <a:pos x="connsiteX1086" y="connsiteY1086"/>
                    </a:cxn>
                    <a:cxn ang="0">
                      <a:pos x="connsiteX1087" y="connsiteY1087"/>
                    </a:cxn>
                    <a:cxn ang="0">
                      <a:pos x="connsiteX1088" y="connsiteY1088"/>
                    </a:cxn>
                    <a:cxn ang="0">
                      <a:pos x="connsiteX1089" y="connsiteY1089"/>
                    </a:cxn>
                    <a:cxn ang="0">
                      <a:pos x="connsiteX1090" y="connsiteY1090"/>
                    </a:cxn>
                    <a:cxn ang="0">
                      <a:pos x="connsiteX1091" y="connsiteY1091"/>
                    </a:cxn>
                    <a:cxn ang="0">
                      <a:pos x="connsiteX1092" y="connsiteY1092"/>
                    </a:cxn>
                    <a:cxn ang="0">
                      <a:pos x="connsiteX1093" y="connsiteY1093"/>
                    </a:cxn>
                    <a:cxn ang="0">
                      <a:pos x="connsiteX1094" y="connsiteY1094"/>
                    </a:cxn>
                    <a:cxn ang="0">
                      <a:pos x="connsiteX1095" y="connsiteY1095"/>
                    </a:cxn>
                    <a:cxn ang="0">
                      <a:pos x="connsiteX1096" y="connsiteY1096"/>
                    </a:cxn>
                    <a:cxn ang="0">
                      <a:pos x="connsiteX1097" y="connsiteY1097"/>
                    </a:cxn>
                    <a:cxn ang="0">
                      <a:pos x="connsiteX1098" y="connsiteY1098"/>
                    </a:cxn>
                    <a:cxn ang="0">
                      <a:pos x="connsiteX1099" y="connsiteY1099"/>
                    </a:cxn>
                    <a:cxn ang="0">
                      <a:pos x="connsiteX1100" y="connsiteY1100"/>
                    </a:cxn>
                    <a:cxn ang="0">
                      <a:pos x="connsiteX1101" y="connsiteY1101"/>
                    </a:cxn>
                    <a:cxn ang="0">
                      <a:pos x="connsiteX1102" y="connsiteY1102"/>
                    </a:cxn>
                    <a:cxn ang="0">
                      <a:pos x="connsiteX1103" y="connsiteY1103"/>
                    </a:cxn>
                    <a:cxn ang="0">
                      <a:pos x="connsiteX1104" y="connsiteY1104"/>
                    </a:cxn>
                    <a:cxn ang="0">
                      <a:pos x="connsiteX1105" y="connsiteY1105"/>
                    </a:cxn>
                    <a:cxn ang="0">
                      <a:pos x="connsiteX1106" y="connsiteY1106"/>
                    </a:cxn>
                    <a:cxn ang="0">
                      <a:pos x="connsiteX1107" y="connsiteY1107"/>
                    </a:cxn>
                    <a:cxn ang="0">
                      <a:pos x="connsiteX1108" y="connsiteY1108"/>
                    </a:cxn>
                    <a:cxn ang="0">
                      <a:pos x="connsiteX1109" y="connsiteY1109"/>
                    </a:cxn>
                    <a:cxn ang="0">
                      <a:pos x="connsiteX1110" y="connsiteY1110"/>
                    </a:cxn>
                    <a:cxn ang="0">
                      <a:pos x="connsiteX1111" y="connsiteY1111"/>
                    </a:cxn>
                    <a:cxn ang="0">
                      <a:pos x="connsiteX1112" y="connsiteY1112"/>
                    </a:cxn>
                    <a:cxn ang="0">
                      <a:pos x="connsiteX1113" y="connsiteY1113"/>
                    </a:cxn>
                    <a:cxn ang="0">
                      <a:pos x="connsiteX1114" y="connsiteY1114"/>
                    </a:cxn>
                    <a:cxn ang="0">
                      <a:pos x="connsiteX1115" y="connsiteY1115"/>
                    </a:cxn>
                    <a:cxn ang="0">
                      <a:pos x="connsiteX1116" y="connsiteY1116"/>
                    </a:cxn>
                    <a:cxn ang="0">
                      <a:pos x="connsiteX1117" y="connsiteY1117"/>
                    </a:cxn>
                    <a:cxn ang="0">
                      <a:pos x="connsiteX1118" y="connsiteY1118"/>
                    </a:cxn>
                    <a:cxn ang="0">
                      <a:pos x="connsiteX1119" y="connsiteY1119"/>
                    </a:cxn>
                    <a:cxn ang="0">
                      <a:pos x="connsiteX1120" y="connsiteY1120"/>
                    </a:cxn>
                    <a:cxn ang="0">
                      <a:pos x="connsiteX1121" y="connsiteY1121"/>
                    </a:cxn>
                    <a:cxn ang="0">
                      <a:pos x="connsiteX1122" y="connsiteY1122"/>
                    </a:cxn>
                    <a:cxn ang="0">
                      <a:pos x="connsiteX1123" y="connsiteY1123"/>
                    </a:cxn>
                    <a:cxn ang="0">
                      <a:pos x="connsiteX1124" y="connsiteY1124"/>
                    </a:cxn>
                    <a:cxn ang="0">
                      <a:pos x="connsiteX1125" y="connsiteY1125"/>
                    </a:cxn>
                    <a:cxn ang="0">
                      <a:pos x="connsiteX1126" y="connsiteY1126"/>
                    </a:cxn>
                    <a:cxn ang="0">
                      <a:pos x="connsiteX1127" y="connsiteY1127"/>
                    </a:cxn>
                    <a:cxn ang="0">
                      <a:pos x="connsiteX1128" y="connsiteY1128"/>
                    </a:cxn>
                    <a:cxn ang="0">
                      <a:pos x="connsiteX1129" y="connsiteY1129"/>
                    </a:cxn>
                    <a:cxn ang="0">
                      <a:pos x="connsiteX1130" y="connsiteY1130"/>
                    </a:cxn>
                    <a:cxn ang="0">
                      <a:pos x="connsiteX1131" y="connsiteY1131"/>
                    </a:cxn>
                    <a:cxn ang="0">
                      <a:pos x="connsiteX1132" y="connsiteY1132"/>
                    </a:cxn>
                    <a:cxn ang="0">
                      <a:pos x="connsiteX1133" y="connsiteY1133"/>
                    </a:cxn>
                    <a:cxn ang="0">
                      <a:pos x="connsiteX1134" y="connsiteY1134"/>
                    </a:cxn>
                    <a:cxn ang="0">
                      <a:pos x="connsiteX1135" y="connsiteY1135"/>
                    </a:cxn>
                    <a:cxn ang="0">
                      <a:pos x="connsiteX1136" y="connsiteY1136"/>
                    </a:cxn>
                    <a:cxn ang="0">
                      <a:pos x="connsiteX1137" y="connsiteY1137"/>
                    </a:cxn>
                    <a:cxn ang="0">
                      <a:pos x="connsiteX1138" y="connsiteY1138"/>
                    </a:cxn>
                    <a:cxn ang="0">
                      <a:pos x="connsiteX1139" y="connsiteY1139"/>
                    </a:cxn>
                    <a:cxn ang="0">
                      <a:pos x="connsiteX1140" y="connsiteY1140"/>
                    </a:cxn>
                    <a:cxn ang="0">
                      <a:pos x="connsiteX1141" y="connsiteY1141"/>
                    </a:cxn>
                    <a:cxn ang="0">
                      <a:pos x="connsiteX1142" y="connsiteY1142"/>
                    </a:cxn>
                    <a:cxn ang="0">
                      <a:pos x="connsiteX1143" y="connsiteY1143"/>
                    </a:cxn>
                    <a:cxn ang="0">
                      <a:pos x="connsiteX1144" y="connsiteY1144"/>
                    </a:cxn>
                    <a:cxn ang="0">
                      <a:pos x="connsiteX1145" y="connsiteY1145"/>
                    </a:cxn>
                    <a:cxn ang="0">
                      <a:pos x="connsiteX1146" y="connsiteY1146"/>
                    </a:cxn>
                    <a:cxn ang="0">
                      <a:pos x="connsiteX1147" y="connsiteY1147"/>
                    </a:cxn>
                    <a:cxn ang="0">
                      <a:pos x="connsiteX1148" y="connsiteY1148"/>
                    </a:cxn>
                    <a:cxn ang="0">
                      <a:pos x="connsiteX1149" y="connsiteY1149"/>
                    </a:cxn>
                    <a:cxn ang="0">
                      <a:pos x="connsiteX1150" y="connsiteY1150"/>
                    </a:cxn>
                    <a:cxn ang="0">
                      <a:pos x="connsiteX1151" y="connsiteY1151"/>
                    </a:cxn>
                    <a:cxn ang="0">
                      <a:pos x="connsiteX1152" y="connsiteY1152"/>
                    </a:cxn>
                    <a:cxn ang="0">
                      <a:pos x="connsiteX1153" y="connsiteY1153"/>
                    </a:cxn>
                    <a:cxn ang="0">
                      <a:pos x="connsiteX1154" y="connsiteY1154"/>
                    </a:cxn>
                    <a:cxn ang="0">
                      <a:pos x="connsiteX1155" y="connsiteY1155"/>
                    </a:cxn>
                    <a:cxn ang="0">
                      <a:pos x="connsiteX1156" y="connsiteY1156"/>
                    </a:cxn>
                    <a:cxn ang="0">
                      <a:pos x="connsiteX1157" y="connsiteY1157"/>
                    </a:cxn>
                    <a:cxn ang="0">
                      <a:pos x="connsiteX1158" y="connsiteY1158"/>
                    </a:cxn>
                    <a:cxn ang="0">
                      <a:pos x="connsiteX1159" y="connsiteY1159"/>
                    </a:cxn>
                    <a:cxn ang="0">
                      <a:pos x="connsiteX1160" y="connsiteY1160"/>
                    </a:cxn>
                    <a:cxn ang="0">
                      <a:pos x="connsiteX1161" y="connsiteY1161"/>
                    </a:cxn>
                    <a:cxn ang="0">
                      <a:pos x="connsiteX1162" y="connsiteY1162"/>
                    </a:cxn>
                    <a:cxn ang="0">
                      <a:pos x="connsiteX1163" y="connsiteY1163"/>
                    </a:cxn>
                    <a:cxn ang="0">
                      <a:pos x="connsiteX1164" y="connsiteY1164"/>
                    </a:cxn>
                    <a:cxn ang="0">
                      <a:pos x="connsiteX1165" y="connsiteY1165"/>
                    </a:cxn>
                    <a:cxn ang="0">
                      <a:pos x="connsiteX1166" y="connsiteY1166"/>
                    </a:cxn>
                    <a:cxn ang="0">
                      <a:pos x="connsiteX1167" y="connsiteY1167"/>
                    </a:cxn>
                    <a:cxn ang="0">
                      <a:pos x="connsiteX1168" y="connsiteY1168"/>
                    </a:cxn>
                    <a:cxn ang="0">
                      <a:pos x="connsiteX1169" y="connsiteY1169"/>
                    </a:cxn>
                    <a:cxn ang="0">
                      <a:pos x="connsiteX1170" y="connsiteY1170"/>
                    </a:cxn>
                    <a:cxn ang="0">
                      <a:pos x="connsiteX1171" y="connsiteY1171"/>
                    </a:cxn>
                    <a:cxn ang="0">
                      <a:pos x="connsiteX1172" y="connsiteY1172"/>
                    </a:cxn>
                    <a:cxn ang="0">
                      <a:pos x="connsiteX1173" y="connsiteY1173"/>
                    </a:cxn>
                    <a:cxn ang="0">
                      <a:pos x="connsiteX1174" y="connsiteY1174"/>
                    </a:cxn>
                    <a:cxn ang="0">
                      <a:pos x="connsiteX1175" y="connsiteY1175"/>
                    </a:cxn>
                    <a:cxn ang="0">
                      <a:pos x="connsiteX1176" y="connsiteY1176"/>
                    </a:cxn>
                    <a:cxn ang="0">
                      <a:pos x="connsiteX1177" y="connsiteY1177"/>
                    </a:cxn>
                    <a:cxn ang="0">
                      <a:pos x="connsiteX1178" y="connsiteY1178"/>
                    </a:cxn>
                    <a:cxn ang="0">
                      <a:pos x="connsiteX1179" y="connsiteY1179"/>
                    </a:cxn>
                    <a:cxn ang="0">
                      <a:pos x="connsiteX1180" y="connsiteY1180"/>
                    </a:cxn>
                    <a:cxn ang="0">
                      <a:pos x="connsiteX1181" y="connsiteY1181"/>
                    </a:cxn>
                    <a:cxn ang="0">
                      <a:pos x="connsiteX1182" y="connsiteY1182"/>
                    </a:cxn>
                    <a:cxn ang="0">
                      <a:pos x="connsiteX1183" y="connsiteY1183"/>
                    </a:cxn>
                    <a:cxn ang="0">
                      <a:pos x="connsiteX1184" y="connsiteY1184"/>
                    </a:cxn>
                    <a:cxn ang="0">
                      <a:pos x="connsiteX1185" y="connsiteY1185"/>
                    </a:cxn>
                    <a:cxn ang="0">
                      <a:pos x="connsiteX1186" y="connsiteY1186"/>
                    </a:cxn>
                    <a:cxn ang="0">
                      <a:pos x="connsiteX1187" y="connsiteY1187"/>
                    </a:cxn>
                    <a:cxn ang="0">
                      <a:pos x="connsiteX1188" y="connsiteY1188"/>
                    </a:cxn>
                    <a:cxn ang="0">
                      <a:pos x="connsiteX1189" y="connsiteY1189"/>
                    </a:cxn>
                    <a:cxn ang="0">
                      <a:pos x="connsiteX1190" y="connsiteY1190"/>
                    </a:cxn>
                    <a:cxn ang="0">
                      <a:pos x="connsiteX1191" y="connsiteY1191"/>
                    </a:cxn>
                    <a:cxn ang="0">
                      <a:pos x="connsiteX1192" y="connsiteY1192"/>
                    </a:cxn>
                    <a:cxn ang="0">
                      <a:pos x="connsiteX1193" y="connsiteY1193"/>
                    </a:cxn>
                    <a:cxn ang="0">
                      <a:pos x="connsiteX1194" y="connsiteY1194"/>
                    </a:cxn>
                    <a:cxn ang="0">
                      <a:pos x="connsiteX1195" y="connsiteY1195"/>
                    </a:cxn>
                    <a:cxn ang="0">
                      <a:pos x="connsiteX1196" y="connsiteY1196"/>
                    </a:cxn>
                    <a:cxn ang="0">
                      <a:pos x="connsiteX1197" y="connsiteY1197"/>
                    </a:cxn>
                    <a:cxn ang="0">
                      <a:pos x="connsiteX1198" y="connsiteY1198"/>
                    </a:cxn>
                    <a:cxn ang="0">
                      <a:pos x="connsiteX1199" y="connsiteY1199"/>
                    </a:cxn>
                    <a:cxn ang="0">
                      <a:pos x="connsiteX1200" y="connsiteY1200"/>
                    </a:cxn>
                    <a:cxn ang="0">
                      <a:pos x="connsiteX1201" y="connsiteY1201"/>
                    </a:cxn>
                    <a:cxn ang="0">
                      <a:pos x="connsiteX1202" y="connsiteY1202"/>
                    </a:cxn>
                    <a:cxn ang="0">
                      <a:pos x="connsiteX1203" y="connsiteY1203"/>
                    </a:cxn>
                    <a:cxn ang="0">
                      <a:pos x="connsiteX1204" y="connsiteY1204"/>
                    </a:cxn>
                    <a:cxn ang="0">
                      <a:pos x="connsiteX1205" y="connsiteY1205"/>
                    </a:cxn>
                    <a:cxn ang="0">
                      <a:pos x="connsiteX1206" y="connsiteY1206"/>
                    </a:cxn>
                    <a:cxn ang="0">
                      <a:pos x="connsiteX1207" y="connsiteY1207"/>
                    </a:cxn>
                    <a:cxn ang="0">
                      <a:pos x="connsiteX1208" y="connsiteY1208"/>
                    </a:cxn>
                    <a:cxn ang="0">
                      <a:pos x="connsiteX1209" y="connsiteY1209"/>
                    </a:cxn>
                    <a:cxn ang="0">
                      <a:pos x="connsiteX1210" y="connsiteY1210"/>
                    </a:cxn>
                    <a:cxn ang="0">
                      <a:pos x="connsiteX1211" y="connsiteY1211"/>
                    </a:cxn>
                    <a:cxn ang="0">
                      <a:pos x="connsiteX1212" y="connsiteY1212"/>
                    </a:cxn>
                    <a:cxn ang="0">
                      <a:pos x="connsiteX1213" y="connsiteY1213"/>
                    </a:cxn>
                    <a:cxn ang="0">
                      <a:pos x="connsiteX1214" y="connsiteY1214"/>
                    </a:cxn>
                    <a:cxn ang="0">
                      <a:pos x="connsiteX1215" y="connsiteY1215"/>
                    </a:cxn>
                    <a:cxn ang="0">
                      <a:pos x="connsiteX1216" y="connsiteY1216"/>
                    </a:cxn>
                    <a:cxn ang="0">
                      <a:pos x="connsiteX1217" y="connsiteY1217"/>
                    </a:cxn>
                    <a:cxn ang="0">
                      <a:pos x="connsiteX1218" y="connsiteY1218"/>
                    </a:cxn>
                    <a:cxn ang="0">
                      <a:pos x="connsiteX1219" y="connsiteY1219"/>
                    </a:cxn>
                    <a:cxn ang="0">
                      <a:pos x="connsiteX1220" y="connsiteY1220"/>
                    </a:cxn>
                    <a:cxn ang="0">
                      <a:pos x="connsiteX1221" y="connsiteY1221"/>
                    </a:cxn>
                    <a:cxn ang="0">
                      <a:pos x="connsiteX1222" y="connsiteY1222"/>
                    </a:cxn>
                    <a:cxn ang="0">
                      <a:pos x="connsiteX1223" y="connsiteY1223"/>
                    </a:cxn>
                    <a:cxn ang="0">
                      <a:pos x="connsiteX1224" y="connsiteY1224"/>
                    </a:cxn>
                    <a:cxn ang="0">
                      <a:pos x="connsiteX1225" y="connsiteY1225"/>
                    </a:cxn>
                    <a:cxn ang="0">
                      <a:pos x="connsiteX1226" y="connsiteY1226"/>
                    </a:cxn>
                    <a:cxn ang="0">
                      <a:pos x="connsiteX1227" y="connsiteY1227"/>
                    </a:cxn>
                    <a:cxn ang="0">
                      <a:pos x="connsiteX1228" y="connsiteY1228"/>
                    </a:cxn>
                    <a:cxn ang="0">
                      <a:pos x="connsiteX1229" y="connsiteY1229"/>
                    </a:cxn>
                    <a:cxn ang="0">
                      <a:pos x="connsiteX1230" y="connsiteY1230"/>
                    </a:cxn>
                    <a:cxn ang="0">
                      <a:pos x="connsiteX1231" y="connsiteY1231"/>
                    </a:cxn>
                    <a:cxn ang="0">
                      <a:pos x="connsiteX1232" y="connsiteY1232"/>
                    </a:cxn>
                    <a:cxn ang="0">
                      <a:pos x="connsiteX1233" y="connsiteY1233"/>
                    </a:cxn>
                    <a:cxn ang="0">
                      <a:pos x="connsiteX1234" y="connsiteY1234"/>
                    </a:cxn>
                    <a:cxn ang="0">
                      <a:pos x="connsiteX1235" y="connsiteY1235"/>
                    </a:cxn>
                    <a:cxn ang="0">
                      <a:pos x="connsiteX1236" y="connsiteY1236"/>
                    </a:cxn>
                    <a:cxn ang="0">
                      <a:pos x="connsiteX1237" y="connsiteY1237"/>
                    </a:cxn>
                    <a:cxn ang="0">
                      <a:pos x="connsiteX1238" y="connsiteY1238"/>
                    </a:cxn>
                    <a:cxn ang="0">
                      <a:pos x="connsiteX1239" y="connsiteY1239"/>
                    </a:cxn>
                    <a:cxn ang="0">
                      <a:pos x="connsiteX1240" y="connsiteY1240"/>
                    </a:cxn>
                    <a:cxn ang="0">
                      <a:pos x="connsiteX1241" y="connsiteY1241"/>
                    </a:cxn>
                    <a:cxn ang="0">
                      <a:pos x="connsiteX1242" y="connsiteY1242"/>
                    </a:cxn>
                    <a:cxn ang="0">
                      <a:pos x="connsiteX1243" y="connsiteY1243"/>
                    </a:cxn>
                    <a:cxn ang="0">
                      <a:pos x="connsiteX1244" y="connsiteY1244"/>
                    </a:cxn>
                    <a:cxn ang="0">
                      <a:pos x="connsiteX1245" y="connsiteY1245"/>
                    </a:cxn>
                    <a:cxn ang="0">
                      <a:pos x="connsiteX1246" y="connsiteY1246"/>
                    </a:cxn>
                    <a:cxn ang="0">
                      <a:pos x="connsiteX1247" y="connsiteY1247"/>
                    </a:cxn>
                    <a:cxn ang="0">
                      <a:pos x="connsiteX1248" y="connsiteY1248"/>
                    </a:cxn>
                    <a:cxn ang="0">
                      <a:pos x="connsiteX1249" y="connsiteY1249"/>
                    </a:cxn>
                    <a:cxn ang="0">
                      <a:pos x="connsiteX1250" y="connsiteY1250"/>
                    </a:cxn>
                    <a:cxn ang="0">
                      <a:pos x="connsiteX1251" y="connsiteY1251"/>
                    </a:cxn>
                    <a:cxn ang="0">
                      <a:pos x="connsiteX1252" y="connsiteY1252"/>
                    </a:cxn>
                    <a:cxn ang="0">
                      <a:pos x="connsiteX1253" y="connsiteY1253"/>
                    </a:cxn>
                    <a:cxn ang="0">
                      <a:pos x="connsiteX1254" y="connsiteY1254"/>
                    </a:cxn>
                    <a:cxn ang="0">
                      <a:pos x="connsiteX1255" y="connsiteY1255"/>
                    </a:cxn>
                    <a:cxn ang="0">
                      <a:pos x="connsiteX1256" y="connsiteY1256"/>
                    </a:cxn>
                    <a:cxn ang="0">
                      <a:pos x="connsiteX1257" y="connsiteY1257"/>
                    </a:cxn>
                    <a:cxn ang="0">
                      <a:pos x="connsiteX1258" y="connsiteY1258"/>
                    </a:cxn>
                    <a:cxn ang="0">
                      <a:pos x="connsiteX1259" y="connsiteY1259"/>
                    </a:cxn>
                    <a:cxn ang="0">
                      <a:pos x="connsiteX1260" y="connsiteY1260"/>
                    </a:cxn>
                    <a:cxn ang="0">
                      <a:pos x="connsiteX1261" y="connsiteY1261"/>
                    </a:cxn>
                    <a:cxn ang="0">
                      <a:pos x="connsiteX1262" y="connsiteY1262"/>
                    </a:cxn>
                    <a:cxn ang="0">
                      <a:pos x="connsiteX1263" y="connsiteY1263"/>
                    </a:cxn>
                    <a:cxn ang="0">
                      <a:pos x="connsiteX1264" y="connsiteY1264"/>
                    </a:cxn>
                    <a:cxn ang="0">
                      <a:pos x="connsiteX1265" y="connsiteY1265"/>
                    </a:cxn>
                    <a:cxn ang="0">
                      <a:pos x="connsiteX1266" y="connsiteY1266"/>
                    </a:cxn>
                    <a:cxn ang="0">
                      <a:pos x="connsiteX1267" y="connsiteY1267"/>
                    </a:cxn>
                    <a:cxn ang="0">
                      <a:pos x="connsiteX1268" y="connsiteY1268"/>
                    </a:cxn>
                    <a:cxn ang="0">
                      <a:pos x="connsiteX1269" y="connsiteY1269"/>
                    </a:cxn>
                    <a:cxn ang="0">
                      <a:pos x="connsiteX1270" y="connsiteY1270"/>
                    </a:cxn>
                    <a:cxn ang="0">
                      <a:pos x="connsiteX1271" y="connsiteY1271"/>
                    </a:cxn>
                    <a:cxn ang="0">
                      <a:pos x="connsiteX1272" y="connsiteY1272"/>
                    </a:cxn>
                    <a:cxn ang="0">
                      <a:pos x="connsiteX1273" y="connsiteY1273"/>
                    </a:cxn>
                    <a:cxn ang="0">
                      <a:pos x="connsiteX1274" y="connsiteY1274"/>
                    </a:cxn>
                    <a:cxn ang="0">
                      <a:pos x="connsiteX1275" y="connsiteY1275"/>
                    </a:cxn>
                    <a:cxn ang="0">
                      <a:pos x="connsiteX1276" y="connsiteY1276"/>
                    </a:cxn>
                    <a:cxn ang="0">
                      <a:pos x="connsiteX1277" y="connsiteY1277"/>
                    </a:cxn>
                    <a:cxn ang="0">
                      <a:pos x="connsiteX1278" y="connsiteY1278"/>
                    </a:cxn>
                    <a:cxn ang="0">
                      <a:pos x="connsiteX1279" y="connsiteY1279"/>
                    </a:cxn>
                    <a:cxn ang="0">
                      <a:pos x="connsiteX1280" y="connsiteY1280"/>
                    </a:cxn>
                    <a:cxn ang="0">
                      <a:pos x="connsiteX1281" y="connsiteY1281"/>
                    </a:cxn>
                    <a:cxn ang="0">
                      <a:pos x="connsiteX1282" y="connsiteY1282"/>
                    </a:cxn>
                    <a:cxn ang="0">
                      <a:pos x="connsiteX1283" y="connsiteY1283"/>
                    </a:cxn>
                    <a:cxn ang="0">
                      <a:pos x="connsiteX1284" y="connsiteY1284"/>
                    </a:cxn>
                    <a:cxn ang="0">
                      <a:pos x="connsiteX1285" y="connsiteY1285"/>
                    </a:cxn>
                    <a:cxn ang="0">
                      <a:pos x="connsiteX1286" y="connsiteY1286"/>
                    </a:cxn>
                    <a:cxn ang="0">
                      <a:pos x="connsiteX1287" y="connsiteY1287"/>
                    </a:cxn>
                    <a:cxn ang="0">
                      <a:pos x="connsiteX1288" y="connsiteY1288"/>
                    </a:cxn>
                    <a:cxn ang="0">
                      <a:pos x="connsiteX1289" y="connsiteY1289"/>
                    </a:cxn>
                    <a:cxn ang="0">
                      <a:pos x="connsiteX1290" y="connsiteY1290"/>
                    </a:cxn>
                    <a:cxn ang="0">
                      <a:pos x="connsiteX1291" y="connsiteY1291"/>
                    </a:cxn>
                    <a:cxn ang="0">
                      <a:pos x="connsiteX1292" y="connsiteY1292"/>
                    </a:cxn>
                    <a:cxn ang="0">
                      <a:pos x="connsiteX1293" y="connsiteY1293"/>
                    </a:cxn>
                    <a:cxn ang="0">
                      <a:pos x="connsiteX1294" y="connsiteY1294"/>
                    </a:cxn>
                    <a:cxn ang="0">
                      <a:pos x="connsiteX1295" y="connsiteY1295"/>
                    </a:cxn>
                    <a:cxn ang="0">
                      <a:pos x="connsiteX1296" y="connsiteY1296"/>
                    </a:cxn>
                    <a:cxn ang="0">
                      <a:pos x="connsiteX1297" y="connsiteY1297"/>
                    </a:cxn>
                    <a:cxn ang="0">
                      <a:pos x="connsiteX1298" y="connsiteY1298"/>
                    </a:cxn>
                    <a:cxn ang="0">
                      <a:pos x="connsiteX1299" y="connsiteY1299"/>
                    </a:cxn>
                    <a:cxn ang="0">
                      <a:pos x="connsiteX1300" y="connsiteY1300"/>
                    </a:cxn>
                    <a:cxn ang="0">
                      <a:pos x="connsiteX1301" y="connsiteY1301"/>
                    </a:cxn>
                    <a:cxn ang="0">
                      <a:pos x="connsiteX1302" y="connsiteY1302"/>
                    </a:cxn>
                    <a:cxn ang="0">
                      <a:pos x="connsiteX1303" y="connsiteY1303"/>
                    </a:cxn>
                    <a:cxn ang="0">
                      <a:pos x="connsiteX1304" y="connsiteY1304"/>
                    </a:cxn>
                    <a:cxn ang="0">
                      <a:pos x="connsiteX1305" y="connsiteY1305"/>
                    </a:cxn>
                    <a:cxn ang="0">
                      <a:pos x="connsiteX1306" y="connsiteY1306"/>
                    </a:cxn>
                    <a:cxn ang="0">
                      <a:pos x="connsiteX1307" y="connsiteY1307"/>
                    </a:cxn>
                    <a:cxn ang="0">
                      <a:pos x="connsiteX1308" y="connsiteY1308"/>
                    </a:cxn>
                    <a:cxn ang="0">
                      <a:pos x="connsiteX1309" y="connsiteY1309"/>
                    </a:cxn>
                    <a:cxn ang="0">
                      <a:pos x="connsiteX1310" y="connsiteY1310"/>
                    </a:cxn>
                    <a:cxn ang="0">
                      <a:pos x="connsiteX1311" y="connsiteY1311"/>
                    </a:cxn>
                    <a:cxn ang="0">
                      <a:pos x="connsiteX1312" y="connsiteY1312"/>
                    </a:cxn>
                    <a:cxn ang="0">
                      <a:pos x="connsiteX1313" y="connsiteY1313"/>
                    </a:cxn>
                    <a:cxn ang="0">
                      <a:pos x="connsiteX1314" y="connsiteY1314"/>
                    </a:cxn>
                    <a:cxn ang="0">
                      <a:pos x="connsiteX1315" y="connsiteY1315"/>
                    </a:cxn>
                    <a:cxn ang="0">
                      <a:pos x="connsiteX1316" y="connsiteY1316"/>
                    </a:cxn>
                    <a:cxn ang="0">
                      <a:pos x="connsiteX1317" y="connsiteY1317"/>
                    </a:cxn>
                    <a:cxn ang="0">
                      <a:pos x="connsiteX1318" y="connsiteY1318"/>
                    </a:cxn>
                    <a:cxn ang="0">
                      <a:pos x="connsiteX1319" y="connsiteY1319"/>
                    </a:cxn>
                    <a:cxn ang="0">
                      <a:pos x="connsiteX1320" y="connsiteY1320"/>
                    </a:cxn>
                    <a:cxn ang="0">
                      <a:pos x="connsiteX1321" y="connsiteY1321"/>
                    </a:cxn>
                    <a:cxn ang="0">
                      <a:pos x="connsiteX1322" y="connsiteY1322"/>
                    </a:cxn>
                    <a:cxn ang="0">
                      <a:pos x="connsiteX1323" y="connsiteY1323"/>
                    </a:cxn>
                    <a:cxn ang="0">
                      <a:pos x="connsiteX1324" y="connsiteY1324"/>
                    </a:cxn>
                    <a:cxn ang="0">
                      <a:pos x="connsiteX1325" y="connsiteY1325"/>
                    </a:cxn>
                    <a:cxn ang="0">
                      <a:pos x="connsiteX1326" y="connsiteY1326"/>
                    </a:cxn>
                    <a:cxn ang="0">
                      <a:pos x="connsiteX1327" y="connsiteY1327"/>
                    </a:cxn>
                    <a:cxn ang="0">
                      <a:pos x="connsiteX1328" y="connsiteY1328"/>
                    </a:cxn>
                    <a:cxn ang="0">
                      <a:pos x="connsiteX1329" y="connsiteY1329"/>
                    </a:cxn>
                    <a:cxn ang="0">
                      <a:pos x="connsiteX1330" y="connsiteY1330"/>
                    </a:cxn>
                    <a:cxn ang="0">
                      <a:pos x="connsiteX1331" y="connsiteY1331"/>
                    </a:cxn>
                    <a:cxn ang="0">
                      <a:pos x="connsiteX1332" y="connsiteY1332"/>
                    </a:cxn>
                    <a:cxn ang="0">
                      <a:pos x="connsiteX1333" y="connsiteY1333"/>
                    </a:cxn>
                    <a:cxn ang="0">
                      <a:pos x="connsiteX1334" y="connsiteY1334"/>
                    </a:cxn>
                    <a:cxn ang="0">
                      <a:pos x="connsiteX1335" y="connsiteY1335"/>
                    </a:cxn>
                    <a:cxn ang="0">
                      <a:pos x="connsiteX1336" y="connsiteY1336"/>
                    </a:cxn>
                    <a:cxn ang="0">
                      <a:pos x="connsiteX1337" y="connsiteY1337"/>
                    </a:cxn>
                    <a:cxn ang="0">
                      <a:pos x="connsiteX1338" y="connsiteY1338"/>
                    </a:cxn>
                    <a:cxn ang="0">
                      <a:pos x="connsiteX1339" y="connsiteY1339"/>
                    </a:cxn>
                    <a:cxn ang="0">
                      <a:pos x="connsiteX1340" y="connsiteY1340"/>
                    </a:cxn>
                    <a:cxn ang="0">
                      <a:pos x="connsiteX1341" y="connsiteY1341"/>
                    </a:cxn>
                    <a:cxn ang="0">
                      <a:pos x="connsiteX1342" y="connsiteY1342"/>
                    </a:cxn>
                    <a:cxn ang="0">
                      <a:pos x="connsiteX1343" y="connsiteY1343"/>
                    </a:cxn>
                    <a:cxn ang="0">
                      <a:pos x="connsiteX1344" y="connsiteY1344"/>
                    </a:cxn>
                    <a:cxn ang="0">
                      <a:pos x="connsiteX1345" y="connsiteY1345"/>
                    </a:cxn>
                    <a:cxn ang="0">
                      <a:pos x="connsiteX1346" y="connsiteY1346"/>
                    </a:cxn>
                    <a:cxn ang="0">
                      <a:pos x="connsiteX1347" y="connsiteY1347"/>
                    </a:cxn>
                    <a:cxn ang="0">
                      <a:pos x="connsiteX1348" y="connsiteY1348"/>
                    </a:cxn>
                    <a:cxn ang="0">
                      <a:pos x="connsiteX1349" y="connsiteY1349"/>
                    </a:cxn>
                    <a:cxn ang="0">
                      <a:pos x="connsiteX1350" y="connsiteY1350"/>
                    </a:cxn>
                    <a:cxn ang="0">
                      <a:pos x="connsiteX1351" y="connsiteY1351"/>
                    </a:cxn>
                    <a:cxn ang="0">
                      <a:pos x="connsiteX1352" y="connsiteY1352"/>
                    </a:cxn>
                    <a:cxn ang="0">
                      <a:pos x="connsiteX1353" y="connsiteY1353"/>
                    </a:cxn>
                    <a:cxn ang="0">
                      <a:pos x="connsiteX1354" y="connsiteY1354"/>
                    </a:cxn>
                    <a:cxn ang="0">
                      <a:pos x="connsiteX1355" y="connsiteY1355"/>
                    </a:cxn>
                    <a:cxn ang="0">
                      <a:pos x="connsiteX1356" y="connsiteY1356"/>
                    </a:cxn>
                    <a:cxn ang="0">
                      <a:pos x="connsiteX1357" y="connsiteY1357"/>
                    </a:cxn>
                    <a:cxn ang="0">
                      <a:pos x="connsiteX1358" y="connsiteY1358"/>
                    </a:cxn>
                    <a:cxn ang="0">
                      <a:pos x="connsiteX1359" y="connsiteY1359"/>
                    </a:cxn>
                    <a:cxn ang="0">
                      <a:pos x="connsiteX1360" y="connsiteY1360"/>
                    </a:cxn>
                    <a:cxn ang="0">
                      <a:pos x="connsiteX1361" y="connsiteY1361"/>
                    </a:cxn>
                    <a:cxn ang="0">
                      <a:pos x="connsiteX1362" y="connsiteY1362"/>
                    </a:cxn>
                    <a:cxn ang="0">
                      <a:pos x="connsiteX1363" y="connsiteY1363"/>
                    </a:cxn>
                    <a:cxn ang="0">
                      <a:pos x="connsiteX1364" y="connsiteY1364"/>
                    </a:cxn>
                    <a:cxn ang="0">
                      <a:pos x="connsiteX1365" y="connsiteY1365"/>
                    </a:cxn>
                    <a:cxn ang="0">
                      <a:pos x="connsiteX1366" y="connsiteY1366"/>
                    </a:cxn>
                    <a:cxn ang="0">
                      <a:pos x="connsiteX1367" y="connsiteY1367"/>
                    </a:cxn>
                    <a:cxn ang="0">
                      <a:pos x="connsiteX1368" y="connsiteY1368"/>
                    </a:cxn>
                    <a:cxn ang="0">
                      <a:pos x="connsiteX1369" y="connsiteY1369"/>
                    </a:cxn>
                    <a:cxn ang="0">
                      <a:pos x="connsiteX1370" y="connsiteY1370"/>
                    </a:cxn>
                    <a:cxn ang="0">
                      <a:pos x="connsiteX1371" y="connsiteY1371"/>
                    </a:cxn>
                    <a:cxn ang="0">
                      <a:pos x="connsiteX1372" y="connsiteY1372"/>
                    </a:cxn>
                    <a:cxn ang="0">
                      <a:pos x="connsiteX1373" y="connsiteY1373"/>
                    </a:cxn>
                    <a:cxn ang="0">
                      <a:pos x="connsiteX1374" y="connsiteY1374"/>
                    </a:cxn>
                    <a:cxn ang="0">
                      <a:pos x="connsiteX1375" y="connsiteY1375"/>
                    </a:cxn>
                    <a:cxn ang="0">
                      <a:pos x="connsiteX1376" y="connsiteY1376"/>
                    </a:cxn>
                    <a:cxn ang="0">
                      <a:pos x="connsiteX1377" y="connsiteY1377"/>
                    </a:cxn>
                    <a:cxn ang="0">
                      <a:pos x="connsiteX1378" y="connsiteY1378"/>
                    </a:cxn>
                    <a:cxn ang="0">
                      <a:pos x="connsiteX1379" y="connsiteY1379"/>
                    </a:cxn>
                    <a:cxn ang="0">
                      <a:pos x="connsiteX1380" y="connsiteY1380"/>
                    </a:cxn>
                    <a:cxn ang="0">
                      <a:pos x="connsiteX1381" y="connsiteY1381"/>
                    </a:cxn>
                    <a:cxn ang="0">
                      <a:pos x="connsiteX1382" y="connsiteY1382"/>
                    </a:cxn>
                    <a:cxn ang="0">
                      <a:pos x="connsiteX1383" y="connsiteY1383"/>
                    </a:cxn>
                    <a:cxn ang="0">
                      <a:pos x="connsiteX1384" y="connsiteY1384"/>
                    </a:cxn>
                    <a:cxn ang="0">
                      <a:pos x="connsiteX1385" y="connsiteY1385"/>
                    </a:cxn>
                    <a:cxn ang="0">
                      <a:pos x="connsiteX1386" y="connsiteY1386"/>
                    </a:cxn>
                    <a:cxn ang="0">
                      <a:pos x="connsiteX1387" y="connsiteY1387"/>
                    </a:cxn>
                    <a:cxn ang="0">
                      <a:pos x="connsiteX1388" y="connsiteY1388"/>
                    </a:cxn>
                    <a:cxn ang="0">
                      <a:pos x="connsiteX1389" y="connsiteY1389"/>
                    </a:cxn>
                    <a:cxn ang="0">
                      <a:pos x="connsiteX1390" y="connsiteY1390"/>
                    </a:cxn>
                    <a:cxn ang="0">
                      <a:pos x="connsiteX1391" y="connsiteY1391"/>
                    </a:cxn>
                    <a:cxn ang="0">
                      <a:pos x="connsiteX1392" y="connsiteY1392"/>
                    </a:cxn>
                    <a:cxn ang="0">
                      <a:pos x="connsiteX1393" y="connsiteY1393"/>
                    </a:cxn>
                    <a:cxn ang="0">
                      <a:pos x="connsiteX1394" y="connsiteY1394"/>
                    </a:cxn>
                    <a:cxn ang="0">
                      <a:pos x="connsiteX1395" y="connsiteY1395"/>
                    </a:cxn>
                    <a:cxn ang="0">
                      <a:pos x="connsiteX1396" y="connsiteY1396"/>
                    </a:cxn>
                    <a:cxn ang="0">
                      <a:pos x="connsiteX1397" y="connsiteY1397"/>
                    </a:cxn>
                    <a:cxn ang="0">
                      <a:pos x="connsiteX1398" y="connsiteY1398"/>
                    </a:cxn>
                    <a:cxn ang="0">
                      <a:pos x="connsiteX1399" y="connsiteY1399"/>
                    </a:cxn>
                    <a:cxn ang="0">
                      <a:pos x="connsiteX1400" y="connsiteY1400"/>
                    </a:cxn>
                    <a:cxn ang="0">
                      <a:pos x="connsiteX1401" y="connsiteY1401"/>
                    </a:cxn>
                    <a:cxn ang="0">
                      <a:pos x="connsiteX1402" y="connsiteY1402"/>
                    </a:cxn>
                    <a:cxn ang="0">
                      <a:pos x="connsiteX1403" y="connsiteY1403"/>
                    </a:cxn>
                    <a:cxn ang="0">
                      <a:pos x="connsiteX1404" y="connsiteY1404"/>
                    </a:cxn>
                    <a:cxn ang="0">
                      <a:pos x="connsiteX1405" y="connsiteY1405"/>
                    </a:cxn>
                    <a:cxn ang="0">
                      <a:pos x="connsiteX1406" y="connsiteY1406"/>
                    </a:cxn>
                    <a:cxn ang="0">
                      <a:pos x="connsiteX1407" y="connsiteY1407"/>
                    </a:cxn>
                    <a:cxn ang="0">
                      <a:pos x="connsiteX1408" y="connsiteY1408"/>
                    </a:cxn>
                    <a:cxn ang="0">
                      <a:pos x="connsiteX1409" y="connsiteY1409"/>
                    </a:cxn>
                    <a:cxn ang="0">
                      <a:pos x="connsiteX1410" y="connsiteY1410"/>
                    </a:cxn>
                    <a:cxn ang="0">
                      <a:pos x="connsiteX1411" y="connsiteY1411"/>
                    </a:cxn>
                    <a:cxn ang="0">
                      <a:pos x="connsiteX1412" y="connsiteY1412"/>
                    </a:cxn>
                    <a:cxn ang="0">
                      <a:pos x="connsiteX1413" y="connsiteY1413"/>
                    </a:cxn>
                    <a:cxn ang="0">
                      <a:pos x="connsiteX1414" y="connsiteY1414"/>
                    </a:cxn>
                    <a:cxn ang="0">
                      <a:pos x="connsiteX1415" y="connsiteY1415"/>
                    </a:cxn>
                    <a:cxn ang="0">
                      <a:pos x="connsiteX1416" y="connsiteY1416"/>
                    </a:cxn>
                    <a:cxn ang="0">
                      <a:pos x="connsiteX1417" y="connsiteY1417"/>
                    </a:cxn>
                    <a:cxn ang="0">
                      <a:pos x="connsiteX1418" y="connsiteY1418"/>
                    </a:cxn>
                    <a:cxn ang="0">
                      <a:pos x="connsiteX1419" y="connsiteY1419"/>
                    </a:cxn>
                    <a:cxn ang="0">
                      <a:pos x="connsiteX1420" y="connsiteY1420"/>
                    </a:cxn>
                    <a:cxn ang="0">
                      <a:pos x="connsiteX1421" y="connsiteY1421"/>
                    </a:cxn>
                    <a:cxn ang="0">
                      <a:pos x="connsiteX1422" y="connsiteY1422"/>
                    </a:cxn>
                    <a:cxn ang="0">
                      <a:pos x="connsiteX1423" y="connsiteY1423"/>
                    </a:cxn>
                    <a:cxn ang="0">
                      <a:pos x="connsiteX1424" y="connsiteY1424"/>
                    </a:cxn>
                    <a:cxn ang="0">
                      <a:pos x="connsiteX1425" y="connsiteY1425"/>
                    </a:cxn>
                    <a:cxn ang="0">
                      <a:pos x="connsiteX1426" y="connsiteY1426"/>
                    </a:cxn>
                    <a:cxn ang="0">
                      <a:pos x="connsiteX1427" y="connsiteY1427"/>
                    </a:cxn>
                    <a:cxn ang="0">
                      <a:pos x="connsiteX1428" y="connsiteY1428"/>
                    </a:cxn>
                    <a:cxn ang="0">
                      <a:pos x="connsiteX1429" y="connsiteY1429"/>
                    </a:cxn>
                    <a:cxn ang="0">
                      <a:pos x="connsiteX1430" y="connsiteY1430"/>
                    </a:cxn>
                    <a:cxn ang="0">
                      <a:pos x="connsiteX1431" y="connsiteY1431"/>
                    </a:cxn>
                    <a:cxn ang="0">
                      <a:pos x="connsiteX1432" y="connsiteY1432"/>
                    </a:cxn>
                    <a:cxn ang="0">
                      <a:pos x="connsiteX1433" y="connsiteY1433"/>
                    </a:cxn>
                    <a:cxn ang="0">
                      <a:pos x="connsiteX1434" y="connsiteY1434"/>
                    </a:cxn>
                    <a:cxn ang="0">
                      <a:pos x="connsiteX1435" y="connsiteY1435"/>
                    </a:cxn>
                    <a:cxn ang="0">
                      <a:pos x="connsiteX1436" y="connsiteY1436"/>
                    </a:cxn>
                    <a:cxn ang="0">
                      <a:pos x="connsiteX1437" y="connsiteY1437"/>
                    </a:cxn>
                    <a:cxn ang="0">
                      <a:pos x="connsiteX1438" y="connsiteY1438"/>
                    </a:cxn>
                    <a:cxn ang="0">
                      <a:pos x="connsiteX1439" y="connsiteY1439"/>
                    </a:cxn>
                    <a:cxn ang="0">
                      <a:pos x="connsiteX1440" y="connsiteY1440"/>
                    </a:cxn>
                    <a:cxn ang="0">
                      <a:pos x="connsiteX1441" y="connsiteY1441"/>
                    </a:cxn>
                    <a:cxn ang="0">
                      <a:pos x="connsiteX1442" y="connsiteY1442"/>
                    </a:cxn>
                    <a:cxn ang="0">
                      <a:pos x="connsiteX1443" y="connsiteY1443"/>
                    </a:cxn>
                    <a:cxn ang="0">
                      <a:pos x="connsiteX1444" y="connsiteY1444"/>
                    </a:cxn>
                    <a:cxn ang="0">
                      <a:pos x="connsiteX1445" y="connsiteY1445"/>
                    </a:cxn>
                    <a:cxn ang="0">
                      <a:pos x="connsiteX1446" y="connsiteY1446"/>
                    </a:cxn>
                    <a:cxn ang="0">
                      <a:pos x="connsiteX1447" y="connsiteY1447"/>
                    </a:cxn>
                    <a:cxn ang="0">
                      <a:pos x="connsiteX1448" y="connsiteY1448"/>
                    </a:cxn>
                    <a:cxn ang="0">
                      <a:pos x="connsiteX1449" y="connsiteY1449"/>
                    </a:cxn>
                    <a:cxn ang="0">
                      <a:pos x="connsiteX1450" y="connsiteY1450"/>
                    </a:cxn>
                    <a:cxn ang="0">
                      <a:pos x="connsiteX1451" y="connsiteY1451"/>
                    </a:cxn>
                    <a:cxn ang="0">
                      <a:pos x="connsiteX1452" y="connsiteY1452"/>
                    </a:cxn>
                    <a:cxn ang="0">
                      <a:pos x="connsiteX1453" y="connsiteY1453"/>
                    </a:cxn>
                    <a:cxn ang="0">
                      <a:pos x="connsiteX1454" y="connsiteY1454"/>
                    </a:cxn>
                    <a:cxn ang="0">
                      <a:pos x="connsiteX1455" y="connsiteY1455"/>
                    </a:cxn>
                    <a:cxn ang="0">
                      <a:pos x="connsiteX1456" y="connsiteY1456"/>
                    </a:cxn>
                    <a:cxn ang="0">
                      <a:pos x="connsiteX1457" y="connsiteY1457"/>
                    </a:cxn>
                    <a:cxn ang="0">
                      <a:pos x="connsiteX1458" y="connsiteY1458"/>
                    </a:cxn>
                    <a:cxn ang="0">
                      <a:pos x="connsiteX1459" y="connsiteY1459"/>
                    </a:cxn>
                    <a:cxn ang="0">
                      <a:pos x="connsiteX1460" y="connsiteY1460"/>
                    </a:cxn>
                    <a:cxn ang="0">
                      <a:pos x="connsiteX1461" y="connsiteY1461"/>
                    </a:cxn>
                    <a:cxn ang="0">
                      <a:pos x="connsiteX1462" y="connsiteY1462"/>
                    </a:cxn>
                    <a:cxn ang="0">
                      <a:pos x="connsiteX1463" y="connsiteY1463"/>
                    </a:cxn>
                    <a:cxn ang="0">
                      <a:pos x="connsiteX1464" y="connsiteY1464"/>
                    </a:cxn>
                    <a:cxn ang="0">
                      <a:pos x="connsiteX1465" y="connsiteY1465"/>
                    </a:cxn>
                    <a:cxn ang="0">
                      <a:pos x="connsiteX1466" y="connsiteY1466"/>
                    </a:cxn>
                    <a:cxn ang="0">
                      <a:pos x="connsiteX1467" y="connsiteY1467"/>
                    </a:cxn>
                    <a:cxn ang="0">
                      <a:pos x="connsiteX1468" y="connsiteY1468"/>
                    </a:cxn>
                    <a:cxn ang="0">
                      <a:pos x="connsiteX1469" y="connsiteY1469"/>
                    </a:cxn>
                    <a:cxn ang="0">
                      <a:pos x="connsiteX1470" y="connsiteY1470"/>
                    </a:cxn>
                    <a:cxn ang="0">
                      <a:pos x="connsiteX1471" y="connsiteY1471"/>
                    </a:cxn>
                    <a:cxn ang="0">
                      <a:pos x="connsiteX1472" y="connsiteY1472"/>
                    </a:cxn>
                    <a:cxn ang="0">
                      <a:pos x="connsiteX1473" y="connsiteY1473"/>
                    </a:cxn>
                    <a:cxn ang="0">
                      <a:pos x="connsiteX1474" y="connsiteY1474"/>
                    </a:cxn>
                    <a:cxn ang="0">
                      <a:pos x="connsiteX1475" y="connsiteY1475"/>
                    </a:cxn>
                    <a:cxn ang="0">
                      <a:pos x="connsiteX1476" y="connsiteY1476"/>
                    </a:cxn>
                    <a:cxn ang="0">
                      <a:pos x="connsiteX1477" y="connsiteY1477"/>
                    </a:cxn>
                    <a:cxn ang="0">
                      <a:pos x="connsiteX1478" y="connsiteY1478"/>
                    </a:cxn>
                    <a:cxn ang="0">
                      <a:pos x="connsiteX1479" y="connsiteY1479"/>
                    </a:cxn>
                    <a:cxn ang="0">
                      <a:pos x="connsiteX1480" y="connsiteY1480"/>
                    </a:cxn>
                    <a:cxn ang="0">
                      <a:pos x="connsiteX1481" y="connsiteY1481"/>
                    </a:cxn>
                    <a:cxn ang="0">
                      <a:pos x="connsiteX1482" y="connsiteY1482"/>
                    </a:cxn>
                    <a:cxn ang="0">
                      <a:pos x="connsiteX1483" y="connsiteY1483"/>
                    </a:cxn>
                    <a:cxn ang="0">
                      <a:pos x="connsiteX1484" y="connsiteY1484"/>
                    </a:cxn>
                    <a:cxn ang="0">
                      <a:pos x="connsiteX1485" y="connsiteY1485"/>
                    </a:cxn>
                    <a:cxn ang="0">
                      <a:pos x="connsiteX1486" y="connsiteY1486"/>
                    </a:cxn>
                    <a:cxn ang="0">
                      <a:pos x="connsiteX1487" y="connsiteY1487"/>
                    </a:cxn>
                    <a:cxn ang="0">
                      <a:pos x="connsiteX1488" y="connsiteY1488"/>
                    </a:cxn>
                    <a:cxn ang="0">
                      <a:pos x="connsiteX1489" y="connsiteY1489"/>
                    </a:cxn>
                    <a:cxn ang="0">
                      <a:pos x="connsiteX1490" y="connsiteY1490"/>
                    </a:cxn>
                    <a:cxn ang="0">
                      <a:pos x="connsiteX1491" y="connsiteY1491"/>
                    </a:cxn>
                    <a:cxn ang="0">
                      <a:pos x="connsiteX1492" y="connsiteY1492"/>
                    </a:cxn>
                    <a:cxn ang="0">
                      <a:pos x="connsiteX1493" y="connsiteY1493"/>
                    </a:cxn>
                    <a:cxn ang="0">
                      <a:pos x="connsiteX1494" y="connsiteY1494"/>
                    </a:cxn>
                    <a:cxn ang="0">
                      <a:pos x="connsiteX1495" y="connsiteY1495"/>
                    </a:cxn>
                    <a:cxn ang="0">
                      <a:pos x="connsiteX1496" y="connsiteY1496"/>
                    </a:cxn>
                    <a:cxn ang="0">
                      <a:pos x="connsiteX1497" y="connsiteY1497"/>
                    </a:cxn>
                    <a:cxn ang="0">
                      <a:pos x="connsiteX1498" y="connsiteY1498"/>
                    </a:cxn>
                    <a:cxn ang="0">
                      <a:pos x="connsiteX1499" y="connsiteY1499"/>
                    </a:cxn>
                    <a:cxn ang="0">
                      <a:pos x="connsiteX1500" y="connsiteY1500"/>
                    </a:cxn>
                    <a:cxn ang="0">
                      <a:pos x="connsiteX1501" y="connsiteY1501"/>
                    </a:cxn>
                    <a:cxn ang="0">
                      <a:pos x="connsiteX1502" y="connsiteY1502"/>
                    </a:cxn>
                    <a:cxn ang="0">
                      <a:pos x="connsiteX1503" y="connsiteY1503"/>
                    </a:cxn>
                    <a:cxn ang="0">
                      <a:pos x="connsiteX1504" y="connsiteY1504"/>
                    </a:cxn>
                    <a:cxn ang="0">
                      <a:pos x="connsiteX1505" y="connsiteY1505"/>
                    </a:cxn>
                    <a:cxn ang="0">
                      <a:pos x="connsiteX1506" y="connsiteY1506"/>
                    </a:cxn>
                    <a:cxn ang="0">
                      <a:pos x="connsiteX1507" y="connsiteY1507"/>
                    </a:cxn>
                    <a:cxn ang="0">
                      <a:pos x="connsiteX1508" y="connsiteY1508"/>
                    </a:cxn>
                    <a:cxn ang="0">
                      <a:pos x="connsiteX1509" y="connsiteY1509"/>
                    </a:cxn>
                    <a:cxn ang="0">
                      <a:pos x="connsiteX1510" y="connsiteY1510"/>
                    </a:cxn>
                    <a:cxn ang="0">
                      <a:pos x="connsiteX1511" y="connsiteY1511"/>
                    </a:cxn>
                    <a:cxn ang="0">
                      <a:pos x="connsiteX1512" y="connsiteY1512"/>
                    </a:cxn>
                    <a:cxn ang="0">
                      <a:pos x="connsiteX1513" y="connsiteY1513"/>
                    </a:cxn>
                    <a:cxn ang="0">
                      <a:pos x="connsiteX1514" y="connsiteY1514"/>
                    </a:cxn>
                    <a:cxn ang="0">
                      <a:pos x="connsiteX1515" y="connsiteY1515"/>
                    </a:cxn>
                    <a:cxn ang="0">
                      <a:pos x="connsiteX1516" y="connsiteY1516"/>
                    </a:cxn>
                    <a:cxn ang="0">
                      <a:pos x="connsiteX1517" y="connsiteY1517"/>
                    </a:cxn>
                    <a:cxn ang="0">
                      <a:pos x="connsiteX1518" y="connsiteY1518"/>
                    </a:cxn>
                    <a:cxn ang="0">
                      <a:pos x="connsiteX1519" y="connsiteY1519"/>
                    </a:cxn>
                    <a:cxn ang="0">
                      <a:pos x="connsiteX1520" y="connsiteY1520"/>
                    </a:cxn>
                    <a:cxn ang="0">
                      <a:pos x="connsiteX1521" y="connsiteY1521"/>
                    </a:cxn>
                    <a:cxn ang="0">
                      <a:pos x="connsiteX1522" y="connsiteY1522"/>
                    </a:cxn>
                    <a:cxn ang="0">
                      <a:pos x="connsiteX1523" y="connsiteY1523"/>
                    </a:cxn>
                    <a:cxn ang="0">
                      <a:pos x="connsiteX1524" y="connsiteY1524"/>
                    </a:cxn>
                    <a:cxn ang="0">
                      <a:pos x="connsiteX1525" y="connsiteY1525"/>
                    </a:cxn>
                    <a:cxn ang="0">
                      <a:pos x="connsiteX1526" y="connsiteY1526"/>
                    </a:cxn>
                    <a:cxn ang="0">
                      <a:pos x="connsiteX1527" y="connsiteY1527"/>
                    </a:cxn>
                    <a:cxn ang="0">
                      <a:pos x="connsiteX1528" y="connsiteY1528"/>
                    </a:cxn>
                    <a:cxn ang="0">
                      <a:pos x="connsiteX1529" y="connsiteY1529"/>
                    </a:cxn>
                    <a:cxn ang="0">
                      <a:pos x="connsiteX1530" y="connsiteY1530"/>
                    </a:cxn>
                    <a:cxn ang="0">
                      <a:pos x="connsiteX1531" y="connsiteY1531"/>
                    </a:cxn>
                    <a:cxn ang="0">
                      <a:pos x="connsiteX1532" y="connsiteY1532"/>
                    </a:cxn>
                    <a:cxn ang="0">
                      <a:pos x="connsiteX1533" y="connsiteY1533"/>
                    </a:cxn>
                    <a:cxn ang="0">
                      <a:pos x="connsiteX1534" y="connsiteY1534"/>
                    </a:cxn>
                    <a:cxn ang="0">
                      <a:pos x="connsiteX1535" y="connsiteY1535"/>
                    </a:cxn>
                    <a:cxn ang="0">
                      <a:pos x="connsiteX1536" y="connsiteY1536"/>
                    </a:cxn>
                    <a:cxn ang="0">
                      <a:pos x="connsiteX1537" y="connsiteY1537"/>
                    </a:cxn>
                    <a:cxn ang="0">
                      <a:pos x="connsiteX1538" y="connsiteY1538"/>
                    </a:cxn>
                    <a:cxn ang="0">
                      <a:pos x="connsiteX1539" y="connsiteY1539"/>
                    </a:cxn>
                    <a:cxn ang="0">
                      <a:pos x="connsiteX1540" y="connsiteY1540"/>
                    </a:cxn>
                    <a:cxn ang="0">
                      <a:pos x="connsiteX1541" y="connsiteY1541"/>
                    </a:cxn>
                    <a:cxn ang="0">
                      <a:pos x="connsiteX1542" y="connsiteY1542"/>
                    </a:cxn>
                    <a:cxn ang="0">
                      <a:pos x="connsiteX1543" y="connsiteY1543"/>
                    </a:cxn>
                    <a:cxn ang="0">
                      <a:pos x="connsiteX1544" y="connsiteY1544"/>
                    </a:cxn>
                    <a:cxn ang="0">
                      <a:pos x="connsiteX1545" y="connsiteY1545"/>
                    </a:cxn>
                    <a:cxn ang="0">
                      <a:pos x="connsiteX1546" y="connsiteY1546"/>
                    </a:cxn>
                    <a:cxn ang="0">
                      <a:pos x="connsiteX1547" y="connsiteY1547"/>
                    </a:cxn>
                    <a:cxn ang="0">
                      <a:pos x="connsiteX1548" y="connsiteY1548"/>
                    </a:cxn>
                    <a:cxn ang="0">
                      <a:pos x="connsiteX1549" y="connsiteY1549"/>
                    </a:cxn>
                    <a:cxn ang="0">
                      <a:pos x="connsiteX1550" y="connsiteY1550"/>
                    </a:cxn>
                    <a:cxn ang="0">
                      <a:pos x="connsiteX1551" y="connsiteY1551"/>
                    </a:cxn>
                    <a:cxn ang="0">
                      <a:pos x="connsiteX1552" y="connsiteY1552"/>
                    </a:cxn>
                    <a:cxn ang="0">
                      <a:pos x="connsiteX1553" y="connsiteY1553"/>
                    </a:cxn>
                    <a:cxn ang="0">
                      <a:pos x="connsiteX1554" y="connsiteY1554"/>
                    </a:cxn>
                    <a:cxn ang="0">
                      <a:pos x="connsiteX1555" y="connsiteY1555"/>
                    </a:cxn>
                    <a:cxn ang="0">
                      <a:pos x="connsiteX1556" y="connsiteY1556"/>
                    </a:cxn>
                    <a:cxn ang="0">
                      <a:pos x="connsiteX1557" y="connsiteY1557"/>
                    </a:cxn>
                    <a:cxn ang="0">
                      <a:pos x="connsiteX1558" y="connsiteY1558"/>
                    </a:cxn>
                    <a:cxn ang="0">
                      <a:pos x="connsiteX1559" y="connsiteY1559"/>
                    </a:cxn>
                    <a:cxn ang="0">
                      <a:pos x="connsiteX1560" y="connsiteY1560"/>
                    </a:cxn>
                    <a:cxn ang="0">
                      <a:pos x="connsiteX1561" y="connsiteY1561"/>
                    </a:cxn>
                    <a:cxn ang="0">
                      <a:pos x="connsiteX1562" y="connsiteY1562"/>
                    </a:cxn>
                    <a:cxn ang="0">
                      <a:pos x="connsiteX1563" y="connsiteY1563"/>
                    </a:cxn>
                    <a:cxn ang="0">
                      <a:pos x="connsiteX1564" y="connsiteY1564"/>
                    </a:cxn>
                    <a:cxn ang="0">
                      <a:pos x="connsiteX1565" y="connsiteY1565"/>
                    </a:cxn>
                    <a:cxn ang="0">
                      <a:pos x="connsiteX1566" y="connsiteY1566"/>
                    </a:cxn>
                    <a:cxn ang="0">
                      <a:pos x="connsiteX1567" y="connsiteY1567"/>
                    </a:cxn>
                    <a:cxn ang="0">
                      <a:pos x="connsiteX1568" y="connsiteY1568"/>
                    </a:cxn>
                    <a:cxn ang="0">
                      <a:pos x="connsiteX1569" y="connsiteY1569"/>
                    </a:cxn>
                    <a:cxn ang="0">
                      <a:pos x="connsiteX1570" y="connsiteY1570"/>
                    </a:cxn>
                    <a:cxn ang="0">
                      <a:pos x="connsiteX1571" y="connsiteY1571"/>
                    </a:cxn>
                    <a:cxn ang="0">
                      <a:pos x="connsiteX1572" y="connsiteY1572"/>
                    </a:cxn>
                    <a:cxn ang="0">
                      <a:pos x="connsiteX1573" y="connsiteY1573"/>
                    </a:cxn>
                    <a:cxn ang="0">
                      <a:pos x="connsiteX1574" y="connsiteY1574"/>
                    </a:cxn>
                    <a:cxn ang="0">
                      <a:pos x="connsiteX1575" y="connsiteY1575"/>
                    </a:cxn>
                    <a:cxn ang="0">
                      <a:pos x="connsiteX1576" y="connsiteY1576"/>
                    </a:cxn>
                    <a:cxn ang="0">
                      <a:pos x="connsiteX1577" y="connsiteY1577"/>
                    </a:cxn>
                    <a:cxn ang="0">
                      <a:pos x="connsiteX1578" y="connsiteY1578"/>
                    </a:cxn>
                    <a:cxn ang="0">
                      <a:pos x="connsiteX1579" y="connsiteY1579"/>
                    </a:cxn>
                    <a:cxn ang="0">
                      <a:pos x="connsiteX1580" y="connsiteY1580"/>
                    </a:cxn>
                    <a:cxn ang="0">
                      <a:pos x="connsiteX1581" y="connsiteY1581"/>
                    </a:cxn>
                    <a:cxn ang="0">
                      <a:pos x="connsiteX1582" y="connsiteY1582"/>
                    </a:cxn>
                    <a:cxn ang="0">
                      <a:pos x="connsiteX1583" y="connsiteY1583"/>
                    </a:cxn>
                    <a:cxn ang="0">
                      <a:pos x="connsiteX1584" y="connsiteY1584"/>
                    </a:cxn>
                    <a:cxn ang="0">
                      <a:pos x="connsiteX1585" y="connsiteY1585"/>
                    </a:cxn>
                    <a:cxn ang="0">
                      <a:pos x="connsiteX1586" y="connsiteY1586"/>
                    </a:cxn>
                    <a:cxn ang="0">
                      <a:pos x="connsiteX1587" y="connsiteY1587"/>
                    </a:cxn>
                    <a:cxn ang="0">
                      <a:pos x="connsiteX1588" y="connsiteY1588"/>
                    </a:cxn>
                    <a:cxn ang="0">
                      <a:pos x="connsiteX1589" y="connsiteY1589"/>
                    </a:cxn>
                    <a:cxn ang="0">
                      <a:pos x="connsiteX1590" y="connsiteY1590"/>
                    </a:cxn>
                    <a:cxn ang="0">
                      <a:pos x="connsiteX1591" y="connsiteY1591"/>
                    </a:cxn>
                    <a:cxn ang="0">
                      <a:pos x="connsiteX1592" y="connsiteY1592"/>
                    </a:cxn>
                    <a:cxn ang="0">
                      <a:pos x="connsiteX1593" y="connsiteY1593"/>
                    </a:cxn>
                    <a:cxn ang="0">
                      <a:pos x="connsiteX1594" y="connsiteY1594"/>
                    </a:cxn>
                    <a:cxn ang="0">
                      <a:pos x="connsiteX1595" y="connsiteY1595"/>
                    </a:cxn>
                    <a:cxn ang="0">
                      <a:pos x="connsiteX1596" y="connsiteY1596"/>
                    </a:cxn>
                    <a:cxn ang="0">
                      <a:pos x="connsiteX1597" y="connsiteY1597"/>
                    </a:cxn>
                    <a:cxn ang="0">
                      <a:pos x="connsiteX1598" y="connsiteY1598"/>
                    </a:cxn>
                    <a:cxn ang="0">
                      <a:pos x="connsiteX1599" y="connsiteY1599"/>
                    </a:cxn>
                    <a:cxn ang="0">
                      <a:pos x="connsiteX1600" y="connsiteY1600"/>
                    </a:cxn>
                    <a:cxn ang="0">
                      <a:pos x="connsiteX1601" y="connsiteY1601"/>
                    </a:cxn>
                    <a:cxn ang="0">
                      <a:pos x="connsiteX1602" y="connsiteY1602"/>
                    </a:cxn>
                    <a:cxn ang="0">
                      <a:pos x="connsiteX1603" y="connsiteY1603"/>
                    </a:cxn>
                    <a:cxn ang="0">
                      <a:pos x="connsiteX1604" y="connsiteY1604"/>
                    </a:cxn>
                    <a:cxn ang="0">
                      <a:pos x="connsiteX1605" y="connsiteY1605"/>
                    </a:cxn>
                    <a:cxn ang="0">
                      <a:pos x="connsiteX1606" y="connsiteY1606"/>
                    </a:cxn>
                    <a:cxn ang="0">
                      <a:pos x="connsiteX1607" y="connsiteY1607"/>
                    </a:cxn>
                    <a:cxn ang="0">
                      <a:pos x="connsiteX1608" y="connsiteY1608"/>
                    </a:cxn>
                    <a:cxn ang="0">
                      <a:pos x="connsiteX1609" y="connsiteY1609"/>
                    </a:cxn>
                    <a:cxn ang="0">
                      <a:pos x="connsiteX1610" y="connsiteY1610"/>
                    </a:cxn>
                    <a:cxn ang="0">
                      <a:pos x="connsiteX1611" y="connsiteY1611"/>
                    </a:cxn>
                    <a:cxn ang="0">
                      <a:pos x="connsiteX1612" y="connsiteY1612"/>
                    </a:cxn>
                    <a:cxn ang="0">
                      <a:pos x="connsiteX1613" y="connsiteY1613"/>
                    </a:cxn>
                    <a:cxn ang="0">
                      <a:pos x="connsiteX1614" y="connsiteY1614"/>
                    </a:cxn>
                    <a:cxn ang="0">
                      <a:pos x="connsiteX1615" y="connsiteY1615"/>
                    </a:cxn>
                    <a:cxn ang="0">
                      <a:pos x="connsiteX1616" y="connsiteY1616"/>
                    </a:cxn>
                    <a:cxn ang="0">
                      <a:pos x="connsiteX1617" y="connsiteY1617"/>
                    </a:cxn>
                    <a:cxn ang="0">
                      <a:pos x="connsiteX1618" y="connsiteY1618"/>
                    </a:cxn>
                    <a:cxn ang="0">
                      <a:pos x="connsiteX1619" y="connsiteY1619"/>
                    </a:cxn>
                    <a:cxn ang="0">
                      <a:pos x="connsiteX1620" y="connsiteY1620"/>
                    </a:cxn>
                    <a:cxn ang="0">
                      <a:pos x="connsiteX1621" y="connsiteY1621"/>
                    </a:cxn>
                    <a:cxn ang="0">
                      <a:pos x="connsiteX1622" y="connsiteY1622"/>
                    </a:cxn>
                    <a:cxn ang="0">
                      <a:pos x="connsiteX1623" y="connsiteY1623"/>
                    </a:cxn>
                    <a:cxn ang="0">
                      <a:pos x="connsiteX1624" y="connsiteY1624"/>
                    </a:cxn>
                    <a:cxn ang="0">
                      <a:pos x="connsiteX1625" y="connsiteY1625"/>
                    </a:cxn>
                    <a:cxn ang="0">
                      <a:pos x="connsiteX1626" y="connsiteY1626"/>
                    </a:cxn>
                    <a:cxn ang="0">
                      <a:pos x="connsiteX1627" y="connsiteY1627"/>
                    </a:cxn>
                    <a:cxn ang="0">
                      <a:pos x="connsiteX1628" y="connsiteY1628"/>
                    </a:cxn>
                    <a:cxn ang="0">
                      <a:pos x="connsiteX1629" y="connsiteY1629"/>
                    </a:cxn>
                    <a:cxn ang="0">
                      <a:pos x="connsiteX1630" y="connsiteY1630"/>
                    </a:cxn>
                    <a:cxn ang="0">
                      <a:pos x="connsiteX1631" y="connsiteY1631"/>
                    </a:cxn>
                    <a:cxn ang="0">
                      <a:pos x="connsiteX1632" y="connsiteY1632"/>
                    </a:cxn>
                    <a:cxn ang="0">
                      <a:pos x="connsiteX1633" y="connsiteY1633"/>
                    </a:cxn>
                    <a:cxn ang="0">
                      <a:pos x="connsiteX1634" y="connsiteY1634"/>
                    </a:cxn>
                    <a:cxn ang="0">
                      <a:pos x="connsiteX1635" y="connsiteY1635"/>
                    </a:cxn>
                    <a:cxn ang="0">
                      <a:pos x="connsiteX1636" y="connsiteY1636"/>
                    </a:cxn>
                    <a:cxn ang="0">
                      <a:pos x="connsiteX1637" y="connsiteY1637"/>
                    </a:cxn>
                    <a:cxn ang="0">
                      <a:pos x="connsiteX1638" y="connsiteY1638"/>
                    </a:cxn>
                    <a:cxn ang="0">
                      <a:pos x="connsiteX1639" y="connsiteY1639"/>
                    </a:cxn>
                    <a:cxn ang="0">
                      <a:pos x="connsiteX1640" y="connsiteY1640"/>
                    </a:cxn>
                    <a:cxn ang="0">
                      <a:pos x="connsiteX1641" y="connsiteY1641"/>
                    </a:cxn>
                    <a:cxn ang="0">
                      <a:pos x="connsiteX1642" y="connsiteY1642"/>
                    </a:cxn>
                    <a:cxn ang="0">
                      <a:pos x="connsiteX1643" y="connsiteY1643"/>
                    </a:cxn>
                    <a:cxn ang="0">
                      <a:pos x="connsiteX1644" y="connsiteY1644"/>
                    </a:cxn>
                    <a:cxn ang="0">
                      <a:pos x="connsiteX1645" y="connsiteY1645"/>
                    </a:cxn>
                    <a:cxn ang="0">
                      <a:pos x="connsiteX1646" y="connsiteY1646"/>
                    </a:cxn>
                    <a:cxn ang="0">
                      <a:pos x="connsiteX1647" y="connsiteY1647"/>
                    </a:cxn>
                    <a:cxn ang="0">
                      <a:pos x="connsiteX1648" y="connsiteY1648"/>
                    </a:cxn>
                    <a:cxn ang="0">
                      <a:pos x="connsiteX1649" y="connsiteY1649"/>
                    </a:cxn>
                    <a:cxn ang="0">
                      <a:pos x="connsiteX1650" y="connsiteY1650"/>
                    </a:cxn>
                    <a:cxn ang="0">
                      <a:pos x="connsiteX1651" y="connsiteY1651"/>
                    </a:cxn>
                    <a:cxn ang="0">
                      <a:pos x="connsiteX1652" y="connsiteY1652"/>
                    </a:cxn>
                    <a:cxn ang="0">
                      <a:pos x="connsiteX1653" y="connsiteY1653"/>
                    </a:cxn>
                    <a:cxn ang="0">
                      <a:pos x="connsiteX1654" y="connsiteY1654"/>
                    </a:cxn>
                    <a:cxn ang="0">
                      <a:pos x="connsiteX1655" y="connsiteY1655"/>
                    </a:cxn>
                    <a:cxn ang="0">
                      <a:pos x="connsiteX1656" y="connsiteY1656"/>
                    </a:cxn>
                    <a:cxn ang="0">
                      <a:pos x="connsiteX1657" y="connsiteY1657"/>
                    </a:cxn>
                    <a:cxn ang="0">
                      <a:pos x="connsiteX1658" y="connsiteY1658"/>
                    </a:cxn>
                    <a:cxn ang="0">
                      <a:pos x="connsiteX1659" y="connsiteY1659"/>
                    </a:cxn>
                    <a:cxn ang="0">
                      <a:pos x="connsiteX1660" y="connsiteY1660"/>
                    </a:cxn>
                    <a:cxn ang="0">
                      <a:pos x="connsiteX1661" y="connsiteY1661"/>
                    </a:cxn>
                    <a:cxn ang="0">
                      <a:pos x="connsiteX1662" y="connsiteY1662"/>
                    </a:cxn>
                    <a:cxn ang="0">
                      <a:pos x="connsiteX1663" y="connsiteY1663"/>
                    </a:cxn>
                    <a:cxn ang="0">
                      <a:pos x="connsiteX1664" y="connsiteY1664"/>
                    </a:cxn>
                    <a:cxn ang="0">
                      <a:pos x="connsiteX1665" y="connsiteY1665"/>
                    </a:cxn>
                    <a:cxn ang="0">
                      <a:pos x="connsiteX1666" y="connsiteY1666"/>
                    </a:cxn>
                    <a:cxn ang="0">
                      <a:pos x="connsiteX1667" y="connsiteY1667"/>
                    </a:cxn>
                    <a:cxn ang="0">
                      <a:pos x="connsiteX1668" y="connsiteY1668"/>
                    </a:cxn>
                    <a:cxn ang="0">
                      <a:pos x="connsiteX1669" y="connsiteY1669"/>
                    </a:cxn>
                    <a:cxn ang="0">
                      <a:pos x="connsiteX1670" y="connsiteY1670"/>
                    </a:cxn>
                    <a:cxn ang="0">
                      <a:pos x="connsiteX1671" y="connsiteY1671"/>
                    </a:cxn>
                    <a:cxn ang="0">
                      <a:pos x="connsiteX1672" y="connsiteY1672"/>
                    </a:cxn>
                    <a:cxn ang="0">
                      <a:pos x="connsiteX1673" y="connsiteY1673"/>
                    </a:cxn>
                    <a:cxn ang="0">
                      <a:pos x="connsiteX1674" y="connsiteY1674"/>
                    </a:cxn>
                    <a:cxn ang="0">
                      <a:pos x="connsiteX1675" y="connsiteY1675"/>
                    </a:cxn>
                    <a:cxn ang="0">
                      <a:pos x="connsiteX1676" y="connsiteY1676"/>
                    </a:cxn>
                    <a:cxn ang="0">
                      <a:pos x="connsiteX1677" y="connsiteY1677"/>
                    </a:cxn>
                    <a:cxn ang="0">
                      <a:pos x="connsiteX1678" y="connsiteY1678"/>
                    </a:cxn>
                    <a:cxn ang="0">
                      <a:pos x="connsiteX1679" y="connsiteY1679"/>
                    </a:cxn>
                    <a:cxn ang="0">
                      <a:pos x="connsiteX1680" y="connsiteY1680"/>
                    </a:cxn>
                    <a:cxn ang="0">
                      <a:pos x="connsiteX1681" y="connsiteY1681"/>
                    </a:cxn>
                    <a:cxn ang="0">
                      <a:pos x="connsiteX1682" y="connsiteY1682"/>
                    </a:cxn>
                    <a:cxn ang="0">
                      <a:pos x="connsiteX1683" y="connsiteY1683"/>
                    </a:cxn>
                    <a:cxn ang="0">
                      <a:pos x="connsiteX1684" y="connsiteY1684"/>
                    </a:cxn>
                    <a:cxn ang="0">
                      <a:pos x="connsiteX1685" y="connsiteY1685"/>
                    </a:cxn>
                    <a:cxn ang="0">
                      <a:pos x="connsiteX1686" y="connsiteY1686"/>
                    </a:cxn>
                    <a:cxn ang="0">
                      <a:pos x="connsiteX1687" y="connsiteY1687"/>
                    </a:cxn>
                    <a:cxn ang="0">
                      <a:pos x="connsiteX1688" y="connsiteY1688"/>
                    </a:cxn>
                    <a:cxn ang="0">
                      <a:pos x="connsiteX1689" y="connsiteY1689"/>
                    </a:cxn>
                    <a:cxn ang="0">
                      <a:pos x="connsiteX1690" y="connsiteY1690"/>
                    </a:cxn>
                    <a:cxn ang="0">
                      <a:pos x="connsiteX1691" y="connsiteY1691"/>
                    </a:cxn>
                    <a:cxn ang="0">
                      <a:pos x="connsiteX1692" y="connsiteY1692"/>
                    </a:cxn>
                    <a:cxn ang="0">
                      <a:pos x="connsiteX1693" y="connsiteY1693"/>
                    </a:cxn>
                    <a:cxn ang="0">
                      <a:pos x="connsiteX1694" y="connsiteY1694"/>
                    </a:cxn>
                    <a:cxn ang="0">
                      <a:pos x="connsiteX1695" y="connsiteY1695"/>
                    </a:cxn>
                    <a:cxn ang="0">
                      <a:pos x="connsiteX1696" y="connsiteY1696"/>
                    </a:cxn>
                    <a:cxn ang="0">
                      <a:pos x="connsiteX1697" y="connsiteY1697"/>
                    </a:cxn>
                    <a:cxn ang="0">
                      <a:pos x="connsiteX1698" y="connsiteY1698"/>
                    </a:cxn>
                    <a:cxn ang="0">
                      <a:pos x="connsiteX1699" y="connsiteY1699"/>
                    </a:cxn>
                    <a:cxn ang="0">
                      <a:pos x="connsiteX1700" y="connsiteY1700"/>
                    </a:cxn>
                    <a:cxn ang="0">
                      <a:pos x="connsiteX1701" y="connsiteY1701"/>
                    </a:cxn>
                    <a:cxn ang="0">
                      <a:pos x="connsiteX1702" y="connsiteY1702"/>
                    </a:cxn>
                    <a:cxn ang="0">
                      <a:pos x="connsiteX1703" y="connsiteY1703"/>
                    </a:cxn>
                    <a:cxn ang="0">
                      <a:pos x="connsiteX1704" y="connsiteY1704"/>
                    </a:cxn>
                    <a:cxn ang="0">
                      <a:pos x="connsiteX1705" y="connsiteY1705"/>
                    </a:cxn>
                    <a:cxn ang="0">
                      <a:pos x="connsiteX1706" y="connsiteY1706"/>
                    </a:cxn>
                    <a:cxn ang="0">
                      <a:pos x="connsiteX1707" y="connsiteY1707"/>
                    </a:cxn>
                    <a:cxn ang="0">
                      <a:pos x="connsiteX1708" y="connsiteY1708"/>
                    </a:cxn>
                    <a:cxn ang="0">
                      <a:pos x="connsiteX1709" y="connsiteY1709"/>
                    </a:cxn>
                    <a:cxn ang="0">
                      <a:pos x="connsiteX1710" y="connsiteY1710"/>
                    </a:cxn>
                    <a:cxn ang="0">
                      <a:pos x="connsiteX1711" y="connsiteY1711"/>
                    </a:cxn>
                    <a:cxn ang="0">
                      <a:pos x="connsiteX1712" y="connsiteY1712"/>
                    </a:cxn>
                    <a:cxn ang="0">
                      <a:pos x="connsiteX1713" y="connsiteY1713"/>
                    </a:cxn>
                    <a:cxn ang="0">
                      <a:pos x="connsiteX1714" y="connsiteY1714"/>
                    </a:cxn>
                    <a:cxn ang="0">
                      <a:pos x="connsiteX1715" y="connsiteY1715"/>
                    </a:cxn>
                    <a:cxn ang="0">
                      <a:pos x="connsiteX1716" y="connsiteY1716"/>
                    </a:cxn>
                    <a:cxn ang="0">
                      <a:pos x="connsiteX1717" y="connsiteY1717"/>
                    </a:cxn>
                    <a:cxn ang="0">
                      <a:pos x="connsiteX1718" y="connsiteY1718"/>
                    </a:cxn>
                    <a:cxn ang="0">
                      <a:pos x="connsiteX1719" y="connsiteY1719"/>
                    </a:cxn>
                    <a:cxn ang="0">
                      <a:pos x="connsiteX1720" y="connsiteY1720"/>
                    </a:cxn>
                    <a:cxn ang="0">
                      <a:pos x="connsiteX1721" y="connsiteY1721"/>
                    </a:cxn>
                    <a:cxn ang="0">
                      <a:pos x="connsiteX1722" y="connsiteY1722"/>
                    </a:cxn>
                    <a:cxn ang="0">
                      <a:pos x="connsiteX1723" y="connsiteY1723"/>
                    </a:cxn>
                    <a:cxn ang="0">
                      <a:pos x="connsiteX1724" y="connsiteY1724"/>
                    </a:cxn>
                    <a:cxn ang="0">
                      <a:pos x="connsiteX1725" y="connsiteY1725"/>
                    </a:cxn>
                    <a:cxn ang="0">
                      <a:pos x="connsiteX1726" y="connsiteY1726"/>
                    </a:cxn>
                    <a:cxn ang="0">
                      <a:pos x="connsiteX1727" y="connsiteY1727"/>
                    </a:cxn>
                    <a:cxn ang="0">
                      <a:pos x="connsiteX1728" y="connsiteY1728"/>
                    </a:cxn>
                    <a:cxn ang="0">
                      <a:pos x="connsiteX1729" y="connsiteY1729"/>
                    </a:cxn>
                    <a:cxn ang="0">
                      <a:pos x="connsiteX1730" y="connsiteY1730"/>
                    </a:cxn>
                    <a:cxn ang="0">
                      <a:pos x="connsiteX1731" y="connsiteY1731"/>
                    </a:cxn>
                    <a:cxn ang="0">
                      <a:pos x="connsiteX1732" y="connsiteY1732"/>
                    </a:cxn>
                    <a:cxn ang="0">
                      <a:pos x="connsiteX1733" y="connsiteY1733"/>
                    </a:cxn>
                    <a:cxn ang="0">
                      <a:pos x="connsiteX1734" y="connsiteY1734"/>
                    </a:cxn>
                    <a:cxn ang="0">
                      <a:pos x="connsiteX1735" y="connsiteY1735"/>
                    </a:cxn>
                    <a:cxn ang="0">
                      <a:pos x="connsiteX1736" y="connsiteY1736"/>
                    </a:cxn>
                    <a:cxn ang="0">
                      <a:pos x="connsiteX1737" y="connsiteY1737"/>
                    </a:cxn>
                    <a:cxn ang="0">
                      <a:pos x="connsiteX1738" y="connsiteY1738"/>
                    </a:cxn>
                    <a:cxn ang="0">
                      <a:pos x="connsiteX1739" y="connsiteY1739"/>
                    </a:cxn>
                    <a:cxn ang="0">
                      <a:pos x="connsiteX1740" y="connsiteY1740"/>
                    </a:cxn>
                    <a:cxn ang="0">
                      <a:pos x="connsiteX1741" y="connsiteY1741"/>
                    </a:cxn>
                    <a:cxn ang="0">
                      <a:pos x="connsiteX1742" y="connsiteY1742"/>
                    </a:cxn>
                    <a:cxn ang="0">
                      <a:pos x="connsiteX1743" y="connsiteY1743"/>
                    </a:cxn>
                    <a:cxn ang="0">
                      <a:pos x="connsiteX1744" y="connsiteY1744"/>
                    </a:cxn>
                    <a:cxn ang="0">
                      <a:pos x="connsiteX1745" y="connsiteY1745"/>
                    </a:cxn>
                    <a:cxn ang="0">
                      <a:pos x="connsiteX1746" y="connsiteY1746"/>
                    </a:cxn>
                    <a:cxn ang="0">
                      <a:pos x="connsiteX1747" y="connsiteY1747"/>
                    </a:cxn>
                    <a:cxn ang="0">
                      <a:pos x="connsiteX1748" y="connsiteY1748"/>
                    </a:cxn>
                    <a:cxn ang="0">
                      <a:pos x="connsiteX1749" y="connsiteY1749"/>
                    </a:cxn>
                    <a:cxn ang="0">
                      <a:pos x="connsiteX1750" y="connsiteY1750"/>
                    </a:cxn>
                    <a:cxn ang="0">
                      <a:pos x="connsiteX1751" y="connsiteY1751"/>
                    </a:cxn>
                    <a:cxn ang="0">
                      <a:pos x="connsiteX1752" y="connsiteY1752"/>
                    </a:cxn>
                    <a:cxn ang="0">
                      <a:pos x="connsiteX1753" y="connsiteY1753"/>
                    </a:cxn>
                    <a:cxn ang="0">
                      <a:pos x="connsiteX1754" y="connsiteY1754"/>
                    </a:cxn>
                    <a:cxn ang="0">
                      <a:pos x="connsiteX1755" y="connsiteY1755"/>
                    </a:cxn>
                    <a:cxn ang="0">
                      <a:pos x="connsiteX1756" y="connsiteY1756"/>
                    </a:cxn>
                    <a:cxn ang="0">
                      <a:pos x="connsiteX1757" y="connsiteY1757"/>
                    </a:cxn>
                    <a:cxn ang="0">
                      <a:pos x="connsiteX1758" y="connsiteY1758"/>
                    </a:cxn>
                    <a:cxn ang="0">
                      <a:pos x="connsiteX1759" y="connsiteY1759"/>
                    </a:cxn>
                    <a:cxn ang="0">
                      <a:pos x="connsiteX1760" y="connsiteY1760"/>
                    </a:cxn>
                    <a:cxn ang="0">
                      <a:pos x="connsiteX1761" y="connsiteY1761"/>
                    </a:cxn>
                    <a:cxn ang="0">
                      <a:pos x="connsiteX1762" y="connsiteY1762"/>
                    </a:cxn>
                    <a:cxn ang="0">
                      <a:pos x="connsiteX1763" y="connsiteY1763"/>
                    </a:cxn>
                    <a:cxn ang="0">
                      <a:pos x="connsiteX1764" y="connsiteY1764"/>
                    </a:cxn>
                    <a:cxn ang="0">
                      <a:pos x="connsiteX1765" y="connsiteY1765"/>
                    </a:cxn>
                    <a:cxn ang="0">
                      <a:pos x="connsiteX1766" y="connsiteY1766"/>
                    </a:cxn>
                    <a:cxn ang="0">
                      <a:pos x="connsiteX1767" y="connsiteY1767"/>
                    </a:cxn>
                    <a:cxn ang="0">
                      <a:pos x="connsiteX1768" y="connsiteY1768"/>
                    </a:cxn>
                    <a:cxn ang="0">
                      <a:pos x="connsiteX1769" y="connsiteY1769"/>
                    </a:cxn>
                    <a:cxn ang="0">
                      <a:pos x="connsiteX1770" y="connsiteY1770"/>
                    </a:cxn>
                    <a:cxn ang="0">
                      <a:pos x="connsiteX1771" y="connsiteY1771"/>
                    </a:cxn>
                    <a:cxn ang="0">
                      <a:pos x="connsiteX1772" y="connsiteY1772"/>
                    </a:cxn>
                    <a:cxn ang="0">
                      <a:pos x="connsiteX1773" y="connsiteY1773"/>
                    </a:cxn>
                    <a:cxn ang="0">
                      <a:pos x="connsiteX1774" y="connsiteY1774"/>
                    </a:cxn>
                    <a:cxn ang="0">
                      <a:pos x="connsiteX1775" y="connsiteY1775"/>
                    </a:cxn>
                    <a:cxn ang="0">
                      <a:pos x="connsiteX1776" y="connsiteY1776"/>
                    </a:cxn>
                    <a:cxn ang="0">
                      <a:pos x="connsiteX1777" y="connsiteY1777"/>
                    </a:cxn>
                    <a:cxn ang="0">
                      <a:pos x="connsiteX1778" y="connsiteY1778"/>
                    </a:cxn>
                    <a:cxn ang="0">
                      <a:pos x="connsiteX1779" y="connsiteY1779"/>
                    </a:cxn>
                    <a:cxn ang="0">
                      <a:pos x="connsiteX1780" y="connsiteY1780"/>
                    </a:cxn>
                    <a:cxn ang="0">
                      <a:pos x="connsiteX1781" y="connsiteY1781"/>
                    </a:cxn>
                    <a:cxn ang="0">
                      <a:pos x="connsiteX1782" y="connsiteY1782"/>
                    </a:cxn>
                    <a:cxn ang="0">
                      <a:pos x="connsiteX1783" y="connsiteY1783"/>
                    </a:cxn>
                    <a:cxn ang="0">
                      <a:pos x="connsiteX1784" y="connsiteY1784"/>
                    </a:cxn>
                    <a:cxn ang="0">
                      <a:pos x="connsiteX1785" y="connsiteY1785"/>
                    </a:cxn>
                    <a:cxn ang="0">
                      <a:pos x="connsiteX1786" y="connsiteY1786"/>
                    </a:cxn>
                    <a:cxn ang="0">
                      <a:pos x="connsiteX1787" y="connsiteY1787"/>
                    </a:cxn>
                    <a:cxn ang="0">
                      <a:pos x="connsiteX1788" y="connsiteY1788"/>
                    </a:cxn>
                    <a:cxn ang="0">
                      <a:pos x="connsiteX1789" y="connsiteY1789"/>
                    </a:cxn>
                    <a:cxn ang="0">
                      <a:pos x="connsiteX1790" y="connsiteY1790"/>
                    </a:cxn>
                    <a:cxn ang="0">
                      <a:pos x="connsiteX1791" y="connsiteY1791"/>
                    </a:cxn>
                    <a:cxn ang="0">
                      <a:pos x="connsiteX1792" y="connsiteY1792"/>
                    </a:cxn>
                    <a:cxn ang="0">
                      <a:pos x="connsiteX1793" y="connsiteY1793"/>
                    </a:cxn>
                    <a:cxn ang="0">
                      <a:pos x="connsiteX1794" y="connsiteY1794"/>
                    </a:cxn>
                    <a:cxn ang="0">
                      <a:pos x="connsiteX1795" y="connsiteY1795"/>
                    </a:cxn>
                    <a:cxn ang="0">
                      <a:pos x="connsiteX1796" y="connsiteY1796"/>
                    </a:cxn>
                    <a:cxn ang="0">
                      <a:pos x="connsiteX1797" y="connsiteY1797"/>
                    </a:cxn>
                    <a:cxn ang="0">
                      <a:pos x="connsiteX1798" y="connsiteY1798"/>
                    </a:cxn>
                    <a:cxn ang="0">
                      <a:pos x="connsiteX1799" y="connsiteY1799"/>
                    </a:cxn>
                    <a:cxn ang="0">
                      <a:pos x="connsiteX1800" y="connsiteY1800"/>
                    </a:cxn>
                    <a:cxn ang="0">
                      <a:pos x="connsiteX1801" y="connsiteY1801"/>
                    </a:cxn>
                    <a:cxn ang="0">
                      <a:pos x="connsiteX1802" y="connsiteY1802"/>
                    </a:cxn>
                    <a:cxn ang="0">
                      <a:pos x="connsiteX1803" y="connsiteY1803"/>
                    </a:cxn>
                    <a:cxn ang="0">
                      <a:pos x="connsiteX1804" y="connsiteY1804"/>
                    </a:cxn>
                    <a:cxn ang="0">
                      <a:pos x="connsiteX1805" y="connsiteY1805"/>
                    </a:cxn>
                    <a:cxn ang="0">
                      <a:pos x="connsiteX1806" y="connsiteY1806"/>
                    </a:cxn>
                    <a:cxn ang="0">
                      <a:pos x="connsiteX1807" y="connsiteY1807"/>
                    </a:cxn>
                    <a:cxn ang="0">
                      <a:pos x="connsiteX1808" y="connsiteY1808"/>
                    </a:cxn>
                    <a:cxn ang="0">
                      <a:pos x="connsiteX1809" y="connsiteY1809"/>
                    </a:cxn>
                    <a:cxn ang="0">
                      <a:pos x="connsiteX1810" y="connsiteY1810"/>
                    </a:cxn>
                    <a:cxn ang="0">
                      <a:pos x="connsiteX1811" y="connsiteY1811"/>
                    </a:cxn>
                    <a:cxn ang="0">
                      <a:pos x="connsiteX1812" y="connsiteY1812"/>
                    </a:cxn>
                    <a:cxn ang="0">
                      <a:pos x="connsiteX1813" y="connsiteY1813"/>
                    </a:cxn>
                    <a:cxn ang="0">
                      <a:pos x="connsiteX1814" y="connsiteY1814"/>
                    </a:cxn>
                    <a:cxn ang="0">
                      <a:pos x="connsiteX1815" y="connsiteY1815"/>
                    </a:cxn>
                    <a:cxn ang="0">
                      <a:pos x="connsiteX1816" y="connsiteY1816"/>
                    </a:cxn>
                    <a:cxn ang="0">
                      <a:pos x="connsiteX1817" y="connsiteY1817"/>
                    </a:cxn>
                    <a:cxn ang="0">
                      <a:pos x="connsiteX1818" y="connsiteY1818"/>
                    </a:cxn>
                    <a:cxn ang="0">
                      <a:pos x="connsiteX1819" y="connsiteY1819"/>
                    </a:cxn>
                    <a:cxn ang="0">
                      <a:pos x="connsiteX1820" y="connsiteY1820"/>
                    </a:cxn>
                    <a:cxn ang="0">
                      <a:pos x="connsiteX1821" y="connsiteY1821"/>
                    </a:cxn>
                    <a:cxn ang="0">
                      <a:pos x="connsiteX1822" y="connsiteY1822"/>
                    </a:cxn>
                    <a:cxn ang="0">
                      <a:pos x="connsiteX1823" y="connsiteY1823"/>
                    </a:cxn>
                    <a:cxn ang="0">
                      <a:pos x="connsiteX1824" y="connsiteY1824"/>
                    </a:cxn>
                    <a:cxn ang="0">
                      <a:pos x="connsiteX1825" y="connsiteY1825"/>
                    </a:cxn>
                    <a:cxn ang="0">
                      <a:pos x="connsiteX1826" y="connsiteY1826"/>
                    </a:cxn>
                    <a:cxn ang="0">
                      <a:pos x="connsiteX1827" y="connsiteY1827"/>
                    </a:cxn>
                    <a:cxn ang="0">
                      <a:pos x="connsiteX1828" y="connsiteY1828"/>
                    </a:cxn>
                    <a:cxn ang="0">
                      <a:pos x="connsiteX1829" y="connsiteY1829"/>
                    </a:cxn>
                    <a:cxn ang="0">
                      <a:pos x="connsiteX1830" y="connsiteY1830"/>
                    </a:cxn>
                    <a:cxn ang="0">
                      <a:pos x="connsiteX1831" y="connsiteY1831"/>
                    </a:cxn>
                    <a:cxn ang="0">
                      <a:pos x="connsiteX1832" y="connsiteY1832"/>
                    </a:cxn>
                    <a:cxn ang="0">
                      <a:pos x="connsiteX1833" y="connsiteY1833"/>
                    </a:cxn>
                    <a:cxn ang="0">
                      <a:pos x="connsiteX1834" y="connsiteY1834"/>
                    </a:cxn>
                    <a:cxn ang="0">
                      <a:pos x="connsiteX1835" y="connsiteY1835"/>
                    </a:cxn>
                    <a:cxn ang="0">
                      <a:pos x="connsiteX1836" y="connsiteY1836"/>
                    </a:cxn>
                    <a:cxn ang="0">
                      <a:pos x="connsiteX1837" y="connsiteY1837"/>
                    </a:cxn>
                    <a:cxn ang="0">
                      <a:pos x="connsiteX1838" y="connsiteY1838"/>
                    </a:cxn>
                    <a:cxn ang="0">
                      <a:pos x="connsiteX1839" y="connsiteY1839"/>
                    </a:cxn>
                    <a:cxn ang="0">
                      <a:pos x="connsiteX1840" y="connsiteY1840"/>
                    </a:cxn>
                    <a:cxn ang="0">
                      <a:pos x="connsiteX1841" y="connsiteY1841"/>
                    </a:cxn>
                    <a:cxn ang="0">
                      <a:pos x="connsiteX1842" y="connsiteY1842"/>
                    </a:cxn>
                    <a:cxn ang="0">
                      <a:pos x="connsiteX1843" y="connsiteY1843"/>
                    </a:cxn>
                    <a:cxn ang="0">
                      <a:pos x="connsiteX1844" y="connsiteY1844"/>
                    </a:cxn>
                    <a:cxn ang="0">
                      <a:pos x="connsiteX1845" y="connsiteY1845"/>
                    </a:cxn>
                    <a:cxn ang="0">
                      <a:pos x="connsiteX1846" y="connsiteY1846"/>
                    </a:cxn>
                    <a:cxn ang="0">
                      <a:pos x="connsiteX1847" y="connsiteY1847"/>
                    </a:cxn>
                    <a:cxn ang="0">
                      <a:pos x="connsiteX1848" y="connsiteY1848"/>
                    </a:cxn>
                    <a:cxn ang="0">
                      <a:pos x="connsiteX1849" y="connsiteY1849"/>
                    </a:cxn>
                    <a:cxn ang="0">
                      <a:pos x="connsiteX1850" y="connsiteY1850"/>
                    </a:cxn>
                    <a:cxn ang="0">
                      <a:pos x="connsiteX1851" y="connsiteY1851"/>
                    </a:cxn>
                    <a:cxn ang="0">
                      <a:pos x="connsiteX1852" y="connsiteY1852"/>
                    </a:cxn>
                    <a:cxn ang="0">
                      <a:pos x="connsiteX1853" y="connsiteY1853"/>
                    </a:cxn>
                    <a:cxn ang="0">
                      <a:pos x="connsiteX1854" y="connsiteY1854"/>
                    </a:cxn>
                    <a:cxn ang="0">
                      <a:pos x="connsiteX1855" y="connsiteY1855"/>
                    </a:cxn>
                    <a:cxn ang="0">
                      <a:pos x="connsiteX1856" y="connsiteY1856"/>
                    </a:cxn>
                    <a:cxn ang="0">
                      <a:pos x="connsiteX1857" y="connsiteY1857"/>
                    </a:cxn>
                    <a:cxn ang="0">
                      <a:pos x="connsiteX1858" y="connsiteY1858"/>
                    </a:cxn>
                    <a:cxn ang="0">
                      <a:pos x="connsiteX1859" y="connsiteY1859"/>
                    </a:cxn>
                    <a:cxn ang="0">
                      <a:pos x="connsiteX1860" y="connsiteY1860"/>
                    </a:cxn>
                    <a:cxn ang="0">
                      <a:pos x="connsiteX1861" y="connsiteY1861"/>
                    </a:cxn>
                    <a:cxn ang="0">
                      <a:pos x="connsiteX1862" y="connsiteY1862"/>
                    </a:cxn>
                    <a:cxn ang="0">
                      <a:pos x="connsiteX1863" y="connsiteY1863"/>
                    </a:cxn>
                    <a:cxn ang="0">
                      <a:pos x="connsiteX1864" y="connsiteY1864"/>
                    </a:cxn>
                    <a:cxn ang="0">
                      <a:pos x="connsiteX1865" y="connsiteY1865"/>
                    </a:cxn>
                    <a:cxn ang="0">
                      <a:pos x="connsiteX1866" y="connsiteY1866"/>
                    </a:cxn>
                    <a:cxn ang="0">
                      <a:pos x="connsiteX1867" y="connsiteY1867"/>
                    </a:cxn>
                    <a:cxn ang="0">
                      <a:pos x="connsiteX1868" y="connsiteY1868"/>
                    </a:cxn>
                    <a:cxn ang="0">
                      <a:pos x="connsiteX1869" y="connsiteY1869"/>
                    </a:cxn>
                    <a:cxn ang="0">
                      <a:pos x="connsiteX1870" y="connsiteY1870"/>
                    </a:cxn>
                    <a:cxn ang="0">
                      <a:pos x="connsiteX1871" y="connsiteY1871"/>
                    </a:cxn>
                    <a:cxn ang="0">
                      <a:pos x="connsiteX1872" y="connsiteY1872"/>
                    </a:cxn>
                    <a:cxn ang="0">
                      <a:pos x="connsiteX1873" y="connsiteY1873"/>
                    </a:cxn>
                    <a:cxn ang="0">
                      <a:pos x="connsiteX1874" y="connsiteY1874"/>
                    </a:cxn>
                    <a:cxn ang="0">
                      <a:pos x="connsiteX1875" y="connsiteY1875"/>
                    </a:cxn>
                    <a:cxn ang="0">
                      <a:pos x="connsiteX1876" y="connsiteY1876"/>
                    </a:cxn>
                    <a:cxn ang="0">
                      <a:pos x="connsiteX1877" y="connsiteY1877"/>
                    </a:cxn>
                    <a:cxn ang="0">
                      <a:pos x="connsiteX1878" y="connsiteY1878"/>
                    </a:cxn>
                    <a:cxn ang="0">
                      <a:pos x="connsiteX1879" y="connsiteY1879"/>
                    </a:cxn>
                    <a:cxn ang="0">
                      <a:pos x="connsiteX1880" y="connsiteY1880"/>
                    </a:cxn>
                    <a:cxn ang="0">
                      <a:pos x="connsiteX1881" y="connsiteY1881"/>
                    </a:cxn>
                    <a:cxn ang="0">
                      <a:pos x="connsiteX1882" y="connsiteY1882"/>
                    </a:cxn>
                    <a:cxn ang="0">
                      <a:pos x="connsiteX1883" y="connsiteY1883"/>
                    </a:cxn>
                    <a:cxn ang="0">
                      <a:pos x="connsiteX1884" y="connsiteY1884"/>
                    </a:cxn>
                    <a:cxn ang="0">
                      <a:pos x="connsiteX1885" y="connsiteY1885"/>
                    </a:cxn>
                    <a:cxn ang="0">
                      <a:pos x="connsiteX1886" y="connsiteY1886"/>
                    </a:cxn>
                    <a:cxn ang="0">
                      <a:pos x="connsiteX1887" y="connsiteY1887"/>
                    </a:cxn>
                    <a:cxn ang="0">
                      <a:pos x="connsiteX1888" y="connsiteY1888"/>
                    </a:cxn>
                    <a:cxn ang="0">
                      <a:pos x="connsiteX1889" y="connsiteY1889"/>
                    </a:cxn>
                    <a:cxn ang="0">
                      <a:pos x="connsiteX1890" y="connsiteY1890"/>
                    </a:cxn>
                    <a:cxn ang="0">
                      <a:pos x="connsiteX1891" y="connsiteY1891"/>
                    </a:cxn>
                    <a:cxn ang="0">
                      <a:pos x="connsiteX1892" y="connsiteY1892"/>
                    </a:cxn>
                    <a:cxn ang="0">
                      <a:pos x="connsiteX1893" y="connsiteY1893"/>
                    </a:cxn>
                    <a:cxn ang="0">
                      <a:pos x="connsiteX1894" y="connsiteY1894"/>
                    </a:cxn>
                    <a:cxn ang="0">
                      <a:pos x="connsiteX1895" y="connsiteY1895"/>
                    </a:cxn>
                    <a:cxn ang="0">
                      <a:pos x="connsiteX1896" y="connsiteY1896"/>
                    </a:cxn>
                    <a:cxn ang="0">
                      <a:pos x="connsiteX1897" y="connsiteY1897"/>
                    </a:cxn>
                    <a:cxn ang="0">
                      <a:pos x="connsiteX1898" y="connsiteY1898"/>
                    </a:cxn>
                    <a:cxn ang="0">
                      <a:pos x="connsiteX1899" y="connsiteY1899"/>
                    </a:cxn>
                    <a:cxn ang="0">
                      <a:pos x="connsiteX1900" y="connsiteY1900"/>
                    </a:cxn>
                    <a:cxn ang="0">
                      <a:pos x="connsiteX1901" y="connsiteY1901"/>
                    </a:cxn>
                    <a:cxn ang="0">
                      <a:pos x="connsiteX1902" y="connsiteY1902"/>
                    </a:cxn>
                    <a:cxn ang="0">
                      <a:pos x="connsiteX1903" y="connsiteY1903"/>
                    </a:cxn>
                    <a:cxn ang="0">
                      <a:pos x="connsiteX1904" y="connsiteY1904"/>
                    </a:cxn>
                    <a:cxn ang="0">
                      <a:pos x="connsiteX1905" y="connsiteY1905"/>
                    </a:cxn>
                    <a:cxn ang="0">
                      <a:pos x="connsiteX1906" y="connsiteY1906"/>
                    </a:cxn>
                    <a:cxn ang="0">
                      <a:pos x="connsiteX1907" y="connsiteY1907"/>
                    </a:cxn>
                    <a:cxn ang="0">
                      <a:pos x="connsiteX1908" y="connsiteY1908"/>
                    </a:cxn>
                    <a:cxn ang="0">
                      <a:pos x="connsiteX1909" y="connsiteY1909"/>
                    </a:cxn>
                    <a:cxn ang="0">
                      <a:pos x="connsiteX1910" y="connsiteY1910"/>
                    </a:cxn>
                    <a:cxn ang="0">
                      <a:pos x="connsiteX1911" y="connsiteY1911"/>
                    </a:cxn>
                    <a:cxn ang="0">
                      <a:pos x="connsiteX1912" y="connsiteY1912"/>
                    </a:cxn>
                    <a:cxn ang="0">
                      <a:pos x="connsiteX1913" y="connsiteY1913"/>
                    </a:cxn>
                    <a:cxn ang="0">
                      <a:pos x="connsiteX1914" y="connsiteY1914"/>
                    </a:cxn>
                    <a:cxn ang="0">
                      <a:pos x="connsiteX1915" y="connsiteY1915"/>
                    </a:cxn>
                    <a:cxn ang="0">
                      <a:pos x="connsiteX1916" y="connsiteY1916"/>
                    </a:cxn>
                    <a:cxn ang="0">
                      <a:pos x="connsiteX1917" y="connsiteY1917"/>
                    </a:cxn>
                    <a:cxn ang="0">
                      <a:pos x="connsiteX1918" y="connsiteY1918"/>
                    </a:cxn>
                    <a:cxn ang="0">
                      <a:pos x="connsiteX1919" y="connsiteY1919"/>
                    </a:cxn>
                    <a:cxn ang="0">
                      <a:pos x="connsiteX1920" y="connsiteY1920"/>
                    </a:cxn>
                    <a:cxn ang="0">
                      <a:pos x="connsiteX1921" y="connsiteY1921"/>
                    </a:cxn>
                    <a:cxn ang="0">
                      <a:pos x="connsiteX1922" y="connsiteY1922"/>
                    </a:cxn>
                    <a:cxn ang="0">
                      <a:pos x="connsiteX1923" y="connsiteY1923"/>
                    </a:cxn>
                    <a:cxn ang="0">
                      <a:pos x="connsiteX1924" y="connsiteY1924"/>
                    </a:cxn>
                    <a:cxn ang="0">
                      <a:pos x="connsiteX1925" y="connsiteY1925"/>
                    </a:cxn>
                    <a:cxn ang="0">
                      <a:pos x="connsiteX1926" y="connsiteY1926"/>
                    </a:cxn>
                    <a:cxn ang="0">
                      <a:pos x="connsiteX1927" y="connsiteY1927"/>
                    </a:cxn>
                    <a:cxn ang="0">
                      <a:pos x="connsiteX1928" y="connsiteY1928"/>
                    </a:cxn>
                    <a:cxn ang="0">
                      <a:pos x="connsiteX1929" y="connsiteY1929"/>
                    </a:cxn>
                    <a:cxn ang="0">
                      <a:pos x="connsiteX1930" y="connsiteY1930"/>
                    </a:cxn>
                    <a:cxn ang="0">
                      <a:pos x="connsiteX1931" y="connsiteY1931"/>
                    </a:cxn>
                    <a:cxn ang="0">
                      <a:pos x="connsiteX1932" y="connsiteY1932"/>
                    </a:cxn>
                    <a:cxn ang="0">
                      <a:pos x="connsiteX1933" y="connsiteY1933"/>
                    </a:cxn>
                    <a:cxn ang="0">
                      <a:pos x="connsiteX1934" y="connsiteY1934"/>
                    </a:cxn>
                    <a:cxn ang="0">
                      <a:pos x="connsiteX1935" y="connsiteY1935"/>
                    </a:cxn>
                    <a:cxn ang="0">
                      <a:pos x="connsiteX1936" y="connsiteY1936"/>
                    </a:cxn>
                    <a:cxn ang="0">
                      <a:pos x="connsiteX1937" y="connsiteY1937"/>
                    </a:cxn>
                    <a:cxn ang="0">
                      <a:pos x="connsiteX1938" y="connsiteY1938"/>
                    </a:cxn>
                    <a:cxn ang="0">
                      <a:pos x="connsiteX1939" y="connsiteY1939"/>
                    </a:cxn>
                    <a:cxn ang="0">
                      <a:pos x="connsiteX1940" y="connsiteY1940"/>
                    </a:cxn>
                    <a:cxn ang="0">
                      <a:pos x="connsiteX1941" y="connsiteY1941"/>
                    </a:cxn>
                    <a:cxn ang="0">
                      <a:pos x="connsiteX1942" y="connsiteY1942"/>
                    </a:cxn>
                    <a:cxn ang="0">
                      <a:pos x="connsiteX1943" y="connsiteY1943"/>
                    </a:cxn>
                    <a:cxn ang="0">
                      <a:pos x="connsiteX1944" y="connsiteY1944"/>
                    </a:cxn>
                    <a:cxn ang="0">
                      <a:pos x="connsiteX1945" y="connsiteY1945"/>
                    </a:cxn>
                    <a:cxn ang="0">
                      <a:pos x="connsiteX1946" y="connsiteY1946"/>
                    </a:cxn>
                    <a:cxn ang="0">
                      <a:pos x="connsiteX1947" y="connsiteY1947"/>
                    </a:cxn>
                    <a:cxn ang="0">
                      <a:pos x="connsiteX1948" y="connsiteY1948"/>
                    </a:cxn>
                    <a:cxn ang="0">
                      <a:pos x="connsiteX1949" y="connsiteY1949"/>
                    </a:cxn>
                    <a:cxn ang="0">
                      <a:pos x="connsiteX1950" y="connsiteY1950"/>
                    </a:cxn>
                    <a:cxn ang="0">
                      <a:pos x="connsiteX1951" y="connsiteY1951"/>
                    </a:cxn>
                    <a:cxn ang="0">
                      <a:pos x="connsiteX1952" y="connsiteY1952"/>
                    </a:cxn>
                    <a:cxn ang="0">
                      <a:pos x="connsiteX1953" y="connsiteY1953"/>
                    </a:cxn>
                    <a:cxn ang="0">
                      <a:pos x="connsiteX1954" y="connsiteY1954"/>
                    </a:cxn>
                    <a:cxn ang="0">
                      <a:pos x="connsiteX1955" y="connsiteY1955"/>
                    </a:cxn>
                    <a:cxn ang="0">
                      <a:pos x="connsiteX1956" y="connsiteY1956"/>
                    </a:cxn>
                    <a:cxn ang="0">
                      <a:pos x="connsiteX1957" y="connsiteY1957"/>
                    </a:cxn>
                    <a:cxn ang="0">
                      <a:pos x="connsiteX1958" y="connsiteY1958"/>
                    </a:cxn>
                    <a:cxn ang="0">
                      <a:pos x="connsiteX1959" y="connsiteY1959"/>
                    </a:cxn>
                    <a:cxn ang="0">
                      <a:pos x="connsiteX1960" y="connsiteY1960"/>
                    </a:cxn>
                    <a:cxn ang="0">
                      <a:pos x="connsiteX1961" y="connsiteY1961"/>
                    </a:cxn>
                    <a:cxn ang="0">
                      <a:pos x="connsiteX1962" y="connsiteY1962"/>
                    </a:cxn>
                    <a:cxn ang="0">
                      <a:pos x="connsiteX1963" y="connsiteY1963"/>
                    </a:cxn>
                    <a:cxn ang="0">
                      <a:pos x="connsiteX1964" y="connsiteY1964"/>
                    </a:cxn>
                    <a:cxn ang="0">
                      <a:pos x="connsiteX1965" y="connsiteY1965"/>
                    </a:cxn>
                    <a:cxn ang="0">
                      <a:pos x="connsiteX1966" y="connsiteY1966"/>
                    </a:cxn>
                    <a:cxn ang="0">
                      <a:pos x="connsiteX1967" y="connsiteY1967"/>
                    </a:cxn>
                    <a:cxn ang="0">
                      <a:pos x="connsiteX1968" y="connsiteY1968"/>
                    </a:cxn>
                    <a:cxn ang="0">
                      <a:pos x="connsiteX1969" y="connsiteY1969"/>
                    </a:cxn>
                    <a:cxn ang="0">
                      <a:pos x="connsiteX1970" y="connsiteY1970"/>
                    </a:cxn>
                    <a:cxn ang="0">
                      <a:pos x="connsiteX1971" y="connsiteY1971"/>
                    </a:cxn>
                    <a:cxn ang="0">
                      <a:pos x="connsiteX1972" y="connsiteY1972"/>
                    </a:cxn>
                    <a:cxn ang="0">
                      <a:pos x="connsiteX1973" y="connsiteY1973"/>
                    </a:cxn>
                    <a:cxn ang="0">
                      <a:pos x="connsiteX1974" y="connsiteY1974"/>
                    </a:cxn>
                    <a:cxn ang="0">
                      <a:pos x="connsiteX1975" y="connsiteY1975"/>
                    </a:cxn>
                    <a:cxn ang="0">
                      <a:pos x="connsiteX1976" y="connsiteY1976"/>
                    </a:cxn>
                    <a:cxn ang="0">
                      <a:pos x="connsiteX1977" y="connsiteY1977"/>
                    </a:cxn>
                    <a:cxn ang="0">
                      <a:pos x="connsiteX1978" y="connsiteY1978"/>
                    </a:cxn>
                    <a:cxn ang="0">
                      <a:pos x="connsiteX1979" y="connsiteY1979"/>
                    </a:cxn>
                    <a:cxn ang="0">
                      <a:pos x="connsiteX1980" y="connsiteY1980"/>
                    </a:cxn>
                    <a:cxn ang="0">
                      <a:pos x="connsiteX1981" y="connsiteY1981"/>
                    </a:cxn>
                    <a:cxn ang="0">
                      <a:pos x="connsiteX1982" y="connsiteY1982"/>
                    </a:cxn>
                    <a:cxn ang="0">
                      <a:pos x="connsiteX1983" y="connsiteY1983"/>
                    </a:cxn>
                    <a:cxn ang="0">
                      <a:pos x="connsiteX1984" y="connsiteY1984"/>
                    </a:cxn>
                    <a:cxn ang="0">
                      <a:pos x="connsiteX1985" y="connsiteY1985"/>
                    </a:cxn>
                    <a:cxn ang="0">
                      <a:pos x="connsiteX1986" y="connsiteY1986"/>
                    </a:cxn>
                    <a:cxn ang="0">
                      <a:pos x="connsiteX1987" y="connsiteY1987"/>
                    </a:cxn>
                    <a:cxn ang="0">
                      <a:pos x="connsiteX1988" y="connsiteY1988"/>
                    </a:cxn>
                    <a:cxn ang="0">
                      <a:pos x="connsiteX1989" y="connsiteY1989"/>
                    </a:cxn>
                    <a:cxn ang="0">
                      <a:pos x="connsiteX1990" y="connsiteY1990"/>
                    </a:cxn>
                    <a:cxn ang="0">
                      <a:pos x="connsiteX1991" y="connsiteY1991"/>
                    </a:cxn>
                    <a:cxn ang="0">
                      <a:pos x="connsiteX1992" y="connsiteY1992"/>
                    </a:cxn>
                    <a:cxn ang="0">
                      <a:pos x="connsiteX1993" y="connsiteY1993"/>
                    </a:cxn>
                    <a:cxn ang="0">
                      <a:pos x="connsiteX1994" y="connsiteY1994"/>
                    </a:cxn>
                    <a:cxn ang="0">
                      <a:pos x="connsiteX1995" y="connsiteY1995"/>
                    </a:cxn>
                    <a:cxn ang="0">
                      <a:pos x="connsiteX1996" y="connsiteY1996"/>
                    </a:cxn>
                    <a:cxn ang="0">
                      <a:pos x="connsiteX1997" y="connsiteY1997"/>
                    </a:cxn>
                    <a:cxn ang="0">
                      <a:pos x="connsiteX1998" y="connsiteY1998"/>
                    </a:cxn>
                    <a:cxn ang="0">
                      <a:pos x="connsiteX1999" y="connsiteY1999"/>
                    </a:cxn>
                    <a:cxn ang="0">
                      <a:pos x="connsiteX2000" y="connsiteY2000"/>
                    </a:cxn>
                    <a:cxn ang="0">
                      <a:pos x="connsiteX2001" y="connsiteY2001"/>
                    </a:cxn>
                    <a:cxn ang="0">
                      <a:pos x="connsiteX2002" y="connsiteY2002"/>
                    </a:cxn>
                    <a:cxn ang="0">
                      <a:pos x="connsiteX2003" y="connsiteY2003"/>
                    </a:cxn>
                    <a:cxn ang="0">
                      <a:pos x="connsiteX2004" y="connsiteY2004"/>
                    </a:cxn>
                    <a:cxn ang="0">
                      <a:pos x="connsiteX2005" y="connsiteY2005"/>
                    </a:cxn>
                    <a:cxn ang="0">
                      <a:pos x="connsiteX2006" y="connsiteY2006"/>
                    </a:cxn>
                    <a:cxn ang="0">
                      <a:pos x="connsiteX2007" y="connsiteY2007"/>
                    </a:cxn>
                    <a:cxn ang="0">
                      <a:pos x="connsiteX2008" y="connsiteY2008"/>
                    </a:cxn>
                    <a:cxn ang="0">
                      <a:pos x="connsiteX2009" y="connsiteY2009"/>
                    </a:cxn>
                    <a:cxn ang="0">
                      <a:pos x="connsiteX2010" y="connsiteY2010"/>
                    </a:cxn>
                    <a:cxn ang="0">
                      <a:pos x="connsiteX2011" y="connsiteY2011"/>
                    </a:cxn>
                    <a:cxn ang="0">
                      <a:pos x="connsiteX2012" y="connsiteY2012"/>
                    </a:cxn>
                    <a:cxn ang="0">
                      <a:pos x="connsiteX2013" y="connsiteY2013"/>
                    </a:cxn>
                    <a:cxn ang="0">
                      <a:pos x="connsiteX2014" y="connsiteY2014"/>
                    </a:cxn>
                    <a:cxn ang="0">
                      <a:pos x="connsiteX2015" y="connsiteY2015"/>
                    </a:cxn>
                    <a:cxn ang="0">
                      <a:pos x="connsiteX2016" y="connsiteY2016"/>
                    </a:cxn>
                    <a:cxn ang="0">
                      <a:pos x="connsiteX2017" y="connsiteY2017"/>
                    </a:cxn>
                    <a:cxn ang="0">
                      <a:pos x="connsiteX2018" y="connsiteY2018"/>
                    </a:cxn>
                    <a:cxn ang="0">
                      <a:pos x="connsiteX2019" y="connsiteY2019"/>
                    </a:cxn>
                    <a:cxn ang="0">
                      <a:pos x="connsiteX2020" y="connsiteY2020"/>
                    </a:cxn>
                    <a:cxn ang="0">
                      <a:pos x="connsiteX2021" y="connsiteY2021"/>
                    </a:cxn>
                    <a:cxn ang="0">
                      <a:pos x="connsiteX2022" y="connsiteY2022"/>
                    </a:cxn>
                    <a:cxn ang="0">
                      <a:pos x="connsiteX2023" y="connsiteY2023"/>
                    </a:cxn>
                    <a:cxn ang="0">
                      <a:pos x="connsiteX2024" y="connsiteY2024"/>
                    </a:cxn>
                    <a:cxn ang="0">
                      <a:pos x="connsiteX2025" y="connsiteY2025"/>
                    </a:cxn>
                    <a:cxn ang="0">
                      <a:pos x="connsiteX2026" y="connsiteY2026"/>
                    </a:cxn>
                    <a:cxn ang="0">
                      <a:pos x="connsiteX2027" y="connsiteY2027"/>
                    </a:cxn>
                    <a:cxn ang="0">
                      <a:pos x="connsiteX2028" y="connsiteY2028"/>
                    </a:cxn>
                    <a:cxn ang="0">
                      <a:pos x="connsiteX2029" y="connsiteY2029"/>
                    </a:cxn>
                    <a:cxn ang="0">
                      <a:pos x="connsiteX2030" y="connsiteY2030"/>
                    </a:cxn>
                    <a:cxn ang="0">
                      <a:pos x="connsiteX2031" y="connsiteY2031"/>
                    </a:cxn>
                    <a:cxn ang="0">
                      <a:pos x="connsiteX2032" y="connsiteY2032"/>
                    </a:cxn>
                    <a:cxn ang="0">
                      <a:pos x="connsiteX2033" y="connsiteY2033"/>
                    </a:cxn>
                    <a:cxn ang="0">
                      <a:pos x="connsiteX2034" y="connsiteY2034"/>
                    </a:cxn>
                    <a:cxn ang="0">
                      <a:pos x="connsiteX2035" y="connsiteY2035"/>
                    </a:cxn>
                    <a:cxn ang="0">
                      <a:pos x="connsiteX2036" y="connsiteY2036"/>
                    </a:cxn>
                    <a:cxn ang="0">
                      <a:pos x="connsiteX2037" y="connsiteY2037"/>
                    </a:cxn>
                    <a:cxn ang="0">
                      <a:pos x="connsiteX2038" y="connsiteY2038"/>
                    </a:cxn>
                    <a:cxn ang="0">
                      <a:pos x="connsiteX2039" y="connsiteY2039"/>
                    </a:cxn>
                    <a:cxn ang="0">
                      <a:pos x="connsiteX2040" y="connsiteY2040"/>
                    </a:cxn>
                    <a:cxn ang="0">
                      <a:pos x="connsiteX2041" y="connsiteY2041"/>
                    </a:cxn>
                    <a:cxn ang="0">
                      <a:pos x="connsiteX2042" y="connsiteY2042"/>
                    </a:cxn>
                    <a:cxn ang="0">
                      <a:pos x="connsiteX2043" y="connsiteY2043"/>
                    </a:cxn>
                    <a:cxn ang="0">
                      <a:pos x="connsiteX2044" y="connsiteY2044"/>
                    </a:cxn>
                    <a:cxn ang="0">
                      <a:pos x="connsiteX2045" y="connsiteY2045"/>
                    </a:cxn>
                    <a:cxn ang="0">
                      <a:pos x="connsiteX2046" y="connsiteY2046"/>
                    </a:cxn>
                    <a:cxn ang="0">
                      <a:pos x="connsiteX2047" y="connsiteY2047"/>
                    </a:cxn>
                    <a:cxn ang="0">
                      <a:pos x="connsiteX2048" y="connsiteY2048"/>
                    </a:cxn>
                    <a:cxn ang="0">
                      <a:pos x="connsiteX2049" y="connsiteY2049"/>
                    </a:cxn>
                    <a:cxn ang="0">
                      <a:pos x="connsiteX2050" y="connsiteY2050"/>
                    </a:cxn>
                    <a:cxn ang="0">
                      <a:pos x="connsiteX2051" y="connsiteY2051"/>
                    </a:cxn>
                    <a:cxn ang="0">
                      <a:pos x="connsiteX2052" y="connsiteY2052"/>
                    </a:cxn>
                    <a:cxn ang="0">
                      <a:pos x="connsiteX2053" y="connsiteY2053"/>
                    </a:cxn>
                    <a:cxn ang="0">
                      <a:pos x="connsiteX2054" y="connsiteY2054"/>
                    </a:cxn>
                    <a:cxn ang="0">
                      <a:pos x="connsiteX2055" y="connsiteY2055"/>
                    </a:cxn>
                    <a:cxn ang="0">
                      <a:pos x="connsiteX2056" y="connsiteY2056"/>
                    </a:cxn>
                    <a:cxn ang="0">
                      <a:pos x="connsiteX2057" y="connsiteY2057"/>
                    </a:cxn>
                    <a:cxn ang="0">
                      <a:pos x="connsiteX2058" y="connsiteY2058"/>
                    </a:cxn>
                    <a:cxn ang="0">
                      <a:pos x="connsiteX2059" y="connsiteY2059"/>
                    </a:cxn>
                    <a:cxn ang="0">
                      <a:pos x="connsiteX2060" y="connsiteY2060"/>
                    </a:cxn>
                    <a:cxn ang="0">
                      <a:pos x="connsiteX2061" y="connsiteY2061"/>
                    </a:cxn>
                    <a:cxn ang="0">
                      <a:pos x="connsiteX2062" y="connsiteY2062"/>
                    </a:cxn>
                    <a:cxn ang="0">
                      <a:pos x="connsiteX2063" y="connsiteY2063"/>
                    </a:cxn>
                    <a:cxn ang="0">
                      <a:pos x="connsiteX2064" y="connsiteY2064"/>
                    </a:cxn>
                    <a:cxn ang="0">
                      <a:pos x="connsiteX2065" y="connsiteY2065"/>
                    </a:cxn>
                    <a:cxn ang="0">
                      <a:pos x="connsiteX2066" y="connsiteY2066"/>
                    </a:cxn>
                    <a:cxn ang="0">
                      <a:pos x="connsiteX2067" y="connsiteY2067"/>
                    </a:cxn>
                    <a:cxn ang="0">
                      <a:pos x="connsiteX2068" y="connsiteY2068"/>
                    </a:cxn>
                    <a:cxn ang="0">
                      <a:pos x="connsiteX2069" y="connsiteY2069"/>
                    </a:cxn>
                    <a:cxn ang="0">
                      <a:pos x="connsiteX2070" y="connsiteY2070"/>
                    </a:cxn>
                    <a:cxn ang="0">
                      <a:pos x="connsiteX2071" y="connsiteY2071"/>
                    </a:cxn>
                    <a:cxn ang="0">
                      <a:pos x="connsiteX2072" y="connsiteY2072"/>
                    </a:cxn>
                    <a:cxn ang="0">
                      <a:pos x="connsiteX2073" y="connsiteY2073"/>
                    </a:cxn>
                    <a:cxn ang="0">
                      <a:pos x="connsiteX2074" y="connsiteY2074"/>
                    </a:cxn>
                    <a:cxn ang="0">
                      <a:pos x="connsiteX2075" y="connsiteY2075"/>
                    </a:cxn>
                    <a:cxn ang="0">
                      <a:pos x="connsiteX2076" y="connsiteY2076"/>
                    </a:cxn>
                    <a:cxn ang="0">
                      <a:pos x="connsiteX2077" y="connsiteY2077"/>
                    </a:cxn>
                    <a:cxn ang="0">
                      <a:pos x="connsiteX2078" y="connsiteY2078"/>
                    </a:cxn>
                    <a:cxn ang="0">
                      <a:pos x="connsiteX2079" y="connsiteY2079"/>
                    </a:cxn>
                    <a:cxn ang="0">
                      <a:pos x="connsiteX2080" y="connsiteY2080"/>
                    </a:cxn>
                    <a:cxn ang="0">
                      <a:pos x="connsiteX2081" y="connsiteY2081"/>
                    </a:cxn>
                    <a:cxn ang="0">
                      <a:pos x="connsiteX2082" y="connsiteY2082"/>
                    </a:cxn>
                    <a:cxn ang="0">
                      <a:pos x="connsiteX2083" y="connsiteY2083"/>
                    </a:cxn>
                    <a:cxn ang="0">
                      <a:pos x="connsiteX2084" y="connsiteY2084"/>
                    </a:cxn>
                    <a:cxn ang="0">
                      <a:pos x="connsiteX2085" y="connsiteY2085"/>
                    </a:cxn>
                    <a:cxn ang="0">
                      <a:pos x="connsiteX2086" y="connsiteY2086"/>
                    </a:cxn>
                    <a:cxn ang="0">
                      <a:pos x="connsiteX2087" y="connsiteY2087"/>
                    </a:cxn>
                    <a:cxn ang="0">
                      <a:pos x="connsiteX2088" y="connsiteY2088"/>
                    </a:cxn>
                    <a:cxn ang="0">
                      <a:pos x="connsiteX2089" y="connsiteY2089"/>
                    </a:cxn>
                    <a:cxn ang="0">
                      <a:pos x="connsiteX2090" y="connsiteY2090"/>
                    </a:cxn>
                    <a:cxn ang="0">
                      <a:pos x="connsiteX2091" y="connsiteY2091"/>
                    </a:cxn>
                    <a:cxn ang="0">
                      <a:pos x="connsiteX2092" y="connsiteY2092"/>
                    </a:cxn>
                    <a:cxn ang="0">
                      <a:pos x="connsiteX2093" y="connsiteY2093"/>
                    </a:cxn>
                    <a:cxn ang="0">
                      <a:pos x="connsiteX2094" y="connsiteY2094"/>
                    </a:cxn>
                    <a:cxn ang="0">
                      <a:pos x="connsiteX2095" y="connsiteY2095"/>
                    </a:cxn>
                    <a:cxn ang="0">
                      <a:pos x="connsiteX2096" y="connsiteY2096"/>
                    </a:cxn>
                    <a:cxn ang="0">
                      <a:pos x="connsiteX2097" y="connsiteY2097"/>
                    </a:cxn>
                    <a:cxn ang="0">
                      <a:pos x="connsiteX2098" y="connsiteY2098"/>
                    </a:cxn>
                    <a:cxn ang="0">
                      <a:pos x="connsiteX2099" y="connsiteY2099"/>
                    </a:cxn>
                    <a:cxn ang="0">
                      <a:pos x="connsiteX2100" y="connsiteY2100"/>
                    </a:cxn>
                    <a:cxn ang="0">
                      <a:pos x="connsiteX2101" y="connsiteY2101"/>
                    </a:cxn>
                    <a:cxn ang="0">
                      <a:pos x="connsiteX2102" y="connsiteY2102"/>
                    </a:cxn>
                    <a:cxn ang="0">
                      <a:pos x="connsiteX2103" y="connsiteY2103"/>
                    </a:cxn>
                    <a:cxn ang="0">
                      <a:pos x="connsiteX2104" y="connsiteY2104"/>
                    </a:cxn>
                    <a:cxn ang="0">
                      <a:pos x="connsiteX2105" y="connsiteY2105"/>
                    </a:cxn>
                    <a:cxn ang="0">
                      <a:pos x="connsiteX2106" y="connsiteY2106"/>
                    </a:cxn>
                    <a:cxn ang="0">
                      <a:pos x="connsiteX2107" y="connsiteY2107"/>
                    </a:cxn>
                    <a:cxn ang="0">
                      <a:pos x="connsiteX2108" y="connsiteY2108"/>
                    </a:cxn>
                    <a:cxn ang="0">
                      <a:pos x="connsiteX2109" y="connsiteY2109"/>
                    </a:cxn>
                    <a:cxn ang="0">
                      <a:pos x="connsiteX2110" y="connsiteY2110"/>
                    </a:cxn>
                    <a:cxn ang="0">
                      <a:pos x="connsiteX2111" y="connsiteY2111"/>
                    </a:cxn>
                    <a:cxn ang="0">
                      <a:pos x="connsiteX2112" y="connsiteY2112"/>
                    </a:cxn>
                    <a:cxn ang="0">
                      <a:pos x="connsiteX2113" y="connsiteY2113"/>
                    </a:cxn>
                    <a:cxn ang="0">
                      <a:pos x="connsiteX2114" y="connsiteY2114"/>
                    </a:cxn>
                    <a:cxn ang="0">
                      <a:pos x="connsiteX2115" y="connsiteY2115"/>
                    </a:cxn>
                    <a:cxn ang="0">
                      <a:pos x="connsiteX2116" y="connsiteY2116"/>
                    </a:cxn>
                    <a:cxn ang="0">
                      <a:pos x="connsiteX2117" y="connsiteY2117"/>
                    </a:cxn>
                    <a:cxn ang="0">
                      <a:pos x="connsiteX2118" y="connsiteY2118"/>
                    </a:cxn>
                    <a:cxn ang="0">
                      <a:pos x="connsiteX2119" y="connsiteY2119"/>
                    </a:cxn>
                    <a:cxn ang="0">
                      <a:pos x="connsiteX2120" y="connsiteY2120"/>
                    </a:cxn>
                    <a:cxn ang="0">
                      <a:pos x="connsiteX2121" y="connsiteY2121"/>
                    </a:cxn>
                    <a:cxn ang="0">
                      <a:pos x="connsiteX2122" y="connsiteY2122"/>
                    </a:cxn>
                    <a:cxn ang="0">
                      <a:pos x="connsiteX2123" y="connsiteY2123"/>
                    </a:cxn>
                    <a:cxn ang="0">
                      <a:pos x="connsiteX2124" y="connsiteY2124"/>
                    </a:cxn>
                    <a:cxn ang="0">
                      <a:pos x="connsiteX2125" y="connsiteY2125"/>
                    </a:cxn>
                    <a:cxn ang="0">
                      <a:pos x="connsiteX2126" y="connsiteY2126"/>
                    </a:cxn>
                    <a:cxn ang="0">
                      <a:pos x="connsiteX2127" y="connsiteY2127"/>
                    </a:cxn>
                    <a:cxn ang="0">
                      <a:pos x="connsiteX2128" y="connsiteY2128"/>
                    </a:cxn>
                    <a:cxn ang="0">
                      <a:pos x="connsiteX2129" y="connsiteY2129"/>
                    </a:cxn>
                    <a:cxn ang="0">
                      <a:pos x="connsiteX2130" y="connsiteY2130"/>
                    </a:cxn>
                    <a:cxn ang="0">
                      <a:pos x="connsiteX2131" y="connsiteY2131"/>
                    </a:cxn>
                    <a:cxn ang="0">
                      <a:pos x="connsiteX2132" y="connsiteY2132"/>
                    </a:cxn>
                    <a:cxn ang="0">
                      <a:pos x="connsiteX2133" y="connsiteY2133"/>
                    </a:cxn>
                    <a:cxn ang="0">
                      <a:pos x="connsiteX2134" y="connsiteY2134"/>
                    </a:cxn>
                    <a:cxn ang="0">
                      <a:pos x="connsiteX2135" y="connsiteY2135"/>
                    </a:cxn>
                    <a:cxn ang="0">
                      <a:pos x="connsiteX2136" y="connsiteY2136"/>
                    </a:cxn>
                    <a:cxn ang="0">
                      <a:pos x="connsiteX2137" y="connsiteY2137"/>
                    </a:cxn>
                    <a:cxn ang="0">
                      <a:pos x="connsiteX2138" y="connsiteY2138"/>
                    </a:cxn>
                    <a:cxn ang="0">
                      <a:pos x="connsiteX2139" y="connsiteY2139"/>
                    </a:cxn>
                    <a:cxn ang="0">
                      <a:pos x="connsiteX2140" y="connsiteY2140"/>
                    </a:cxn>
                    <a:cxn ang="0">
                      <a:pos x="connsiteX2141" y="connsiteY2141"/>
                    </a:cxn>
                    <a:cxn ang="0">
                      <a:pos x="connsiteX2142" y="connsiteY2142"/>
                    </a:cxn>
                    <a:cxn ang="0">
                      <a:pos x="connsiteX2143" y="connsiteY2143"/>
                    </a:cxn>
                    <a:cxn ang="0">
                      <a:pos x="connsiteX2144" y="connsiteY2144"/>
                    </a:cxn>
                    <a:cxn ang="0">
                      <a:pos x="connsiteX2145" y="connsiteY2145"/>
                    </a:cxn>
                    <a:cxn ang="0">
                      <a:pos x="connsiteX2146" y="connsiteY2146"/>
                    </a:cxn>
                    <a:cxn ang="0">
                      <a:pos x="connsiteX2147" y="connsiteY2147"/>
                    </a:cxn>
                    <a:cxn ang="0">
                      <a:pos x="connsiteX2148" y="connsiteY2148"/>
                    </a:cxn>
                    <a:cxn ang="0">
                      <a:pos x="connsiteX2149" y="connsiteY2149"/>
                    </a:cxn>
                    <a:cxn ang="0">
                      <a:pos x="connsiteX2150" y="connsiteY2150"/>
                    </a:cxn>
                    <a:cxn ang="0">
                      <a:pos x="connsiteX2151" y="connsiteY2151"/>
                    </a:cxn>
                    <a:cxn ang="0">
                      <a:pos x="connsiteX2152" y="connsiteY2152"/>
                    </a:cxn>
                    <a:cxn ang="0">
                      <a:pos x="connsiteX2153" y="connsiteY2153"/>
                    </a:cxn>
                    <a:cxn ang="0">
                      <a:pos x="connsiteX2154" y="connsiteY2154"/>
                    </a:cxn>
                    <a:cxn ang="0">
                      <a:pos x="connsiteX2155" y="connsiteY2155"/>
                    </a:cxn>
                    <a:cxn ang="0">
                      <a:pos x="connsiteX2156" y="connsiteY2156"/>
                    </a:cxn>
                    <a:cxn ang="0">
                      <a:pos x="connsiteX2157" y="connsiteY2157"/>
                    </a:cxn>
                    <a:cxn ang="0">
                      <a:pos x="connsiteX2158" y="connsiteY2158"/>
                    </a:cxn>
                    <a:cxn ang="0">
                      <a:pos x="connsiteX2159" y="connsiteY2159"/>
                    </a:cxn>
                    <a:cxn ang="0">
                      <a:pos x="connsiteX2160" y="connsiteY2160"/>
                    </a:cxn>
                    <a:cxn ang="0">
                      <a:pos x="connsiteX2161" y="connsiteY2161"/>
                    </a:cxn>
                    <a:cxn ang="0">
                      <a:pos x="connsiteX2162" y="connsiteY2162"/>
                    </a:cxn>
                    <a:cxn ang="0">
                      <a:pos x="connsiteX2163" y="connsiteY2163"/>
                    </a:cxn>
                    <a:cxn ang="0">
                      <a:pos x="connsiteX2164" y="connsiteY2164"/>
                    </a:cxn>
                    <a:cxn ang="0">
                      <a:pos x="connsiteX2165" y="connsiteY2165"/>
                    </a:cxn>
                    <a:cxn ang="0">
                      <a:pos x="connsiteX2166" y="connsiteY2166"/>
                    </a:cxn>
                    <a:cxn ang="0">
                      <a:pos x="connsiteX2167" y="connsiteY2167"/>
                    </a:cxn>
                    <a:cxn ang="0">
                      <a:pos x="connsiteX2168" y="connsiteY2168"/>
                    </a:cxn>
                    <a:cxn ang="0">
                      <a:pos x="connsiteX2169" y="connsiteY2169"/>
                    </a:cxn>
                    <a:cxn ang="0">
                      <a:pos x="connsiteX2170" y="connsiteY2170"/>
                    </a:cxn>
                    <a:cxn ang="0">
                      <a:pos x="connsiteX2171" y="connsiteY2171"/>
                    </a:cxn>
                    <a:cxn ang="0">
                      <a:pos x="connsiteX2172" y="connsiteY2172"/>
                    </a:cxn>
                    <a:cxn ang="0">
                      <a:pos x="connsiteX2173" y="connsiteY2173"/>
                    </a:cxn>
                    <a:cxn ang="0">
                      <a:pos x="connsiteX2174" y="connsiteY2174"/>
                    </a:cxn>
                    <a:cxn ang="0">
                      <a:pos x="connsiteX2175" y="connsiteY2175"/>
                    </a:cxn>
                    <a:cxn ang="0">
                      <a:pos x="connsiteX2176" y="connsiteY2176"/>
                    </a:cxn>
                    <a:cxn ang="0">
                      <a:pos x="connsiteX2177" y="connsiteY2177"/>
                    </a:cxn>
                    <a:cxn ang="0">
                      <a:pos x="connsiteX2178" y="connsiteY2178"/>
                    </a:cxn>
                    <a:cxn ang="0">
                      <a:pos x="connsiteX2179" y="connsiteY2179"/>
                    </a:cxn>
                    <a:cxn ang="0">
                      <a:pos x="connsiteX2180" y="connsiteY2180"/>
                    </a:cxn>
                    <a:cxn ang="0">
                      <a:pos x="connsiteX2181" y="connsiteY2181"/>
                    </a:cxn>
                    <a:cxn ang="0">
                      <a:pos x="connsiteX2182" y="connsiteY2182"/>
                    </a:cxn>
                    <a:cxn ang="0">
                      <a:pos x="connsiteX2183" y="connsiteY2183"/>
                    </a:cxn>
                    <a:cxn ang="0">
                      <a:pos x="connsiteX2184" y="connsiteY2184"/>
                    </a:cxn>
                    <a:cxn ang="0">
                      <a:pos x="connsiteX2185" y="connsiteY2185"/>
                    </a:cxn>
                    <a:cxn ang="0">
                      <a:pos x="connsiteX2186" y="connsiteY2186"/>
                    </a:cxn>
                    <a:cxn ang="0">
                      <a:pos x="connsiteX2187" y="connsiteY2187"/>
                    </a:cxn>
                    <a:cxn ang="0">
                      <a:pos x="connsiteX2188" y="connsiteY2188"/>
                    </a:cxn>
                    <a:cxn ang="0">
                      <a:pos x="connsiteX2189" y="connsiteY2189"/>
                    </a:cxn>
                    <a:cxn ang="0">
                      <a:pos x="connsiteX2190" y="connsiteY2190"/>
                    </a:cxn>
                    <a:cxn ang="0">
                      <a:pos x="connsiteX2191" y="connsiteY2191"/>
                    </a:cxn>
                    <a:cxn ang="0">
                      <a:pos x="connsiteX2192" y="connsiteY2192"/>
                    </a:cxn>
                    <a:cxn ang="0">
                      <a:pos x="connsiteX2193" y="connsiteY2193"/>
                    </a:cxn>
                    <a:cxn ang="0">
                      <a:pos x="connsiteX2194" y="connsiteY2194"/>
                    </a:cxn>
                    <a:cxn ang="0">
                      <a:pos x="connsiteX2195" y="connsiteY2195"/>
                    </a:cxn>
                    <a:cxn ang="0">
                      <a:pos x="connsiteX2196" y="connsiteY2196"/>
                    </a:cxn>
                    <a:cxn ang="0">
                      <a:pos x="connsiteX2197" y="connsiteY2197"/>
                    </a:cxn>
                    <a:cxn ang="0">
                      <a:pos x="connsiteX2198" y="connsiteY2198"/>
                    </a:cxn>
                    <a:cxn ang="0">
                      <a:pos x="connsiteX2199" y="connsiteY2199"/>
                    </a:cxn>
                    <a:cxn ang="0">
                      <a:pos x="connsiteX2200" y="connsiteY2200"/>
                    </a:cxn>
                    <a:cxn ang="0">
                      <a:pos x="connsiteX2201" y="connsiteY2201"/>
                    </a:cxn>
                    <a:cxn ang="0">
                      <a:pos x="connsiteX2202" y="connsiteY2202"/>
                    </a:cxn>
                    <a:cxn ang="0">
                      <a:pos x="connsiteX2203" y="connsiteY2203"/>
                    </a:cxn>
                    <a:cxn ang="0">
                      <a:pos x="connsiteX2204" y="connsiteY2204"/>
                    </a:cxn>
                    <a:cxn ang="0">
                      <a:pos x="connsiteX2205" y="connsiteY2205"/>
                    </a:cxn>
                    <a:cxn ang="0">
                      <a:pos x="connsiteX2206" y="connsiteY2206"/>
                    </a:cxn>
                    <a:cxn ang="0">
                      <a:pos x="connsiteX2207" y="connsiteY2207"/>
                    </a:cxn>
                    <a:cxn ang="0">
                      <a:pos x="connsiteX2208" y="connsiteY2208"/>
                    </a:cxn>
                    <a:cxn ang="0">
                      <a:pos x="connsiteX2209" y="connsiteY2209"/>
                    </a:cxn>
                    <a:cxn ang="0">
                      <a:pos x="connsiteX2210" y="connsiteY2210"/>
                    </a:cxn>
                    <a:cxn ang="0">
                      <a:pos x="connsiteX2211" y="connsiteY2211"/>
                    </a:cxn>
                    <a:cxn ang="0">
                      <a:pos x="connsiteX2212" y="connsiteY2212"/>
                    </a:cxn>
                    <a:cxn ang="0">
                      <a:pos x="connsiteX2213" y="connsiteY2213"/>
                    </a:cxn>
                    <a:cxn ang="0">
                      <a:pos x="connsiteX2214" y="connsiteY2214"/>
                    </a:cxn>
                    <a:cxn ang="0">
                      <a:pos x="connsiteX2215" y="connsiteY2215"/>
                    </a:cxn>
                    <a:cxn ang="0">
                      <a:pos x="connsiteX2216" y="connsiteY2216"/>
                    </a:cxn>
                    <a:cxn ang="0">
                      <a:pos x="connsiteX2217" y="connsiteY2217"/>
                    </a:cxn>
                    <a:cxn ang="0">
                      <a:pos x="connsiteX2218" y="connsiteY2218"/>
                    </a:cxn>
                    <a:cxn ang="0">
                      <a:pos x="connsiteX2219" y="connsiteY2219"/>
                    </a:cxn>
                    <a:cxn ang="0">
                      <a:pos x="connsiteX2220" y="connsiteY2220"/>
                    </a:cxn>
                    <a:cxn ang="0">
                      <a:pos x="connsiteX2221" y="connsiteY2221"/>
                    </a:cxn>
                    <a:cxn ang="0">
                      <a:pos x="connsiteX2222" y="connsiteY2222"/>
                    </a:cxn>
                    <a:cxn ang="0">
                      <a:pos x="connsiteX2223" y="connsiteY2223"/>
                    </a:cxn>
                    <a:cxn ang="0">
                      <a:pos x="connsiteX2224" y="connsiteY2224"/>
                    </a:cxn>
                    <a:cxn ang="0">
                      <a:pos x="connsiteX2225" y="connsiteY2225"/>
                    </a:cxn>
                    <a:cxn ang="0">
                      <a:pos x="connsiteX2226" y="connsiteY2226"/>
                    </a:cxn>
                    <a:cxn ang="0">
                      <a:pos x="connsiteX2227" y="connsiteY2227"/>
                    </a:cxn>
                    <a:cxn ang="0">
                      <a:pos x="connsiteX2228" y="connsiteY2228"/>
                    </a:cxn>
                    <a:cxn ang="0">
                      <a:pos x="connsiteX2229" y="connsiteY2229"/>
                    </a:cxn>
                    <a:cxn ang="0">
                      <a:pos x="connsiteX2230" y="connsiteY2230"/>
                    </a:cxn>
                    <a:cxn ang="0">
                      <a:pos x="connsiteX2231" y="connsiteY2231"/>
                    </a:cxn>
                    <a:cxn ang="0">
                      <a:pos x="connsiteX2232" y="connsiteY2232"/>
                    </a:cxn>
                    <a:cxn ang="0">
                      <a:pos x="connsiteX2233" y="connsiteY2233"/>
                    </a:cxn>
                    <a:cxn ang="0">
                      <a:pos x="connsiteX2234" y="connsiteY2234"/>
                    </a:cxn>
                    <a:cxn ang="0">
                      <a:pos x="connsiteX2235" y="connsiteY2235"/>
                    </a:cxn>
                    <a:cxn ang="0">
                      <a:pos x="connsiteX2236" y="connsiteY2236"/>
                    </a:cxn>
                    <a:cxn ang="0">
                      <a:pos x="connsiteX2237" y="connsiteY2237"/>
                    </a:cxn>
                    <a:cxn ang="0">
                      <a:pos x="connsiteX2238" y="connsiteY2238"/>
                    </a:cxn>
                    <a:cxn ang="0">
                      <a:pos x="connsiteX2239" y="connsiteY2239"/>
                    </a:cxn>
                    <a:cxn ang="0">
                      <a:pos x="connsiteX2240" y="connsiteY2240"/>
                    </a:cxn>
                    <a:cxn ang="0">
                      <a:pos x="connsiteX2241" y="connsiteY2241"/>
                    </a:cxn>
                    <a:cxn ang="0">
                      <a:pos x="connsiteX2242" y="connsiteY2242"/>
                    </a:cxn>
                    <a:cxn ang="0">
                      <a:pos x="connsiteX2243" y="connsiteY2243"/>
                    </a:cxn>
                    <a:cxn ang="0">
                      <a:pos x="connsiteX2244" y="connsiteY2244"/>
                    </a:cxn>
                    <a:cxn ang="0">
                      <a:pos x="connsiteX2245" y="connsiteY2245"/>
                    </a:cxn>
                    <a:cxn ang="0">
                      <a:pos x="connsiteX2246" y="connsiteY2246"/>
                    </a:cxn>
                    <a:cxn ang="0">
                      <a:pos x="connsiteX2247" y="connsiteY2247"/>
                    </a:cxn>
                    <a:cxn ang="0">
                      <a:pos x="connsiteX2248" y="connsiteY2248"/>
                    </a:cxn>
                    <a:cxn ang="0">
                      <a:pos x="connsiteX2249" y="connsiteY2249"/>
                    </a:cxn>
                    <a:cxn ang="0">
                      <a:pos x="connsiteX2250" y="connsiteY2250"/>
                    </a:cxn>
                    <a:cxn ang="0">
                      <a:pos x="connsiteX2251" y="connsiteY2251"/>
                    </a:cxn>
                    <a:cxn ang="0">
                      <a:pos x="connsiteX2252" y="connsiteY2252"/>
                    </a:cxn>
                    <a:cxn ang="0">
                      <a:pos x="connsiteX2253" y="connsiteY2253"/>
                    </a:cxn>
                    <a:cxn ang="0">
                      <a:pos x="connsiteX2254" y="connsiteY2254"/>
                    </a:cxn>
                    <a:cxn ang="0">
                      <a:pos x="connsiteX2255" y="connsiteY2255"/>
                    </a:cxn>
                    <a:cxn ang="0">
                      <a:pos x="connsiteX2256" y="connsiteY2256"/>
                    </a:cxn>
                    <a:cxn ang="0">
                      <a:pos x="connsiteX2257" y="connsiteY2257"/>
                    </a:cxn>
                    <a:cxn ang="0">
                      <a:pos x="connsiteX2258" y="connsiteY2258"/>
                    </a:cxn>
                    <a:cxn ang="0">
                      <a:pos x="connsiteX2259" y="connsiteY2259"/>
                    </a:cxn>
                    <a:cxn ang="0">
                      <a:pos x="connsiteX2260" y="connsiteY2260"/>
                    </a:cxn>
                    <a:cxn ang="0">
                      <a:pos x="connsiteX2261" y="connsiteY2261"/>
                    </a:cxn>
                    <a:cxn ang="0">
                      <a:pos x="connsiteX2262" y="connsiteY2262"/>
                    </a:cxn>
                    <a:cxn ang="0">
                      <a:pos x="connsiteX2263" y="connsiteY2263"/>
                    </a:cxn>
                    <a:cxn ang="0">
                      <a:pos x="connsiteX2264" y="connsiteY2264"/>
                    </a:cxn>
                    <a:cxn ang="0">
                      <a:pos x="connsiteX2265" y="connsiteY2265"/>
                    </a:cxn>
                    <a:cxn ang="0">
                      <a:pos x="connsiteX2266" y="connsiteY2266"/>
                    </a:cxn>
                    <a:cxn ang="0">
                      <a:pos x="connsiteX2267" y="connsiteY2267"/>
                    </a:cxn>
                    <a:cxn ang="0">
                      <a:pos x="connsiteX2268" y="connsiteY2268"/>
                    </a:cxn>
                    <a:cxn ang="0">
                      <a:pos x="connsiteX2269" y="connsiteY2269"/>
                    </a:cxn>
                    <a:cxn ang="0">
                      <a:pos x="connsiteX2270" y="connsiteY2270"/>
                    </a:cxn>
                    <a:cxn ang="0">
                      <a:pos x="connsiteX2271" y="connsiteY2271"/>
                    </a:cxn>
                    <a:cxn ang="0">
                      <a:pos x="connsiteX2272" y="connsiteY2272"/>
                    </a:cxn>
                    <a:cxn ang="0">
                      <a:pos x="connsiteX2273" y="connsiteY2273"/>
                    </a:cxn>
                    <a:cxn ang="0">
                      <a:pos x="connsiteX2274" y="connsiteY2274"/>
                    </a:cxn>
                    <a:cxn ang="0">
                      <a:pos x="connsiteX2275" y="connsiteY2275"/>
                    </a:cxn>
                    <a:cxn ang="0">
                      <a:pos x="connsiteX2276" y="connsiteY2276"/>
                    </a:cxn>
                    <a:cxn ang="0">
                      <a:pos x="connsiteX2277" y="connsiteY2277"/>
                    </a:cxn>
                    <a:cxn ang="0">
                      <a:pos x="connsiteX2278" y="connsiteY2278"/>
                    </a:cxn>
                    <a:cxn ang="0">
                      <a:pos x="connsiteX2279" y="connsiteY2279"/>
                    </a:cxn>
                    <a:cxn ang="0">
                      <a:pos x="connsiteX2280" y="connsiteY2280"/>
                    </a:cxn>
                    <a:cxn ang="0">
                      <a:pos x="connsiteX2281" y="connsiteY2281"/>
                    </a:cxn>
                    <a:cxn ang="0">
                      <a:pos x="connsiteX2282" y="connsiteY2282"/>
                    </a:cxn>
                    <a:cxn ang="0">
                      <a:pos x="connsiteX2283" y="connsiteY2283"/>
                    </a:cxn>
                    <a:cxn ang="0">
                      <a:pos x="connsiteX2284" y="connsiteY2284"/>
                    </a:cxn>
                    <a:cxn ang="0">
                      <a:pos x="connsiteX2285" y="connsiteY2285"/>
                    </a:cxn>
                    <a:cxn ang="0">
                      <a:pos x="connsiteX2286" y="connsiteY2286"/>
                    </a:cxn>
                    <a:cxn ang="0">
                      <a:pos x="connsiteX2287" y="connsiteY2287"/>
                    </a:cxn>
                    <a:cxn ang="0">
                      <a:pos x="connsiteX2288" y="connsiteY2288"/>
                    </a:cxn>
                    <a:cxn ang="0">
                      <a:pos x="connsiteX2289" y="connsiteY2289"/>
                    </a:cxn>
                    <a:cxn ang="0">
                      <a:pos x="connsiteX2290" y="connsiteY2290"/>
                    </a:cxn>
                    <a:cxn ang="0">
                      <a:pos x="connsiteX2291" y="connsiteY2291"/>
                    </a:cxn>
                    <a:cxn ang="0">
                      <a:pos x="connsiteX2292" y="connsiteY2292"/>
                    </a:cxn>
                    <a:cxn ang="0">
                      <a:pos x="connsiteX2293" y="connsiteY2293"/>
                    </a:cxn>
                    <a:cxn ang="0">
                      <a:pos x="connsiteX2294" y="connsiteY2294"/>
                    </a:cxn>
                    <a:cxn ang="0">
                      <a:pos x="connsiteX2295" y="connsiteY2295"/>
                    </a:cxn>
                    <a:cxn ang="0">
                      <a:pos x="connsiteX2296" y="connsiteY2296"/>
                    </a:cxn>
                    <a:cxn ang="0">
                      <a:pos x="connsiteX2297" y="connsiteY2297"/>
                    </a:cxn>
                    <a:cxn ang="0">
                      <a:pos x="connsiteX2298" y="connsiteY2298"/>
                    </a:cxn>
                    <a:cxn ang="0">
                      <a:pos x="connsiteX2299" y="connsiteY2299"/>
                    </a:cxn>
                    <a:cxn ang="0">
                      <a:pos x="connsiteX2300" y="connsiteY2300"/>
                    </a:cxn>
                    <a:cxn ang="0">
                      <a:pos x="connsiteX2301" y="connsiteY2301"/>
                    </a:cxn>
                    <a:cxn ang="0">
                      <a:pos x="connsiteX2302" y="connsiteY2302"/>
                    </a:cxn>
                    <a:cxn ang="0">
                      <a:pos x="connsiteX2303" y="connsiteY2303"/>
                    </a:cxn>
                    <a:cxn ang="0">
                      <a:pos x="connsiteX2304" y="connsiteY2304"/>
                    </a:cxn>
                    <a:cxn ang="0">
                      <a:pos x="connsiteX2305" y="connsiteY2305"/>
                    </a:cxn>
                    <a:cxn ang="0">
                      <a:pos x="connsiteX2306" y="connsiteY2306"/>
                    </a:cxn>
                    <a:cxn ang="0">
                      <a:pos x="connsiteX2307" y="connsiteY2307"/>
                    </a:cxn>
                    <a:cxn ang="0">
                      <a:pos x="connsiteX2308" y="connsiteY2308"/>
                    </a:cxn>
                    <a:cxn ang="0">
                      <a:pos x="connsiteX2309" y="connsiteY2309"/>
                    </a:cxn>
                    <a:cxn ang="0">
                      <a:pos x="connsiteX2310" y="connsiteY2310"/>
                    </a:cxn>
                    <a:cxn ang="0">
                      <a:pos x="connsiteX2311" y="connsiteY2311"/>
                    </a:cxn>
                    <a:cxn ang="0">
                      <a:pos x="connsiteX2312" y="connsiteY2312"/>
                    </a:cxn>
                    <a:cxn ang="0">
                      <a:pos x="connsiteX2313" y="connsiteY2313"/>
                    </a:cxn>
                    <a:cxn ang="0">
                      <a:pos x="connsiteX2314" y="connsiteY2314"/>
                    </a:cxn>
                    <a:cxn ang="0">
                      <a:pos x="connsiteX2315" y="connsiteY2315"/>
                    </a:cxn>
                    <a:cxn ang="0">
                      <a:pos x="connsiteX2316" y="connsiteY2316"/>
                    </a:cxn>
                    <a:cxn ang="0">
                      <a:pos x="connsiteX2317" y="connsiteY2317"/>
                    </a:cxn>
                    <a:cxn ang="0">
                      <a:pos x="connsiteX2318" y="connsiteY2318"/>
                    </a:cxn>
                    <a:cxn ang="0">
                      <a:pos x="connsiteX2319" y="connsiteY2319"/>
                    </a:cxn>
                    <a:cxn ang="0">
                      <a:pos x="connsiteX2320" y="connsiteY2320"/>
                    </a:cxn>
                    <a:cxn ang="0">
                      <a:pos x="connsiteX2321" y="connsiteY2321"/>
                    </a:cxn>
                    <a:cxn ang="0">
                      <a:pos x="connsiteX2322" y="connsiteY2322"/>
                    </a:cxn>
                    <a:cxn ang="0">
                      <a:pos x="connsiteX2323" y="connsiteY2323"/>
                    </a:cxn>
                    <a:cxn ang="0">
                      <a:pos x="connsiteX2324" y="connsiteY2324"/>
                    </a:cxn>
                    <a:cxn ang="0">
                      <a:pos x="connsiteX2325" y="connsiteY2325"/>
                    </a:cxn>
                    <a:cxn ang="0">
                      <a:pos x="connsiteX2326" y="connsiteY2326"/>
                    </a:cxn>
                    <a:cxn ang="0">
                      <a:pos x="connsiteX2327" y="connsiteY2327"/>
                    </a:cxn>
                    <a:cxn ang="0">
                      <a:pos x="connsiteX2328" y="connsiteY2328"/>
                    </a:cxn>
                    <a:cxn ang="0">
                      <a:pos x="connsiteX2329" y="connsiteY2329"/>
                    </a:cxn>
                    <a:cxn ang="0">
                      <a:pos x="connsiteX2330" y="connsiteY2330"/>
                    </a:cxn>
                    <a:cxn ang="0">
                      <a:pos x="connsiteX2331" y="connsiteY2331"/>
                    </a:cxn>
                    <a:cxn ang="0">
                      <a:pos x="connsiteX2332" y="connsiteY2332"/>
                    </a:cxn>
                    <a:cxn ang="0">
                      <a:pos x="connsiteX2333" y="connsiteY2333"/>
                    </a:cxn>
                    <a:cxn ang="0">
                      <a:pos x="connsiteX2334" y="connsiteY2334"/>
                    </a:cxn>
                    <a:cxn ang="0">
                      <a:pos x="connsiteX2335" y="connsiteY2335"/>
                    </a:cxn>
                    <a:cxn ang="0">
                      <a:pos x="connsiteX2336" y="connsiteY2336"/>
                    </a:cxn>
                    <a:cxn ang="0">
                      <a:pos x="connsiteX2337" y="connsiteY2337"/>
                    </a:cxn>
                    <a:cxn ang="0">
                      <a:pos x="connsiteX2338" y="connsiteY2338"/>
                    </a:cxn>
                    <a:cxn ang="0">
                      <a:pos x="connsiteX2339" y="connsiteY2339"/>
                    </a:cxn>
                    <a:cxn ang="0">
                      <a:pos x="connsiteX2340" y="connsiteY2340"/>
                    </a:cxn>
                    <a:cxn ang="0">
                      <a:pos x="connsiteX2341" y="connsiteY2341"/>
                    </a:cxn>
                    <a:cxn ang="0">
                      <a:pos x="connsiteX2342" y="connsiteY2342"/>
                    </a:cxn>
                    <a:cxn ang="0">
                      <a:pos x="connsiteX2343" y="connsiteY2343"/>
                    </a:cxn>
                    <a:cxn ang="0">
                      <a:pos x="connsiteX2344" y="connsiteY2344"/>
                    </a:cxn>
                    <a:cxn ang="0">
                      <a:pos x="connsiteX2345" y="connsiteY2345"/>
                    </a:cxn>
                    <a:cxn ang="0">
                      <a:pos x="connsiteX2346" y="connsiteY2346"/>
                    </a:cxn>
                    <a:cxn ang="0">
                      <a:pos x="connsiteX2347" y="connsiteY2347"/>
                    </a:cxn>
                    <a:cxn ang="0">
                      <a:pos x="connsiteX2348" y="connsiteY2348"/>
                    </a:cxn>
                    <a:cxn ang="0">
                      <a:pos x="connsiteX2349" y="connsiteY2349"/>
                    </a:cxn>
                    <a:cxn ang="0">
                      <a:pos x="connsiteX2350" y="connsiteY2350"/>
                    </a:cxn>
                    <a:cxn ang="0">
                      <a:pos x="connsiteX2351" y="connsiteY2351"/>
                    </a:cxn>
                    <a:cxn ang="0">
                      <a:pos x="connsiteX2352" y="connsiteY2352"/>
                    </a:cxn>
                    <a:cxn ang="0">
                      <a:pos x="connsiteX2353" y="connsiteY2353"/>
                    </a:cxn>
                    <a:cxn ang="0">
                      <a:pos x="connsiteX2354" y="connsiteY2354"/>
                    </a:cxn>
                    <a:cxn ang="0">
                      <a:pos x="connsiteX2355" y="connsiteY2355"/>
                    </a:cxn>
                    <a:cxn ang="0">
                      <a:pos x="connsiteX2356" y="connsiteY2356"/>
                    </a:cxn>
                    <a:cxn ang="0">
                      <a:pos x="connsiteX2357" y="connsiteY2357"/>
                    </a:cxn>
                    <a:cxn ang="0">
                      <a:pos x="connsiteX2358" y="connsiteY2358"/>
                    </a:cxn>
                    <a:cxn ang="0">
                      <a:pos x="connsiteX2359" y="connsiteY2359"/>
                    </a:cxn>
                    <a:cxn ang="0">
                      <a:pos x="connsiteX2360" y="connsiteY2360"/>
                    </a:cxn>
                    <a:cxn ang="0">
                      <a:pos x="connsiteX2361" y="connsiteY2361"/>
                    </a:cxn>
                    <a:cxn ang="0">
                      <a:pos x="connsiteX2362" y="connsiteY2362"/>
                    </a:cxn>
                    <a:cxn ang="0">
                      <a:pos x="connsiteX2363" y="connsiteY2363"/>
                    </a:cxn>
                    <a:cxn ang="0">
                      <a:pos x="connsiteX2364" y="connsiteY2364"/>
                    </a:cxn>
                    <a:cxn ang="0">
                      <a:pos x="connsiteX2365" y="connsiteY2365"/>
                    </a:cxn>
                    <a:cxn ang="0">
                      <a:pos x="connsiteX2366" y="connsiteY2366"/>
                    </a:cxn>
                    <a:cxn ang="0">
                      <a:pos x="connsiteX2367" y="connsiteY2367"/>
                    </a:cxn>
                    <a:cxn ang="0">
                      <a:pos x="connsiteX2368" y="connsiteY2368"/>
                    </a:cxn>
                    <a:cxn ang="0">
                      <a:pos x="connsiteX2369" y="connsiteY2369"/>
                    </a:cxn>
                    <a:cxn ang="0">
                      <a:pos x="connsiteX2370" y="connsiteY2370"/>
                    </a:cxn>
                    <a:cxn ang="0">
                      <a:pos x="connsiteX2371" y="connsiteY2371"/>
                    </a:cxn>
                    <a:cxn ang="0">
                      <a:pos x="connsiteX2372" y="connsiteY2372"/>
                    </a:cxn>
                    <a:cxn ang="0">
                      <a:pos x="connsiteX2373" y="connsiteY2373"/>
                    </a:cxn>
                    <a:cxn ang="0">
                      <a:pos x="connsiteX2374" y="connsiteY2374"/>
                    </a:cxn>
                    <a:cxn ang="0">
                      <a:pos x="connsiteX2375" y="connsiteY2375"/>
                    </a:cxn>
                    <a:cxn ang="0">
                      <a:pos x="connsiteX2376" y="connsiteY2376"/>
                    </a:cxn>
                    <a:cxn ang="0">
                      <a:pos x="connsiteX2377" y="connsiteY2377"/>
                    </a:cxn>
                    <a:cxn ang="0">
                      <a:pos x="connsiteX2378" y="connsiteY2378"/>
                    </a:cxn>
                    <a:cxn ang="0">
                      <a:pos x="connsiteX2379" y="connsiteY2379"/>
                    </a:cxn>
                    <a:cxn ang="0">
                      <a:pos x="connsiteX2380" y="connsiteY2380"/>
                    </a:cxn>
                    <a:cxn ang="0">
                      <a:pos x="connsiteX2381" y="connsiteY2381"/>
                    </a:cxn>
                    <a:cxn ang="0">
                      <a:pos x="connsiteX2382" y="connsiteY2382"/>
                    </a:cxn>
                    <a:cxn ang="0">
                      <a:pos x="connsiteX2383" y="connsiteY2383"/>
                    </a:cxn>
                    <a:cxn ang="0">
                      <a:pos x="connsiteX2384" y="connsiteY2384"/>
                    </a:cxn>
                    <a:cxn ang="0">
                      <a:pos x="connsiteX2385" y="connsiteY2385"/>
                    </a:cxn>
                    <a:cxn ang="0">
                      <a:pos x="connsiteX2386" y="connsiteY2386"/>
                    </a:cxn>
                    <a:cxn ang="0">
                      <a:pos x="connsiteX2387" y="connsiteY2387"/>
                    </a:cxn>
                    <a:cxn ang="0">
                      <a:pos x="connsiteX2388" y="connsiteY2388"/>
                    </a:cxn>
                    <a:cxn ang="0">
                      <a:pos x="connsiteX2389" y="connsiteY2389"/>
                    </a:cxn>
                    <a:cxn ang="0">
                      <a:pos x="connsiteX2390" y="connsiteY2390"/>
                    </a:cxn>
                    <a:cxn ang="0">
                      <a:pos x="connsiteX2391" y="connsiteY2391"/>
                    </a:cxn>
                    <a:cxn ang="0">
                      <a:pos x="connsiteX2392" y="connsiteY2392"/>
                    </a:cxn>
                    <a:cxn ang="0">
                      <a:pos x="connsiteX2393" y="connsiteY2393"/>
                    </a:cxn>
                    <a:cxn ang="0">
                      <a:pos x="connsiteX2394" y="connsiteY2394"/>
                    </a:cxn>
                    <a:cxn ang="0">
                      <a:pos x="connsiteX2395" y="connsiteY2395"/>
                    </a:cxn>
                    <a:cxn ang="0">
                      <a:pos x="connsiteX2396" y="connsiteY2396"/>
                    </a:cxn>
                    <a:cxn ang="0">
                      <a:pos x="connsiteX2397" y="connsiteY2397"/>
                    </a:cxn>
                    <a:cxn ang="0">
                      <a:pos x="connsiteX2398" y="connsiteY2398"/>
                    </a:cxn>
                    <a:cxn ang="0">
                      <a:pos x="connsiteX2399" y="connsiteY2399"/>
                    </a:cxn>
                    <a:cxn ang="0">
                      <a:pos x="connsiteX2400" y="connsiteY2400"/>
                    </a:cxn>
                    <a:cxn ang="0">
                      <a:pos x="connsiteX2401" y="connsiteY2401"/>
                    </a:cxn>
                    <a:cxn ang="0">
                      <a:pos x="connsiteX2402" y="connsiteY2402"/>
                    </a:cxn>
                    <a:cxn ang="0">
                      <a:pos x="connsiteX2403" y="connsiteY2403"/>
                    </a:cxn>
                    <a:cxn ang="0">
                      <a:pos x="connsiteX2404" y="connsiteY2404"/>
                    </a:cxn>
                    <a:cxn ang="0">
                      <a:pos x="connsiteX2405" y="connsiteY2405"/>
                    </a:cxn>
                    <a:cxn ang="0">
                      <a:pos x="connsiteX2406" y="connsiteY2406"/>
                    </a:cxn>
                    <a:cxn ang="0">
                      <a:pos x="connsiteX2407" y="connsiteY2407"/>
                    </a:cxn>
                    <a:cxn ang="0">
                      <a:pos x="connsiteX2408" y="connsiteY2408"/>
                    </a:cxn>
                    <a:cxn ang="0">
                      <a:pos x="connsiteX2409" y="connsiteY2409"/>
                    </a:cxn>
                    <a:cxn ang="0">
                      <a:pos x="connsiteX2410" y="connsiteY2410"/>
                    </a:cxn>
                    <a:cxn ang="0">
                      <a:pos x="connsiteX2411" y="connsiteY2411"/>
                    </a:cxn>
                    <a:cxn ang="0">
                      <a:pos x="connsiteX2412" y="connsiteY2412"/>
                    </a:cxn>
                    <a:cxn ang="0">
                      <a:pos x="connsiteX2413" y="connsiteY2413"/>
                    </a:cxn>
                    <a:cxn ang="0">
                      <a:pos x="connsiteX2414" y="connsiteY2414"/>
                    </a:cxn>
                    <a:cxn ang="0">
                      <a:pos x="connsiteX2415" y="connsiteY2415"/>
                    </a:cxn>
                    <a:cxn ang="0">
                      <a:pos x="connsiteX2416" y="connsiteY2416"/>
                    </a:cxn>
                    <a:cxn ang="0">
                      <a:pos x="connsiteX2417" y="connsiteY2417"/>
                    </a:cxn>
                    <a:cxn ang="0">
                      <a:pos x="connsiteX2418" y="connsiteY2418"/>
                    </a:cxn>
                    <a:cxn ang="0">
                      <a:pos x="connsiteX2419" y="connsiteY2419"/>
                    </a:cxn>
                    <a:cxn ang="0">
                      <a:pos x="connsiteX2420" y="connsiteY2420"/>
                    </a:cxn>
                    <a:cxn ang="0">
                      <a:pos x="connsiteX2421" y="connsiteY2421"/>
                    </a:cxn>
                    <a:cxn ang="0">
                      <a:pos x="connsiteX2422" y="connsiteY2422"/>
                    </a:cxn>
                    <a:cxn ang="0">
                      <a:pos x="connsiteX2423" y="connsiteY2423"/>
                    </a:cxn>
                    <a:cxn ang="0">
                      <a:pos x="connsiteX2424" y="connsiteY2424"/>
                    </a:cxn>
                    <a:cxn ang="0">
                      <a:pos x="connsiteX2425" y="connsiteY2425"/>
                    </a:cxn>
                    <a:cxn ang="0">
                      <a:pos x="connsiteX2426" y="connsiteY2426"/>
                    </a:cxn>
                    <a:cxn ang="0">
                      <a:pos x="connsiteX2427" y="connsiteY2427"/>
                    </a:cxn>
                    <a:cxn ang="0">
                      <a:pos x="connsiteX2428" y="connsiteY2428"/>
                    </a:cxn>
                    <a:cxn ang="0">
                      <a:pos x="connsiteX2429" y="connsiteY2429"/>
                    </a:cxn>
                    <a:cxn ang="0">
                      <a:pos x="connsiteX2430" y="connsiteY2430"/>
                    </a:cxn>
                    <a:cxn ang="0">
                      <a:pos x="connsiteX2431" y="connsiteY2431"/>
                    </a:cxn>
                    <a:cxn ang="0">
                      <a:pos x="connsiteX2432" y="connsiteY2432"/>
                    </a:cxn>
                    <a:cxn ang="0">
                      <a:pos x="connsiteX2433" y="connsiteY2433"/>
                    </a:cxn>
                    <a:cxn ang="0">
                      <a:pos x="connsiteX2434" y="connsiteY2434"/>
                    </a:cxn>
                    <a:cxn ang="0">
                      <a:pos x="connsiteX2435" y="connsiteY2435"/>
                    </a:cxn>
                    <a:cxn ang="0">
                      <a:pos x="connsiteX2436" y="connsiteY2436"/>
                    </a:cxn>
                    <a:cxn ang="0">
                      <a:pos x="connsiteX2437" y="connsiteY2437"/>
                    </a:cxn>
                    <a:cxn ang="0">
                      <a:pos x="connsiteX2438" y="connsiteY2438"/>
                    </a:cxn>
                    <a:cxn ang="0">
                      <a:pos x="connsiteX2439" y="connsiteY2439"/>
                    </a:cxn>
                    <a:cxn ang="0">
                      <a:pos x="connsiteX2440" y="connsiteY2440"/>
                    </a:cxn>
                    <a:cxn ang="0">
                      <a:pos x="connsiteX2441" y="connsiteY2441"/>
                    </a:cxn>
                    <a:cxn ang="0">
                      <a:pos x="connsiteX2442" y="connsiteY2442"/>
                    </a:cxn>
                    <a:cxn ang="0">
                      <a:pos x="connsiteX2443" y="connsiteY2443"/>
                    </a:cxn>
                    <a:cxn ang="0">
                      <a:pos x="connsiteX2444" y="connsiteY2444"/>
                    </a:cxn>
                    <a:cxn ang="0">
                      <a:pos x="connsiteX2445" y="connsiteY2445"/>
                    </a:cxn>
                    <a:cxn ang="0">
                      <a:pos x="connsiteX2446" y="connsiteY2446"/>
                    </a:cxn>
                    <a:cxn ang="0">
                      <a:pos x="connsiteX2447" y="connsiteY2447"/>
                    </a:cxn>
                    <a:cxn ang="0">
                      <a:pos x="connsiteX2448" y="connsiteY2448"/>
                    </a:cxn>
                    <a:cxn ang="0">
                      <a:pos x="connsiteX2449" y="connsiteY2449"/>
                    </a:cxn>
                    <a:cxn ang="0">
                      <a:pos x="connsiteX2450" y="connsiteY2450"/>
                    </a:cxn>
                    <a:cxn ang="0">
                      <a:pos x="connsiteX2451" y="connsiteY2451"/>
                    </a:cxn>
                    <a:cxn ang="0">
                      <a:pos x="connsiteX2452" y="connsiteY2452"/>
                    </a:cxn>
                    <a:cxn ang="0">
                      <a:pos x="connsiteX2453" y="connsiteY2453"/>
                    </a:cxn>
                    <a:cxn ang="0">
                      <a:pos x="connsiteX2454" y="connsiteY2454"/>
                    </a:cxn>
                    <a:cxn ang="0">
                      <a:pos x="connsiteX2455" y="connsiteY2455"/>
                    </a:cxn>
                    <a:cxn ang="0">
                      <a:pos x="connsiteX2456" y="connsiteY2456"/>
                    </a:cxn>
                    <a:cxn ang="0">
                      <a:pos x="connsiteX2457" y="connsiteY2457"/>
                    </a:cxn>
                    <a:cxn ang="0">
                      <a:pos x="connsiteX2458" y="connsiteY2458"/>
                    </a:cxn>
                    <a:cxn ang="0">
                      <a:pos x="connsiteX2459" y="connsiteY2459"/>
                    </a:cxn>
                    <a:cxn ang="0">
                      <a:pos x="connsiteX2460" y="connsiteY2460"/>
                    </a:cxn>
                    <a:cxn ang="0">
                      <a:pos x="connsiteX2461" y="connsiteY2461"/>
                    </a:cxn>
                    <a:cxn ang="0">
                      <a:pos x="connsiteX2462" y="connsiteY2462"/>
                    </a:cxn>
                    <a:cxn ang="0">
                      <a:pos x="connsiteX2463" y="connsiteY2463"/>
                    </a:cxn>
                    <a:cxn ang="0">
                      <a:pos x="connsiteX2464" y="connsiteY2464"/>
                    </a:cxn>
                    <a:cxn ang="0">
                      <a:pos x="connsiteX2465" y="connsiteY2465"/>
                    </a:cxn>
                    <a:cxn ang="0">
                      <a:pos x="connsiteX2466" y="connsiteY2466"/>
                    </a:cxn>
                    <a:cxn ang="0">
                      <a:pos x="connsiteX2467" y="connsiteY2467"/>
                    </a:cxn>
                    <a:cxn ang="0">
                      <a:pos x="connsiteX2468" y="connsiteY2468"/>
                    </a:cxn>
                    <a:cxn ang="0">
                      <a:pos x="connsiteX2469" y="connsiteY2469"/>
                    </a:cxn>
                    <a:cxn ang="0">
                      <a:pos x="connsiteX2470" y="connsiteY2470"/>
                    </a:cxn>
                    <a:cxn ang="0">
                      <a:pos x="connsiteX2471" y="connsiteY2471"/>
                    </a:cxn>
                    <a:cxn ang="0">
                      <a:pos x="connsiteX2472" y="connsiteY2472"/>
                    </a:cxn>
                    <a:cxn ang="0">
                      <a:pos x="connsiteX2473" y="connsiteY2473"/>
                    </a:cxn>
                    <a:cxn ang="0">
                      <a:pos x="connsiteX2474" y="connsiteY2474"/>
                    </a:cxn>
                    <a:cxn ang="0">
                      <a:pos x="connsiteX2475" y="connsiteY2475"/>
                    </a:cxn>
                    <a:cxn ang="0">
                      <a:pos x="connsiteX2476" y="connsiteY2476"/>
                    </a:cxn>
                    <a:cxn ang="0">
                      <a:pos x="connsiteX2477" y="connsiteY2477"/>
                    </a:cxn>
                    <a:cxn ang="0">
                      <a:pos x="connsiteX2478" y="connsiteY2478"/>
                    </a:cxn>
                    <a:cxn ang="0">
                      <a:pos x="connsiteX2479" y="connsiteY2479"/>
                    </a:cxn>
                    <a:cxn ang="0">
                      <a:pos x="connsiteX2480" y="connsiteY2480"/>
                    </a:cxn>
                    <a:cxn ang="0">
                      <a:pos x="connsiteX2481" y="connsiteY2481"/>
                    </a:cxn>
                    <a:cxn ang="0">
                      <a:pos x="connsiteX2482" y="connsiteY2482"/>
                    </a:cxn>
                    <a:cxn ang="0">
                      <a:pos x="connsiteX2483" y="connsiteY2483"/>
                    </a:cxn>
                    <a:cxn ang="0">
                      <a:pos x="connsiteX2484" y="connsiteY2484"/>
                    </a:cxn>
                    <a:cxn ang="0">
                      <a:pos x="connsiteX2485" y="connsiteY2485"/>
                    </a:cxn>
                    <a:cxn ang="0">
                      <a:pos x="connsiteX2486" y="connsiteY2486"/>
                    </a:cxn>
                    <a:cxn ang="0">
                      <a:pos x="connsiteX2487" y="connsiteY2487"/>
                    </a:cxn>
                    <a:cxn ang="0">
                      <a:pos x="connsiteX2488" y="connsiteY2488"/>
                    </a:cxn>
                    <a:cxn ang="0">
                      <a:pos x="connsiteX2489" y="connsiteY2489"/>
                    </a:cxn>
                    <a:cxn ang="0">
                      <a:pos x="connsiteX2490" y="connsiteY2490"/>
                    </a:cxn>
                    <a:cxn ang="0">
                      <a:pos x="connsiteX2491" y="connsiteY2491"/>
                    </a:cxn>
                    <a:cxn ang="0">
                      <a:pos x="connsiteX2492" y="connsiteY2492"/>
                    </a:cxn>
                    <a:cxn ang="0">
                      <a:pos x="connsiteX2493" y="connsiteY2493"/>
                    </a:cxn>
                    <a:cxn ang="0">
                      <a:pos x="connsiteX2494" y="connsiteY2494"/>
                    </a:cxn>
                    <a:cxn ang="0">
                      <a:pos x="connsiteX2495" y="connsiteY2495"/>
                    </a:cxn>
                    <a:cxn ang="0">
                      <a:pos x="connsiteX2496" y="connsiteY2496"/>
                    </a:cxn>
                    <a:cxn ang="0">
                      <a:pos x="connsiteX2497" y="connsiteY2497"/>
                    </a:cxn>
                    <a:cxn ang="0">
                      <a:pos x="connsiteX2498" y="connsiteY2498"/>
                    </a:cxn>
                    <a:cxn ang="0">
                      <a:pos x="connsiteX2499" y="connsiteY2499"/>
                    </a:cxn>
                    <a:cxn ang="0">
                      <a:pos x="connsiteX2500" y="connsiteY2500"/>
                    </a:cxn>
                    <a:cxn ang="0">
                      <a:pos x="connsiteX2501" y="connsiteY2501"/>
                    </a:cxn>
                    <a:cxn ang="0">
                      <a:pos x="connsiteX2502" y="connsiteY2502"/>
                    </a:cxn>
                    <a:cxn ang="0">
                      <a:pos x="connsiteX2503" y="connsiteY2503"/>
                    </a:cxn>
                    <a:cxn ang="0">
                      <a:pos x="connsiteX2504" y="connsiteY2504"/>
                    </a:cxn>
                    <a:cxn ang="0">
                      <a:pos x="connsiteX2505" y="connsiteY2505"/>
                    </a:cxn>
                    <a:cxn ang="0">
                      <a:pos x="connsiteX2506" y="connsiteY2506"/>
                    </a:cxn>
                    <a:cxn ang="0">
                      <a:pos x="connsiteX2507" y="connsiteY2507"/>
                    </a:cxn>
                    <a:cxn ang="0">
                      <a:pos x="connsiteX2508" y="connsiteY2508"/>
                    </a:cxn>
                    <a:cxn ang="0">
                      <a:pos x="connsiteX2509" y="connsiteY2509"/>
                    </a:cxn>
                    <a:cxn ang="0">
                      <a:pos x="connsiteX2510" y="connsiteY2510"/>
                    </a:cxn>
                    <a:cxn ang="0">
                      <a:pos x="connsiteX2511" y="connsiteY2511"/>
                    </a:cxn>
                    <a:cxn ang="0">
                      <a:pos x="connsiteX2512" y="connsiteY2512"/>
                    </a:cxn>
                    <a:cxn ang="0">
                      <a:pos x="connsiteX2513" y="connsiteY2513"/>
                    </a:cxn>
                    <a:cxn ang="0">
                      <a:pos x="connsiteX2514" y="connsiteY2514"/>
                    </a:cxn>
                    <a:cxn ang="0">
                      <a:pos x="connsiteX2515" y="connsiteY2515"/>
                    </a:cxn>
                    <a:cxn ang="0">
                      <a:pos x="connsiteX2516" y="connsiteY2516"/>
                    </a:cxn>
                    <a:cxn ang="0">
                      <a:pos x="connsiteX2517" y="connsiteY2517"/>
                    </a:cxn>
                    <a:cxn ang="0">
                      <a:pos x="connsiteX2518" y="connsiteY2518"/>
                    </a:cxn>
                    <a:cxn ang="0">
                      <a:pos x="connsiteX2519" y="connsiteY2519"/>
                    </a:cxn>
                    <a:cxn ang="0">
                      <a:pos x="connsiteX2520" y="connsiteY2520"/>
                    </a:cxn>
                    <a:cxn ang="0">
                      <a:pos x="connsiteX2521" y="connsiteY2521"/>
                    </a:cxn>
                    <a:cxn ang="0">
                      <a:pos x="connsiteX2522" y="connsiteY2522"/>
                    </a:cxn>
                    <a:cxn ang="0">
                      <a:pos x="connsiteX2523" y="connsiteY2523"/>
                    </a:cxn>
                    <a:cxn ang="0">
                      <a:pos x="connsiteX2524" y="connsiteY2524"/>
                    </a:cxn>
                    <a:cxn ang="0">
                      <a:pos x="connsiteX2525" y="connsiteY2525"/>
                    </a:cxn>
                    <a:cxn ang="0">
                      <a:pos x="connsiteX2526" y="connsiteY2526"/>
                    </a:cxn>
                    <a:cxn ang="0">
                      <a:pos x="connsiteX2527" y="connsiteY2527"/>
                    </a:cxn>
                    <a:cxn ang="0">
                      <a:pos x="connsiteX2528" y="connsiteY2528"/>
                    </a:cxn>
                    <a:cxn ang="0">
                      <a:pos x="connsiteX2529" y="connsiteY2529"/>
                    </a:cxn>
                    <a:cxn ang="0">
                      <a:pos x="connsiteX2530" y="connsiteY2530"/>
                    </a:cxn>
                    <a:cxn ang="0">
                      <a:pos x="connsiteX2531" y="connsiteY2531"/>
                    </a:cxn>
                    <a:cxn ang="0">
                      <a:pos x="connsiteX2532" y="connsiteY2532"/>
                    </a:cxn>
                    <a:cxn ang="0">
                      <a:pos x="connsiteX2533" y="connsiteY2533"/>
                    </a:cxn>
                    <a:cxn ang="0">
                      <a:pos x="connsiteX2534" y="connsiteY2534"/>
                    </a:cxn>
                    <a:cxn ang="0">
                      <a:pos x="connsiteX2535" y="connsiteY2535"/>
                    </a:cxn>
                    <a:cxn ang="0">
                      <a:pos x="connsiteX2536" y="connsiteY2536"/>
                    </a:cxn>
                    <a:cxn ang="0">
                      <a:pos x="connsiteX2537" y="connsiteY2537"/>
                    </a:cxn>
                    <a:cxn ang="0">
                      <a:pos x="connsiteX2538" y="connsiteY2538"/>
                    </a:cxn>
                    <a:cxn ang="0">
                      <a:pos x="connsiteX2539" y="connsiteY2539"/>
                    </a:cxn>
                    <a:cxn ang="0">
                      <a:pos x="connsiteX2540" y="connsiteY2540"/>
                    </a:cxn>
                    <a:cxn ang="0">
                      <a:pos x="connsiteX2541" y="connsiteY2541"/>
                    </a:cxn>
                    <a:cxn ang="0">
                      <a:pos x="connsiteX2542" y="connsiteY2542"/>
                    </a:cxn>
                    <a:cxn ang="0">
                      <a:pos x="connsiteX2543" y="connsiteY2543"/>
                    </a:cxn>
                    <a:cxn ang="0">
                      <a:pos x="connsiteX2544" y="connsiteY2544"/>
                    </a:cxn>
                    <a:cxn ang="0">
                      <a:pos x="connsiteX2545" y="connsiteY2545"/>
                    </a:cxn>
                    <a:cxn ang="0">
                      <a:pos x="connsiteX2546" y="connsiteY2546"/>
                    </a:cxn>
                    <a:cxn ang="0">
                      <a:pos x="connsiteX2547" y="connsiteY2547"/>
                    </a:cxn>
                    <a:cxn ang="0">
                      <a:pos x="connsiteX2548" y="connsiteY2548"/>
                    </a:cxn>
                    <a:cxn ang="0">
                      <a:pos x="connsiteX2549" y="connsiteY2549"/>
                    </a:cxn>
                    <a:cxn ang="0">
                      <a:pos x="connsiteX2550" y="connsiteY2550"/>
                    </a:cxn>
                    <a:cxn ang="0">
                      <a:pos x="connsiteX2551" y="connsiteY2551"/>
                    </a:cxn>
                    <a:cxn ang="0">
                      <a:pos x="connsiteX2552" y="connsiteY2552"/>
                    </a:cxn>
                    <a:cxn ang="0">
                      <a:pos x="connsiteX2553" y="connsiteY2553"/>
                    </a:cxn>
                    <a:cxn ang="0">
                      <a:pos x="connsiteX2554" y="connsiteY2554"/>
                    </a:cxn>
                    <a:cxn ang="0">
                      <a:pos x="connsiteX2555" y="connsiteY2555"/>
                    </a:cxn>
                    <a:cxn ang="0">
                      <a:pos x="connsiteX2556" y="connsiteY2556"/>
                    </a:cxn>
                    <a:cxn ang="0">
                      <a:pos x="connsiteX2557" y="connsiteY2557"/>
                    </a:cxn>
                    <a:cxn ang="0">
                      <a:pos x="connsiteX2558" y="connsiteY2558"/>
                    </a:cxn>
                    <a:cxn ang="0">
                      <a:pos x="connsiteX2559" y="connsiteY2559"/>
                    </a:cxn>
                    <a:cxn ang="0">
                      <a:pos x="connsiteX2560" y="connsiteY2560"/>
                    </a:cxn>
                    <a:cxn ang="0">
                      <a:pos x="connsiteX2561" y="connsiteY2561"/>
                    </a:cxn>
                    <a:cxn ang="0">
                      <a:pos x="connsiteX2562" y="connsiteY2562"/>
                    </a:cxn>
                    <a:cxn ang="0">
                      <a:pos x="connsiteX2563" y="connsiteY2563"/>
                    </a:cxn>
                    <a:cxn ang="0">
                      <a:pos x="connsiteX2564" y="connsiteY2564"/>
                    </a:cxn>
                    <a:cxn ang="0">
                      <a:pos x="connsiteX2565" y="connsiteY2565"/>
                    </a:cxn>
                    <a:cxn ang="0">
                      <a:pos x="connsiteX2566" y="connsiteY2566"/>
                    </a:cxn>
                    <a:cxn ang="0">
                      <a:pos x="connsiteX2567" y="connsiteY2567"/>
                    </a:cxn>
                    <a:cxn ang="0">
                      <a:pos x="connsiteX2568" y="connsiteY2568"/>
                    </a:cxn>
                    <a:cxn ang="0">
                      <a:pos x="connsiteX2569" y="connsiteY2569"/>
                    </a:cxn>
                    <a:cxn ang="0">
                      <a:pos x="connsiteX2570" y="connsiteY2570"/>
                    </a:cxn>
                    <a:cxn ang="0">
                      <a:pos x="connsiteX2571" y="connsiteY2571"/>
                    </a:cxn>
                    <a:cxn ang="0">
                      <a:pos x="connsiteX2572" y="connsiteY2572"/>
                    </a:cxn>
                    <a:cxn ang="0">
                      <a:pos x="connsiteX2573" y="connsiteY2573"/>
                    </a:cxn>
                    <a:cxn ang="0">
                      <a:pos x="connsiteX2574" y="connsiteY2574"/>
                    </a:cxn>
                    <a:cxn ang="0">
                      <a:pos x="connsiteX2575" y="connsiteY2575"/>
                    </a:cxn>
                    <a:cxn ang="0">
                      <a:pos x="connsiteX2576" y="connsiteY2576"/>
                    </a:cxn>
                    <a:cxn ang="0">
                      <a:pos x="connsiteX2577" y="connsiteY2577"/>
                    </a:cxn>
                    <a:cxn ang="0">
                      <a:pos x="connsiteX2578" y="connsiteY2578"/>
                    </a:cxn>
                    <a:cxn ang="0">
                      <a:pos x="connsiteX2579" y="connsiteY2579"/>
                    </a:cxn>
                    <a:cxn ang="0">
                      <a:pos x="connsiteX2580" y="connsiteY2580"/>
                    </a:cxn>
                    <a:cxn ang="0">
                      <a:pos x="connsiteX2581" y="connsiteY2581"/>
                    </a:cxn>
                    <a:cxn ang="0">
                      <a:pos x="connsiteX2582" y="connsiteY2582"/>
                    </a:cxn>
                    <a:cxn ang="0">
                      <a:pos x="connsiteX2583" y="connsiteY2583"/>
                    </a:cxn>
                    <a:cxn ang="0">
                      <a:pos x="connsiteX2584" y="connsiteY2584"/>
                    </a:cxn>
                    <a:cxn ang="0">
                      <a:pos x="connsiteX2585" y="connsiteY2585"/>
                    </a:cxn>
                    <a:cxn ang="0">
                      <a:pos x="connsiteX2586" y="connsiteY2586"/>
                    </a:cxn>
                    <a:cxn ang="0">
                      <a:pos x="connsiteX2587" y="connsiteY2587"/>
                    </a:cxn>
                    <a:cxn ang="0">
                      <a:pos x="connsiteX2588" y="connsiteY2588"/>
                    </a:cxn>
                    <a:cxn ang="0">
                      <a:pos x="connsiteX2589" y="connsiteY2589"/>
                    </a:cxn>
                    <a:cxn ang="0">
                      <a:pos x="connsiteX2590" y="connsiteY2590"/>
                    </a:cxn>
                    <a:cxn ang="0">
                      <a:pos x="connsiteX2591" y="connsiteY2591"/>
                    </a:cxn>
                    <a:cxn ang="0">
                      <a:pos x="connsiteX2592" y="connsiteY2592"/>
                    </a:cxn>
                    <a:cxn ang="0">
                      <a:pos x="connsiteX2593" y="connsiteY2593"/>
                    </a:cxn>
                    <a:cxn ang="0">
                      <a:pos x="connsiteX2594" y="connsiteY2594"/>
                    </a:cxn>
                    <a:cxn ang="0">
                      <a:pos x="connsiteX2595" y="connsiteY2595"/>
                    </a:cxn>
                    <a:cxn ang="0">
                      <a:pos x="connsiteX2596" y="connsiteY2596"/>
                    </a:cxn>
                    <a:cxn ang="0">
                      <a:pos x="connsiteX2597" y="connsiteY2597"/>
                    </a:cxn>
                    <a:cxn ang="0">
                      <a:pos x="connsiteX2598" y="connsiteY2598"/>
                    </a:cxn>
                    <a:cxn ang="0">
                      <a:pos x="connsiteX2599" y="connsiteY2599"/>
                    </a:cxn>
                    <a:cxn ang="0">
                      <a:pos x="connsiteX2600" y="connsiteY2600"/>
                    </a:cxn>
                    <a:cxn ang="0">
                      <a:pos x="connsiteX2601" y="connsiteY2601"/>
                    </a:cxn>
                    <a:cxn ang="0">
                      <a:pos x="connsiteX2602" y="connsiteY2602"/>
                    </a:cxn>
                    <a:cxn ang="0">
                      <a:pos x="connsiteX2603" y="connsiteY2603"/>
                    </a:cxn>
                    <a:cxn ang="0">
                      <a:pos x="connsiteX2604" y="connsiteY2604"/>
                    </a:cxn>
                    <a:cxn ang="0">
                      <a:pos x="connsiteX2605" y="connsiteY2605"/>
                    </a:cxn>
                    <a:cxn ang="0">
                      <a:pos x="connsiteX2606" y="connsiteY2606"/>
                    </a:cxn>
                    <a:cxn ang="0">
                      <a:pos x="connsiteX2607" y="connsiteY2607"/>
                    </a:cxn>
                    <a:cxn ang="0">
                      <a:pos x="connsiteX2608" y="connsiteY2608"/>
                    </a:cxn>
                    <a:cxn ang="0">
                      <a:pos x="connsiteX2609" y="connsiteY2609"/>
                    </a:cxn>
                    <a:cxn ang="0">
                      <a:pos x="connsiteX2610" y="connsiteY2610"/>
                    </a:cxn>
                    <a:cxn ang="0">
                      <a:pos x="connsiteX2611" y="connsiteY2611"/>
                    </a:cxn>
                    <a:cxn ang="0">
                      <a:pos x="connsiteX2612" y="connsiteY2612"/>
                    </a:cxn>
                    <a:cxn ang="0">
                      <a:pos x="connsiteX2613" y="connsiteY2613"/>
                    </a:cxn>
                    <a:cxn ang="0">
                      <a:pos x="connsiteX2614" y="connsiteY2614"/>
                    </a:cxn>
                    <a:cxn ang="0">
                      <a:pos x="connsiteX2615" y="connsiteY2615"/>
                    </a:cxn>
                    <a:cxn ang="0">
                      <a:pos x="connsiteX2616" y="connsiteY2616"/>
                    </a:cxn>
                    <a:cxn ang="0">
                      <a:pos x="connsiteX2617" y="connsiteY2617"/>
                    </a:cxn>
                    <a:cxn ang="0">
                      <a:pos x="connsiteX2618" y="connsiteY2618"/>
                    </a:cxn>
                    <a:cxn ang="0">
                      <a:pos x="connsiteX2619" y="connsiteY2619"/>
                    </a:cxn>
                    <a:cxn ang="0">
                      <a:pos x="connsiteX2620" y="connsiteY2620"/>
                    </a:cxn>
                    <a:cxn ang="0">
                      <a:pos x="connsiteX2621" y="connsiteY2621"/>
                    </a:cxn>
                    <a:cxn ang="0">
                      <a:pos x="connsiteX2622" y="connsiteY2622"/>
                    </a:cxn>
                    <a:cxn ang="0">
                      <a:pos x="connsiteX2623" y="connsiteY2623"/>
                    </a:cxn>
                    <a:cxn ang="0">
                      <a:pos x="connsiteX2624" y="connsiteY2624"/>
                    </a:cxn>
                    <a:cxn ang="0">
                      <a:pos x="connsiteX2625" y="connsiteY2625"/>
                    </a:cxn>
                    <a:cxn ang="0">
                      <a:pos x="connsiteX2626" y="connsiteY2626"/>
                    </a:cxn>
                    <a:cxn ang="0">
                      <a:pos x="connsiteX2627" y="connsiteY2627"/>
                    </a:cxn>
                    <a:cxn ang="0">
                      <a:pos x="connsiteX2628" y="connsiteY2628"/>
                    </a:cxn>
                    <a:cxn ang="0">
                      <a:pos x="connsiteX2629" y="connsiteY2629"/>
                    </a:cxn>
                    <a:cxn ang="0">
                      <a:pos x="connsiteX2630" y="connsiteY2630"/>
                    </a:cxn>
                    <a:cxn ang="0">
                      <a:pos x="connsiteX2631" y="connsiteY2631"/>
                    </a:cxn>
                    <a:cxn ang="0">
                      <a:pos x="connsiteX2632" y="connsiteY2632"/>
                    </a:cxn>
                    <a:cxn ang="0">
                      <a:pos x="connsiteX2633" y="connsiteY2633"/>
                    </a:cxn>
                    <a:cxn ang="0">
                      <a:pos x="connsiteX2634" y="connsiteY2634"/>
                    </a:cxn>
                    <a:cxn ang="0">
                      <a:pos x="connsiteX2635" y="connsiteY2635"/>
                    </a:cxn>
                    <a:cxn ang="0">
                      <a:pos x="connsiteX2636" y="connsiteY2636"/>
                    </a:cxn>
                    <a:cxn ang="0">
                      <a:pos x="connsiteX2637" y="connsiteY2637"/>
                    </a:cxn>
                    <a:cxn ang="0">
                      <a:pos x="connsiteX2638" y="connsiteY2638"/>
                    </a:cxn>
                    <a:cxn ang="0">
                      <a:pos x="connsiteX2639" y="connsiteY2639"/>
                    </a:cxn>
                    <a:cxn ang="0">
                      <a:pos x="connsiteX2640" y="connsiteY2640"/>
                    </a:cxn>
                    <a:cxn ang="0">
                      <a:pos x="connsiteX2641" y="connsiteY2641"/>
                    </a:cxn>
                    <a:cxn ang="0">
                      <a:pos x="connsiteX2642" y="connsiteY2642"/>
                    </a:cxn>
                    <a:cxn ang="0">
                      <a:pos x="connsiteX2643" y="connsiteY2643"/>
                    </a:cxn>
                    <a:cxn ang="0">
                      <a:pos x="connsiteX2644" y="connsiteY2644"/>
                    </a:cxn>
                    <a:cxn ang="0">
                      <a:pos x="connsiteX2645" y="connsiteY2645"/>
                    </a:cxn>
                    <a:cxn ang="0">
                      <a:pos x="connsiteX2646" y="connsiteY2646"/>
                    </a:cxn>
                    <a:cxn ang="0">
                      <a:pos x="connsiteX2647" y="connsiteY2647"/>
                    </a:cxn>
                    <a:cxn ang="0">
                      <a:pos x="connsiteX2648" y="connsiteY2648"/>
                    </a:cxn>
                    <a:cxn ang="0">
                      <a:pos x="connsiteX2649" y="connsiteY2649"/>
                    </a:cxn>
                    <a:cxn ang="0">
                      <a:pos x="connsiteX2650" y="connsiteY2650"/>
                    </a:cxn>
                    <a:cxn ang="0">
                      <a:pos x="connsiteX2651" y="connsiteY2651"/>
                    </a:cxn>
                    <a:cxn ang="0">
                      <a:pos x="connsiteX2652" y="connsiteY2652"/>
                    </a:cxn>
                    <a:cxn ang="0">
                      <a:pos x="connsiteX2653" y="connsiteY2653"/>
                    </a:cxn>
                    <a:cxn ang="0">
                      <a:pos x="connsiteX2654" y="connsiteY2654"/>
                    </a:cxn>
                    <a:cxn ang="0">
                      <a:pos x="connsiteX2655" y="connsiteY2655"/>
                    </a:cxn>
                    <a:cxn ang="0">
                      <a:pos x="connsiteX2656" y="connsiteY2656"/>
                    </a:cxn>
                    <a:cxn ang="0">
                      <a:pos x="connsiteX2657" y="connsiteY2657"/>
                    </a:cxn>
                    <a:cxn ang="0">
                      <a:pos x="connsiteX2658" y="connsiteY2658"/>
                    </a:cxn>
                    <a:cxn ang="0">
                      <a:pos x="connsiteX2659" y="connsiteY2659"/>
                    </a:cxn>
                    <a:cxn ang="0">
                      <a:pos x="connsiteX2660" y="connsiteY2660"/>
                    </a:cxn>
                    <a:cxn ang="0">
                      <a:pos x="connsiteX2661" y="connsiteY2661"/>
                    </a:cxn>
                    <a:cxn ang="0">
                      <a:pos x="connsiteX2662" y="connsiteY2662"/>
                    </a:cxn>
                    <a:cxn ang="0">
                      <a:pos x="connsiteX2663" y="connsiteY2663"/>
                    </a:cxn>
                    <a:cxn ang="0">
                      <a:pos x="connsiteX2664" y="connsiteY2664"/>
                    </a:cxn>
                    <a:cxn ang="0">
                      <a:pos x="connsiteX2665" y="connsiteY2665"/>
                    </a:cxn>
                    <a:cxn ang="0">
                      <a:pos x="connsiteX2666" y="connsiteY2666"/>
                    </a:cxn>
                    <a:cxn ang="0">
                      <a:pos x="connsiteX2667" y="connsiteY2667"/>
                    </a:cxn>
                    <a:cxn ang="0">
                      <a:pos x="connsiteX2668" y="connsiteY2668"/>
                    </a:cxn>
                    <a:cxn ang="0">
                      <a:pos x="connsiteX2669" y="connsiteY2669"/>
                    </a:cxn>
                    <a:cxn ang="0">
                      <a:pos x="connsiteX2670" y="connsiteY2670"/>
                    </a:cxn>
                    <a:cxn ang="0">
                      <a:pos x="connsiteX2671" y="connsiteY2671"/>
                    </a:cxn>
                    <a:cxn ang="0">
                      <a:pos x="connsiteX2672" y="connsiteY2672"/>
                    </a:cxn>
                    <a:cxn ang="0">
                      <a:pos x="connsiteX2673" y="connsiteY2673"/>
                    </a:cxn>
                    <a:cxn ang="0">
                      <a:pos x="connsiteX2674" y="connsiteY2674"/>
                    </a:cxn>
                    <a:cxn ang="0">
                      <a:pos x="connsiteX2675" y="connsiteY2675"/>
                    </a:cxn>
                    <a:cxn ang="0">
                      <a:pos x="connsiteX2676" y="connsiteY2676"/>
                    </a:cxn>
                    <a:cxn ang="0">
                      <a:pos x="connsiteX2677" y="connsiteY2677"/>
                    </a:cxn>
                    <a:cxn ang="0">
                      <a:pos x="connsiteX2678" y="connsiteY2678"/>
                    </a:cxn>
                    <a:cxn ang="0">
                      <a:pos x="connsiteX2679" y="connsiteY2679"/>
                    </a:cxn>
                    <a:cxn ang="0">
                      <a:pos x="connsiteX2680" y="connsiteY2680"/>
                    </a:cxn>
                    <a:cxn ang="0">
                      <a:pos x="connsiteX2681" y="connsiteY2681"/>
                    </a:cxn>
                    <a:cxn ang="0">
                      <a:pos x="connsiteX2682" y="connsiteY2682"/>
                    </a:cxn>
                    <a:cxn ang="0">
                      <a:pos x="connsiteX2683" y="connsiteY2683"/>
                    </a:cxn>
                    <a:cxn ang="0">
                      <a:pos x="connsiteX2684" y="connsiteY2684"/>
                    </a:cxn>
                    <a:cxn ang="0">
                      <a:pos x="connsiteX2685" y="connsiteY2685"/>
                    </a:cxn>
                    <a:cxn ang="0">
                      <a:pos x="connsiteX2686" y="connsiteY2686"/>
                    </a:cxn>
                    <a:cxn ang="0">
                      <a:pos x="connsiteX2687" y="connsiteY2687"/>
                    </a:cxn>
                    <a:cxn ang="0">
                      <a:pos x="connsiteX2688" y="connsiteY2688"/>
                    </a:cxn>
                    <a:cxn ang="0">
                      <a:pos x="connsiteX2689" y="connsiteY2689"/>
                    </a:cxn>
                    <a:cxn ang="0">
                      <a:pos x="connsiteX2690" y="connsiteY2690"/>
                    </a:cxn>
                    <a:cxn ang="0">
                      <a:pos x="connsiteX2691" y="connsiteY2691"/>
                    </a:cxn>
                    <a:cxn ang="0">
                      <a:pos x="connsiteX2692" y="connsiteY2692"/>
                    </a:cxn>
                    <a:cxn ang="0">
                      <a:pos x="connsiteX2693" y="connsiteY2693"/>
                    </a:cxn>
                    <a:cxn ang="0">
                      <a:pos x="connsiteX2694" y="connsiteY2694"/>
                    </a:cxn>
                    <a:cxn ang="0">
                      <a:pos x="connsiteX2695" y="connsiteY2695"/>
                    </a:cxn>
                    <a:cxn ang="0">
                      <a:pos x="connsiteX2696" y="connsiteY2696"/>
                    </a:cxn>
                    <a:cxn ang="0">
                      <a:pos x="connsiteX2697" y="connsiteY2697"/>
                    </a:cxn>
                    <a:cxn ang="0">
                      <a:pos x="connsiteX2698" y="connsiteY2698"/>
                    </a:cxn>
                    <a:cxn ang="0">
                      <a:pos x="connsiteX2699" y="connsiteY2699"/>
                    </a:cxn>
                    <a:cxn ang="0">
                      <a:pos x="connsiteX2700" y="connsiteY2700"/>
                    </a:cxn>
                    <a:cxn ang="0">
                      <a:pos x="connsiteX2701" y="connsiteY2701"/>
                    </a:cxn>
                    <a:cxn ang="0">
                      <a:pos x="connsiteX2702" y="connsiteY2702"/>
                    </a:cxn>
                    <a:cxn ang="0">
                      <a:pos x="connsiteX2703" y="connsiteY2703"/>
                    </a:cxn>
                    <a:cxn ang="0">
                      <a:pos x="connsiteX2704" y="connsiteY2704"/>
                    </a:cxn>
                    <a:cxn ang="0">
                      <a:pos x="connsiteX2705" y="connsiteY2705"/>
                    </a:cxn>
                    <a:cxn ang="0">
                      <a:pos x="connsiteX2706" y="connsiteY2706"/>
                    </a:cxn>
                    <a:cxn ang="0">
                      <a:pos x="connsiteX2707" y="connsiteY2707"/>
                    </a:cxn>
                    <a:cxn ang="0">
                      <a:pos x="connsiteX2708" y="connsiteY2708"/>
                    </a:cxn>
                    <a:cxn ang="0">
                      <a:pos x="connsiteX2709" y="connsiteY2709"/>
                    </a:cxn>
                    <a:cxn ang="0">
                      <a:pos x="connsiteX2710" y="connsiteY2710"/>
                    </a:cxn>
                    <a:cxn ang="0">
                      <a:pos x="connsiteX2711" y="connsiteY2711"/>
                    </a:cxn>
                    <a:cxn ang="0">
                      <a:pos x="connsiteX2712" y="connsiteY2712"/>
                    </a:cxn>
                    <a:cxn ang="0">
                      <a:pos x="connsiteX2713" y="connsiteY2713"/>
                    </a:cxn>
                    <a:cxn ang="0">
                      <a:pos x="connsiteX2714" y="connsiteY2714"/>
                    </a:cxn>
                    <a:cxn ang="0">
                      <a:pos x="connsiteX2715" y="connsiteY2715"/>
                    </a:cxn>
                    <a:cxn ang="0">
                      <a:pos x="connsiteX2716" y="connsiteY2716"/>
                    </a:cxn>
                    <a:cxn ang="0">
                      <a:pos x="connsiteX2717" y="connsiteY2717"/>
                    </a:cxn>
                    <a:cxn ang="0">
                      <a:pos x="connsiteX2718" y="connsiteY2718"/>
                    </a:cxn>
                    <a:cxn ang="0">
                      <a:pos x="connsiteX2719" y="connsiteY2719"/>
                    </a:cxn>
                    <a:cxn ang="0">
                      <a:pos x="connsiteX2720" y="connsiteY2720"/>
                    </a:cxn>
                    <a:cxn ang="0">
                      <a:pos x="connsiteX2721" y="connsiteY2721"/>
                    </a:cxn>
                    <a:cxn ang="0">
                      <a:pos x="connsiteX2722" y="connsiteY2722"/>
                    </a:cxn>
                    <a:cxn ang="0">
                      <a:pos x="connsiteX2723" y="connsiteY2723"/>
                    </a:cxn>
                    <a:cxn ang="0">
                      <a:pos x="connsiteX2724" y="connsiteY2724"/>
                    </a:cxn>
                    <a:cxn ang="0">
                      <a:pos x="connsiteX2725" y="connsiteY2725"/>
                    </a:cxn>
                    <a:cxn ang="0">
                      <a:pos x="connsiteX2726" y="connsiteY2726"/>
                    </a:cxn>
                    <a:cxn ang="0">
                      <a:pos x="connsiteX2727" y="connsiteY2727"/>
                    </a:cxn>
                    <a:cxn ang="0">
                      <a:pos x="connsiteX2728" y="connsiteY2728"/>
                    </a:cxn>
                    <a:cxn ang="0">
                      <a:pos x="connsiteX2729" y="connsiteY2729"/>
                    </a:cxn>
                    <a:cxn ang="0">
                      <a:pos x="connsiteX2730" y="connsiteY2730"/>
                    </a:cxn>
                    <a:cxn ang="0">
                      <a:pos x="connsiteX2731" y="connsiteY2731"/>
                    </a:cxn>
                    <a:cxn ang="0">
                      <a:pos x="connsiteX2732" y="connsiteY2732"/>
                    </a:cxn>
                    <a:cxn ang="0">
                      <a:pos x="connsiteX2733" y="connsiteY2733"/>
                    </a:cxn>
                    <a:cxn ang="0">
                      <a:pos x="connsiteX2734" y="connsiteY2734"/>
                    </a:cxn>
                    <a:cxn ang="0">
                      <a:pos x="connsiteX2735" y="connsiteY2735"/>
                    </a:cxn>
                    <a:cxn ang="0">
                      <a:pos x="connsiteX2736" y="connsiteY2736"/>
                    </a:cxn>
                    <a:cxn ang="0">
                      <a:pos x="connsiteX2737" y="connsiteY2737"/>
                    </a:cxn>
                    <a:cxn ang="0">
                      <a:pos x="connsiteX2738" y="connsiteY2738"/>
                    </a:cxn>
                    <a:cxn ang="0">
                      <a:pos x="connsiteX2739" y="connsiteY2739"/>
                    </a:cxn>
                    <a:cxn ang="0">
                      <a:pos x="connsiteX2740" y="connsiteY2740"/>
                    </a:cxn>
                    <a:cxn ang="0">
                      <a:pos x="connsiteX2741" y="connsiteY2741"/>
                    </a:cxn>
                    <a:cxn ang="0">
                      <a:pos x="connsiteX2742" y="connsiteY2742"/>
                    </a:cxn>
                    <a:cxn ang="0">
                      <a:pos x="connsiteX2743" y="connsiteY2743"/>
                    </a:cxn>
                    <a:cxn ang="0">
                      <a:pos x="connsiteX2744" y="connsiteY2744"/>
                    </a:cxn>
                    <a:cxn ang="0">
                      <a:pos x="connsiteX2745" y="connsiteY2745"/>
                    </a:cxn>
                    <a:cxn ang="0">
                      <a:pos x="connsiteX2746" y="connsiteY2746"/>
                    </a:cxn>
                    <a:cxn ang="0">
                      <a:pos x="connsiteX2747" y="connsiteY2747"/>
                    </a:cxn>
                    <a:cxn ang="0">
                      <a:pos x="connsiteX2748" y="connsiteY2748"/>
                    </a:cxn>
                    <a:cxn ang="0">
                      <a:pos x="connsiteX2749" y="connsiteY2749"/>
                    </a:cxn>
                    <a:cxn ang="0">
                      <a:pos x="connsiteX2750" y="connsiteY2750"/>
                    </a:cxn>
                    <a:cxn ang="0">
                      <a:pos x="connsiteX2751" y="connsiteY2751"/>
                    </a:cxn>
                    <a:cxn ang="0">
                      <a:pos x="connsiteX2752" y="connsiteY2752"/>
                    </a:cxn>
                    <a:cxn ang="0">
                      <a:pos x="connsiteX2753" y="connsiteY2753"/>
                    </a:cxn>
                    <a:cxn ang="0">
                      <a:pos x="connsiteX2754" y="connsiteY2754"/>
                    </a:cxn>
                    <a:cxn ang="0">
                      <a:pos x="connsiteX2755" y="connsiteY2755"/>
                    </a:cxn>
                    <a:cxn ang="0">
                      <a:pos x="connsiteX2756" y="connsiteY2756"/>
                    </a:cxn>
                    <a:cxn ang="0">
                      <a:pos x="connsiteX2757" y="connsiteY2757"/>
                    </a:cxn>
                    <a:cxn ang="0">
                      <a:pos x="connsiteX2758" y="connsiteY2758"/>
                    </a:cxn>
                    <a:cxn ang="0">
                      <a:pos x="connsiteX2759" y="connsiteY2759"/>
                    </a:cxn>
                    <a:cxn ang="0">
                      <a:pos x="connsiteX2760" y="connsiteY2760"/>
                    </a:cxn>
                    <a:cxn ang="0">
                      <a:pos x="connsiteX2761" y="connsiteY2761"/>
                    </a:cxn>
                    <a:cxn ang="0">
                      <a:pos x="connsiteX2762" y="connsiteY2762"/>
                    </a:cxn>
                    <a:cxn ang="0">
                      <a:pos x="connsiteX2763" y="connsiteY2763"/>
                    </a:cxn>
                    <a:cxn ang="0">
                      <a:pos x="connsiteX2764" y="connsiteY2764"/>
                    </a:cxn>
                    <a:cxn ang="0">
                      <a:pos x="connsiteX2765" y="connsiteY2765"/>
                    </a:cxn>
                    <a:cxn ang="0">
                      <a:pos x="connsiteX2766" y="connsiteY2766"/>
                    </a:cxn>
                    <a:cxn ang="0">
                      <a:pos x="connsiteX2767" y="connsiteY2767"/>
                    </a:cxn>
                    <a:cxn ang="0">
                      <a:pos x="connsiteX2768" y="connsiteY2768"/>
                    </a:cxn>
                    <a:cxn ang="0">
                      <a:pos x="connsiteX2769" y="connsiteY2769"/>
                    </a:cxn>
                    <a:cxn ang="0">
                      <a:pos x="connsiteX2770" y="connsiteY2770"/>
                    </a:cxn>
                    <a:cxn ang="0">
                      <a:pos x="connsiteX2771" y="connsiteY2771"/>
                    </a:cxn>
                    <a:cxn ang="0">
                      <a:pos x="connsiteX2772" y="connsiteY2772"/>
                    </a:cxn>
                    <a:cxn ang="0">
                      <a:pos x="connsiteX2773" y="connsiteY2773"/>
                    </a:cxn>
                    <a:cxn ang="0">
                      <a:pos x="connsiteX2774" y="connsiteY2774"/>
                    </a:cxn>
                    <a:cxn ang="0">
                      <a:pos x="connsiteX2775" y="connsiteY2775"/>
                    </a:cxn>
                    <a:cxn ang="0">
                      <a:pos x="connsiteX2776" y="connsiteY2776"/>
                    </a:cxn>
                    <a:cxn ang="0">
                      <a:pos x="connsiteX2777" y="connsiteY2777"/>
                    </a:cxn>
                    <a:cxn ang="0">
                      <a:pos x="connsiteX2778" y="connsiteY2778"/>
                    </a:cxn>
                    <a:cxn ang="0">
                      <a:pos x="connsiteX2779" y="connsiteY2779"/>
                    </a:cxn>
                    <a:cxn ang="0">
                      <a:pos x="connsiteX2780" y="connsiteY2780"/>
                    </a:cxn>
                    <a:cxn ang="0">
                      <a:pos x="connsiteX2781" y="connsiteY2781"/>
                    </a:cxn>
                    <a:cxn ang="0">
                      <a:pos x="connsiteX2782" y="connsiteY2782"/>
                    </a:cxn>
                    <a:cxn ang="0">
                      <a:pos x="connsiteX2783" y="connsiteY2783"/>
                    </a:cxn>
                    <a:cxn ang="0">
                      <a:pos x="connsiteX2784" y="connsiteY2784"/>
                    </a:cxn>
                    <a:cxn ang="0">
                      <a:pos x="connsiteX2785" y="connsiteY2785"/>
                    </a:cxn>
                    <a:cxn ang="0">
                      <a:pos x="connsiteX2786" y="connsiteY2786"/>
                    </a:cxn>
                    <a:cxn ang="0">
                      <a:pos x="connsiteX2787" y="connsiteY2787"/>
                    </a:cxn>
                    <a:cxn ang="0">
                      <a:pos x="connsiteX2788" y="connsiteY2788"/>
                    </a:cxn>
                    <a:cxn ang="0">
                      <a:pos x="connsiteX2789" y="connsiteY2789"/>
                    </a:cxn>
                    <a:cxn ang="0">
                      <a:pos x="connsiteX2790" y="connsiteY2790"/>
                    </a:cxn>
                    <a:cxn ang="0">
                      <a:pos x="connsiteX2791" y="connsiteY2791"/>
                    </a:cxn>
                    <a:cxn ang="0">
                      <a:pos x="connsiteX2792" y="connsiteY2792"/>
                    </a:cxn>
                    <a:cxn ang="0">
                      <a:pos x="connsiteX2793" y="connsiteY2793"/>
                    </a:cxn>
                    <a:cxn ang="0">
                      <a:pos x="connsiteX2794" y="connsiteY2794"/>
                    </a:cxn>
                    <a:cxn ang="0">
                      <a:pos x="connsiteX2795" y="connsiteY2795"/>
                    </a:cxn>
                    <a:cxn ang="0">
                      <a:pos x="connsiteX2796" y="connsiteY2796"/>
                    </a:cxn>
                    <a:cxn ang="0">
                      <a:pos x="connsiteX2797" y="connsiteY2797"/>
                    </a:cxn>
                    <a:cxn ang="0">
                      <a:pos x="connsiteX2798" y="connsiteY2798"/>
                    </a:cxn>
                    <a:cxn ang="0">
                      <a:pos x="connsiteX2799" y="connsiteY2799"/>
                    </a:cxn>
                    <a:cxn ang="0">
                      <a:pos x="connsiteX2800" y="connsiteY2800"/>
                    </a:cxn>
                    <a:cxn ang="0">
                      <a:pos x="connsiteX2801" y="connsiteY2801"/>
                    </a:cxn>
                    <a:cxn ang="0">
                      <a:pos x="connsiteX2802" y="connsiteY2802"/>
                    </a:cxn>
                    <a:cxn ang="0">
                      <a:pos x="connsiteX2803" y="connsiteY2803"/>
                    </a:cxn>
                    <a:cxn ang="0">
                      <a:pos x="connsiteX2804" y="connsiteY2804"/>
                    </a:cxn>
                    <a:cxn ang="0">
                      <a:pos x="connsiteX2805" y="connsiteY2805"/>
                    </a:cxn>
                    <a:cxn ang="0">
                      <a:pos x="connsiteX2806" y="connsiteY2806"/>
                    </a:cxn>
                    <a:cxn ang="0">
                      <a:pos x="connsiteX2807" y="connsiteY2807"/>
                    </a:cxn>
                    <a:cxn ang="0">
                      <a:pos x="connsiteX2808" y="connsiteY2808"/>
                    </a:cxn>
                    <a:cxn ang="0">
                      <a:pos x="connsiteX2809" y="connsiteY2809"/>
                    </a:cxn>
                    <a:cxn ang="0">
                      <a:pos x="connsiteX2810" y="connsiteY2810"/>
                    </a:cxn>
                    <a:cxn ang="0">
                      <a:pos x="connsiteX2811" y="connsiteY2811"/>
                    </a:cxn>
                    <a:cxn ang="0">
                      <a:pos x="connsiteX2812" y="connsiteY2812"/>
                    </a:cxn>
                    <a:cxn ang="0">
                      <a:pos x="connsiteX2813" y="connsiteY2813"/>
                    </a:cxn>
                    <a:cxn ang="0">
                      <a:pos x="connsiteX2814" y="connsiteY2814"/>
                    </a:cxn>
                    <a:cxn ang="0">
                      <a:pos x="connsiteX2815" y="connsiteY2815"/>
                    </a:cxn>
                    <a:cxn ang="0">
                      <a:pos x="connsiteX2816" y="connsiteY2816"/>
                    </a:cxn>
                    <a:cxn ang="0">
                      <a:pos x="connsiteX2817" y="connsiteY2817"/>
                    </a:cxn>
                    <a:cxn ang="0">
                      <a:pos x="connsiteX2818" y="connsiteY2818"/>
                    </a:cxn>
                    <a:cxn ang="0">
                      <a:pos x="connsiteX2819" y="connsiteY2819"/>
                    </a:cxn>
                    <a:cxn ang="0">
                      <a:pos x="connsiteX2820" y="connsiteY2820"/>
                    </a:cxn>
                    <a:cxn ang="0">
                      <a:pos x="connsiteX2821" y="connsiteY2821"/>
                    </a:cxn>
                    <a:cxn ang="0">
                      <a:pos x="connsiteX2822" y="connsiteY2822"/>
                    </a:cxn>
                    <a:cxn ang="0">
                      <a:pos x="connsiteX2823" y="connsiteY2823"/>
                    </a:cxn>
                    <a:cxn ang="0">
                      <a:pos x="connsiteX2824" y="connsiteY2824"/>
                    </a:cxn>
                    <a:cxn ang="0">
                      <a:pos x="connsiteX2825" y="connsiteY2825"/>
                    </a:cxn>
                    <a:cxn ang="0">
                      <a:pos x="connsiteX2826" y="connsiteY2826"/>
                    </a:cxn>
                    <a:cxn ang="0">
                      <a:pos x="connsiteX2827" y="connsiteY2827"/>
                    </a:cxn>
                    <a:cxn ang="0">
                      <a:pos x="connsiteX2828" y="connsiteY2828"/>
                    </a:cxn>
                    <a:cxn ang="0">
                      <a:pos x="connsiteX2829" y="connsiteY2829"/>
                    </a:cxn>
                    <a:cxn ang="0">
                      <a:pos x="connsiteX2830" y="connsiteY2830"/>
                    </a:cxn>
                    <a:cxn ang="0">
                      <a:pos x="connsiteX2831" y="connsiteY2831"/>
                    </a:cxn>
                    <a:cxn ang="0">
                      <a:pos x="connsiteX2832" y="connsiteY2832"/>
                    </a:cxn>
                    <a:cxn ang="0">
                      <a:pos x="connsiteX2833" y="connsiteY2833"/>
                    </a:cxn>
                    <a:cxn ang="0">
                      <a:pos x="connsiteX2834" y="connsiteY2834"/>
                    </a:cxn>
                    <a:cxn ang="0">
                      <a:pos x="connsiteX2835" y="connsiteY2835"/>
                    </a:cxn>
                    <a:cxn ang="0">
                      <a:pos x="connsiteX2836" y="connsiteY2836"/>
                    </a:cxn>
                    <a:cxn ang="0">
                      <a:pos x="connsiteX2837" y="connsiteY2837"/>
                    </a:cxn>
                    <a:cxn ang="0">
                      <a:pos x="connsiteX2838" y="connsiteY2838"/>
                    </a:cxn>
                    <a:cxn ang="0">
                      <a:pos x="connsiteX2839" y="connsiteY2839"/>
                    </a:cxn>
                    <a:cxn ang="0">
                      <a:pos x="connsiteX2840" y="connsiteY2840"/>
                    </a:cxn>
                    <a:cxn ang="0">
                      <a:pos x="connsiteX2841" y="connsiteY2841"/>
                    </a:cxn>
                    <a:cxn ang="0">
                      <a:pos x="connsiteX2842" y="connsiteY2842"/>
                    </a:cxn>
                    <a:cxn ang="0">
                      <a:pos x="connsiteX2843" y="connsiteY2843"/>
                    </a:cxn>
                    <a:cxn ang="0">
                      <a:pos x="connsiteX2844" y="connsiteY2844"/>
                    </a:cxn>
                    <a:cxn ang="0">
                      <a:pos x="connsiteX2845" y="connsiteY2845"/>
                    </a:cxn>
                    <a:cxn ang="0">
                      <a:pos x="connsiteX2846" y="connsiteY2846"/>
                    </a:cxn>
                    <a:cxn ang="0">
                      <a:pos x="connsiteX2847" y="connsiteY2847"/>
                    </a:cxn>
                    <a:cxn ang="0">
                      <a:pos x="connsiteX2848" y="connsiteY2848"/>
                    </a:cxn>
                    <a:cxn ang="0">
                      <a:pos x="connsiteX2849" y="connsiteY2849"/>
                    </a:cxn>
                    <a:cxn ang="0">
                      <a:pos x="connsiteX2850" y="connsiteY2850"/>
                    </a:cxn>
                    <a:cxn ang="0">
                      <a:pos x="connsiteX2851" y="connsiteY2851"/>
                    </a:cxn>
                    <a:cxn ang="0">
                      <a:pos x="connsiteX2852" y="connsiteY2852"/>
                    </a:cxn>
                    <a:cxn ang="0">
                      <a:pos x="connsiteX2853" y="connsiteY2853"/>
                    </a:cxn>
                    <a:cxn ang="0">
                      <a:pos x="connsiteX2854" y="connsiteY2854"/>
                    </a:cxn>
                    <a:cxn ang="0">
                      <a:pos x="connsiteX2855" y="connsiteY2855"/>
                    </a:cxn>
                    <a:cxn ang="0">
                      <a:pos x="connsiteX2856" y="connsiteY2856"/>
                    </a:cxn>
                    <a:cxn ang="0">
                      <a:pos x="connsiteX2857" y="connsiteY2857"/>
                    </a:cxn>
                    <a:cxn ang="0">
                      <a:pos x="connsiteX2858" y="connsiteY2858"/>
                    </a:cxn>
                    <a:cxn ang="0">
                      <a:pos x="connsiteX2859" y="connsiteY2859"/>
                    </a:cxn>
                    <a:cxn ang="0">
                      <a:pos x="connsiteX2860" y="connsiteY2860"/>
                    </a:cxn>
                    <a:cxn ang="0">
                      <a:pos x="connsiteX2861" y="connsiteY2861"/>
                    </a:cxn>
                    <a:cxn ang="0">
                      <a:pos x="connsiteX2862" y="connsiteY2862"/>
                    </a:cxn>
                    <a:cxn ang="0">
                      <a:pos x="connsiteX2863" y="connsiteY2863"/>
                    </a:cxn>
                    <a:cxn ang="0">
                      <a:pos x="connsiteX2864" y="connsiteY2864"/>
                    </a:cxn>
                    <a:cxn ang="0">
                      <a:pos x="connsiteX2865" y="connsiteY2865"/>
                    </a:cxn>
                    <a:cxn ang="0">
                      <a:pos x="connsiteX2866" y="connsiteY2866"/>
                    </a:cxn>
                    <a:cxn ang="0">
                      <a:pos x="connsiteX2867" y="connsiteY2867"/>
                    </a:cxn>
                    <a:cxn ang="0">
                      <a:pos x="connsiteX2868" y="connsiteY2868"/>
                    </a:cxn>
                    <a:cxn ang="0">
                      <a:pos x="connsiteX2869" y="connsiteY2869"/>
                    </a:cxn>
                    <a:cxn ang="0">
                      <a:pos x="connsiteX2870" y="connsiteY2870"/>
                    </a:cxn>
                    <a:cxn ang="0">
                      <a:pos x="connsiteX2871" y="connsiteY2871"/>
                    </a:cxn>
                    <a:cxn ang="0">
                      <a:pos x="connsiteX2872" y="connsiteY2872"/>
                    </a:cxn>
                    <a:cxn ang="0">
                      <a:pos x="connsiteX2873" y="connsiteY2873"/>
                    </a:cxn>
                    <a:cxn ang="0">
                      <a:pos x="connsiteX2874" y="connsiteY2874"/>
                    </a:cxn>
                    <a:cxn ang="0">
                      <a:pos x="connsiteX2875" y="connsiteY2875"/>
                    </a:cxn>
                    <a:cxn ang="0">
                      <a:pos x="connsiteX2876" y="connsiteY2876"/>
                    </a:cxn>
                    <a:cxn ang="0">
                      <a:pos x="connsiteX2877" y="connsiteY2877"/>
                    </a:cxn>
                    <a:cxn ang="0">
                      <a:pos x="connsiteX2878" y="connsiteY2878"/>
                    </a:cxn>
                    <a:cxn ang="0">
                      <a:pos x="connsiteX2879" y="connsiteY2879"/>
                    </a:cxn>
                    <a:cxn ang="0">
                      <a:pos x="connsiteX2880" y="connsiteY2880"/>
                    </a:cxn>
                    <a:cxn ang="0">
                      <a:pos x="connsiteX2881" y="connsiteY2881"/>
                    </a:cxn>
                    <a:cxn ang="0">
                      <a:pos x="connsiteX2882" y="connsiteY2882"/>
                    </a:cxn>
                    <a:cxn ang="0">
                      <a:pos x="connsiteX2883" y="connsiteY2883"/>
                    </a:cxn>
                    <a:cxn ang="0">
                      <a:pos x="connsiteX2884" y="connsiteY2884"/>
                    </a:cxn>
                    <a:cxn ang="0">
                      <a:pos x="connsiteX2885" y="connsiteY2885"/>
                    </a:cxn>
                    <a:cxn ang="0">
                      <a:pos x="connsiteX2886" y="connsiteY2886"/>
                    </a:cxn>
                    <a:cxn ang="0">
                      <a:pos x="connsiteX2887" y="connsiteY2887"/>
                    </a:cxn>
                    <a:cxn ang="0">
                      <a:pos x="connsiteX2888" y="connsiteY2888"/>
                    </a:cxn>
                    <a:cxn ang="0">
                      <a:pos x="connsiteX2889" y="connsiteY2889"/>
                    </a:cxn>
                    <a:cxn ang="0">
                      <a:pos x="connsiteX2890" y="connsiteY2890"/>
                    </a:cxn>
                    <a:cxn ang="0">
                      <a:pos x="connsiteX2891" y="connsiteY2891"/>
                    </a:cxn>
                    <a:cxn ang="0">
                      <a:pos x="connsiteX2892" y="connsiteY2892"/>
                    </a:cxn>
                    <a:cxn ang="0">
                      <a:pos x="connsiteX2893" y="connsiteY2893"/>
                    </a:cxn>
                    <a:cxn ang="0">
                      <a:pos x="connsiteX2894" y="connsiteY2894"/>
                    </a:cxn>
                    <a:cxn ang="0">
                      <a:pos x="connsiteX2895" y="connsiteY2895"/>
                    </a:cxn>
                    <a:cxn ang="0">
                      <a:pos x="connsiteX2896" y="connsiteY2896"/>
                    </a:cxn>
                    <a:cxn ang="0">
                      <a:pos x="connsiteX2897" y="connsiteY2897"/>
                    </a:cxn>
                    <a:cxn ang="0">
                      <a:pos x="connsiteX2898" y="connsiteY2898"/>
                    </a:cxn>
                    <a:cxn ang="0">
                      <a:pos x="connsiteX2899" y="connsiteY2899"/>
                    </a:cxn>
                    <a:cxn ang="0">
                      <a:pos x="connsiteX2900" y="connsiteY2900"/>
                    </a:cxn>
                    <a:cxn ang="0">
                      <a:pos x="connsiteX2901" y="connsiteY2901"/>
                    </a:cxn>
                    <a:cxn ang="0">
                      <a:pos x="connsiteX2902" y="connsiteY2902"/>
                    </a:cxn>
                    <a:cxn ang="0">
                      <a:pos x="connsiteX2903" y="connsiteY2903"/>
                    </a:cxn>
                    <a:cxn ang="0">
                      <a:pos x="connsiteX2904" y="connsiteY2904"/>
                    </a:cxn>
                    <a:cxn ang="0">
                      <a:pos x="connsiteX2905" y="connsiteY2905"/>
                    </a:cxn>
                    <a:cxn ang="0">
                      <a:pos x="connsiteX2906" y="connsiteY2906"/>
                    </a:cxn>
                    <a:cxn ang="0">
                      <a:pos x="connsiteX2907" y="connsiteY2907"/>
                    </a:cxn>
                    <a:cxn ang="0">
                      <a:pos x="connsiteX2908" y="connsiteY2908"/>
                    </a:cxn>
                    <a:cxn ang="0">
                      <a:pos x="connsiteX2909" y="connsiteY2909"/>
                    </a:cxn>
                    <a:cxn ang="0">
                      <a:pos x="connsiteX2910" y="connsiteY2910"/>
                    </a:cxn>
                    <a:cxn ang="0">
                      <a:pos x="connsiteX2911" y="connsiteY2911"/>
                    </a:cxn>
                    <a:cxn ang="0">
                      <a:pos x="connsiteX2912" y="connsiteY2912"/>
                    </a:cxn>
                    <a:cxn ang="0">
                      <a:pos x="connsiteX2913" y="connsiteY2913"/>
                    </a:cxn>
                    <a:cxn ang="0">
                      <a:pos x="connsiteX2914" y="connsiteY2914"/>
                    </a:cxn>
                    <a:cxn ang="0">
                      <a:pos x="connsiteX2915" y="connsiteY2915"/>
                    </a:cxn>
                    <a:cxn ang="0">
                      <a:pos x="connsiteX2916" y="connsiteY2916"/>
                    </a:cxn>
                    <a:cxn ang="0">
                      <a:pos x="connsiteX2917" y="connsiteY2917"/>
                    </a:cxn>
                    <a:cxn ang="0">
                      <a:pos x="connsiteX2918" y="connsiteY2918"/>
                    </a:cxn>
                    <a:cxn ang="0">
                      <a:pos x="connsiteX2919" y="connsiteY2919"/>
                    </a:cxn>
                    <a:cxn ang="0">
                      <a:pos x="connsiteX2920" y="connsiteY2920"/>
                    </a:cxn>
                    <a:cxn ang="0">
                      <a:pos x="connsiteX2921" y="connsiteY2921"/>
                    </a:cxn>
                    <a:cxn ang="0">
                      <a:pos x="connsiteX2922" y="connsiteY2922"/>
                    </a:cxn>
                    <a:cxn ang="0">
                      <a:pos x="connsiteX2923" y="connsiteY2923"/>
                    </a:cxn>
                    <a:cxn ang="0">
                      <a:pos x="connsiteX2924" y="connsiteY2924"/>
                    </a:cxn>
                    <a:cxn ang="0">
                      <a:pos x="connsiteX2925" y="connsiteY2925"/>
                    </a:cxn>
                    <a:cxn ang="0">
                      <a:pos x="connsiteX2926" y="connsiteY2926"/>
                    </a:cxn>
                    <a:cxn ang="0">
                      <a:pos x="connsiteX2927" y="connsiteY2927"/>
                    </a:cxn>
                    <a:cxn ang="0">
                      <a:pos x="connsiteX2928" y="connsiteY2928"/>
                    </a:cxn>
                    <a:cxn ang="0">
                      <a:pos x="connsiteX2929" y="connsiteY2929"/>
                    </a:cxn>
                    <a:cxn ang="0">
                      <a:pos x="connsiteX2930" y="connsiteY2930"/>
                    </a:cxn>
                    <a:cxn ang="0">
                      <a:pos x="connsiteX2931" y="connsiteY2931"/>
                    </a:cxn>
                    <a:cxn ang="0">
                      <a:pos x="connsiteX2932" y="connsiteY2932"/>
                    </a:cxn>
                    <a:cxn ang="0">
                      <a:pos x="connsiteX2933" y="connsiteY2933"/>
                    </a:cxn>
                    <a:cxn ang="0">
                      <a:pos x="connsiteX2934" y="connsiteY2934"/>
                    </a:cxn>
                    <a:cxn ang="0">
                      <a:pos x="connsiteX2935" y="connsiteY2935"/>
                    </a:cxn>
                    <a:cxn ang="0">
                      <a:pos x="connsiteX2936" y="connsiteY2936"/>
                    </a:cxn>
                    <a:cxn ang="0">
                      <a:pos x="connsiteX2937" y="connsiteY2937"/>
                    </a:cxn>
                    <a:cxn ang="0">
                      <a:pos x="connsiteX2938" y="connsiteY2938"/>
                    </a:cxn>
                    <a:cxn ang="0">
                      <a:pos x="connsiteX2939" y="connsiteY2939"/>
                    </a:cxn>
                    <a:cxn ang="0">
                      <a:pos x="connsiteX2940" y="connsiteY2940"/>
                    </a:cxn>
                    <a:cxn ang="0">
                      <a:pos x="connsiteX2941" y="connsiteY2941"/>
                    </a:cxn>
                    <a:cxn ang="0">
                      <a:pos x="connsiteX2942" y="connsiteY2942"/>
                    </a:cxn>
                    <a:cxn ang="0">
                      <a:pos x="connsiteX2943" y="connsiteY2943"/>
                    </a:cxn>
                    <a:cxn ang="0">
                      <a:pos x="connsiteX2944" y="connsiteY2944"/>
                    </a:cxn>
                    <a:cxn ang="0">
                      <a:pos x="connsiteX2945" y="connsiteY2945"/>
                    </a:cxn>
                    <a:cxn ang="0">
                      <a:pos x="connsiteX2946" y="connsiteY2946"/>
                    </a:cxn>
                    <a:cxn ang="0">
                      <a:pos x="connsiteX2947" y="connsiteY2947"/>
                    </a:cxn>
                    <a:cxn ang="0">
                      <a:pos x="connsiteX2948" y="connsiteY2948"/>
                    </a:cxn>
                    <a:cxn ang="0">
                      <a:pos x="connsiteX2949" y="connsiteY2949"/>
                    </a:cxn>
                    <a:cxn ang="0">
                      <a:pos x="connsiteX2950" y="connsiteY2950"/>
                    </a:cxn>
                    <a:cxn ang="0">
                      <a:pos x="connsiteX2951" y="connsiteY2951"/>
                    </a:cxn>
                    <a:cxn ang="0">
                      <a:pos x="connsiteX2952" y="connsiteY2952"/>
                    </a:cxn>
                    <a:cxn ang="0">
                      <a:pos x="connsiteX2953" y="connsiteY2953"/>
                    </a:cxn>
                    <a:cxn ang="0">
                      <a:pos x="connsiteX2954" y="connsiteY2954"/>
                    </a:cxn>
                    <a:cxn ang="0">
                      <a:pos x="connsiteX2955" y="connsiteY2955"/>
                    </a:cxn>
                    <a:cxn ang="0">
                      <a:pos x="connsiteX2956" y="connsiteY2956"/>
                    </a:cxn>
                    <a:cxn ang="0">
                      <a:pos x="connsiteX2957" y="connsiteY2957"/>
                    </a:cxn>
                    <a:cxn ang="0">
                      <a:pos x="connsiteX2958" y="connsiteY2958"/>
                    </a:cxn>
                    <a:cxn ang="0">
                      <a:pos x="connsiteX2959" y="connsiteY2959"/>
                    </a:cxn>
                    <a:cxn ang="0">
                      <a:pos x="connsiteX2960" y="connsiteY2960"/>
                    </a:cxn>
                    <a:cxn ang="0">
                      <a:pos x="connsiteX2961" y="connsiteY2961"/>
                    </a:cxn>
                    <a:cxn ang="0">
                      <a:pos x="connsiteX2962" y="connsiteY2962"/>
                    </a:cxn>
                    <a:cxn ang="0">
                      <a:pos x="connsiteX2963" y="connsiteY2963"/>
                    </a:cxn>
                    <a:cxn ang="0">
                      <a:pos x="connsiteX2964" y="connsiteY2964"/>
                    </a:cxn>
                    <a:cxn ang="0">
                      <a:pos x="connsiteX2965" y="connsiteY2965"/>
                    </a:cxn>
                    <a:cxn ang="0">
                      <a:pos x="connsiteX2966" y="connsiteY2966"/>
                    </a:cxn>
                    <a:cxn ang="0">
                      <a:pos x="connsiteX2967" y="connsiteY2967"/>
                    </a:cxn>
                    <a:cxn ang="0">
                      <a:pos x="connsiteX2968" y="connsiteY2968"/>
                    </a:cxn>
                    <a:cxn ang="0">
                      <a:pos x="connsiteX2969" y="connsiteY2969"/>
                    </a:cxn>
                    <a:cxn ang="0">
                      <a:pos x="connsiteX2970" y="connsiteY2970"/>
                    </a:cxn>
                    <a:cxn ang="0">
                      <a:pos x="connsiteX2971" y="connsiteY2971"/>
                    </a:cxn>
                    <a:cxn ang="0">
                      <a:pos x="connsiteX2972" y="connsiteY2972"/>
                    </a:cxn>
                    <a:cxn ang="0">
                      <a:pos x="connsiteX2973" y="connsiteY2973"/>
                    </a:cxn>
                    <a:cxn ang="0">
                      <a:pos x="connsiteX2974" y="connsiteY2974"/>
                    </a:cxn>
                    <a:cxn ang="0">
                      <a:pos x="connsiteX2975" y="connsiteY2975"/>
                    </a:cxn>
                    <a:cxn ang="0">
                      <a:pos x="connsiteX2976" y="connsiteY2976"/>
                    </a:cxn>
                    <a:cxn ang="0">
                      <a:pos x="connsiteX2977" y="connsiteY2977"/>
                    </a:cxn>
                    <a:cxn ang="0">
                      <a:pos x="connsiteX2978" y="connsiteY2978"/>
                    </a:cxn>
                    <a:cxn ang="0">
                      <a:pos x="connsiteX2979" y="connsiteY2979"/>
                    </a:cxn>
                    <a:cxn ang="0">
                      <a:pos x="connsiteX2980" y="connsiteY2980"/>
                    </a:cxn>
                    <a:cxn ang="0">
                      <a:pos x="connsiteX2981" y="connsiteY2981"/>
                    </a:cxn>
                    <a:cxn ang="0">
                      <a:pos x="connsiteX2982" y="connsiteY2982"/>
                    </a:cxn>
                    <a:cxn ang="0">
                      <a:pos x="connsiteX2983" y="connsiteY2983"/>
                    </a:cxn>
                    <a:cxn ang="0">
                      <a:pos x="connsiteX2984" y="connsiteY2984"/>
                    </a:cxn>
                    <a:cxn ang="0">
                      <a:pos x="connsiteX2985" y="connsiteY2985"/>
                    </a:cxn>
                    <a:cxn ang="0">
                      <a:pos x="connsiteX2986" y="connsiteY2986"/>
                    </a:cxn>
                    <a:cxn ang="0">
                      <a:pos x="connsiteX2987" y="connsiteY2987"/>
                    </a:cxn>
                    <a:cxn ang="0">
                      <a:pos x="connsiteX2988" y="connsiteY2988"/>
                    </a:cxn>
                    <a:cxn ang="0">
                      <a:pos x="connsiteX2989" y="connsiteY2989"/>
                    </a:cxn>
                    <a:cxn ang="0">
                      <a:pos x="connsiteX2990" y="connsiteY2990"/>
                    </a:cxn>
                    <a:cxn ang="0">
                      <a:pos x="connsiteX2991" y="connsiteY2991"/>
                    </a:cxn>
                    <a:cxn ang="0">
                      <a:pos x="connsiteX2992" y="connsiteY2992"/>
                    </a:cxn>
                    <a:cxn ang="0">
                      <a:pos x="connsiteX2993" y="connsiteY2993"/>
                    </a:cxn>
                    <a:cxn ang="0">
                      <a:pos x="connsiteX2994" y="connsiteY2994"/>
                    </a:cxn>
                    <a:cxn ang="0">
                      <a:pos x="connsiteX2995" y="connsiteY2995"/>
                    </a:cxn>
                    <a:cxn ang="0">
                      <a:pos x="connsiteX2996" y="connsiteY2996"/>
                    </a:cxn>
                    <a:cxn ang="0">
                      <a:pos x="connsiteX2997" y="connsiteY2997"/>
                    </a:cxn>
                    <a:cxn ang="0">
                      <a:pos x="connsiteX2998" y="connsiteY2998"/>
                    </a:cxn>
                    <a:cxn ang="0">
                      <a:pos x="connsiteX2999" y="connsiteY2999"/>
                    </a:cxn>
                    <a:cxn ang="0">
                      <a:pos x="connsiteX3000" y="connsiteY3000"/>
                    </a:cxn>
                    <a:cxn ang="0">
                      <a:pos x="connsiteX3001" y="connsiteY3001"/>
                    </a:cxn>
                    <a:cxn ang="0">
                      <a:pos x="connsiteX3002" y="connsiteY3002"/>
                    </a:cxn>
                    <a:cxn ang="0">
                      <a:pos x="connsiteX3003" y="connsiteY3003"/>
                    </a:cxn>
                    <a:cxn ang="0">
                      <a:pos x="connsiteX3004" y="connsiteY3004"/>
                    </a:cxn>
                    <a:cxn ang="0">
                      <a:pos x="connsiteX3005" y="connsiteY3005"/>
                    </a:cxn>
                    <a:cxn ang="0">
                      <a:pos x="connsiteX3006" y="connsiteY3006"/>
                    </a:cxn>
                    <a:cxn ang="0">
                      <a:pos x="connsiteX3007" y="connsiteY3007"/>
                    </a:cxn>
                    <a:cxn ang="0">
                      <a:pos x="connsiteX3008" y="connsiteY3008"/>
                    </a:cxn>
                    <a:cxn ang="0">
                      <a:pos x="connsiteX3009" y="connsiteY3009"/>
                    </a:cxn>
                    <a:cxn ang="0">
                      <a:pos x="connsiteX3010" y="connsiteY3010"/>
                    </a:cxn>
                    <a:cxn ang="0">
                      <a:pos x="connsiteX3011" y="connsiteY3011"/>
                    </a:cxn>
                    <a:cxn ang="0">
                      <a:pos x="connsiteX3012" y="connsiteY3012"/>
                    </a:cxn>
                    <a:cxn ang="0">
                      <a:pos x="connsiteX3013" y="connsiteY3013"/>
                    </a:cxn>
                    <a:cxn ang="0">
                      <a:pos x="connsiteX3014" y="connsiteY3014"/>
                    </a:cxn>
                    <a:cxn ang="0">
                      <a:pos x="connsiteX3015" y="connsiteY3015"/>
                    </a:cxn>
                    <a:cxn ang="0">
                      <a:pos x="connsiteX3016" y="connsiteY3016"/>
                    </a:cxn>
                    <a:cxn ang="0">
                      <a:pos x="connsiteX3017" y="connsiteY3017"/>
                    </a:cxn>
                    <a:cxn ang="0">
                      <a:pos x="connsiteX3018" y="connsiteY3018"/>
                    </a:cxn>
                    <a:cxn ang="0">
                      <a:pos x="connsiteX3019" y="connsiteY3019"/>
                    </a:cxn>
                    <a:cxn ang="0">
                      <a:pos x="connsiteX3020" y="connsiteY3020"/>
                    </a:cxn>
                    <a:cxn ang="0">
                      <a:pos x="connsiteX3021" y="connsiteY3021"/>
                    </a:cxn>
                    <a:cxn ang="0">
                      <a:pos x="connsiteX3022" y="connsiteY3022"/>
                    </a:cxn>
                    <a:cxn ang="0">
                      <a:pos x="connsiteX3023" y="connsiteY3023"/>
                    </a:cxn>
                    <a:cxn ang="0">
                      <a:pos x="connsiteX3024" y="connsiteY3024"/>
                    </a:cxn>
                    <a:cxn ang="0">
                      <a:pos x="connsiteX3025" y="connsiteY3025"/>
                    </a:cxn>
                    <a:cxn ang="0">
                      <a:pos x="connsiteX3026" y="connsiteY3026"/>
                    </a:cxn>
                    <a:cxn ang="0">
                      <a:pos x="connsiteX3027" y="connsiteY3027"/>
                    </a:cxn>
                    <a:cxn ang="0">
                      <a:pos x="connsiteX3028" y="connsiteY3028"/>
                    </a:cxn>
                    <a:cxn ang="0">
                      <a:pos x="connsiteX3029" y="connsiteY3029"/>
                    </a:cxn>
                    <a:cxn ang="0">
                      <a:pos x="connsiteX3030" y="connsiteY3030"/>
                    </a:cxn>
                    <a:cxn ang="0">
                      <a:pos x="connsiteX3031" y="connsiteY3031"/>
                    </a:cxn>
                    <a:cxn ang="0">
                      <a:pos x="connsiteX3032" y="connsiteY3032"/>
                    </a:cxn>
                    <a:cxn ang="0">
                      <a:pos x="connsiteX3033" y="connsiteY3033"/>
                    </a:cxn>
                    <a:cxn ang="0">
                      <a:pos x="connsiteX3034" y="connsiteY3034"/>
                    </a:cxn>
                    <a:cxn ang="0">
                      <a:pos x="connsiteX3035" y="connsiteY3035"/>
                    </a:cxn>
                    <a:cxn ang="0">
                      <a:pos x="connsiteX3036" y="connsiteY3036"/>
                    </a:cxn>
                    <a:cxn ang="0">
                      <a:pos x="connsiteX3037" y="connsiteY3037"/>
                    </a:cxn>
                    <a:cxn ang="0">
                      <a:pos x="connsiteX3038" y="connsiteY3038"/>
                    </a:cxn>
                    <a:cxn ang="0">
                      <a:pos x="connsiteX3039" y="connsiteY3039"/>
                    </a:cxn>
                    <a:cxn ang="0">
                      <a:pos x="connsiteX3040" y="connsiteY3040"/>
                    </a:cxn>
                    <a:cxn ang="0">
                      <a:pos x="connsiteX3041" y="connsiteY3041"/>
                    </a:cxn>
                    <a:cxn ang="0">
                      <a:pos x="connsiteX3042" y="connsiteY3042"/>
                    </a:cxn>
                    <a:cxn ang="0">
                      <a:pos x="connsiteX3043" y="connsiteY3043"/>
                    </a:cxn>
                    <a:cxn ang="0">
                      <a:pos x="connsiteX3044" y="connsiteY3044"/>
                    </a:cxn>
                    <a:cxn ang="0">
                      <a:pos x="connsiteX3045" y="connsiteY3045"/>
                    </a:cxn>
                    <a:cxn ang="0">
                      <a:pos x="connsiteX3046" y="connsiteY3046"/>
                    </a:cxn>
                    <a:cxn ang="0">
                      <a:pos x="connsiteX3047" y="connsiteY3047"/>
                    </a:cxn>
                    <a:cxn ang="0">
                      <a:pos x="connsiteX3048" y="connsiteY3048"/>
                    </a:cxn>
                    <a:cxn ang="0">
                      <a:pos x="connsiteX3049" y="connsiteY3049"/>
                    </a:cxn>
                    <a:cxn ang="0">
                      <a:pos x="connsiteX3050" y="connsiteY3050"/>
                    </a:cxn>
                    <a:cxn ang="0">
                      <a:pos x="connsiteX3051" y="connsiteY3051"/>
                    </a:cxn>
                    <a:cxn ang="0">
                      <a:pos x="connsiteX3052" y="connsiteY3052"/>
                    </a:cxn>
                    <a:cxn ang="0">
                      <a:pos x="connsiteX3053" y="connsiteY3053"/>
                    </a:cxn>
                    <a:cxn ang="0">
                      <a:pos x="connsiteX3054" y="connsiteY3054"/>
                    </a:cxn>
                    <a:cxn ang="0">
                      <a:pos x="connsiteX3055" y="connsiteY3055"/>
                    </a:cxn>
                    <a:cxn ang="0">
                      <a:pos x="connsiteX3056" y="connsiteY3056"/>
                    </a:cxn>
                    <a:cxn ang="0">
                      <a:pos x="connsiteX3057" y="connsiteY3057"/>
                    </a:cxn>
                    <a:cxn ang="0">
                      <a:pos x="connsiteX3058" y="connsiteY3058"/>
                    </a:cxn>
                    <a:cxn ang="0">
                      <a:pos x="connsiteX3059" y="connsiteY3059"/>
                    </a:cxn>
                    <a:cxn ang="0">
                      <a:pos x="connsiteX3060" y="connsiteY3060"/>
                    </a:cxn>
                    <a:cxn ang="0">
                      <a:pos x="connsiteX3061" y="connsiteY3061"/>
                    </a:cxn>
                    <a:cxn ang="0">
                      <a:pos x="connsiteX3062" y="connsiteY3062"/>
                    </a:cxn>
                    <a:cxn ang="0">
                      <a:pos x="connsiteX3063" y="connsiteY3063"/>
                    </a:cxn>
                    <a:cxn ang="0">
                      <a:pos x="connsiteX3064" y="connsiteY3064"/>
                    </a:cxn>
                    <a:cxn ang="0">
                      <a:pos x="connsiteX3065" y="connsiteY3065"/>
                    </a:cxn>
                    <a:cxn ang="0">
                      <a:pos x="connsiteX3066" y="connsiteY3066"/>
                    </a:cxn>
                    <a:cxn ang="0">
                      <a:pos x="connsiteX3067" y="connsiteY3067"/>
                    </a:cxn>
                    <a:cxn ang="0">
                      <a:pos x="connsiteX3068" y="connsiteY3068"/>
                    </a:cxn>
                    <a:cxn ang="0">
                      <a:pos x="connsiteX3069" y="connsiteY3069"/>
                    </a:cxn>
                    <a:cxn ang="0">
                      <a:pos x="connsiteX3070" y="connsiteY3070"/>
                    </a:cxn>
                    <a:cxn ang="0">
                      <a:pos x="connsiteX3071" y="connsiteY3071"/>
                    </a:cxn>
                    <a:cxn ang="0">
                      <a:pos x="connsiteX3072" y="connsiteY3072"/>
                    </a:cxn>
                    <a:cxn ang="0">
                      <a:pos x="connsiteX3073" y="connsiteY3073"/>
                    </a:cxn>
                    <a:cxn ang="0">
                      <a:pos x="connsiteX3074" y="connsiteY3074"/>
                    </a:cxn>
                    <a:cxn ang="0">
                      <a:pos x="connsiteX3075" y="connsiteY3075"/>
                    </a:cxn>
                    <a:cxn ang="0">
                      <a:pos x="connsiteX3076" y="connsiteY3076"/>
                    </a:cxn>
                    <a:cxn ang="0">
                      <a:pos x="connsiteX3077" y="connsiteY3077"/>
                    </a:cxn>
                    <a:cxn ang="0">
                      <a:pos x="connsiteX3078" y="connsiteY3078"/>
                    </a:cxn>
                    <a:cxn ang="0">
                      <a:pos x="connsiteX3079" y="connsiteY3079"/>
                    </a:cxn>
                    <a:cxn ang="0">
                      <a:pos x="connsiteX3080" y="connsiteY3080"/>
                    </a:cxn>
                    <a:cxn ang="0">
                      <a:pos x="connsiteX3081" y="connsiteY3081"/>
                    </a:cxn>
                    <a:cxn ang="0">
                      <a:pos x="connsiteX3082" y="connsiteY3082"/>
                    </a:cxn>
                    <a:cxn ang="0">
                      <a:pos x="connsiteX3083" y="connsiteY3083"/>
                    </a:cxn>
                    <a:cxn ang="0">
                      <a:pos x="connsiteX3084" y="connsiteY3084"/>
                    </a:cxn>
                    <a:cxn ang="0">
                      <a:pos x="connsiteX3085" y="connsiteY3085"/>
                    </a:cxn>
                    <a:cxn ang="0">
                      <a:pos x="connsiteX3086" y="connsiteY3086"/>
                    </a:cxn>
                    <a:cxn ang="0">
                      <a:pos x="connsiteX3087" y="connsiteY3087"/>
                    </a:cxn>
                    <a:cxn ang="0">
                      <a:pos x="connsiteX3088" y="connsiteY3088"/>
                    </a:cxn>
                    <a:cxn ang="0">
                      <a:pos x="connsiteX3089" y="connsiteY3089"/>
                    </a:cxn>
                    <a:cxn ang="0">
                      <a:pos x="connsiteX3090" y="connsiteY3090"/>
                    </a:cxn>
                    <a:cxn ang="0">
                      <a:pos x="connsiteX3091" y="connsiteY3091"/>
                    </a:cxn>
                    <a:cxn ang="0">
                      <a:pos x="connsiteX3092" y="connsiteY3092"/>
                    </a:cxn>
                    <a:cxn ang="0">
                      <a:pos x="connsiteX3093" y="connsiteY3093"/>
                    </a:cxn>
                    <a:cxn ang="0">
                      <a:pos x="connsiteX3094" y="connsiteY3094"/>
                    </a:cxn>
                    <a:cxn ang="0">
                      <a:pos x="connsiteX3095" y="connsiteY3095"/>
                    </a:cxn>
                    <a:cxn ang="0">
                      <a:pos x="connsiteX3096" y="connsiteY3096"/>
                    </a:cxn>
                    <a:cxn ang="0">
                      <a:pos x="connsiteX3097" y="connsiteY3097"/>
                    </a:cxn>
                    <a:cxn ang="0">
                      <a:pos x="connsiteX3098" y="connsiteY3098"/>
                    </a:cxn>
                    <a:cxn ang="0">
                      <a:pos x="connsiteX3099" y="connsiteY3099"/>
                    </a:cxn>
                    <a:cxn ang="0">
                      <a:pos x="connsiteX3100" y="connsiteY3100"/>
                    </a:cxn>
                    <a:cxn ang="0">
                      <a:pos x="connsiteX3101" y="connsiteY3101"/>
                    </a:cxn>
                    <a:cxn ang="0">
                      <a:pos x="connsiteX3102" y="connsiteY3102"/>
                    </a:cxn>
                    <a:cxn ang="0">
                      <a:pos x="connsiteX3103" y="connsiteY3103"/>
                    </a:cxn>
                    <a:cxn ang="0">
                      <a:pos x="connsiteX3104" y="connsiteY3104"/>
                    </a:cxn>
                    <a:cxn ang="0">
                      <a:pos x="connsiteX3105" y="connsiteY3105"/>
                    </a:cxn>
                    <a:cxn ang="0">
                      <a:pos x="connsiteX3106" y="connsiteY3106"/>
                    </a:cxn>
                    <a:cxn ang="0">
                      <a:pos x="connsiteX3107" y="connsiteY3107"/>
                    </a:cxn>
                    <a:cxn ang="0">
                      <a:pos x="connsiteX3108" y="connsiteY3108"/>
                    </a:cxn>
                    <a:cxn ang="0">
                      <a:pos x="connsiteX3109" y="connsiteY3109"/>
                    </a:cxn>
                    <a:cxn ang="0">
                      <a:pos x="connsiteX3110" y="connsiteY3110"/>
                    </a:cxn>
                    <a:cxn ang="0">
                      <a:pos x="connsiteX3111" y="connsiteY3111"/>
                    </a:cxn>
                    <a:cxn ang="0">
                      <a:pos x="connsiteX3112" y="connsiteY3112"/>
                    </a:cxn>
                    <a:cxn ang="0">
                      <a:pos x="connsiteX3113" y="connsiteY3113"/>
                    </a:cxn>
                    <a:cxn ang="0">
                      <a:pos x="connsiteX3114" y="connsiteY3114"/>
                    </a:cxn>
                    <a:cxn ang="0">
                      <a:pos x="connsiteX3115" y="connsiteY3115"/>
                    </a:cxn>
                    <a:cxn ang="0">
                      <a:pos x="connsiteX3116" y="connsiteY3116"/>
                    </a:cxn>
                    <a:cxn ang="0">
                      <a:pos x="connsiteX3117" y="connsiteY3117"/>
                    </a:cxn>
                    <a:cxn ang="0">
                      <a:pos x="connsiteX3118" y="connsiteY3118"/>
                    </a:cxn>
                    <a:cxn ang="0">
                      <a:pos x="connsiteX3119" y="connsiteY3119"/>
                    </a:cxn>
                    <a:cxn ang="0">
                      <a:pos x="connsiteX3120" y="connsiteY3120"/>
                    </a:cxn>
                    <a:cxn ang="0">
                      <a:pos x="connsiteX3121" y="connsiteY3121"/>
                    </a:cxn>
                    <a:cxn ang="0">
                      <a:pos x="connsiteX3122" y="connsiteY3122"/>
                    </a:cxn>
                    <a:cxn ang="0">
                      <a:pos x="connsiteX3123" y="connsiteY3123"/>
                    </a:cxn>
                    <a:cxn ang="0">
                      <a:pos x="connsiteX3124" y="connsiteY3124"/>
                    </a:cxn>
                    <a:cxn ang="0">
                      <a:pos x="connsiteX3125" y="connsiteY3125"/>
                    </a:cxn>
                    <a:cxn ang="0">
                      <a:pos x="connsiteX3126" y="connsiteY3126"/>
                    </a:cxn>
                    <a:cxn ang="0">
                      <a:pos x="connsiteX3127" y="connsiteY3127"/>
                    </a:cxn>
                    <a:cxn ang="0">
                      <a:pos x="connsiteX3128" y="connsiteY3128"/>
                    </a:cxn>
                    <a:cxn ang="0">
                      <a:pos x="connsiteX3129" y="connsiteY3129"/>
                    </a:cxn>
                    <a:cxn ang="0">
                      <a:pos x="connsiteX3130" y="connsiteY3130"/>
                    </a:cxn>
                    <a:cxn ang="0">
                      <a:pos x="connsiteX3131" y="connsiteY3131"/>
                    </a:cxn>
                    <a:cxn ang="0">
                      <a:pos x="connsiteX3132" y="connsiteY3132"/>
                    </a:cxn>
                    <a:cxn ang="0">
                      <a:pos x="connsiteX3133" y="connsiteY3133"/>
                    </a:cxn>
                    <a:cxn ang="0">
                      <a:pos x="connsiteX3134" y="connsiteY3134"/>
                    </a:cxn>
                    <a:cxn ang="0">
                      <a:pos x="connsiteX3135" y="connsiteY3135"/>
                    </a:cxn>
                    <a:cxn ang="0">
                      <a:pos x="connsiteX3136" y="connsiteY3136"/>
                    </a:cxn>
                    <a:cxn ang="0">
                      <a:pos x="connsiteX3137" y="connsiteY3137"/>
                    </a:cxn>
                    <a:cxn ang="0">
                      <a:pos x="connsiteX3138" y="connsiteY3138"/>
                    </a:cxn>
                    <a:cxn ang="0">
                      <a:pos x="connsiteX3139" y="connsiteY3139"/>
                    </a:cxn>
                    <a:cxn ang="0">
                      <a:pos x="connsiteX3140" y="connsiteY3140"/>
                    </a:cxn>
                    <a:cxn ang="0">
                      <a:pos x="connsiteX3141" y="connsiteY3141"/>
                    </a:cxn>
                    <a:cxn ang="0">
                      <a:pos x="connsiteX3142" y="connsiteY3142"/>
                    </a:cxn>
                    <a:cxn ang="0">
                      <a:pos x="connsiteX3143" y="connsiteY3143"/>
                    </a:cxn>
                    <a:cxn ang="0">
                      <a:pos x="connsiteX3144" y="connsiteY3144"/>
                    </a:cxn>
                    <a:cxn ang="0">
                      <a:pos x="connsiteX3145" y="connsiteY3145"/>
                    </a:cxn>
                    <a:cxn ang="0">
                      <a:pos x="connsiteX3146" y="connsiteY3146"/>
                    </a:cxn>
                    <a:cxn ang="0">
                      <a:pos x="connsiteX3147" y="connsiteY3147"/>
                    </a:cxn>
                    <a:cxn ang="0">
                      <a:pos x="connsiteX3148" y="connsiteY3148"/>
                    </a:cxn>
                    <a:cxn ang="0">
                      <a:pos x="connsiteX3149" y="connsiteY3149"/>
                    </a:cxn>
                    <a:cxn ang="0">
                      <a:pos x="connsiteX3150" y="connsiteY3150"/>
                    </a:cxn>
                    <a:cxn ang="0">
                      <a:pos x="connsiteX3151" y="connsiteY3151"/>
                    </a:cxn>
                    <a:cxn ang="0">
                      <a:pos x="connsiteX3152" y="connsiteY3152"/>
                    </a:cxn>
                    <a:cxn ang="0">
                      <a:pos x="connsiteX3153" y="connsiteY3153"/>
                    </a:cxn>
                    <a:cxn ang="0">
                      <a:pos x="connsiteX3154" y="connsiteY3154"/>
                    </a:cxn>
                    <a:cxn ang="0">
                      <a:pos x="connsiteX3155" y="connsiteY3155"/>
                    </a:cxn>
                    <a:cxn ang="0">
                      <a:pos x="connsiteX3156" y="connsiteY3156"/>
                    </a:cxn>
                    <a:cxn ang="0">
                      <a:pos x="connsiteX3157" y="connsiteY3157"/>
                    </a:cxn>
                    <a:cxn ang="0">
                      <a:pos x="connsiteX3158" y="connsiteY3158"/>
                    </a:cxn>
                    <a:cxn ang="0">
                      <a:pos x="connsiteX3159" y="connsiteY3159"/>
                    </a:cxn>
                    <a:cxn ang="0">
                      <a:pos x="connsiteX3160" y="connsiteY3160"/>
                    </a:cxn>
                    <a:cxn ang="0">
                      <a:pos x="connsiteX3161" y="connsiteY3161"/>
                    </a:cxn>
                    <a:cxn ang="0">
                      <a:pos x="connsiteX3162" y="connsiteY3162"/>
                    </a:cxn>
                    <a:cxn ang="0">
                      <a:pos x="connsiteX3163" y="connsiteY3163"/>
                    </a:cxn>
                    <a:cxn ang="0">
                      <a:pos x="connsiteX3164" y="connsiteY3164"/>
                    </a:cxn>
                    <a:cxn ang="0">
                      <a:pos x="connsiteX3165" y="connsiteY3165"/>
                    </a:cxn>
                    <a:cxn ang="0">
                      <a:pos x="connsiteX3166" y="connsiteY3166"/>
                    </a:cxn>
                    <a:cxn ang="0">
                      <a:pos x="connsiteX3167" y="connsiteY3167"/>
                    </a:cxn>
                    <a:cxn ang="0">
                      <a:pos x="connsiteX3168" y="connsiteY3168"/>
                    </a:cxn>
                    <a:cxn ang="0">
                      <a:pos x="connsiteX3169" y="connsiteY3169"/>
                    </a:cxn>
                    <a:cxn ang="0">
                      <a:pos x="connsiteX3170" y="connsiteY3170"/>
                    </a:cxn>
                    <a:cxn ang="0">
                      <a:pos x="connsiteX3171" y="connsiteY3171"/>
                    </a:cxn>
                    <a:cxn ang="0">
                      <a:pos x="connsiteX3172" y="connsiteY3172"/>
                    </a:cxn>
                    <a:cxn ang="0">
                      <a:pos x="connsiteX3173" y="connsiteY3173"/>
                    </a:cxn>
                    <a:cxn ang="0">
                      <a:pos x="connsiteX3174" y="connsiteY3174"/>
                    </a:cxn>
                    <a:cxn ang="0">
                      <a:pos x="connsiteX3175" y="connsiteY3175"/>
                    </a:cxn>
                    <a:cxn ang="0">
                      <a:pos x="connsiteX3176" y="connsiteY3176"/>
                    </a:cxn>
                    <a:cxn ang="0">
                      <a:pos x="connsiteX3177" y="connsiteY3177"/>
                    </a:cxn>
                    <a:cxn ang="0">
                      <a:pos x="connsiteX3178" y="connsiteY3178"/>
                    </a:cxn>
                    <a:cxn ang="0">
                      <a:pos x="connsiteX3179" y="connsiteY3179"/>
                    </a:cxn>
                    <a:cxn ang="0">
                      <a:pos x="connsiteX3180" y="connsiteY3180"/>
                    </a:cxn>
                    <a:cxn ang="0">
                      <a:pos x="connsiteX3181" y="connsiteY3181"/>
                    </a:cxn>
                    <a:cxn ang="0">
                      <a:pos x="connsiteX3182" y="connsiteY3182"/>
                    </a:cxn>
                    <a:cxn ang="0">
                      <a:pos x="connsiteX3183" y="connsiteY3183"/>
                    </a:cxn>
                    <a:cxn ang="0">
                      <a:pos x="connsiteX3184" y="connsiteY3184"/>
                    </a:cxn>
                    <a:cxn ang="0">
                      <a:pos x="connsiteX3185" y="connsiteY3185"/>
                    </a:cxn>
                    <a:cxn ang="0">
                      <a:pos x="connsiteX3186" y="connsiteY3186"/>
                    </a:cxn>
                    <a:cxn ang="0">
                      <a:pos x="connsiteX3187" y="connsiteY3187"/>
                    </a:cxn>
                    <a:cxn ang="0">
                      <a:pos x="connsiteX3188" y="connsiteY3188"/>
                    </a:cxn>
                    <a:cxn ang="0">
                      <a:pos x="connsiteX3189" y="connsiteY3189"/>
                    </a:cxn>
                    <a:cxn ang="0">
                      <a:pos x="connsiteX3190" y="connsiteY3190"/>
                    </a:cxn>
                    <a:cxn ang="0">
                      <a:pos x="connsiteX3191" y="connsiteY3191"/>
                    </a:cxn>
                    <a:cxn ang="0">
                      <a:pos x="connsiteX3192" y="connsiteY3192"/>
                    </a:cxn>
                    <a:cxn ang="0">
                      <a:pos x="connsiteX3193" y="connsiteY3193"/>
                    </a:cxn>
                    <a:cxn ang="0">
                      <a:pos x="connsiteX3194" y="connsiteY3194"/>
                    </a:cxn>
                    <a:cxn ang="0">
                      <a:pos x="connsiteX3195" y="connsiteY3195"/>
                    </a:cxn>
                    <a:cxn ang="0">
                      <a:pos x="connsiteX3196" y="connsiteY3196"/>
                    </a:cxn>
                    <a:cxn ang="0">
                      <a:pos x="connsiteX3197" y="connsiteY3197"/>
                    </a:cxn>
                    <a:cxn ang="0">
                      <a:pos x="connsiteX3198" y="connsiteY3198"/>
                    </a:cxn>
                    <a:cxn ang="0">
                      <a:pos x="connsiteX3199" y="connsiteY3199"/>
                    </a:cxn>
                    <a:cxn ang="0">
                      <a:pos x="connsiteX3200" y="connsiteY3200"/>
                    </a:cxn>
                    <a:cxn ang="0">
                      <a:pos x="connsiteX3201" y="connsiteY3201"/>
                    </a:cxn>
                    <a:cxn ang="0">
                      <a:pos x="connsiteX3202" y="connsiteY3202"/>
                    </a:cxn>
                    <a:cxn ang="0">
                      <a:pos x="connsiteX3203" y="connsiteY3203"/>
                    </a:cxn>
                    <a:cxn ang="0">
                      <a:pos x="connsiteX3204" y="connsiteY3204"/>
                    </a:cxn>
                    <a:cxn ang="0">
                      <a:pos x="connsiteX3205" y="connsiteY3205"/>
                    </a:cxn>
                    <a:cxn ang="0">
                      <a:pos x="connsiteX3206" y="connsiteY3206"/>
                    </a:cxn>
                    <a:cxn ang="0">
                      <a:pos x="connsiteX3207" y="connsiteY3207"/>
                    </a:cxn>
                    <a:cxn ang="0">
                      <a:pos x="connsiteX3208" y="connsiteY3208"/>
                    </a:cxn>
                    <a:cxn ang="0">
                      <a:pos x="connsiteX3209" y="connsiteY3209"/>
                    </a:cxn>
                    <a:cxn ang="0">
                      <a:pos x="connsiteX3210" y="connsiteY3210"/>
                    </a:cxn>
                    <a:cxn ang="0">
                      <a:pos x="connsiteX3211" y="connsiteY3211"/>
                    </a:cxn>
                    <a:cxn ang="0">
                      <a:pos x="connsiteX3212" y="connsiteY3212"/>
                    </a:cxn>
                    <a:cxn ang="0">
                      <a:pos x="connsiteX3213" y="connsiteY3213"/>
                    </a:cxn>
                    <a:cxn ang="0">
                      <a:pos x="connsiteX3214" y="connsiteY3214"/>
                    </a:cxn>
                    <a:cxn ang="0">
                      <a:pos x="connsiteX3215" y="connsiteY3215"/>
                    </a:cxn>
                    <a:cxn ang="0">
                      <a:pos x="connsiteX3216" y="connsiteY3216"/>
                    </a:cxn>
                    <a:cxn ang="0">
                      <a:pos x="connsiteX3217" y="connsiteY3217"/>
                    </a:cxn>
                    <a:cxn ang="0">
                      <a:pos x="connsiteX3218" y="connsiteY3218"/>
                    </a:cxn>
                    <a:cxn ang="0">
                      <a:pos x="connsiteX3219" y="connsiteY3219"/>
                    </a:cxn>
                    <a:cxn ang="0">
                      <a:pos x="connsiteX3220" y="connsiteY3220"/>
                    </a:cxn>
                    <a:cxn ang="0">
                      <a:pos x="connsiteX3221" y="connsiteY3221"/>
                    </a:cxn>
                    <a:cxn ang="0">
                      <a:pos x="connsiteX3222" y="connsiteY3222"/>
                    </a:cxn>
                    <a:cxn ang="0">
                      <a:pos x="connsiteX3223" y="connsiteY3223"/>
                    </a:cxn>
                    <a:cxn ang="0">
                      <a:pos x="connsiteX3224" y="connsiteY3224"/>
                    </a:cxn>
                    <a:cxn ang="0">
                      <a:pos x="connsiteX3225" y="connsiteY3225"/>
                    </a:cxn>
                    <a:cxn ang="0">
                      <a:pos x="connsiteX3226" y="connsiteY3226"/>
                    </a:cxn>
                    <a:cxn ang="0">
                      <a:pos x="connsiteX3227" y="connsiteY3227"/>
                    </a:cxn>
                    <a:cxn ang="0">
                      <a:pos x="connsiteX3228" y="connsiteY3228"/>
                    </a:cxn>
                    <a:cxn ang="0">
                      <a:pos x="connsiteX3229" y="connsiteY3229"/>
                    </a:cxn>
                    <a:cxn ang="0">
                      <a:pos x="connsiteX3230" y="connsiteY3230"/>
                    </a:cxn>
                    <a:cxn ang="0">
                      <a:pos x="connsiteX3231" y="connsiteY3231"/>
                    </a:cxn>
                    <a:cxn ang="0">
                      <a:pos x="connsiteX3232" y="connsiteY3232"/>
                    </a:cxn>
                    <a:cxn ang="0">
                      <a:pos x="connsiteX3233" y="connsiteY3233"/>
                    </a:cxn>
                    <a:cxn ang="0">
                      <a:pos x="connsiteX3234" y="connsiteY3234"/>
                    </a:cxn>
                    <a:cxn ang="0">
                      <a:pos x="connsiteX3235" y="connsiteY3235"/>
                    </a:cxn>
                    <a:cxn ang="0">
                      <a:pos x="connsiteX3236" y="connsiteY3236"/>
                    </a:cxn>
                    <a:cxn ang="0">
                      <a:pos x="connsiteX3237" y="connsiteY3237"/>
                    </a:cxn>
                    <a:cxn ang="0">
                      <a:pos x="connsiteX3238" y="connsiteY3238"/>
                    </a:cxn>
                    <a:cxn ang="0">
                      <a:pos x="connsiteX3239" y="connsiteY3239"/>
                    </a:cxn>
                    <a:cxn ang="0">
                      <a:pos x="connsiteX3240" y="connsiteY3240"/>
                    </a:cxn>
                    <a:cxn ang="0">
                      <a:pos x="connsiteX3241" y="connsiteY3241"/>
                    </a:cxn>
                    <a:cxn ang="0">
                      <a:pos x="connsiteX3242" y="connsiteY3242"/>
                    </a:cxn>
                    <a:cxn ang="0">
                      <a:pos x="connsiteX3243" y="connsiteY3243"/>
                    </a:cxn>
                    <a:cxn ang="0">
                      <a:pos x="connsiteX3244" y="connsiteY3244"/>
                    </a:cxn>
                    <a:cxn ang="0">
                      <a:pos x="connsiteX3245" y="connsiteY3245"/>
                    </a:cxn>
                    <a:cxn ang="0">
                      <a:pos x="connsiteX3246" y="connsiteY3246"/>
                    </a:cxn>
                    <a:cxn ang="0">
                      <a:pos x="connsiteX3247" y="connsiteY3247"/>
                    </a:cxn>
                    <a:cxn ang="0">
                      <a:pos x="connsiteX3248" y="connsiteY3248"/>
                    </a:cxn>
                    <a:cxn ang="0">
                      <a:pos x="connsiteX3249" y="connsiteY3249"/>
                    </a:cxn>
                    <a:cxn ang="0">
                      <a:pos x="connsiteX3250" y="connsiteY3250"/>
                    </a:cxn>
                    <a:cxn ang="0">
                      <a:pos x="connsiteX3251" y="connsiteY3251"/>
                    </a:cxn>
                    <a:cxn ang="0">
                      <a:pos x="connsiteX3252" y="connsiteY3252"/>
                    </a:cxn>
                    <a:cxn ang="0">
                      <a:pos x="connsiteX3253" y="connsiteY3253"/>
                    </a:cxn>
                    <a:cxn ang="0">
                      <a:pos x="connsiteX3254" y="connsiteY3254"/>
                    </a:cxn>
                    <a:cxn ang="0">
                      <a:pos x="connsiteX3255" y="connsiteY3255"/>
                    </a:cxn>
                    <a:cxn ang="0">
                      <a:pos x="connsiteX3256" y="connsiteY3256"/>
                    </a:cxn>
                    <a:cxn ang="0">
                      <a:pos x="connsiteX3257" y="connsiteY3257"/>
                    </a:cxn>
                    <a:cxn ang="0">
                      <a:pos x="connsiteX3258" y="connsiteY3258"/>
                    </a:cxn>
                    <a:cxn ang="0">
                      <a:pos x="connsiteX3259" y="connsiteY3259"/>
                    </a:cxn>
                    <a:cxn ang="0">
                      <a:pos x="connsiteX3260" y="connsiteY3260"/>
                    </a:cxn>
                    <a:cxn ang="0">
                      <a:pos x="connsiteX3261" y="connsiteY3261"/>
                    </a:cxn>
                    <a:cxn ang="0">
                      <a:pos x="connsiteX3262" y="connsiteY3262"/>
                    </a:cxn>
                    <a:cxn ang="0">
                      <a:pos x="connsiteX3263" y="connsiteY3263"/>
                    </a:cxn>
                    <a:cxn ang="0">
                      <a:pos x="connsiteX3264" y="connsiteY3264"/>
                    </a:cxn>
                    <a:cxn ang="0">
                      <a:pos x="connsiteX3265" y="connsiteY3265"/>
                    </a:cxn>
                    <a:cxn ang="0">
                      <a:pos x="connsiteX3266" y="connsiteY3266"/>
                    </a:cxn>
                    <a:cxn ang="0">
                      <a:pos x="connsiteX3267" y="connsiteY3267"/>
                    </a:cxn>
                    <a:cxn ang="0">
                      <a:pos x="connsiteX3268" y="connsiteY3268"/>
                    </a:cxn>
                    <a:cxn ang="0">
                      <a:pos x="connsiteX3269" y="connsiteY3269"/>
                    </a:cxn>
                    <a:cxn ang="0">
                      <a:pos x="connsiteX3270" y="connsiteY3270"/>
                    </a:cxn>
                    <a:cxn ang="0">
                      <a:pos x="connsiteX3271" y="connsiteY3271"/>
                    </a:cxn>
                    <a:cxn ang="0">
                      <a:pos x="connsiteX3272" y="connsiteY3272"/>
                    </a:cxn>
                    <a:cxn ang="0">
                      <a:pos x="connsiteX3273" y="connsiteY3273"/>
                    </a:cxn>
                    <a:cxn ang="0">
                      <a:pos x="connsiteX3274" y="connsiteY3274"/>
                    </a:cxn>
                    <a:cxn ang="0">
                      <a:pos x="connsiteX3275" y="connsiteY3275"/>
                    </a:cxn>
                    <a:cxn ang="0">
                      <a:pos x="connsiteX3276" y="connsiteY3276"/>
                    </a:cxn>
                    <a:cxn ang="0">
                      <a:pos x="connsiteX3277" y="connsiteY3277"/>
                    </a:cxn>
                    <a:cxn ang="0">
                      <a:pos x="connsiteX3278" y="connsiteY3278"/>
                    </a:cxn>
                    <a:cxn ang="0">
                      <a:pos x="connsiteX3279" y="connsiteY3279"/>
                    </a:cxn>
                    <a:cxn ang="0">
                      <a:pos x="connsiteX3280" y="connsiteY3280"/>
                    </a:cxn>
                    <a:cxn ang="0">
                      <a:pos x="connsiteX3281" y="connsiteY3281"/>
                    </a:cxn>
                    <a:cxn ang="0">
                      <a:pos x="connsiteX3282" y="connsiteY3282"/>
                    </a:cxn>
                    <a:cxn ang="0">
                      <a:pos x="connsiteX3283" y="connsiteY3283"/>
                    </a:cxn>
                    <a:cxn ang="0">
                      <a:pos x="connsiteX3284" y="connsiteY3284"/>
                    </a:cxn>
                    <a:cxn ang="0">
                      <a:pos x="connsiteX3285" y="connsiteY3285"/>
                    </a:cxn>
                    <a:cxn ang="0">
                      <a:pos x="connsiteX3286" y="connsiteY3286"/>
                    </a:cxn>
                    <a:cxn ang="0">
                      <a:pos x="connsiteX3287" y="connsiteY3287"/>
                    </a:cxn>
                    <a:cxn ang="0">
                      <a:pos x="connsiteX3288" y="connsiteY3288"/>
                    </a:cxn>
                    <a:cxn ang="0">
                      <a:pos x="connsiteX3289" y="connsiteY3289"/>
                    </a:cxn>
                    <a:cxn ang="0">
                      <a:pos x="connsiteX3290" y="connsiteY3290"/>
                    </a:cxn>
                    <a:cxn ang="0">
                      <a:pos x="connsiteX3291" y="connsiteY3291"/>
                    </a:cxn>
                    <a:cxn ang="0">
                      <a:pos x="connsiteX3292" y="connsiteY3292"/>
                    </a:cxn>
                    <a:cxn ang="0">
                      <a:pos x="connsiteX3293" y="connsiteY3293"/>
                    </a:cxn>
                    <a:cxn ang="0">
                      <a:pos x="connsiteX3294" y="connsiteY3294"/>
                    </a:cxn>
                    <a:cxn ang="0">
                      <a:pos x="connsiteX3295" y="connsiteY3295"/>
                    </a:cxn>
                    <a:cxn ang="0">
                      <a:pos x="connsiteX3296" y="connsiteY3296"/>
                    </a:cxn>
                    <a:cxn ang="0">
                      <a:pos x="connsiteX3297" y="connsiteY3297"/>
                    </a:cxn>
                    <a:cxn ang="0">
                      <a:pos x="connsiteX3298" y="connsiteY3298"/>
                    </a:cxn>
                    <a:cxn ang="0">
                      <a:pos x="connsiteX3299" y="connsiteY3299"/>
                    </a:cxn>
                    <a:cxn ang="0">
                      <a:pos x="connsiteX3300" y="connsiteY3300"/>
                    </a:cxn>
                    <a:cxn ang="0">
                      <a:pos x="connsiteX3301" y="connsiteY3301"/>
                    </a:cxn>
                    <a:cxn ang="0">
                      <a:pos x="connsiteX3302" y="connsiteY3302"/>
                    </a:cxn>
                    <a:cxn ang="0">
                      <a:pos x="connsiteX3303" y="connsiteY3303"/>
                    </a:cxn>
                    <a:cxn ang="0">
                      <a:pos x="connsiteX3304" y="connsiteY3304"/>
                    </a:cxn>
                    <a:cxn ang="0">
                      <a:pos x="connsiteX3305" y="connsiteY3305"/>
                    </a:cxn>
                    <a:cxn ang="0">
                      <a:pos x="connsiteX3306" y="connsiteY3306"/>
                    </a:cxn>
                    <a:cxn ang="0">
                      <a:pos x="connsiteX3307" y="connsiteY3307"/>
                    </a:cxn>
                    <a:cxn ang="0">
                      <a:pos x="connsiteX3308" y="connsiteY3308"/>
                    </a:cxn>
                    <a:cxn ang="0">
                      <a:pos x="connsiteX3309" y="connsiteY3309"/>
                    </a:cxn>
                    <a:cxn ang="0">
                      <a:pos x="connsiteX3310" y="connsiteY3310"/>
                    </a:cxn>
                    <a:cxn ang="0">
                      <a:pos x="connsiteX3311" y="connsiteY3311"/>
                    </a:cxn>
                    <a:cxn ang="0">
                      <a:pos x="connsiteX3312" y="connsiteY3312"/>
                    </a:cxn>
                    <a:cxn ang="0">
                      <a:pos x="connsiteX3313" y="connsiteY3313"/>
                    </a:cxn>
                    <a:cxn ang="0">
                      <a:pos x="connsiteX3314" y="connsiteY3314"/>
                    </a:cxn>
                    <a:cxn ang="0">
                      <a:pos x="connsiteX3315" y="connsiteY3315"/>
                    </a:cxn>
                    <a:cxn ang="0">
                      <a:pos x="connsiteX3316" y="connsiteY3316"/>
                    </a:cxn>
                    <a:cxn ang="0">
                      <a:pos x="connsiteX3317" y="connsiteY3317"/>
                    </a:cxn>
                    <a:cxn ang="0">
                      <a:pos x="connsiteX3318" y="connsiteY3318"/>
                    </a:cxn>
                    <a:cxn ang="0">
                      <a:pos x="connsiteX3319" y="connsiteY3319"/>
                    </a:cxn>
                    <a:cxn ang="0">
                      <a:pos x="connsiteX3320" y="connsiteY3320"/>
                    </a:cxn>
                    <a:cxn ang="0">
                      <a:pos x="connsiteX3321" y="connsiteY3321"/>
                    </a:cxn>
                    <a:cxn ang="0">
                      <a:pos x="connsiteX3322" y="connsiteY3322"/>
                    </a:cxn>
                    <a:cxn ang="0">
                      <a:pos x="connsiteX3323" y="connsiteY3323"/>
                    </a:cxn>
                    <a:cxn ang="0">
                      <a:pos x="connsiteX3324" y="connsiteY3324"/>
                    </a:cxn>
                    <a:cxn ang="0">
                      <a:pos x="connsiteX3325" y="connsiteY3325"/>
                    </a:cxn>
                    <a:cxn ang="0">
                      <a:pos x="connsiteX3326" y="connsiteY3326"/>
                    </a:cxn>
                    <a:cxn ang="0">
                      <a:pos x="connsiteX3327" y="connsiteY3327"/>
                    </a:cxn>
                    <a:cxn ang="0">
                      <a:pos x="connsiteX3328" y="connsiteY3328"/>
                    </a:cxn>
                    <a:cxn ang="0">
                      <a:pos x="connsiteX3329" y="connsiteY3329"/>
                    </a:cxn>
                    <a:cxn ang="0">
                      <a:pos x="connsiteX3330" y="connsiteY3330"/>
                    </a:cxn>
                    <a:cxn ang="0">
                      <a:pos x="connsiteX3331" y="connsiteY3331"/>
                    </a:cxn>
                    <a:cxn ang="0">
                      <a:pos x="connsiteX3332" y="connsiteY3332"/>
                    </a:cxn>
                    <a:cxn ang="0">
                      <a:pos x="connsiteX3333" y="connsiteY3333"/>
                    </a:cxn>
                    <a:cxn ang="0">
                      <a:pos x="connsiteX3334" y="connsiteY3334"/>
                    </a:cxn>
                    <a:cxn ang="0">
                      <a:pos x="connsiteX3335" y="connsiteY3335"/>
                    </a:cxn>
                    <a:cxn ang="0">
                      <a:pos x="connsiteX3336" y="connsiteY3336"/>
                    </a:cxn>
                    <a:cxn ang="0">
                      <a:pos x="connsiteX3337" y="connsiteY3337"/>
                    </a:cxn>
                    <a:cxn ang="0">
                      <a:pos x="connsiteX3338" y="connsiteY3338"/>
                    </a:cxn>
                    <a:cxn ang="0">
                      <a:pos x="connsiteX3339" y="connsiteY3339"/>
                    </a:cxn>
                    <a:cxn ang="0">
                      <a:pos x="connsiteX3340" y="connsiteY3340"/>
                    </a:cxn>
                    <a:cxn ang="0">
                      <a:pos x="connsiteX3341" y="connsiteY3341"/>
                    </a:cxn>
                    <a:cxn ang="0">
                      <a:pos x="connsiteX3342" y="connsiteY3342"/>
                    </a:cxn>
                    <a:cxn ang="0">
                      <a:pos x="connsiteX3343" y="connsiteY3343"/>
                    </a:cxn>
                    <a:cxn ang="0">
                      <a:pos x="connsiteX3344" y="connsiteY3344"/>
                    </a:cxn>
                    <a:cxn ang="0">
                      <a:pos x="connsiteX3345" y="connsiteY3345"/>
                    </a:cxn>
                    <a:cxn ang="0">
                      <a:pos x="connsiteX3346" y="connsiteY3346"/>
                    </a:cxn>
                    <a:cxn ang="0">
                      <a:pos x="connsiteX3347" y="connsiteY3347"/>
                    </a:cxn>
                    <a:cxn ang="0">
                      <a:pos x="connsiteX3348" y="connsiteY3348"/>
                    </a:cxn>
                    <a:cxn ang="0">
                      <a:pos x="connsiteX3349" y="connsiteY3349"/>
                    </a:cxn>
                    <a:cxn ang="0">
                      <a:pos x="connsiteX3350" y="connsiteY3350"/>
                    </a:cxn>
                    <a:cxn ang="0">
                      <a:pos x="connsiteX3351" y="connsiteY3351"/>
                    </a:cxn>
                    <a:cxn ang="0">
                      <a:pos x="connsiteX3352" y="connsiteY3352"/>
                    </a:cxn>
                    <a:cxn ang="0">
                      <a:pos x="connsiteX3353" y="connsiteY3353"/>
                    </a:cxn>
                    <a:cxn ang="0">
                      <a:pos x="connsiteX3354" y="connsiteY3354"/>
                    </a:cxn>
                    <a:cxn ang="0">
                      <a:pos x="connsiteX3355" y="connsiteY3355"/>
                    </a:cxn>
                    <a:cxn ang="0">
                      <a:pos x="connsiteX3356" y="connsiteY3356"/>
                    </a:cxn>
                    <a:cxn ang="0">
                      <a:pos x="connsiteX3357" y="connsiteY3357"/>
                    </a:cxn>
                    <a:cxn ang="0">
                      <a:pos x="connsiteX3358" y="connsiteY3358"/>
                    </a:cxn>
                    <a:cxn ang="0">
                      <a:pos x="connsiteX3359" y="connsiteY3359"/>
                    </a:cxn>
                    <a:cxn ang="0">
                      <a:pos x="connsiteX3360" y="connsiteY3360"/>
                    </a:cxn>
                    <a:cxn ang="0">
                      <a:pos x="connsiteX3361" y="connsiteY3361"/>
                    </a:cxn>
                    <a:cxn ang="0">
                      <a:pos x="connsiteX3362" y="connsiteY3362"/>
                    </a:cxn>
                    <a:cxn ang="0">
                      <a:pos x="connsiteX3363" y="connsiteY3363"/>
                    </a:cxn>
                    <a:cxn ang="0">
                      <a:pos x="connsiteX3364" y="connsiteY3364"/>
                    </a:cxn>
                    <a:cxn ang="0">
                      <a:pos x="connsiteX3365" y="connsiteY3365"/>
                    </a:cxn>
                    <a:cxn ang="0">
                      <a:pos x="connsiteX3366" y="connsiteY3366"/>
                    </a:cxn>
                    <a:cxn ang="0">
                      <a:pos x="connsiteX3367" y="connsiteY3367"/>
                    </a:cxn>
                    <a:cxn ang="0">
                      <a:pos x="connsiteX3368" y="connsiteY3368"/>
                    </a:cxn>
                    <a:cxn ang="0">
                      <a:pos x="connsiteX3369" y="connsiteY3369"/>
                    </a:cxn>
                    <a:cxn ang="0">
                      <a:pos x="connsiteX3370" y="connsiteY3370"/>
                    </a:cxn>
                    <a:cxn ang="0">
                      <a:pos x="connsiteX3371" y="connsiteY3371"/>
                    </a:cxn>
                    <a:cxn ang="0">
                      <a:pos x="connsiteX3372" y="connsiteY3372"/>
                    </a:cxn>
                    <a:cxn ang="0">
                      <a:pos x="connsiteX3373" y="connsiteY3373"/>
                    </a:cxn>
                    <a:cxn ang="0">
                      <a:pos x="connsiteX3374" y="connsiteY3374"/>
                    </a:cxn>
                    <a:cxn ang="0">
                      <a:pos x="connsiteX3375" y="connsiteY3375"/>
                    </a:cxn>
                    <a:cxn ang="0">
                      <a:pos x="connsiteX3376" y="connsiteY3376"/>
                    </a:cxn>
                    <a:cxn ang="0">
                      <a:pos x="connsiteX3377" y="connsiteY3377"/>
                    </a:cxn>
                    <a:cxn ang="0">
                      <a:pos x="connsiteX3378" y="connsiteY3378"/>
                    </a:cxn>
                    <a:cxn ang="0">
                      <a:pos x="connsiteX3379" y="connsiteY3379"/>
                    </a:cxn>
                    <a:cxn ang="0">
                      <a:pos x="connsiteX3380" y="connsiteY3380"/>
                    </a:cxn>
                    <a:cxn ang="0">
                      <a:pos x="connsiteX3381" y="connsiteY3381"/>
                    </a:cxn>
                    <a:cxn ang="0">
                      <a:pos x="connsiteX3382" y="connsiteY3382"/>
                    </a:cxn>
                    <a:cxn ang="0">
                      <a:pos x="connsiteX3383" y="connsiteY3383"/>
                    </a:cxn>
                    <a:cxn ang="0">
                      <a:pos x="connsiteX3384" y="connsiteY3384"/>
                    </a:cxn>
                    <a:cxn ang="0">
                      <a:pos x="connsiteX3385" y="connsiteY3385"/>
                    </a:cxn>
                    <a:cxn ang="0">
                      <a:pos x="connsiteX3386" y="connsiteY3386"/>
                    </a:cxn>
                    <a:cxn ang="0">
                      <a:pos x="connsiteX3387" y="connsiteY3387"/>
                    </a:cxn>
                    <a:cxn ang="0">
                      <a:pos x="connsiteX3388" y="connsiteY3388"/>
                    </a:cxn>
                    <a:cxn ang="0">
                      <a:pos x="connsiteX3389" y="connsiteY3389"/>
                    </a:cxn>
                    <a:cxn ang="0">
                      <a:pos x="connsiteX3390" y="connsiteY3390"/>
                    </a:cxn>
                    <a:cxn ang="0">
                      <a:pos x="connsiteX3391" y="connsiteY3391"/>
                    </a:cxn>
                    <a:cxn ang="0">
                      <a:pos x="connsiteX3392" y="connsiteY3392"/>
                    </a:cxn>
                    <a:cxn ang="0">
                      <a:pos x="connsiteX3393" y="connsiteY3393"/>
                    </a:cxn>
                    <a:cxn ang="0">
                      <a:pos x="connsiteX3394" y="connsiteY3394"/>
                    </a:cxn>
                    <a:cxn ang="0">
                      <a:pos x="connsiteX3395" y="connsiteY3395"/>
                    </a:cxn>
                    <a:cxn ang="0">
                      <a:pos x="connsiteX3396" y="connsiteY3396"/>
                    </a:cxn>
                    <a:cxn ang="0">
                      <a:pos x="connsiteX3397" y="connsiteY3397"/>
                    </a:cxn>
                    <a:cxn ang="0">
                      <a:pos x="connsiteX3398" y="connsiteY3398"/>
                    </a:cxn>
                    <a:cxn ang="0">
                      <a:pos x="connsiteX3399" y="connsiteY3399"/>
                    </a:cxn>
                    <a:cxn ang="0">
                      <a:pos x="connsiteX3400" y="connsiteY3400"/>
                    </a:cxn>
                    <a:cxn ang="0">
                      <a:pos x="connsiteX3401" y="connsiteY3401"/>
                    </a:cxn>
                    <a:cxn ang="0">
                      <a:pos x="connsiteX3402" y="connsiteY3402"/>
                    </a:cxn>
                    <a:cxn ang="0">
                      <a:pos x="connsiteX3403" y="connsiteY3403"/>
                    </a:cxn>
                    <a:cxn ang="0">
                      <a:pos x="connsiteX3404" y="connsiteY3404"/>
                    </a:cxn>
                    <a:cxn ang="0">
                      <a:pos x="connsiteX3405" y="connsiteY3405"/>
                    </a:cxn>
                    <a:cxn ang="0">
                      <a:pos x="connsiteX3406" y="connsiteY3406"/>
                    </a:cxn>
                    <a:cxn ang="0">
                      <a:pos x="connsiteX3407" y="connsiteY3407"/>
                    </a:cxn>
                    <a:cxn ang="0">
                      <a:pos x="connsiteX3408" y="connsiteY3408"/>
                    </a:cxn>
                    <a:cxn ang="0">
                      <a:pos x="connsiteX3409" y="connsiteY3409"/>
                    </a:cxn>
                    <a:cxn ang="0">
                      <a:pos x="connsiteX3410" y="connsiteY3410"/>
                    </a:cxn>
                    <a:cxn ang="0">
                      <a:pos x="connsiteX3411" y="connsiteY3411"/>
                    </a:cxn>
                    <a:cxn ang="0">
                      <a:pos x="connsiteX3412" y="connsiteY3412"/>
                    </a:cxn>
                    <a:cxn ang="0">
                      <a:pos x="connsiteX3413" y="connsiteY3413"/>
                    </a:cxn>
                    <a:cxn ang="0">
                      <a:pos x="connsiteX3414" y="connsiteY3414"/>
                    </a:cxn>
                    <a:cxn ang="0">
                      <a:pos x="connsiteX3415" y="connsiteY3415"/>
                    </a:cxn>
                    <a:cxn ang="0">
                      <a:pos x="connsiteX3416" y="connsiteY3416"/>
                    </a:cxn>
                    <a:cxn ang="0">
                      <a:pos x="connsiteX3417" y="connsiteY3417"/>
                    </a:cxn>
                    <a:cxn ang="0">
                      <a:pos x="connsiteX3418" y="connsiteY3418"/>
                    </a:cxn>
                    <a:cxn ang="0">
                      <a:pos x="connsiteX3419" y="connsiteY3419"/>
                    </a:cxn>
                    <a:cxn ang="0">
                      <a:pos x="connsiteX3420" y="connsiteY3420"/>
                    </a:cxn>
                    <a:cxn ang="0">
                      <a:pos x="connsiteX3421" y="connsiteY3421"/>
                    </a:cxn>
                    <a:cxn ang="0">
                      <a:pos x="connsiteX3422" y="connsiteY3422"/>
                    </a:cxn>
                    <a:cxn ang="0">
                      <a:pos x="connsiteX3423" y="connsiteY3423"/>
                    </a:cxn>
                    <a:cxn ang="0">
                      <a:pos x="connsiteX3424" y="connsiteY3424"/>
                    </a:cxn>
                    <a:cxn ang="0">
                      <a:pos x="connsiteX3425" y="connsiteY3425"/>
                    </a:cxn>
                    <a:cxn ang="0">
                      <a:pos x="connsiteX3426" y="connsiteY3426"/>
                    </a:cxn>
                    <a:cxn ang="0">
                      <a:pos x="connsiteX3427" y="connsiteY3427"/>
                    </a:cxn>
                    <a:cxn ang="0">
                      <a:pos x="connsiteX3428" y="connsiteY3428"/>
                    </a:cxn>
                    <a:cxn ang="0">
                      <a:pos x="connsiteX3429" y="connsiteY3429"/>
                    </a:cxn>
                    <a:cxn ang="0">
                      <a:pos x="connsiteX3430" y="connsiteY3430"/>
                    </a:cxn>
                    <a:cxn ang="0">
                      <a:pos x="connsiteX3431" y="connsiteY3431"/>
                    </a:cxn>
                    <a:cxn ang="0">
                      <a:pos x="connsiteX3432" y="connsiteY3432"/>
                    </a:cxn>
                    <a:cxn ang="0">
                      <a:pos x="connsiteX3433" y="connsiteY3433"/>
                    </a:cxn>
                    <a:cxn ang="0">
                      <a:pos x="connsiteX3434" y="connsiteY3434"/>
                    </a:cxn>
                    <a:cxn ang="0">
                      <a:pos x="connsiteX3435" y="connsiteY3435"/>
                    </a:cxn>
                    <a:cxn ang="0">
                      <a:pos x="connsiteX3436" y="connsiteY3436"/>
                    </a:cxn>
                    <a:cxn ang="0">
                      <a:pos x="connsiteX3437" y="connsiteY3437"/>
                    </a:cxn>
                    <a:cxn ang="0">
                      <a:pos x="connsiteX3438" y="connsiteY3438"/>
                    </a:cxn>
                    <a:cxn ang="0">
                      <a:pos x="connsiteX3439" y="connsiteY3439"/>
                    </a:cxn>
                    <a:cxn ang="0">
                      <a:pos x="connsiteX3440" y="connsiteY3440"/>
                    </a:cxn>
                    <a:cxn ang="0">
                      <a:pos x="connsiteX3441" y="connsiteY3441"/>
                    </a:cxn>
                    <a:cxn ang="0">
                      <a:pos x="connsiteX3442" y="connsiteY3442"/>
                    </a:cxn>
                    <a:cxn ang="0">
                      <a:pos x="connsiteX3443" y="connsiteY3443"/>
                    </a:cxn>
                    <a:cxn ang="0">
                      <a:pos x="connsiteX3444" y="connsiteY3444"/>
                    </a:cxn>
                    <a:cxn ang="0">
                      <a:pos x="connsiteX3445" y="connsiteY3445"/>
                    </a:cxn>
                    <a:cxn ang="0">
                      <a:pos x="connsiteX3446" y="connsiteY3446"/>
                    </a:cxn>
                    <a:cxn ang="0">
                      <a:pos x="connsiteX3447" y="connsiteY3447"/>
                    </a:cxn>
                    <a:cxn ang="0">
                      <a:pos x="connsiteX3448" y="connsiteY3448"/>
                    </a:cxn>
                    <a:cxn ang="0">
                      <a:pos x="connsiteX3449" y="connsiteY3449"/>
                    </a:cxn>
                    <a:cxn ang="0">
                      <a:pos x="connsiteX3450" y="connsiteY3450"/>
                    </a:cxn>
                    <a:cxn ang="0">
                      <a:pos x="connsiteX3451" y="connsiteY3451"/>
                    </a:cxn>
                    <a:cxn ang="0">
                      <a:pos x="connsiteX3452" y="connsiteY3452"/>
                    </a:cxn>
                    <a:cxn ang="0">
                      <a:pos x="connsiteX3453" y="connsiteY3453"/>
                    </a:cxn>
                    <a:cxn ang="0">
                      <a:pos x="connsiteX3454" y="connsiteY3454"/>
                    </a:cxn>
                    <a:cxn ang="0">
                      <a:pos x="connsiteX3455" y="connsiteY3455"/>
                    </a:cxn>
                    <a:cxn ang="0">
                      <a:pos x="connsiteX3456" y="connsiteY3456"/>
                    </a:cxn>
                    <a:cxn ang="0">
                      <a:pos x="connsiteX3457" y="connsiteY3457"/>
                    </a:cxn>
                    <a:cxn ang="0">
                      <a:pos x="connsiteX3458" y="connsiteY3458"/>
                    </a:cxn>
                    <a:cxn ang="0">
                      <a:pos x="connsiteX3459" y="connsiteY3459"/>
                    </a:cxn>
                    <a:cxn ang="0">
                      <a:pos x="connsiteX3460" y="connsiteY3460"/>
                    </a:cxn>
                    <a:cxn ang="0">
                      <a:pos x="connsiteX3461" y="connsiteY3461"/>
                    </a:cxn>
                    <a:cxn ang="0">
                      <a:pos x="connsiteX3462" y="connsiteY3462"/>
                    </a:cxn>
                    <a:cxn ang="0">
                      <a:pos x="connsiteX3463" y="connsiteY3463"/>
                    </a:cxn>
                    <a:cxn ang="0">
                      <a:pos x="connsiteX3464" y="connsiteY3464"/>
                    </a:cxn>
                    <a:cxn ang="0">
                      <a:pos x="connsiteX3465" y="connsiteY3465"/>
                    </a:cxn>
                    <a:cxn ang="0">
                      <a:pos x="connsiteX3466" y="connsiteY3466"/>
                    </a:cxn>
                    <a:cxn ang="0">
                      <a:pos x="connsiteX3467" y="connsiteY3467"/>
                    </a:cxn>
                    <a:cxn ang="0">
                      <a:pos x="connsiteX3468" y="connsiteY3468"/>
                    </a:cxn>
                    <a:cxn ang="0">
                      <a:pos x="connsiteX3469" y="connsiteY3469"/>
                    </a:cxn>
                    <a:cxn ang="0">
                      <a:pos x="connsiteX3470" y="connsiteY3470"/>
                    </a:cxn>
                    <a:cxn ang="0">
                      <a:pos x="connsiteX3471" y="connsiteY3471"/>
                    </a:cxn>
                    <a:cxn ang="0">
                      <a:pos x="connsiteX3472" y="connsiteY3472"/>
                    </a:cxn>
                    <a:cxn ang="0">
                      <a:pos x="connsiteX3473" y="connsiteY3473"/>
                    </a:cxn>
                    <a:cxn ang="0">
                      <a:pos x="connsiteX3474" y="connsiteY3474"/>
                    </a:cxn>
                    <a:cxn ang="0">
                      <a:pos x="connsiteX3475" y="connsiteY3475"/>
                    </a:cxn>
                    <a:cxn ang="0">
                      <a:pos x="connsiteX3476" y="connsiteY3476"/>
                    </a:cxn>
                    <a:cxn ang="0">
                      <a:pos x="connsiteX3477" y="connsiteY3477"/>
                    </a:cxn>
                    <a:cxn ang="0">
                      <a:pos x="connsiteX3478" y="connsiteY3478"/>
                    </a:cxn>
                    <a:cxn ang="0">
                      <a:pos x="connsiteX3479" y="connsiteY3479"/>
                    </a:cxn>
                    <a:cxn ang="0">
                      <a:pos x="connsiteX3480" y="connsiteY3480"/>
                    </a:cxn>
                    <a:cxn ang="0">
                      <a:pos x="connsiteX3481" y="connsiteY3481"/>
                    </a:cxn>
                    <a:cxn ang="0">
                      <a:pos x="connsiteX3482" y="connsiteY3482"/>
                    </a:cxn>
                    <a:cxn ang="0">
                      <a:pos x="connsiteX3483" y="connsiteY3483"/>
                    </a:cxn>
                    <a:cxn ang="0">
                      <a:pos x="connsiteX3484" y="connsiteY3484"/>
                    </a:cxn>
                    <a:cxn ang="0">
                      <a:pos x="connsiteX3485" y="connsiteY3485"/>
                    </a:cxn>
                    <a:cxn ang="0">
                      <a:pos x="connsiteX3486" y="connsiteY3486"/>
                    </a:cxn>
                    <a:cxn ang="0">
                      <a:pos x="connsiteX3487" y="connsiteY3487"/>
                    </a:cxn>
                    <a:cxn ang="0">
                      <a:pos x="connsiteX3488" y="connsiteY3488"/>
                    </a:cxn>
                    <a:cxn ang="0">
                      <a:pos x="connsiteX3489" y="connsiteY3489"/>
                    </a:cxn>
                    <a:cxn ang="0">
                      <a:pos x="connsiteX3490" y="connsiteY3490"/>
                    </a:cxn>
                    <a:cxn ang="0">
                      <a:pos x="connsiteX3491" y="connsiteY3491"/>
                    </a:cxn>
                    <a:cxn ang="0">
                      <a:pos x="connsiteX3492" y="connsiteY3492"/>
                    </a:cxn>
                    <a:cxn ang="0">
                      <a:pos x="connsiteX3493" y="connsiteY3493"/>
                    </a:cxn>
                    <a:cxn ang="0">
                      <a:pos x="connsiteX3494" y="connsiteY3494"/>
                    </a:cxn>
                    <a:cxn ang="0">
                      <a:pos x="connsiteX3495" y="connsiteY3495"/>
                    </a:cxn>
                    <a:cxn ang="0">
                      <a:pos x="connsiteX3496" y="connsiteY3496"/>
                    </a:cxn>
                    <a:cxn ang="0">
                      <a:pos x="connsiteX3497" y="connsiteY3497"/>
                    </a:cxn>
                    <a:cxn ang="0">
                      <a:pos x="connsiteX3498" y="connsiteY3498"/>
                    </a:cxn>
                    <a:cxn ang="0">
                      <a:pos x="connsiteX3499" y="connsiteY3499"/>
                    </a:cxn>
                    <a:cxn ang="0">
                      <a:pos x="connsiteX3500" y="connsiteY3500"/>
                    </a:cxn>
                    <a:cxn ang="0">
                      <a:pos x="connsiteX3501" y="connsiteY3501"/>
                    </a:cxn>
                    <a:cxn ang="0">
                      <a:pos x="connsiteX3502" y="connsiteY3502"/>
                    </a:cxn>
                    <a:cxn ang="0">
                      <a:pos x="connsiteX3503" y="connsiteY3503"/>
                    </a:cxn>
                    <a:cxn ang="0">
                      <a:pos x="connsiteX3504" y="connsiteY3504"/>
                    </a:cxn>
                    <a:cxn ang="0">
                      <a:pos x="connsiteX3505" y="connsiteY3505"/>
                    </a:cxn>
                    <a:cxn ang="0">
                      <a:pos x="connsiteX3506" y="connsiteY3506"/>
                    </a:cxn>
                    <a:cxn ang="0">
                      <a:pos x="connsiteX3507" y="connsiteY3507"/>
                    </a:cxn>
                    <a:cxn ang="0">
                      <a:pos x="connsiteX3508" y="connsiteY3508"/>
                    </a:cxn>
                    <a:cxn ang="0">
                      <a:pos x="connsiteX3509" y="connsiteY3509"/>
                    </a:cxn>
                    <a:cxn ang="0">
                      <a:pos x="connsiteX3510" y="connsiteY3510"/>
                    </a:cxn>
                    <a:cxn ang="0">
                      <a:pos x="connsiteX3511" y="connsiteY3511"/>
                    </a:cxn>
                    <a:cxn ang="0">
                      <a:pos x="connsiteX3512" y="connsiteY3512"/>
                    </a:cxn>
                    <a:cxn ang="0">
                      <a:pos x="connsiteX3513" y="connsiteY3513"/>
                    </a:cxn>
                    <a:cxn ang="0">
                      <a:pos x="connsiteX3514" y="connsiteY3514"/>
                    </a:cxn>
                    <a:cxn ang="0">
                      <a:pos x="connsiteX3515" y="connsiteY3515"/>
                    </a:cxn>
                    <a:cxn ang="0">
                      <a:pos x="connsiteX3516" y="connsiteY3516"/>
                    </a:cxn>
                    <a:cxn ang="0">
                      <a:pos x="connsiteX3517" y="connsiteY3517"/>
                    </a:cxn>
                    <a:cxn ang="0">
                      <a:pos x="connsiteX3518" y="connsiteY3518"/>
                    </a:cxn>
                    <a:cxn ang="0">
                      <a:pos x="connsiteX3519" y="connsiteY3519"/>
                    </a:cxn>
                    <a:cxn ang="0">
                      <a:pos x="connsiteX3520" y="connsiteY3520"/>
                    </a:cxn>
                    <a:cxn ang="0">
                      <a:pos x="connsiteX3521" y="connsiteY3521"/>
                    </a:cxn>
                    <a:cxn ang="0">
                      <a:pos x="connsiteX3522" y="connsiteY3522"/>
                    </a:cxn>
                    <a:cxn ang="0">
                      <a:pos x="connsiteX3523" y="connsiteY3523"/>
                    </a:cxn>
                    <a:cxn ang="0">
                      <a:pos x="connsiteX3524" y="connsiteY3524"/>
                    </a:cxn>
                    <a:cxn ang="0">
                      <a:pos x="connsiteX3525" y="connsiteY3525"/>
                    </a:cxn>
                    <a:cxn ang="0">
                      <a:pos x="connsiteX3526" y="connsiteY3526"/>
                    </a:cxn>
                    <a:cxn ang="0">
                      <a:pos x="connsiteX3527" y="connsiteY3527"/>
                    </a:cxn>
                    <a:cxn ang="0">
                      <a:pos x="connsiteX3528" y="connsiteY3528"/>
                    </a:cxn>
                    <a:cxn ang="0">
                      <a:pos x="connsiteX3529" y="connsiteY3529"/>
                    </a:cxn>
                    <a:cxn ang="0">
                      <a:pos x="connsiteX3530" y="connsiteY3530"/>
                    </a:cxn>
                    <a:cxn ang="0">
                      <a:pos x="connsiteX3531" y="connsiteY3531"/>
                    </a:cxn>
                    <a:cxn ang="0">
                      <a:pos x="connsiteX3532" y="connsiteY3532"/>
                    </a:cxn>
                    <a:cxn ang="0">
                      <a:pos x="connsiteX3533" y="connsiteY3533"/>
                    </a:cxn>
                    <a:cxn ang="0">
                      <a:pos x="connsiteX3534" y="connsiteY3534"/>
                    </a:cxn>
                    <a:cxn ang="0">
                      <a:pos x="connsiteX3535" y="connsiteY3535"/>
                    </a:cxn>
                    <a:cxn ang="0">
                      <a:pos x="connsiteX3536" y="connsiteY3536"/>
                    </a:cxn>
                    <a:cxn ang="0">
                      <a:pos x="connsiteX3537" y="connsiteY3537"/>
                    </a:cxn>
                    <a:cxn ang="0">
                      <a:pos x="connsiteX3538" y="connsiteY3538"/>
                    </a:cxn>
                    <a:cxn ang="0">
                      <a:pos x="connsiteX3539" y="connsiteY3539"/>
                    </a:cxn>
                    <a:cxn ang="0">
                      <a:pos x="connsiteX3540" y="connsiteY3540"/>
                    </a:cxn>
                    <a:cxn ang="0">
                      <a:pos x="connsiteX3541" y="connsiteY3541"/>
                    </a:cxn>
                    <a:cxn ang="0">
                      <a:pos x="connsiteX3542" y="connsiteY3542"/>
                    </a:cxn>
                    <a:cxn ang="0">
                      <a:pos x="connsiteX3543" y="connsiteY3543"/>
                    </a:cxn>
                    <a:cxn ang="0">
                      <a:pos x="connsiteX3544" y="connsiteY3544"/>
                    </a:cxn>
                    <a:cxn ang="0">
                      <a:pos x="connsiteX3545" y="connsiteY3545"/>
                    </a:cxn>
                    <a:cxn ang="0">
                      <a:pos x="connsiteX3546" y="connsiteY3546"/>
                    </a:cxn>
                    <a:cxn ang="0">
                      <a:pos x="connsiteX3547" y="connsiteY3547"/>
                    </a:cxn>
                    <a:cxn ang="0">
                      <a:pos x="connsiteX3548" y="connsiteY3548"/>
                    </a:cxn>
                    <a:cxn ang="0">
                      <a:pos x="connsiteX3549" y="connsiteY3549"/>
                    </a:cxn>
                    <a:cxn ang="0">
                      <a:pos x="connsiteX3550" y="connsiteY3550"/>
                    </a:cxn>
                    <a:cxn ang="0">
                      <a:pos x="connsiteX3551" y="connsiteY3551"/>
                    </a:cxn>
                    <a:cxn ang="0">
                      <a:pos x="connsiteX3552" y="connsiteY3552"/>
                    </a:cxn>
                    <a:cxn ang="0">
                      <a:pos x="connsiteX3553" y="connsiteY3553"/>
                    </a:cxn>
                    <a:cxn ang="0">
                      <a:pos x="connsiteX3554" y="connsiteY3554"/>
                    </a:cxn>
                    <a:cxn ang="0">
                      <a:pos x="connsiteX3555" y="connsiteY3555"/>
                    </a:cxn>
                    <a:cxn ang="0">
                      <a:pos x="connsiteX3556" y="connsiteY3556"/>
                    </a:cxn>
                    <a:cxn ang="0">
                      <a:pos x="connsiteX3557" y="connsiteY3557"/>
                    </a:cxn>
                    <a:cxn ang="0">
                      <a:pos x="connsiteX3558" y="connsiteY3558"/>
                    </a:cxn>
                    <a:cxn ang="0">
                      <a:pos x="connsiteX3559" y="connsiteY3559"/>
                    </a:cxn>
                    <a:cxn ang="0">
                      <a:pos x="connsiteX3560" y="connsiteY3560"/>
                    </a:cxn>
                    <a:cxn ang="0">
                      <a:pos x="connsiteX3561" y="connsiteY3561"/>
                    </a:cxn>
                    <a:cxn ang="0">
                      <a:pos x="connsiteX3562" y="connsiteY3562"/>
                    </a:cxn>
                    <a:cxn ang="0">
                      <a:pos x="connsiteX3563" y="connsiteY3563"/>
                    </a:cxn>
                    <a:cxn ang="0">
                      <a:pos x="connsiteX3564" y="connsiteY3564"/>
                    </a:cxn>
                    <a:cxn ang="0">
                      <a:pos x="connsiteX3565" y="connsiteY3565"/>
                    </a:cxn>
                    <a:cxn ang="0">
                      <a:pos x="connsiteX3566" y="connsiteY3566"/>
                    </a:cxn>
                    <a:cxn ang="0">
                      <a:pos x="connsiteX3567" y="connsiteY3567"/>
                    </a:cxn>
                    <a:cxn ang="0">
                      <a:pos x="connsiteX3568" y="connsiteY3568"/>
                    </a:cxn>
                    <a:cxn ang="0">
                      <a:pos x="connsiteX3569" y="connsiteY3569"/>
                    </a:cxn>
                    <a:cxn ang="0">
                      <a:pos x="connsiteX3570" y="connsiteY3570"/>
                    </a:cxn>
                    <a:cxn ang="0">
                      <a:pos x="connsiteX3571" y="connsiteY3571"/>
                    </a:cxn>
                    <a:cxn ang="0">
                      <a:pos x="connsiteX3572" y="connsiteY3572"/>
                    </a:cxn>
                    <a:cxn ang="0">
                      <a:pos x="connsiteX3573" y="connsiteY3573"/>
                    </a:cxn>
                    <a:cxn ang="0">
                      <a:pos x="connsiteX3574" y="connsiteY3574"/>
                    </a:cxn>
                    <a:cxn ang="0">
                      <a:pos x="connsiteX3575" y="connsiteY3575"/>
                    </a:cxn>
                    <a:cxn ang="0">
                      <a:pos x="connsiteX3576" y="connsiteY3576"/>
                    </a:cxn>
                    <a:cxn ang="0">
                      <a:pos x="connsiteX3577" y="connsiteY3577"/>
                    </a:cxn>
                    <a:cxn ang="0">
                      <a:pos x="connsiteX3578" y="connsiteY3578"/>
                    </a:cxn>
                    <a:cxn ang="0">
                      <a:pos x="connsiteX3579" y="connsiteY3579"/>
                    </a:cxn>
                    <a:cxn ang="0">
                      <a:pos x="connsiteX3580" y="connsiteY3580"/>
                    </a:cxn>
                    <a:cxn ang="0">
                      <a:pos x="connsiteX3581" y="connsiteY3581"/>
                    </a:cxn>
                    <a:cxn ang="0">
                      <a:pos x="connsiteX3582" y="connsiteY3582"/>
                    </a:cxn>
                    <a:cxn ang="0">
                      <a:pos x="connsiteX3583" y="connsiteY3583"/>
                    </a:cxn>
                    <a:cxn ang="0">
                      <a:pos x="connsiteX3584" y="connsiteY3584"/>
                    </a:cxn>
                    <a:cxn ang="0">
                      <a:pos x="connsiteX3585" y="connsiteY3585"/>
                    </a:cxn>
                    <a:cxn ang="0">
                      <a:pos x="connsiteX3586" y="connsiteY3586"/>
                    </a:cxn>
                    <a:cxn ang="0">
                      <a:pos x="connsiteX3587" y="connsiteY3587"/>
                    </a:cxn>
                    <a:cxn ang="0">
                      <a:pos x="connsiteX3588" y="connsiteY3588"/>
                    </a:cxn>
                    <a:cxn ang="0">
                      <a:pos x="connsiteX3589" y="connsiteY3589"/>
                    </a:cxn>
                    <a:cxn ang="0">
                      <a:pos x="connsiteX3590" y="connsiteY3590"/>
                    </a:cxn>
                    <a:cxn ang="0">
                      <a:pos x="connsiteX3591" y="connsiteY3591"/>
                    </a:cxn>
                    <a:cxn ang="0">
                      <a:pos x="connsiteX3592" y="connsiteY3592"/>
                    </a:cxn>
                    <a:cxn ang="0">
                      <a:pos x="connsiteX3593" y="connsiteY3593"/>
                    </a:cxn>
                    <a:cxn ang="0">
                      <a:pos x="connsiteX3594" y="connsiteY3594"/>
                    </a:cxn>
                    <a:cxn ang="0">
                      <a:pos x="connsiteX3595" y="connsiteY3595"/>
                    </a:cxn>
                    <a:cxn ang="0">
                      <a:pos x="connsiteX3596" y="connsiteY3596"/>
                    </a:cxn>
                    <a:cxn ang="0">
                      <a:pos x="connsiteX3597" y="connsiteY3597"/>
                    </a:cxn>
                    <a:cxn ang="0">
                      <a:pos x="connsiteX3598" y="connsiteY3598"/>
                    </a:cxn>
                    <a:cxn ang="0">
                      <a:pos x="connsiteX3599" y="connsiteY3599"/>
                    </a:cxn>
                    <a:cxn ang="0">
                      <a:pos x="connsiteX3600" y="connsiteY3600"/>
                    </a:cxn>
                    <a:cxn ang="0">
                      <a:pos x="connsiteX3601" y="connsiteY3601"/>
                    </a:cxn>
                    <a:cxn ang="0">
                      <a:pos x="connsiteX3602" y="connsiteY3602"/>
                    </a:cxn>
                    <a:cxn ang="0">
                      <a:pos x="connsiteX3603" y="connsiteY3603"/>
                    </a:cxn>
                    <a:cxn ang="0">
                      <a:pos x="connsiteX3604" y="connsiteY3604"/>
                    </a:cxn>
                    <a:cxn ang="0">
                      <a:pos x="connsiteX3605" y="connsiteY3605"/>
                    </a:cxn>
                    <a:cxn ang="0">
                      <a:pos x="connsiteX3606" y="connsiteY3606"/>
                    </a:cxn>
                    <a:cxn ang="0">
                      <a:pos x="connsiteX3607" y="connsiteY3607"/>
                    </a:cxn>
                    <a:cxn ang="0">
                      <a:pos x="connsiteX3608" y="connsiteY3608"/>
                    </a:cxn>
                    <a:cxn ang="0">
                      <a:pos x="connsiteX3609" y="connsiteY3609"/>
                    </a:cxn>
                    <a:cxn ang="0">
                      <a:pos x="connsiteX3610" y="connsiteY3610"/>
                    </a:cxn>
                    <a:cxn ang="0">
                      <a:pos x="connsiteX3611" y="connsiteY3611"/>
                    </a:cxn>
                    <a:cxn ang="0">
                      <a:pos x="connsiteX3612" y="connsiteY3612"/>
                    </a:cxn>
                    <a:cxn ang="0">
                      <a:pos x="connsiteX3613" y="connsiteY3613"/>
                    </a:cxn>
                    <a:cxn ang="0">
                      <a:pos x="connsiteX3614" y="connsiteY3614"/>
                    </a:cxn>
                    <a:cxn ang="0">
                      <a:pos x="connsiteX3615" y="connsiteY3615"/>
                    </a:cxn>
                    <a:cxn ang="0">
                      <a:pos x="connsiteX3616" y="connsiteY3616"/>
                    </a:cxn>
                    <a:cxn ang="0">
                      <a:pos x="connsiteX3617" y="connsiteY3617"/>
                    </a:cxn>
                    <a:cxn ang="0">
                      <a:pos x="connsiteX3618" y="connsiteY3618"/>
                    </a:cxn>
                    <a:cxn ang="0">
                      <a:pos x="connsiteX3619" y="connsiteY3619"/>
                    </a:cxn>
                    <a:cxn ang="0">
                      <a:pos x="connsiteX3620" y="connsiteY3620"/>
                    </a:cxn>
                    <a:cxn ang="0">
                      <a:pos x="connsiteX3621" y="connsiteY3621"/>
                    </a:cxn>
                    <a:cxn ang="0">
                      <a:pos x="connsiteX3622" y="connsiteY3622"/>
                    </a:cxn>
                    <a:cxn ang="0">
                      <a:pos x="connsiteX3623" y="connsiteY3623"/>
                    </a:cxn>
                    <a:cxn ang="0">
                      <a:pos x="connsiteX3624" y="connsiteY3624"/>
                    </a:cxn>
                    <a:cxn ang="0">
                      <a:pos x="connsiteX3625" y="connsiteY3625"/>
                    </a:cxn>
                    <a:cxn ang="0">
                      <a:pos x="connsiteX3626" y="connsiteY3626"/>
                    </a:cxn>
                    <a:cxn ang="0">
                      <a:pos x="connsiteX3627" y="connsiteY3627"/>
                    </a:cxn>
                    <a:cxn ang="0">
                      <a:pos x="connsiteX3628" y="connsiteY3628"/>
                    </a:cxn>
                    <a:cxn ang="0">
                      <a:pos x="connsiteX3629" y="connsiteY3629"/>
                    </a:cxn>
                    <a:cxn ang="0">
                      <a:pos x="connsiteX3630" y="connsiteY3630"/>
                    </a:cxn>
                    <a:cxn ang="0">
                      <a:pos x="connsiteX3631" y="connsiteY3631"/>
                    </a:cxn>
                    <a:cxn ang="0">
                      <a:pos x="connsiteX3632" y="connsiteY3632"/>
                    </a:cxn>
                    <a:cxn ang="0">
                      <a:pos x="connsiteX3633" y="connsiteY3633"/>
                    </a:cxn>
                    <a:cxn ang="0">
                      <a:pos x="connsiteX3634" y="connsiteY3634"/>
                    </a:cxn>
                    <a:cxn ang="0">
                      <a:pos x="connsiteX3635" y="connsiteY3635"/>
                    </a:cxn>
                    <a:cxn ang="0">
                      <a:pos x="connsiteX3636" y="connsiteY3636"/>
                    </a:cxn>
                    <a:cxn ang="0">
                      <a:pos x="connsiteX3637" y="connsiteY3637"/>
                    </a:cxn>
                    <a:cxn ang="0">
                      <a:pos x="connsiteX3638" y="connsiteY3638"/>
                    </a:cxn>
                    <a:cxn ang="0">
                      <a:pos x="connsiteX3639" y="connsiteY3639"/>
                    </a:cxn>
                    <a:cxn ang="0">
                      <a:pos x="connsiteX3640" y="connsiteY3640"/>
                    </a:cxn>
                    <a:cxn ang="0">
                      <a:pos x="connsiteX3641" y="connsiteY3641"/>
                    </a:cxn>
                    <a:cxn ang="0">
                      <a:pos x="connsiteX3642" y="connsiteY3642"/>
                    </a:cxn>
                    <a:cxn ang="0">
                      <a:pos x="connsiteX3643" y="connsiteY3643"/>
                    </a:cxn>
                    <a:cxn ang="0">
                      <a:pos x="connsiteX3644" y="connsiteY3644"/>
                    </a:cxn>
                    <a:cxn ang="0">
                      <a:pos x="connsiteX3645" y="connsiteY3645"/>
                    </a:cxn>
                    <a:cxn ang="0">
                      <a:pos x="connsiteX3646" y="connsiteY3646"/>
                    </a:cxn>
                    <a:cxn ang="0">
                      <a:pos x="connsiteX3647" y="connsiteY3647"/>
                    </a:cxn>
                    <a:cxn ang="0">
                      <a:pos x="connsiteX3648" y="connsiteY3648"/>
                    </a:cxn>
                    <a:cxn ang="0">
                      <a:pos x="connsiteX3649" y="connsiteY3649"/>
                    </a:cxn>
                    <a:cxn ang="0">
                      <a:pos x="connsiteX3650" y="connsiteY3650"/>
                    </a:cxn>
                    <a:cxn ang="0">
                      <a:pos x="connsiteX3651" y="connsiteY3651"/>
                    </a:cxn>
                    <a:cxn ang="0">
                      <a:pos x="connsiteX3652" y="connsiteY3652"/>
                    </a:cxn>
                    <a:cxn ang="0">
                      <a:pos x="connsiteX3653" y="connsiteY3653"/>
                    </a:cxn>
                    <a:cxn ang="0">
                      <a:pos x="connsiteX3654" y="connsiteY3654"/>
                    </a:cxn>
                    <a:cxn ang="0">
                      <a:pos x="connsiteX3655" y="connsiteY3655"/>
                    </a:cxn>
                    <a:cxn ang="0">
                      <a:pos x="connsiteX3656" y="connsiteY3656"/>
                    </a:cxn>
                    <a:cxn ang="0">
                      <a:pos x="connsiteX3657" y="connsiteY3657"/>
                    </a:cxn>
                    <a:cxn ang="0">
                      <a:pos x="connsiteX3658" y="connsiteY3658"/>
                    </a:cxn>
                    <a:cxn ang="0">
                      <a:pos x="connsiteX3659" y="connsiteY3659"/>
                    </a:cxn>
                    <a:cxn ang="0">
                      <a:pos x="connsiteX3660" y="connsiteY3660"/>
                    </a:cxn>
                    <a:cxn ang="0">
                      <a:pos x="connsiteX3661" y="connsiteY3661"/>
                    </a:cxn>
                    <a:cxn ang="0">
                      <a:pos x="connsiteX3662" y="connsiteY3662"/>
                    </a:cxn>
                    <a:cxn ang="0">
                      <a:pos x="connsiteX3663" y="connsiteY3663"/>
                    </a:cxn>
                    <a:cxn ang="0">
                      <a:pos x="connsiteX3664" y="connsiteY3664"/>
                    </a:cxn>
                    <a:cxn ang="0">
                      <a:pos x="connsiteX3665" y="connsiteY3665"/>
                    </a:cxn>
                    <a:cxn ang="0">
                      <a:pos x="connsiteX3666" y="connsiteY3666"/>
                    </a:cxn>
                    <a:cxn ang="0">
                      <a:pos x="connsiteX3667" y="connsiteY3667"/>
                    </a:cxn>
                    <a:cxn ang="0">
                      <a:pos x="connsiteX3668" y="connsiteY3668"/>
                    </a:cxn>
                    <a:cxn ang="0">
                      <a:pos x="connsiteX3669" y="connsiteY3669"/>
                    </a:cxn>
                    <a:cxn ang="0">
                      <a:pos x="connsiteX3670" y="connsiteY3670"/>
                    </a:cxn>
                    <a:cxn ang="0">
                      <a:pos x="connsiteX3671" y="connsiteY3671"/>
                    </a:cxn>
                    <a:cxn ang="0">
                      <a:pos x="connsiteX3672" y="connsiteY3672"/>
                    </a:cxn>
                    <a:cxn ang="0">
                      <a:pos x="connsiteX3673" y="connsiteY3673"/>
                    </a:cxn>
                    <a:cxn ang="0">
                      <a:pos x="connsiteX3674" y="connsiteY3674"/>
                    </a:cxn>
                    <a:cxn ang="0">
                      <a:pos x="connsiteX3675" y="connsiteY3675"/>
                    </a:cxn>
                    <a:cxn ang="0">
                      <a:pos x="connsiteX3676" y="connsiteY3676"/>
                    </a:cxn>
                    <a:cxn ang="0">
                      <a:pos x="connsiteX3677" y="connsiteY3677"/>
                    </a:cxn>
                    <a:cxn ang="0">
                      <a:pos x="connsiteX3678" y="connsiteY3678"/>
                    </a:cxn>
                    <a:cxn ang="0">
                      <a:pos x="connsiteX3679" y="connsiteY3679"/>
                    </a:cxn>
                    <a:cxn ang="0">
                      <a:pos x="connsiteX3680" y="connsiteY3680"/>
                    </a:cxn>
                    <a:cxn ang="0">
                      <a:pos x="connsiteX3681" y="connsiteY3681"/>
                    </a:cxn>
                    <a:cxn ang="0">
                      <a:pos x="connsiteX3682" y="connsiteY3682"/>
                    </a:cxn>
                    <a:cxn ang="0">
                      <a:pos x="connsiteX3683" y="connsiteY3683"/>
                    </a:cxn>
                    <a:cxn ang="0">
                      <a:pos x="connsiteX3684" y="connsiteY3684"/>
                    </a:cxn>
                    <a:cxn ang="0">
                      <a:pos x="connsiteX3685" y="connsiteY3685"/>
                    </a:cxn>
                    <a:cxn ang="0">
                      <a:pos x="connsiteX3686" y="connsiteY3686"/>
                    </a:cxn>
                    <a:cxn ang="0">
                      <a:pos x="connsiteX3687" y="connsiteY3687"/>
                    </a:cxn>
                    <a:cxn ang="0">
                      <a:pos x="connsiteX3688" y="connsiteY3688"/>
                    </a:cxn>
                    <a:cxn ang="0">
                      <a:pos x="connsiteX3689" y="connsiteY3689"/>
                    </a:cxn>
                    <a:cxn ang="0">
                      <a:pos x="connsiteX3690" y="connsiteY3690"/>
                    </a:cxn>
                    <a:cxn ang="0">
                      <a:pos x="connsiteX3691" y="connsiteY3691"/>
                    </a:cxn>
                    <a:cxn ang="0">
                      <a:pos x="connsiteX3692" y="connsiteY3692"/>
                    </a:cxn>
                    <a:cxn ang="0">
                      <a:pos x="connsiteX3693" y="connsiteY3693"/>
                    </a:cxn>
                    <a:cxn ang="0">
                      <a:pos x="connsiteX3694" y="connsiteY3694"/>
                    </a:cxn>
                    <a:cxn ang="0">
                      <a:pos x="connsiteX3695" y="connsiteY3695"/>
                    </a:cxn>
                    <a:cxn ang="0">
                      <a:pos x="connsiteX3696" y="connsiteY3696"/>
                    </a:cxn>
                    <a:cxn ang="0">
                      <a:pos x="connsiteX3697" y="connsiteY3697"/>
                    </a:cxn>
                    <a:cxn ang="0">
                      <a:pos x="connsiteX3698" y="connsiteY3698"/>
                    </a:cxn>
                    <a:cxn ang="0">
                      <a:pos x="connsiteX3699" y="connsiteY3699"/>
                    </a:cxn>
                    <a:cxn ang="0">
                      <a:pos x="connsiteX3700" y="connsiteY3700"/>
                    </a:cxn>
                    <a:cxn ang="0">
                      <a:pos x="connsiteX3701" y="connsiteY3701"/>
                    </a:cxn>
                    <a:cxn ang="0">
                      <a:pos x="connsiteX3702" y="connsiteY3702"/>
                    </a:cxn>
                    <a:cxn ang="0">
                      <a:pos x="connsiteX3703" y="connsiteY3703"/>
                    </a:cxn>
                    <a:cxn ang="0">
                      <a:pos x="connsiteX3704" y="connsiteY3704"/>
                    </a:cxn>
                    <a:cxn ang="0">
                      <a:pos x="connsiteX3705" y="connsiteY3705"/>
                    </a:cxn>
                    <a:cxn ang="0">
                      <a:pos x="connsiteX3706" y="connsiteY3706"/>
                    </a:cxn>
                    <a:cxn ang="0">
                      <a:pos x="connsiteX3707" y="connsiteY3707"/>
                    </a:cxn>
                    <a:cxn ang="0">
                      <a:pos x="connsiteX3708" y="connsiteY3708"/>
                    </a:cxn>
                    <a:cxn ang="0">
                      <a:pos x="connsiteX3709" y="connsiteY3709"/>
                    </a:cxn>
                    <a:cxn ang="0">
                      <a:pos x="connsiteX3710" y="connsiteY3710"/>
                    </a:cxn>
                    <a:cxn ang="0">
                      <a:pos x="connsiteX3711" y="connsiteY3711"/>
                    </a:cxn>
                    <a:cxn ang="0">
                      <a:pos x="connsiteX3712" y="connsiteY3712"/>
                    </a:cxn>
                    <a:cxn ang="0">
                      <a:pos x="connsiteX3713" y="connsiteY3713"/>
                    </a:cxn>
                    <a:cxn ang="0">
                      <a:pos x="connsiteX3714" y="connsiteY3714"/>
                    </a:cxn>
                    <a:cxn ang="0">
                      <a:pos x="connsiteX3715" y="connsiteY3715"/>
                    </a:cxn>
                    <a:cxn ang="0">
                      <a:pos x="connsiteX3716" y="connsiteY3716"/>
                    </a:cxn>
                    <a:cxn ang="0">
                      <a:pos x="connsiteX3717" y="connsiteY3717"/>
                    </a:cxn>
                    <a:cxn ang="0">
                      <a:pos x="connsiteX3718" y="connsiteY3718"/>
                    </a:cxn>
                    <a:cxn ang="0">
                      <a:pos x="connsiteX3719" y="connsiteY3719"/>
                    </a:cxn>
                    <a:cxn ang="0">
                      <a:pos x="connsiteX3720" y="connsiteY3720"/>
                    </a:cxn>
                    <a:cxn ang="0">
                      <a:pos x="connsiteX3721" y="connsiteY3721"/>
                    </a:cxn>
                    <a:cxn ang="0">
                      <a:pos x="connsiteX3722" y="connsiteY3722"/>
                    </a:cxn>
                    <a:cxn ang="0">
                      <a:pos x="connsiteX3723" y="connsiteY3723"/>
                    </a:cxn>
                    <a:cxn ang="0">
                      <a:pos x="connsiteX3724" y="connsiteY3724"/>
                    </a:cxn>
                    <a:cxn ang="0">
                      <a:pos x="connsiteX3725" y="connsiteY3725"/>
                    </a:cxn>
                    <a:cxn ang="0">
                      <a:pos x="connsiteX3726" y="connsiteY3726"/>
                    </a:cxn>
                    <a:cxn ang="0">
                      <a:pos x="connsiteX3727" y="connsiteY3727"/>
                    </a:cxn>
                    <a:cxn ang="0">
                      <a:pos x="connsiteX3728" y="connsiteY3728"/>
                    </a:cxn>
                    <a:cxn ang="0">
                      <a:pos x="connsiteX3729" y="connsiteY3729"/>
                    </a:cxn>
                    <a:cxn ang="0">
                      <a:pos x="connsiteX3730" y="connsiteY3730"/>
                    </a:cxn>
                    <a:cxn ang="0">
                      <a:pos x="connsiteX3731" y="connsiteY3731"/>
                    </a:cxn>
                    <a:cxn ang="0">
                      <a:pos x="connsiteX3732" y="connsiteY3732"/>
                    </a:cxn>
                    <a:cxn ang="0">
                      <a:pos x="connsiteX3733" y="connsiteY3733"/>
                    </a:cxn>
                    <a:cxn ang="0">
                      <a:pos x="connsiteX3734" y="connsiteY3734"/>
                    </a:cxn>
                    <a:cxn ang="0">
                      <a:pos x="connsiteX3735" y="connsiteY3735"/>
                    </a:cxn>
                    <a:cxn ang="0">
                      <a:pos x="connsiteX3736" y="connsiteY3736"/>
                    </a:cxn>
                    <a:cxn ang="0">
                      <a:pos x="connsiteX3737" y="connsiteY3737"/>
                    </a:cxn>
                    <a:cxn ang="0">
                      <a:pos x="connsiteX3738" y="connsiteY3738"/>
                    </a:cxn>
                    <a:cxn ang="0">
                      <a:pos x="connsiteX3739" y="connsiteY3739"/>
                    </a:cxn>
                    <a:cxn ang="0">
                      <a:pos x="connsiteX3740" y="connsiteY3740"/>
                    </a:cxn>
                    <a:cxn ang="0">
                      <a:pos x="connsiteX3741" y="connsiteY3741"/>
                    </a:cxn>
                    <a:cxn ang="0">
                      <a:pos x="connsiteX3742" y="connsiteY3742"/>
                    </a:cxn>
                    <a:cxn ang="0">
                      <a:pos x="connsiteX3743" y="connsiteY3743"/>
                    </a:cxn>
                    <a:cxn ang="0">
                      <a:pos x="connsiteX3744" y="connsiteY3744"/>
                    </a:cxn>
                    <a:cxn ang="0">
                      <a:pos x="connsiteX3745" y="connsiteY3745"/>
                    </a:cxn>
                    <a:cxn ang="0">
                      <a:pos x="connsiteX3746" y="connsiteY3746"/>
                    </a:cxn>
                    <a:cxn ang="0">
                      <a:pos x="connsiteX3747" y="connsiteY3747"/>
                    </a:cxn>
                    <a:cxn ang="0">
                      <a:pos x="connsiteX3748" y="connsiteY3748"/>
                    </a:cxn>
                    <a:cxn ang="0">
                      <a:pos x="connsiteX3749" y="connsiteY3749"/>
                    </a:cxn>
                    <a:cxn ang="0">
                      <a:pos x="connsiteX3750" y="connsiteY3750"/>
                    </a:cxn>
                    <a:cxn ang="0">
                      <a:pos x="connsiteX3751" y="connsiteY3751"/>
                    </a:cxn>
                    <a:cxn ang="0">
                      <a:pos x="connsiteX3752" y="connsiteY3752"/>
                    </a:cxn>
                    <a:cxn ang="0">
                      <a:pos x="connsiteX3753" y="connsiteY3753"/>
                    </a:cxn>
                    <a:cxn ang="0">
                      <a:pos x="connsiteX3754" y="connsiteY3754"/>
                    </a:cxn>
                    <a:cxn ang="0">
                      <a:pos x="connsiteX3755" y="connsiteY3755"/>
                    </a:cxn>
                    <a:cxn ang="0">
                      <a:pos x="connsiteX3756" y="connsiteY3756"/>
                    </a:cxn>
                    <a:cxn ang="0">
                      <a:pos x="connsiteX3757" y="connsiteY3757"/>
                    </a:cxn>
                    <a:cxn ang="0">
                      <a:pos x="connsiteX3758" y="connsiteY3758"/>
                    </a:cxn>
                    <a:cxn ang="0">
                      <a:pos x="connsiteX3759" y="connsiteY3759"/>
                    </a:cxn>
                    <a:cxn ang="0">
                      <a:pos x="connsiteX3760" y="connsiteY3760"/>
                    </a:cxn>
                    <a:cxn ang="0">
                      <a:pos x="connsiteX3761" y="connsiteY3761"/>
                    </a:cxn>
                    <a:cxn ang="0">
                      <a:pos x="connsiteX3762" y="connsiteY3762"/>
                    </a:cxn>
                    <a:cxn ang="0">
                      <a:pos x="connsiteX3763" y="connsiteY3763"/>
                    </a:cxn>
                    <a:cxn ang="0">
                      <a:pos x="connsiteX3764" y="connsiteY3764"/>
                    </a:cxn>
                    <a:cxn ang="0">
                      <a:pos x="connsiteX3765" y="connsiteY3765"/>
                    </a:cxn>
                    <a:cxn ang="0">
                      <a:pos x="connsiteX3766" y="connsiteY3766"/>
                    </a:cxn>
                    <a:cxn ang="0">
                      <a:pos x="connsiteX3767" y="connsiteY3767"/>
                    </a:cxn>
                    <a:cxn ang="0">
                      <a:pos x="connsiteX3768" y="connsiteY3768"/>
                    </a:cxn>
                    <a:cxn ang="0">
                      <a:pos x="connsiteX3769" y="connsiteY3769"/>
                    </a:cxn>
                    <a:cxn ang="0">
                      <a:pos x="connsiteX3770" y="connsiteY3770"/>
                    </a:cxn>
                    <a:cxn ang="0">
                      <a:pos x="connsiteX3771" y="connsiteY3771"/>
                    </a:cxn>
                    <a:cxn ang="0">
                      <a:pos x="connsiteX3772" y="connsiteY3772"/>
                    </a:cxn>
                    <a:cxn ang="0">
                      <a:pos x="connsiteX3773" y="connsiteY3773"/>
                    </a:cxn>
                    <a:cxn ang="0">
                      <a:pos x="connsiteX3774" y="connsiteY3774"/>
                    </a:cxn>
                    <a:cxn ang="0">
                      <a:pos x="connsiteX3775" y="connsiteY3775"/>
                    </a:cxn>
                    <a:cxn ang="0">
                      <a:pos x="connsiteX3776" y="connsiteY3776"/>
                    </a:cxn>
                    <a:cxn ang="0">
                      <a:pos x="connsiteX3777" y="connsiteY3777"/>
                    </a:cxn>
                    <a:cxn ang="0">
                      <a:pos x="connsiteX3778" y="connsiteY3778"/>
                    </a:cxn>
                    <a:cxn ang="0">
                      <a:pos x="connsiteX3779" y="connsiteY3779"/>
                    </a:cxn>
                    <a:cxn ang="0">
                      <a:pos x="connsiteX3780" y="connsiteY3780"/>
                    </a:cxn>
                    <a:cxn ang="0">
                      <a:pos x="connsiteX3781" y="connsiteY3781"/>
                    </a:cxn>
                    <a:cxn ang="0">
                      <a:pos x="connsiteX3782" y="connsiteY3782"/>
                    </a:cxn>
                    <a:cxn ang="0">
                      <a:pos x="connsiteX3783" y="connsiteY3783"/>
                    </a:cxn>
                    <a:cxn ang="0">
                      <a:pos x="connsiteX3784" y="connsiteY3784"/>
                    </a:cxn>
                    <a:cxn ang="0">
                      <a:pos x="connsiteX3785" y="connsiteY3785"/>
                    </a:cxn>
                    <a:cxn ang="0">
                      <a:pos x="connsiteX3786" y="connsiteY3786"/>
                    </a:cxn>
                    <a:cxn ang="0">
                      <a:pos x="connsiteX3787" y="connsiteY3787"/>
                    </a:cxn>
                    <a:cxn ang="0">
                      <a:pos x="connsiteX3788" y="connsiteY3788"/>
                    </a:cxn>
                    <a:cxn ang="0">
                      <a:pos x="connsiteX3789" y="connsiteY3789"/>
                    </a:cxn>
                    <a:cxn ang="0">
                      <a:pos x="connsiteX3790" y="connsiteY3790"/>
                    </a:cxn>
                    <a:cxn ang="0">
                      <a:pos x="connsiteX3791" y="connsiteY3791"/>
                    </a:cxn>
                    <a:cxn ang="0">
                      <a:pos x="connsiteX3792" y="connsiteY3792"/>
                    </a:cxn>
                    <a:cxn ang="0">
                      <a:pos x="connsiteX3793" y="connsiteY3793"/>
                    </a:cxn>
                    <a:cxn ang="0">
                      <a:pos x="connsiteX3794" y="connsiteY3794"/>
                    </a:cxn>
                    <a:cxn ang="0">
                      <a:pos x="connsiteX3795" y="connsiteY3795"/>
                    </a:cxn>
                    <a:cxn ang="0">
                      <a:pos x="connsiteX3796" y="connsiteY3796"/>
                    </a:cxn>
                    <a:cxn ang="0">
                      <a:pos x="connsiteX3797" y="connsiteY3797"/>
                    </a:cxn>
                    <a:cxn ang="0">
                      <a:pos x="connsiteX3798" y="connsiteY3798"/>
                    </a:cxn>
                    <a:cxn ang="0">
                      <a:pos x="connsiteX3799" y="connsiteY3799"/>
                    </a:cxn>
                    <a:cxn ang="0">
                      <a:pos x="connsiteX3800" y="connsiteY3800"/>
                    </a:cxn>
                    <a:cxn ang="0">
                      <a:pos x="connsiteX3801" y="connsiteY3801"/>
                    </a:cxn>
                    <a:cxn ang="0">
                      <a:pos x="connsiteX3802" y="connsiteY3802"/>
                    </a:cxn>
                    <a:cxn ang="0">
                      <a:pos x="connsiteX3803" y="connsiteY3803"/>
                    </a:cxn>
                    <a:cxn ang="0">
                      <a:pos x="connsiteX3804" y="connsiteY3804"/>
                    </a:cxn>
                    <a:cxn ang="0">
                      <a:pos x="connsiteX3805" y="connsiteY3805"/>
                    </a:cxn>
                    <a:cxn ang="0">
                      <a:pos x="connsiteX3806" y="connsiteY3806"/>
                    </a:cxn>
                    <a:cxn ang="0">
                      <a:pos x="connsiteX3807" y="connsiteY3807"/>
                    </a:cxn>
                    <a:cxn ang="0">
                      <a:pos x="connsiteX3808" y="connsiteY3808"/>
                    </a:cxn>
                    <a:cxn ang="0">
                      <a:pos x="connsiteX3809" y="connsiteY3809"/>
                    </a:cxn>
                    <a:cxn ang="0">
                      <a:pos x="connsiteX3810" y="connsiteY3810"/>
                    </a:cxn>
                    <a:cxn ang="0">
                      <a:pos x="connsiteX3811" y="connsiteY3811"/>
                    </a:cxn>
                    <a:cxn ang="0">
                      <a:pos x="connsiteX3812" y="connsiteY3812"/>
                    </a:cxn>
                    <a:cxn ang="0">
                      <a:pos x="connsiteX3813" y="connsiteY3813"/>
                    </a:cxn>
                    <a:cxn ang="0">
                      <a:pos x="connsiteX3814" y="connsiteY3814"/>
                    </a:cxn>
                    <a:cxn ang="0">
                      <a:pos x="connsiteX3815" y="connsiteY3815"/>
                    </a:cxn>
                    <a:cxn ang="0">
                      <a:pos x="connsiteX3816" y="connsiteY3816"/>
                    </a:cxn>
                    <a:cxn ang="0">
                      <a:pos x="connsiteX3817" y="connsiteY3817"/>
                    </a:cxn>
                    <a:cxn ang="0">
                      <a:pos x="connsiteX3818" y="connsiteY3818"/>
                    </a:cxn>
                    <a:cxn ang="0">
                      <a:pos x="connsiteX3819" y="connsiteY3819"/>
                    </a:cxn>
                    <a:cxn ang="0">
                      <a:pos x="connsiteX3820" y="connsiteY3820"/>
                    </a:cxn>
                    <a:cxn ang="0">
                      <a:pos x="connsiteX3821" y="connsiteY3821"/>
                    </a:cxn>
                    <a:cxn ang="0">
                      <a:pos x="connsiteX3822" y="connsiteY3822"/>
                    </a:cxn>
                    <a:cxn ang="0">
                      <a:pos x="connsiteX3823" y="connsiteY3823"/>
                    </a:cxn>
                    <a:cxn ang="0">
                      <a:pos x="connsiteX3824" y="connsiteY3824"/>
                    </a:cxn>
                    <a:cxn ang="0">
                      <a:pos x="connsiteX3825" y="connsiteY3825"/>
                    </a:cxn>
                    <a:cxn ang="0">
                      <a:pos x="connsiteX3826" y="connsiteY3826"/>
                    </a:cxn>
                    <a:cxn ang="0">
                      <a:pos x="connsiteX3827" y="connsiteY3827"/>
                    </a:cxn>
                    <a:cxn ang="0">
                      <a:pos x="connsiteX3828" y="connsiteY3828"/>
                    </a:cxn>
                    <a:cxn ang="0">
                      <a:pos x="connsiteX3829" y="connsiteY3829"/>
                    </a:cxn>
                    <a:cxn ang="0">
                      <a:pos x="connsiteX3830" y="connsiteY3830"/>
                    </a:cxn>
                    <a:cxn ang="0">
                      <a:pos x="connsiteX3831" y="connsiteY3831"/>
                    </a:cxn>
                    <a:cxn ang="0">
                      <a:pos x="connsiteX3832" y="connsiteY3832"/>
                    </a:cxn>
                    <a:cxn ang="0">
                      <a:pos x="connsiteX3833" y="connsiteY3833"/>
                    </a:cxn>
                    <a:cxn ang="0">
                      <a:pos x="connsiteX3834" y="connsiteY3834"/>
                    </a:cxn>
                    <a:cxn ang="0">
                      <a:pos x="connsiteX3835" y="connsiteY3835"/>
                    </a:cxn>
                    <a:cxn ang="0">
                      <a:pos x="connsiteX3836" y="connsiteY3836"/>
                    </a:cxn>
                    <a:cxn ang="0">
                      <a:pos x="connsiteX3837" y="connsiteY3837"/>
                    </a:cxn>
                    <a:cxn ang="0">
                      <a:pos x="connsiteX3838" y="connsiteY3838"/>
                    </a:cxn>
                    <a:cxn ang="0">
                      <a:pos x="connsiteX3839" y="connsiteY3839"/>
                    </a:cxn>
                    <a:cxn ang="0">
                      <a:pos x="connsiteX3840" y="connsiteY3840"/>
                    </a:cxn>
                    <a:cxn ang="0">
                      <a:pos x="connsiteX3841" y="connsiteY3841"/>
                    </a:cxn>
                    <a:cxn ang="0">
                      <a:pos x="connsiteX3842" y="connsiteY3842"/>
                    </a:cxn>
                    <a:cxn ang="0">
                      <a:pos x="connsiteX3843" y="connsiteY3843"/>
                    </a:cxn>
                    <a:cxn ang="0">
                      <a:pos x="connsiteX3844" y="connsiteY3844"/>
                    </a:cxn>
                    <a:cxn ang="0">
                      <a:pos x="connsiteX3845" y="connsiteY3845"/>
                    </a:cxn>
                    <a:cxn ang="0">
                      <a:pos x="connsiteX3846" y="connsiteY3846"/>
                    </a:cxn>
                    <a:cxn ang="0">
                      <a:pos x="connsiteX3847" y="connsiteY3847"/>
                    </a:cxn>
                    <a:cxn ang="0">
                      <a:pos x="connsiteX3848" y="connsiteY3848"/>
                    </a:cxn>
                    <a:cxn ang="0">
                      <a:pos x="connsiteX3849" y="connsiteY3849"/>
                    </a:cxn>
                    <a:cxn ang="0">
                      <a:pos x="connsiteX3850" y="connsiteY3850"/>
                    </a:cxn>
                    <a:cxn ang="0">
                      <a:pos x="connsiteX3851" y="connsiteY3851"/>
                    </a:cxn>
                    <a:cxn ang="0">
                      <a:pos x="connsiteX3852" y="connsiteY3852"/>
                    </a:cxn>
                    <a:cxn ang="0">
                      <a:pos x="connsiteX3853" y="connsiteY3853"/>
                    </a:cxn>
                    <a:cxn ang="0">
                      <a:pos x="connsiteX3854" y="connsiteY3854"/>
                    </a:cxn>
                    <a:cxn ang="0">
                      <a:pos x="connsiteX3855" y="connsiteY3855"/>
                    </a:cxn>
                    <a:cxn ang="0">
                      <a:pos x="connsiteX3856" y="connsiteY3856"/>
                    </a:cxn>
                    <a:cxn ang="0">
                      <a:pos x="connsiteX3857" y="connsiteY3857"/>
                    </a:cxn>
                    <a:cxn ang="0">
                      <a:pos x="connsiteX3858" y="connsiteY3858"/>
                    </a:cxn>
                    <a:cxn ang="0">
                      <a:pos x="connsiteX3859" y="connsiteY3859"/>
                    </a:cxn>
                    <a:cxn ang="0">
                      <a:pos x="connsiteX3860" y="connsiteY3860"/>
                    </a:cxn>
                    <a:cxn ang="0">
                      <a:pos x="connsiteX3861" y="connsiteY3861"/>
                    </a:cxn>
                    <a:cxn ang="0">
                      <a:pos x="connsiteX3862" y="connsiteY3862"/>
                    </a:cxn>
                    <a:cxn ang="0">
                      <a:pos x="connsiteX3863" y="connsiteY3863"/>
                    </a:cxn>
                    <a:cxn ang="0">
                      <a:pos x="connsiteX3864" y="connsiteY3864"/>
                    </a:cxn>
                    <a:cxn ang="0">
                      <a:pos x="connsiteX3865" y="connsiteY3865"/>
                    </a:cxn>
                    <a:cxn ang="0">
                      <a:pos x="connsiteX3866" y="connsiteY3866"/>
                    </a:cxn>
                    <a:cxn ang="0">
                      <a:pos x="connsiteX3867" y="connsiteY3867"/>
                    </a:cxn>
                    <a:cxn ang="0">
                      <a:pos x="connsiteX3868" y="connsiteY3868"/>
                    </a:cxn>
                    <a:cxn ang="0">
                      <a:pos x="connsiteX3869" y="connsiteY3869"/>
                    </a:cxn>
                    <a:cxn ang="0">
                      <a:pos x="connsiteX3870" y="connsiteY3870"/>
                    </a:cxn>
                    <a:cxn ang="0">
                      <a:pos x="connsiteX3871" y="connsiteY3871"/>
                    </a:cxn>
                    <a:cxn ang="0">
                      <a:pos x="connsiteX3872" y="connsiteY3872"/>
                    </a:cxn>
                    <a:cxn ang="0">
                      <a:pos x="connsiteX3873" y="connsiteY3873"/>
                    </a:cxn>
                    <a:cxn ang="0">
                      <a:pos x="connsiteX3874" y="connsiteY3874"/>
                    </a:cxn>
                    <a:cxn ang="0">
                      <a:pos x="connsiteX3875" y="connsiteY3875"/>
                    </a:cxn>
                    <a:cxn ang="0">
                      <a:pos x="connsiteX3876" y="connsiteY3876"/>
                    </a:cxn>
                    <a:cxn ang="0">
                      <a:pos x="connsiteX3877" y="connsiteY3877"/>
                    </a:cxn>
                    <a:cxn ang="0">
                      <a:pos x="connsiteX3878" y="connsiteY3878"/>
                    </a:cxn>
                    <a:cxn ang="0">
                      <a:pos x="connsiteX3879" y="connsiteY3879"/>
                    </a:cxn>
                    <a:cxn ang="0">
                      <a:pos x="connsiteX3880" y="connsiteY3880"/>
                    </a:cxn>
                    <a:cxn ang="0">
                      <a:pos x="connsiteX3881" y="connsiteY3881"/>
                    </a:cxn>
                    <a:cxn ang="0">
                      <a:pos x="connsiteX3882" y="connsiteY3882"/>
                    </a:cxn>
                    <a:cxn ang="0">
                      <a:pos x="connsiteX3883" y="connsiteY3883"/>
                    </a:cxn>
                    <a:cxn ang="0">
                      <a:pos x="connsiteX3884" y="connsiteY3884"/>
                    </a:cxn>
                    <a:cxn ang="0">
                      <a:pos x="connsiteX3885" y="connsiteY3885"/>
                    </a:cxn>
                    <a:cxn ang="0">
                      <a:pos x="connsiteX3886" y="connsiteY3886"/>
                    </a:cxn>
                    <a:cxn ang="0">
                      <a:pos x="connsiteX3887" y="connsiteY3887"/>
                    </a:cxn>
                    <a:cxn ang="0">
                      <a:pos x="connsiteX3888" y="connsiteY3888"/>
                    </a:cxn>
                    <a:cxn ang="0">
                      <a:pos x="connsiteX3889" y="connsiteY3889"/>
                    </a:cxn>
                    <a:cxn ang="0">
                      <a:pos x="connsiteX3890" y="connsiteY3890"/>
                    </a:cxn>
                    <a:cxn ang="0">
                      <a:pos x="connsiteX3891" y="connsiteY3891"/>
                    </a:cxn>
                    <a:cxn ang="0">
                      <a:pos x="connsiteX3892" y="connsiteY3892"/>
                    </a:cxn>
                    <a:cxn ang="0">
                      <a:pos x="connsiteX3893" y="connsiteY3893"/>
                    </a:cxn>
                    <a:cxn ang="0">
                      <a:pos x="connsiteX3894" y="connsiteY3894"/>
                    </a:cxn>
                    <a:cxn ang="0">
                      <a:pos x="connsiteX3895" y="connsiteY3895"/>
                    </a:cxn>
                    <a:cxn ang="0">
                      <a:pos x="connsiteX3896" y="connsiteY3896"/>
                    </a:cxn>
                    <a:cxn ang="0">
                      <a:pos x="connsiteX3897" y="connsiteY3897"/>
                    </a:cxn>
                    <a:cxn ang="0">
                      <a:pos x="connsiteX3898" y="connsiteY3898"/>
                    </a:cxn>
                    <a:cxn ang="0">
                      <a:pos x="connsiteX3899" y="connsiteY3899"/>
                    </a:cxn>
                    <a:cxn ang="0">
                      <a:pos x="connsiteX3900" y="connsiteY3900"/>
                    </a:cxn>
                    <a:cxn ang="0">
                      <a:pos x="connsiteX3901" y="connsiteY3901"/>
                    </a:cxn>
                    <a:cxn ang="0">
                      <a:pos x="connsiteX3902" y="connsiteY3902"/>
                    </a:cxn>
                    <a:cxn ang="0">
                      <a:pos x="connsiteX3903" y="connsiteY3903"/>
                    </a:cxn>
                    <a:cxn ang="0">
                      <a:pos x="connsiteX3904" y="connsiteY3904"/>
                    </a:cxn>
                    <a:cxn ang="0">
                      <a:pos x="connsiteX3905" y="connsiteY3905"/>
                    </a:cxn>
                    <a:cxn ang="0">
                      <a:pos x="connsiteX3906" y="connsiteY3906"/>
                    </a:cxn>
                    <a:cxn ang="0">
                      <a:pos x="connsiteX3907" y="connsiteY3907"/>
                    </a:cxn>
                    <a:cxn ang="0">
                      <a:pos x="connsiteX3908" y="connsiteY3908"/>
                    </a:cxn>
                    <a:cxn ang="0">
                      <a:pos x="connsiteX3909" y="connsiteY3909"/>
                    </a:cxn>
                    <a:cxn ang="0">
                      <a:pos x="connsiteX3910" y="connsiteY3910"/>
                    </a:cxn>
                    <a:cxn ang="0">
                      <a:pos x="connsiteX3911" y="connsiteY3911"/>
                    </a:cxn>
                    <a:cxn ang="0">
                      <a:pos x="connsiteX3912" y="connsiteY3912"/>
                    </a:cxn>
                    <a:cxn ang="0">
                      <a:pos x="connsiteX3913" y="connsiteY3913"/>
                    </a:cxn>
                    <a:cxn ang="0">
                      <a:pos x="connsiteX3914" y="connsiteY3914"/>
                    </a:cxn>
                    <a:cxn ang="0">
                      <a:pos x="connsiteX3915" y="connsiteY3915"/>
                    </a:cxn>
                    <a:cxn ang="0">
                      <a:pos x="connsiteX3916" y="connsiteY3916"/>
                    </a:cxn>
                    <a:cxn ang="0">
                      <a:pos x="connsiteX3917" y="connsiteY3917"/>
                    </a:cxn>
                    <a:cxn ang="0">
                      <a:pos x="connsiteX3918" y="connsiteY3918"/>
                    </a:cxn>
                    <a:cxn ang="0">
                      <a:pos x="connsiteX3919" y="connsiteY3919"/>
                    </a:cxn>
                    <a:cxn ang="0">
                      <a:pos x="connsiteX3920" y="connsiteY3920"/>
                    </a:cxn>
                    <a:cxn ang="0">
                      <a:pos x="connsiteX3921" y="connsiteY3921"/>
                    </a:cxn>
                    <a:cxn ang="0">
                      <a:pos x="connsiteX3922" y="connsiteY3922"/>
                    </a:cxn>
                    <a:cxn ang="0">
                      <a:pos x="connsiteX3923" y="connsiteY3923"/>
                    </a:cxn>
                    <a:cxn ang="0">
                      <a:pos x="connsiteX3924" y="connsiteY3924"/>
                    </a:cxn>
                    <a:cxn ang="0">
                      <a:pos x="connsiteX3925" y="connsiteY3925"/>
                    </a:cxn>
                    <a:cxn ang="0">
                      <a:pos x="connsiteX3926" y="connsiteY3926"/>
                    </a:cxn>
                    <a:cxn ang="0">
                      <a:pos x="connsiteX3927" y="connsiteY3927"/>
                    </a:cxn>
                    <a:cxn ang="0">
                      <a:pos x="connsiteX3928" y="connsiteY3928"/>
                    </a:cxn>
                    <a:cxn ang="0">
                      <a:pos x="connsiteX3929" y="connsiteY3929"/>
                    </a:cxn>
                    <a:cxn ang="0">
                      <a:pos x="connsiteX3930" y="connsiteY3930"/>
                    </a:cxn>
                    <a:cxn ang="0">
                      <a:pos x="connsiteX3931" y="connsiteY3931"/>
                    </a:cxn>
                    <a:cxn ang="0">
                      <a:pos x="connsiteX3932" y="connsiteY3932"/>
                    </a:cxn>
                    <a:cxn ang="0">
                      <a:pos x="connsiteX3933" y="connsiteY3933"/>
                    </a:cxn>
                    <a:cxn ang="0">
                      <a:pos x="connsiteX3934" y="connsiteY3934"/>
                    </a:cxn>
                    <a:cxn ang="0">
                      <a:pos x="connsiteX3935" y="connsiteY3935"/>
                    </a:cxn>
                    <a:cxn ang="0">
                      <a:pos x="connsiteX3936" y="connsiteY3936"/>
                    </a:cxn>
                    <a:cxn ang="0">
                      <a:pos x="connsiteX3937" y="connsiteY3937"/>
                    </a:cxn>
                    <a:cxn ang="0">
                      <a:pos x="connsiteX3938" y="connsiteY3938"/>
                    </a:cxn>
                    <a:cxn ang="0">
                      <a:pos x="connsiteX3939" y="connsiteY3939"/>
                    </a:cxn>
                    <a:cxn ang="0">
                      <a:pos x="connsiteX3940" y="connsiteY3940"/>
                    </a:cxn>
                    <a:cxn ang="0">
                      <a:pos x="connsiteX3941" y="connsiteY3941"/>
                    </a:cxn>
                    <a:cxn ang="0">
                      <a:pos x="connsiteX3942" y="connsiteY3942"/>
                    </a:cxn>
                    <a:cxn ang="0">
                      <a:pos x="connsiteX3943" y="connsiteY3943"/>
                    </a:cxn>
                    <a:cxn ang="0">
                      <a:pos x="connsiteX3944" y="connsiteY3944"/>
                    </a:cxn>
                    <a:cxn ang="0">
                      <a:pos x="connsiteX3945" y="connsiteY3945"/>
                    </a:cxn>
                    <a:cxn ang="0">
                      <a:pos x="connsiteX3946" y="connsiteY3946"/>
                    </a:cxn>
                    <a:cxn ang="0">
                      <a:pos x="connsiteX3947" y="connsiteY3947"/>
                    </a:cxn>
                    <a:cxn ang="0">
                      <a:pos x="connsiteX3948" y="connsiteY3948"/>
                    </a:cxn>
                    <a:cxn ang="0">
                      <a:pos x="connsiteX3949" y="connsiteY3949"/>
                    </a:cxn>
                    <a:cxn ang="0">
                      <a:pos x="connsiteX3950" y="connsiteY3950"/>
                    </a:cxn>
                    <a:cxn ang="0">
                      <a:pos x="connsiteX3951" y="connsiteY3951"/>
                    </a:cxn>
                    <a:cxn ang="0">
                      <a:pos x="connsiteX3952" y="connsiteY3952"/>
                    </a:cxn>
                    <a:cxn ang="0">
                      <a:pos x="connsiteX3953" y="connsiteY3953"/>
                    </a:cxn>
                    <a:cxn ang="0">
                      <a:pos x="connsiteX3954" y="connsiteY3954"/>
                    </a:cxn>
                    <a:cxn ang="0">
                      <a:pos x="connsiteX3955" y="connsiteY3955"/>
                    </a:cxn>
                    <a:cxn ang="0">
                      <a:pos x="connsiteX3956" y="connsiteY3956"/>
                    </a:cxn>
                    <a:cxn ang="0">
                      <a:pos x="connsiteX3957" y="connsiteY3957"/>
                    </a:cxn>
                    <a:cxn ang="0">
                      <a:pos x="connsiteX3958" y="connsiteY3958"/>
                    </a:cxn>
                    <a:cxn ang="0">
                      <a:pos x="connsiteX3959" y="connsiteY3959"/>
                    </a:cxn>
                    <a:cxn ang="0">
                      <a:pos x="connsiteX3960" y="connsiteY3960"/>
                    </a:cxn>
                    <a:cxn ang="0">
                      <a:pos x="connsiteX3961" y="connsiteY3961"/>
                    </a:cxn>
                    <a:cxn ang="0">
                      <a:pos x="connsiteX3962" y="connsiteY3962"/>
                    </a:cxn>
                    <a:cxn ang="0">
                      <a:pos x="connsiteX3963" y="connsiteY3963"/>
                    </a:cxn>
                    <a:cxn ang="0">
                      <a:pos x="connsiteX3964" y="connsiteY3964"/>
                    </a:cxn>
                    <a:cxn ang="0">
                      <a:pos x="connsiteX3965" y="connsiteY3965"/>
                    </a:cxn>
                    <a:cxn ang="0">
                      <a:pos x="connsiteX3966" y="connsiteY3966"/>
                    </a:cxn>
                    <a:cxn ang="0">
                      <a:pos x="connsiteX3967" y="connsiteY3967"/>
                    </a:cxn>
                    <a:cxn ang="0">
                      <a:pos x="connsiteX3968" y="connsiteY3968"/>
                    </a:cxn>
                    <a:cxn ang="0">
                      <a:pos x="connsiteX3969" y="connsiteY3969"/>
                    </a:cxn>
                    <a:cxn ang="0">
                      <a:pos x="connsiteX3970" y="connsiteY3970"/>
                    </a:cxn>
                    <a:cxn ang="0">
                      <a:pos x="connsiteX3971" y="connsiteY3971"/>
                    </a:cxn>
                    <a:cxn ang="0">
                      <a:pos x="connsiteX3972" y="connsiteY3972"/>
                    </a:cxn>
                    <a:cxn ang="0">
                      <a:pos x="connsiteX3973" y="connsiteY3973"/>
                    </a:cxn>
                    <a:cxn ang="0">
                      <a:pos x="connsiteX3974" y="connsiteY3974"/>
                    </a:cxn>
                    <a:cxn ang="0">
                      <a:pos x="connsiteX3975" y="connsiteY3975"/>
                    </a:cxn>
                    <a:cxn ang="0">
                      <a:pos x="connsiteX3976" y="connsiteY3976"/>
                    </a:cxn>
                    <a:cxn ang="0">
                      <a:pos x="connsiteX3977" y="connsiteY3977"/>
                    </a:cxn>
                    <a:cxn ang="0">
                      <a:pos x="connsiteX3978" y="connsiteY3978"/>
                    </a:cxn>
                    <a:cxn ang="0">
                      <a:pos x="connsiteX3979" y="connsiteY3979"/>
                    </a:cxn>
                    <a:cxn ang="0">
                      <a:pos x="connsiteX3980" y="connsiteY3980"/>
                    </a:cxn>
                    <a:cxn ang="0">
                      <a:pos x="connsiteX3981" y="connsiteY3981"/>
                    </a:cxn>
                    <a:cxn ang="0">
                      <a:pos x="connsiteX3982" y="connsiteY3982"/>
                    </a:cxn>
                    <a:cxn ang="0">
                      <a:pos x="connsiteX3983" y="connsiteY3983"/>
                    </a:cxn>
                    <a:cxn ang="0">
                      <a:pos x="connsiteX3984" y="connsiteY3984"/>
                    </a:cxn>
                    <a:cxn ang="0">
                      <a:pos x="connsiteX3985" y="connsiteY3985"/>
                    </a:cxn>
                    <a:cxn ang="0">
                      <a:pos x="connsiteX3986" y="connsiteY3986"/>
                    </a:cxn>
                    <a:cxn ang="0">
                      <a:pos x="connsiteX3987" y="connsiteY3987"/>
                    </a:cxn>
                    <a:cxn ang="0">
                      <a:pos x="connsiteX3988" y="connsiteY3988"/>
                    </a:cxn>
                    <a:cxn ang="0">
                      <a:pos x="connsiteX3989" y="connsiteY3989"/>
                    </a:cxn>
                    <a:cxn ang="0">
                      <a:pos x="connsiteX3990" y="connsiteY3990"/>
                    </a:cxn>
                    <a:cxn ang="0">
                      <a:pos x="connsiteX3991" y="connsiteY3991"/>
                    </a:cxn>
                    <a:cxn ang="0">
                      <a:pos x="connsiteX3992" y="connsiteY3992"/>
                    </a:cxn>
                    <a:cxn ang="0">
                      <a:pos x="connsiteX3993" y="connsiteY3993"/>
                    </a:cxn>
                    <a:cxn ang="0">
                      <a:pos x="connsiteX3994" y="connsiteY3994"/>
                    </a:cxn>
                    <a:cxn ang="0">
                      <a:pos x="connsiteX3995" y="connsiteY3995"/>
                    </a:cxn>
                    <a:cxn ang="0">
                      <a:pos x="connsiteX3996" y="connsiteY3996"/>
                    </a:cxn>
                    <a:cxn ang="0">
                      <a:pos x="connsiteX3997" y="connsiteY3997"/>
                    </a:cxn>
                    <a:cxn ang="0">
                      <a:pos x="connsiteX3998" y="connsiteY3998"/>
                    </a:cxn>
                    <a:cxn ang="0">
                      <a:pos x="connsiteX3999" y="connsiteY3999"/>
                    </a:cxn>
                    <a:cxn ang="0">
                      <a:pos x="connsiteX4000" y="connsiteY4000"/>
                    </a:cxn>
                    <a:cxn ang="0">
                      <a:pos x="connsiteX4001" y="connsiteY4001"/>
                    </a:cxn>
                    <a:cxn ang="0">
                      <a:pos x="connsiteX4002" y="connsiteY4002"/>
                    </a:cxn>
                    <a:cxn ang="0">
                      <a:pos x="connsiteX4003" y="connsiteY4003"/>
                    </a:cxn>
                    <a:cxn ang="0">
                      <a:pos x="connsiteX4004" y="connsiteY4004"/>
                    </a:cxn>
                    <a:cxn ang="0">
                      <a:pos x="connsiteX4005" y="connsiteY4005"/>
                    </a:cxn>
                    <a:cxn ang="0">
                      <a:pos x="connsiteX4006" y="connsiteY4006"/>
                    </a:cxn>
                    <a:cxn ang="0">
                      <a:pos x="connsiteX4007" y="connsiteY4007"/>
                    </a:cxn>
                    <a:cxn ang="0">
                      <a:pos x="connsiteX4008" y="connsiteY4008"/>
                    </a:cxn>
                    <a:cxn ang="0">
                      <a:pos x="connsiteX4009" y="connsiteY4009"/>
                    </a:cxn>
                    <a:cxn ang="0">
                      <a:pos x="connsiteX4010" y="connsiteY4010"/>
                    </a:cxn>
                    <a:cxn ang="0">
                      <a:pos x="connsiteX4011" y="connsiteY4011"/>
                    </a:cxn>
                    <a:cxn ang="0">
                      <a:pos x="connsiteX4012" y="connsiteY4012"/>
                    </a:cxn>
                    <a:cxn ang="0">
                      <a:pos x="connsiteX4013" y="connsiteY4013"/>
                    </a:cxn>
                    <a:cxn ang="0">
                      <a:pos x="connsiteX4014" y="connsiteY4014"/>
                    </a:cxn>
                    <a:cxn ang="0">
                      <a:pos x="connsiteX4015" y="connsiteY4015"/>
                    </a:cxn>
                    <a:cxn ang="0">
                      <a:pos x="connsiteX4016" y="connsiteY4016"/>
                    </a:cxn>
                    <a:cxn ang="0">
                      <a:pos x="connsiteX4017" y="connsiteY4017"/>
                    </a:cxn>
                    <a:cxn ang="0">
                      <a:pos x="connsiteX4018" y="connsiteY4018"/>
                    </a:cxn>
                    <a:cxn ang="0">
                      <a:pos x="connsiteX4019" y="connsiteY4019"/>
                    </a:cxn>
                    <a:cxn ang="0">
                      <a:pos x="connsiteX4020" y="connsiteY4020"/>
                    </a:cxn>
                    <a:cxn ang="0">
                      <a:pos x="connsiteX4021" y="connsiteY4021"/>
                    </a:cxn>
                    <a:cxn ang="0">
                      <a:pos x="connsiteX4022" y="connsiteY4022"/>
                    </a:cxn>
                    <a:cxn ang="0">
                      <a:pos x="connsiteX4023" y="connsiteY4023"/>
                    </a:cxn>
                    <a:cxn ang="0">
                      <a:pos x="connsiteX4024" y="connsiteY4024"/>
                    </a:cxn>
                    <a:cxn ang="0">
                      <a:pos x="connsiteX4025" y="connsiteY4025"/>
                    </a:cxn>
                    <a:cxn ang="0">
                      <a:pos x="connsiteX4026" y="connsiteY4026"/>
                    </a:cxn>
                    <a:cxn ang="0">
                      <a:pos x="connsiteX4027" y="connsiteY4027"/>
                    </a:cxn>
                    <a:cxn ang="0">
                      <a:pos x="connsiteX4028" y="connsiteY4028"/>
                    </a:cxn>
                    <a:cxn ang="0">
                      <a:pos x="connsiteX4029" y="connsiteY4029"/>
                    </a:cxn>
                    <a:cxn ang="0">
                      <a:pos x="connsiteX4030" y="connsiteY4030"/>
                    </a:cxn>
                    <a:cxn ang="0">
                      <a:pos x="connsiteX4031" y="connsiteY4031"/>
                    </a:cxn>
                    <a:cxn ang="0">
                      <a:pos x="connsiteX4032" y="connsiteY4032"/>
                    </a:cxn>
                    <a:cxn ang="0">
                      <a:pos x="connsiteX4033" y="connsiteY4033"/>
                    </a:cxn>
                    <a:cxn ang="0">
                      <a:pos x="connsiteX4034" y="connsiteY4034"/>
                    </a:cxn>
                    <a:cxn ang="0">
                      <a:pos x="connsiteX4035" y="connsiteY4035"/>
                    </a:cxn>
                    <a:cxn ang="0">
                      <a:pos x="connsiteX4036" y="connsiteY4036"/>
                    </a:cxn>
                    <a:cxn ang="0">
                      <a:pos x="connsiteX4037" y="connsiteY4037"/>
                    </a:cxn>
                    <a:cxn ang="0">
                      <a:pos x="connsiteX4038" y="connsiteY4038"/>
                    </a:cxn>
                    <a:cxn ang="0">
                      <a:pos x="connsiteX4039" y="connsiteY4039"/>
                    </a:cxn>
                    <a:cxn ang="0">
                      <a:pos x="connsiteX4040" y="connsiteY4040"/>
                    </a:cxn>
                    <a:cxn ang="0">
                      <a:pos x="connsiteX4041" y="connsiteY4041"/>
                    </a:cxn>
                    <a:cxn ang="0">
                      <a:pos x="connsiteX4042" y="connsiteY4042"/>
                    </a:cxn>
                    <a:cxn ang="0">
                      <a:pos x="connsiteX4043" y="connsiteY4043"/>
                    </a:cxn>
                    <a:cxn ang="0">
                      <a:pos x="connsiteX4044" y="connsiteY4044"/>
                    </a:cxn>
                    <a:cxn ang="0">
                      <a:pos x="connsiteX4045" y="connsiteY4045"/>
                    </a:cxn>
                    <a:cxn ang="0">
                      <a:pos x="connsiteX4046" y="connsiteY4046"/>
                    </a:cxn>
                    <a:cxn ang="0">
                      <a:pos x="connsiteX4047" y="connsiteY4047"/>
                    </a:cxn>
                    <a:cxn ang="0">
                      <a:pos x="connsiteX4048" y="connsiteY4048"/>
                    </a:cxn>
                    <a:cxn ang="0">
                      <a:pos x="connsiteX4049" y="connsiteY4049"/>
                    </a:cxn>
                    <a:cxn ang="0">
                      <a:pos x="connsiteX4050" y="connsiteY4050"/>
                    </a:cxn>
                    <a:cxn ang="0">
                      <a:pos x="connsiteX4051" y="connsiteY4051"/>
                    </a:cxn>
                    <a:cxn ang="0">
                      <a:pos x="connsiteX4052" y="connsiteY4052"/>
                    </a:cxn>
                    <a:cxn ang="0">
                      <a:pos x="connsiteX4053" y="connsiteY4053"/>
                    </a:cxn>
                    <a:cxn ang="0">
                      <a:pos x="connsiteX4054" y="connsiteY4054"/>
                    </a:cxn>
                    <a:cxn ang="0">
                      <a:pos x="connsiteX4055" y="connsiteY4055"/>
                    </a:cxn>
                    <a:cxn ang="0">
                      <a:pos x="connsiteX4056" y="connsiteY4056"/>
                    </a:cxn>
                    <a:cxn ang="0">
                      <a:pos x="connsiteX4057" y="connsiteY4057"/>
                    </a:cxn>
                    <a:cxn ang="0">
                      <a:pos x="connsiteX4058" y="connsiteY4058"/>
                    </a:cxn>
                    <a:cxn ang="0">
                      <a:pos x="connsiteX4059" y="connsiteY4059"/>
                    </a:cxn>
                    <a:cxn ang="0">
                      <a:pos x="connsiteX4060" y="connsiteY4060"/>
                    </a:cxn>
                    <a:cxn ang="0">
                      <a:pos x="connsiteX4061" y="connsiteY4061"/>
                    </a:cxn>
                    <a:cxn ang="0">
                      <a:pos x="connsiteX4062" y="connsiteY4062"/>
                    </a:cxn>
                    <a:cxn ang="0">
                      <a:pos x="connsiteX4063" y="connsiteY4063"/>
                    </a:cxn>
                    <a:cxn ang="0">
                      <a:pos x="connsiteX4064" y="connsiteY4064"/>
                    </a:cxn>
                    <a:cxn ang="0">
                      <a:pos x="connsiteX4065" y="connsiteY4065"/>
                    </a:cxn>
                    <a:cxn ang="0">
                      <a:pos x="connsiteX4066" y="connsiteY4066"/>
                    </a:cxn>
                    <a:cxn ang="0">
                      <a:pos x="connsiteX4067" y="connsiteY4067"/>
                    </a:cxn>
                    <a:cxn ang="0">
                      <a:pos x="connsiteX4068" y="connsiteY4068"/>
                    </a:cxn>
                    <a:cxn ang="0">
                      <a:pos x="connsiteX4069" y="connsiteY4069"/>
                    </a:cxn>
                    <a:cxn ang="0">
                      <a:pos x="connsiteX4070" y="connsiteY4070"/>
                    </a:cxn>
                    <a:cxn ang="0">
                      <a:pos x="connsiteX4071" y="connsiteY4071"/>
                    </a:cxn>
                    <a:cxn ang="0">
                      <a:pos x="connsiteX4072" y="connsiteY4072"/>
                    </a:cxn>
                    <a:cxn ang="0">
                      <a:pos x="connsiteX4073" y="connsiteY4073"/>
                    </a:cxn>
                    <a:cxn ang="0">
                      <a:pos x="connsiteX4074" y="connsiteY4074"/>
                    </a:cxn>
                    <a:cxn ang="0">
                      <a:pos x="connsiteX4075" y="connsiteY4075"/>
                    </a:cxn>
                    <a:cxn ang="0">
                      <a:pos x="connsiteX4076" y="connsiteY4076"/>
                    </a:cxn>
                    <a:cxn ang="0">
                      <a:pos x="connsiteX4077" y="connsiteY4077"/>
                    </a:cxn>
                    <a:cxn ang="0">
                      <a:pos x="connsiteX4078" y="connsiteY4078"/>
                    </a:cxn>
                    <a:cxn ang="0">
                      <a:pos x="connsiteX4079" y="connsiteY4079"/>
                    </a:cxn>
                    <a:cxn ang="0">
                      <a:pos x="connsiteX4080" y="connsiteY4080"/>
                    </a:cxn>
                    <a:cxn ang="0">
                      <a:pos x="connsiteX4081" y="connsiteY4081"/>
                    </a:cxn>
                    <a:cxn ang="0">
                      <a:pos x="connsiteX4082" y="connsiteY4082"/>
                    </a:cxn>
                    <a:cxn ang="0">
                      <a:pos x="connsiteX4083" y="connsiteY4083"/>
                    </a:cxn>
                    <a:cxn ang="0">
                      <a:pos x="connsiteX4084" y="connsiteY4084"/>
                    </a:cxn>
                    <a:cxn ang="0">
                      <a:pos x="connsiteX4085" y="connsiteY4085"/>
                    </a:cxn>
                    <a:cxn ang="0">
                      <a:pos x="connsiteX4086" y="connsiteY4086"/>
                    </a:cxn>
                    <a:cxn ang="0">
                      <a:pos x="connsiteX4087" y="connsiteY4087"/>
                    </a:cxn>
                    <a:cxn ang="0">
                      <a:pos x="connsiteX4088" y="connsiteY4088"/>
                    </a:cxn>
                    <a:cxn ang="0">
                      <a:pos x="connsiteX4089" y="connsiteY4089"/>
                    </a:cxn>
                    <a:cxn ang="0">
                      <a:pos x="connsiteX4090" y="connsiteY4090"/>
                    </a:cxn>
                    <a:cxn ang="0">
                      <a:pos x="connsiteX4091" y="connsiteY4091"/>
                    </a:cxn>
                    <a:cxn ang="0">
                      <a:pos x="connsiteX4092" y="connsiteY4092"/>
                    </a:cxn>
                    <a:cxn ang="0">
                      <a:pos x="connsiteX4093" y="connsiteY4093"/>
                    </a:cxn>
                    <a:cxn ang="0">
                      <a:pos x="connsiteX4094" y="connsiteY4094"/>
                    </a:cxn>
                    <a:cxn ang="0">
                      <a:pos x="connsiteX4095" y="connsiteY4095"/>
                    </a:cxn>
                    <a:cxn ang="0">
                      <a:pos x="connsiteX4096" y="connsiteY4096"/>
                    </a:cxn>
                    <a:cxn ang="0">
                      <a:pos x="connsiteX4097" y="connsiteY4097"/>
                    </a:cxn>
                    <a:cxn ang="0">
                      <a:pos x="connsiteX4098" y="connsiteY4098"/>
                    </a:cxn>
                    <a:cxn ang="0">
                      <a:pos x="connsiteX4099" y="connsiteY4099"/>
                    </a:cxn>
                    <a:cxn ang="0">
                      <a:pos x="connsiteX4100" y="connsiteY4100"/>
                    </a:cxn>
                    <a:cxn ang="0">
                      <a:pos x="connsiteX4101" y="connsiteY4101"/>
                    </a:cxn>
                    <a:cxn ang="0">
                      <a:pos x="connsiteX4102" y="connsiteY4102"/>
                    </a:cxn>
                    <a:cxn ang="0">
                      <a:pos x="connsiteX4103" y="connsiteY4103"/>
                    </a:cxn>
                    <a:cxn ang="0">
                      <a:pos x="connsiteX4104" y="connsiteY4104"/>
                    </a:cxn>
                    <a:cxn ang="0">
                      <a:pos x="connsiteX4105" y="connsiteY4105"/>
                    </a:cxn>
                    <a:cxn ang="0">
                      <a:pos x="connsiteX4106" y="connsiteY4106"/>
                    </a:cxn>
                    <a:cxn ang="0">
                      <a:pos x="connsiteX4107" y="connsiteY4107"/>
                    </a:cxn>
                    <a:cxn ang="0">
                      <a:pos x="connsiteX4108" y="connsiteY4108"/>
                    </a:cxn>
                    <a:cxn ang="0">
                      <a:pos x="connsiteX4109" y="connsiteY4109"/>
                    </a:cxn>
                    <a:cxn ang="0">
                      <a:pos x="connsiteX4110" y="connsiteY4110"/>
                    </a:cxn>
                    <a:cxn ang="0">
                      <a:pos x="connsiteX4111" y="connsiteY4111"/>
                    </a:cxn>
                    <a:cxn ang="0">
                      <a:pos x="connsiteX4112" y="connsiteY4112"/>
                    </a:cxn>
                    <a:cxn ang="0">
                      <a:pos x="connsiteX4113" y="connsiteY4113"/>
                    </a:cxn>
                    <a:cxn ang="0">
                      <a:pos x="connsiteX4114" y="connsiteY4114"/>
                    </a:cxn>
                    <a:cxn ang="0">
                      <a:pos x="connsiteX4115" y="connsiteY4115"/>
                    </a:cxn>
                    <a:cxn ang="0">
                      <a:pos x="connsiteX4116" y="connsiteY4116"/>
                    </a:cxn>
                    <a:cxn ang="0">
                      <a:pos x="connsiteX4117" y="connsiteY4117"/>
                    </a:cxn>
                    <a:cxn ang="0">
                      <a:pos x="connsiteX4118" y="connsiteY4118"/>
                    </a:cxn>
                    <a:cxn ang="0">
                      <a:pos x="connsiteX4119" y="connsiteY4119"/>
                    </a:cxn>
                    <a:cxn ang="0">
                      <a:pos x="connsiteX4120" y="connsiteY4120"/>
                    </a:cxn>
                    <a:cxn ang="0">
                      <a:pos x="connsiteX4121" y="connsiteY4121"/>
                    </a:cxn>
                    <a:cxn ang="0">
                      <a:pos x="connsiteX4122" y="connsiteY4122"/>
                    </a:cxn>
                    <a:cxn ang="0">
                      <a:pos x="connsiteX4123" y="connsiteY4123"/>
                    </a:cxn>
                    <a:cxn ang="0">
                      <a:pos x="connsiteX4124" y="connsiteY4124"/>
                    </a:cxn>
                    <a:cxn ang="0">
                      <a:pos x="connsiteX4125" y="connsiteY4125"/>
                    </a:cxn>
                    <a:cxn ang="0">
                      <a:pos x="connsiteX4126" y="connsiteY4126"/>
                    </a:cxn>
                    <a:cxn ang="0">
                      <a:pos x="connsiteX4127" y="connsiteY4127"/>
                    </a:cxn>
                    <a:cxn ang="0">
                      <a:pos x="connsiteX4128" y="connsiteY4128"/>
                    </a:cxn>
                    <a:cxn ang="0">
                      <a:pos x="connsiteX4129" y="connsiteY4129"/>
                    </a:cxn>
                    <a:cxn ang="0">
                      <a:pos x="connsiteX4130" y="connsiteY4130"/>
                    </a:cxn>
                    <a:cxn ang="0">
                      <a:pos x="connsiteX4131" y="connsiteY4131"/>
                    </a:cxn>
                    <a:cxn ang="0">
                      <a:pos x="connsiteX4132" y="connsiteY4132"/>
                    </a:cxn>
                    <a:cxn ang="0">
                      <a:pos x="connsiteX4133" y="connsiteY4133"/>
                    </a:cxn>
                    <a:cxn ang="0">
                      <a:pos x="connsiteX4134" y="connsiteY4134"/>
                    </a:cxn>
                    <a:cxn ang="0">
                      <a:pos x="connsiteX4135" y="connsiteY4135"/>
                    </a:cxn>
                    <a:cxn ang="0">
                      <a:pos x="connsiteX4136" y="connsiteY4136"/>
                    </a:cxn>
                    <a:cxn ang="0">
                      <a:pos x="connsiteX4137" y="connsiteY4137"/>
                    </a:cxn>
                    <a:cxn ang="0">
                      <a:pos x="connsiteX4138" y="connsiteY4138"/>
                    </a:cxn>
                    <a:cxn ang="0">
                      <a:pos x="connsiteX4139" y="connsiteY4139"/>
                    </a:cxn>
                    <a:cxn ang="0">
                      <a:pos x="connsiteX4140" y="connsiteY4140"/>
                    </a:cxn>
                    <a:cxn ang="0">
                      <a:pos x="connsiteX4141" y="connsiteY4141"/>
                    </a:cxn>
                    <a:cxn ang="0">
                      <a:pos x="connsiteX4142" y="connsiteY4142"/>
                    </a:cxn>
                    <a:cxn ang="0">
                      <a:pos x="connsiteX4143" y="connsiteY4143"/>
                    </a:cxn>
                    <a:cxn ang="0">
                      <a:pos x="connsiteX4144" y="connsiteY4144"/>
                    </a:cxn>
                    <a:cxn ang="0">
                      <a:pos x="connsiteX4145" y="connsiteY4145"/>
                    </a:cxn>
                    <a:cxn ang="0">
                      <a:pos x="connsiteX4146" y="connsiteY4146"/>
                    </a:cxn>
                    <a:cxn ang="0">
                      <a:pos x="connsiteX4147" y="connsiteY4147"/>
                    </a:cxn>
                    <a:cxn ang="0">
                      <a:pos x="connsiteX4148" y="connsiteY4148"/>
                    </a:cxn>
                    <a:cxn ang="0">
                      <a:pos x="connsiteX4149" y="connsiteY4149"/>
                    </a:cxn>
                    <a:cxn ang="0">
                      <a:pos x="connsiteX4150" y="connsiteY4150"/>
                    </a:cxn>
                    <a:cxn ang="0">
                      <a:pos x="connsiteX4151" y="connsiteY4151"/>
                    </a:cxn>
                    <a:cxn ang="0">
                      <a:pos x="connsiteX4152" y="connsiteY4152"/>
                    </a:cxn>
                    <a:cxn ang="0">
                      <a:pos x="connsiteX4153" y="connsiteY4153"/>
                    </a:cxn>
                    <a:cxn ang="0">
                      <a:pos x="connsiteX4154" y="connsiteY4154"/>
                    </a:cxn>
                    <a:cxn ang="0">
                      <a:pos x="connsiteX4155" y="connsiteY4155"/>
                    </a:cxn>
                    <a:cxn ang="0">
                      <a:pos x="connsiteX4156" y="connsiteY4156"/>
                    </a:cxn>
                    <a:cxn ang="0">
                      <a:pos x="connsiteX4157" y="connsiteY4157"/>
                    </a:cxn>
                    <a:cxn ang="0">
                      <a:pos x="connsiteX4158" y="connsiteY4158"/>
                    </a:cxn>
                    <a:cxn ang="0">
                      <a:pos x="connsiteX4159" y="connsiteY4159"/>
                    </a:cxn>
                    <a:cxn ang="0">
                      <a:pos x="connsiteX4160" y="connsiteY4160"/>
                    </a:cxn>
                    <a:cxn ang="0">
                      <a:pos x="connsiteX4161" y="connsiteY4161"/>
                    </a:cxn>
                    <a:cxn ang="0">
                      <a:pos x="connsiteX4162" y="connsiteY4162"/>
                    </a:cxn>
                    <a:cxn ang="0">
                      <a:pos x="connsiteX4163" y="connsiteY4163"/>
                    </a:cxn>
                    <a:cxn ang="0">
                      <a:pos x="connsiteX4164" y="connsiteY4164"/>
                    </a:cxn>
                    <a:cxn ang="0">
                      <a:pos x="connsiteX4165" y="connsiteY4165"/>
                    </a:cxn>
                    <a:cxn ang="0">
                      <a:pos x="connsiteX4166" y="connsiteY4166"/>
                    </a:cxn>
                    <a:cxn ang="0">
                      <a:pos x="connsiteX4167" y="connsiteY4167"/>
                    </a:cxn>
                    <a:cxn ang="0">
                      <a:pos x="connsiteX4168" y="connsiteY4168"/>
                    </a:cxn>
                    <a:cxn ang="0">
                      <a:pos x="connsiteX4169" y="connsiteY4169"/>
                    </a:cxn>
                    <a:cxn ang="0">
                      <a:pos x="connsiteX4170" y="connsiteY4170"/>
                    </a:cxn>
                    <a:cxn ang="0">
                      <a:pos x="connsiteX4171" y="connsiteY4171"/>
                    </a:cxn>
                    <a:cxn ang="0">
                      <a:pos x="connsiteX4172" y="connsiteY4172"/>
                    </a:cxn>
                    <a:cxn ang="0">
                      <a:pos x="connsiteX4173" y="connsiteY4173"/>
                    </a:cxn>
                    <a:cxn ang="0">
                      <a:pos x="connsiteX4174" y="connsiteY4174"/>
                    </a:cxn>
                    <a:cxn ang="0">
                      <a:pos x="connsiteX4175" y="connsiteY4175"/>
                    </a:cxn>
                    <a:cxn ang="0">
                      <a:pos x="connsiteX4176" y="connsiteY4176"/>
                    </a:cxn>
                    <a:cxn ang="0">
                      <a:pos x="connsiteX4177" y="connsiteY4177"/>
                    </a:cxn>
                    <a:cxn ang="0">
                      <a:pos x="connsiteX4178" y="connsiteY4178"/>
                    </a:cxn>
                    <a:cxn ang="0">
                      <a:pos x="connsiteX4179" y="connsiteY4179"/>
                    </a:cxn>
                    <a:cxn ang="0">
                      <a:pos x="connsiteX4180" y="connsiteY4180"/>
                    </a:cxn>
                    <a:cxn ang="0">
                      <a:pos x="connsiteX4181" y="connsiteY4181"/>
                    </a:cxn>
                    <a:cxn ang="0">
                      <a:pos x="connsiteX4182" y="connsiteY4182"/>
                    </a:cxn>
                    <a:cxn ang="0">
                      <a:pos x="connsiteX4183" y="connsiteY4183"/>
                    </a:cxn>
                    <a:cxn ang="0">
                      <a:pos x="connsiteX4184" y="connsiteY4184"/>
                    </a:cxn>
                    <a:cxn ang="0">
                      <a:pos x="connsiteX4185" y="connsiteY4185"/>
                    </a:cxn>
                    <a:cxn ang="0">
                      <a:pos x="connsiteX4186" y="connsiteY4186"/>
                    </a:cxn>
                    <a:cxn ang="0">
                      <a:pos x="connsiteX4187" y="connsiteY4187"/>
                    </a:cxn>
                    <a:cxn ang="0">
                      <a:pos x="connsiteX4188" y="connsiteY4188"/>
                    </a:cxn>
                    <a:cxn ang="0">
                      <a:pos x="connsiteX4189" y="connsiteY4189"/>
                    </a:cxn>
                    <a:cxn ang="0">
                      <a:pos x="connsiteX4190" y="connsiteY4190"/>
                    </a:cxn>
                    <a:cxn ang="0">
                      <a:pos x="connsiteX4191" y="connsiteY4191"/>
                    </a:cxn>
                    <a:cxn ang="0">
                      <a:pos x="connsiteX4192" y="connsiteY4192"/>
                    </a:cxn>
                    <a:cxn ang="0">
                      <a:pos x="connsiteX4193" y="connsiteY4193"/>
                    </a:cxn>
                    <a:cxn ang="0">
                      <a:pos x="connsiteX4194" y="connsiteY4194"/>
                    </a:cxn>
                    <a:cxn ang="0">
                      <a:pos x="connsiteX4195" y="connsiteY4195"/>
                    </a:cxn>
                    <a:cxn ang="0">
                      <a:pos x="connsiteX4196" y="connsiteY4196"/>
                    </a:cxn>
                    <a:cxn ang="0">
                      <a:pos x="connsiteX4197" y="connsiteY4197"/>
                    </a:cxn>
                    <a:cxn ang="0">
                      <a:pos x="connsiteX4198" y="connsiteY4198"/>
                    </a:cxn>
                    <a:cxn ang="0">
                      <a:pos x="connsiteX4199" y="connsiteY4199"/>
                    </a:cxn>
                    <a:cxn ang="0">
                      <a:pos x="connsiteX4200" y="connsiteY4200"/>
                    </a:cxn>
                    <a:cxn ang="0">
                      <a:pos x="connsiteX4201" y="connsiteY4201"/>
                    </a:cxn>
                    <a:cxn ang="0">
                      <a:pos x="connsiteX4202" y="connsiteY4202"/>
                    </a:cxn>
                    <a:cxn ang="0">
                      <a:pos x="connsiteX4203" y="connsiteY4203"/>
                    </a:cxn>
                    <a:cxn ang="0">
                      <a:pos x="connsiteX4204" y="connsiteY4204"/>
                    </a:cxn>
                    <a:cxn ang="0">
                      <a:pos x="connsiteX4205" y="connsiteY4205"/>
                    </a:cxn>
                    <a:cxn ang="0">
                      <a:pos x="connsiteX4206" y="connsiteY4206"/>
                    </a:cxn>
                    <a:cxn ang="0">
                      <a:pos x="connsiteX4207" y="connsiteY4207"/>
                    </a:cxn>
                    <a:cxn ang="0">
                      <a:pos x="connsiteX4208" y="connsiteY4208"/>
                    </a:cxn>
                    <a:cxn ang="0">
                      <a:pos x="connsiteX4209" y="connsiteY4209"/>
                    </a:cxn>
                    <a:cxn ang="0">
                      <a:pos x="connsiteX4210" y="connsiteY4210"/>
                    </a:cxn>
                    <a:cxn ang="0">
                      <a:pos x="connsiteX4211" y="connsiteY4211"/>
                    </a:cxn>
                    <a:cxn ang="0">
                      <a:pos x="connsiteX4212" y="connsiteY4212"/>
                    </a:cxn>
                    <a:cxn ang="0">
                      <a:pos x="connsiteX4213" y="connsiteY4213"/>
                    </a:cxn>
                    <a:cxn ang="0">
                      <a:pos x="connsiteX4214" y="connsiteY4214"/>
                    </a:cxn>
                    <a:cxn ang="0">
                      <a:pos x="connsiteX4215" y="connsiteY4215"/>
                    </a:cxn>
                    <a:cxn ang="0">
                      <a:pos x="connsiteX4216" y="connsiteY4216"/>
                    </a:cxn>
                    <a:cxn ang="0">
                      <a:pos x="connsiteX4217" y="connsiteY4217"/>
                    </a:cxn>
                    <a:cxn ang="0">
                      <a:pos x="connsiteX4218" y="connsiteY4218"/>
                    </a:cxn>
                    <a:cxn ang="0">
                      <a:pos x="connsiteX4219" y="connsiteY4219"/>
                    </a:cxn>
                    <a:cxn ang="0">
                      <a:pos x="connsiteX4220" y="connsiteY4220"/>
                    </a:cxn>
                    <a:cxn ang="0">
                      <a:pos x="connsiteX4221" y="connsiteY4221"/>
                    </a:cxn>
                    <a:cxn ang="0">
                      <a:pos x="connsiteX4222" y="connsiteY4222"/>
                    </a:cxn>
                    <a:cxn ang="0">
                      <a:pos x="connsiteX4223" y="connsiteY4223"/>
                    </a:cxn>
                    <a:cxn ang="0">
                      <a:pos x="connsiteX4224" y="connsiteY4224"/>
                    </a:cxn>
                    <a:cxn ang="0">
                      <a:pos x="connsiteX4225" y="connsiteY4225"/>
                    </a:cxn>
                    <a:cxn ang="0">
                      <a:pos x="connsiteX4226" y="connsiteY4226"/>
                    </a:cxn>
                    <a:cxn ang="0">
                      <a:pos x="connsiteX4227" y="connsiteY4227"/>
                    </a:cxn>
                    <a:cxn ang="0">
                      <a:pos x="connsiteX4228" y="connsiteY4228"/>
                    </a:cxn>
                    <a:cxn ang="0">
                      <a:pos x="connsiteX4229" y="connsiteY4229"/>
                    </a:cxn>
                    <a:cxn ang="0">
                      <a:pos x="connsiteX4230" y="connsiteY4230"/>
                    </a:cxn>
                    <a:cxn ang="0">
                      <a:pos x="connsiteX4231" y="connsiteY4231"/>
                    </a:cxn>
                    <a:cxn ang="0">
                      <a:pos x="connsiteX4232" y="connsiteY4232"/>
                    </a:cxn>
                    <a:cxn ang="0">
                      <a:pos x="connsiteX4233" y="connsiteY4233"/>
                    </a:cxn>
                    <a:cxn ang="0">
                      <a:pos x="connsiteX4234" y="connsiteY4234"/>
                    </a:cxn>
                    <a:cxn ang="0">
                      <a:pos x="connsiteX4235" y="connsiteY4235"/>
                    </a:cxn>
                    <a:cxn ang="0">
                      <a:pos x="connsiteX4236" y="connsiteY4236"/>
                    </a:cxn>
                    <a:cxn ang="0">
                      <a:pos x="connsiteX4237" y="connsiteY4237"/>
                    </a:cxn>
                    <a:cxn ang="0">
                      <a:pos x="connsiteX4238" y="connsiteY4238"/>
                    </a:cxn>
                    <a:cxn ang="0">
                      <a:pos x="connsiteX4239" y="connsiteY4239"/>
                    </a:cxn>
                    <a:cxn ang="0">
                      <a:pos x="connsiteX4240" y="connsiteY4240"/>
                    </a:cxn>
                    <a:cxn ang="0">
                      <a:pos x="connsiteX4241" y="connsiteY4241"/>
                    </a:cxn>
                    <a:cxn ang="0">
                      <a:pos x="connsiteX4242" y="connsiteY4242"/>
                    </a:cxn>
                    <a:cxn ang="0">
                      <a:pos x="connsiteX4243" y="connsiteY4243"/>
                    </a:cxn>
                    <a:cxn ang="0">
                      <a:pos x="connsiteX4244" y="connsiteY4244"/>
                    </a:cxn>
                    <a:cxn ang="0">
                      <a:pos x="connsiteX4245" y="connsiteY4245"/>
                    </a:cxn>
                    <a:cxn ang="0">
                      <a:pos x="connsiteX4246" y="connsiteY4246"/>
                    </a:cxn>
                    <a:cxn ang="0">
                      <a:pos x="connsiteX4247" y="connsiteY4247"/>
                    </a:cxn>
                    <a:cxn ang="0">
                      <a:pos x="connsiteX4248" y="connsiteY4248"/>
                    </a:cxn>
                    <a:cxn ang="0">
                      <a:pos x="connsiteX4249" y="connsiteY4249"/>
                    </a:cxn>
                    <a:cxn ang="0">
                      <a:pos x="connsiteX4250" y="connsiteY4250"/>
                    </a:cxn>
                    <a:cxn ang="0">
                      <a:pos x="connsiteX4251" y="connsiteY4251"/>
                    </a:cxn>
                    <a:cxn ang="0">
                      <a:pos x="connsiteX4252" y="connsiteY4252"/>
                    </a:cxn>
                    <a:cxn ang="0">
                      <a:pos x="connsiteX4253" y="connsiteY4253"/>
                    </a:cxn>
                    <a:cxn ang="0">
                      <a:pos x="connsiteX4254" y="connsiteY4254"/>
                    </a:cxn>
                    <a:cxn ang="0">
                      <a:pos x="connsiteX4255" y="connsiteY4255"/>
                    </a:cxn>
                    <a:cxn ang="0">
                      <a:pos x="connsiteX4256" y="connsiteY4256"/>
                    </a:cxn>
                    <a:cxn ang="0">
                      <a:pos x="connsiteX4257" y="connsiteY4257"/>
                    </a:cxn>
                    <a:cxn ang="0">
                      <a:pos x="connsiteX4258" y="connsiteY4258"/>
                    </a:cxn>
                    <a:cxn ang="0">
                      <a:pos x="connsiteX4259" y="connsiteY4259"/>
                    </a:cxn>
                    <a:cxn ang="0">
                      <a:pos x="connsiteX4260" y="connsiteY4260"/>
                    </a:cxn>
                    <a:cxn ang="0">
                      <a:pos x="connsiteX4261" y="connsiteY4261"/>
                    </a:cxn>
                    <a:cxn ang="0">
                      <a:pos x="connsiteX4262" y="connsiteY4262"/>
                    </a:cxn>
                    <a:cxn ang="0">
                      <a:pos x="connsiteX4263" y="connsiteY4263"/>
                    </a:cxn>
                    <a:cxn ang="0">
                      <a:pos x="connsiteX4264" y="connsiteY4264"/>
                    </a:cxn>
                    <a:cxn ang="0">
                      <a:pos x="connsiteX4265" y="connsiteY4265"/>
                    </a:cxn>
                    <a:cxn ang="0">
                      <a:pos x="connsiteX4266" y="connsiteY4266"/>
                    </a:cxn>
                    <a:cxn ang="0">
                      <a:pos x="connsiteX4267" y="connsiteY4267"/>
                    </a:cxn>
                    <a:cxn ang="0">
                      <a:pos x="connsiteX4268" y="connsiteY4268"/>
                    </a:cxn>
                    <a:cxn ang="0">
                      <a:pos x="connsiteX4269" y="connsiteY4269"/>
                    </a:cxn>
                    <a:cxn ang="0">
                      <a:pos x="connsiteX4270" y="connsiteY4270"/>
                    </a:cxn>
                    <a:cxn ang="0">
                      <a:pos x="connsiteX4271" y="connsiteY4271"/>
                    </a:cxn>
                    <a:cxn ang="0">
                      <a:pos x="connsiteX4272" y="connsiteY4272"/>
                    </a:cxn>
                    <a:cxn ang="0">
                      <a:pos x="connsiteX4273" y="connsiteY4273"/>
                    </a:cxn>
                    <a:cxn ang="0">
                      <a:pos x="connsiteX4274" y="connsiteY4274"/>
                    </a:cxn>
                    <a:cxn ang="0">
                      <a:pos x="connsiteX4275" y="connsiteY4275"/>
                    </a:cxn>
                    <a:cxn ang="0">
                      <a:pos x="connsiteX4276" y="connsiteY4276"/>
                    </a:cxn>
                    <a:cxn ang="0">
                      <a:pos x="connsiteX4277" y="connsiteY4277"/>
                    </a:cxn>
                    <a:cxn ang="0">
                      <a:pos x="connsiteX4278" y="connsiteY4278"/>
                    </a:cxn>
                    <a:cxn ang="0">
                      <a:pos x="connsiteX4279" y="connsiteY4279"/>
                    </a:cxn>
                    <a:cxn ang="0">
                      <a:pos x="connsiteX4280" y="connsiteY4280"/>
                    </a:cxn>
                    <a:cxn ang="0">
                      <a:pos x="connsiteX4281" y="connsiteY4281"/>
                    </a:cxn>
                    <a:cxn ang="0">
                      <a:pos x="connsiteX4282" y="connsiteY4282"/>
                    </a:cxn>
                    <a:cxn ang="0">
                      <a:pos x="connsiteX4283" y="connsiteY4283"/>
                    </a:cxn>
                    <a:cxn ang="0">
                      <a:pos x="connsiteX4284" y="connsiteY4284"/>
                    </a:cxn>
                    <a:cxn ang="0">
                      <a:pos x="connsiteX4285" y="connsiteY4285"/>
                    </a:cxn>
                    <a:cxn ang="0">
                      <a:pos x="connsiteX4286" y="connsiteY4286"/>
                    </a:cxn>
                    <a:cxn ang="0">
                      <a:pos x="connsiteX4287" y="connsiteY4287"/>
                    </a:cxn>
                    <a:cxn ang="0">
                      <a:pos x="connsiteX4288" y="connsiteY4288"/>
                    </a:cxn>
                    <a:cxn ang="0">
                      <a:pos x="connsiteX4289" y="connsiteY4289"/>
                    </a:cxn>
                    <a:cxn ang="0">
                      <a:pos x="connsiteX4290" y="connsiteY4290"/>
                    </a:cxn>
                    <a:cxn ang="0">
                      <a:pos x="connsiteX4291" y="connsiteY4291"/>
                    </a:cxn>
                    <a:cxn ang="0">
                      <a:pos x="connsiteX4292" y="connsiteY4292"/>
                    </a:cxn>
                    <a:cxn ang="0">
                      <a:pos x="connsiteX4293" y="connsiteY4293"/>
                    </a:cxn>
                    <a:cxn ang="0">
                      <a:pos x="connsiteX4294" y="connsiteY4294"/>
                    </a:cxn>
                    <a:cxn ang="0">
                      <a:pos x="connsiteX4295" y="connsiteY4295"/>
                    </a:cxn>
                    <a:cxn ang="0">
                      <a:pos x="connsiteX4296" y="connsiteY4296"/>
                    </a:cxn>
                    <a:cxn ang="0">
                      <a:pos x="connsiteX4297" y="connsiteY4297"/>
                    </a:cxn>
                    <a:cxn ang="0">
                      <a:pos x="connsiteX4298" y="connsiteY4298"/>
                    </a:cxn>
                    <a:cxn ang="0">
                      <a:pos x="connsiteX4299" y="connsiteY4299"/>
                    </a:cxn>
                    <a:cxn ang="0">
                      <a:pos x="connsiteX4300" y="connsiteY4300"/>
                    </a:cxn>
                    <a:cxn ang="0">
                      <a:pos x="connsiteX4301" y="connsiteY4301"/>
                    </a:cxn>
                    <a:cxn ang="0">
                      <a:pos x="connsiteX4302" y="connsiteY4302"/>
                    </a:cxn>
                    <a:cxn ang="0">
                      <a:pos x="connsiteX4303" y="connsiteY4303"/>
                    </a:cxn>
                    <a:cxn ang="0">
                      <a:pos x="connsiteX4304" y="connsiteY4304"/>
                    </a:cxn>
                    <a:cxn ang="0">
                      <a:pos x="connsiteX4305" y="connsiteY4305"/>
                    </a:cxn>
                    <a:cxn ang="0">
                      <a:pos x="connsiteX4306" y="connsiteY4306"/>
                    </a:cxn>
                    <a:cxn ang="0">
                      <a:pos x="connsiteX4307" y="connsiteY4307"/>
                    </a:cxn>
                    <a:cxn ang="0">
                      <a:pos x="connsiteX4308" y="connsiteY4308"/>
                    </a:cxn>
                    <a:cxn ang="0">
                      <a:pos x="connsiteX4309" y="connsiteY4309"/>
                    </a:cxn>
                    <a:cxn ang="0">
                      <a:pos x="connsiteX4310" y="connsiteY4310"/>
                    </a:cxn>
                    <a:cxn ang="0">
                      <a:pos x="connsiteX4311" y="connsiteY4311"/>
                    </a:cxn>
                    <a:cxn ang="0">
                      <a:pos x="connsiteX4312" y="connsiteY4312"/>
                    </a:cxn>
                    <a:cxn ang="0">
                      <a:pos x="connsiteX4313" y="connsiteY4313"/>
                    </a:cxn>
                    <a:cxn ang="0">
                      <a:pos x="connsiteX4314" y="connsiteY4314"/>
                    </a:cxn>
                    <a:cxn ang="0">
                      <a:pos x="connsiteX4315" y="connsiteY4315"/>
                    </a:cxn>
                    <a:cxn ang="0">
                      <a:pos x="connsiteX4316" y="connsiteY4316"/>
                    </a:cxn>
                    <a:cxn ang="0">
                      <a:pos x="connsiteX4317" y="connsiteY4317"/>
                    </a:cxn>
                    <a:cxn ang="0">
                      <a:pos x="connsiteX4318" y="connsiteY4318"/>
                    </a:cxn>
                    <a:cxn ang="0">
                      <a:pos x="connsiteX4319" y="connsiteY4319"/>
                    </a:cxn>
                    <a:cxn ang="0">
                      <a:pos x="connsiteX4320" y="connsiteY4320"/>
                    </a:cxn>
                    <a:cxn ang="0">
                      <a:pos x="connsiteX4321" y="connsiteY4321"/>
                    </a:cxn>
                    <a:cxn ang="0">
                      <a:pos x="connsiteX4322" y="connsiteY4322"/>
                    </a:cxn>
                    <a:cxn ang="0">
                      <a:pos x="connsiteX4323" y="connsiteY4323"/>
                    </a:cxn>
                    <a:cxn ang="0">
                      <a:pos x="connsiteX4324" y="connsiteY4324"/>
                    </a:cxn>
                    <a:cxn ang="0">
                      <a:pos x="connsiteX4325" y="connsiteY4325"/>
                    </a:cxn>
                    <a:cxn ang="0">
                      <a:pos x="connsiteX4326" y="connsiteY4326"/>
                    </a:cxn>
                    <a:cxn ang="0">
                      <a:pos x="connsiteX4327" y="connsiteY4327"/>
                    </a:cxn>
                    <a:cxn ang="0">
                      <a:pos x="connsiteX4328" y="connsiteY4328"/>
                    </a:cxn>
                    <a:cxn ang="0">
                      <a:pos x="connsiteX4329" y="connsiteY4329"/>
                    </a:cxn>
                    <a:cxn ang="0">
                      <a:pos x="connsiteX4330" y="connsiteY4330"/>
                    </a:cxn>
                    <a:cxn ang="0">
                      <a:pos x="connsiteX4331" y="connsiteY4331"/>
                    </a:cxn>
                    <a:cxn ang="0">
                      <a:pos x="connsiteX4332" y="connsiteY4332"/>
                    </a:cxn>
                    <a:cxn ang="0">
                      <a:pos x="connsiteX4333" y="connsiteY4333"/>
                    </a:cxn>
                    <a:cxn ang="0">
                      <a:pos x="connsiteX4334" y="connsiteY4334"/>
                    </a:cxn>
                    <a:cxn ang="0">
                      <a:pos x="connsiteX4335" y="connsiteY4335"/>
                    </a:cxn>
                    <a:cxn ang="0">
                      <a:pos x="connsiteX4336" y="connsiteY4336"/>
                    </a:cxn>
                    <a:cxn ang="0">
                      <a:pos x="connsiteX4337" y="connsiteY4337"/>
                    </a:cxn>
                    <a:cxn ang="0">
                      <a:pos x="connsiteX4338" y="connsiteY4338"/>
                    </a:cxn>
                    <a:cxn ang="0">
                      <a:pos x="connsiteX4339" y="connsiteY4339"/>
                    </a:cxn>
                    <a:cxn ang="0">
                      <a:pos x="connsiteX4340" y="connsiteY4340"/>
                    </a:cxn>
                    <a:cxn ang="0">
                      <a:pos x="connsiteX4341" y="connsiteY4341"/>
                    </a:cxn>
                    <a:cxn ang="0">
                      <a:pos x="connsiteX4342" y="connsiteY4342"/>
                    </a:cxn>
                    <a:cxn ang="0">
                      <a:pos x="connsiteX4343" y="connsiteY4343"/>
                    </a:cxn>
                    <a:cxn ang="0">
                      <a:pos x="connsiteX4344" y="connsiteY4344"/>
                    </a:cxn>
                    <a:cxn ang="0">
                      <a:pos x="connsiteX4345" y="connsiteY4345"/>
                    </a:cxn>
                    <a:cxn ang="0">
                      <a:pos x="connsiteX4346" y="connsiteY4346"/>
                    </a:cxn>
                    <a:cxn ang="0">
                      <a:pos x="connsiteX4347" y="connsiteY4347"/>
                    </a:cxn>
                    <a:cxn ang="0">
                      <a:pos x="connsiteX4348" y="connsiteY4348"/>
                    </a:cxn>
                    <a:cxn ang="0">
                      <a:pos x="connsiteX4349" y="connsiteY4349"/>
                    </a:cxn>
                    <a:cxn ang="0">
                      <a:pos x="connsiteX4350" y="connsiteY4350"/>
                    </a:cxn>
                    <a:cxn ang="0">
                      <a:pos x="connsiteX4351" y="connsiteY4351"/>
                    </a:cxn>
                    <a:cxn ang="0">
                      <a:pos x="connsiteX4352" y="connsiteY4352"/>
                    </a:cxn>
                    <a:cxn ang="0">
                      <a:pos x="connsiteX4353" y="connsiteY4353"/>
                    </a:cxn>
                    <a:cxn ang="0">
                      <a:pos x="connsiteX4354" y="connsiteY4354"/>
                    </a:cxn>
                    <a:cxn ang="0">
                      <a:pos x="connsiteX4355" y="connsiteY4355"/>
                    </a:cxn>
                    <a:cxn ang="0">
                      <a:pos x="connsiteX4356" y="connsiteY4356"/>
                    </a:cxn>
                    <a:cxn ang="0">
                      <a:pos x="connsiteX4357" y="connsiteY4357"/>
                    </a:cxn>
                    <a:cxn ang="0">
                      <a:pos x="connsiteX4358" y="connsiteY4358"/>
                    </a:cxn>
                    <a:cxn ang="0">
                      <a:pos x="connsiteX4359" y="connsiteY4359"/>
                    </a:cxn>
                    <a:cxn ang="0">
                      <a:pos x="connsiteX4360" y="connsiteY4360"/>
                    </a:cxn>
                    <a:cxn ang="0">
                      <a:pos x="connsiteX4361" y="connsiteY4361"/>
                    </a:cxn>
                    <a:cxn ang="0">
                      <a:pos x="connsiteX4362" y="connsiteY4362"/>
                    </a:cxn>
                    <a:cxn ang="0">
                      <a:pos x="connsiteX4363" y="connsiteY4363"/>
                    </a:cxn>
                    <a:cxn ang="0">
                      <a:pos x="connsiteX4364" y="connsiteY4364"/>
                    </a:cxn>
                    <a:cxn ang="0">
                      <a:pos x="connsiteX4365" y="connsiteY4365"/>
                    </a:cxn>
                    <a:cxn ang="0">
                      <a:pos x="connsiteX4366" y="connsiteY4366"/>
                    </a:cxn>
                    <a:cxn ang="0">
                      <a:pos x="connsiteX4367" y="connsiteY4367"/>
                    </a:cxn>
                    <a:cxn ang="0">
                      <a:pos x="connsiteX4368" y="connsiteY4368"/>
                    </a:cxn>
                    <a:cxn ang="0">
                      <a:pos x="connsiteX4369" y="connsiteY4369"/>
                    </a:cxn>
                    <a:cxn ang="0">
                      <a:pos x="connsiteX4370" y="connsiteY4370"/>
                    </a:cxn>
                    <a:cxn ang="0">
                      <a:pos x="connsiteX4371" y="connsiteY4371"/>
                    </a:cxn>
                    <a:cxn ang="0">
                      <a:pos x="connsiteX4372" y="connsiteY4372"/>
                    </a:cxn>
                    <a:cxn ang="0">
                      <a:pos x="connsiteX4373" y="connsiteY4373"/>
                    </a:cxn>
                    <a:cxn ang="0">
                      <a:pos x="connsiteX4374" y="connsiteY4374"/>
                    </a:cxn>
                    <a:cxn ang="0">
                      <a:pos x="connsiteX4375" y="connsiteY4375"/>
                    </a:cxn>
                    <a:cxn ang="0">
                      <a:pos x="connsiteX4376" y="connsiteY4376"/>
                    </a:cxn>
                    <a:cxn ang="0">
                      <a:pos x="connsiteX4377" y="connsiteY4377"/>
                    </a:cxn>
                    <a:cxn ang="0">
                      <a:pos x="connsiteX4378" y="connsiteY4378"/>
                    </a:cxn>
                    <a:cxn ang="0">
                      <a:pos x="connsiteX4379" y="connsiteY4379"/>
                    </a:cxn>
                    <a:cxn ang="0">
                      <a:pos x="connsiteX4380" y="connsiteY4380"/>
                    </a:cxn>
                    <a:cxn ang="0">
                      <a:pos x="connsiteX4381" y="connsiteY4381"/>
                    </a:cxn>
                    <a:cxn ang="0">
                      <a:pos x="connsiteX4382" y="connsiteY4382"/>
                    </a:cxn>
                    <a:cxn ang="0">
                      <a:pos x="connsiteX4383" y="connsiteY4383"/>
                    </a:cxn>
                    <a:cxn ang="0">
                      <a:pos x="connsiteX4384" y="connsiteY4384"/>
                    </a:cxn>
                    <a:cxn ang="0">
                      <a:pos x="connsiteX4385" y="connsiteY4385"/>
                    </a:cxn>
                    <a:cxn ang="0">
                      <a:pos x="connsiteX4386" y="connsiteY4386"/>
                    </a:cxn>
                    <a:cxn ang="0">
                      <a:pos x="connsiteX4387" y="connsiteY4387"/>
                    </a:cxn>
                    <a:cxn ang="0">
                      <a:pos x="connsiteX4388" y="connsiteY4388"/>
                    </a:cxn>
                    <a:cxn ang="0">
                      <a:pos x="connsiteX4389" y="connsiteY4389"/>
                    </a:cxn>
                    <a:cxn ang="0">
                      <a:pos x="connsiteX4390" y="connsiteY4390"/>
                    </a:cxn>
                    <a:cxn ang="0">
                      <a:pos x="connsiteX4391" y="connsiteY4391"/>
                    </a:cxn>
                    <a:cxn ang="0">
                      <a:pos x="connsiteX4392" y="connsiteY4392"/>
                    </a:cxn>
                    <a:cxn ang="0">
                      <a:pos x="connsiteX4393" y="connsiteY4393"/>
                    </a:cxn>
                    <a:cxn ang="0">
                      <a:pos x="connsiteX4394" y="connsiteY4394"/>
                    </a:cxn>
                    <a:cxn ang="0">
                      <a:pos x="connsiteX4395" y="connsiteY4395"/>
                    </a:cxn>
                    <a:cxn ang="0">
                      <a:pos x="connsiteX4396" y="connsiteY4396"/>
                    </a:cxn>
                    <a:cxn ang="0">
                      <a:pos x="connsiteX4397" y="connsiteY4397"/>
                    </a:cxn>
                    <a:cxn ang="0">
                      <a:pos x="connsiteX4398" y="connsiteY4398"/>
                    </a:cxn>
                    <a:cxn ang="0">
                      <a:pos x="connsiteX4399" y="connsiteY4399"/>
                    </a:cxn>
                    <a:cxn ang="0">
                      <a:pos x="connsiteX4400" y="connsiteY4400"/>
                    </a:cxn>
                    <a:cxn ang="0">
                      <a:pos x="connsiteX4401" y="connsiteY4401"/>
                    </a:cxn>
                    <a:cxn ang="0">
                      <a:pos x="connsiteX4402" y="connsiteY4402"/>
                    </a:cxn>
                    <a:cxn ang="0">
                      <a:pos x="connsiteX4403" y="connsiteY4403"/>
                    </a:cxn>
                    <a:cxn ang="0">
                      <a:pos x="connsiteX4404" y="connsiteY4404"/>
                    </a:cxn>
                    <a:cxn ang="0">
                      <a:pos x="connsiteX4405" y="connsiteY4405"/>
                    </a:cxn>
                    <a:cxn ang="0">
                      <a:pos x="connsiteX4406" y="connsiteY4406"/>
                    </a:cxn>
                    <a:cxn ang="0">
                      <a:pos x="connsiteX4407" y="connsiteY4407"/>
                    </a:cxn>
                    <a:cxn ang="0">
                      <a:pos x="connsiteX4408" y="connsiteY4408"/>
                    </a:cxn>
                    <a:cxn ang="0">
                      <a:pos x="connsiteX4409" y="connsiteY4409"/>
                    </a:cxn>
                    <a:cxn ang="0">
                      <a:pos x="connsiteX4410" y="connsiteY4410"/>
                    </a:cxn>
                    <a:cxn ang="0">
                      <a:pos x="connsiteX4411" y="connsiteY4411"/>
                    </a:cxn>
                    <a:cxn ang="0">
                      <a:pos x="connsiteX4412" y="connsiteY4412"/>
                    </a:cxn>
                    <a:cxn ang="0">
                      <a:pos x="connsiteX4413" y="connsiteY4413"/>
                    </a:cxn>
                    <a:cxn ang="0">
                      <a:pos x="connsiteX4414" y="connsiteY4414"/>
                    </a:cxn>
                    <a:cxn ang="0">
                      <a:pos x="connsiteX4415" y="connsiteY4415"/>
                    </a:cxn>
                    <a:cxn ang="0">
                      <a:pos x="connsiteX4416" y="connsiteY4416"/>
                    </a:cxn>
                    <a:cxn ang="0">
                      <a:pos x="connsiteX4417" y="connsiteY4417"/>
                    </a:cxn>
                    <a:cxn ang="0">
                      <a:pos x="connsiteX4418" y="connsiteY4418"/>
                    </a:cxn>
                    <a:cxn ang="0">
                      <a:pos x="connsiteX4419" y="connsiteY4419"/>
                    </a:cxn>
                    <a:cxn ang="0">
                      <a:pos x="connsiteX4420" y="connsiteY4420"/>
                    </a:cxn>
                    <a:cxn ang="0">
                      <a:pos x="connsiteX4421" y="connsiteY4421"/>
                    </a:cxn>
                    <a:cxn ang="0">
                      <a:pos x="connsiteX4422" y="connsiteY4422"/>
                    </a:cxn>
                    <a:cxn ang="0">
                      <a:pos x="connsiteX4423" y="connsiteY4423"/>
                    </a:cxn>
                    <a:cxn ang="0">
                      <a:pos x="connsiteX4424" y="connsiteY4424"/>
                    </a:cxn>
                    <a:cxn ang="0">
                      <a:pos x="connsiteX4425" y="connsiteY4425"/>
                    </a:cxn>
                    <a:cxn ang="0">
                      <a:pos x="connsiteX4426" y="connsiteY4426"/>
                    </a:cxn>
                    <a:cxn ang="0">
                      <a:pos x="connsiteX4427" y="connsiteY4427"/>
                    </a:cxn>
                    <a:cxn ang="0">
                      <a:pos x="connsiteX4428" y="connsiteY4428"/>
                    </a:cxn>
                    <a:cxn ang="0">
                      <a:pos x="connsiteX4429" y="connsiteY4429"/>
                    </a:cxn>
                    <a:cxn ang="0">
                      <a:pos x="connsiteX4430" y="connsiteY4430"/>
                    </a:cxn>
                    <a:cxn ang="0">
                      <a:pos x="connsiteX4431" y="connsiteY4431"/>
                    </a:cxn>
                    <a:cxn ang="0">
                      <a:pos x="connsiteX4432" y="connsiteY4432"/>
                    </a:cxn>
                    <a:cxn ang="0">
                      <a:pos x="connsiteX4433" y="connsiteY4433"/>
                    </a:cxn>
                    <a:cxn ang="0">
                      <a:pos x="connsiteX4434" y="connsiteY4434"/>
                    </a:cxn>
                    <a:cxn ang="0">
                      <a:pos x="connsiteX4435" y="connsiteY4435"/>
                    </a:cxn>
                    <a:cxn ang="0">
                      <a:pos x="connsiteX4436" y="connsiteY4436"/>
                    </a:cxn>
                    <a:cxn ang="0">
                      <a:pos x="connsiteX4437" y="connsiteY4437"/>
                    </a:cxn>
                    <a:cxn ang="0">
                      <a:pos x="connsiteX4438" y="connsiteY4438"/>
                    </a:cxn>
                    <a:cxn ang="0">
                      <a:pos x="connsiteX4439" y="connsiteY4439"/>
                    </a:cxn>
                    <a:cxn ang="0">
                      <a:pos x="connsiteX4440" y="connsiteY4440"/>
                    </a:cxn>
                    <a:cxn ang="0">
                      <a:pos x="connsiteX4441" y="connsiteY4441"/>
                    </a:cxn>
                    <a:cxn ang="0">
                      <a:pos x="connsiteX4442" y="connsiteY4442"/>
                    </a:cxn>
                    <a:cxn ang="0">
                      <a:pos x="connsiteX4443" y="connsiteY4443"/>
                    </a:cxn>
                    <a:cxn ang="0">
                      <a:pos x="connsiteX4444" y="connsiteY4444"/>
                    </a:cxn>
                    <a:cxn ang="0">
                      <a:pos x="connsiteX4445" y="connsiteY4445"/>
                    </a:cxn>
                    <a:cxn ang="0">
                      <a:pos x="connsiteX4446" y="connsiteY4446"/>
                    </a:cxn>
                    <a:cxn ang="0">
                      <a:pos x="connsiteX4447" y="connsiteY4447"/>
                    </a:cxn>
                    <a:cxn ang="0">
                      <a:pos x="connsiteX4448" y="connsiteY4448"/>
                    </a:cxn>
                    <a:cxn ang="0">
                      <a:pos x="connsiteX4449" y="connsiteY4449"/>
                    </a:cxn>
                    <a:cxn ang="0">
                      <a:pos x="connsiteX4450" y="connsiteY4450"/>
                    </a:cxn>
                    <a:cxn ang="0">
                      <a:pos x="connsiteX4451" y="connsiteY4451"/>
                    </a:cxn>
                    <a:cxn ang="0">
                      <a:pos x="connsiteX4452" y="connsiteY4452"/>
                    </a:cxn>
                    <a:cxn ang="0">
                      <a:pos x="connsiteX4453" y="connsiteY4453"/>
                    </a:cxn>
                    <a:cxn ang="0">
                      <a:pos x="connsiteX4454" y="connsiteY4454"/>
                    </a:cxn>
                    <a:cxn ang="0">
                      <a:pos x="connsiteX4455" y="connsiteY4455"/>
                    </a:cxn>
                    <a:cxn ang="0">
                      <a:pos x="connsiteX4456" y="connsiteY4456"/>
                    </a:cxn>
                    <a:cxn ang="0">
                      <a:pos x="connsiteX4457" y="connsiteY4457"/>
                    </a:cxn>
                    <a:cxn ang="0">
                      <a:pos x="connsiteX4458" y="connsiteY4458"/>
                    </a:cxn>
                    <a:cxn ang="0">
                      <a:pos x="connsiteX4459" y="connsiteY4459"/>
                    </a:cxn>
                    <a:cxn ang="0">
                      <a:pos x="connsiteX4460" y="connsiteY4460"/>
                    </a:cxn>
                    <a:cxn ang="0">
                      <a:pos x="connsiteX4461" y="connsiteY4461"/>
                    </a:cxn>
                    <a:cxn ang="0">
                      <a:pos x="connsiteX4462" y="connsiteY4462"/>
                    </a:cxn>
                    <a:cxn ang="0">
                      <a:pos x="connsiteX4463" y="connsiteY4463"/>
                    </a:cxn>
                    <a:cxn ang="0">
                      <a:pos x="connsiteX4464" y="connsiteY4464"/>
                    </a:cxn>
                    <a:cxn ang="0">
                      <a:pos x="connsiteX4465" y="connsiteY4465"/>
                    </a:cxn>
                    <a:cxn ang="0">
                      <a:pos x="connsiteX4466" y="connsiteY4466"/>
                    </a:cxn>
                    <a:cxn ang="0">
                      <a:pos x="connsiteX4467" y="connsiteY4467"/>
                    </a:cxn>
                    <a:cxn ang="0">
                      <a:pos x="connsiteX4468" y="connsiteY4468"/>
                    </a:cxn>
                    <a:cxn ang="0">
                      <a:pos x="connsiteX4469" y="connsiteY4469"/>
                    </a:cxn>
                    <a:cxn ang="0">
                      <a:pos x="connsiteX4470" y="connsiteY4470"/>
                    </a:cxn>
                    <a:cxn ang="0">
                      <a:pos x="connsiteX4471" y="connsiteY4471"/>
                    </a:cxn>
                    <a:cxn ang="0">
                      <a:pos x="connsiteX4472" y="connsiteY4472"/>
                    </a:cxn>
                    <a:cxn ang="0">
                      <a:pos x="connsiteX4473" y="connsiteY4473"/>
                    </a:cxn>
                    <a:cxn ang="0">
                      <a:pos x="connsiteX4474" y="connsiteY4474"/>
                    </a:cxn>
                    <a:cxn ang="0">
                      <a:pos x="connsiteX4475" y="connsiteY4475"/>
                    </a:cxn>
                    <a:cxn ang="0">
                      <a:pos x="connsiteX4476" y="connsiteY4476"/>
                    </a:cxn>
                    <a:cxn ang="0">
                      <a:pos x="connsiteX4477" y="connsiteY4477"/>
                    </a:cxn>
                    <a:cxn ang="0">
                      <a:pos x="connsiteX4478" y="connsiteY4478"/>
                    </a:cxn>
                    <a:cxn ang="0">
                      <a:pos x="connsiteX4479" y="connsiteY4479"/>
                    </a:cxn>
                    <a:cxn ang="0">
                      <a:pos x="connsiteX4480" y="connsiteY4480"/>
                    </a:cxn>
                    <a:cxn ang="0">
                      <a:pos x="connsiteX4481" y="connsiteY4481"/>
                    </a:cxn>
                    <a:cxn ang="0">
                      <a:pos x="connsiteX4482" y="connsiteY4482"/>
                    </a:cxn>
                    <a:cxn ang="0">
                      <a:pos x="connsiteX4483" y="connsiteY4483"/>
                    </a:cxn>
                    <a:cxn ang="0">
                      <a:pos x="connsiteX4484" y="connsiteY4484"/>
                    </a:cxn>
                    <a:cxn ang="0">
                      <a:pos x="connsiteX4485" y="connsiteY4485"/>
                    </a:cxn>
                    <a:cxn ang="0">
                      <a:pos x="connsiteX4486" y="connsiteY4486"/>
                    </a:cxn>
                    <a:cxn ang="0">
                      <a:pos x="connsiteX4487" y="connsiteY4487"/>
                    </a:cxn>
                    <a:cxn ang="0">
                      <a:pos x="connsiteX4488" y="connsiteY4488"/>
                    </a:cxn>
                    <a:cxn ang="0">
                      <a:pos x="connsiteX4489" y="connsiteY4489"/>
                    </a:cxn>
                    <a:cxn ang="0">
                      <a:pos x="connsiteX4490" y="connsiteY4490"/>
                    </a:cxn>
                    <a:cxn ang="0">
                      <a:pos x="connsiteX4491" y="connsiteY4491"/>
                    </a:cxn>
                    <a:cxn ang="0">
                      <a:pos x="connsiteX4492" y="connsiteY4492"/>
                    </a:cxn>
                    <a:cxn ang="0">
                      <a:pos x="connsiteX4493" y="connsiteY4493"/>
                    </a:cxn>
                    <a:cxn ang="0">
                      <a:pos x="connsiteX4494" y="connsiteY4494"/>
                    </a:cxn>
                    <a:cxn ang="0">
                      <a:pos x="connsiteX4495" y="connsiteY4495"/>
                    </a:cxn>
                    <a:cxn ang="0">
                      <a:pos x="connsiteX4496" y="connsiteY4496"/>
                    </a:cxn>
                    <a:cxn ang="0">
                      <a:pos x="connsiteX4497" y="connsiteY4497"/>
                    </a:cxn>
                    <a:cxn ang="0">
                      <a:pos x="connsiteX4498" y="connsiteY4498"/>
                    </a:cxn>
                    <a:cxn ang="0">
                      <a:pos x="connsiteX4499" y="connsiteY4499"/>
                    </a:cxn>
                    <a:cxn ang="0">
                      <a:pos x="connsiteX4500" y="connsiteY4500"/>
                    </a:cxn>
                    <a:cxn ang="0">
                      <a:pos x="connsiteX4501" y="connsiteY4501"/>
                    </a:cxn>
                    <a:cxn ang="0">
                      <a:pos x="connsiteX4502" y="connsiteY4502"/>
                    </a:cxn>
                    <a:cxn ang="0">
                      <a:pos x="connsiteX4503" y="connsiteY4503"/>
                    </a:cxn>
                    <a:cxn ang="0">
                      <a:pos x="connsiteX4504" y="connsiteY4504"/>
                    </a:cxn>
                    <a:cxn ang="0">
                      <a:pos x="connsiteX4505" y="connsiteY4505"/>
                    </a:cxn>
                    <a:cxn ang="0">
                      <a:pos x="connsiteX4506" y="connsiteY4506"/>
                    </a:cxn>
                    <a:cxn ang="0">
                      <a:pos x="connsiteX4507" y="connsiteY4507"/>
                    </a:cxn>
                    <a:cxn ang="0">
                      <a:pos x="connsiteX4508" y="connsiteY4508"/>
                    </a:cxn>
                    <a:cxn ang="0">
                      <a:pos x="connsiteX4509" y="connsiteY4509"/>
                    </a:cxn>
                    <a:cxn ang="0">
                      <a:pos x="connsiteX4510" y="connsiteY4510"/>
                    </a:cxn>
                    <a:cxn ang="0">
                      <a:pos x="connsiteX4511" y="connsiteY4511"/>
                    </a:cxn>
                    <a:cxn ang="0">
                      <a:pos x="connsiteX4512" y="connsiteY4512"/>
                    </a:cxn>
                    <a:cxn ang="0">
                      <a:pos x="connsiteX4513" y="connsiteY4513"/>
                    </a:cxn>
                    <a:cxn ang="0">
                      <a:pos x="connsiteX4514" y="connsiteY4514"/>
                    </a:cxn>
                    <a:cxn ang="0">
                      <a:pos x="connsiteX4515" y="connsiteY4515"/>
                    </a:cxn>
                    <a:cxn ang="0">
                      <a:pos x="connsiteX4516" y="connsiteY4516"/>
                    </a:cxn>
                    <a:cxn ang="0">
                      <a:pos x="connsiteX4517" y="connsiteY4517"/>
                    </a:cxn>
                    <a:cxn ang="0">
                      <a:pos x="connsiteX4518" y="connsiteY4518"/>
                    </a:cxn>
                    <a:cxn ang="0">
                      <a:pos x="connsiteX4519" y="connsiteY4519"/>
                    </a:cxn>
                    <a:cxn ang="0">
                      <a:pos x="connsiteX4520" y="connsiteY4520"/>
                    </a:cxn>
                    <a:cxn ang="0">
                      <a:pos x="connsiteX4521" y="connsiteY4521"/>
                    </a:cxn>
                    <a:cxn ang="0">
                      <a:pos x="connsiteX4522" y="connsiteY4522"/>
                    </a:cxn>
                    <a:cxn ang="0">
                      <a:pos x="connsiteX4523" y="connsiteY4523"/>
                    </a:cxn>
                    <a:cxn ang="0">
                      <a:pos x="connsiteX4524" y="connsiteY4524"/>
                    </a:cxn>
                    <a:cxn ang="0">
                      <a:pos x="connsiteX4525" y="connsiteY4525"/>
                    </a:cxn>
                    <a:cxn ang="0">
                      <a:pos x="connsiteX4526" y="connsiteY4526"/>
                    </a:cxn>
                    <a:cxn ang="0">
                      <a:pos x="connsiteX4527" y="connsiteY4527"/>
                    </a:cxn>
                    <a:cxn ang="0">
                      <a:pos x="connsiteX4528" y="connsiteY4528"/>
                    </a:cxn>
                    <a:cxn ang="0">
                      <a:pos x="connsiteX4529" y="connsiteY4529"/>
                    </a:cxn>
                    <a:cxn ang="0">
                      <a:pos x="connsiteX4530" y="connsiteY4530"/>
                    </a:cxn>
                    <a:cxn ang="0">
                      <a:pos x="connsiteX4531" y="connsiteY4531"/>
                    </a:cxn>
                    <a:cxn ang="0">
                      <a:pos x="connsiteX4532" y="connsiteY4532"/>
                    </a:cxn>
                    <a:cxn ang="0">
                      <a:pos x="connsiteX4533" y="connsiteY4533"/>
                    </a:cxn>
                    <a:cxn ang="0">
                      <a:pos x="connsiteX4534" y="connsiteY4534"/>
                    </a:cxn>
                    <a:cxn ang="0">
                      <a:pos x="connsiteX4535" y="connsiteY4535"/>
                    </a:cxn>
                    <a:cxn ang="0">
                      <a:pos x="connsiteX4536" y="connsiteY4536"/>
                    </a:cxn>
                    <a:cxn ang="0">
                      <a:pos x="connsiteX4537" y="connsiteY4537"/>
                    </a:cxn>
                    <a:cxn ang="0">
                      <a:pos x="connsiteX4538" y="connsiteY4538"/>
                    </a:cxn>
                    <a:cxn ang="0">
                      <a:pos x="connsiteX4539" y="connsiteY4539"/>
                    </a:cxn>
                    <a:cxn ang="0">
                      <a:pos x="connsiteX4540" y="connsiteY4540"/>
                    </a:cxn>
                    <a:cxn ang="0">
                      <a:pos x="connsiteX4541" y="connsiteY4541"/>
                    </a:cxn>
                    <a:cxn ang="0">
                      <a:pos x="connsiteX4542" y="connsiteY4542"/>
                    </a:cxn>
                    <a:cxn ang="0">
                      <a:pos x="connsiteX4543" y="connsiteY4543"/>
                    </a:cxn>
                    <a:cxn ang="0">
                      <a:pos x="connsiteX4544" y="connsiteY4544"/>
                    </a:cxn>
                    <a:cxn ang="0">
                      <a:pos x="connsiteX4545" y="connsiteY4545"/>
                    </a:cxn>
                    <a:cxn ang="0">
                      <a:pos x="connsiteX4546" y="connsiteY4546"/>
                    </a:cxn>
                    <a:cxn ang="0">
                      <a:pos x="connsiteX4547" y="connsiteY4547"/>
                    </a:cxn>
                    <a:cxn ang="0">
                      <a:pos x="connsiteX4548" y="connsiteY4548"/>
                    </a:cxn>
                    <a:cxn ang="0">
                      <a:pos x="connsiteX4549" y="connsiteY4549"/>
                    </a:cxn>
                    <a:cxn ang="0">
                      <a:pos x="connsiteX4550" y="connsiteY4550"/>
                    </a:cxn>
                    <a:cxn ang="0">
                      <a:pos x="connsiteX4551" y="connsiteY4551"/>
                    </a:cxn>
                    <a:cxn ang="0">
                      <a:pos x="connsiteX4552" y="connsiteY4552"/>
                    </a:cxn>
                    <a:cxn ang="0">
                      <a:pos x="connsiteX4553" y="connsiteY4553"/>
                    </a:cxn>
                    <a:cxn ang="0">
                      <a:pos x="connsiteX4554" y="connsiteY4554"/>
                    </a:cxn>
                    <a:cxn ang="0">
                      <a:pos x="connsiteX4555" y="connsiteY4555"/>
                    </a:cxn>
                    <a:cxn ang="0">
                      <a:pos x="connsiteX4556" y="connsiteY4556"/>
                    </a:cxn>
                    <a:cxn ang="0">
                      <a:pos x="connsiteX4557" y="connsiteY4557"/>
                    </a:cxn>
                    <a:cxn ang="0">
                      <a:pos x="connsiteX4558" y="connsiteY4558"/>
                    </a:cxn>
                    <a:cxn ang="0">
                      <a:pos x="connsiteX4559" y="connsiteY4559"/>
                    </a:cxn>
                    <a:cxn ang="0">
                      <a:pos x="connsiteX4560" y="connsiteY4560"/>
                    </a:cxn>
                    <a:cxn ang="0">
                      <a:pos x="connsiteX4561" y="connsiteY4561"/>
                    </a:cxn>
                    <a:cxn ang="0">
                      <a:pos x="connsiteX4562" y="connsiteY4562"/>
                    </a:cxn>
                    <a:cxn ang="0">
                      <a:pos x="connsiteX4563" y="connsiteY4563"/>
                    </a:cxn>
                    <a:cxn ang="0">
                      <a:pos x="connsiteX4564" y="connsiteY4564"/>
                    </a:cxn>
                    <a:cxn ang="0">
                      <a:pos x="connsiteX4565" y="connsiteY4565"/>
                    </a:cxn>
                    <a:cxn ang="0">
                      <a:pos x="connsiteX4566" y="connsiteY4566"/>
                    </a:cxn>
                    <a:cxn ang="0">
                      <a:pos x="connsiteX4567" y="connsiteY4567"/>
                    </a:cxn>
                    <a:cxn ang="0">
                      <a:pos x="connsiteX4568" y="connsiteY4568"/>
                    </a:cxn>
                    <a:cxn ang="0">
                      <a:pos x="connsiteX4569" y="connsiteY4569"/>
                    </a:cxn>
                    <a:cxn ang="0">
                      <a:pos x="connsiteX4570" y="connsiteY4570"/>
                    </a:cxn>
                    <a:cxn ang="0">
                      <a:pos x="connsiteX4571" y="connsiteY4571"/>
                    </a:cxn>
                    <a:cxn ang="0">
                      <a:pos x="connsiteX4572" y="connsiteY4572"/>
                    </a:cxn>
                    <a:cxn ang="0">
                      <a:pos x="connsiteX4573" y="connsiteY4573"/>
                    </a:cxn>
                    <a:cxn ang="0">
                      <a:pos x="connsiteX4574" y="connsiteY4574"/>
                    </a:cxn>
                    <a:cxn ang="0">
                      <a:pos x="connsiteX4575" y="connsiteY4575"/>
                    </a:cxn>
                    <a:cxn ang="0">
                      <a:pos x="connsiteX4576" y="connsiteY4576"/>
                    </a:cxn>
                    <a:cxn ang="0">
                      <a:pos x="connsiteX4577" y="connsiteY4577"/>
                    </a:cxn>
                    <a:cxn ang="0">
                      <a:pos x="connsiteX4578" y="connsiteY4578"/>
                    </a:cxn>
                    <a:cxn ang="0">
                      <a:pos x="connsiteX4579" y="connsiteY4579"/>
                    </a:cxn>
                    <a:cxn ang="0">
                      <a:pos x="connsiteX4580" y="connsiteY4580"/>
                    </a:cxn>
                    <a:cxn ang="0">
                      <a:pos x="connsiteX4581" y="connsiteY4581"/>
                    </a:cxn>
                    <a:cxn ang="0">
                      <a:pos x="connsiteX4582" y="connsiteY4582"/>
                    </a:cxn>
                    <a:cxn ang="0">
                      <a:pos x="connsiteX4583" y="connsiteY4583"/>
                    </a:cxn>
                    <a:cxn ang="0">
                      <a:pos x="connsiteX4584" y="connsiteY4584"/>
                    </a:cxn>
                    <a:cxn ang="0">
                      <a:pos x="connsiteX4585" y="connsiteY4585"/>
                    </a:cxn>
                    <a:cxn ang="0">
                      <a:pos x="connsiteX4586" y="connsiteY4586"/>
                    </a:cxn>
                    <a:cxn ang="0">
                      <a:pos x="connsiteX4587" y="connsiteY4587"/>
                    </a:cxn>
                    <a:cxn ang="0">
                      <a:pos x="connsiteX4588" y="connsiteY4588"/>
                    </a:cxn>
                    <a:cxn ang="0">
                      <a:pos x="connsiteX4589" y="connsiteY4589"/>
                    </a:cxn>
                    <a:cxn ang="0">
                      <a:pos x="connsiteX4590" y="connsiteY4590"/>
                    </a:cxn>
                    <a:cxn ang="0">
                      <a:pos x="connsiteX4591" y="connsiteY4591"/>
                    </a:cxn>
                    <a:cxn ang="0">
                      <a:pos x="connsiteX4592" y="connsiteY4592"/>
                    </a:cxn>
                    <a:cxn ang="0">
                      <a:pos x="connsiteX4593" y="connsiteY4593"/>
                    </a:cxn>
                    <a:cxn ang="0">
                      <a:pos x="connsiteX4594" y="connsiteY4594"/>
                    </a:cxn>
                    <a:cxn ang="0">
                      <a:pos x="connsiteX4595" y="connsiteY4595"/>
                    </a:cxn>
                    <a:cxn ang="0">
                      <a:pos x="connsiteX4596" y="connsiteY4596"/>
                    </a:cxn>
                    <a:cxn ang="0">
                      <a:pos x="connsiteX4597" y="connsiteY4597"/>
                    </a:cxn>
                    <a:cxn ang="0">
                      <a:pos x="connsiteX4598" y="connsiteY4598"/>
                    </a:cxn>
                    <a:cxn ang="0">
                      <a:pos x="connsiteX4599" y="connsiteY4599"/>
                    </a:cxn>
                    <a:cxn ang="0">
                      <a:pos x="connsiteX4600" y="connsiteY4600"/>
                    </a:cxn>
                    <a:cxn ang="0">
                      <a:pos x="connsiteX4601" y="connsiteY4601"/>
                    </a:cxn>
                    <a:cxn ang="0">
                      <a:pos x="connsiteX4602" y="connsiteY4602"/>
                    </a:cxn>
                    <a:cxn ang="0">
                      <a:pos x="connsiteX4603" y="connsiteY4603"/>
                    </a:cxn>
                    <a:cxn ang="0">
                      <a:pos x="connsiteX4604" y="connsiteY4604"/>
                    </a:cxn>
                    <a:cxn ang="0">
                      <a:pos x="connsiteX4605" y="connsiteY4605"/>
                    </a:cxn>
                    <a:cxn ang="0">
                      <a:pos x="connsiteX4606" y="connsiteY4606"/>
                    </a:cxn>
                    <a:cxn ang="0">
                      <a:pos x="connsiteX4607" y="connsiteY4607"/>
                    </a:cxn>
                    <a:cxn ang="0">
                      <a:pos x="connsiteX4608" y="connsiteY4608"/>
                    </a:cxn>
                    <a:cxn ang="0">
                      <a:pos x="connsiteX4609" y="connsiteY4609"/>
                    </a:cxn>
                    <a:cxn ang="0">
                      <a:pos x="connsiteX4610" y="connsiteY4610"/>
                    </a:cxn>
                    <a:cxn ang="0">
                      <a:pos x="connsiteX4611" y="connsiteY4611"/>
                    </a:cxn>
                    <a:cxn ang="0">
                      <a:pos x="connsiteX4612" y="connsiteY4612"/>
                    </a:cxn>
                    <a:cxn ang="0">
                      <a:pos x="connsiteX4613" y="connsiteY4613"/>
                    </a:cxn>
                    <a:cxn ang="0">
                      <a:pos x="connsiteX4614" y="connsiteY4614"/>
                    </a:cxn>
                    <a:cxn ang="0">
                      <a:pos x="connsiteX4615" y="connsiteY4615"/>
                    </a:cxn>
                    <a:cxn ang="0">
                      <a:pos x="connsiteX4616" y="connsiteY4616"/>
                    </a:cxn>
                    <a:cxn ang="0">
                      <a:pos x="connsiteX4617" y="connsiteY4617"/>
                    </a:cxn>
                    <a:cxn ang="0">
                      <a:pos x="connsiteX4618" y="connsiteY4618"/>
                    </a:cxn>
                    <a:cxn ang="0">
                      <a:pos x="connsiteX4619" y="connsiteY4619"/>
                    </a:cxn>
                    <a:cxn ang="0">
                      <a:pos x="connsiteX4620" y="connsiteY4620"/>
                    </a:cxn>
                    <a:cxn ang="0">
                      <a:pos x="connsiteX4621" y="connsiteY4621"/>
                    </a:cxn>
                    <a:cxn ang="0">
                      <a:pos x="connsiteX4622" y="connsiteY4622"/>
                    </a:cxn>
                    <a:cxn ang="0">
                      <a:pos x="connsiteX4623" y="connsiteY4623"/>
                    </a:cxn>
                    <a:cxn ang="0">
                      <a:pos x="connsiteX4624" y="connsiteY4624"/>
                    </a:cxn>
                    <a:cxn ang="0">
                      <a:pos x="connsiteX4625" y="connsiteY4625"/>
                    </a:cxn>
                    <a:cxn ang="0">
                      <a:pos x="connsiteX4626" y="connsiteY4626"/>
                    </a:cxn>
                    <a:cxn ang="0">
                      <a:pos x="connsiteX4627" y="connsiteY4627"/>
                    </a:cxn>
                    <a:cxn ang="0">
                      <a:pos x="connsiteX4628" y="connsiteY4628"/>
                    </a:cxn>
                    <a:cxn ang="0">
                      <a:pos x="connsiteX4629" y="connsiteY4629"/>
                    </a:cxn>
                    <a:cxn ang="0">
                      <a:pos x="connsiteX4630" y="connsiteY4630"/>
                    </a:cxn>
                    <a:cxn ang="0">
                      <a:pos x="connsiteX4631" y="connsiteY4631"/>
                    </a:cxn>
                    <a:cxn ang="0">
                      <a:pos x="connsiteX4632" y="connsiteY4632"/>
                    </a:cxn>
                    <a:cxn ang="0">
                      <a:pos x="connsiteX4633" y="connsiteY4633"/>
                    </a:cxn>
                    <a:cxn ang="0">
                      <a:pos x="connsiteX4634" y="connsiteY4634"/>
                    </a:cxn>
                    <a:cxn ang="0">
                      <a:pos x="connsiteX4635" y="connsiteY4635"/>
                    </a:cxn>
                    <a:cxn ang="0">
                      <a:pos x="connsiteX4636" y="connsiteY4636"/>
                    </a:cxn>
                    <a:cxn ang="0">
                      <a:pos x="connsiteX4637" y="connsiteY4637"/>
                    </a:cxn>
                    <a:cxn ang="0">
                      <a:pos x="connsiteX4638" y="connsiteY4638"/>
                    </a:cxn>
                    <a:cxn ang="0">
                      <a:pos x="connsiteX4639" y="connsiteY4639"/>
                    </a:cxn>
                    <a:cxn ang="0">
                      <a:pos x="connsiteX4640" y="connsiteY4640"/>
                    </a:cxn>
                    <a:cxn ang="0">
                      <a:pos x="connsiteX4641" y="connsiteY4641"/>
                    </a:cxn>
                    <a:cxn ang="0">
                      <a:pos x="connsiteX4642" y="connsiteY4642"/>
                    </a:cxn>
                    <a:cxn ang="0">
                      <a:pos x="connsiteX4643" y="connsiteY4643"/>
                    </a:cxn>
                    <a:cxn ang="0">
                      <a:pos x="connsiteX4644" y="connsiteY4644"/>
                    </a:cxn>
                    <a:cxn ang="0">
                      <a:pos x="connsiteX4645" y="connsiteY4645"/>
                    </a:cxn>
                    <a:cxn ang="0">
                      <a:pos x="connsiteX4646" y="connsiteY4646"/>
                    </a:cxn>
                    <a:cxn ang="0">
                      <a:pos x="connsiteX4647" y="connsiteY4647"/>
                    </a:cxn>
                    <a:cxn ang="0">
                      <a:pos x="connsiteX4648" y="connsiteY4648"/>
                    </a:cxn>
                    <a:cxn ang="0">
                      <a:pos x="connsiteX4649" y="connsiteY4649"/>
                    </a:cxn>
                    <a:cxn ang="0">
                      <a:pos x="connsiteX4650" y="connsiteY4650"/>
                    </a:cxn>
                    <a:cxn ang="0">
                      <a:pos x="connsiteX4651" y="connsiteY4651"/>
                    </a:cxn>
                    <a:cxn ang="0">
                      <a:pos x="connsiteX4652" y="connsiteY4652"/>
                    </a:cxn>
                    <a:cxn ang="0">
                      <a:pos x="connsiteX4653" y="connsiteY4653"/>
                    </a:cxn>
                    <a:cxn ang="0">
                      <a:pos x="connsiteX4654" y="connsiteY4654"/>
                    </a:cxn>
                    <a:cxn ang="0">
                      <a:pos x="connsiteX4655" y="connsiteY4655"/>
                    </a:cxn>
                    <a:cxn ang="0">
                      <a:pos x="connsiteX4656" y="connsiteY4656"/>
                    </a:cxn>
                    <a:cxn ang="0">
                      <a:pos x="connsiteX4657" y="connsiteY4657"/>
                    </a:cxn>
                    <a:cxn ang="0">
                      <a:pos x="connsiteX4658" y="connsiteY4658"/>
                    </a:cxn>
                    <a:cxn ang="0">
                      <a:pos x="connsiteX4659" y="connsiteY4659"/>
                    </a:cxn>
                    <a:cxn ang="0">
                      <a:pos x="connsiteX4660" y="connsiteY4660"/>
                    </a:cxn>
                    <a:cxn ang="0">
                      <a:pos x="connsiteX4661" y="connsiteY4661"/>
                    </a:cxn>
                    <a:cxn ang="0">
                      <a:pos x="connsiteX4662" y="connsiteY4662"/>
                    </a:cxn>
                    <a:cxn ang="0">
                      <a:pos x="connsiteX4663" y="connsiteY4663"/>
                    </a:cxn>
                    <a:cxn ang="0">
                      <a:pos x="connsiteX4664" y="connsiteY4664"/>
                    </a:cxn>
                    <a:cxn ang="0">
                      <a:pos x="connsiteX4665" y="connsiteY4665"/>
                    </a:cxn>
                    <a:cxn ang="0">
                      <a:pos x="connsiteX4666" y="connsiteY4666"/>
                    </a:cxn>
                    <a:cxn ang="0">
                      <a:pos x="connsiteX4667" y="connsiteY4667"/>
                    </a:cxn>
                    <a:cxn ang="0">
                      <a:pos x="connsiteX4668" y="connsiteY4668"/>
                    </a:cxn>
                    <a:cxn ang="0">
                      <a:pos x="connsiteX4669" y="connsiteY4669"/>
                    </a:cxn>
                    <a:cxn ang="0">
                      <a:pos x="connsiteX4670" y="connsiteY4670"/>
                    </a:cxn>
                    <a:cxn ang="0">
                      <a:pos x="connsiteX4671" y="connsiteY4671"/>
                    </a:cxn>
                    <a:cxn ang="0">
                      <a:pos x="connsiteX4672" y="connsiteY4672"/>
                    </a:cxn>
                    <a:cxn ang="0">
                      <a:pos x="connsiteX4673" y="connsiteY4673"/>
                    </a:cxn>
                    <a:cxn ang="0">
                      <a:pos x="connsiteX4674" y="connsiteY4674"/>
                    </a:cxn>
                    <a:cxn ang="0">
                      <a:pos x="connsiteX4675" y="connsiteY4675"/>
                    </a:cxn>
                    <a:cxn ang="0">
                      <a:pos x="connsiteX4676" y="connsiteY4676"/>
                    </a:cxn>
                    <a:cxn ang="0">
                      <a:pos x="connsiteX4677" y="connsiteY4677"/>
                    </a:cxn>
                    <a:cxn ang="0">
                      <a:pos x="connsiteX4678" y="connsiteY4678"/>
                    </a:cxn>
                    <a:cxn ang="0">
                      <a:pos x="connsiteX4679" y="connsiteY4679"/>
                    </a:cxn>
                    <a:cxn ang="0">
                      <a:pos x="connsiteX4680" y="connsiteY4680"/>
                    </a:cxn>
                    <a:cxn ang="0">
                      <a:pos x="connsiteX4681" y="connsiteY4681"/>
                    </a:cxn>
                    <a:cxn ang="0">
                      <a:pos x="connsiteX4682" y="connsiteY4682"/>
                    </a:cxn>
                    <a:cxn ang="0">
                      <a:pos x="connsiteX4683" y="connsiteY4683"/>
                    </a:cxn>
                    <a:cxn ang="0">
                      <a:pos x="connsiteX4684" y="connsiteY4684"/>
                    </a:cxn>
                    <a:cxn ang="0">
                      <a:pos x="connsiteX4685" y="connsiteY4685"/>
                    </a:cxn>
                    <a:cxn ang="0">
                      <a:pos x="connsiteX4686" y="connsiteY4686"/>
                    </a:cxn>
                    <a:cxn ang="0">
                      <a:pos x="connsiteX4687" y="connsiteY4687"/>
                    </a:cxn>
                    <a:cxn ang="0">
                      <a:pos x="connsiteX4688" y="connsiteY4688"/>
                    </a:cxn>
                    <a:cxn ang="0">
                      <a:pos x="connsiteX4689" y="connsiteY4689"/>
                    </a:cxn>
                    <a:cxn ang="0">
                      <a:pos x="connsiteX4690" y="connsiteY4690"/>
                    </a:cxn>
                    <a:cxn ang="0">
                      <a:pos x="connsiteX4691" y="connsiteY4691"/>
                    </a:cxn>
                    <a:cxn ang="0">
                      <a:pos x="connsiteX4692" y="connsiteY4692"/>
                    </a:cxn>
                    <a:cxn ang="0">
                      <a:pos x="connsiteX4693" y="connsiteY4693"/>
                    </a:cxn>
                    <a:cxn ang="0">
                      <a:pos x="connsiteX4694" y="connsiteY4694"/>
                    </a:cxn>
                    <a:cxn ang="0">
                      <a:pos x="connsiteX4695" y="connsiteY4695"/>
                    </a:cxn>
                    <a:cxn ang="0">
                      <a:pos x="connsiteX4696" y="connsiteY4696"/>
                    </a:cxn>
                    <a:cxn ang="0">
                      <a:pos x="connsiteX4697" y="connsiteY4697"/>
                    </a:cxn>
                    <a:cxn ang="0">
                      <a:pos x="connsiteX4698" y="connsiteY4698"/>
                    </a:cxn>
                    <a:cxn ang="0">
                      <a:pos x="connsiteX4699" y="connsiteY4699"/>
                    </a:cxn>
                    <a:cxn ang="0">
                      <a:pos x="connsiteX4700" y="connsiteY4700"/>
                    </a:cxn>
                    <a:cxn ang="0">
                      <a:pos x="connsiteX4701" y="connsiteY4701"/>
                    </a:cxn>
                    <a:cxn ang="0">
                      <a:pos x="connsiteX4702" y="connsiteY4702"/>
                    </a:cxn>
                    <a:cxn ang="0">
                      <a:pos x="connsiteX4703" y="connsiteY4703"/>
                    </a:cxn>
                    <a:cxn ang="0">
                      <a:pos x="connsiteX4704" y="connsiteY4704"/>
                    </a:cxn>
                    <a:cxn ang="0">
                      <a:pos x="connsiteX4705" y="connsiteY4705"/>
                    </a:cxn>
                    <a:cxn ang="0">
                      <a:pos x="connsiteX4706" y="connsiteY4706"/>
                    </a:cxn>
                    <a:cxn ang="0">
                      <a:pos x="connsiteX4707" y="connsiteY4707"/>
                    </a:cxn>
                    <a:cxn ang="0">
                      <a:pos x="connsiteX4708" y="connsiteY4708"/>
                    </a:cxn>
                    <a:cxn ang="0">
                      <a:pos x="connsiteX4709" y="connsiteY4709"/>
                    </a:cxn>
                    <a:cxn ang="0">
                      <a:pos x="connsiteX4710" y="connsiteY4710"/>
                    </a:cxn>
                    <a:cxn ang="0">
                      <a:pos x="connsiteX4711" y="connsiteY4711"/>
                    </a:cxn>
                    <a:cxn ang="0">
                      <a:pos x="connsiteX4712" y="connsiteY4712"/>
                    </a:cxn>
                    <a:cxn ang="0">
                      <a:pos x="connsiteX4713" y="connsiteY4713"/>
                    </a:cxn>
                    <a:cxn ang="0">
                      <a:pos x="connsiteX4714" y="connsiteY4714"/>
                    </a:cxn>
                    <a:cxn ang="0">
                      <a:pos x="connsiteX4715" y="connsiteY4715"/>
                    </a:cxn>
                    <a:cxn ang="0">
                      <a:pos x="connsiteX4716" y="connsiteY4716"/>
                    </a:cxn>
                    <a:cxn ang="0">
                      <a:pos x="connsiteX4717" y="connsiteY4717"/>
                    </a:cxn>
                    <a:cxn ang="0">
                      <a:pos x="connsiteX4718" y="connsiteY4718"/>
                    </a:cxn>
                    <a:cxn ang="0">
                      <a:pos x="connsiteX4719" y="connsiteY4719"/>
                    </a:cxn>
                    <a:cxn ang="0">
                      <a:pos x="connsiteX4720" y="connsiteY4720"/>
                    </a:cxn>
                    <a:cxn ang="0">
                      <a:pos x="connsiteX4721" y="connsiteY4721"/>
                    </a:cxn>
                    <a:cxn ang="0">
                      <a:pos x="connsiteX4722" y="connsiteY4722"/>
                    </a:cxn>
                    <a:cxn ang="0">
                      <a:pos x="connsiteX4723" y="connsiteY4723"/>
                    </a:cxn>
                    <a:cxn ang="0">
                      <a:pos x="connsiteX4724" y="connsiteY4724"/>
                    </a:cxn>
                    <a:cxn ang="0">
                      <a:pos x="connsiteX4725" y="connsiteY4725"/>
                    </a:cxn>
                    <a:cxn ang="0">
                      <a:pos x="connsiteX4726" y="connsiteY4726"/>
                    </a:cxn>
                    <a:cxn ang="0">
                      <a:pos x="connsiteX4727" y="connsiteY4727"/>
                    </a:cxn>
                    <a:cxn ang="0">
                      <a:pos x="connsiteX4728" y="connsiteY4728"/>
                    </a:cxn>
                    <a:cxn ang="0">
                      <a:pos x="connsiteX4729" y="connsiteY4729"/>
                    </a:cxn>
                    <a:cxn ang="0">
                      <a:pos x="connsiteX4730" y="connsiteY4730"/>
                    </a:cxn>
                    <a:cxn ang="0">
                      <a:pos x="connsiteX4731" y="connsiteY4731"/>
                    </a:cxn>
                    <a:cxn ang="0">
                      <a:pos x="connsiteX4732" y="connsiteY4732"/>
                    </a:cxn>
                    <a:cxn ang="0">
                      <a:pos x="connsiteX4733" y="connsiteY4733"/>
                    </a:cxn>
                    <a:cxn ang="0">
                      <a:pos x="connsiteX4734" y="connsiteY4734"/>
                    </a:cxn>
                    <a:cxn ang="0">
                      <a:pos x="connsiteX4735" y="connsiteY4735"/>
                    </a:cxn>
                    <a:cxn ang="0">
                      <a:pos x="connsiteX4736" y="connsiteY4736"/>
                    </a:cxn>
                    <a:cxn ang="0">
                      <a:pos x="connsiteX4737" y="connsiteY4737"/>
                    </a:cxn>
                    <a:cxn ang="0">
                      <a:pos x="connsiteX4738" y="connsiteY4738"/>
                    </a:cxn>
                    <a:cxn ang="0">
                      <a:pos x="connsiteX4739" y="connsiteY4739"/>
                    </a:cxn>
                    <a:cxn ang="0">
                      <a:pos x="connsiteX4740" y="connsiteY4740"/>
                    </a:cxn>
                    <a:cxn ang="0">
                      <a:pos x="connsiteX4741" y="connsiteY4741"/>
                    </a:cxn>
                    <a:cxn ang="0">
                      <a:pos x="connsiteX4742" y="connsiteY4742"/>
                    </a:cxn>
                    <a:cxn ang="0">
                      <a:pos x="connsiteX4743" y="connsiteY4743"/>
                    </a:cxn>
                    <a:cxn ang="0">
                      <a:pos x="connsiteX4744" y="connsiteY4744"/>
                    </a:cxn>
                    <a:cxn ang="0">
                      <a:pos x="connsiteX4745" y="connsiteY4745"/>
                    </a:cxn>
                    <a:cxn ang="0">
                      <a:pos x="connsiteX4746" y="connsiteY4746"/>
                    </a:cxn>
                    <a:cxn ang="0">
                      <a:pos x="connsiteX4747" y="connsiteY4747"/>
                    </a:cxn>
                    <a:cxn ang="0">
                      <a:pos x="connsiteX4748" y="connsiteY4748"/>
                    </a:cxn>
                    <a:cxn ang="0">
                      <a:pos x="connsiteX4749" y="connsiteY4749"/>
                    </a:cxn>
                    <a:cxn ang="0">
                      <a:pos x="connsiteX4750" y="connsiteY4750"/>
                    </a:cxn>
                    <a:cxn ang="0">
                      <a:pos x="connsiteX4751" y="connsiteY4751"/>
                    </a:cxn>
                    <a:cxn ang="0">
                      <a:pos x="connsiteX4752" y="connsiteY4752"/>
                    </a:cxn>
                    <a:cxn ang="0">
                      <a:pos x="connsiteX4753" y="connsiteY4753"/>
                    </a:cxn>
                    <a:cxn ang="0">
                      <a:pos x="connsiteX4754" y="connsiteY4754"/>
                    </a:cxn>
                    <a:cxn ang="0">
                      <a:pos x="connsiteX4755" y="connsiteY4755"/>
                    </a:cxn>
                    <a:cxn ang="0">
                      <a:pos x="connsiteX4756" y="connsiteY4756"/>
                    </a:cxn>
                    <a:cxn ang="0">
                      <a:pos x="connsiteX4757" y="connsiteY4757"/>
                    </a:cxn>
                    <a:cxn ang="0">
                      <a:pos x="connsiteX4758" y="connsiteY4758"/>
                    </a:cxn>
                    <a:cxn ang="0">
                      <a:pos x="connsiteX4759" y="connsiteY4759"/>
                    </a:cxn>
                    <a:cxn ang="0">
                      <a:pos x="connsiteX4760" y="connsiteY4760"/>
                    </a:cxn>
                    <a:cxn ang="0">
                      <a:pos x="connsiteX4761" y="connsiteY4761"/>
                    </a:cxn>
                    <a:cxn ang="0">
                      <a:pos x="connsiteX4762" y="connsiteY4762"/>
                    </a:cxn>
                    <a:cxn ang="0">
                      <a:pos x="connsiteX4763" y="connsiteY4763"/>
                    </a:cxn>
                    <a:cxn ang="0">
                      <a:pos x="connsiteX4764" y="connsiteY4764"/>
                    </a:cxn>
                    <a:cxn ang="0">
                      <a:pos x="connsiteX4765" y="connsiteY4765"/>
                    </a:cxn>
                    <a:cxn ang="0">
                      <a:pos x="connsiteX4766" y="connsiteY4766"/>
                    </a:cxn>
                    <a:cxn ang="0">
                      <a:pos x="connsiteX4767" y="connsiteY4767"/>
                    </a:cxn>
                    <a:cxn ang="0">
                      <a:pos x="connsiteX4768" y="connsiteY4768"/>
                    </a:cxn>
                    <a:cxn ang="0">
                      <a:pos x="connsiteX4769" y="connsiteY4769"/>
                    </a:cxn>
                    <a:cxn ang="0">
                      <a:pos x="connsiteX4770" y="connsiteY4770"/>
                    </a:cxn>
                    <a:cxn ang="0">
                      <a:pos x="connsiteX4771" y="connsiteY4771"/>
                    </a:cxn>
                    <a:cxn ang="0">
                      <a:pos x="connsiteX4772" y="connsiteY4772"/>
                    </a:cxn>
                    <a:cxn ang="0">
                      <a:pos x="connsiteX4773" y="connsiteY4773"/>
                    </a:cxn>
                    <a:cxn ang="0">
                      <a:pos x="connsiteX4774" y="connsiteY4774"/>
                    </a:cxn>
                    <a:cxn ang="0">
                      <a:pos x="connsiteX4775" y="connsiteY4775"/>
                    </a:cxn>
                    <a:cxn ang="0">
                      <a:pos x="connsiteX4776" y="connsiteY4776"/>
                    </a:cxn>
                    <a:cxn ang="0">
                      <a:pos x="connsiteX4777" y="connsiteY4777"/>
                    </a:cxn>
                    <a:cxn ang="0">
                      <a:pos x="connsiteX4778" y="connsiteY4778"/>
                    </a:cxn>
                    <a:cxn ang="0">
                      <a:pos x="connsiteX4779" y="connsiteY4779"/>
                    </a:cxn>
                    <a:cxn ang="0">
                      <a:pos x="connsiteX4780" y="connsiteY4780"/>
                    </a:cxn>
                    <a:cxn ang="0">
                      <a:pos x="connsiteX4781" y="connsiteY4781"/>
                    </a:cxn>
                    <a:cxn ang="0">
                      <a:pos x="connsiteX4782" y="connsiteY4782"/>
                    </a:cxn>
                    <a:cxn ang="0">
                      <a:pos x="connsiteX4783" y="connsiteY4783"/>
                    </a:cxn>
                    <a:cxn ang="0">
                      <a:pos x="connsiteX4784" y="connsiteY4784"/>
                    </a:cxn>
                    <a:cxn ang="0">
                      <a:pos x="connsiteX4785" y="connsiteY4785"/>
                    </a:cxn>
                    <a:cxn ang="0">
                      <a:pos x="connsiteX4786" y="connsiteY4786"/>
                    </a:cxn>
                    <a:cxn ang="0">
                      <a:pos x="connsiteX4787" y="connsiteY4787"/>
                    </a:cxn>
                    <a:cxn ang="0">
                      <a:pos x="connsiteX4788" y="connsiteY4788"/>
                    </a:cxn>
                    <a:cxn ang="0">
                      <a:pos x="connsiteX4789" y="connsiteY4789"/>
                    </a:cxn>
                    <a:cxn ang="0">
                      <a:pos x="connsiteX4790" y="connsiteY4790"/>
                    </a:cxn>
                    <a:cxn ang="0">
                      <a:pos x="connsiteX4791" y="connsiteY4791"/>
                    </a:cxn>
                    <a:cxn ang="0">
                      <a:pos x="connsiteX4792" y="connsiteY4792"/>
                    </a:cxn>
                    <a:cxn ang="0">
                      <a:pos x="connsiteX4793" y="connsiteY4793"/>
                    </a:cxn>
                    <a:cxn ang="0">
                      <a:pos x="connsiteX4794" y="connsiteY4794"/>
                    </a:cxn>
                    <a:cxn ang="0">
                      <a:pos x="connsiteX4795" y="connsiteY4795"/>
                    </a:cxn>
                    <a:cxn ang="0">
                      <a:pos x="connsiteX4796" y="connsiteY4796"/>
                    </a:cxn>
                    <a:cxn ang="0">
                      <a:pos x="connsiteX4797" y="connsiteY4797"/>
                    </a:cxn>
                    <a:cxn ang="0">
                      <a:pos x="connsiteX4798" y="connsiteY4798"/>
                    </a:cxn>
                    <a:cxn ang="0">
                      <a:pos x="connsiteX4799" y="connsiteY4799"/>
                    </a:cxn>
                    <a:cxn ang="0">
                      <a:pos x="connsiteX4800" y="connsiteY4800"/>
                    </a:cxn>
                    <a:cxn ang="0">
                      <a:pos x="connsiteX4801" y="connsiteY4801"/>
                    </a:cxn>
                    <a:cxn ang="0">
                      <a:pos x="connsiteX4802" y="connsiteY4802"/>
                    </a:cxn>
                    <a:cxn ang="0">
                      <a:pos x="connsiteX4803" y="connsiteY4803"/>
                    </a:cxn>
                    <a:cxn ang="0">
                      <a:pos x="connsiteX4804" y="connsiteY4804"/>
                    </a:cxn>
                    <a:cxn ang="0">
                      <a:pos x="connsiteX4805" y="connsiteY4805"/>
                    </a:cxn>
                    <a:cxn ang="0">
                      <a:pos x="connsiteX4806" y="connsiteY4806"/>
                    </a:cxn>
                    <a:cxn ang="0">
                      <a:pos x="connsiteX4807" y="connsiteY4807"/>
                    </a:cxn>
                    <a:cxn ang="0">
                      <a:pos x="connsiteX4808" y="connsiteY4808"/>
                    </a:cxn>
                    <a:cxn ang="0">
                      <a:pos x="connsiteX4809" y="connsiteY4809"/>
                    </a:cxn>
                    <a:cxn ang="0">
                      <a:pos x="connsiteX4810" y="connsiteY4810"/>
                    </a:cxn>
                    <a:cxn ang="0">
                      <a:pos x="connsiteX4811" y="connsiteY4811"/>
                    </a:cxn>
                    <a:cxn ang="0">
                      <a:pos x="connsiteX4812" y="connsiteY4812"/>
                    </a:cxn>
                    <a:cxn ang="0">
                      <a:pos x="connsiteX4813" y="connsiteY4813"/>
                    </a:cxn>
                    <a:cxn ang="0">
                      <a:pos x="connsiteX4814" y="connsiteY4814"/>
                    </a:cxn>
                    <a:cxn ang="0">
                      <a:pos x="connsiteX4815" y="connsiteY4815"/>
                    </a:cxn>
                    <a:cxn ang="0">
                      <a:pos x="connsiteX4816" y="connsiteY4816"/>
                    </a:cxn>
                    <a:cxn ang="0">
                      <a:pos x="connsiteX4817" y="connsiteY4817"/>
                    </a:cxn>
                    <a:cxn ang="0">
                      <a:pos x="connsiteX4818" y="connsiteY4818"/>
                    </a:cxn>
                    <a:cxn ang="0">
                      <a:pos x="connsiteX4819" y="connsiteY4819"/>
                    </a:cxn>
                    <a:cxn ang="0">
                      <a:pos x="connsiteX4820" y="connsiteY4820"/>
                    </a:cxn>
                    <a:cxn ang="0">
                      <a:pos x="connsiteX4821" y="connsiteY4821"/>
                    </a:cxn>
                    <a:cxn ang="0">
                      <a:pos x="connsiteX4822" y="connsiteY4822"/>
                    </a:cxn>
                    <a:cxn ang="0">
                      <a:pos x="connsiteX4823" y="connsiteY4823"/>
                    </a:cxn>
                    <a:cxn ang="0">
                      <a:pos x="connsiteX4824" y="connsiteY4824"/>
                    </a:cxn>
                    <a:cxn ang="0">
                      <a:pos x="connsiteX4825" y="connsiteY4825"/>
                    </a:cxn>
                    <a:cxn ang="0">
                      <a:pos x="connsiteX4826" y="connsiteY4826"/>
                    </a:cxn>
                    <a:cxn ang="0">
                      <a:pos x="connsiteX4827" y="connsiteY4827"/>
                    </a:cxn>
                    <a:cxn ang="0">
                      <a:pos x="connsiteX4828" y="connsiteY4828"/>
                    </a:cxn>
                    <a:cxn ang="0">
                      <a:pos x="connsiteX4829" y="connsiteY4829"/>
                    </a:cxn>
                    <a:cxn ang="0">
                      <a:pos x="connsiteX4830" y="connsiteY4830"/>
                    </a:cxn>
                    <a:cxn ang="0">
                      <a:pos x="connsiteX4831" y="connsiteY4831"/>
                    </a:cxn>
                    <a:cxn ang="0">
                      <a:pos x="connsiteX4832" y="connsiteY4832"/>
                    </a:cxn>
                    <a:cxn ang="0">
                      <a:pos x="connsiteX4833" y="connsiteY4833"/>
                    </a:cxn>
                    <a:cxn ang="0">
                      <a:pos x="connsiteX4834" y="connsiteY4834"/>
                    </a:cxn>
                    <a:cxn ang="0">
                      <a:pos x="connsiteX4835" y="connsiteY4835"/>
                    </a:cxn>
                    <a:cxn ang="0">
                      <a:pos x="connsiteX4836" y="connsiteY4836"/>
                    </a:cxn>
                    <a:cxn ang="0">
                      <a:pos x="connsiteX4837" y="connsiteY4837"/>
                    </a:cxn>
                    <a:cxn ang="0">
                      <a:pos x="connsiteX4838" y="connsiteY4838"/>
                    </a:cxn>
                    <a:cxn ang="0">
                      <a:pos x="connsiteX4839" y="connsiteY4839"/>
                    </a:cxn>
                    <a:cxn ang="0">
                      <a:pos x="connsiteX4840" y="connsiteY4840"/>
                    </a:cxn>
                    <a:cxn ang="0">
                      <a:pos x="connsiteX4841" y="connsiteY4841"/>
                    </a:cxn>
                    <a:cxn ang="0">
                      <a:pos x="connsiteX4842" y="connsiteY4842"/>
                    </a:cxn>
                    <a:cxn ang="0">
                      <a:pos x="connsiteX4843" y="connsiteY4843"/>
                    </a:cxn>
                    <a:cxn ang="0">
                      <a:pos x="connsiteX4844" y="connsiteY4844"/>
                    </a:cxn>
                    <a:cxn ang="0">
                      <a:pos x="connsiteX4845" y="connsiteY4845"/>
                    </a:cxn>
                    <a:cxn ang="0">
                      <a:pos x="connsiteX4846" y="connsiteY4846"/>
                    </a:cxn>
                    <a:cxn ang="0">
                      <a:pos x="connsiteX4847" y="connsiteY4847"/>
                    </a:cxn>
                    <a:cxn ang="0">
                      <a:pos x="connsiteX4848" y="connsiteY4848"/>
                    </a:cxn>
                    <a:cxn ang="0">
                      <a:pos x="connsiteX4849" y="connsiteY4849"/>
                    </a:cxn>
                    <a:cxn ang="0">
                      <a:pos x="connsiteX4850" y="connsiteY4850"/>
                    </a:cxn>
                    <a:cxn ang="0">
                      <a:pos x="connsiteX4851" y="connsiteY4851"/>
                    </a:cxn>
                    <a:cxn ang="0">
                      <a:pos x="connsiteX4852" y="connsiteY4852"/>
                    </a:cxn>
                    <a:cxn ang="0">
                      <a:pos x="connsiteX4853" y="connsiteY4853"/>
                    </a:cxn>
                    <a:cxn ang="0">
                      <a:pos x="connsiteX4854" y="connsiteY4854"/>
                    </a:cxn>
                    <a:cxn ang="0">
                      <a:pos x="connsiteX4855" y="connsiteY4855"/>
                    </a:cxn>
                    <a:cxn ang="0">
                      <a:pos x="connsiteX4856" y="connsiteY4856"/>
                    </a:cxn>
                    <a:cxn ang="0">
                      <a:pos x="connsiteX4857" y="connsiteY4857"/>
                    </a:cxn>
                    <a:cxn ang="0">
                      <a:pos x="connsiteX4858" y="connsiteY4858"/>
                    </a:cxn>
                    <a:cxn ang="0">
                      <a:pos x="connsiteX4859" y="connsiteY4859"/>
                    </a:cxn>
                    <a:cxn ang="0">
                      <a:pos x="connsiteX4860" y="connsiteY4860"/>
                    </a:cxn>
                    <a:cxn ang="0">
                      <a:pos x="connsiteX4861" y="connsiteY4861"/>
                    </a:cxn>
                    <a:cxn ang="0">
                      <a:pos x="connsiteX4862" y="connsiteY4862"/>
                    </a:cxn>
                    <a:cxn ang="0">
                      <a:pos x="connsiteX4863" y="connsiteY4863"/>
                    </a:cxn>
                    <a:cxn ang="0">
                      <a:pos x="connsiteX4864" y="connsiteY4864"/>
                    </a:cxn>
                    <a:cxn ang="0">
                      <a:pos x="connsiteX4865" y="connsiteY4865"/>
                    </a:cxn>
                    <a:cxn ang="0">
                      <a:pos x="connsiteX4866" y="connsiteY4866"/>
                    </a:cxn>
                    <a:cxn ang="0">
                      <a:pos x="connsiteX4867" y="connsiteY4867"/>
                    </a:cxn>
                    <a:cxn ang="0">
                      <a:pos x="connsiteX4868" y="connsiteY4868"/>
                    </a:cxn>
                    <a:cxn ang="0">
                      <a:pos x="connsiteX4869" y="connsiteY4869"/>
                    </a:cxn>
                    <a:cxn ang="0">
                      <a:pos x="connsiteX4870" y="connsiteY4870"/>
                    </a:cxn>
                    <a:cxn ang="0">
                      <a:pos x="connsiteX4871" y="connsiteY4871"/>
                    </a:cxn>
                    <a:cxn ang="0">
                      <a:pos x="connsiteX4872" y="connsiteY4872"/>
                    </a:cxn>
                    <a:cxn ang="0">
                      <a:pos x="connsiteX4873" y="connsiteY4873"/>
                    </a:cxn>
                    <a:cxn ang="0">
                      <a:pos x="connsiteX4874" y="connsiteY4874"/>
                    </a:cxn>
                    <a:cxn ang="0">
                      <a:pos x="connsiteX4875" y="connsiteY4875"/>
                    </a:cxn>
                    <a:cxn ang="0">
                      <a:pos x="connsiteX4876" y="connsiteY4876"/>
                    </a:cxn>
                    <a:cxn ang="0">
                      <a:pos x="connsiteX4877" y="connsiteY4877"/>
                    </a:cxn>
                    <a:cxn ang="0">
                      <a:pos x="connsiteX4878" y="connsiteY4878"/>
                    </a:cxn>
                    <a:cxn ang="0">
                      <a:pos x="connsiteX4879" y="connsiteY4879"/>
                    </a:cxn>
                    <a:cxn ang="0">
                      <a:pos x="connsiteX4880" y="connsiteY4880"/>
                    </a:cxn>
                    <a:cxn ang="0">
                      <a:pos x="connsiteX4881" y="connsiteY4881"/>
                    </a:cxn>
                    <a:cxn ang="0">
                      <a:pos x="connsiteX4882" y="connsiteY4882"/>
                    </a:cxn>
                    <a:cxn ang="0">
                      <a:pos x="connsiteX4883" y="connsiteY4883"/>
                    </a:cxn>
                    <a:cxn ang="0">
                      <a:pos x="connsiteX4884" y="connsiteY4884"/>
                    </a:cxn>
                    <a:cxn ang="0">
                      <a:pos x="connsiteX4885" y="connsiteY4885"/>
                    </a:cxn>
                    <a:cxn ang="0">
                      <a:pos x="connsiteX4886" y="connsiteY4886"/>
                    </a:cxn>
                    <a:cxn ang="0">
                      <a:pos x="connsiteX4887" y="connsiteY4887"/>
                    </a:cxn>
                    <a:cxn ang="0">
                      <a:pos x="connsiteX4888" y="connsiteY4888"/>
                    </a:cxn>
                    <a:cxn ang="0">
                      <a:pos x="connsiteX4889" y="connsiteY4889"/>
                    </a:cxn>
                    <a:cxn ang="0">
                      <a:pos x="connsiteX4890" y="connsiteY4890"/>
                    </a:cxn>
                    <a:cxn ang="0">
                      <a:pos x="connsiteX4891" y="connsiteY4891"/>
                    </a:cxn>
                    <a:cxn ang="0">
                      <a:pos x="connsiteX4892" y="connsiteY4892"/>
                    </a:cxn>
                    <a:cxn ang="0">
                      <a:pos x="connsiteX4893" y="connsiteY4893"/>
                    </a:cxn>
                    <a:cxn ang="0">
                      <a:pos x="connsiteX4894" y="connsiteY4894"/>
                    </a:cxn>
                    <a:cxn ang="0">
                      <a:pos x="connsiteX4895" y="connsiteY4895"/>
                    </a:cxn>
                    <a:cxn ang="0">
                      <a:pos x="connsiteX4896" y="connsiteY4896"/>
                    </a:cxn>
                    <a:cxn ang="0">
                      <a:pos x="connsiteX4897" y="connsiteY4897"/>
                    </a:cxn>
                    <a:cxn ang="0">
                      <a:pos x="connsiteX4898" y="connsiteY4898"/>
                    </a:cxn>
                    <a:cxn ang="0">
                      <a:pos x="connsiteX4899" y="connsiteY4899"/>
                    </a:cxn>
                    <a:cxn ang="0">
                      <a:pos x="connsiteX4900" y="connsiteY4900"/>
                    </a:cxn>
                    <a:cxn ang="0">
                      <a:pos x="connsiteX4901" y="connsiteY4901"/>
                    </a:cxn>
                    <a:cxn ang="0">
                      <a:pos x="connsiteX4902" y="connsiteY4902"/>
                    </a:cxn>
                    <a:cxn ang="0">
                      <a:pos x="connsiteX4903" y="connsiteY4903"/>
                    </a:cxn>
                    <a:cxn ang="0">
                      <a:pos x="connsiteX4904" y="connsiteY4904"/>
                    </a:cxn>
                    <a:cxn ang="0">
                      <a:pos x="connsiteX4905" y="connsiteY4905"/>
                    </a:cxn>
                    <a:cxn ang="0">
                      <a:pos x="connsiteX4906" y="connsiteY4906"/>
                    </a:cxn>
                    <a:cxn ang="0">
                      <a:pos x="connsiteX4907" y="connsiteY4907"/>
                    </a:cxn>
                    <a:cxn ang="0">
                      <a:pos x="connsiteX4908" y="connsiteY4908"/>
                    </a:cxn>
                    <a:cxn ang="0">
                      <a:pos x="connsiteX4909" y="connsiteY4909"/>
                    </a:cxn>
                    <a:cxn ang="0">
                      <a:pos x="connsiteX4910" y="connsiteY4910"/>
                    </a:cxn>
                    <a:cxn ang="0">
                      <a:pos x="connsiteX4911" y="connsiteY4911"/>
                    </a:cxn>
                    <a:cxn ang="0">
                      <a:pos x="connsiteX4912" y="connsiteY4912"/>
                    </a:cxn>
                    <a:cxn ang="0">
                      <a:pos x="connsiteX4913" y="connsiteY4913"/>
                    </a:cxn>
                    <a:cxn ang="0">
                      <a:pos x="connsiteX4914" y="connsiteY4914"/>
                    </a:cxn>
                    <a:cxn ang="0">
                      <a:pos x="connsiteX4915" y="connsiteY4915"/>
                    </a:cxn>
                    <a:cxn ang="0">
                      <a:pos x="connsiteX4916" y="connsiteY4916"/>
                    </a:cxn>
                    <a:cxn ang="0">
                      <a:pos x="connsiteX4917" y="connsiteY4917"/>
                    </a:cxn>
                    <a:cxn ang="0">
                      <a:pos x="connsiteX4918" y="connsiteY4918"/>
                    </a:cxn>
                    <a:cxn ang="0">
                      <a:pos x="connsiteX4919" y="connsiteY4919"/>
                    </a:cxn>
                    <a:cxn ang="0">
                      <a:pos x="connsiteX4920" y="connsiteY4920"/>
                    </a:cxn>
                    <a:cxn ang="0">
                      <a:pos x="connsiteX4921" y="connsiteY4921"/>
                    </a:cxn>
                    <a:cxn ang="0">
                      <a:pos x="connsiteX4922" y="connsiteY4922"/>
                    </a:cxn>
                    <a:cxn ang="0">
                      <a:pos x="connsiteX4923" y="connsiteY4923"/>
                    </a:cxn>
                    <a:cxn ang="0">
                      <a:pos x="connsiteX4924" y="connsiteY4924"/>
                    </a:cxn>
                    <a:cxn ang="0">
                      <a:pos x="connsiteX4925" y="connsiteY4925"/>
                    </a:cxn>
                    <a:cxn ang="0">
                      <a:pos x="connsiteX4926" y="connsiteY4926"/>
                    </a:cxn>
                    <a:cxn ang="0">
                      <a:pos x="connsiteX4927" y="connsiteY4927"/>
                    </a:cxn>
                    <a:cxn ang="0">
                      <a:pos x="connsiteX4928" y="connsiteY4928"/>
                    </a:cxn>
                    <a:cxn ang="0">
                      <a:pos x="connsiteX4929" y="connsiteY4929"/>
                    </a:cxn>
                    <a:cxn ang="0">
                      <a:pos x="connsiteX4930" y="connsiteY4930"/>
                    </a:cxn>
                    <a:cxn ang="0">
                      <a:pos x="connsiteX4931" y="connsiteY4931"/>
                    </a:cxn>
                    <a:cxn ang="0">
                      <a:pos x="connsiteX4932" y="connsiteY4932"/>
                    </a:cxn>
                    <a:cxn ang="0">
                      <a:pos x="connsiteX4933" y="connsiteY4933"/>
                    </a:cxn>
                    <a:cxn ang="0">
                      <a:pos x="connsiteX4934" y="connsiteY4934"/>
                    </a:cxn>
                    <a:cxn ang="0">
                      <a:pos x="connsiteX4935" y="connsiteY4935"/>
                    </a:cxn>
                    <a:cxn ang="0">
                      <a:pos x="connsiteX4936" y="connsiteY4936"/>
                    </a:cxn>
                    <a:cxn ang="0">
                      <a:pos x="connsiteX4937" y="connsiteY4937"/>
                    </a:cxn>
                    <a:cxn ang="0">
                      <a:pos x="connsiteX4938" y="connsiteY4938"/>
                    </a:cxn>
                    <a:cxn ang="0">
                      <a:pos x="connsiteX4939" y="connsiteY4939"/>
                    </a:cxn>
                    <a:cxn ang="0">
                      <a:pos x="connsiteX4940" y="connsiteY4940"/>
                    </a:cxn>
                    <a:cxn ang="0">
                      <a:pos x="connsiteX4941" y="connsiteY4941"/>
                    </a:cxn>
                    <a:cxn ang="0">
                      <a:pos x="connsiteX4942" y="connsiteY4942"/>
                    </a:cxn>
                    <a:cxn ang="0">
                      <a:pos x="connsiteX4943" y="connsiteY4943"/>
                    </a:cxn>
                    <a:cxn ang="0">
                      <a:pos x="connsiteX4944" y="connsiteY4944"/>
                    </a:cxn>
                    <a:cxn ang="0">
                      <a:pos x="connsiteX4945" y="connsiteY4945"/>
                    </a:cxn>
                    <a:cxn ang="0">
                      <a:pos x="connsiteX4946" y="connsiteY4946"/>
                    </a:cxn>
                    <a:cxn ang="0">
                      <a:pos x="connsiteX4947" y="connsiteY4947"/>
                    </a:cxn>
                    <a:cxn ang="0">
                      <a:pos x="connsiteX4948" y="connsiteY4948"/>
                    </a:cxn>
                    <a:cxn ang="0">
                      <a:pos x="connsiteX4949" y="connsiteY4949"/>
                    </a:cxn>
                    <a:cxn ang="0">
                      <a:pos x="connsiteX4950" y="connsiteY4950"/>
                    </a:cxn>
                    <a:cxn ang="0">
                      <a:pos x="connsiteX4951" y="connsiteY4951"/>
                    </a:cxn>
                    <a:cxn ang="0">
                      <a:pos x="connsiteX4952" y="connsiteY4952"/>
                    </a:cxn>
                    <a:cxn ang="0">
                      <a:pos x="connsiteX4953" y="connsiteY4953"/>
                    </a:cxn>
                    <a:cxn ang="0">
                      <a:pos x="connsiteX4954" y="connsiteY4954"/>
                    </a:cxn>
                    <a:cxn ang="0">
                      <a:pos x="connsiteX4955" y="connsiteY4955"/>
                    </a:cxn>
                    <a:cxn ang="0">
                      <a:pos x="connsiteX4956" y="connsiteY4956"/>
                    </a:cxn>
                    <a:cxn ang="0">
                      <a:pos x="connsiteX4957" y="connsiteY4957"/>
                    </a:cxn>
                    <a:cxn ang="0">
                      <a:pos x="connsiteX4958" y="connsiteY4958"/>
                    </a:cxn>
                    <a:cxn ang="0">
                      <a:pos x="connsiteX4959" y="connsiteY4959"/>
                    </a:cxn>
                    <a:cxn ang="0">
                      <a:pos x="connsiteX4960" y="connsiteY4960"/>
                    </a:cxn>
                    <a:cxn ang="0">
                      <a:pos x="connsiteX4961" y="connsiteY4961"/>
                    </a:cxn>
                    <a:cxn ang="0">
                      <a:pos x="connsiteX4962" y="connsiteY4962"/>
                    </a:cxn>
                    <a:cxn ang="0">
                      <a:pos x="connsiteX4963" y="connsiteY4963"/>
                    </a:cxn>
                    <a:cxn ang="0">
                      <a:pos x="connsiteX4964" y="connsiteY4964"/>
                    </a:cxn>
                    <a:cxn ang="0">
                      <a:pos x="connsiteX4965" y="connsiteY4965"/>
                    </a:cxn>
                    <a:cxn ang="0">
                      <a:pos x="connsiteX4966" y="connsiteY4966"/>
                    </a:cxn>
                    <a:cxn ang="0">
                      <a:pos x="connsiteX4967" y="connsiteY4967"/>
                    </a:cxn>
                    <a:cxn ang="0">
                      <a:pos x="connsiteX4968" y="connsiteY4968"/>
                    </a:cxn>
                    <a:cxn ang="0">
                      <a:pos x="connsiteX4969" y="connsiteY4969"/>
                    </a:cxn>
                    <a:cxn ang="0">
                      <a:pos x="connsiteX4970" y="connsiteY4970"/>
                    </a:cxn>
                    <a:cxn ang="0">
                      <a:pos x="connsiteX4971" y="connsiteY4971"/>
                    </a:cxn>
                    <a:cxn ang="0">
                      <a:pos x="connsiteX4972" y="connsiteY4972"/>
                    </a:cxn>
                    <a:cxn ang="0">
                      <a:pos x="connsiteX4973" y="connsiteY4973"/>
                    </a:cxn>
                    <a:cxn ang="0">
                      <a:pos x="connsiteX4974" y="connsiteY4974"/>
                    </a:cxn>
                    <a:cxn ang="0">
                      <a:pos x="connsiteX4975" y="connsiteY4975"/>
                    </a:cxn>
                    <a:cxn ang="0">
                      <a:pos x="connsiteX4976" y="connsiteY4976"/>
                    </a:cxn>
                    <a:cxn ang="0">
                      <a:pos x="connsiteX4977" y="connsiteY4977"/>
                    </a:cxn>
                    <a:cxn ang="0">
                      <a:pos x="connsiteX4978" y="connsiteY4978"/>
                    </a:cxn>
                    <a:cxn ang="0">
                      <a:pos x="connsiteX4979" y="connsiteY4979"/>
                    </a:cxn>
                    <a:cxn ang="0">
                      <a:pos x="connsiteX4980" y="connsiteY4980"/>
                    </a:cxn>
                    <a:cxn ang="0">
                      <a:pos x="connsiteX4981" y="connsiteY4981"/>
                    </a:cxn>
                    <a:cxn ang="0">
                      <a:pos x="connsiteX4982" y="connsiteY4982"/>
                    </a:cxn>
                    <a:cxn ang="0">
                      <a:pos x="connsiteX4983" y="connsiteY4983"/>
                    </a:cxn>
                    <a:cxn ang="0">
                      <a:pos x="connsiteX4984" y="connsiteY4984"/>
                    </a:cxn>
                    <a:cxn ang="0">
                      <a:pos x="connsiteX4985" y="connsiteY4985"/>
                    </a:cxn>
                    <a:cxn ang="0">
                      <a:pos x="connsiteX4986" y="connsiteY4986"/>
                    </a:cxn>
                    <a:cxn ang="0">
                      <a:pos x="connsiteX4987" y="connsiteY4987"/>
                    </a:cxn>
                    <a:cxn ang="0">
                      <a:pos x="connsiteX4988" y="connsiteY4988"/>
                    </a:cxn>
                    <a:cxn ang="0">
                      <a:pos x="connsiteX4989" y="connsiteY4989"/>
                    </a:cxn>
                    <a:cxn ang="0">
                      <a:pos x="connsiteX4990" y="connsiteY4990"/>
                    </a:cxn>
                    <a:cxn ang="0">
                      <a:pos x="connsiteX4991" y="connsiteY4991"/>
                    </a:cxn>
                    <a:cxn ang="0">
                      <a:pos x="connsiteX4992" y="connsiteY4992"/>
                    </a:cxn>
                    <a:cxn ang="0">
                      <a:pos x="connsiteX4993" y="connsiteY4993"/>
                    </a:cxn>
                    <a:cxn ang="0">
                      <a:pos x="connsiteX4994" y="connsiteY4994"/>
                    </a:cxn>
                    <a:cxn ang="0">
                      <a:pos x="connsiteX4995" y="connsiteY4995"/>
                    </a:cxn>
                    <a:cxn ang="0">
                      <a:pos x="connsiteX4996" y="connsiteY4996"/>
                    </a:cxn>
                    <a:cxn ang="0">
                      <a:pos x="connsiteX4997" y="connsiteY4997"/>
                    </a:cxn>
                    <a:cxn ang="0">
                      <a:pos x="connsiteX4998" y="connsiteY4998"/>
                    </a:cxn>
                    <a:cxn ang="0">
                      <a:pos x="connsiteX4999" y="connsiteY4999"/>
                    </a:cxn>
                    <a:cxn ang="0">
                      <a:pos x="connsiteX5000" y="connsiteY5000"/>
                    </a:cxn>
                    <a:cxn ang="0">
                      <a:pos x="connsiteX5001" y="connsiteY5001"/>
                    </a:cxn>
                    <a:cxn ang="0">
                      <a:pos x="connsiteX5002" y="connsiteY5002"/>
                    </a:cxn>
                    <a:cxn ang="0">
                      <a:pos x="connsiteX5003" y="connsiteY5003"/>
                    </a:cxn>
                    <a:cxn ang="0">
                      <a:pos x="connsiteX5004" y="connsiteY5004"/>
                    </a:cxn>
                    <a:cxn ang="0">
                      <a:pos x="connsiteX5005" y="connsiteY5005"/>
                    </a:cxn>
                    <a:cxn ang="0">
                      <a:pos x="connsiteX5006" y="connsiteY5006"/>
                    </a:cxn>
                    <a:cxn ang="0">
                      <a:pos x="connsiteX5007" y="connsiteY5007"/>
                    </a:cxn>
                    <a:cxn ang="0">
                      <a:pos x="connsiteX5008" y="connsiteY5008"/>
                    </a:cxn>
                    <a:cxn ang="0">
                      <a:pos x="connsiteX5009" y="connsiteY5009"/>
                    </a:cxn>
                    <a:cxn ang="0">
                      <a:pos x="connsiteX5010" y="connsiteY5010"/>
                    </a:cxn>
                    <a:cxn ang="0">
                      <a:pos x="connsiteX5011" y="connsiteY5011"/>
                    </a:cxn>
                    <a:cxn ang="0">
                      <a:pos x="connsiteX5012" y="connsiteY5012"/>
                    </a:cxn>
                    <a:cxn ang="0">
                      <a:pos x="connsiteX5013" y="connsiteY5013"/>
                    </a:cxn>
                    <a:cxn ang="0">
                      <a:pos x="connsiteX5014" y="connsiteY5014"/>
                    </a:cxn>
                    <a:cxn ang="0">
                      <a:pos x="connsiteX5015" y="connsiteY5015"/>
                    </a:cxn>
                    <a:cxn ang="0">
                      <a:pos x="connsiteX5016" y="connsiteY5016"/>
                    </a:cxn>
                    <a:cxn ang="0">
                      <a:pos x="connsiteX5017" y="connsiteY5017"/>
                    </a:cxn>
                    <a:cxn ang="0">
                      <a:pos x="connsiteX5018" y="connsiteY5018"/>
                    </a:cxn>
                    <a:cxn ang="0">
                      <a:pos x="connsiteX5019" y="connsiteY5019"/>
                    </a:cxn>
                    <a:cxn ang="0">
                      <a:pos x="connsiteX5020" y="connsiteY5020"/>
                    </a:cxn>
                    <a:cxn ang="0">
                      <a:pos x="connsiteX5021" y="connsiteY5021"/>
                    </a:cxn>
                    <a:cxn ang="0">
                      <a:pos x="connsiteX5022" y="connsiteY5022"/>
                    </a:cxn>
                    <a:cxn ang="0">
                      <a:pos x="connsiteX5023" y="connsiteY5023"/>
                    </a:cxn>
                    <a:cxn ang="0">
                      <a:pos x="connsiteX5024" y="connsiteY5024"/>
                    </a:cxn>
                    <a:cxn ang="0">
                      <a:pos x="connsiteX5025" y="connsiteY5025"/>
                    </a:cxn>
                    <a:cxn ang="0">
                      <a:pos x="connsiteX5026" y="connsiteY5026"/>
                    </a:cxn>
                    <a:cxn ang="0">
                      <a:pos x="connsiteX5027" y="connsiteY5027"/>
                    </a:cxn>
                    <a:cxn ang="0">
                      <a:pos x="connsiteX5028" y="connsiteY5028"/>
                    </a:cxn>
                    <a:cxn ang="0">
                      <a:pos x="connsiteX5029" y="connsiteY5029"/>
                    </a:cxn>
                    <a:cxn ang="0">
                      <a:pos x="connsiteX5030" y="connsiteY5030"/>
                    </a:cxn>
                    <a:cxn ang="0">
                      <a:pos x="connsiteX5031" y="connsiteY5031"/>
                    </a:cxn>
                    <a:cxn ang="0">
                      <a:pos x="connsiteX5032" y="connsiteY5032"/>
                    </a:cxn>
                    <a:cxn ang="0">
                      <a:pos x="connsiteX5033" y="connsiteY5033"/>
                    </a:cxn>
                    <a:cxn ang="0">
                      <a:pos x="connsiteX5034" y="connsiteY5034"/>
                    </a:cxn>
                    <a:cxn ang="0">
                      <a:pos x="connsiteX5035" y="connsiteY5035"/>
                    </a:cxn>
                    <a:cxn ang="0">
                      <a:pos x="connsiteX5036" y="connsiteY5036"/>
                    </a:cxn>
                    <a:cxn ang="0">
                      <a:pos x="connsiteX5037" y="connsiteY5037"/>
                    </a:cxn>
                    <a:cxn ang="0">
                      <a:pos x="connsiteX5038" y="connsiteY5038"/>
                    </a:cxn>
                    <a:cxn ang="0">
                      <a:pos x="connsiteX5039" y="connsiteY5039"/>
                    </a:cxn>
                    <a:cxn ang="0">
                      <a:pos x="connsiteX5040" y="connsiteY5040"/>
                    </a:cxn>
                    <a:cxn ang="0">
                      <a:pos x="connsiteX5041" y="connsiteY5041"/>
                    </a:cxn>
                    <a:cxn ang="0">
                      <a:pos x="connsiteX5042" y="connsiteY5042"/>
                    </a:cxn>
                    <a:cxn ang="0">
                      <a:pos x="connsiteX5043" y="connsiteY5043"/>
                    </a:cxn>
                    <a:cxn ang="0">
                      <a:pos x="connsiteX5044" y="connsiteY5044"/>
                    </a:cxn>
                    <a:cxn ang="0">
                      <a:pos x="connsiteX5045" y="connsiteY5045"/>
                    </a:cxn>
                    <a:cxn ang="0">
                      <a:pos x="connsiteX5046" y="connsiteY5046"/>
                    </a:cxn>
                    <a:cxn ang="0">
                      <a:pos x="connsiteX5047" y="connsiteY5047"/>
                    </a:cxn>
                    <a:cxn ang="0">
                      <a:pos x="connsiteX5048" y="connsiteY5048"/>
                    </a:cxn>
                    <a:cxn ang="0">
                      <a:pos x="connsiteX5049" y="connsiteY5049"/>
                    </a:cxn>
                    <a:cxn ang="0">
                      <a:pos x="connsiteX5050" y="connsiteY5050"/>
                    </a:cxn>
                    <a:cxn ang="0">
                      <a:pos x="connsiteX5051" y="connsiteY5051"/>
                    </a:cxn>
                    <a:cxn ang="0">
                      <a:pos x="connsiteX5052" y="connsiteY5052"/>
                    </a:cxn>
                    <a:cxn ang="0">
                      <a:pos x="connsiteX5053" y="connsiteY5053"/>
                    </a:cxn>
                    <a:cxn ang="0">
                      <a:pos x="connsiteX5054" y="connsiteY5054"/>
                    </a:cxn>
                    <a:cxn ang="0">
                      <a:pos x="connsiteX5055" y="connsiteY5055"/>
                    </a:cxn>
                    <a:cxn ang="0">
                      <a:pos x="connsiteX5056" y="connsiteY5056"/>
                    </a:cxn>
                    <a:cxn ang="0">
                      <a:pos x="connsiteX5057" y="connsiteY5057"/>
                    </a:cxn>
                    <a:cxn ang="0">
                      <a:pos x="connsiteX5058" y="connsiteY5058"/>
                    </a:cxn>
                    <a:cxn ang="0">
                      <a:pos x="connsiteX5059" y="connsiteY5059"/>
                    </a:cxn>
                    <a:cxn ang="0">
                      <a:pos x="connsiteX5060" y="connsiteY5060"/>
                    </a:cxn>
                    <a:cxn ang="0">
                      <a:pos x="connsiteX5061" y="connsiteY5061"/>
                    </a:cxn>
                    <a:cxn ang="0">
                      <a:pos x="connsiteX5062" y="connsiteY5062"/>
                    </a:cxn>
                    <a:cxn ang="0">
                      <a:pos x="connsiteX5063" y="connsiteY5063"/>
                    </a:cxn>
                    <a:cxn ang="0">
                      <a:pos x="connsiteX5064" y="connsiteY5064"/>
                    </a:cxn>
                    <a:cxn ang="0">
                      <a:pos x="connsiteX5065" y="connsiteY5065"/>
                    </a:cxn>
                    <a:cxn ang="0">
                      <a:pos x="connsiteX5066" y="connsiteY5066"/>
                    </a:cxn>
                    <a:cxn ang="0">
                      <a:pos x="connsiteX5067" y="connsiteY5067"/>
                    </a:cxn>
                    <a:cxn ang="0">
                      <a:pos x="connsiteX5068" y="connsiteY5068"/>
                    </a:cxn>
                    <a:cxn ang="0">
                      <a:pos x="connsiteX5069" y="connsiteY5069"/>
                    </a:cxn>
                    <a:cxn ang="0">
                      <a:pos x="connsiteX5070" y="connsiteY5070"/>
                    </a:cxn>
                    <a:cxn ang="0">
                      <a:pos x="connsiteX5071" y="connsiteY5071"/>
                    </a:cxn>
                    <a:cxn ang="0">
                      <a:pos x="connsiteX5072" y="connsiteY5072"/>
                    </a:cxn>
                    <a:cxn ang="0">
                      <a:pos x="connsiteX5073" y="connsiteY5073"/>
                    </a:cxn>
                    <a:cxn ang="0">
                      <a:pos x="connsiteX5074" y="connsiteY5074"/>
                    </a:cxn>
                    <a:cxn ang="0">
                      <a:pos x="connsiteX5075" y="connsiteY5075"/>
                    </a:cxn>
                    <a:cxn ang="0">
                      <a:pos x="connsiteX5076" y="connsiteY5076"/>
                    </a:cxn>
                    <a:cxn ang="0">
                      <a:pos x="connsiteX5077" y="connsiteY5077"/>
                    </a:cxn>
                    <a:cxn ang="0">
                      <a:pos x="connsiteX5078" y="connsiteY5078"/>
                    </a:cxn>
                    <a:cxn ang="0">
                      <a:pos x="connsiteX5079" y="connsiteY5079"/>
                    </a:cxn>
                    <a:cxn ang="0">
                      <a:pos x="connsiteX5080" y="connsiteY5080"/>
                    </a:cxn>
                    <a:cxn ang="0">
                      <a:pos x="connsiteX5081" y="connsiteY5081"/>
                    </a:cxn>
                    <a:cxn ang="0">
                      <a:pos x="connsiteX5082" y="connsiteY5082"/>
                    </a:cxn>
                    <a:cxn ang="0">
                      <a:pos x="connsiteX5083" y="connsiteY5083"/>
                    </a:cxn>
                    <a:cxn ang="0">
                      <a:pos x="connsiteX5084" y="connsiteY5084"/>
                    </a:cxn>
                    <a:cxn ang="0">
                      <a:pos x="connsiteX5085" y="connsiteY5085"/>
                    </a:cxn>
                    <a:cxn ang="0">
                      <a:pos x="connsiteX5086" y="connsiteY5086"/>
                    </a:cxn>
                    <a:cxn ang="0">
                      <a:pos x="connsiteX5087" y="connsiteY5087"/>
                    </a:cxn>
                    <a:cxn ang="0">
                      <a:pos x="connsiteX5088" y="connsiteY5088"/>
                    </a:cxn>
                    <a:cxn ang="0">
                      <a:pos x="connsiteX5089" y="connsiteY5089"/>
                    </a:cxn>
                    <a:cxn ang="0">
                      <a:pos x="connsiteX5090" y="connsiteY5090"/>
                    </a:cxn>
                    <a:cxn ang="0">
                      <a:pos x="connsiteX5091" y="connsiteY5091"/>
                    </a:cxn>
                    <a:cxn ang="0">
                      <a:pos x="connsiteX5092" y="connsiteY5092"/>
                    </a:cxn>
                    <a:cxn ang="0">
                      <a:pos x="connsiteX5093" y="connsiteY5093"/>
                    </a:cxn>
                    <a:cxn ang="0">
                      <a:pos x="connsiteX5094" y="connsiteY5094"/>
                    </a:cxn>
                    <a:cxn ang="0">
                      <a:pos x="connsiteX5095" y="connsiteY5095"/>
                    </a:cxn>
                    <a:cxn ang="0">
                      <a:pos x="connsiteX5096" y="connsiteY5096"/>
                    </a:cxn>
                    <a:cxn ang="0">
                      <a:pos x="connsiteX5097" y="connsiteY5097"/>
                    </a:cxn>
                    <a:cxn ang="0">
                      <a:pos x="connsiteX5098" y="connsiteY5098"/>
                    </a:cxn>
                    <a:cxn ang="0">
                      <a:pos x="connsiteX5099" y="connsiteY5099"/>
                    </a:cxn>
                    <a:cxn ang="0">
                      <a:pos x="connsiteX5100" y="connsiteY5100"/>
                    </a:cxn>
                    <a:cxn ang="0">
                      <a:pos x="connsiteX5101" y="connsiteY5101"/>
                    </a:cxn>
                    <a:cxn ang="0">
                      <a:pos x="connsiteX5102" y="connsiteY5102"/>
                    </a:cxn>
                    <a:cxn ang="0">
                      <a:pos x="connsiteX5103" y="connsiteY5103"/>
                    </a:cxn>
                    <a:cxn ang="0">
                      <a:pos x="connsiteX5104" y="connsiteY5104"/>
                    </a:cxn>
                    <a:cxn ang="0">
                      <a:pos x="connsiteX5105" y="connsiteY5105"/>
                    </a:cxn>
                    <a:cxn ang="0">
                      <a:pos x="connsiteX5106" y="connsiteY5106"/>
                    </a:cxn>
                    <a:cxn ang="0">
                      <a:pos x="connsiteX5107" y="connsiteY5107"/>
                    </a:cxn>
                    <a:cxn ang="0">
                      <a:pos x="connsiteX5108" y="connsiteY5108"/>
                    </a:cxn>
                    <a:cxn ang="0">
                      <a:pos x="connsiteX5109" y="connsiteY5109"/>
                    </a:cxn>
                    <a:cxn ang="0">
                      <a:pos x="connsiteX5110" y="connsiteY5110"/>
                    </a:cxn>
                    <a:cxn ang="0">
                      <a:pos x="connsiteX5111" y="connsiteY5111"/>
                    </a:cxn>
                    <a:cxn ang="0">
                      <a:pos x="connsiteX5112" y="connsiteY5112"/>
                    </a:cxn>
                    <a:cxn ang="0">
                      <a:pos x="connsiteX5113" y="connsiteY5113"/>
                    </a:cxn>
                    <a:cxn ang="0">
                      <a:pos x="connsiteX5114" y="connsiteY5114"/>
                    </a:cxn>
                    <a:cxn ang="0">
                      <a:pos x="connsiteX5115" y="connsiteY5115"/>
                    </a:cxn>
                    <a:cxn ang="0">
                      <a:pos x="connsiteX5116" y="connsiteY5116"/>
                    </a:cxn>
                    <a:cxn ang="0">
                      <a:pos x="connsiteX5117" y="connsiteY5117"/>
                    </a:cxn>
                    <a:cxn ang="0">
                      <a:pos x="connsiteX5118" y="connsiteY5118"/>
                    </a:cxn>
                    <a:cxn ang="0">
                      <a:pos x="connsiteX5119" y="connsiteY5119"/>
                    </a:cxn>
                    <a:cxn ang="0">
                      <a:pos x="connsiteX5120" y="connsiteY5120"/>
                    </a:cxn>
                    <a:cxn ang="0">
                      <a:pos x="connsiteX5121" y="connsiteY5121"/>
                    </a:cxn>
                    <a:cxn ang="0">
                      <a:pos x="connsiteX5122" y="connsiteY5122"/>
                    </a:cxn>
                    <a:cxn ang="0">
                      <a:pos x="connsiteX5123" y="connsiteY5123"/>
                    </a:cxn>
                    <a:cxn ang="0">
                      <a:pos x="connsiteX5124" y="connsiteY5124"/>
                    </a:cxn>
                    <a:cxn ang="0">
                      <a:pos x="connsiteX5125" y="connsiteY5125"/>
                    </a:cxn>
                    <a:cxn ang="0">
                      <a:pos x="connsiteX5126" y="connsiteY5126"/>
                    </a:cxn>
                    <a:cxn ang="0">
                      <a:pos x="connsiteX5127" y="connsiteY5127"/>
                    </a:cxn>
                    <a:cxn ang="0">
                      <a:pos x="connsiteX5128" y="connsiteY5128"/>
                    </a:cxn>
                    <a:cxn ang="0">
                      <a:pos x="connsiteX5129" y="connsiteY5129"/>
                    </a:cxn>
                    <a:cxn ang="0">
                      <a:pos x="connsiteX5130" y="connsiteY5130"/>
                    </a:cxn>
                    <a:cxn ang="0">
                      <a:pos x="connsiteX5131" y="connsiteY5131"/>
                    </a:cxn>
                    <a:cxn ang="0">
                      <a:pos x="connsiteX5132" y="connsiteY5132"/>
                    </a:cxn>
                    <a:cxn ang="0">
                      <a:pos x="connsiteX5133" y="connsiteY5133"/>
                    </a:cxn>
                    <a:cxn ang="0">
                      <a:pos x="connsiteX5134" y="connsiteY5134"/>
                    </a:cxn>
                    <a:cxn ang="0">
                      <a:pos x="connsiteX5135" y="connsiteY5135"/>
                    </a:cxn>
                    <a:cxn ang="0">
                      <a:pos x="connsiteX5136" y="connsiteY5136"/>
                    </a:cxn>
                    <a:cxn ang="0">
                      <a:pos x="connsiteX5137" y="connsiteY5137"/>
                    </a:cxn>
                    <a:cxn ang="0">
                      <a:pos x="connsiteX5138" y="connsiteY5138"/>
                    </a:cxn>
                    <a:cxn ang="0">
                      <a:pos x="connsiteX5139" y="connsiteY5139"/>
                    </a:cxn>
                    <a:cxn ang="0">
                      <a:pos x="connsiteX5140" y="connsiteY5140"/>
                    </a:cxn>
                    <a:cxn ang="0">
                      <a:pos x="connsiteX5141" y="connsiteY5141"/>
                    </a:cxn>
                    <a:cxn ang="0">
                      <a:pos x="connsiteX5142" y="connsiteY5142"/>
                    </a:cxn>
                    <a:cxn ang="0">
                      <a:pos x="connsiteX5143" y="connsiteY5143"/>
                    </a:cxn>
                    <a:cxn ang="0">
                      <a:pos x="connsiteX5144" y="connsiteY5144"/>
                    </a:cxn>
                    <a:cxn ang="0">
                      <a:pos x="connsiteX5145" y="connsiteY5145"/>
                    </a:cxn>
                    <a:cxn ang="0">
                      <a:pos x="connsiteX5146" y="connsiteY5146"/>
                    </a:cxn>
                    <a:cxn ang="0">
                      <a:pos x="connsiteX5147" y="connsiteY5147"/>
                    </a:cxn>
                    <a:cxn ang="0">
                      <a:pos x="connsiteX5148" y="connsiteY5148"/>
                    </a:cxn>
                    <a:cxn ang="0">
                      <a:pos x="connsiteX5149" y="connsiteY5149"/>
                    </a:cxn>
                    <a:cxn ang="0">
                      <a:pos x="connsiteX5150" y="connsiteY5150"/>
                    </a:cxn>
                    <a:cxn ang="0">
                      <a:pos x="connsiteX5151" y="connsiteY5151"/>
                    </a:cxn>
                    <a:cxn ang="0">
                      <a:pos x="connsiteX5152" y="connsiteY5152"/>
                    </a:cxn>
                    <a:cxn ang="0">
                      <a:pos x="connsiteX5153" y="connsiteY5153"/>
                    </a:cxn>
                    <a:cxn ang="0">
                      <a:pos x="connsiteX5154" y="connsiteY5154"/>
                    </a:cxn>
                    <a:cxn ang="0">
                      <a:pos x="connsiteX5155" y="connsiteY5155"/>
                    </a:cxn>
                    <a:cxn ang="0">
                      <a:pos x="connsiteX5156" y="connsiteY5156"/>
                    </a:cxn>
                    <a:cxn ang="0">
                      <a:pos x="connsiteX5157" y="connsiteY5157"/>
                    </a:cxn>
                    <a:cxn ang="0">
                      <a:pos x="connsiteX5158" y="connsiteY5158"/>
                    </a:cxn>
                    <a:cxn ang="0">
                      <a:pos x="connsiteX5159" y="connsiteY5159"/>
                    </a:cxn>
                    <a:cxn ang="0">
                      <a:pos x="connsiteX5160" y="connsiteY5160"/>
                    </a:cxn>
                    <a:cxn ang="0">
                      <a:pos x="connsiteX5161" y="connsiteY5161"/>
                    </a:cxn>
                    <a:cxn ang="0">
                      <a:pos x="connsiteX5162" y="connsiteY5162"/>
                    </a:cxn>
                    <a:cxn ang="0">
                      <a:pos x="connsiteX5163" y="connsiteY5163"/>
                    </a:cxn>
                    <a:cxn ang="0">
                      <a:pos x="connsiteX5164" y="connsiteY5164"/>
                    </a:cxn>
                    <a:cxn ang="0">
                      <a:pos x="connsiteX5165" y="connsiteY5165"/>
                    </a:cxn>
                    <a:cxn ang="0">
                      <a:pos x="connsiteX5166" y="connsiteY5166"/>
                    </a:cxn>
                    <a:cxn ang="0">
                      <a:pos x="connsiteX5167" y="connsiteY5167"/>
                    </a:cxn>
                    <a:cxn ang="0">
                      <a:pos x="connsiteX5168" y="connsiteY5168"/>
                    </a:cxn>
                    <a:cxn ang="0">
                      <a:pos x="connsiteX5169" y="connsiteY5169"/>
                    </a:cxn>
                    <a:cxn ang="0">
                      <a:pos x="connsiteX5170" y="connsiteY5170"/>
                    </a:cxn>
                    <a:cxn ang="0">
                      <a:pos x="connsiteX5171" y="connsiteY5171"/>
                    </a:cxn>
                    <a:cxn ang="0">
                      <a:pos x="connsiteX5172" y="connsiteY5172"/>
                    </a:cxn>
                    <a:cxn ang="0">
                      <a:pos x="connsiteX5173" y="connsiteY5173"/>
                    </a:cxn>
                    <a:cxn ang="0">
                      <a:pos x="connsiteX5174" y="connsiteY5174"/>
                    </a:cxn>
                    <a:cxn ang="0">
                      <a:pos x="connsiteX5175" y="connsiteY5175"/>
                    </a:cxn>
                    <a:cxn ang="0">
                      <a:pos x="connsiteX5176" y="connsiteY5176"/>
                    </a:cxn>
                    <a:cxn ang="0">
                      <a:pos x="connsiteX5177" y="connsiteY5177"/>
                    </a:cxn>
                    <a:cxn ang="0">
                      <a:pos x="connsiteX5178" y="connsiteY5178"/>
                    </a:cxn>
                    <a:cxn ang="0">
                      <a:pos x="connsiteX5179" y="connsiteY5179"/>
                    </a:cxn>
                    <a:cxn ang="0">
                      <a:pos x="connsiteX5180" y="connsiteY5180"/>
                    </a:cxn>
                    <a:cxn ang="0">
                      <a:pos x="connsiteX5181" y="connsiteY5181"/>
                    </a:cxn>
                    <a:cxn ang="0">
                      <a:pos x="connsiteX5182" y="connsiteY5182"/>
                    </a:cxn>
                    <a:cxn ang="0">
                      <a:pos x="connsiteX5183" y="connsiteY5183"/>
                    </a:cxn>
                    <a:cxn ang="0">
                      <a:pos x="connsiteX5184" y="connsiteY5184"/>
                    </a:cxn>
                    <a:cxn ang="0">
                      <a:pos x="connsiteX5185" y="connsiteY5185"/>
                    </a:cxn>
                    <a:cxn ang="0">
                      <a:pos x="connsiteX5186" y="connsiteY5186"/>
                    </a:cxn>
                    <a:cxn ang="0">
                      <a:pos x="connsiteX5187" y="connsiteY5187"/>
                    </a:cxn>
                    <a:cxn ang="0">
                      <a:pos x="connsiteX5188" y="connsiteY5188"/>
                    </a:cxn>
                    <a:cxn ang="0">
                      <a:pos x="connsiteX5189" y="connsiteY5189"/>
                    </a:cxn>
                    <a:cxn ang="0">
                      <a:pos x="connsiteX5190" y="connsiteY5190"/>
                    </a:cxn>
                    <a:cxn ang="0">
                      <a:pos x="connsiteX5191" y="connsiteY5191"/>
                    </a:cxn>
                    <a:cxn ang="0">
                      <a:pos x="connsiteX5192" y="connsiteY5192"/>
                    </a:cxn>
                    <a:cxn ang="0">
                      <a:pos x="connsiteX5193" y="connsiteY5193"/>
                    </a:cxn>
                    <a:cxn ang="0">
                      <a:pos x="connsiteX5194" y="connsiteY5194"/>
                    </a:cxn>
                    <a:cxn ang="0">
                      <a:pos x="connsiteX5195" y="connsiteY5195"/>
                    </a:cxn>
                    <a:cxn ang="0">
                      <a:pos x="connsiteX5196" y="connsiteY5196"/>
                    </a:cxn>
                    <a:cxn ang="0">
                      <a:pos x="connsiteX5197" y="connsiteY5197"/>
                    </a:cxn>
                    <a:cxn ang="0">
                      <a:pos x="connsiteX5198" y="connsiteY5198"/>
                    </a:cxn>
                    <a:cxn ang="0">
                      <a:pos x="connsiteX5199" y="connsiteY5199"/>
                    </a:cxn>
                    <a:cxn ang="0">
                      <a:pos x="connsiteX5200" y="connsiteY5200"/>
                    </a:cxn>
                    <a:cxn ang="0">
                      <a:pos x="connsiteX5201" y="connsiteY5201"/>
                    </a:cxn>
                    <a:cxn ang="0">
                      <a:pos x="connsiteX5202" y="connsiteY5202"/>
                    </a:cxn>
                    <a:cxn ang="0">
                      <a:pos x="connsiteX5203" y="connsiteY5203"/>
                    </a:cxn>
                    <a:cxn ang="0">
                      <a:pos x="connsiteX5204" y="connsiteY5204"/>
                    </a:cxn>
                    <a:cxn ang="0">
                      <a:pos x="connsiteX5205" y="connsiteY5205"/>
                    </a:cxn>
                    <a:cxn ang="0">
                      <a:pos x="connsiteX5206" y="connsiteY5206"/>
                    </a:cxn>
                    <a:cxn ang="0">
                      <a:pos x="connsiteX5207" y="connsiteY5207"/>
                    </a:cxn>
                    <a:cxn ang="0">
                      <a:pos x="connsiteX5208" y="connsiteY5208"/>
                    </a:cxn>
                    <a:cxn ang="0">
                      <a:pos x="connsiteX5209" y="connsiteY5209"/>
                    </a:cxn>
                    <a:cxn ang="0">
                      <a:pos x="connsiteX5210" y="connsiteY5210"/>
                    </a:cxn>
                    <a:cxn ang="0">
                      <a:pos x="connsiteX5211" y="connsiteY5211"/>
                    </a:cxn>
                    <a:cxn ang="0">
                      <a:pos x="connsiteX5212" y="connsiteY5212"/>
                    </a:cxn>
                    <a:cxn ang="0">
                      <a:pos x="connsiteX5213" y="connsiteY5213"/>
                    </a:cxn>
                    <a:cxn ang="0">
                      <a:pos x="connsiteX5214" y="connsiteY5214"/>
                    </a:cxn>
                    <a:cxn ang="0">
                      <a:pos x="connsiteX5215" y="connsiteY5215"/>
                    </a:cxn>
                    <a:cxn ang="0">
                      <a:pos x="connsiteX5216" y="connsiteY5216"/>
                    </a:cxn>
                    <a:cxn ang="0">
                      <a:pos x="connsiteX5217" y="connsiteY5217"/>
                    </a:cxn>
                    <a:cxn ang="0">
                      <a:pos x="connsiteX5218" y="connsiteY5218"/>
                    </a:cxn>
                    <a:cxn ang="0">
                      <a:pos x="connsiteX5219" y="connsiteY5219"/>
                    </a:cxn>
                    <a:cxn ang="0">
                      <a:pos x="connsiteX5220" y="connsiteY5220"/>
                    </a:cxn>
                    <a:cxn ang="0">
                      <a:pos x="connsiteX5221" y="connsiteY5221"/>
                    </a:cxn>
                    <a:cxn ang="0">
                      <a:pos x="connsiteX5222" y="connsiteY5222"/>
                    </a:cxn>
                    <a:cxn ang="0">
                      <a:pos x="connsiteX5223" y="connsiteY5223"/>
                    </a:cxn>
                    <a:cxn ang="0">
                      <a:pos x="connsiteX5224" y="connsiteY5224"/>
                    </a:cxn>
                    <a:cxn ang="0">
                      <a:pos x="connsiteX5225" y="connsiteY5225"/>
                    </a:cxn>
                    <a:cxn ang="0">
                      <a:pos x="connsiteX5226" y="connsiteY5226"/>
                    </a:cxn>
                    <a:cxn ang="0">
                      <a:pos x="connsiteX5227" y="connsiteY5227"/>
                    </a:cxn>
                    <a:cxn ang="0">
                      <a:pos x="connsiteX5228" y="connsiteY5228"/>
                    </a:cxn>
                    <a:cxn ang="0">
                      <a:pos x="connsiteX5229" y="connsiteY5229"/>
                    </a:cxn>
                    <a:cxn ang="0">
                      <a:pos x="connsiteX5230" y="connsiteY5230"/>
                    </a:cxn>
                    <a:cxn ang="0">
                      <a:pos x="connsiteX5231" y="connsiteY5231"/>
                    </a:cxn>
                    <a:cxn ang="0">
                      <a:pos x="connsiteX5232" y="connsiteY5232"/>
                    </a:cxn>
                    <a:cxn ang="0">
                      <a:pos x="connsiteX5233" y="connsiteY5233"/>
                    </a:cxn>
                    <a:cxn ang="0">
                      <a:pos x="connsiteX5234" y="connsiteY5234"/>
                    </a:cxn>
                    <a:cxn ang="0">
                      <a:pos x="connsiteX5235" y="connsiteY5235"/>
                    </a:cxn>
                    <a:cxn ang="0">
                      <a:pos x="connsiteX5236" y="connsiteY5236"/>
                    </a:cxn>
                    <a:cxn ang="0">
                      <a:pos x="connsiteX5237" y="connsiteY5237"/>
                    </a:cxn>
                    <a:cxn ang="0">
                      <a:pos x="connsiteX5238" y="connsiteY5238"/>
                    </a:cxn>
                    <a:cxn ang="0">
                      <a:pos x="connsiteX5239" y="connsiteY5239"/>
                    </a:cxn>
                    <a:cxn ang="0">
                      <a:pos x="connsiteX5240" y="connsiteY5240"/>
                    </a:cxn>
                    <a:cxn ang="0">
                      <a:pos x="connsiteX5241" y="connsiteY5241"/>
                    </a:cxn>
                    <a:cxn ang="0">
                      <a:pos x="connsiteX5242" y="connsiteY5242"/>
                    </a:cxn>
                    <a:cxn ang="0">
                      <a:pos x="connsiteX5243" y="connsiteY5243"/>
                    </a:cxn>
                    <a:cxn ang="0">
                      <a:pos x="connsiteX5244" y="connsiteY5244"/>
                    </a:cxn>
                    <a:cxn ang="0">
                      <a:pos x="connsiteX5245" y="connsiteY5245"/>
                    </a:cxn>
                    <a:cxn ang="0">
                      <a:pos x="connsiteX5246" y="connsiteY5246"/>
                    </a:cxn>
                    <a:cxn ang="0">
                      <a:pos x="connsiteX5247" y="connsiteY5247"/>
                    </a:cxn>
                    <a:cxn ang="0">
                      <a:pos x="connsiteX5248" y="connsiteY5248"/>
                    </a:cxn>
                    <a:cxn ang="0">
                      <a:pos x="connsiteX5249" y="connsiteY5249"/>
                    </a:cxn>
                    <a:cxn ang="0">
                      <a:pos x="connsiteX5250" y="connsiteY5250"/>
                    </a:cxn>
                    <a:cxn ang="0">
                      <a:pos x="connsiteX5251" y="connsiteY5251"/>
                    </a:cxn>
                    <a:cxn ang="0">
                      <a:pos x="connsiteX5252" y="connsiteY5252"/>
                    </a:cxn>
                    <a:cxn ang="0">
                      <a:pos x="connsiteX5253" y="connsiteY5253"/>
                    </a:cxn>
                    <a:cxn ang="0">
                      <a:pos x="connsiteX5254" y="connsiteY5254"/>
                    </a:cxn>
                    <a:cxn ang="0">
                      <a:pos x="connsiteX5255" y="connsiteY5255"/>
                    </a:cxn>
                    <a:cxn ang="0">
                      <a:pos x="connsiteX5256" y="connsiteY5256"/>
                    </a:cxn>
                    <a:cxn ang="0">
                      <a:pos x="connsiteX5257" y="connsiteY5257"/>
                    </a:cxn>
                    <a:cxn ang="0">
                      <a:pos x="connsiteX5258" y="connsiteY5258"/>
                    </a:cxn>
                    <a:cxn ang="0">
                      <a:pos x="connsiteX5259" y="connsiteY5259"/>
                    </a:cxn>
                    <a:cxn ang="0">
                      <a:pos x="connsiteX5260" y="connsiteY5260"/>
                    </a:cxn>
                    <a:cxn ang="0">
                      <a:pos x="connsiteX5261" y="connsiteY5261"/>
                    </a:cxn>
                    <a:cxn ang="0">
                      <a:pos x="connsiteX5262" y="connsiteY5262"/>
                    </a:cxn>
                    <a:cxn ang="0">
                      <a:pos x="connsiteX5263" y="connsiteY5263"/>
                    </a:cxn>
                    <a:cxn ang="0">
                      <a:pos x="connsiteX5264" y="connsiteY5264"/>
                    </a:cxn>
                    <a:cxn ang="0">
                      <a:pos x="connsiteX5265" y="connsiteY5265"/>
                    </a:cxn>
                    <a:cxn ang="0">
                      <a:pos x="connsiteX5266" y="connsiteY5266"/>
                    </a:cxn>
                    <a:cxn ang="0">
                      <a:pos x="connsiteX5267" y="connsiteY5267"/>
                    </a:cxn>
                    <a:cxn ang="0">
                      <a:pos x="connsiteX5268" y="connsiteY5268"/>
                    </a:cxn>
                    <a:cxn ang="0">
                      <a:pos x="connsiteX5269" y="connsiteY5269"/>
                    </a:cxn>
                    <a:cxn ang="0">
                      <a:pos x="connsiteX5270" y="connsiteY5270"/>
                    </a:cxn>
                    <a:cxn ang="0">
                      <a:pos x="connsiteX5271" y="connsiteY5271"/>
                    </a:cxn>
                    <a:cxn ang="0">
                      <a:pos x="connsiteX5272" y="connsiteY5272"/>
                    </a:cxn>
                    <a:cxn ang="0">
                      <a:pos x="connsiteX5273" y="connsiteY5273"/>
                    </a:cxn>
                    <a:cxn ang="0">
                      <a:pos x="connsiteX5274" y="connsiteY5274"/>
                    </a:cxn>
                    <a:cxn ang="0">
                      <a:pos x="connsiteX5275" y="connsiteY5275"/>
                    </a:cxn>
                    <a:cxn ang="0">
                      <a:pos x="connsiteX5276" y="connsiteY5276"/>
                    </a:cxn>
                    <a:cxn ang="0">
                      <a:pos x="connsiteX5277" y="connsiteY5277"/>
                    </a:cxn>
                    <a:cxn ang="0">
                      <a:pos x="connsiteX5278" y="connsiteY5278"/>
                    </a:cxn>
                    <a:cxn ang="0">
                      <a:pos x="connsiteX5279" y="connsiteY5279"/>
                    </a:cxn>
                    <a:cxn ang="0">
                      <a:pos x="connsiteX5280" y="connsiteY5280"/>
                    </a:cxn>
                    <a:cxn ang="0">
                      <a:pos x="connsiteX5281" y="connsiteY5281"/>
                    </a:cxn>
                    <a:cxn ang="0">
                      <a:pos x="connsiteX5282" y="connsiteY5282"/>
                    </a:cxn>
                    <a:cxn ang="0">
                      <a:pos x="connsiteX5283" y="connsiteY5283"/>
                    </a:cxn>
                    <a:cxn ang="0">
                      <a:pos x="connsiteX5284" y="connsiteY5284"/>
                    </a:cxn>
                    <a:cxn ang="0">
                      <a:pos x="connsiteX5285" y="connsiteY5285"/>
                    </a:cxn>
                    <a:cxn ang="0">
                      <a:pos x="connsiteX5286" y="connsiteY5286"/>
                    </a:cxn>
                    <a:cxn ang="0">
                      <a:pos x="connsiteX5287" y="connsiteY5287"/>
                    </a:cxn>
                    <a:cxn ang="0">
                      <a:pos x="connsiteX5288" y="connsiteY5288"/>
                    </a:cxn>
                    <a:cxn ang="0">
                      <a:pos x="connsiteX5289" y="connsiteY5289"/>
                    </a:cxn>
                    <a:cxn ang="0">
                      <a:pos x="connsiteX5290" y="connsiteY5290"/>
                    </a:cxn>
                    <a:cxn ang="0">
                      <a:pos x="connsiteX5291" y="connsiteY5291"/>
                    </a:cxn>
                    <a:cxn ang="0">
                      <a:pos x="connsiteX5292" y="connsiteY5292"/>
                    </a:cxn>
                    <a:cxn ang="0">
                      <a:pos x="connsiteX5293" y="connsiteY5293"/>
                    </a:cxn>
                    <a:cxn ang="0">
                      <a:pos x="connsiteX5294" y="connsiteY5294"/>
                    </a:cxn>
                    <a:cxn ang="0">
                      <a:pos x="connsiteX5295" y="connsiteY5295"/>
                    </a:cxn>
                    <a:cxn ang="0">
                      <a:pos x="connsiteX5296" y="connsiteY5296"/>
                    </a:cxn>
                    <a:cxn ang="0">
                      <a:pos x="connsiteX5297" y="connsiteY5297"/>
                    </a:cxn>
                    <a:cxn ang="0">
                      <a:pos x="connsiteX5298" y="connsiteY5298"/>
                    </a:cxn>
                    <a:cxn ang="0">
                      <a:pos x="connsiteX5299" y="connsiteY5299"/>
                    </a:cxn>
                    <a:cxn ang="0">
                      <a:pos x="connsiteX5300" y="connsiteY5300"/>
                    </a:cxn>
                    <a:cxn ang="0">
                      <a:pos x="connsiteX5301" y="connsiteY5301"/>
                    </a:cxn>
                    <a:cxn ang="0">
                      <a:pos x="connsiteX5302" y="connsiteY5302"/>
                    </a:cxn>
                    <a:cxn ang="0">
                      <a:pos x="connsiteX5303" y="connsiteY5303"/>
                    </a:cxn>
                    <a:cxn ang="0">
                      <a:pos x="connsiteX5304" y="connsiteY5304"/>
                    </a:cxn>
                    <a:cxn ang="0">
                      <a:pos x="connsiteX5305" y="connsiteY5305"/>
                    </a:cxn>
                    <a:cxn ang="0">
                      <a:pos x="connsiteX5306" y="connsiteY5306"/>
                    </a:cxn>
                    <a:cxn ang="0">
                      <a:pos x="connsiteX5307" y="connsiteY5307"/>
                    </a:cxn>
                    <a:cxn ang="0">
                      <a:pos x="connsiteX5308" y="connsiteY5308"/>
                    </a:cxn>
                    <a:cxn ang="0">
                      <a:pos x="connsiteX5309" y="connsiteY5309"/>
                    </a:cxn>
                    <a:cxn ang="0">
                      <a:pos x="connsiteX5310" y="connsiteY5310"/>
                    </a:cxn>
                    <a:cxn ang="0">
                      <a:pos x="connsiteX5311" y="connsiteY5311"/>
                    </a:cxn>
                    <a:cxn ang="0">
                      <a:pos x="connsiteX5312" y="connsiteY5312"/>
                    </a:cxn>
                    <a:cxn ang="0">
                      <a:pos x="connsiteX5313" y="connsiteY5313"/>
                    </a:cxn>
                    <a:cxn ang="0">
                      <a:pos x="connsiteX5314" y="connsiteY5314"/>
                    </a:cxn>
                    <a:cxn ang="0">
                      <a:pos x="connsiteX5315" y="connsiteY5315"/>
                    </a:cxn>
                    <a:cxn ang="0">
                      <a:pos x="connsiteX5316" y="connsiteY5316"/>
                    </a:cxn>
                    <a:cxn ang="0">
                      <a:pos x="connsiteX5317" y="connsiteY5317"/>
                    </a:cxn>
                    <a:cxn ang="0">
                      <a:pos x="connsiteX5318" y="connsiteY5318"/>
                    </a:cxn>
                    <a:cxn ang="0">
                      <a:pos x="connsiteX5319" y="connsiteY5319"/>
                    </a:cxn>
                    <a:cxn ang="0">
                      <a:pos x="connsiteX5320" y="connsiteY5320"/>
                    </a:cxn>
                    <a:cxn ang="0">
                      <a:pos x="connsiteX5321" y="connsiteY5321"/>
                    </a:cxn>
                    <a:cxn ang="0">
                      <a:pos x="connsiteX5322" y="connsiteY5322"/>
                    </a:cxn>
                    <a:cxn ang="0">
                      <a:pos x="connsiteX5323" y="connsiteY5323"/>
                    </a:cxn>
                    <a:cxn ang="0">
                      <a:pos x="connsiteX5324" y="connsiteY5324"/>
                    </a:cxn>
                    <a:cxn ang="0">
                      <a:pos x="connsiteX5325" y="connsiteY5325"/>
                    </a:cxn>
                    <a:cxn ang="0">
                      <a:pos x="connsiteX5326" y="connsiteY5326"/>
                    </a:cxn>
                    <a:cxn ang="0">
                      <a:pos x="connsiteX5327" y="connsiteY5327"/>
                    </a:cxn>
                    <a:cxn ang="0">
                      <a:pos x="connsiteX5328" y="connsiteY5328"/>
                    </a:cxn>
                    <a:cxn ang="0">
                      <a:pos x="connsiteX5329" y="connsiteY5329"/>
                    </a:cxn>
                    <a:cxn ang="0">
                      <a:pos x="connsiteX5330" y="connsiteY5330"/>
                    </a:cxn>
                    <a:cxn ang="0">
                      <a:pos x="connsiteX5331" y="connsiteY5331"/>
                    </a:cxn>
                    <a:cxn ang="0">
                      <a:pos x="connsiteX5332" y="connsiteY5332"/>
                    </a:cxn>
                    <a:cxn ang="0">
                      <a:pos x="connsiteX5333" y="connsiteY5333"/>
                    </a:cxn>
                    <a:cxn ang="0">
                      <a:pos x="connsiteX5334" y="connsiteY5334"/>
                    </a:cxn>
                    <a:cxn ang="0">
                      <a:pos x="connsiteX5335" y="connsiteY5335"/>
                    </a:cxn>
                    <a:cxn ang="0">
                      <a:pos x="connsiteX5336" y="connsiteY5336"/>
                    </a:cxn>
                    <a:cxn ang="0">
                      <a:pos x="connsiteX5337" y="connsiteY5337"/>
                    </a:cxn>
                    <a:cxn ang="0">
                      <a:pos x="connsiteX5338" y="connsiteY5338"/>
                    </a:cxn>
                    <a:cxn ang="0">
                      <a:pos x="connsiteX5339" y="connsiteY5339"/>
                    </a:cxn>
                    <a:cxn ang="0">
                      <a:pos x="connsiteX5340" y="connsiteY5340"/>
                    </a:cxn>
                    <a:cxn ang="0">
                      <a:pos x="connsiteX5341" y="connsiteY5341"/>
                    </a:cxn>
                    <a:cxn ang="0">
                      <a:pos x="connsiteX5342" y="connsiteY5342"/>
                    </a:cxn>
                    <a:cxn ang="0">
                      <a:pos x="connsiteX5343" y="connsiteY5343"/>
                    </a:cxn>
                    <a:cxn ang="0">
                      <a:pos x="connsiteX5344" y="connsiteY5344"/>
                    </a:cxn>
                    <a:cxn ang="0">
                      <a:pos x="connsiteX5345" y="connsiteY5345"/>
                    </a:cxn>
                    <a:cxn ang="0">
                      <a:pos x="connsiteX5346" y="connsiteY5346"/>
                    </a:cxn>
                    <a:cxn ang="0">
                      <a:pos x="connsiteX5347" y="connsiteY5347"/>
                    </a:cxn>
                    <a:cxn ang="0">
                      <a:pos x="connsiteX5348" y="connsiteY5348"/>
                    </a:cxn>
                    <a:cxn ang="0">
                      <a:pos x="connsiteX5349" y="connsiteY5349"/>
                    </a:cxn>
                    <a:cxn ang="0">
                      <a:pos x="connsiteX5350" y="connsiteY5350"/>
                    </a:cxn>
                    <a:cxn ang="0">
                      <a:pos x="connsiteX5351" y="connsiteY5351"/>
                    </a:cxn>
                    <a:cxn ang="0">
                      <a:pos x="connsiteX5352" y="connsiteY5352"/>
                    </a:cxn>
                    <a:cxn ang="0">
                      <a:pos x="connsiteX5353" y="connsiteY5353"/>
                    </a:cxn>
                    <a:cxn ang="0">
                      <a:pos x="connsiteX5354" y="connsiteY5354"/>
                    </a:cxn>
                    <a:cxn ang="0">
                      <a:pos x="connsiteX5355" y="connsiteY5355"/>
                    </a:cxn>
                    <a:cxn ang="0">
                      <a:pos x="connsiteX5356" y="connsiteY5356"/>
                    </a:cxn>
                    <a:cxn ang="0">
                      <a:pos x="connsiteX5357" y="connsiteY5357"/>
                    </a:cxn>
                    <a:cxn ang="0">
                      <a:pos x="connsiteX5358" y="connsiteY5358"/>
                    </a:cxn>
                    <a:cxn ang="0">
                      <a:pos x="connsiteX5359" y="connsiteY5359"/>
                    </a:cxn>
                    <a:cxn ang="0">
                      <a:pos x="connsiteX5360" y="connsiteY5360"/>
                    </a:cxn>
                    <a:cxn ang="0">
                      <a:pos x="connsiteX5361" y="connsiteY5361"/>
                    </a:cxn>
                    <a:cxn ang="0">
                      <a:pos x="connsiteX5362" y="connsiteY5362"/>
                    </a:cxn>
                    <a:cxn ang="0">
                      <a:pos x="connsiteX5363" y="connsiteY5363"/>
                    </a:cxn>
                    <a:cxn ang="0">
                      <a:pos x="connsiteX5364" y="connsiteY5364"/>
                    </a:cxn>
                    <a:cxn ang="0">
                      <a:pos x="connsiteX5365" y="connsiteY5365"/>
                    </a:cxn>
                    <a:cxn ang="0">
                      <a:pos x="connsiteX5366" y="connsiteY5366"/>
                    </a:cxn>
                    <a:cxn ang="0">
                      <a:pos x="connsiteX5367" y="connsiteY5367"/>
                    </a:cxn>
                    <a:cxn ang="0">
                      <a:pos x="connsiteX5368" y="connsiteY5368"/>
                    </a:cxn>
                    <a:cxn ang="0">
                      <a:pos x="connsiteX5369" y="connsiteY5369"/>
                    </a:cxn>
                    <a:cxn ang="0">
                      <a:pos x="connsiteX5370" y="connsiteY5370"/>
                    </a:cxn>
                    <a:cxn ang="0">
                      <a:pos x="connsiteX5371" y="connsiteY5371"/>
                    </a:cxn>
                    <a:cxn ang="0">
                      <a:pos x="connsiteX5372" y="connsiteY5372"/>
                    </a:cxn>
                    <a:cxn ang="0">
                      <a:pos x="connsiteX5373" y="connsiteY5373"/>
                    </a:cxn>
                    <a:cxn ang="0">
                      <a:pos x="connsiteX5374" y="connsiteY5374"/>
                    </a:cxn>
                    <a:cxn ang="0">
                      <a:pos x="connsiteX5375" y="connsiteY5375"/>
                    </a:cxn>
                    <a:cxn ang="0">
                      <a:pos x="connsiteX5376" y="connsiteY5376"/>
                    </a:cxn>
                    <a:cxn ang="0">
                      <a:pos x="connsiteX5377" y="connsiteY5377"/>
                    </a:cxn>
                    <a:cxn ang="0">
                      <a:pos x="connsiteX5378" y="connsiteY5378"/>
                    </a:cxn>
                    <a:cxn ang="0">
                      <a:pos x="connsiteX5379" y="connsiteY5379"/>
                    </a:cxn>
                    <a:cxn ang="0">
                      <a:pos x="connsiteX5380" y="connsiteY5380"/>
                    </a:cxn>
                    <a:cxn ang="0">
                      <a:pos x="connsiteX5381" y="connsiteY5381"/>
                    </a:cxn>
                    <a:cxn ang="0">
                      <a:pos x="connsiteX5382" y="connsiteY5382"/>
                    </a:cxn>
                    <a:cxn ang="0">
                      <a:pos x="connsiteX5383" y="connsiteY5383"/>
                    </a:cxn>
                    <a:cxn ang="0">
                      <a:pos x="connsiteX5384" y="connsiteY5384"/>
                    </a:cxn>
                    <a:cxn ang="0">
                      <a:pos x="connsiteX5385" y="connsiteY5385"/>
                    </a:cxn>
                    <a:cxn ang="0">
                      <a:pos x="connsiteX5386" y="connsiteY5386"/>
                    </a:cxn>
                    <a:cxn ang="0">
                      <a:pos x="connsiteX5387" y="connsiteY5387"/>
                    </a:cxn>
                    <a:cxn ang="0">
                      <a:pos x="connsiteX5388" y="connsiteY5388"/>
                    </a:cxn>
                    <a:cxn ang="0">
                      <a:pos x="connsiteX5389" y="connsiteY5389"/>
                    </a:cxn>
                    <a:cxn ang="0">
                      <a:pos x="connsiteX5390" y="connsiteY5390"/>
                    </a:cxn>
                    <a:cxn ang="0">
                      <a:pos x="connsiteX5391" y="connsiteY5391"/>
                    </a:cxn>
                    <a:cxn ang="0">
                      <a:pos x="connsiteX5392" y="connsiteY5392"/>
                    </a:cxn>
                    <a:cxn ang="0">
                      <a:pos x="connsiteX5393" y="connsiteY5393"/>
                    </a:cxn>
                    <a:cxn ang="0">
                      <a:pos x="connsiteX5394" y="connsiteY5394"/>
                    </a:cxn>
                    <a:cxn ang="0">
                      <a:pos x="connsiteX5395" y="connsiteY5395"/>
                    </a:cxn>
                    <a:cxn ang="0">
                      <a:pos x="connsiteX5396" y="connsiteY5396"/>
                    </a:cxn>
                    <a:cxn ang="0">
                      <a:pos x="connsiteX5397" y="connsiteY5397"/>
                    </a:cxn>
                    <a:cxn ang="0">
                      <a:pos x="connsiteX5398" y="connsiteY5398"/>
                    </a:cxn>
                    <a:cxn ang="0">
                      <a:pos x="connsiteX5399" y="connsiteY5399"/>
                    </a:cxn>
                    <a:cxn ang="0">
                      <a:pos x="connsiteX5400" y="connsiteY5400"/>
                    </a:cxn>
                    <a:cxn ang="0">
                      <a:pos x="connsiteX5401" y="connsiteY5401"/>
                    </a:cxn>
                    <a:cxn ang="0">
                      <a:pos x="connsiteX5402" y="connsiteY5402"/>
                    </a:cxn>
                    <a:cxn ang="0">
                      <a:pos x="connsiteX5403" y="connsiteY5403"/>
                    </a:cxn>
                    <a:cxn ang="0">
                      <a:pos x="connsiteX5404" y="connsiteY5404"/>
                    </a:cxn>
                    <a:cxn ang="0">
                      <a:pos x="connsiteX5405" y="connsiteY5405"/>
                    </a:cxn>
                    <a:cxn ang="0">
                      <a:pos x="connsiteX5406" y="connsiteY5406"/>
                    </a:cxn>
                    <a:cxn ang="0">
                      <a:pos x="connsiteX5407" y="connsiteY5407"/>
                    </a:cxn>
                    <a:cxn ang="0">
                      <a:pos x="connsiteX5408" y="connsiteY5408"/>
                    </a:cxn>
                    <a:cxn ang="0">
                      <a:pos x="connsiteX5409" y="connsiteY5409"/>
                    </a:cxn>
                    <a:cxn ang="0">
                      <a:pos x="connsiteX5410" y="connsiteY5410"/>
                    </a:cxn>
                    <a:cxn ang="0">
                      <a:pos x="connsiteX5411" y="connsiteY5411"/>
                    </a:cxn>
                    <a:cxn ang="0">
                      <a:pos x="connsiteX5412" y="connsiteY5412"/>
                    </a:cxn>
                    <a:cxn ang="0">
                      <a:pos x="connsiteX5413" y="connsiteY5413"/>
                    </a:cxn>
                    <a:cxn ang="0">
                      <a:pos x="connsiteX5414" y="connsiteY5414"/>
                    </a:cxn>
                    <a:cxn ang="0">
                      <a:pos x="connsiteX5415" y="connsiteY5415"/>
                    </a:cxn>
                    <a:cxn ang="0">
                      <a:pos x="connsiteX5416" y="connsiteY5416"/>
                    </a:cxn>
                    <a:cxn ang="0">
                      <a:pos x="connsiteX5417" y="connsiteY5417"/>
                    </a:cxn>
                    <a:cxn ang="0">
                      <a:pos x="connsiteX5418" y="connsiteY5418"/>
                    </a:cxn>
                    <a:cxn ang="0">
                      <a:pos x="connsiteX5419" y="connsiteY5419"/>
                    </a:cxn>
                    <a:cxn ang="0">
                      <a:pos x="connsiteX5420" y="connsiteY5420"/>
                    </a:cxn>
                    <a:cxn ang="0">
                      <a:pos x="connsiteX5421" y="connsiteY5421"/>
                    </a:cxn>
                    <a:cxn ang="0">
                      <a:pos x="connsiteX5422" y="connsiteY5422"/>
                    </a:cxn>
                    <a:cxn ang="0">
                      <a:pos x="connsiteX5423" y="connsiteY5423"/>
                    </a:cxn>
                    <a:cxn ang="0">
                      <a:pos x="connsiteX5424" y="connsiteY5424"/>
                    </a:cxn>
                    <a:cxn ang="0">
                      <a:pos x="connsiteX5425" y="connsiteY5425"/>
                    </a:cxn>
                    <a:cxn ang="0">
                      <a:pos x="connsiteX5426" y="connsiteY5426"/>
                    </a:cxn>
                    <a:cxn ang="0">
                      <a:pos x="connsiteX5427" y="connsiteY5427"/>
                    </a:cxn>
                    <a:cxn ang="0">
                      <a:pos x="connsiteX5428" y="connsiteY5428"/>
                    </a:cxn>
                    <a:cxn ang="0">
                      <a:pos x="connsiteX5429" y="connsiteY5429"/>
                    </a:cxn>
                    <a:cxn ang="0">
                      <a:pos x="connsiteX5430" y="connsiteY5430"/>
                    </a:cxn>
                    <a:cxn ang="0">
                      <a:pos x="connsiteX5431" y="connsiteY5431"/>
                    </a:cxn>
                    <a:cxn ang="0">
                      <a:pos x="connsiteX5432" y="connsiteY5432"/>
                    </a:cxn>
                    <a:cxn ang="0">
                      <a:pos x="connsiteX5433" y="connsiteY5433"/>
                    </a:cxn>
                    <a:cxn ang="0">
                      <a:pos x="connsiteX5434" y="connsiteY5434"/>
                    </a:cxn>
                    <a:cxn ang="0">
                      <a:pos x="connsiteX5435" y="connsiteY5435"/>
                    </a:cxn>
                    <a:cxn ang="0">
                      <a:pos x="connsiteX5436" y="connsiteY5436"/>
                    </a:cxn>
                    <a:cxn ang="0">
                      <a:pos x="connsiteX5437" y="connsiteY5437"/>
                    </a:cxn>
                    <a:cxn ang="0">
                      <a:pos x="connsiteX5438" y="connsiteY5438"/>
                    </a:cxn>
                    <a:cxn ang="0">
                      <a:pos x="connsiteX5439" y="connsiteY5439"/>
                    </a:cxn>
                    <a:cxn ang="0">
                      <a:pos x="connsiteX5440" y="connsiteY5440"/>
                    </a:cxn>
                    <a:cxn ang="0">
                      <a:pos x="connsiteX5441" y="connsiteY5441"/>
                    </a:cxn>
                    <a:cxn ang="0">
                      <a:pos x="connsiteX5442" y="connsiteY5442"/>
                    </a:cxn>
                    <a:cxn ang="0">
                      <a:pos x="connsiteX5443" y="connsiteY5443"/>
                    </a:cxn>
                    <a:cxn ang="0">
                      <a:pos x="connsiteX5444" y="connsiteY5444"/>
                    </a:cxn>
                    <a:cxn ang="0">
                      <a:pos x="connsiteX5445" y="connsiteY5445"/>
                    </a:cxn>
                    <a:cxn ang="0">
                      <a:pos x="connsiteX5446" y="connsiteY5446"/>
                    </a:cxn>
                    <a:cxn ang="0">
                      <a:pos x="connsiteX5447" y="connsiteY5447"/>
                    </a:cxn>
                    <a:cxn ang="0">
                      <a:pos x="connsiteX5448" y="connsiteY5448"/>
                    </a:cxn>
                    <a:cxn ang="0">
                      <a:pos x="connsiteX5449" y="connsiteY5449"/>
                    </a:cxn>
                    <a:cxn ang="0">
                      <a:pos x="connsiteX5450" y="connsiteY5450"/>
                    </a:cxn>
                    <a:cxn ang="0">
                      <a:pos x="connsiteX5451" y="connsiteY5451"/>
                    </a:cxn>
                    <a:cxn ang="0">
                      <a:pos x="connsiteX5452" y="connsiteY5452"/>
                    </a:cxn>
                    <a:cxn ang="0">
                      <a:pos x="connsiteX5453" y="connsiteY5453"/>
                    </a:cxn>
                    <a:cxn ang="0">
                      <a:pos x="connsiteX5454" y="connsiteY5454"/>
                    </a:cxn>
                    <a:cxn ang="0">
                      <a:pos x="connsiteX5455" y="connsiteY5455"/>
                    </a:cxn>
                    <a:cxn ang="0">
                      <a:pos x="connsiteX5456" y="connsiteY5456"/>
                    </a:cxn>
                    <a:cxn ang="0">
                      <a:pos x="connsiteX5457" y="connsiteY5457"/>
                    </a:cxn>
                    <a:cxn ang="0">
                      <a:pos x="connsiteX5458" y="connsiteY5458"/>
                    </a:cxn>
                    <a:cxn ang="0">
                      <a:pos x="connsiteX5459" y="connsiteY5459"/>
                    </a:cxn>
                    <a:cxn ang="0">
                      <a:pos x="connsiteX5460" y="connsiteY5460"/>
                    </a:cxn>
                    <a:cxn ang="0">
                      <a:pos x="connsiteX5461" y="connsiteY5461"/>
                    </a:cxn>
                    <a:cxn ang="0">
                      <a:pos x="connsiteX5462" y="connsiteY5462"/>
                    </a:cxn>
                    <a:cxn ang="0">
                      <a:pos x="connsiteX5463" y="connsiteY5463"/>
                    </a:cxn>
                    <a:cxn ang="0">
                      <a:pos x="connsiteX5464" y="connsiteY5464"/>
                    </a:cxn>
                    <a:cxn ang="0">
                      <a:pos x="connsiteX5465" y="connsiteY5465"/>
                    </a:cxn>
                    <a:cxn ang="0">
                      <a:pos x="connsiteX5466" y="connsiteY5466"/>
                    </a:cxn>
                    <a:cxn ang="0">
                      <a:pos x="connsiteX5467" y="connsiteY5467"/>
                    </a:cxn>
                    <a:cxn ang="0">
                      <a:pos x="connsiteX5468" y="connsiteY5468"/>
                    </a:cxn>
                    <a:cxn ang="0">
                      <a:pos x="connsiteX5469" y="connsiteY5469"/>
                    </a:cxn>
                    <a:cxn ang="0">
                      <a:pos x="connsiteX5470" y="connsiteY5470"/>
                    </a:cxn>
                    <a:cxn ang="0">
                      <a:pos x="connsiteX5471" y="connsiteY5471"/>
                    </a:cxn>
                    <a:cxn ang="0">
                      <a:pos x="connsiteX5472" y="connsiteY5472"/>
                    </a:cxn>
                    <a:cxn ang="0">
                      <a:pos x="connsiteX5473" y="connsiteY5473"/>
                    </a:cxn>
                    <a:cxn ang="0">
                      <a:pos x="connsiteX5474" y="connsiteY5474"/>
                    </a:cxn>
                    <a:cxn ang="0">
                      <a:pos x="connsiteX5475" y="connsiteY5475"/>
                    </a:cxn>
                    <a:cxn ang="0">
                      <a:pos x="connsiteX5476" y="connsiteY5476"/>
                    </a:cxn>
                    <a:cxn ang="0">
                      <a:pos x="connsiteX5477" y="connsiteY5477"/>
                    </a:cxn>
                    <a:cxn ang="0">
                      <a:pos x="connsiteX5478" y="connsiteY5478"/>
                    </a:cxn>
                    <a:cxn ang="0">
                      <a:pos x="connsiteX5479" y="connsiteY5479"/>
                    </a:cxn>
                    <a:cxn ang="0">
                      <a:pos x="connsiteX5480" y="connsiteY5480"/>
                    </a:cxn>
                    <a:cxn ang="0">
                      <a:pos x="connsiteX5481" y="connsiteY5481"/>
                    </a:cxn>
                    <a:cxn ang="0">
                      <a:pos x="connsiteX5482" y="connsiteY5482"/>
                    </a:cxn>
                    <a:cxn ang="0">
                      <a:pos x="connsiteX5483" y="connsiteY5483"/>
                    </a:cxn>
                    <a:cxn ang="0">
                      <a:pos x="connsiteX5484" y="connsiteY5484"/>
                    </a:cxn>
                    <a:cxn ang="0">
                      <a:pos x="connsiteX5485" y="connsiteY5485"/>
                    </a:cxn>
                    <a:cxn ang="0">
                      <a:pos x="connsiteX5486" y="connsiteY5486"/>
                    </a:cxn>
                    <a:cxn ang="0">
                      <a:pos x="connsiteX5487" y="connsiteY5487"/>
                    </a:cxn>
                    <a:cxn ang="0">
                      <a:pos x="connsiteX5488" y="connsiteY5488"/>
                    </a:cxn>
                    <a:cxn ang="0">
                      <a:pos x="connsiteX5489" y="connsiteY5489"/>
                    </a:cxn>
                    <a:cxn ang="0">
                      <a:pos x="connsiteX5490" y="connsiteY5490"/>
                    </a:cxn>
                    <a:cxn ang="0">
                      <a:pos x="connsiteX5491" y="connsiteY5491"/>
                    </a:cxn>
                    <a:cxn ang="0">
                      <a:pos x="connsiteX5492" y="connsiteY5492"/>
                    </a:cxn>
                    <a:cxn ang="0">
                      <a:pos x="connsiteX5493" y="connsiteY5493"/>
                    </a:cxn>
                    <a:cxn ang="0">
                      <a:pos x="connsiteX5494" y="connsiteY5494"/>
                    </a:cxn>
                    <a:cxn ang="0">
                      <a:pos x="connsiteX5495" y="connsiteY5495"/>
                    </a:cxn>
                    <a:cxn ang="0">
                      <a:pos x="connsiteX5496" y="connsiteY5496"/>
                    </a:cxn>
                    <a:cxn ang="0">
                      <a:pos x="connsiteX5497" y="connsiteY5497"/>
                    </a:cxn>
                    <a:cxn ang="0">
                      <a:pos x="connsiteX5498" y="connsiteY5498"/>
                    </a:cxn>
                    <a:cxn ang="0">
                      <a:pos x="connsiteX5499" y="connsiteY5499"/>
                    </a:cxn>
                    <a:cxn ang="0">
                      <a:pos x="connsiteX5500" y="connsiteY5500"/>
                    </a:cxn>
                    <a:cxn ang="0">
                      <a:pos x="connsiteX5501" y="connsiteY5501"/>
                    </a:cxn>
                    <a:cxn ang="0">
                      <a:pos x="connsiteX5502" y="connsiteY5502"/>
                    </a:cxn>
                    <a:cxn ang="0">
                      <a:pos x="connsiteX5503" y="connsiteY5503"/>
                    </a:cxn>
                    <a:cxn ang="0">
                      <a:pos x="connsiteX5504" y="connsiteY5504"/>
                    </a:cxn>
                    <a:cxn ang="0">
                      <a:pos x="connsiteX5505" y="connsiteY5505"/>
                    </a:cxn>
                    <a:cxn ang="0">
                      <a:pos x="connsiteX5506" y="connsiteY5506"/>
                    </a:cxn>
                    <a:cxn ang="0">
                      <a:pos x="connsiteX5507" y="connsiteY5507"/>
                    </a:cxn>
                    <a:cxn ang="0">
                      <a:pos x="connsiteX5508" y="connsiteY5508"/>
                    </a:cxn>
                    <a:cxn ang="0">
                      <a:pos x="connsiteX5509" y="connsiteY5509"/>
                    </a:cxn>
                    <a:cxn ang="0">
                      <a:pos x="connsiteX5510" y="connsiteY5510"/>
                    </a:cxn>
                    <a:cxn ang="0">
                      <a:pos x="connsiteX5511" y="connsiteY5511"/>
                    </a:cxn>
                    <a:cxn ang="0">
                      <a:pos x="connsiteX5512" y="connsiteY5512"/>
                    </a:cxn>
                    <a:cxn ang="0">
                      <a:pos x="connsiteX5513" y="connsiteY5513"/>
                    </a:cxn>
                    <a:cxn ang="0">
                      <a:pos x="connsiteX5514" y="connsiteY5514"/>
                    </a:cxn>
                    <a:cxn ang="0">
                      <a:pos x="connsiteX5515" y="connsiteY5515"/>
                    </a:cxn>
                    <a:cxn ang="0">
                      <a:pos x="connsiteX5516" y="connsiteY5516"/>
                    </a:cxn>
                    <a:cxn ang="0">
                      <a:pos x="connsiteX5517" y="connsiteY5517"/>
                    </a:cxn>
                    <a:cxn ang="0">
                      <a:pos x="connsiteX5518" y="connsiteY5518"/>
                    </a:cxn>
                    <a:cxn ang="0">
                      <a:pos x="connsiteX5519" y="connsiteY5519"/>
                    </a:cxn>
                    <a:cxn ang="0">
                      <a:pos x="connsiteX5520" y="connsiteY5520"/>
                    </a:cxn>
                    <a:cxn ang="0">
                      <a:pos x="connsiteX5521" y="connsiteY5521"/>
                    </a:cxn>
                    <a:cxn ang="0">
                      <a:pos x="connsiteX5522" y="connsiteY5522"/>
                    </a:cxn>
                    <a:cxn ang="0">
                      <a:pos x="connsiteX5523" y="connsiteY5523"/>
                    </a:cxn>
                    <a:cxn ang="0">
                      <a:pos x="connsiteX5524" y="connsiteY5524"/>
                    </a:cxn>
                    <a:cxn ang="0">
                      <a:pos x="connsiteX5525" y="connsiteY5525"/>
                    </a:cxn>
                    <a:cxn ang="0">
                      <a:pos x="connsiteX5526" y="connsiteY5526"/>
                    </a:cxn>
                    <a:cxn ang="0">
                      <a:pos x="connsiteX5527" y="connsiteY5527"/>
                    </a:cxn>
                    <a:cxn ang="0">
                      <a:pos x="connsiteX5528" y="connsiteY5528"/>
                    </a:cxn>
                    <a:cxn ang="0">
                      <a:pos x="connsiteX5529" y="connsiteY5529"/>
                    </a:cxn>
                    <a:cxn ang="0">
                      <a:pos x="connsiteX5530" y="connsiteY5530"/>
                    </a:cxn>
                    <a:cxn ang="0">
                      <a:pos x="connsiteX5531" y="connsiteY5531"/>
                    </a:cxn>
                    <a:cxn ang="0">
                      <a:pos x="connsiteX5532" y="connsiteY5532"/>
                    </a:cxn>
                    <a:cxn ang="0">
                      <a:pos x="connsiteX5533" y="connsiteY5533"/>
                    </a:cxn>
                    <a:cxn ang="0">
                      <a:pos x="connsiteX5534" y="connsiteY5534"/>
                    </a:cxn>
                    <a:cxn ang="0">
                      <a:pos x="connsiteX5535" y="connsiteY5535"/>
                    </a:cxn>
                    <a:cxn ang="0">
                      <a:pos x="connsiteX5536" y="connsiteY5536"/>
                    </a:cxn>
                    <a:cxn ang="0">
                      <a:pos x="connsiteX5537" y="connsiteY5537"/>
                    </a:cxn>
                    <a:cxn ang="0">
                      <a:pos x="connsiteX5538" y="connsiteY5538"/>
                    </a:cxn>
                    <a:cxn ang="0">
                      <a:pos x="connsiteX5539" y="connsiteY5539"/>
                    </a:cxn>
                    <a:cxn ang="0">
                      <a:pos x="connsiteX5540" y="connsiteY5540"/>
                    </a:cxn>
                    <a:cxn ang="0">
                      <a:pos x="connsiteX5541" y="connsiteY5541"/>
                    </a:cxn>
                    <a:cxn ang="0">
                      <a:pos x="connsiteX5542" y="connsiteY5542"/>
                    </a:cxn>
                    <a:cxn ang="0">
                      <a:pos x="connsiteX5543" y="connsiteY5543"/>
                    </a:cxn>
                    <a:cxn ang="0">
                      <a:pos x="connsiteX5544" y="connsiteY5544"/>
                    </a:cxn>
                    <a:cxn ang="0">
                      <a:pos x="connsiteX5545" y="connsiteY5545"/>
                    </a:cxn>
                    <a:cxn ang="0">
                      <a:pos x="connsiteX5546" y="connsiteY5546"/>
                    </a:cxn>
                    <a:cxn ang="0">
                      <a:pos x="connsiteX5547" y="connsiteY5547"/>
                    </a:cxn>
                    <a:cxn ang="0">
                      <a:pos x="connsiteX5548" y="connsiteY5548"/>
                    </a:cxn>
                    <a:cxn ang="0">
                      <a:pos x="connsiteX5549" y="connsiteY5549"/>
                    </a:cxn>
                    <a:cxn ang="0">
                      <a:pos x="connsiteX5550" y="connsiteY5550"/>
                    </a:cxn>
                    <a:cxn ang="0">
                      <a:pos x="connsiteX5551" y="connsiteY5551"/>
                    </a:cxn>
                    <a:cxn ang="0">
                      <a:pos x="connsiteX5552" y="connsiteY5552"/>
                    </a:cxn>
                    <a:cxn ang="0">
                      <a:pos x="connsiteX5553" y="connsiteY5553"/>
                    </a:cxn>
                    <a:cxn ang="0">
                      <a:pos x="connsiteX5554" y="connsiteY5554"/>
                    </a:cxn>
                    <a:cxn ang="0">
                      <a:pos x="connsiteX5555" y="connsiteY5555"/>
                    </a:cxn>
                    <a:cxn ang="0">
                      <a:pos x="connsiteX5556" y="connsiteY5556"/>
                    </a:cxn>
                    <a:cxn ang="0">
                      <a:pos x="connsiteX5557" y="connsiteY5557"/>
                    </a:cxn>
                    <a:cxn ang="0">
                      <a:pos x="connsiteX5558" y="connsiteY5558"/>
                    </a:cxn>
                    <a:cxn ang="0">
                      <a:pos x="connsiteX5559" y="connsiteY5559"/>
                    </a:cxn>
                    <a:cxn ang="0">
                      <a:pos x="connsiteX5560" y="connsiteY5560"/>
                    </a:cxn>
                    <a:cxn ang="0">
                      <a:pos x="connsiteX5561" y="connsiteY5561"/>
                    </a:cxn>
                    <a:cxn ang="0">
                      <a:pos x="connsiteX5562" y="connsiteY5562"/>
                    </a:cxn>
                    <a:cxn ang="0">
                      <a:pos x="connsiteX5563" y="connsiteY5563"/>
                    </a:cxn>
                    <a:cxn ang="0">
                      <a:pos x="connsiteX5564" y="connsiteY5564"/>
                    </a:cxn>
                    <a:cxn ang="0">
                      <a:pos x="connsiteX5565" y="connsiteY5565"/>
                    </a:cxn>
                    <a:cxn ang="0">
                      <a:pos x="connsiteX5566" y="connsiteY5566"/>
                    </a:cxn>
                    <a:cxn ang="0">
                      <a:pos x="connsiteX5567" y="connsiteY5567"/>
                    </a:cxn>
                    <a:cxn ang="0">
                      <a:pos x="connsiteX5568" y="connsiteY5568"/>
                    </a:cxn>
                    <a:cxn ang="0">
                      <a:pos x="connsiteX5569" y="connsiteY5569"/>
                    </a:cxn>
                    <a:cxn ang="0">
                      <a:pos x="connsiteX5570" y="connsiteY5570"/>
                    </a:cxn>
                    <a:cxn ang="0">
                      <a:pos x="connsiteX5571" y="connsiteY5571"/>
                    </a:cxn>
                    <a:cxn ang="0">
                      <a:pos x="connsiteX5572" y="connsiteY5572"/>
                    </a:cxn>
                    <a:cxn ang="0">
                      <a:pos x="connsiteX5573" y="connsiteY5573"/>
                    </a:cxn>
                    <a:cxn ang="0">
                      <a:pos x="connsiteX5574" y="connsiteY5574"/>
                    </a:cxn>
                    <a:cxn ang="0">
                      <a:pos x="connsiteX5575" y="connsiteY5575"/>
                    </a:cxn>
                    <a:cxn ang="0">
                      <a:pos x="connsiteX5576" y="connsiteY5576"/>
                    </a:cxn>
                    <a:cxn ang="0">
                      <a:pos x="connsiteX5577" y="connsiteY5577"/>
                    </a:cxn>
                    <a:cxn ang="0">
                      <a:pos x="connsiteX5578" y="connsiteY5578"/>
                    </a:cxn>
                    <a:cxn ang="0">
                      <a:pos x="connsiteX5579" y="connsiteY5579"/>
                    </a:cxn>
                    <a:cxn ang="0">
                      <a:pos x="connsiteX5580" y="connsiteY5580"/>
                    </a:cxn>
                    <a:cxn ang="0">
                      <a:pos x="connsiteX5581" y="connsiteY5581"/>
                    </a:cxn>
                    <a:cxn ang="0">
                      <a:pos x="connsiteX5582" y="connsiteY5582"/>
                    </a:cxn>
                    <a:cxn ang="0">
                      <a:pos x="connsiteX5583" y="connsiteY5583"/>
                    </a:cxn>
                    <a:cxn ang="0">
                      <a:pos x="connsiteX5584" y="connsiteY5584"/>
                    </a:cxn>
                    <a:cxn ang="0">
                      <a:pos x="connsiteX5585" y="connsiteY5585"/>
                    </a:cxn>
                    <a:cxn ang="0">
                      <a:pos x="connsiteX5586" y="connsiteY5586"/>
                    </a:cxn>
                    <a:cxn ang="0">
                      <a:pos x="connsiteX5587" y="connsiteY5587"/>
                    </a:cxn>
                    <a:cxn ang="0">
                      <a:pos x="connsiteX5588" y="connsiteY5588"/>
                    </a:cxn>
                    <a:cxn ang="0">
                      <a:pos x="connsiteX5589" y="connsiteY5589"/>
                    </a:cxn>
                    <a:cxn ang="0">
                      <a:pos x="connsiteX5590" y="connsiteY5590"/>
                    </a:cxn>
                    <a:cxn ang="0">
                      <a:pos x="connsiteX5591" y="connsiteY5591"/>
                    </a:cxn>
                    <a:cxn ang="0">
                      <a:pos x="connsiteX5592" y="connsiteY5592"/>
                    </a:cxn>
                    <a:cxn ang="0">
                      <a:pos x="connsiteX5593" y="connsiteY5593"/>
                    </a:cxn>
                    <a:cxn ang="0">
                      <a:pos x="connsiteX5594" y="connsiteY5594"/>
                    </a:cxn>
                    <a:cxn ang="0">
                      <a:pos x="connsiteX5595" y="connsiteY5595"/>
                    </a:cxn>
                    <a:cxn ang="0">
                      <a:pos x="connsiteX5596" y="connsiteY5596"/>
                    </a:cxn>
                    <a:cxn ang="0">
                      <a:pos x="connsiteX5597" y="connsiteY5597"/>
                    </a:cxn>
                    <a:cxn ang="0">
                      <a:pos x="connsiteX5598" y="connsiteY5598"/>
                    </a:cxn>
                    <a:cxn ang="0">
                      <a:pos x="connsiteX5599" y="connsiteY5599"/>
                    </a:cxn>
                    <a:cxn ang="0">
                      <a:pos x="connsiteX5600" y="connsiteY5600"/>
                    </a:cxn>
                    <a:cxn ang="0">
                      <a:pos x="connsiteX5601" y="connsiteY5601"/>
                    </a:cxn>
                    <a:cxn ang="0">
                      <a:pos x="connsiteX5602" y="connsiteY5602"/>
                    </a:cxn>
                    <a:cxn ang="0">
                      <a:pos x="connsiteX5603" y="connsiteY5603"/>
                    </a:cxn>
                    <a:cxn ang="0">
                      <a:pos x="connsiteX5604" y="connsiteY5604"/>
                    </a:cxn>
                    <a:cxn ang="0">
                      <a:pos x="connsiteX5605" y="connsiteY5605"/>
                    </a:cxn>
                    <a:cxn ang="0">
                      <a:pos x="connsiteX5606" y="connsiteY5606"/>
                    </a:cxn>
                    <a:cxn ang="0">
                      <a:pos x="connsiteX5607" y="connsiteY5607"/>
                    </a:cxn>
                    <a:cxn ang="0">
                      <a:pos x="connsiteX5608" y="connsiteY5608"/>
                    </a:cxn>
                    <a:cxn ang="0">
                      <a:pos x="connsiteX5609" y="connsiteY5609"/>
                    </a:cxn>
                    <a:cxn ang="0">
                      <a:pos x="connsiteX5610" y="connsiteY5610"/>
                    </a:cxn>
                    <a:cxn ang="0">
                      <a:pos x="connsiteX5611" y="connsiteY5611"/>
                    </a:cxn>
                    <a:cxn ang="0">
                      <a:pos x="connsiteX5612" y="connsiteY5612"/>
                    </a:cxn>
                    <a:cxn ang="0">
                      <a:pos x="connsiteX5613" y="connsiteY5613"/>
                    </a:cxn>
                    <a:cxn ang="0">
                      <a:pos x="connsiteX5614" y="connsiteY5614"/>
                    </a:cxn>
                    <a:cxn ang="0">
                      <a:pos x="connsiteX5615" y="connsiteY5615"/>
                    </a:cxn>
                    <a:cxn ang="0">
                      <a:pos x="connsiteX5616" y="connsiteY5616"/>
                    </a:cxn>
                    <a:cxn ang="0">
                      <a:pos x="connsiteX5617" y="connsiteY5617"/>
                    </a:cxn>
                    <a:cxn ang="0">
                      <a:pos x="connsiteX5618" y="connsiteY5618"/>
                    </a:cxn>
                    <a:cxn ang="0">
                      <a:pos x="connsiteX5619" y="connsiteY5619"/>
                    </a:cxn>
                    <a:cxn ang="0">
                      <a:pos x="connsiteX5620" y="connsiteY5620"/>
                    </a:cxn>
                    <a:cxn ang="0">
                      <a:pos x="connsiteX5621" y="connsiteY5621"/>
                    </a:cxn>
                    <a:cxn ang="0">
                      <a:pos x="connsiteX5622" y="connsiteY5622"/>
                    </a:cxn>
                    <a:cxn ang="0">
                      <a:pos x="connsiteX5623" y="connsiteY5623"/>
                    </a:cxn>
                    <a:cxn ang="0">
                      <a:pos x="connsiteX5624" y="connsiteY5624"/>
                    </a:cxn>
                    <a:cxn ang="0">
                      <a:pos x="connsiteX5625" y="connsiteY5625"/>
                    </a:cxn>
                    <a:cxn ang="0">
                      <a:pos x="connsiteX5626" y="connsiteY5626"/>
                    </a:cxn>
                    <a:cxn ang="0">
                      <a:pos x="connsiteX5627" y="connsiteY5627"/>
                    </a:cxn>
                    <a:cxn ang="0">
                      <a:pos x="connsiteX5628" y="connsiteY5628"/>
                    </a:cxn>
                    <a:cxn ang="0">
                      <a:pos x="connsiteX5629" y="connsiteY5629"/>
                    </a:cxn>
                    <a:cxn ang="0">
                      <a:pos x="connsiteX5630" y="connsiteY5630"/>
                    </a:cxn>
                    <a:cxn ang="0">
                      <a:pos x="connsiteX5631" y="connsiteY5631"/>
                    </a:cxn>
                    <a:cxn ang="0">
                      <a:pos x="connsiteX5632" y="connsiteY5632"/>
                    </a:cxn>
                    <a:cxn ang="0">
                      <a:pos x="connsiteX5633" y="connsiteY5633"/>
                    </a:cxn>
                    <a:cxn ang="0">
                      <a:pos x="connsiteX5634" y="connsiteY5634"/>
                    </a:cxn>
                    <a:cxn ang="0">
                      <a:pos x="connsiteX5635" y="connsiteY5635"/>
                    </a:cxn>
                    <a:cxn ang="0">
                      <a:pos x="connsiteX5636" y="connsiteY5636"/>
                    </a:cxn>
                    <a:cxn ang="0">
                      <a:pos x="connsiteX5637" y="connsiteY5637"/>
                    </a:cxn>
                    <a:cxn ang="0">
                      <a:pos x="connsiteX5638" y="connsiteY5638"/>
                    </a:cxn>
                    <a:cxn ang="0">
                      <a:pos x="connsiteX5639" y="connsiteY5639"/>
                    </a:cxn>
                    <a:cxn ang="0">
                      <a:pos x="connsiteX5640" y="connsiteY5640"/>
                    </a:cxn>
                    <a:cxn ang="0">
                      <a:pos x="connsiteX5641" y="connsiteY5641"/>
                    </a:cxn>
                    <a:cxn ang="0">
                      <a:pos x="connsiteX5642" y="connsiteY5642"/>
                    </a:cxn>
                    <a:cxn ang="0">
                      <a:pos x="connsiteX5643" y="connsiteY5643"/>
                    </a:cxn>
                    <a:cxn ang="0">
                      <a:pos x="connsiteX5644" y="connsiteY5644"/>
                    </a:cxn>
                    <a:cxn ang="0">
                      <a:pos x="connsiteX5645" y="connsiteY5645"/>
                    </a:cxn>
                    <a:cxn ang="0">
                      <a:pos x="connsiteX5646" y="connsiteY5646"/>
                    </a:cxn>
                    <a:cxn ang="0">
                      <a:pos x="connsiteX5647" y="connsiteY5647"/>
                    </a:cxn>
                    <a:cxn ang="0">
                      <a:pos x="connsiteX5648" y="connsiteY5648"/>
                    </a:cxn>
                    <a:cxn ang="0">
                      <a:pos x="connsiteX5649" y="connsiteY5649"/>
                    </a:cxn>
                    <a:cxn ang="0">
                      <a:pos x="connsiteX5650" y="connsiteY5650"/>
                    </a:cxn>
                    <a:cxn ang="0">
                      <a:pos x="connsiteX5651" y="connsiteY5651"/>
                    </a:cxn>
                    <a:cxn ang="0">
                      <a:pos x="connsiteX5652" y="connsiteY5652"/>
                    </a:cxn>
                    <a:cxn ang="0">
                      <a:pos x="connsiteX5653" y="connsiteY5653"/>
                    </a:cxn>
                    <a:cxn ang="0">
                      <a:pos x="connsiteX5654" y="connsiteY5654"/>
                    </a:cxn>
                    <a:cxn ang="0">
                      <a:pos x="connsiteX5655" y="connsiteY5655"/>
                    </a:cxn>
                    <a:cxn ang="0">
                      <a:pos x="connsiteX5656" y="connsiteY5656"/>
                    </a:cxn>
                    <a:cxn ang="0">
                      <a:pos x="connsiteX5657" y="connsiteY5657"/>
                    </a:cxn>
                    <a:cxn ang="0">
                      <a:pos x="connsiteX5658" y="connsiteY5658"/>
                    </a:cxn>
                    <a:cxn ang="0">
                      <a:pos x="connsiteX5659" y="connsiteY5659"/>
                    </a:cxn>
                    <a:cxn ang="0">
                      <a:pos x="connsiteX5660" y="connsiteY5660"/>
                    </a:cxn>
                    <a:cxn ang="0">
                      <a:pos x="connsiteX5661" y="connsiteY5661"/>
                    </a:cxn>
                    <a:cxn ang="0">
                      <a:pos x="connsiteX5662" y="connsiteY5662"/>
                    </a:cxn>
                    <a:cxn ang="0">
                      <a:pos x="connsiteX5663" y="connsiteY5663"/>
                    </a:cxn>
                    <a:cxn ang="0">
                      <a:pos x="connsiteX5664" y="connsiteY5664"/>
                    </a:cxn>
                    <a:cxn ang="0">
                      <a:pos x="connsiteX5665" y="connsiteY5665"/>
                    </a:cxn>
                    <a:cxn ang="0">
                      <a:pos x="connsiteX5666" y="connsiteY5666"/>
                    </a:cxn>
                    <a:cxn ang="0">
                      <a:pos x="connsiteX5667" y="connsiteY5667"/>
                    </a:cxn>
                    <a:cxn ang="0">
                      <a:pos x="connsiteX5668" y="connsiteY5668"/>
                    </a:cxn>
                    <a:cxn ang="0">
                      <a:pos x="connsiteX5669" y="connsiteY5669"/>
                    </a:cxn>
                    <a:cxn ang="0">
                      <a:pos x="connsiteX5670" y="connsiteY5670"/>
                    </a:cxn>
                    <a:cxn ang="0">
                      <a:pos x="connsiteX5671" y="connsiteY5671"/>
                    </a:cxn>
                    <a:cxn ang="0">
                      <a:pos x="connsiteX5672" y="connsiteY5672"/>
                    </a:cxn>
                    <a:cxn ang="0">
                      <a:pos x="connsiteX5673" y="connsiteY5673"/>
                    </a:cxn>
                    <a:cxn ang="0">
                      <a:pos x="connsiteX5674" y="connsiteY5674"/>
                    </a:cxn>
                    <a:cxn ang="0">
                      <a:pos x="connsiteX5675" y="connsiteY5675"/>
                    </a:cxn>
                    <a:cxn ang="0">
                      <a:pos x="connsiteX5676" y="connsiteY5676"/>
                    </a:cxn>
                    <a:cxn ang="0">
                      <a:pos x="connsiteX5677" y="connsiteY5677"/>
                    </a:cxn>
                    <a:cxn ang="0">
                      <a:pos x="connsiteX5678" y="connsiteY5678"/>
                    </a:cxn>
                    <a:cxn ang="0">
                      <a:pos x="connsiteX5679" y="connsiteY5679"/>
                    </a:cxn>
                    <a:cxn ang="0">
                      <a:pos x="connsiteX5680" y="connsiteY5680"/>
                    </a:cxn>
                    <a:cxn ang="0">
                      <a:pos x="connsiteX5681" y="connsiteY5681"/>
                    </a:cxn>
                    <a:cxn ang="0">
                      <a:pos x="connsiteX5682" y="connsiteY5682"/>
                    </a:cxn>
                    <a:cxn ang="0">
                      <a:pos x="connsiteX5683" y="connsiteY5683"/>
                    </a:cxn>
                    <a:cxn ang="0">
                      <a:pos x="connsiteX5684" y="connsiteY5684"/>
                    </a:cxn>
                    <a:cxn ang="0">
                      <a:pos x="connsiteX5685" y="connsiteY5685"/>
                    </a:cxn>
                    <a:cxn ang="0">
                      <a:pos x="connsiteX5686" y="connsiteY5686"/>
                    </a:cxn>
                    <a:cxn ang="0">
                      <a:pos x="connsiteX5687" y="connsiteY5687"/>
                    </a:cxn>
                    <a:cxn ang="0">
                      <a:pos x="connsiteX5688" y="connsiteY5688"/>
                    </a:cxn>
                    <a:cxn ang="0">
                      <a:pos x="connsiteX5689" y="connsiteY5689"/>
                    </a:cxn>
                    <a:cxn ang="0">
                      <a:pos x="connsiteX5690" y="connsiteY5690"/>
                    </a:cxn>
                    <a:cxn ang="0">
                      <a:pos x="connsiteX5691" y="connsiteY5691"/>
                    </a:cxn>
                    <a:cxn ang="0">
                      <a:pos x="connsiteX5692" y="connsiteY5692"/>
                    </a:cxn>
                    <a:cxn ang="0">
                      <a:pos x="connsiteX5693" y="connsiteY5693"/>
                    </a:cxn>
                    <a:cxn ang="0">
                      <a:pos x="connsiteX5694" y="connsiteY5694"/>
                    </a:cxn>
                    <a:cxn ang="0">
                      <a:pos x="connsiteX5695" y="connsiteY5695"/>
                    </a:cxn>
                    <a:cxn ang="0">
                      <a:pos x="connsiteX5696" y="connsiteY5696"/>
                    </a:cxn>
                    <a:cxn ang="0">
                      <a:pos x="connsiteX5697" y="connsiteY5697"/>
                    </a:cxn>
                    <a:cxn ang="0">
                      <a:pos x="connsiteX5698" y="connsiteY5698"/>
                    </a:cxn>
                    <a:cxn ang="0">
                      <a:pos x="connsiteX5699" y="connsiteY5699"/>
                    </a:cxn>
                    <a:cxn ang="0">
                      <a:pos x="connsiteX5700" y="connsiteY5700"/>
                    </a:cxn>
                    <a:cxn ang="0">
                      <a:pos x="connsiteX5701" y="connsiteY5701"/>
                    </a:cxn>
                    <a:cxn ang="0">
                      <a:pos x="connsiteX5702" y="connsiteY5702"/>
                    </a:cxn>
                    <a:cxn ang="0">
                      <a:pos x="connsiteX5703" y="connsiteY5703"/>
                    </a:cxn>
                    <a:cxn ang="0">
                      <a:pos x="connsiteX5704" y="connsiteY5704"/>
                    </a:cxn>
                    <a:cxn ang="0">
                      <a:pos x="connsiteX5705" y="connsiteY5705"/>
                    </a:cxn>
                    <a:cxn ang="0">
                      <a:pos x="connsiteX5706" y="connsiteY5706"/>
                    </a:cxn>
                    <a:cxn ang="0">
                      <a:pos x="connsiteX5707" y="connsiteY5707"/>
                    </a:cxn>
                    <a:cxn ang="0">
                      <a:pos x="connsiteX5708" y="connsiteY5708"/>
                    </a:cxn>
                    <a:cxn ang="0">
                      <a:pos x="connsiteX5709" y="connsiteY5709"/>
                    </a:cxn>
                    <a:cxn ang="0">
                      <a:pos x="connsiteX5710" y="connsiteY5710"/>
                    </a:cxn>
                    <a:cxn ang="0">
                      <a:pos x="connsiteX5711" y="connsiteY5711"/>
                    </a:cxn>
                    <a:cxn ang="0">
                      <a:pos x="connsiteX5712" y="connsiteY5712"/>
                    </a:cxn>
                    <a:cxn ang="0">
                      <a:pos x="connsiteX5713" y="connsiteY5713"/>
                    </a:cxn>
                    <a:cxn ang="0">
                      <a:pos x="connsiteX5714" y="connsiteY5714"/>
                    </a:cxn>
                    <a:cxn ang="0">
                      <a:pos x="connsiteX5715" y="connsiteY5715"/>
                    </a:cxn>
                    <a:cxn ang="0">
                      <a:pos x="connsiteX5716" y="connsiteY5716"/>
                    </a:cxn>
                    <a:cxn ang="0">
                      <a:pos x="connsiteX5717" y="connsiteY5717"/>
                    </a:cxn>
                    <a:cxn ang="0">
                      <a:pos x="connsiteX5718" y="connsiteY5718"/>
                    </a:cxn>
                    <a:cxn ang="0">
                      <a:pos x="connsiteX5719" y="connsiteY5719"/>
                    </a:cxn>
                    <a:cxn ang="0">
                      <a:pos x="connsiteX5720" y="connsiteY5720"/>
                    </a:cxn>
                    <a:cxn ang="0">
                      <a:pos x="connsiteX5721" y="connsiteY5721"/>
                    </a:cxn>
                    <a:cxn ang="0">
                      <a:pos x="connsiteX5722" y="connsiteY5722"/>
                    </a:cxn>
                    <a:cxn ang="0">
                      <a:pos x="connsiteX5723" y="connsiteY5723"/>
                    </a:cxn>
                    <a:cxn ang="0">
                      <a:pos x="connsiteX5724" y="connsiteY5724"/>
                    </a:cxn>
                    <a:cxn ang="0">
                      <a:pos x="connsiteX5725" y="connsiteY5725"/>
                    </a:cxn>
                    <a:cxn ang="0">
                      <a:pos x="connsiteX5726" y="connsiteY5726"/>
                    </a:cxn>
                    <a:cxn ang="0">
                      <a:pos x="connsiteX5727" y="connsiteY5727"/>
                    </a:cxn>
                    <a:cxn ang="0">
                      <a:pos x="connsiteX5728" y="connsiteY5728"/>
                    </a:cxn>
                    <a:cxn ang="0">
                      <a:pos x="connsiteX5729" y="connsiteY5729"/>
                    </a:cxn>
                    <a:cxn ang="0">
                      <a:pos x="connsiteX5730" y="connsiteY5730"/>
                    </a:cxn>
                    <a:cxn ang="0">
                      <a:pos x="connsiteX5731" y="connsiteY5731"/>
                    </a:cxn>
                    <a:cxn ang="0">
                      <a:pos x="connsiteX5732" y="connsiteY5732"/>
                    </a:cxn>
                    <a:cxn ang="0">
                      <a:pos x="connsiteX5733" y="connsiteY5733"/>
                    </a:cxn>
                    <a:cxn ang="0">
                      <a:pos x="connsiteX5734" y="connsiteY5734"/>
                    </a:cxn>
                    <a:cxn ang="0">
                      <a:pos x="connsiteX5735" y="connsiteY5735"/>
                    </a:cxn>
                    <a:cxn ang="0">
                      <a:pos x="connsiteX5736" y="connsiteY5736"/>
                    </a:cxn>
                    <a:cxn ang="0">
                      <a:pos x="connsiteX5737" y="connsiteY5737"/>
                    </a:cxn>
                    <a:cxn ang="0">
                      <a:pos x="connsiteX5738" y="connsiteY5738"/>
                    </a:cxn>
                    <a:cxn ang="0">
                      <a:pos x="connsiteX5739" y="connsiteY5739"/>
                    </a:cxn>
                    <a:cxn ang="0">
                      <a:pos x="connsiteX5740" y="connsiteY5740"/>
                    </a:cxn>
                    <a:cxn ang="0">
                      <a:pos x="connsiteX5741" y="connsiteY5741"/>
                    </a:cxn>
                    <a:cxn ang="0">
                      <a:pos x="connsiteX5742" y="connsiteY5742"/>
                    </a:cxn>
                    <a:cxn ang="0">
                      <a:pos x="connsiteX5743" y="connsiteY5743"/>
                    </a:cxn>
                    <a:cxn ang="0">
                      <a:pos x="connsiteX5744" y="connsiteY5744"/>
                    </a:cxn>
                    <a:cxn ang="0">
                      <a:pos x="connsiteX5745" y="connsiteY5745"/>
                    </a:cxn>
                    <a:cxn ang="0">
                      <a:pos x="connsiteX5746" y="connsiteY5746"/>
                    </a:cxn>
                    <a:cxn ang="0">
                      <a:pos x="connsiteX5747" y="connsiteY5747"/>
                    </a:cxn>
                    <a:cxn ang="0">
                      <a:pos x="connsiteX5748" y="connsiteY5748"/>
                    </a:cxn>
                    <a:cxn ang="0">
                      <a:pos x="connsiteX5749" y="connsiteY5749"/>
                    </a:cxn>
                    <a:cxn ang="0">
                      <a:pos x="connsiteX5750" y="connsiteY5750"/>
                    </a:cxn>
                    <a:cxn ang="0">
                      <a:pos x="connsiteX5751" y="connsiteY5751"/>
                    </a:cxn>
                    <a:cxn ang="0">
                      <a:pos x="connsiteX5752" y="connsiteY5752"/>
                    </a:cxn>
                    <a:cxn ang="0">
                      <a:pos x="connsiteX5753" y="connsiteY5753"/>
                    </a:cxn>
                    <a:cxn ang="0">
                      <a:pos x="connsiteX5754" y="connsiteY5754"/>
                    </a:cxn>
                    <a:cxn ang="0">
                      <a:pos x="connsiteX5755" y="connsiteY5755"/>
                    </a:cxn>
                    <a:cxn ang="0">
                      <a:pos x="connsiteX5756" y="connsiteY5756"/>
                    </a:cxn>
                    <a:cxn ang="0">
                      <a:pos x="connsiteX5757" y="connsiteY5757"/>
                    </a:cxn>
                    <a:cxn ang="0">
                      <a:pos x="connsiteX5758" y="connsiteY5758"/>
                    </a:cxn>
                    <a:cxn ang="0">
                      <a:pos x="connsiteX5759" y="connsiteY5759"/>
                    </a:cxn>
                    <a:cxn ang="0">
                      <a:pos x="connsiteX5760" y="connsiteY5760"/>
                    </a:cxn>
                    <a:cxn ang="0">
                      <a:pos x="connsiteX5761" y="connsiteY5761"/>
                    </a:cxn>
                    <a:cxn ang="0">
                      <a:pos x="connsiteX5762" y="connsiteY5762"/>
                    </a:cxn>
                    <a:cxn ang="0">
                      <a:pos x="connsiteX5763" y="connsiteY5763"/>
                    </a:cxn>
                    <a:cxn ang="0">
                      <a:pos x="connsiteX5764" y="connsiteY5764"/>
                    </a:cxn>
                    <a:cxn ang="0">
                      <a:pos x="connsiteX5765" y="connsiteY5765"/>
                    </a:cxn>
                    <a:cxn ang="0">
                      <a:pos x="connsiteX5766" y="connsiteY5766"/>
                    </a:cxn>
                    <a:cxn ang="0">
                      <a:pos x="connsiteX5767" y="connsiteY5767"/>
                    </a:cxn>
                    <a:cxn ang="0">
                      <a:pos x="connsiteX5768" y="connsiteY5768"/>
                    </a:cxn>
                    <a:cxn ang="0">
                      <a:pos x="connsiteX5769" y="connsiteY5769"/>
                    </a:cxn>
                    <a:cxn ang="0">
                      <a:pos x="connsiteX5770" y="connsiteY5770"/>
                    </a:cxn>
                    <a:cxn ang="0">
                      <a:pos x="connsiteX5771" y="connsiteY5771"/>
                    </a:cxn>
                    <a:cxn ang="0">
                      <a:pos x="connsiteX5772" y="connsiteY5772"/>
                    </a:cxn>
                    <a:cxn ang="0">
                      <a:pos x="connsiteX5773" y="connsiteY5773"/>
                    </a:cxn>
                    <a:cxn ang="0">
                      <a:pos x="connsiteX5774" y="connsiteY5774"/>
                    </a:cxn>
                    <a:cxn ang="0">
                      <a:pos x="connsiteX5775" y="connsiteY5775"/>
                    </a:cxn>
                    <a:cxn ang="0">
                      <a:pos x="connsiteX5776" y="connsiteY5776"/>
                    </a:cxn>
                    <a:cxn ang="0">
                      <a:pos x="connsiteX5777" y="connsiteY5777"/>
                    </a:cxn>
                    <a:cxn ang="0">
                      <a:pos x="connsiteX5778" y="connsiteY5778"/>
                    </a:cxn>
                    <a:cxn ang="0">
                      <a:pos x="connsiteX5779" y="connsiteY5779"/>
                    </a:cxn>
                    <a:cxn ang="0">
                      <a:pos x="connsiteX5780" y="connsiteY5780"/>
                    </a:cxn>
                    <a:cxn ang="0">
                      <a:pos x="connsiteX5781" y="connsiteY5781"/>
                    </a:cxn>
                    <a:cxn ang="0">
                      <a:pos x="connsiteX5782" y="connsiteY5782"/>
                    </a:cxn>
                    <a:cxn ang="0">
                      <a:pos x="connsiteX5783" y="connsiteY5783"/>
                    </a:cxn>
                    <a:cxn ang="0">
                      <a:pos x="connsiteX5784" y="connsiteY5784"/>
                    </a:cxn>
                    <a:cxn ang="0">
                      <a:pos x="connsiteX5785" y="connsiteY5785"/>
                    </a:cxn>
                    <a:cxn ang="0">
                      <a:pos x="connsiteX5786" y="connsiteY5786"/>
                    </a:cxn>
                    <a:cxn ang="0">
                      <a:pos x="connsiteX5787" y="connsiteY5787"/>
                    </a:cxn>
                    <a:cxn ang="0">
                      <a:pos x="connsiteX5788" y="connsiteY5788"/>
                    </a:cxn>
                    <a:cxn ang="0">
                      <a:pos x="connsiteX5789" y="connsiteY5789"/>
                    </a:cxn>
                    <a:cxn ang="0">
                      <a:pos x="connsiteX5790" y="connsiteY5790"/>
                    </a:cxn>
                    <a:cxn ang="0">
                      <a:pos x="connsiteX5791" y="connsiteY5791"/>
                    </a:cxn>
                    <a:cxn ang="0">
                      <a:pos x="connsiteX5792" y="connsiteY5792"/>
                    </a:cxn>
                    <a:cxn ang="0">
                      <a:pos x="connsiteX5793" y="connsiteY5793"/>
                    </a:cxn>
                    <a:cxn ang="0">
                      <a:pos x="connsiteX5794" y="connsiteY5794"/>
                    </a:cxn>
                    <a:cxn ang="0">
                      <a:pos x="connsiteX5795" y="connsiteY5795"/>
                    </a:cxn>
                    <a:cxn ang="0">
                      <a:pos x="connsiteX5796" y="connsiteY5796"/>
                    </a:cxn>
                    <a:cxn ang="0">
                      <a:pos x="connsiteX5797" y="connsiteY5797"/>
                    </a:cxn>
                    <a:cxn ang="0">
                      <a:pos x="connsiteX5798" y="connsiteY5798"/>
                    </a:cxn>
                    <a:cxn ang="0">
                      <a:pos x="connsiteX5799" y="connsiteY5799"/>
                    </a:cxn>
                    <a:cxn ang="0">
                      <a:pos x="connsiteX5800" y="connsiteY5800"/>
                    </a:cxn>
                    <a:cxn ang="0">
                      <a:pos x="connsiteX5801" y="connsiteY5801"/>
                    </a:cxn>
                    <a:cxn ang="0">
                      <a:pos x="connsiteX5802" y="connsiteY5802"/>
                    </a:cxn>
                    <a:cxn ang="0">
                      <a:pos x="connsiteX5803" y="connsiteY5803"/>
                    </a:cxn>
                    <a:cxn ang="0">
                      <a:pos x="connsiteX5804" y="connsiteY5804"/>
                    </a:cxn>
                    <a:cxn ang="0">
                      <a:pos x="connsiteX5805" y="connsiteY5805"/>
                    </a:cxn>
                    <a:cxn ang="0">
                      <a:pos x="connsiteX5806" y="connsiteY5806"/>
                    </a:cxn>
                    <a:cxn ang="0">
                      <a:pos x="connsiteX5807" y="connsiteY5807"/>
                    </a:cxn>
                    <a:cxn ang="0">
                      <a:pos x="connsiteX5808" y="connsiteY5808"/>
                    </a:cxn>
                    <a:cxn ang="0">
                      <a:pos x="connsiteX5809" y="connsiteY5809"/>
                    </a:cxn>
                    <a:cxn ang="0">
                      <a:pos x="connsiteX5810" y="connsiteY5810"/>
                    </a:cxn>
                    <a:cxn ang="0">
                      <a:pos x="connsiteX5811" y="connsiteY5811"/>
                    </a:cxn>
                    <a:cxn ang="0">
                      <a:pos x="connsiteX5812" y="connsiteY5812"/>
                    </a:cxn>
                    <a:cxn ang="0">
                      <a:pos x="connsiteX5813" y="connsiteY5813"/>
                    </a:cxn>
                    <a:cxn ang="0">
                      <a:pos x="connsiteX5814" y="connsiteY5814"/>
                    </a:cxn>
                    <a:cxn ang="0">
                      <a:pos x="connsiteX5815" y="connsiteY5815"/>
                    </a:cxn>
                    <a:cxn ang="0">
                      <a:pos x="connsiteX5816" y="connsiteY5816"/>
                    </a:cxn>
                    <a:cxn ang="0">
                      <a:pos x="connsiteX5817" y="connsiteY5817"/>
                    </a:cxn>
                    <a:cxn ang="0">
                      <a:pos x="connsiteX5818" y="connsiteY5818"/>
                    </a:cxn>
                    <a:cxn ang="0">
                      <a:pos x="connsiteX5819" y="connsiteY5819"/>
                    </a:cxn>
                    <a:cxn ang="0">
                      <a:pos x="connsiteX5820" y="connsiteY5820"/>
                    </a:cxn>
                    <a:cxn ang="0">
                      <a:pos x="connsiteX5821" y="connsiteY5821"/>
                    </a:cxn>
                    <a:cxn ang="0">
                      <a:pos x="connsiteX5822" y="connsiteY5822"/>
                    </a:cxn>
                    <a:cxn ang="0">
                      <a:pos x="connsiteX5823" y="connsiteY5823"/>
                    </a:cxn>
                    <a:cxn ang="0">
                      <a:pos x="connsiteX5824" y="connsiteY5824"/>
                    </a:cxn>
                    <a:cxn ang="0">
                      <a:pos x="connsiteX5825" y="connsiteY5825"/>
                    </a:cxn>
                    <a:cxn ang="0">
                      <a:pos x="connsiteX5826" y="connsiteY5826"/>
                    </a:cxn>
                    <a:cxn ang="0">
                      <a:pos x="connsiteX5827" y="connsiteY5827"/>
                    </a:cxn>
                    <a:cxn ang="0">
                      <a:pos x="connsiteX5828" y="connsiteY5828"/>
                    </a:cxn>
                    <a:cxn ang="0">
                      <a:pos x="connsiteX5829" y="connsiteY5829"/>
                    </a:cxn>
                    <a:cxn ang="0">
                      <a:pos x="connsiteX5830" y="connsiteY5830"/>
                    </a:cxn>
                    <a:cxn ang="0">
                      <a:pos x="connsiteX5831" y="connsiteY5831"/>
                    </a:cxn>
                    <a:cxn ang="0">
                      <a:pos x="connsiteX5832" y="connsiteY5832"/>
                    </a:cxn>
                    <a:cxn ang="0">
                      <a:pos x="connsiteX5833" y="connsiteY5833"/>
                    </a:cxn>
                    <a:cxn ang="0">
                      <a:pos x="connsiteX5834" y="connsiteY5834"/>
                    </a:cxn>
                    <a:cxn ang="0">
                      <a:pos x="connsiteX5835" y="connsiteY5835"/>
                    </a:cxn>
                    <a:cxn ang="0">
                      <a:pos x="connsiteX5836" y="connsiteY5836"/>
                    </a:cxn>
                    <a:cxn ang="0">
                      <a:pos x="connsiteX5837" y="connsiteY5837"/>
                    </a:cxn>
                    <a:cxn ang="0">
                      <a:pos x="connsiteX5838" y="connsiteY5838"/>
                    </a:cxn>
                    <a:cxn ang="0">
                      <a:pos x="connsiteX5839" y="connsiteY5839"/>
                    </a:cxn>
                    <a:cxn ang="0">
                      <a:pos x="connsiteX5840" y="connsiteY5840"/>
                    </a:cxn>
                    <a:cxn ang="0">
                      <a:pos x="connsiteX5841" y="connsiteY5841"/>
                    </a:cxn>
                    <a:cxn ang="0">
                      <a:pos x="connsiteX5842" y="connsiteY5842"/>
                    </a:cxn>
                    <a:cxn ang="0">
                      <a:pos x="connsiteX5843" y="connsiteY5843"/>
                    </a:cxn>
                    <a:cxn ang="0">
                      <a:pos x="connsiteX5844" y="connsiteY5844"/>
                    </a:cxn>
                    <a:cxn ang="0">
                      <a:pos x="connsiteX5845" y="connsiteY5845"/>
                    </a:cxn>
                    <a:cxn ang="0">
                      <a:pos x="connsiteX5846" y="connsiteY5846"/>
                    </a:cxn>
                    <a:cxn ang="0">
                      <a:pos x="connsiteX5847" y="connsiteY5847"/>
                    </a:cxn>
                    <a:cxn ang="0">
                      <a:pos x="connsiteX5848" y="connsiteY5848"/>
                    </a:cxn>
                    <a:cxn ang="0">
                      <a:pos x="connsiteX5849" y="connsiteY5849"/>
                    </a:cxn>
                    <a:cxn ang="0">
                      <a:pos x="connsiteX5850" y="connsiteY5850"/>
                    </a:cxn>
                    <a:cxn ang="0">
                      <a:pos x="connsiteX5851" y="connsiteY5851"/>
                    </a:cxn>
                    <a:cxn ang="0">
                      <a:pos x="connsiteX5852" y="connsiteY5852"/>
                    </a:cxn>
                    <a:cxn ang="0">
                      <a:pos x="connsiteX5853" y="connsiteY5853"/>
                    </a:cxn>
                    <a:cxn ang="0">
                      <a:pos x="connsiteX5854" y="connsiteY5854"/>
                    </a:cxn>
                    <a:cxn ang="0">
                      <a:pos x="connsiteX5855" y="connsiteY5855"/>
                    </a:cxn>
                    <a:cxn ang="0">
                      <a:pos x="connsiteX5856" y="connsiteY5856"/>
                    </a:cxn>
                    <a:cxn ang="0">
                      <a:pos x="connsiteX5857" y="connsiteY5857"/>
                    </a:cxn>
                    <a:cxn ang="0">
                      <a:pos x="connsiteX5858" y="connsiteY5858"/>
                    </a:cxn>
                    <a:cxn ang="0">
                      <a:pos x="connsiteX5859" y="connsiteY5859"/>
                    </a:cxn>
                    <a:cxn ang="0">
                      <a:pos x="connsiteX5860" y="connsiteY5860"/>
                    </a:cxn>
                    <a:cxn ang="0">
                      <a:pos x="connsiteX5861" y="connsiteY5861"/>
                    </a:cxn>
                    <a:cxn ang="0">
                      <a:pos x="connsiteX5862" y="connsiteY5862"/>
                    </a:cxn>
                    <a:cxn ang="0">
                      <a:pos x="connsiteX5863" y="connsiteY5863"/>
                    </a:cxn>
                    <a:cxn ang="0">
                      <a:pos x="connsiteX5864" y="connsiteY5864"/>
                    </a:cxn>
                    <a:cxn ang="0">
                      <a:pos x="connsiteX5865" y="connsiteY5865"/>
                    </a:cxn>
                    <a:cxn ang="0">
                      <a:pos x="connsiteX5866" y="connsiteY5866"/>
                    </a:cxn>
                    <a:cxn ang="0">
                      <a:pos x="connsiteX5867" y="connsiteY5867"/>
                    </a:cxn>
                    <a:cxn ang="0">
                      <a:pos x="connsiteX5868" y="connsiteY5868"/>
                    </a:cxn>
                    <a:cxn ang="0">
                      <a:pos x="connsiteX5869" y="connsiteY5869"/>
                    </a:cxn>
                    <a:cxn ang="0">
                      <a:pos x="connsiteX5870" y="connsiteY5870"/>
                    </a:cxn>
                    <a:cxn ang="0">
                      <a:pos x="connsiteX5871" y="connsiteY5871"/>
                    </a:cxn>
                    <a:cxn ang="0">
                      <a:pos x="connsiteX5872" y="connsiteY5872"/>
                    </a:cxn>
                    <a:cxn ang="0">
                      <a:pos x="connsiteX5873" y="connsiteY5873"/>
                    </a:cxn>
                    <a:cxn ang="0">
                      <a:pos x="connsiteX5874" y="connsiteY5874"/>
                    </a:cxn>
                    <a:cxn ang="0">
                      <a:pos x="connsiteX5875" y="connsiteY5875"/>
                    </a:cxn>
                    <a:cxn ang="0">
                      <a:pos x="connsiteX5876" y="connsiteY5876"/>
                    </a:cxn>
                    <a:cxn ang="0">
                      <a:pos x="connsiteX5877" y="connsiteY5877"/>
                    </a:cxn>
                    <a:cxn ang="0">
                      <a:pos x="connsiteX5878" y="connsiteY5878"/>
                    </a:cxn>
                    <a:cxn ang="0">
                      <a:pos x="connsiteX5879" y="connsiteY5879"/>
                    </a:cxn>
                    <a:cxn ang="0">
                      <a:pos x="connsiteX5880" y="connsiteY5880"/>
                    </a:cxn>
                    <a:cxn ang="0">
                      <a:pos x="connsiteX5881" y="connsiteY5881"/>
                    </a:cxn>
                    <a:cxn ang="0">
                      <a:pos x="connsiteX5882" y="connsiteY5882"/>
                    </a:cxn>
                    <a:cxn ang="0">
                      <a:pos x="connsiteX5883" y="connsiteY5883"/>
                    </a:cxn>
                    <a:cxn ang="0">
                      <a:pos x="connsiteX5884" y="connsiteY5884"/>
                    </a:cxn>
                    <a:cxn ang="0">
                      <a:pos x="connsiteX5885" y="connsiteY5885"/>
                    </a:cxn>
                    <a:cxn ang="0">
                      <a:pos x="connsiteX5886" y="connsiteY5886"/>
                    </a:cxn>
                    <a:cxn ang="0">
                      <a:pos x="connsiteX5887" y="connsiteY5887"/>
                    </a:cxn>
                    <a:cxn ang="0">
                      <a:pos x="connsiteX5888" y="connsiteY5888"/>
                    </a:cxn>
                    <a:cxn ang="0">
                      <a:pos x="connsiteX5889" y="connsiteY5889"/>
                    </a:cxn>
                    <a:cxn ang="0">
                      <a:pos x="connsiteX5890" y="connsiteY5890"/>
                    </a:cxn>
                    <a:cxn ang="0">
                      <a:pos x="connsiteX5891" y="connsiteY5891"/>
                    </a:cxn>
                    <a:cxn ang="0">
                      <a:pos x="connsiteX5892" y="connsiteY5892"/>
                    </a:cxn>
                    <a:cxn ang="0">
                      <a:pos x="connsiteX5893" y="connsiteY5893"/>
                    </a:cxn>
                    <a:cxn ang="0">
                      <a:pos x="connsiteX5894" y="connsiteY5894"/>
                    </a:cxn>
                    <a:cxn ang="0">
                      <a:pos x="connsiteX5895" y="connsiteY5895"/>
                    </a:cxn>
                    <a:cxn ang="0">
                      <a:pos x="connsiteX5896" y="connsiteY5896"/>
                    </a:cxn>
                    <a:cxn ang="0">
                      <a:pos x="connsiteX5897" y="connsiteY5897"/>
                    </a:cxn>
                    <a:cxn ang="0">
                      <a:pos x="connsiteX5898" y="connsiteY5898"/>
                    </a:cxn>
                    <a:cxn ang="0">
                      <a:pos x="connsiteX5899" y="connsiteY5899"/>
                    </a:cxn>
                    <a:cxn ang="0">
                      <a:pos x="connsiteX5900" y="connsiteY5900"/>
                    </a:cxn>
                    <a:cxn ang="0">
                      <a:pos x="connsiteX5901" y="connsiteY5901"/>
                    </a:cxn>
                    <a:cxn ang="0">
                      <a:pos x="connsiteX5902" y="connsiteY5902"/>
                    </a:cxn>
                    <a:cxn ang="0">
                      <a:pos x="connsiteX5903" y="connsiteY5903"/>
                    </a:cxn>
                    <a:cxn ang="0">
                      <a:pos x="connsiteX5904" y="connsiteY5904"/>
                    </a:cxn>
                    <a:cxn ang="0">
                      <a:pos x="connsiteX5905" y="connsiteY5905"/>
                    </a:cxn>
                    <a:cxn ang="0">
                      <a:pos x="connsiteX5906" y="connsiteY5906"/>
                    </a:cxn>
                    <a:cxn ang="0">
                      <a:pos x="connsiteX5907" y="connsiteY5907"/>
                    </a:cxn>
                    <a:cxn ang="0">
                      <a:pos x="connsiteX5908" y="connsiteY5908"/>
                    </a:cxn>
                    <a:cxn ang="0">
                      <a:pos x="connsiteX5909" y="connsiteY5909"/>
                    </a:cxn>
                    <a:cxn ang="0">
                      <a:pos x="connsiteX5910" y="connsiteY5910"/>
                    </a:cxn>
                    <a:cxn ang="0">
                      <a:pos x="connsiteX5911" y="connsiteY5911"/>
                    </a:cxn>
                    <a:cxn ang="0">
                      <a:pos x="connsiteX5912" y="connsiteY5912"/>
                    </a:cxn>
                    <a:cxn ang="0">
                      <a:pos x="connsiteX5913" y="connsiteY5913"/>
                    </a:cxn>
                    <a:cxn ang="0">
                      <a:pos x="connsiteX5914" y="connsiteY5914"/>
                    </a:cxn>
                    <a:cxn ang="0">
                      <a:pos x="connsiteX5915" y="connsiteY5915"/>
                    </a:cxn>
                    <a:cxn ang="0">
                      <a:pos x="connsiteX5916" y="connsiteY5916"/>
                    </a:cxn>
                    <a:cxn ang="0">
                      <a:pos x="connsiteX5917" y="connsiteY5917"/>
                    </a:cxn>
                    <a:cxn ang="0">
                      <a:pos x="connsiteX5918" y="connsiteY5918"/>
                    </a:cxn>
                    <a:cxn ang="0">
                      <a:pos x="connsiteX5919" y="connsiteY5919"/>
                    </a:cxn>
                    <a:cxn ang="0">
                      <a:pos x="connsiteX5920" y="connsiteY5920"/>
                    </a:cxn>
                    <a:cxn ang="0">
                      <a:pos x="connsiteX5921" y="connsiteY5921"/>
                    </a:cxn>
                    <a:cxn ang="0">
                      <a:pos x="connsiteX5922" y="connsiteY5922"/>
                    </a:cxn>
                    <a:cxn ang="0">
                      <a:pos x="connsiteX5923" y="connsiteY5923"/>
                    </a:cxn>
                    <a:cxn ang="0">
                      <a:pos x="connsiteX5924" y="connsiteY5924"/>
                    </a:cxn>
                    <a:cxn ang="0">
                      <a:pos x="connsiteX5925" y="connsiteY5925"/>
                    </a:cxn>
                    <a:cxn ang="0">
                      <a:pos x="connsiteX5926" y="connsiteY5926"/>
                    </a:cxn>
                    <a:cxn ang="0">
                      <a:pos x="connsiteX5927" y="connsiteY5927"/>
                    </a:cxn>
                    <a:cxn ang="0">
                      <a:pos x="connsiteX5928" y="connsiteY5928"/>
                    </a:cxn>
                    <a:cxn ang="0">
                      <a:pos x="connsiteX5929" y="connsiteY5929"/>
                    </a:cxn>
                    <a:cxn ang="0">
                      <a:pos x="connsiteX5930" y="connsiteY5930"/>
                    </a:cxn>
                    <a:cxn ang="0">
                      <a:pos x="connsiteX5931" y="connsiteY5931"/>
                    </a:cxn>
                    <a:cxn ang="0">
                      <a:pos x="connsiteX5932" y="connsiteY5932"/>
                    </a:cxn>
                    <a:cxn ang="0">
                      <a:pos x="connsiteX5933" y="connsiteY5933"/>
                    </a:cxn>
                    <a:cxn ang="0">
                      <a:pos x="connsiteX5934" y="connsiteY5934"/>
                    </a:cxn>
                    <a:cxn ang="0">
                      <a:pos x="connsiteX5935" y="connsiteY5935"/>
                    </a:cxn>
                    <a:cxn ang="0">
                      <a:pos x="connsiteX5936" y="connsiteY5936"/>
                    </a:cxn>
                    <a:cxn ang="0">
                      <a:pos x="connsiteX5937" y="connsiteY5937"/>
                    </a:cxn>
                    <a:cxn ang="0">
                      <a:pos x="connsiteX5938" y="connsiteY5938"/>
                    </a:cxn>
                    <a:cxn ang="0">
                      <a:pos x="connsiteX5939" y="connsiteY5939"/>
                    </a:cxn>
                    <a:cxn ang="0">
                      <a:pos x="connsiteX5940" y="connsiteY5940"/>
                    </a:cxn>
                    <a:cxn ang="0">
                      <a:pos x="connsiteX5941" y="connsiteY5941"/>
                    </a:cxn>
                    <a:cxn ang="0">
                      <a:pos x="connsiteX5942" y="connsiteY5942"/>
                    </a:cxn>
                    <a:cxn ang="0">
                      <a:pos x="connsiteX5943" y="connsiteY5943"/>
                    </a:cxn>
                    <a:cxn ang="0">
                      <a:pos x="connsiteX5944" y="connsiteY5944"/>
                    </a:cxn>
                    <a:cxn ang="0">
                      <a:pos x="connsiteX5945" y="connsiteY5945"/>
                    </a:cxn>
                    <a:cxn ang="0">
                      <a:pos x="connsiteX5946" y="connsiteY5946"/>
                    </a:cxn>
                    <a:cxn ang="0">
                      <a:pos x="connsiteX5947" y="connsiteY5947"/>
                    </a:cxn>
                    <a:cxn ang="0">
                      <a:pos x="connsiteX5948" y="connsiteY5948"/>
                    </a:cxn>
                    <a:cxn ang="0">
                      <a:pos x="connsiteX5949" y="connsiteY5949"/>
                    </a:cxn>
                    <a:cxn ang="0">
                      <a:pos x="connsiteX5950" y="connsiteY5950"/>
                    </a:cxn>
                    <a:cxn ang="0">
                      <a:pos x="connsiteX5951" y="connsiteY5951"/>
                    </a:cxn>
                    <a:cxn ang="0">
                      <a:pos x="connsiteX5952" y="connsiteY5952"/>
                    </a:cxn>
                    <a:cxn ang="0">
                      <a:pos x="connsiteX5953" y="connsiteY5953"/>
                    </a:cxn>
                    <a:cxn ang="0">
                      <a:pos x="connsiteX5954" y="connsiteY5954"/>
                    </a:cxn>
                    <a:cxn ang="0">
                      <a:pos x="connsiteX5955" y="connsiteY5955"/>
                    </a:cxn>
                    <a:cxn ang="0">
                      <a:pos x="connsiteX5956" y="connsiteY5956"/>
                    </a:cxn>
                    <a:cxn ang="0">
                      <a:pos x="connsiteX5957" y="connsiteY5957"/>
                    </a:cxn>
                    <a:cxn ang="0">
                      <a:pos x="connsiteX5958" y="connsiteY5958"/>
                    </a:cxn>
                    <a:cxn ang="0">
                      <a:pos x="connsiteX5959" y="connsiteY5959"/>
                    </a:cxn>
                    <a:cxn ang="0">
                      <a:pos x="connsiteX5960" y="connsiteY5960"/>
                    </a:cxn>
                    <a:cxn ang="0">
                      <a:pos x="connsiteX5961" y="connsiteY5961"/>
                    </a:cxn>
                    <a:cxn ang="0">
                      <a:pos x="connsiteX5962" y="connsiteY5962"/>
                    </a:cxn>
                    <a:cxn ang="0">
                      <a:pos x="connsiteX5963" y="connsiteY5963"/>
                    </a:cxn>
                    <a:cxn ang="0">
                      <a:pos x="connsiteX5964" y="connsiteY5964"/>
                    </a:cxn>
                    <a:cxn ang="0">
                      <a:pos x="connsiteX5965" y="connsiteY5965"/>
                    </a:cxn>
                    <a:cxn ang="0">
                      <a:pos x="connsiteX5966" y="connsiteY5966"/>
                    </a:cxn>
                    <a:cxn ang="0">
                      <a:pos x="connsiteX5967" y="connsiteY5967"/>
                    </a:cxn>
                    <a:cxn ang="0">
                      <a:pos x="connsiteX5968" y="connsiteY5968"/>
                    </a:cxn>
                    <a:cxn ang="0">
                      <a:pos x="connsiteX5969" y="connsiteY5969"/>
                    </a:cxn>
                    <a:cxn ang="0">
                      <a:pos x="connsiteX5970" y="connsiteY5970"/>
                    </a:cxn>
                    <a:cxn ang="0">
                      <a:pos x="connsiteX5971" y="connsiteY5971"/>
                    </a:cxn>
                    <a:cxn ang="0">
                      <a:pos x="connsiteX5972" y="connsiteY5972"/>
                    </a:cxn>
                    <a:cxn ang="0">
                      <a:pos x="connsiteX5973" y="connsiteY5973"/>
                    </a:cxn>
                    <a:cxn ang="0">
                      <a:pos x="connsiteX5974" y="connsiteY5974"/>
                    </a:cxn>
                    <a:cxn ang="0">
                      <a:pos x="connsiteX5975" y="connsiteY5975"/>
                    </a:cxn>
                    <a:cxn ang="0">
                      <a:pos x="connsiteX5976" y="connsiteY5976"/>
                    </a:cxn>
                    <a:cxn ang="0">
                      <a:pos x="connsiteX5977" y="connsiteY5977"/>
                    </a:cxn>
                    <a:cxn ang="0">
                      <a:pos x="connsiteX5978" y="connsiteY5978"/>
                    </a:cxn>
                    <a:cxn ang="0">
                      <a:pos x="connsiteX5979" y="connsiteY5979"/>
                    </a:cxn>
                    <a:cxn ang="0">
                      <a:pos x="connsiteX5980" y="connsiteY5980"/>
                    </a:cxn>
                    <a:cxn ang="0">
                      <a:pos x="connsiteX5981" y="connsiteY5981"/>
                    </a:cxn>
                    <a:cxn ang="0">
                      <a:pos x="connsiteX5982" y="connsiteY5982"/>
                    </a:cxn>
                    <a:cxn ang="0">
                      <a:pos x="connsiteX5983" y="connsiteY5983"/>
                    </a:cxn>
                    <a:cxn ang="0">
                      <a:pos x="connsiteX5984" y="connsiteY5984"/>
                    </a:cxn>
                    <a:cxn ang="0">
                      <a:pos x="connsiteX5985" y="connsiteY5985"/>
                    </a:cxn>
                    <a:cxn ang="0">
                      <a:pos x="connsiteX5986" y="connsiteY5986"/>
                    </a:cxn>
                    <a:cxn ang="0">
                      <a:pos x="connsiteX5987" y="connsiteY5987"/>
                    </a:cxn>
                    <a:cxn ang="0">
                      <a:pos x="connsiteX5988" y="connsiteY5988"/>
                    </a:cxn>
                    <a:cxn ang="0">
                      <a:pos x="connsiteX5989" y="connsiteY5989"/>
                    </a:cxn>
                    <a:cxn ang="0">
                      <a:pos x="connsiteX5990" y="connsiteY5990"/>
                    </a:cxn>
                    <a:cxn ang="0">
                      <a:pos x="connsiteX5991" y="connsiteY5991"/>
                    </a:cxn>
                    <a:cxn ang="0">
                      <a:pos x="connsiteX5992" y="connsiteY5992"/>
                    </a:cxn>
                    <a:cxn ang="0">
                      <a:pos x="connsiteX5993" y="connsiteY5993"/>
                    </a:cxn>
                    <a:cxn ang="0">
                      <a:pos x="connsiteX5994" y="connsiteY5994"/>
                    </a:cxn>
                    <a:cxn ang="0">
                      <a:pos x="connsiteX5995" y="connsiteY5995"/>
                    </a:cxn>
                    <a:cxn ang="0">
                      <a:pos x="connsiteX5996" y="connsiteY5996"/>
                    </a:cxn>
                    <a:cxn ang="0">
                      <a:pos x="connsiteX5997" y="connsiteY5997"/>
                    </a:cxn>
                    <a:cxn ang="0">
                      <a:pos x="connsiteX5998" y="connsiteY5998"/>
                    </a:cxn>
                    <a:cxn ang="0">
                      <a:pos x="connsiteX5999" y="connsiteY5999"/>
                    </a:cxn>
                    <a:cxn ang="0">
                      <a:pos x="connsiteX6000" y="connsiteY6000"/>
                    </a:cxn>
                    <a:cxn ang="0">
                      <a:pos x="connsiteX6001" y="connsiteY6001"/>
                    </a:cxn>
                    <a:cxn ang="0">
                      <a:pos x="connsiteX6002" y="connsiteY6002"/>
                    </a:cxn>
                    <a:cxn ang="0">
                      <a:pos x="connsiteX6003" y="connsiteY6003"/>
                    </a:cxn>
                    <a:cxn ang="0">
                      <a:pos x="connsiteX6004" y="connsiteY6004"/>
                    </a:cxn>
                    <a:cxn ang="0">
                      <a:pos x="connsiteX6005" y="connsiteY6005"/>
                    </a:cxn>
                    <a:cxn ang="0">
                      <a:pos x="connsiteX6006" y="connsiteY6006"/>
                    </a:cxn>
                    <a:cxn ang="0">
                      <a:pos x="connsiteX6007" y="connsiteY6007"/>
                    </a:cxn>
                    <a:cxn ang="0">
                      <a:pos x="connsiteX6008" y="connsiteY6008"/>
                    </a:cxn>
                    <a:cxn ang="0">
                      <a:pos x="connsiteX6009" y="connsiteY6009"/>
                    </a:cxn>
                    <a:cxn ang="0">
                      <a:pos x="connsiteX6010" y="connsiteY6010"/>
                    </a:cxn>
                    <a:cxn ang="0">
                      <a:pos x="connsiteX6011" y="connsiteY6011"/>
                    </a:cxn>
                    <a:cxn ang="0">
                      <a:pos x="connsiteX6012" y="connsiteY6012"/>
                    </a:cxn>
                    <a:cxn ang="0">
                      <a:pos x="connsiteX6013" y="connsiteY6013"/>
                    </a:cxn>
                    <a:cxn ang="0">
                      <a:pos x="connsiteX6014" y="connsiteY6014"/>
                    </a:cxn>
                    <a:cxn ang="0">
                      <a:pos x="connsiteX6015" y="connsiteY6015"/>
                    </a:cxn>
                    <a:cxn ang="0">
                      <a:pos x="connsiteX6016" y="connsiteY6016"/>
                    </a:cxn>
                    <a:cxn ang="0">
                      <a:pos x="connsiteX6017" y="connsiteY6017"/>
                    </a:cxn>
                    <a:cxn ang="0">
                      <a:pos x="connsiteX6018" y="connsiteY6018"/>
                    </a:cxn>
                    <a:cxn ang="0">
                      <a:pos x="connsiteX6019" y="connsiteY6019"/>
                    </a:cxn>
                    <a:cxn ang="0">
                      <a:pos x="connsiteX6020" y="connsiteY6020"/>
                    </a:cxn>
                    <a:cxn ang="0">
                      <a:pos x="connsiteX6021" y="connsiteY6021"/>
                    </a:cxn>
                    <a:cxn ang="0">
                      <a:pos x="connsiteX6022" y="connsiteY6022"/>
                    </a:cxn>
                    <a:cxn ang="0">
                      <a:pos x="connsiteX6023" y="connsiteY6023"/>
                    </a:cxn>
                    <a:cxn ang="0">
                      <a:pos x="connsiteX6024" y="connsiteY6024"/>
                    </a:cxn>
                    <a:cxn ang="0">
                      <a:pos x="connsiteX6025" y="connsiteY6025"/>
                    </a:cxn>
                    <a:cxn ang="0">
                      <a:pos x="connsiteX6026" y="connsiteY6026"/>
                    </a:cxn>
                    <a:cxn ang="0">
                      <a:pos x="connsiteX6027" y="connsiteY6027"/>
                    </a:cxn>
                    <a:cxn ang="0">
                      <a:pos x="connsiteX6028" y="connsiteY6028"/>
                    </a:cxn>
                    <a:cxn ang="0">
                      <a:pos x="connsiteX6029" y="connsiteY6029"/>
                    </a:cxn>
                    <a:cxn ang="0">
                      <a:pos x="connsiteX6030" y="connsiteY6030"/>
                    </a:cxn>
                    <a:cxn ang="0">
                      <a:pos x="connsiteX6031" y="connsiteY6031"/>
                    </a:cxn>
                    <a:cxn ang="0">
                      <a:pos x="connsiteX6032" y="connsiteY6032"/>
                    </a:cxn>
                    <a:cxn ang="0">
                      <a:pos x="connsiteX6033" y="connsiteY6033"/>
                    </a:cxn>
                    <a:cxn ang="0">
                      <a:pos x="connsiteX6034" y="connsiteY6034"/>
                    </a:cxn>
                    <a:cxn ang="0">
                      <a:pos x="connsiteX6035" y="connsiteY6035"/>
                    </a:cxn>
                    <a:cxn ang="0">
                      <a:pos x="connsiteX6036" y="connsiteY6036"/>
                    </a:cxn>
                    <a:cxn ang="0">
                      <a:pos x="connsiteX6037" y="connsiteY6037"/>
                    </a:cxn>
                    <a:cxn ang="0">
                      <a:pos x="connsiteX6038" y="connsiteY6038"/>
                    </a:cxn>
                    <a:cxn ang="0">
                      <a:pos x="connsiteX6039" y="connsiteY6039"/>
                    </a:cxn>
                    <a:cxn ang="0">
                      <a:pos x="connsiteX6040" y="connsiteY6040"/>
                    </a:cxn>
                    <a:cxn ang="0">
                      <a:pos x="connsiteX6041" y="connsiteY6041"/>
                    </a:cxn>
                    <a:cxn ang="0">
                      <a:pos x="connsiteX6042" y="connsiteY6042"/>
                    </a:cxn>
                    <a:cxn ang="0">
                      <a:pos x="connsiteX6043" y="connsiteY6043"/>
                    </a:cxn>
                    <a:cxn ang="0">
                      <a:pos x="connsiteX6044" y="connsiteY6044"/>
                    </a:cxn>
                    <a:cxn ang="0">
                      <a:pos x="connsiteX6045" y="connsiteY6045"/>
                    </a:cxn>
                    <a:cxn ang="0">
                      <a:pos x="connsiteX6046" y="connsiteY6046"/>
                    </a:cxn>
                    <a:cxn ang="0">
                      <a:pos x="connsiteX6047" y="connsiteY6047"/>
                    </a:cxn>
                    <a:cxn ang="0">
                      <a:pos x="connsiteX6048" y="connsiteY6048"/>
                    </a:cxn>
                    <a:cxn ang="0">
                      <a:pos x="connsiteX6049" y="connsiteY6049"/>
                    </a:cxn>
                    <a:cxn ang="0">
                      <a:pos x="connsiteX6050" y="connsiteY6050"/>
                    </a:cxn>
                    <a:cxn ang="0">
                      <a:pos x="connsiteX6051" y="connsiteY6051"/>
                    </a:cxn>
                    <a:cxn ang="0">
                      <a:pos x="connsiteX6052" y="connsiteY6052"/>
                    </a:cxn>
                    <a:cxn ang="0">
                      <a:pos x="connsiteX6053" y="connsiteY6053"/>
                    </a:cxn>
                    <a:cxn ang="0">
                      <a:pos x="connsiteX6054" y="connsiteY6054"/>
                    </a:cxn>
                    <a:cxn ang="0">
                      <a:pos x="connsiteX6055" y="connsiteY6055"/>
                    </a:cxn>
                    <a:cxn ang="0">
                      <a:pos x="connsiteX6056" y="connsiteY6056"/>
                    </a:cxn>
                    <a:cxn ang="0">
                      <a:pos x="connsiteX6057" y="connsiteY6057"/>
                    </a:cxn>
                    <a:cxn ang="0">
                      <a:pos x="connsiteX6058" y="connsiteY6058"/>
                    </a:cxn>
                    <a:cxn ang="0">
                      <a:pos x="connsiteX6059" y="connsiteY6059"/>
                    </a:cxn>
                    <a:cxn ang="0">
                      <a:pos x="connsiteX6060" y="connsiteY6060"/>
                    </a:cxn>
                    <a:cxn ang="0">
                      <a:pos x="connsiteX6061" y="connsiteY6061"/>
                    </a:cxn>
                    <a:cxn ang="0">
                      <a:pos x="connsiteX6062" y="connsiteY6062"/>
                    </a:cxn>
                    <a:cxn ang="0">
                      <a:pos x="connsiteX6063" y="connsiteY6063"/>
                    </a:cxn>
                    <a:cxn ang="0">
                      <a:pos x="connsiteX6064" y="connsiteY6064"/>
                    </a:cxn>
                    <a:cxn ang="0">
                      <a:pos x="connsiteX6065" y="connsiteY6065"/>
                    </a:cxn>
                    <a:cxn ang="0">
                      <a:pos x="connsiteX6066" y="connsiteY6066"/>
                    </a:cxn>
                    <a:cxn ang="0">
                      <a:pos x="connsiteX6067" y="connsiteY6067"/>
                    </a:cxn>
                    <a:cxn ang="0">
                      <a:pos x="connsiteX6068" y="connsiteY6068"/>
                    </a:cxn>
                    <a:cxn ang="0">
                      <a:pos x="connsiteX6069" y="connsiteY6069"/>
                    </a:cxn>
                    <a:cxn ang="0">
                      <a:pos x="connsiteX6070" y="connsiteY6070"/>
                    </a:cxn>
                    <a:cxn ang="0">
                      <a:pos x="connsiteX6071" y="connsiteY6071"/>
                    </a:cxn>
                    <a:cxn ang="0">
                      <a:pos x="connsiteX6072" y="connsiteY6072"/>
                    </a:cxn>
                    <a:cxn ang="0">
                      <a:pos x="connsiteX6073" y="connsiteY6073"/>
                    </a:cxn>
                    <a:cxn ang="0">
                      <a:pos x="connsiteX6074" y="connsiteY6074"/>
                    </a:cxn>
                    <a:cxn ang="0">
                      <a:pos x="connsiteX6075" y="connsiteY6075"/>
                    </a:cxn>
                    <a:cxn ang="0">
                      <a:pos x="connsiteX6076" y="connsiteY6076"/>
                    </a:cxn>
                    <a:cxn ang="0">
                      <a:pos x="connsiteX6077" y="connsiteY6077"/>
                    </a:cxn>
                    <a:cxn ang="0">
                      <a:pos x="connsiteX6078" y="connsiteY6078"/>
                    </a:cxn>
                    <a:cxn ang="0">
                      <a:pos x="connsiteX6079" y="connsiteY6079"/>
                    </a:cxn>
                    <a:cxn ang="0">
                      <a:pos x="connsiteX6080" y="connsiteY6080"/>
                    </a:cxn>
                    <a:cxn ang="0">
                      <a:pos x="connsiteX6081" y="connsiteY6081"/>
                    </a:cxn>
                    <a:cxn ang="0">
                      <a:pos x="connsiteX6082" y="connsiteY6082"/>
                    </a:cxn>
                    <a:cxn ang="0">
                      <a:pos x="connsiteX6083" y="connsiteY6083"/>
                    </a:cxn>
                    <a:cxn ang="0">
                      <a:pos x="connsiteX6084" y="connsiteY6084"/>
                    </a:cxn>
                    <a:cxn ang="0">
                      <a:pos x="connsiteX6085" y="connsiteY6085"/>
                    </a:cxn>
                    <a:cxn ang="0">
                      <a:pos x="connsiteX6086" y="connsiteY6086"/>
                    </a:cxn>
                    <a:cxn ang="0">
                      <a:pos x="connsiteX6087" y="connsiteY6087"/>
                    </a:cxn>
                    <a:cxn ang="0">
                      <a:pos x="connsiteX6088" y="connsiteY6088"/>
                    </a:cxn>
                    <a:cxn ang="0">
                      <a:pos x="connsiteX6089" y="connsiteY6089"/>
                    </a:cxn>
                    <a:cxn ang="0">
                      <a:pos x="connsiteX6090" y="connsiteY6090"/>
                    </a:cxn>
                    <a:cxn ang="0">
                      <a:pos x="connsiteX6091" y="connsiteY6091"/>
                    </a:cxn>
                    <a:cxn ang="0">
                      <a:pos x="connsiteX6092" y="connsiteY6092"/>
                    </a:cxn>
                    <a:cxn ang="0">
                      <a:pos x="connsiteX6093" y="connsiteY6093"/>
                    </a:cxn>
                    <a:cxn ang="0">
                      <a:pos x="connsiteX6094" y="connsiteY6094"/>
                    </a:cxn>
                    <a:cxn ang="0">
                      <a:pos x="connsiteX6095" y="connsiteY6095"/>
                    </a:cxn>
                    <a:cxn ang="0">
                      <a:pos x="connsiteX6096" y="connsiteY6096"/>
                    </a:cxn>
                    <a:cxn ang="0">
                      <a:pos x="connsiteX6097" y="connsiteY6097"/>
                    </a:cxn>
                    <a:cxn ang="0">
                      <a:pos x="connsiteX6098" y="connsiteY6098"/>
                    </a:cxn>
                    <a:cxn ang="0">
                      <a:pos x="connsiteX6099" y="connsiteY6099"/>
                    </a:cxn>
                    <a:cxn ang="0">
                      <a:pos x="connsiteX6100" y="connsiteY6100"/>
                    </a:cxn>
                    <a:cxn ang="0">
                      <a:pos x="connsiteX6101" y="connsiteY6101"/>
                    </a:cxn>
                    <a:cxn ang="0">
                      <a:pos x="connsiteX6102" y="connsiteY6102"/>
                    </a:cxn>
                    <a:cxn ang="0">
                      <a:pos x="connsiteX6103" y="connsiteY6103"/>
                    </a:cxn>
                    <a:cxn ang="0">
                      <a:pos x="connsiteX6104" y="connsiteY6104"/>
                    </a:cxn>
                    <a:cxn ang="0">
                      <a:pos x="connsiteX6105" y="connsiteY6105"/>
                    </a:cxn>
                    <a:cxn ang="0">
                      <a:pos x="connsiteX6106" y="connsiteY6106"/>
                    </a:cxn>
                    <a:cxn ang="0">
                      <a:pos x="connsiteX6107" y="connsiteY6107"/>
                    </a:cxn>
                    <a:cxn ang="0">
                      <a:pos x="connsiteX6108" y="connsiteY6108"/>
                    </a:cxn>
                    <a:cxn ang="0">
                      <a:pos x="connsiteX6109" y="connsiteY6109"/>
                    </a:cxn>
                    <a:cxn ang="0">
                      <a:pos x="connsiteX6110" y="connsiteY6110"/>
                    </a:cxn>
                    <a:cxn ang="0">
                      <a:pos x="connsiteX6111" y="connsiteY6111"/>
                    </a:cxn>
                    <a:cxn ang="0">
                      <a:pos x="connsiteX6112" y="connsiteY6112"/>
                    </a:cxn>
                    <a:cxn ang="0">
                      <a:pos x="connsiteX6113" y="connsiteY6113"/>
                    </a:cxn>
                    <a:cxn ang="0">
                      <a:pos x="connsiteX6114" y="connsiteY6114"/>
                    </a:cxn>
                    <a:cxn ang="0">
                      <a:pos x="connsiteX6115" y="connsiteY6115"/>
                    </a:cxn>
                    <a:cxn ang="0">
                      <a:pos x="connsiteX6116" y="connsiteY6116"/>
                    </a:cxn>
                    <a:cxn ang="0">
                      <a:pos x="connsiteX6117" y="connsiteY6117"/>
                    </a:cxn>
                    <a:cxn ang="0">
                      <a:pos x="connsiteX6118" y="connsiteY6118"/>
                    </a:cxn>
                    <a:cxn ang="0">
                      <a:pos x="connsiteX6119" y="connsiteY6119"/>
                    </a:cxn>
                    <a:cxn ang="0">
                      <a:pos x="connsiteX6120" y="connsiteY6120"/>
                    </a:cxn>
                    <a:cxn ang="0">
                      <a:pos x="connsiteX6121" y="connsiteY6121"/>
                    </a:cxn>
                    <a:cxn ang="0">
                      <a:pos x="connsiteX6122" y="connsiteY6122"/>
                    </a:cxn>
                    <a:cxn ang="0">
                      <a:pos x="connsiteX6123" y="connsiteY6123"/>
                    </a:cxn>
                    <a:cxn ang="0">
                      <a:pos x="connsiteX6124" y="connsiteY6124"/>
                    </a:cxn>
                    <a:cxn ang="0">
                      <a:pos x="connsiteX6125" y="connsiteY6125"/>
                    </a:cxn>
                    <a:cxn ang="0">
                      <a:pos x="connsiteX6126" y="connsiteY6126"/>
                    </a:cxn>
                    <a:cxn ang="0">
                      <a:pos x="connsiteX6127" y="connsiteY6127"/>
                    </a:cxn>
                    <a:cxn ang="0">
                      <a:pos x="connsiteX6128" y="connsiteY6128"/>
                    </a:cxn>
                    <a:cxn ang="0">
                      <a:pos x="connsiteX6129" y="connsiteY6129"/>
                    </a:cxn>
                    <a:cxn ang="0">
                      <a:pos x="connsiteX6130" y="connsiteY6130"/>
                    </a:cxn>
                    <a:cxn ang="0">
                      <a:pos x="connsiteX6131" y="connsiteY6131"/>
                    </a:cxn>
                    <a:cxn ang="0">
                      <a:pos x="connsiteX6132" y="connsiteY6132"/>
                    </a:cxn>
                    <a:cxn ang="0">
                      <a:pos x="connsiteX6133" y="connsiteY6133"/>
                    </a:cxn>
                    <a:cxn ang="0">
                      <a:pos x="connsiteX6134" y="connsiteY6134"/>
                    </a:cxn>
                    <a:cxn ang="0">
                      <a:pos x="connsiteX6135" y="connsiteY6135"/>
                    </a:cxn>
                    <a:cxn ang="0">
                      <a:pos x="connsiteX6136" y="connsiteY6136"/>
                    </a:cxn>
                    <a:cxn ang="0">
                      <a:pos x="connsiteX6137" y="connsiteY6137"/>
                    </a:cxn>
                    <a:cxn ang="0">
                      <a:pos x="connsiteX6138" y="connsiteY6138"/>
                    </a:cxn>
                    <a:cxn ang="0">
                      <a:pos x="connsiteX6139" y="connsiteY6139"/>
                    </a:cxn>
                    <a:cxn ang="0">
                      <a:pos x="connsiteX6140" y="connsiteY6140"/>
                    </a:cxn>
                    <a:cxn ang="0">
                      <a:pos x="connsiteX6141" y="connsiteY6141"/>
                    </a:cxn>
                    <a:cxn ang="0">
                      <a:pos x="connsiteX6142" y="connsiteY6142"/>
                    </a:cxn>
                    <a:cxn ang="0">
                      <a:pos x="connsiteX6143" y="connsiteY6143"/>
                    </a:cxn>
                    <a:cxn ang="0">
                      <a:pos x="connsiteX6144" y="connsiteY6144"/>
                    </a:cxn>
                    <a:cxn ang="0">
                      <a:pos x="connsiteX6145" y="connsiteY6145"/>
                    </a:cxn>
                    <a:cxn ang="0">
                      <a:pos x="connsiteX6146" y="connsiteY6146"/>
                    </a:cxn>
                    <a:cxn ang="0">
                      <a:pos x="connsiteX6147" y="connsiteY6147"/>
                    </a:cxn>
                    <a:cxn ang="0">
                      <a:pos x="connsiteX6148" y="connsiteY6148"/>
                    </a:cxn>
                    <a:cxn ang="0">
                      <a:pos x="connsiteX6149" y="connsiteY6149"/>
                    </a:cxn>
                    <a:cxn ang="0">
                      <a:pos x="connsiteX6150" y="connsiteY6150"/>
                    </a:cxn>
                    <a:cxn ang="0">
                      <a:pos x="connsiteX6151" y="connsiteY6151"/>
                    </a:cxn>
                    <a:cxn ang="0">
                      <a:pos x="connsiteX6152" y="connsiteY6152"/>
                    </a:cxn>
                    <a:cxn ang="0">
                      <a:pos x="connsiteX6153" y="connsiteY6153"/>
                    </a:cxn>
                    <a:cxn ang="0">
                      <a:pos x="connsiteX6154" y="connsiteY6154"/>
                    </a:cxn>
                    <a:cxn ang="0">
                      <a:pos x="connsiteX6155" y="connsiteY6155"/>
                    </a:cxn>
                    <a:cxn ang="0">
                      <a:pos x="connsiteX6156" y="connsiteY6156"/>
                    </a:cxn>
                    <a:cxn ang="0">
                      <a:pos x="connsiteX6157" y="connsiteY6157"/>
                    </a:cxn>
                    <a:cxn ang="0">
                      <a:pos x="connsiteX6158" y="connsiteY6158"/>
                    </a:cxn>
                    <a:cxn ang="0">
                      <a:pos x="connsiteX6159" y="connsiteY6159"/>
                    </a:cxn>
                    <a:cxn ang="0">
                      <a:pos x="connsiteX6160" y="connsiteY6160"/>
                    </a:cxn>
                    <a:cxn ang="0">
                      <a:pos x="connsiteX6161" y="connsiteY6161"/>
                    </a:cxn>
                    <a:cxn ang="0">
                      <a:pos x="connsiteX6162" y="connsiteY6162"/>
                    </a:cxn>
                    <a:cxn ang="0">
                      <a:pos x="connsiteX6163" y="connsiteY6163"/>
                    </a:cxn>
                    <a:cxn ang="0">
                      <a:pos x="connsiteX6164" y="connsiteY6164"/>
                    </a:cxn>
                    <a:cxn ang="0">
                      <a:pos x="connsiteX6165" y="connsiteY6165"/>
                    </a:cxn>
                    <a:cxn ang="0">
                      <a:pos x="connsiteX6166" y="connsiteY6166"/>
                    </a:cxn>
                    <a:cxn ang="0">
                      <a:pos x="connsiteX6167" y="connsiteY6167"/>
                    </a:cxn>
                    <a:cxn ang="0">
                      <a:pos x="connsiteX6168" y="connsiteY6168"/>
                    </a:cxn>
                    <a:cxn ang="0">
                      <a:pos x="connsiteX6169" y="connsiteY6169"/>
                    </a:cxn>
                    <a:cxn ang="0">
                      <a:pos x="connsiteX6170" y="connsiteY6170"/>
                    </a:cxn>
                    <a:cxn ang="0">
                      <a:pos x="connsiteX6171" y="connsiteY6171"/>
                    </a:cxn>
                    <a:cxn ang="0">
                      <a:pos x="connsiteX6172" y="connsiteY6172"/>
                    </a:cxn>
                    <a:cxn ang="0">
                      <a:pos x="connsiteX6173" y="connsiteY6173"/>
                    </a:cxn>
                    <a:cxn ang="0">
                      <a:pos x="connsiteX6174" y="connsiteY6174"/>
                    </a:cxn>
                    <a:cxn ang="0">
                      <a:pos x="connsiteX6175" y="connsiteY6175"/>
                    </a:cxn>
                    <a:cxn ang="0">
                      <a:pos x="connsiteX6176" y="connsiteY6176"/>
                    </a:cxn>
                    <a:cxn ang="0">
                      <a:pos x="connsiteX6177" y="connsiteY6177"/>
                    </a:cxn>
                    <a:cxn ang="0">
                      <a:pos x="connsiteX6178" y="connsiteY6178"/>
                    </a:cxn>
                    <a:cxn ang="0">
                      <a:pos x="connsiteX6179" y="connsiteY6179"/>
                    </a:cxn>
                    <a:cxn ang="0">
                      <a:pos x="connsiteX6180" y="connsiteY6180"/>
                    </a:cxn>
                    <a:cxn ang="0">
                      <a:pos x="connsiteX6181" y="connsiteY6181"/>
                    </a:cxn>
                    <a:cxn ang="0">
                      <a:pos x="connsiteX6182" y="connsiteY6182"/>
                    </a:cxn>
                    <a:cxn ang="0">
                      <a:pos x="connsiteX6183" y="connsiteY6183"/>
                    </a:cxn>
                    <a:cxn ang="0">
                      <a:pos x="connsiteX6184" y="connsiteY6184"/>
                    </a:cxn>
                    <a:cxn ang="0">
                      <a:pos x="connsiteX6185" y="connsiteY6185"/>
                    </a:cxn>
                    <a:cxn ang="0">
                      <a:pos x="connsiteX6186" y="connsiteY6186"/>
                    </a:cxn>
                    <a:cxn ang="0">
                      <a:pos x="connsiteX6187" y="connsiteY6187"/>
                    </a:cxn>
                    <a:cxn ang="0">
                      <a:pos x="connsiteX6188" y="connsiteY6188"/>
                    </a:cxn>
                    <a:cxn ang="0">
                      <a:pos x="connsiteX6189" y="connsiteY6189"/>
                    </a:cxn>
                    <a:cxn ang="0">
                      <a:pos x="connsiteX6190" y="connsiteY6190"/>
                    </a:cxn>
                    <a:cxn ang="0">
                      <a:pos x="connsiteX6191" y="connsiteY6191"/>
                    </a:cxn>
                    <a:cxn ang="0">
                      <a:pos x="connsiteX6192" y="connsiteY6192"/>
                    </a:cxn>
                    <a:cxn ang="0">
                      <a:pos x="connsiteX6193" y="connsiteY6193"/>
                    </a:cxn>
                    <a:cxn ang="0">
                      <a:pos x="connsiteX6194" y="connsiteY6194"/>
                    </a:cxn>
                    <a:cxn ang="0">
                      <a:pos x="connsiteX6195" y="connsiteY6195"/>
                    </a:cxn>
                    <a:cxn ang="0">
                      <a:pos x="connsiteX6196" y="connsiteY6196"/>
                    </a:cxn>
                    <a:cxn ang="0">
                      <a:pos x="connsiteX6197" y="connsiteY6197"/>
                    </a:cxn>
                    <a:cxn ang="0">
                      <a:pos x="connsiteX6198" y="connsiteY6198"/>
                    </a:cxn>
                    <a:cxn ang="0">
                      <a:pos x="connsiteX6199" y="connsiteY6199"/>
                    </a:cxn>
                    <a:cxn ang="0">
                      <a:pos x="connsiteX6200" y="connsiteY6200"/>
                    </a:cxn>
                    <a:cxn ang="0">
                      <a:pos x="connsiteX6201" y="connsiteY6201"/>
                    </a:cxn>
                    <a:cxn ang="0">
                      <a:pos x="connsiteX6202" y="connsiteY6202"/>
                    </a:cxn>
                    <a:cxn ang="0">
                      <a:pos x="connsiteX6203" y="connsiteY6203"/>
                    </a:cxn>
                    <a:cxn ang="0">
                      <a:pos x="connsiteX6204" y="connsiteY6204"/>
                    </a:cxn>
                    <a:cxn ang="0">
                      <a:pos x="connsiteX6205" y="connsiteY6205"/>
                    </a:cxn>
                    <a:cxn ang="0">
                      <a:pos x="connsiteX6206" y="connsiteY6206"/>
                    </a:cxn>
                    <a:cxn ang="0">
                      <a:pos x="connsiteX6207" y="connsiteY6207"/>
                    </a:cxn>
                    <a:cxn ang="0">
                      <a:pos x="connsiteX6208" y="connsiteY6208"/>
                    </a:cxn>
                    <a:cxn ang="0">
                      <a:pos x="connsiteX6209" y="connsiteY6209"/>
                    </a:cxn>
                    <a:cxn ang="0">
                      <a:pos x="connsiteX6210" y="connsiteY6210"/>
                    </a:cxn>
                    <a:cxn ang="0">
                      <a:pos x="connsiteX6211" y="connsiteY6211"/>
                    </a:cxn>
                    <a:cxn ang="0">
                      <a:pos x="connsiteX6212" y="connsiteY6212"/>
                    </a:cxn>
                    <a:cxn ang="0">
                      <a:pos x="connsiteX6213" y="connsiteY6213"/>
                    </a:cxn>
                    <a:cxn ang="0">
                      <a:pos x="connsiteX6214" y="connsiteY6214"/>
                    </a:cxn>
                    <a:cxn ang="0">
                      <a:pos x="connsiteX6215" y="connsiteY6215"/>
                    </a:cxn>
                    <a:cxn ang="0">
                      <a:pos x="connsiteX6216" y="connsiteY6216"/>
                    </a:cxn>
                    <a:cxn ang="0">
                      <a:pos x="connsiteX6217" y="connsiteY6217"/>
                    </a:cxn>
                    <a:cxn ang="0">
                      <a:pos x="connsiteX6218" y="connsiteY6218"/>
                    </a:cxn>
                    <a:cxn ang="0">
                      <a:pos x="connsiteX6219" y="connsiteY6219"/>
                    </a:cxn>
                    <a:cxn ang="0">
                      <a:pos x="connsiteX6220" y="connsiteY6220"/>
                    </a:cxn>
                    <a:cxn ang="0">
                      <a:pos x="connsiteX6221" y="connsiteY6221"/>
                    </a:cxn>
                    <a:cxn ang="0">
                      <a:pos x="connsiteX6222" y="connsiteY6222"/>
                    </a:cxn>
                    <a:cxn ang="0">
                      <a:pos x="connsiteX6223" y="connsiteY6223"/>
                    </a:cxn>
                    <a:cxn ang="0">
                      <a:pos x="connsiteX6224" y="connsiteY6224"/>
                    </a:cxn>
                    <a:cxn ang="0">
                      <a:pos x="connsiteX6225" y="connsiteY6225"/>
                    </a:cxn>
                    <a:cxn ang="0">
                      <a:pos x="connsiteX6226" y="connsiteY6226"/>
                    </a:cxn>
                    <a:cxn ang="0">
                      <a:pos x="connsiteX6227" y="connsiteY6227"/>
                    </a:cxn>
                    <a:cxn ang="0">
                      <a:pos x="connsiteX6228" y="connsiteY6228"/>
                    </a:cxn>
                    <a:cxn ang="0">
                      <a:pos x="connsiteX6229" y="connsiteY6229"/>
                    </a:cxn>
                    <a:cxn ang="0">
                      <a:pos x="connsiteX6230" y="connsiteY6230"/>
                    </a:cxn>
                    <a:cxn ang="0">
                      <a:pos x="connsiteX6231" y="connsiteY6231"/>
                    </a:cxn>
                    <a:cxn ang="0">
                      <a:pos x="connsiteX6232" y="connsiteY6232"/>
                    </a:cxn>
                    <a:cxn ang="0">
                      <a:pos x="connsiteX6233" y="connsiteY6233"/>
                    </a:cxn>
                    <a:cxn ang="0">
                      <a:pos x="connsiteX6234" y="connsiteY6234"/>
                    </a:cxn>
                    <a:cxn ang="0">
                      <a:pos x="connsiteX6235" y="connsiteY6235"/>
                    </a:cxn>
                    <a:cxn ang="0">
                      <a:pos x="connsiteX6236" y="connsiteY6236"/>
                    </a:cxn>
                    <a:cxn ang="0">
                      <a:pos x="connsiteX6237" y="connsiteY6237"/>
                    </a:cxn>
                    <a:cxn ang="0">
                      <a:pos x="connsiteX6238" y="connsiteY6238"/>
                    </a:cxn>
                    <a:cxn ang="0">
                      <a:pos x="connsiteX6239" y="connsiteY6239"/>
                    </a:cxn>
                    <a:cxn ang="0">
                      <a:pos x="connsiteX6240" y="connsiteY6240"/>
                    </a:cxn>
                    <a:cxn ang="0">
                      <a:pos x="connsiteX6241" y="connsiteY6241"/>
                    </a:cxn>
                    <a:cxn ang="0">
                      <a:pos x="connsiteX6242" y="connsiteY6242"/>
                    </a:cxn>
                    <a:cxn ang="0">
                      <a:pos x="connsiteX6243" y="connsiteY6243"/>
                    </a:cxn>
                    <a:cxn ang="0">
                      <a:pos x="connsiteX6244" y="connsiteY6244"/>
                    </a:cxn>
                    <a:cxn ang="0">
                      <a:pos x="connsiteX6245" y="connsiteY6245"/>
                    </a:cxn>
                    <a:cxn ang="0">
                      <a:pos x="connsiteX6246" y="connsiteY6246"/>
                    </a:cxn>
                    <a:cxn ang="0">
                      <a:pos x="connsiteX6247" y="connsiteY6247"/>
                    </a:cxn>
                    <a:cxn ang="0">
                      <a:pos x="connsiteX6248" y="connsiteY6248"/>
                    </a:cxn>
                    <a:cxn ang="0">
                      <a:pos x="connsiteX6249" y="connsiteY6249"/>
                    </a:cxn>
                    <a:cxn ang="0">
                      <a:pos x="connsiteX6250" y="connsiteY6250"/>
                    </a:cxn>
                    <a:cxn ang="0">
                      <a:pos x="connsiteX6251" y="connsiteY6251"/>
                    </a:cxn>
                    <a:cxn ang="0">
                      <a:pos x="connsiteX6252" y="connsiteY6252"/>
                    </a:cxn>
                    <a:cxn ang="0">
                      <a:pos x="connsiteX6253" y="connsiteY6253"/>
                    </a:cxn>
                    <a:cxn ang="0">
                      <a:pos x="connsiteX6254" y="connsiteY6254"/>
                    </a:cxn>
                    <a:cxn ang="0">
                      <a:pos x="connsiteX6255" y="connsiteY6255"/>
                    </a:cxn>
                    <a:cxn ang="0">
                      <a:pos x="connsiteX6256" y="connsiteY6256"/>
                    </a:cxn>
                    <a:cxn ang="0">
                      <a:pos x="connsiteX6257" y="connsiteY6257"/>
                    </a:cxn>
                    <a:cxn ang="0">
                      <a:pos x="connsiteX6258" y="connsiteY6258"/>
                    </a:cxn>
                    <a:cxn ang="0">
                      <a:pos x="connsiteX6259" y="connsiteY6259"/>
                    </a:cxn>
                    <a:cxn ang="0">
                      <a:pos x="connsiteX6260" y="connsiteY6260"/>
                    </a:cxn>
                    <a:cxn ang="0">
                      <a:pos x="connsiteX6261" y="connsiteY6261"/>
                    </a:cxn>
                    <a:cxn ang="0">
                      <a:pos x="connsiteX6262" y="connsiteY6262"/>
                    </a:cxn>
                    <a:cxn ang="0">
                      <a:pos x="connsiteX6263" y="connsiteY6263"/>
                    </a:cxn>
                    <a:cxn ang="0">
                      <a:pos x="connsiteX6264" y="connsiteY6264"/>
                    </a:cxn>
                    <a:cxn ang="0">
                      <a:pos x="connsiteX6265" y="connsiteY6265"/>
                    </a:cxn>
                    <a:cxn ang="0">
                      <a:pos x="connsiteX6266" y="connsiteY6266"/>
                    </a:cxn>
                    <a:cxn ang="0">
                      <a:pos x="connsiteX6267" y="connsiteY6267"/>
                    </a:cxn>
                    <a:cxn ang="0">
                      <a:pos x="connsiteX6268" y="connsiteY6268"/>
                    </a:cxn>
                    <a:cxn ang="0">
                      <a:pos x="connsiteX6269" y="connsiteY6269"/>
                    </a:cxn>
                    <a:cxn ang="0">
                      <a:pos x="connsiteX6270" y="connsiteY6270"/>
                    </a:cxn>
                    <a:cxn ang="0">
                      <a:pos x="connsiteX6271" y="connsiteY6271"/>
                    </a:cxn>
                    <a:cxn ang="0">
                      <a:pos x="connsiteX6272" y="connsiteY6272"/>
                    </a:cxn>
                    <a:cxn ang="0">
                      <a:pos x="connsiteX6273" y="connsiteY6273"/>
                    </a:cxn>
                    <a:cxn ang="0">
                      <a:pos x="connsiteX6274" y="connsiteY6274"/>
                    </a:cxn>
                    <a:cxn ang="0">
                      <a:pos x="connsiteX6275" y="connsiteY6275"/>
                    </a:cxn>
                    <a:cxn ang="0">
                      <a:pos x="connsiteX6276" y="connsiteY6276"/>
                    </a:cxn>
                    <a:cxn ang="0">
                      <a:pos x="connsiteX6277" y="connsiteY6277"/>
                    </a:cxn>
                    <a:cxn ang="0">
                      <a:pos x="connsiteX6278" y="connsiteY6278"/>
                    </a:cxn>
                    <a:cxn ang="0">
                      <a:pos x="connsiteX6279" y="connsiteY6279"/>
                    </a:cxn>
                    <a:cxn ang="0">
                      <a:pos x="connsiteX6280" y="connsiteY6280"/>
                    </a:cxn>
                    <a:cxn ang="0">
                      <a:pos x="connsiteX6281" y="connsiteY6281"/>
                    </a:cxn>
                    <a:cxn ang="0">
                      <a:pos x="connsiteX6282" y="connsiteY6282"/>
                    </a:cxn>
                    <a:cxn ang="0">
                      <a:pos x="connsiteX6283" y="connsiteY6283"/>
                    </a:cxn>
                    <a:cxn ang="0">
                      <a:pos x="connsiteX6284" y="connsiteY6284"/>
                    </a:cxn>
                    <a:cxn ang="0">
                      <a:pos x="connsiteX6285" y="connsiteY6285"/>
                    </a:cxn>
                    <a:cxn ang="0">
                      <a:pos x="connsiteX6286" y="connsiteY6286"/>
                    </a:cxn>
                    <a:cxn ang="0">
                      <a:pos x="connsiteX6287" y="connsiteY6287"/>
                    </a:cxn>
                    <a:cxn ang="0">
                      <a:pos x="connsiteX6288" y="connsiteY6288"/>
                    </a:cxn>
                    <a:cxn ang="0">
                      <a:pos x="connsiteX6289" y="connsiteY6289"/>
                    </a:cxn>
                    <a:cxn ang="0">
                      <a:pos x="connsiteX6290" y="connsiteY6290"/>
                    </a:cxn>
                    <a:cxn ang="0">
                      <a:pos x="connsiteX6291" y="connsiteY6291"/>
                    </a:cxn>
                    <a:cxn ang="0">
                      <a:pos x="connsiteX6292" y="connsiteY6292"/>
                    </a:cxn>
                    <a:cxn ang="0">
                      <a:pos x="connsiteX6293" y="connsiteY6293"/>
                    </a:cxn>
                    <a:cxn ang="0">
                      <a:pos x="connsiteX6294" y="connsiteY6294"/>
                    </a:cxn>
                    <a:cxn ang="0">
                      <a:pos x="connsiteX6295" y="connsiteY6295"/>
                    </a:cxn>
                    <a:cxn ang="0">
                      <a:pos x="connsiteX6296" y="connsiteY6296"/>
                    </a:cxn>
                    <a:cxn ang="0">
                      <a:pos x="connsiteX6297" y="connsiteY6297"/>
                    </a:cxn>
                    <a:cxn ang="0">
                      <a:pos x="connsiteX6298" y="connsiteY6298"/>
                    </a:cxn>
                    <a:cxn ang="0">
                      <a:pos x="connsiteX6299" y="connsiteY6299"/>
                    </a:cxn>
                    <a:cxn ang="0">
                      <a:pos x="connsiteX6300" y="connsiteY6300"/>
                    </a:cxn>
                    <a:cxn ang="0">
                      <a:pos x="connsiteX6301" y="connsiteY6301"/>
                    </a:cxn>
                    <a:cxn ang="0">
                      <a:pos x="connsiteX6302" y="connsiteY6302"/>
                    </a:cxn>
                    <a:cxn ang="0">
                      <a:pos x="connsiteX6303" y="connsiteY6303"/>
                    </a:cxn>
                    <a:cxn ang="0">
                      <a:pos x="connsiteX6304" y="connsiteY6304"/>
                    </a:cxn>
                    <a:cxn ang="0">
                      <a:pos x="connsiteX6305" y="connsiteY6305"/>
                    </a:cxn>
                    <a:cxn ang="0">
                      <a:pos x="connsiteX6306" y="connsiteY6306"/>
                    </a:cxn>
                    <a:cxn ang="0">
                      <a:pos x="connsiteX6307" y="connsiteY6307"/>
                    </a:cxn>
                    <a:cxn ang="0">
                      <a:pos x="connsiteX6308" y="connsiteY6308"/>
                    </a:cxn>
                    <a:cxn ang="0">
                      <a:pos x="connsiteX6309" y="connsiteY6309"/>
                    </a:cxn>
                    <a:cxn ang="0">
                      <a:pos x="connsiteX6310" y="connsiteY6310"/>
                    </a:cxn>
                    <a:cxn ang="0">
                      <a:pos x="connsiteX6311" y="connsiteY6311"/>
                    </a:cxn>
                    <a:cxn ang="0">
                      <a:pos x="connsiteX6312" y="connsiteY6312"/>
                    </a:cxn>
                    <a:cxn ang="0">
                      <a:pos x="connsiteX6313" y="connsiteY6313"/>
                    </a:cxn>
                    <a:cxn ang="0">
                      <a:pos x="connsiteX6314" y="connsiteY6314"/>
                    </a:cxn>
                    <a:cxn ang="0">
                      <a:pos x="connsiteX6315" y="connsiteY6315"/>
                    </a:cxn>
                    <a:cxn ang="0">
                      <a:pos x="connsiteX6316" y="connsiteY6316"/>
                    </a:cxn>
                    <a:cxn ang="0">
                      <a:pos x="connsiteX6317" y="connsiteY6317"/>
                    </a:cxn>
                    <a:cxn ang="0">
                      <a:pos x="connsiteX6318" y="connsiteY6318"/>
                    </a:cxn>
                    <a:cxn ang="0">
                      <a:pos x="connsiteX6319" y="connsiteY6319"/>
                    </a:cxn>
                    <a:cxn ang="0">
                      <a:pos x="connsiteX6320" y="connsiteY6320"/>
                    </a:cxn>
                    <a:cxn ang="0">
                      <a:pos x="connsiteX6321" y="connsiteY6321"/>
                    </a:cxn>
                    <a:cxn ang="0">
                      <a:pos x="connsiteX6322" y="connsiteY6322"/>
                    </a:cxn>
                    <a:cxn ang="0">
                      <a:pos x="connsiteX6323" y="connsiteY6323"/>
                    </a:cxn>
                    <a:cxn ang="0">
                      <a:pos x="connsiteX6324" y="connsiteY6324"/>
                    </a:cxn>
                    <a:cxn ang="0">
                      <a:pos x="connsiteX6325" y="connsiteY6325"/>
                    </a:cxn>
                    <a:cxn ang="0">
                      <a:pos x="connsiteX6326" y="connsiteY6326"/>
                    </a:cxn>
                    <a:cxn ang="0">
                      <a:pos x="connsiteX6327" y="connsiteY6327"/>
                    </a:cxn>
                    <a:cxn ang="0">
                      <a:pos x="connsiteX6328" y="connsiteY6328"/>
                    </a:cxn>
                    <a:cxn ang="0">
                      <a:pos x="connsiteX6329" y="connsiteY6329"/>
                    </a:cxn>
                    <a:cxn ang="0">
                      <a:pos x="connsiteX6330" y="connsiteY6330"/>
                    </a:cxn>
                    <a:cxn ang="0">
                      <a:pos x="connsiteX6331" y="connsiteY6331"/>
                    </a:cxn>
                    <a:cxn ang="0">
                      <a:pos x="connsiteX6332" y="connsiteY6332"/>
                    </a:cxn>
                    <a:cxn ang="0">
                      <a:pos x="connsiteX6333" y="connsiteY6333"/>
                    </a:cxn>
                    <a:cxn ang="0">
                      <a:pos x="connsiteX6334" y="connsiteY6334"/>
                    </a:cxn>
                    <a:cxn ang="0">
                      <a:pos x="connsiteX6335" y="connsiteY6335"/>
                    </a:cxn>
                    <a:cxn ang="0">
                      <a:pos x="connsiteX6336" y="connsiteY6336"/>
                    </a:cxn>
                    <a:cxn ang="0">
                      <a:pos x="connsiteX6337" y="connsiteY6337"/>
                    </a:cxn>
                    <a:cxn ang="0">
                      <a:pos x="connsiteX6338" y="connsiteY6338"/>
                    </a:cxn>
                    <a:cxn ang="0">
                      <a:pos x="connsiteX6339" y="connsiteY6339"/>
                    </a:cxn>
                    <a:cxn ang="0">
                      <a:pos x="connsiteX6340" y="connsiteY6340"/>
                    </a:cxn>
                    <a:cxn ang="0">
                      <a:pos x="connsiteX6341" y="connsiteY6341"/>
                    </a:cxn>
                    <a:cxn ang="0">
                      <a:pos x="connsiteX6342" y="connsiteY6342"/>
                    </a:cxn>
                    <a:cxn ang="0">
                      <a:pos x="connsiteX6343" y="connsiteY6343"/>
                    </a:cxn>
                    <a:cxn ang="0">
                      <a:pos x="connsiteX6344" y="connsiteY6344"/>
                    </a:cxn>
                    <a:cxn ang="0">
                      <a:pos x="connsiteX6345" y="connsiteY6345"/>
                    </a:cxn>
                    <a:cxn ang="0">
                      <a:pos x="connsiteX6346" y="connsiteY6346"/>
                    </a:cxn>
                    <a:cxn ang="0">
                      <a:pos x="connsiteX6347" y="connsiteY6347"/>
                    </a:cxn>
                    <a:cxn ang="0">
                      <a:pos x="connsiteX6348" y="connsiteY6348"/>
                    </a:cxn>
                    <a:cxn ang="0">
                      <a:pos x="connsiteX6349" y="connsiteY6349"/>
                    </a:cxn>
                    <a:cxn ang="0">
                      <a:pos x="connsiteX6350" y="connsiteY6350"/>
                    </a:cxn>
                    <a:cxn ang="0">
                      <a:pos x="connsiteX6351" y="connsiteY6351"/>
                    </a:cxn>
                    <a:cxn ang="0">
                      <a:pos x="connsiteX6352" y="connsiteY6352"/>
                    </a:cxn>
                    <a:cxn ang="0">
                      <a:pos x="connsiteX6353" y="connsiteY6353"/>
                    </a:cxn>
                    <a:cxn ang="0">
                      <a:pos x="connsiteX6354" y="connsiteY6354"/>
                    </a:cxn>
                    <a:cxn ang="0">
                      <a:pos x="connsiteX6355" y="connsiteY6355"/>
                    </a:cxn>
                    <a:cxn ang="0">
                      <a:pos x="connsiteX6356" y="connsiteY6356"/>
                    </a:cxn>
                    <a:cxn ang="0">
                      <a:pos x="connsiteX6357" y="connsiteY6357"/>
                    </a:cxn>
                    <a:cxn ang="0">
                      <a:pos x="connsiteX6358" y="connsiteY6358"/>
                    </a:cxn>
                    <a:cxn ang="0">
                      <a:pos x="connsiteX6359" y="connsiteY6359"/>
                    </a:cxn>
                    <a:cxn ang="0">
                      <a:pos x="connsiteX6360" y="connsiteY6360"/>
                    </a:cxn>
                    <a:cxn ang="0">
                      <a:pos x="connsiteX6361" y="connsiteY6361"/>
                    </a:cxn>
                    <a:cxn ang="0">
                      <a:pos x="connsiteX6362" y="connsiteY6362"/>
                    </a:cxn>
                    <a:cxn ang="0">
                      <a:pos x="connsiteX6363" y="connsiteY6363"/>
                    </a:cxn>
                    <a:cxn ang="0">
                      <a:pos x="connsiteX6364" y="connsiteY6364"/>
                    </a:cxn>
                    <a:cxn ang="0">
                      <a:pos x="connsiteX6365" y="connsiteY6365"/>
                    </a:cxn>
                    <a:cxn ang="0">
                      <a:pos x="connsiteX6366" y="connsiteY6366"/>
                    </a:cxn>
                    <a:cxn ang="0">
                      <a:pos x="connsiteX6367" y="connsiteY6367"/>
                    </a:cxn>
                    <a:cxn ang="0">
                      <a:pos x="connsiteX6368" y="connsiteY6368"/>
                    </a:cxn>
                    <a:cxn ang="0">
                      <a:pos x="connsiteX6369" y="connsiteY6369"/>
                    </a:cxn>
                    <a:cxn ang="0">
                      <a:pos x="connsiteX6370" y="connsiteY6370"/>
                    </a:cxn>
                    <a:cxn ang="0">
                      <a:pos x="connsiteX6371" y="connsiteY6371"/>
                    </a:cxn>
                    <a:cxn ang="0">
                      <a:pos x="connsiteX6372" y="connsiteY6372"/>
                    </a:cxn>
                    <a:cxn ang="0">
                      <a:pos x="connsiteX6373" y="connsiteY6373"/>
                    </a:cxn>
                    <a:cxn ang="0">
                      <a:pos x="connsiteX6374" y="connsiteY6374"/>
                    </a:cxn>
                    <a:cxn ang="0">
                      <a:pos x="connsiteX6375" y="connsiteY6375"/>
                    </a:cxn>
                    <a:cxn ang="0">
                      <a:pos x="connsiteX6376" y="connsiteY6376"/>
                    </a:cxn>
                    <a:cxn ang="0">
                      <a:pos x="connsiteX6377" y="connsiteY6377"/>
                    </a:cxn>
                    <a:cxn ang="0">
                      <a:pos x="connsiteX6378" y="connsiteY6378"/>
                    </a:cxn>
                    <a:cxn ang="0">
                      <a:pos x="connsiteX6379" y="connsiteY6379"/>
                    </a:cxn>
                    <a:cxn ang="0">
                      <a:pos x="connsiteX6380" y="connsiteY6380"/>
                    </a:cxn>
                    <a:cxn ang="0">
                      <a:pos x="connsiteX6381" y="connsiteY6381"/>
                    </a:cxn>
                    <a:cxn ang="0">
                      <a:pos x="connsiteX6382" y="connsiteY6382"/>
                    </a:cxn>
                    <a:cxn ang="0">
                      <a:pos x="connsiteX6383" y="connsiteY6383"/>
                    </a:cxn>
                    <a:cxn ang="0">
                      <a:pos x="connsiteX6384" y="connsiteY6384"/>
                    </a:cxn>
                    <a:cxn ang="0">
                      <a:pos x="connsiteX6385" y="connsiteY6385"/>
                    </a:cxn>
                    <a:cxn ang="0">
                      <a:pos x="connsiteX6386" y="connsiteY6386"/>
                    </a:cxn>
                    <a:cxn ang="0">
                      <a:pos x="connsiteX6387" y="connsiteY6387"/>
                    </a:cxn>
                    <a:cxn ang="0">
                      <a:pos x="connsiteX6388" y="connsiteY6388"/>
                    </a:cxn>
                    <a:cxn ang="0">
                      <a:pos x="connsiteX6389" y="connsiteY6389"/>
                    </a:cxn>
                    <a:cxn ang="0">
                      <a:pos x="connsiteX6390" y="connsiteY6390"/>
                    </a:cxn>
                    <a:cxn ang="0">
                      <a:pos x="connsiteX6391" y="connsiteY6391"/>
                    </a:cxn>
                    <a:cxn ang="0">
                      <a:pos x="connsiteX6392" y="connsiteY6392"/>
                    </a:cxn>
                    <a:cxn ang="0">
                      <a:pos x="connsiteX6393" y="connsiteY6393"/>
                    </a:cxn>
                    <a:cxn ang="0">
                      <a:pos x="connsiteX6394" y="connsiteY6394"/>
                    </a:cxn>
                    <a:cxn ang="0">
                      <a:pos x="connsiteX6395" y="connsiteY6395"/>
                    </a:cxn>
                    <a:cxn ang="0">
                      <a:pos x="connsiteX6396" y="connsiteY6396"/>
                    </a:cxn>
                    <a:cxn ang="0">
                      <a:pos x="connsiteX6397" y="connsiteY6397"/>
                    </a:cxn>
                    <a:cxn ang="0">
                      <a:pos x="connsiteX6398" y="connsiteY6398"/>
                    </a:cxn>
                    <a:cxn ang="0">
                      <a:pos x="connsiteX6399" y="connsiteY6399"/>
                    </a:cxn>
                    <a:cxn ang="0">
                      <a:pos x="connsiteX6400" y="connsiteY6400"/>
                    </a:cxn>
                    <a:cxn ang="0">
                      <a:pos x="connsiteX6401" y="connsiteY6401"/>
                    </a:cxn>
                    <a:cxn ang="0">
                      <a:pos x="connsiteX6402" y="connsiteY6402"/>
                    </a:cxn>
                    <a:cxn ang="0">
                      <a:pos x="connsiteX6403" y="connsiteY6403"/>
                    </a:cxn>
                    <a:cxn ang="0">
                      <a:pos x="connsiteX6404" y="connsiteY6404"/>
                    </a:cxn>
                    <a:cxn ang="0">
                      <a:pos x="connsiteX6405" y="connsiteY6405"/>
                    </a:cxn>
                    <a:cxn ang="0">
                      <a:pos x="connsiteX6406" y="connsiteY6406"/>
                    </a:cxn>
                    <a:cxn ang="0">
                      <a:pos x="connsiteX6407" y="connsiteY6407"/>
                    </a:cxn>
                    <a:cxn ang="0">
                      <a:pos x="connsiteX6408" y="connsiteY6408"/>
                    </a:cxn>
                    <a:cxn ang="0">
                      <a:pos x="connsiteX6409" y="connsiteY6409"/>
                    </a:cxn>
                    <a:cxn ang="0">
                      <a:pos x="connsiteX6410" y="connsiteY6410"/>
                    </a:cxn>
                    <a:cxn ang="0">
                      <a:pos x="connsiteX6411" y="connsiteY6411"/>
                    </a:cxn>
                    <a:cxn ang="0">
                      <a:pos x="connsiteX6412" y="connsiteY6412"/>
                    </a:cxn>
                    <a:cxn ang="0">
                      <a:pos x="connsiteX6413" y="connsiteY6413"/>
                    </a:cxn>
                    <a:cxn ang="0">
                      <a:pos x="connsiteX6414" y="connsiteY6414"/>
                    </a:cxn>
                    <a:cxn ang="0">
                      <a:pos x="connsiteX6415" y="connsiteY6415"/>
                    </a:cxn>
                    <a:cxn ang="0">
                      <a:pos x="connsiteX6416" y="connsiteY6416"/>
                    </a:cxn>
                    <a:cxn ang="0">
                      <a:pos x="connsiteX6417" y="connsiteY6417"/>
                    </a:cxn>
                    <a:cxn ang="0">
                      <a:pos x="connsiteX6418" y="connsiteY6418"/>
                    </a:cxn>
                    <a:cxn ang="0">
                      <a:pos x="connsiteX6419" y="connsiteY6419"/>
                    </a:cxn>
                    <a:cxn ang="0">
                      <a:pos x="connsiteX6420" y="connsiteY6420"/>
                    </a:cxn>
                    <a:cxn ang="0">
                      <a:pos x="connsiteX6421" y="connsiteY6421"/>
                    </a:cxn>
                    <a:cxn ang="0">
                      <a:pos x="connsiteX6422" y="connsiteY6422"/>
                    </a:cxn>
                    <a:cxn ang="0">
                      <a:pos x="connsiteX6423" y="connsiteY6423"/>
                    </a:cxn>
                    <a:cxn ang="0">
                      <a:pos x="connsiteX6424" y="connsiteY6424"/>
                    </a:cxn>
                    <a:cxn ang="0">
                      <a:pos x="connsiteX6425" y="connsiteY6425"/>
                    </a:cxn>
                    <a:cxn ang="0">
                      <a:pos x="connsiteX6426" y="connsiteY6426"/>
                    </a:cxn>
                    <a:cxn ang="0">
                      <a:pos x="connsiteX6427" y="connsiteY6427"/>
                    </a:cxn>
                    <a:cxn ang="0">
                      <a:pos x="connsiteX6428" y="connsiteY6428"/>
                    </a:cxn>
                    <a:cxn ang="0">
                      <a:pos x="connsiteX6429" y="connsiteY6429"/>
                    </a:cxn>
                    <a:cxn ang="0">
                      <a:pos x="connsiteX6430" y="connsiteY6430"/>
                    </a:cxn>
                    <a:cxn ang="0">
                      <a:pos x="connsiteX6431" y="connsiteY6431"/>
                    </a:cxn>
                    <a:cxn ang="0">
                      <a:pos x="connsiteX6432" y="connsiteY6432"/>
                    </a:cxn>
                    <a:cxn ang="0">
                      <a:pos x="connsiteX6433" y="connsiteY6433"/>
                    </a:cxn>
                    <a:cxn ang="0">
                      <a:pos x="connsiteX6434" y="connsiteY6434"/>
                    </a:cxn>
                    <a:cxn ang="0">
                      <a:pos x="connsiteX6435" y="connsiteY6435"/>
                    </a:cxn>
                    <a:cxn ang="0">
                      <a:pos x="connsiteX6436" y="connsiteY6436"/>
                    </a:cxn>
                    <a:cxn ang="0">
                      <a:pos x="connsiteX6437" y="connsiteY6437"/>
                    </a:cxn>
                    <a:cxn ang="0">
                      <a:pos x="connsiteX6438" y="connsiteY6438"/>
                    </a:cxn>
                    <a:cxn ang="0">
                      <a:pos x="connsiteX6439" y="connsiteY6439"/>
                    </a:cxn>
                    <a:cxn ang="0">
                      <a:pos x="connsiteX6440" y="connsiteY6440"/>
                    </a:cxn>
                    <a:cxn ang="0">
                      <a:pos x="connsiteX6441" y="connsiteY6441"/>
                    </a:cxn>
                    <a:cxn ang="0">
                      <a:pos x="connsiteX6442" y="connsiteY6442"/>
                    </a:cxn>
                    <a:cxn ang="0">
                      <a:pos x="connsiteX6443" y="connsiteY6443"/>
                    </a:cxn>
                    <a:cxn ang="0">
                      <a:pos x="connsiteX6444" y="connsiteY6444"/>
                    </a:cxn>
                    <a:cxn ang="0">
                      <a:pos x="connsiteX6445" y="connsiteY6445"/>
                    </a:cxn>
                    <a:cxn ang="0">
                      <a:pos x="connsiteX6446" y="connsiteY6446"/>
                    </a:cxn>
                    <a:cxn ang="0">
                      <a:pos x="connsiteX6447" y="connsiteY6447"/>
                    </a:cxn>
                    <a:cxn ang="0">
                      <a:pos x="connsiteX6448" y="connsiteY6448"/>
                    </a:cxn>
                    <a:cxn ang="0">
                      <a:pos x="connsiteX6449" y="connsiteY6449"/>
                    </a:cxn>
                    <a:cxn ang="0">
                      <a:pos x="connsiteX6450" y="connsiteY6450"/>
                    </a:cxn>
                    <a:cxn ang="0">
                      <a:pos x="connsiteX6451" y="connsiteY6451"/>
                    </a:cxn>
                    <a:cxn ang="0">
                      <a:pos x="connsiteX6452" y="connsiteY6452"/>
                    </a:cxn>
                    <a:cxn ang="0">
                      <a:pos x="connsiteX6453" y="connsiteY6453"/>
                    </a:cxn>
                    <a:cxn ang="0">
                      <a:pos x="connsiteX6454" y="connsiteY6454"/>
                    </a:cxn>
                    <a:cxn ang="0">
                      <a:pos x="connsiteX6455" y="connsiteY6455"/>
                    </a:cxn>
                    <a:cxn ang="0">
                      <a:pos x="connsiteX6456" y="connsiteY6456"/>
                    </a:cxn>
                    <a:cxn ang="0">
                      <a:pos x="connsiteX6457" y="connsiteY6457"/>
                    </a:cxn>
                    <a:cxn ang="0">
                      <a:pos x="connsiteX6458" y="connsiteY6458"/>
                    </a:cxn>
                    <a:cxn ang="0">
                      <a:pos x="connsiteX6459" y="connsiteY6459"/>
                    </a:cxn>
                    <a:cxn ang="0">
                      <a:pos x="connsiteX6460" y="connsiteY6460"/>
                    </a:cxn>
                    <a:cxn ang="0">
                      <a:pos x="connsiteX6461" y="connsiteY6461"/>
                    </a:cxn>
                    <a:cxn ang="0">
                      <a:pos x="connsiteX6462" y="connsiteY6462"/>
                    </a:cxn>
                    <a:cxn ang="0">
                      <a:pos x="connsiteX6463" y="connsiteY6463"/>
                    </a:cxn>
                    <a:cxn ang="0">
                      <a:pos x="connsiteX6464" y="connsiteY6464"/>
                    </a:cxn>
                    <a:cxn ang="0">
                      <a:pos x="connsiteX6465" y="connsiteY6465"/>
                    </a:cxn>
                    <a:cxn ang="0">
                      <a:pos x="connsiteX6466" y="connsiteY6466"/>
                    </a:cxn>
                    <a:cxn ang="0">
                      <a:pos x="connsiteX6467" y="connsiteY6467"/>
                    </a:cxn>
                    <a:cxn ang="0">
                      <a:pos x="connsiteX6468" y="connsiteY6468"/>
                    </a:cxn>
                    <a:cxn ang="0">
                      <a:pos x="connsiteX6469" y="connsiteY6469"/>
                    </a:cxn>
                    <a:cxn ang="0">
                      <a:pos x="connsiteX6470" y="connsiteY6470"/>
                    </a:cxn>
                    <a:cxn ang="0">
                      <a:pos x="connsiteX6471" y="connsiteY6471"/>
                    </a:cxn>
                    <a:cxn ang="0">
                      <a:pos x="connsiteX6472" y="connsiteY6472"/>
                    </a:cxn>
                    <a:cxn ang="0">
                      <a:pos x="connsiteX6473" y="connsiteY6473"/>
                    </a:cxn>
                    <a:cxn ang="0">
                      <a:pos x="connsiteX6474" y="connsiteY6474"/>
                    </a:cxn>
                    <a:cxn ang="0">
                      <a:pos x="connsiteX6475" y="connsiteY6475"/>
                    </a:cxn>
                    <a:cxn ang="0">
                      <a:pos x="connsiteX6476" y="connsiteY6476"/>
                    </a:cxn>
                    <a:cxn ang="0">
                      <a:pos x="connsiteX6477" y="connsiteY6477"/>
                    </a:cxn>
                    <a:cxn ang="0">
                      <a:pos x="connsiteX6478" y="connsiteY6478"/>
                    </a:cxn>
                    <a:cxn ang="0">
                      <a:pos x="connsiteX6479" y="connsiteY6479"/>
                    </a:cxn>
                    <a:cxn ang="0">
                      <a:pos x="connsiteX6480" y="connsiteY6480"/>
                    </a:cxn>
                    <a:cxn ang="0">
                      <a:pos x="connsiteX6481" y="connsiteY6481"/>
                    </a:cxn>
                    <a:cxn ang="0">
                      <a:pos x="connsiteX6482" y="connsiteY6482"/>
                    </a:cxn>
                    <a:cxn ang="0">
                      <a:pos x="connsiteX6483" y="connsiteY6483"/>
                    </a:cxn>
                    <a:cxn ang="0">
                      <a:pos x="connsiteX6484" y="connsiteY6484"/>
                    </a:cxn>
                    <a:cxn ang="0">
                      <a:pos x="connsiteX6485" y="connsiteY6485"/>
                    </a:cxn>
                    <a:cxn ang="0">
                      <a:pos x="connsiteX6486" y="connsiteY6486"/>
                    </a:cxn>
                    <a:cxn ang="0">
                      <a:pos x="connsiteX6487" y="connsiteY6487"/>
                    </a:cxn>
                    <a:cxn ang="0">
                      <a:pos x="connsiteX6488" y="connsiteY6488"/>
                    </a:cxn>
                    <a:cxn ang="0">
                      <a:pos x="connsiteX6489" y="connsiteY6489"/>
                    </a:cxn>
                    <a:cxn ang="0">
                      <a:pos x="connsiteX6490" y="connsiteY6490"/>
                    </a:cxn>
                    <a:cxn ang="0">
                      <a:pos x="connsiteX6491" y="connsiteY6491"/>
                    </a:cxn>
                    <a:cxn ang="0">
                      <a:pos x="connsiteX6492" y="connsiteY6492"/>
                    </a:cxn>
                    <a:cxn ang="0">
                      <a:pos x="connsiteX6493" y="connsiteY6493"/>
                    </a:cxn>
                    <a:cxn ang="0">
                      <a:pos x="connsiteX6494" y="connsiteY6494"/>
                    </a:cxn>
                    <a:cxn ang="0">
                      <a:pos x="connsiteX6495" y="connsiteY6495"/>
                    </a:cxn>
                    <a:cxn ang="0">
                      <a:pos x="connsiteX6496" y="connsiteY6496"/>
                    </a:cxn>
                    <a:cxn ang="0">
                      <a:pos x="connsiteX6497" y="connsiteY6497"/>
                    </a:cxn>
                    <a:cxn ang="0">
                      <a:pos x="connsiteX6498" y="connsiteY6498"/>
                    </a:cxn>
                    <a:cxn ang="0">
                      <a:pos x="connsiteX6499" y="connsiteY6499"/>
                    </a:cxn>
                    <a:cxn ang="0">
                      <a:pos x="connsiteX6500" y="connsiteY6500"/>
                    </a:cxn>
                    <a:cxn ang="0">
                      <a:pos x="connsiteX6501" y="connsiteY6501"/>
                    </a:cxn>
                    <a:cxn ang="0">
                      <a:pos x="connsiteX6502" y="connsiteY6502"/>
                    </a:cxn>
                    <a:cxn ang="0">
                      <a:pos x="connsiteX6503" y="connsiteY6503"/>
                    </a:cxn>
                    <a:cxn ang="0">
                      <a:pos x="connsiteX6504" y="connsiteY6504"/>
                    </a:cxn>
                    <a:cxn ang="0">
                      <a:pos x="connsiteX6505" y="connsiteY6505"/>
                    </a:cxn>
                    <a:cxn ang="0">
                      <a:pos x="connsiteX6506" y="connsiteY6506"/>
                    </a:cxn>
                    <a:cxn ang="0">
                      <a:pos x="connsiteX6507" y="connsiteY6507"/>
                    </a:cxn>
                    <a:cxn ang="0">
                      <a:pos x="connsiteX6508" y="connsiteY6508"/>
                    </a:cxn>
                    <a:cxn ang="0">
                      <a:pos x="connsiteX6509" y="connsiteY6509"/>
                    </a:cxn>
                    <a:cxn ang="0">
                      <a:pos x="connsiteX6510" y="connsiteY6510"/>
                    </a:cxn>
                    <a:cxn ang="0">
                      <a:pos x="connsiteX6511" y="connsiteY6511"/>
                    </a:cxn>
                    <a:cxn ang="0">
                      <a:pos x="connsiteX6512" y="connsiteY6512"/>
                    </a:cxn>
                    <a:cxn ang="0">
                      <a:pos x="connsiteX6513" y="connsiteY6513"/>
                    </a:cxn>
                    <a:cxn ang="0">
                      <a:pos x="connsiteX6514" y="connsiteY6514"/>
                    </a:cxn>
                    <a:cxn ang="0">
                      <a:pos x="connsiteX6515" y="connsiteY6515"/>
                    </a:cxn>
                    <a:cxn ang="0">
                      <a:pos x="connsiteX6516" y="connsiteY6516"/>
                    </a:cxn>
                    <a:cxn ang="0">
                      <a:pos x="connsiteX6517" y="connsiteY6517"/>
                    </a:cxn>
                    <a:cxn ang="0">
                      <a:pos x="connsiteX6518" y="connsiteY6518"/>
                    </a:cxn>
                    <a:cxn ang="0">
                      <a:pos x="connsiteX6519" y="connsiteY6519"/>
                    </a:cxn>
                    <a:cxn ang="0">
                      <a:pos x="connsiteX6520" y="connsiteY6520"/>
                    </a:cxn>
                    <a:cxn ang="0">
                      <a:pos x="connsiteX6521" y="connsiteY6521"/>
                    </a:cxn>
                    <a:cxn ang="0">
                      <a:pos x="connsiteX6522" y="connsiteY6522"/>
                    </a:cxn>
                    <a:cxn ang="0">
                      <a:pos x="connsiteX6523" y="connsiteY6523"/>
                    </a:cxn>
                    <a:cxn ang="0">
                      <a:pos x="connsiteX6524" y="connsiteY6524"/>
                    </a:cxn>
                    <a:cxn ang="0">
                      <a:pos x="connsiteX6525" y="connsiteY6525"/>
                    </a:cxn>
                    <a:cxn ang="0">
                      <a:pos x="connsiteX6526" y="connsiteY6526"/>
                    </a:cxn>
                    <a:cxn ang="0">
                      <a:pos x="connsiteX6527" y="connsiteY6527"/>
                    </a:cxn>
                    <a:cxn ang="0">
                      <a:pos x="connsiteX6528" y="connsiteY6528"/>
                    </a:cxn>
                    <a:cxn ang="0">
                      <a:pos x="connsiteX6529" y="connsiteY6529"/>
                    </a:cxn>
                    <a:cxn ang="0">
                      <a:pos x="connsiteX6530" y="connsiteY6530"/>
                    </a:cxn>
                    <a:cxn ang="0">
                      <a:pos x="connsiteX6531" y="connsiteY6531"/>
                    </a:cxn>
                    <a:cxn ang="0">
                      <a:pos x="connsiteX6532" y="connsiteY6532"/>
                    </a:cxn>
                    <a:cxn ang="0">
                      <a:pos x="connsiteX6533" y="connsiteY6533"/>
                    </a:cxn>
                    <a:cxn ang="0">
                      <a:pos x="connsiteX6534" y="connsiteY6534"/>
                    </a:cxn>
                    <a:cxn ang="0">
                      <a:pos x="connsiteX6535" y="connsiteY6535"/>
                    </a:cxn>
                    <a:cxn ang="0">
                      <a:pos x="connsiteX6536" y="connsiteY6536"/>
                    </a:cxn>
                    <a:cxn ang="0">
                      <a:pos x="connsiteX6537" y="connsiteY6537"/>
                    </a:cxn>
                    <a:cxn ang="0">
                      <a:pos x="connsiteX6538" y="connsiteY6538"/>
                    </a:cxn>
                    <a:cxn ang="0">
                      <a:pos x="connsiteX6539" y="connsiteY6539"/>
                    </a:cxn>
                    <a:cxn ang="0">
                      <a:pos x="connsiteX6540" y="connsiteY6540"/>
                    </a:cxn>
                    <a:cxn ang="0">
                      <a:pos x="connsiteX6541" y="connsiteY6541"/>
                    </a:cxn>
                    <a:cxn ang="0">
                      <a:pos x="connsiteX6542" y="connsiteY6542"/>
                    </a:cxn>
                    <a:cxn ang="0">
                      <a:pos x="connsiteX6543" y="connsiteY6543"/>
                    </a:cxn>
                    <a:cxn ang="0">
                      <a:pos x="connsiteX6544" y="connsiteY6544"/>
                    </a:cxn>
                    <a:cxn ang="0">
                      <a:pos x="connsiteX6545" y="connsiteY6545"/>
                    </a:cxn>
                    <a:cxn ang="0">
                      <a:pos x="connsiteX6546" y="connsiteY6546"/>
                    </a:cxn>
                    <a:cxn ang="0">
                      <a:pos x="connsiteX6547" y="connsiteY6547"/>
                    </a:cxn>
                    <a:cxn ang="0">
                      <a:pos x="connsiteX6548" y="connsiteY6548"/>
                    </a:cxn>
                    <a:cxn ang="0">
                      <a:pos x="connsiteX6549" y="connsiteY6549"/>
                    </a:cxn>
                    <a:cxn ang="0">
                      <a:pos x="connsiteX6550" y="connsiteY6550"/>
                    </a:cxn>
                    <a:cxn ang="0">
                      <a:pos x="connsiteX6551" y="connsiteY6551"/>
                    </a:cxn>
                    <a:cxn ang="0">
                      <a:pos x="connsiteX6552" y="connsiteY6552"/>
                    </a:cxn>
                    <a:cxn ang="0">
                      <a:pos x="connsiteX6553" y="connsiteY6553"/>
                    </a:cxn>
                    <a:cxn ang="0">
                      <a:pos x="connsiteX6554" y="connsiteY6554"/>
                    </a:cxn>
                    <a:cxn ang="0">
                      <a:pos x="connsiteX6555" y="connsiteY6555"/>
                    </a:cxn>
                    <a:cxn ang="0">
                      <a:pos x="connsiteX6556" y="connsiteY6556"/>
                    </a:cxn>
                    <a:cxn ang="0">
                      <a:pos x="connsiteX6557" y="connsiteY6557"/>
                    </a:cxn>
                    <a:cxn ang="0">
                      <a:pos x="connsiteX6558" y="connsiteY6558"/>
                    </a:cxn>
                    <a:cxn ang="0">
                      <a:pos x="connsiteX6559" y="connsiteY6559"/>
                    </a:cxn>
                    <a:cxn ang="0">
                      <a:pos x="connsiteX6560" y="connsiteY6560"/>
                    </a:cxn>
                    <a:cxn ang="0">
                      <a:pos x="connsiteX6561" y="connsiteY6561"/>
                    </a:cxn>
                    <a:cxn ang="0">
                      <a:pos x="connsiteX6562" y="connsiteY6562"/>
                    </a:cxn>
                    <a:cxn ang="0">
                      <a:pos x="connsiteX6563" y="connsiteY6563"/>
                    </a:cxn>
                    <a:cxn ang="0">
                      <a:pos x="connsiteX6564" y="connsiteY6564"/>
                    </a:cxn>
                    <a:cxn ang="0">
                      <a:pos x="connsiteX6565" y="connsiteY6565"/>
                    </a:cxn>
                    <a:cxn ang="0">
                      <a:pos x="connsiteX6566" y="connsiteY6566"/>
                    </a:cxn>
                    <a:cxn ang="0">
                      <a:pos x="connsiteX6567" y="connsiteY6567"/>
                    </a:cxn>
                    <a:cxn ang="0">
                      <a:pos x="connsiteX6568" y="connsiteY6568"/>
                    </a:cxn>
                    <a:cxn ang="0">
                      <a:pos x="connsiteX6569" y="connsiteY6569"/>
                    </a:cxn>
                    <a:cxn ang="0">
                      <a:pos x="connsiteX6570" y="connsiteY6570"/>
                    </a:cxn>
                    <a:cxn ang="0">
                      <a:pos x="connsiteX6571" y="connsiteY6571"/>
                    </a:cxn>
                    <a:cxn ang="0">
                      <a:pos x="connsiteX6572" y="connsiteY6572"/>
                    </a:cxn>
                    <a:cxn ang="0">
                      <a:pos x="connsiteX6573" y="connsiteY6573"/>
                    </a:cxn>
                    <a:cxn ang="0">
                      <a:pos x="connsiteX6574" y="connsiteY6574"/>
                    </a:cxn>
                    <a:cxn ang="0">
                      <a:pos x="connsiteX6575" y="connsiteY6575"/>
                    </a:cxn>
                    <a:cxn ang="0">
                      <a:pos x="connsiteX6576" y="connsiteY6576"/>
                    </a:cxn>
                    <a:cxn ang="0">
                      <a:pos x="connsiteX6577" y="connsiteY6577"/>
                    </a:cxn>
                    <a:cxn ang="0">
                      <a:pos x="connsiteX6578" y="connsiteY6578"/>
                    </a:cxn>
                    <a:cxn ang="0">
                      <a:pos x="connsiteX6579" y="connsiteY6579"/>
                    </a:cxn>
                    <a:cxn ang="0">
                      <a:pos x="connsiteX6580" y="connsiteY6580"/>
                    </a:cxn>
                    <a:cxn ang="0">
                      <a:pos x="connsiteX6581" y="connsiteY6581"/>
                    </a:cxn>
                    <a:cxn ang="0">
                      <a:pos x="connsiteX6582" y="connsiteY6582"/>
                    </a:cxn>
                    <a:cxn ang="0">
                      <a:pos x="connsiteX6583" y="connsiteY6583"/>
                    </a:cxn>
                    <a:cxn ang="0">
                      <a:pos x="connsiteX6584" y="connsiteY6584"/>
                    </a:cxn>
                    <a:cxn ang="0">
                      <a:pos x="connsiteX6585" y="connsiteY6585"/>
                    </a:cxn>
                    <a:cxn ang="0">
                      <a:pos x="connsiteX6586" y="connsiteY6586"/>
                    </a:cxn>
                    <a:cxn ang="0">
                      <a:pos x="connsiteX6587" y="connsiteY6587"/>
                    </a:cxn>
                    <a:cxn ang="0">
                      <a:pos x="connsiteX6588" y="connsiteY6588"/>
                    </a:cxn>
                    <a:cxn ang="0">
                      <a:pos x="connsiteX6589" y="connsiteY6589"/>
                    </a:cxn>
                    <a:cxn ang="0">
                      <a:pos x="connsiteX6590" y="connsiteY6590"/>
                    </a:cxn>
                    <a:cxn ang="0">
                      <a:pos x="connsiteX6591" y="connsiteY6591"/>
                    </a:cxn>
                    <a:cxn ang="0">
                      <a:pos x="connsiteX6592" y="connsiteY6592"/>
                    </a:cxn>
                    <a:cxn ang="0">
                      <a:pos x="connsiteX6593" y="connsiteY6593"/>
                    </a:cxn>
                    <a:cxn ang="0">
                      <a:pos x="connsiteX6594" y="connsiteY6594"/>
                    </a:cxn>
                    <a:cxn ang="0">
                      <a:pos x="connsiteX6595" y="connsiteY6595"/>
                    </a:cxn>
                    <a:cxn ang="0">
                      <a:pos x="connsiteX6596" y="connsiteY6596"/>
                    </a:cxn>
                    <a:cxn ang="0">
                      <a:pos x="connsiteX6597" y="connsiteY6597"/>
                    </a:cxn>
                    <a:cxn ang="0">
                      <a:pos x="connsiteX6598" y="connsiteY6598"/>
                    </a:cxn>
                    <a:cxn ang="0">
                      <a:pos x="connsiteX6599" y="connsiteY6599"/>
                    </a:cxn>
                    <a:cxn ang="0">
                      <a:pos x="connsiteX6600" y="connsiteY6600"/>
                    </a:cxn>
                    <a:cxn ang="0">
                      <a:pos x="connsiteX6601" y="connsiteY6601"/>
                    </a:cxn>
                    <a:cxn ang="0">
                      <a:pos x="connsiteX6602" y="connsiteY6602"/>
                    </a:cxn>
                    <a:cxn ang="0">
                      <a:pos x="connsiteX6603" y="connsiteY6603"/>
                    </a:cxn>
                    <a:cxn ang="0">
                      <a:pos x="connsiteX6604" y="connsiteY6604"/>
                    </a:cxn>
                    <a:cxn ang="0">
                      <a:pos x="connsiteX6605" y="connsiteY6605"/>
                    </a:cxn>
                    <a:cxn ang="0">
                      <a:pos x="connsiteX6606" y="connsiteY6606"/>
                    </a:cxn>
                    <a:cxn ang="0">
                      <a:pos x="connsiteX6607" y="connsiteY6607"/>
                    </a:cxn>
                    <a:cxn ang="0">
                      <a:pos x="connsiteX6608" y="connsiteY6608"/>
                    </a:cxn>
                    <a:cxn ang="0">
                      <a:pos x="connsiteX6609" y="connsiteY6609"/>
                    </a:cxn>
                    <a:cxn ang="0">
                      <a:pos x="connsiteX6610" y="connsiteY6610"/>
                    </a:cxn>
                    <a:cxn ang="0">
                      <a:pos x="connsiteX6611" y="connsiteY6611"/>
                    </a:cxn>
                    <a:cxn ang="0">
                      <a:pos x="connsiteX6612" y="connsiteY6612"/>
                    </a:cxn>
                    <a:cxn ang="0">
                      <a:pos x="connsiteX6613" y="connsiteY6613"/>
                    </a:cxn>
                    <a:cxn ang="0">
                      <a:pos x="connsiteX6614" y="connsiteY6614"/>
                    </a:cxn>
                    <a:cxn ang="0">
                      <a:pos x="connsiteX6615" y="connsiteY6615"/>
                    </a:cxn>
                    <a:cxn ang="0">
                      <a:pos x="connsiteX6616" y="connsiteY6616"/>
                    </a:cxn>
                    <a:cxn ang="0">
                      <a:pos x="connsiteX6617" y="connsiteY6617"/>
                    </a:cxn>
                    <a:cxn ang="0">
                      <a:pos x="connsiteX6618" y="connsiteY6618"/>
                    </a:cxn>
                    <a:cxn ang="0">
                      <a:pos x="connsiteX6619" y="connsiteY6619"/>
                    </a:cxn>
                    <a:cxn ang="0">
                      <a:pos x="connsiteX6620" y="connsiteY6620"/>
                    </a:cxn>
                    <a:cxn ang="0">
                      <a:pos x="connsiteX6621" y="connsiteY6621"/>
                    </a:cxn>
                    <a:cxn ang="0">
                      <a:pos x="connsiteX6622" y="connsiteY6622"/>
                    </a:cxn>
                    <a:cxn ang="0">
                      <a:pos x="connsiteX6623" y="connsiteY6623"/>
                    </a:cxn>
                    <a:cxn ang="0">
                      <a:pos x="connsiteX6624" y="connsiteY6624"/>
                    </a:cxn>
                    <a:cxn ang="0">
                      <a:pos x="connsiteX6625" y="connsiteY6625"/>
                    </a:cxn>
                    <a:cxn ang="0">
                      <a:pos x="connsiteX6626" y="connsiteY6626"/>
                    </a:cxn>
                    <a:cxn ang="0">
                      <a:pos x="connsiteX6627" y="connsiteY6627"/>
                    </a:cxn>
                    <a:cxn ang="0">
                      <a:pos x="connsiteX6628" y="connsiteY6628"/>
                    </a:cxn>
                    <a:cxn ang="0">
                      <a:pos x="connsiteX6629" y="connsiteY6629"/>
                    </a:cxn>
                    <a:cxn ang="0">
                      <a:pos x="connsiteX6630" y="connsiteY6630"/>
                    </a:cxn>
                    <a:cxn ang="0">
                      <a:pos x="connsiteX6631" y="connsiteY6631"/>
                    </a:cxn>
                    <a:cxn ang="0">
                      <a:pos x="connsiteX6632" y="connsiteY6632"/>
                    </a:cxn>
                    <a:cxn ang="0">
                      <a:pos x="connsiteX6633" y="connsiteY6633"/>
                    </a:cxn>
                    <a:cxn ang="0">
                      <a:pos x="connsiteX6634" y="connsiteY6634"/>
                    </a:cxn>
                    <a:cxn ang="0">
                      <a:pos x="connsiteX6635" y="connsiteY6635"/>
                    </a:cxn>
                    <a:cxn ang="0">
                      <a:pos x="connsiteX6636" y="connsiteY6636"/>
                    </a:cxn>
                    <a:cxn ang="0">
                      <a:pos x="connsiteX6637" y="connsiteY6637"/>
                    </a:cxn>
                    <a:cxn ang="0">
                      <a:pos x="connsiteX6638" y="connsiteY6638"/>
                    </a:cxn>
                    <a:cxn ang="0">
                      <a:pos x="connsiteX6639" y="connsiteY6639"/>
                    </a:cxn>
                    <a:cxn ang="0">
                      <a:pos x="connsiteX6640" y="connsiteY6640"/>
                    </a:cxn>
                    <a:cxn ang="0">
                      <a:pos x="connsiteX6641" y="connsiteY6641"/>
                    </a:cxn>
                    <a:cxn ang="0">
                      <a:pos x="connsiteX6642" y="connsiteY6642"/>
                    </a:cxn>
                    <a:cxn ang="0">
                      <a:pos x="connsiteX6643" y="connsiteY6643"/>
                    </a:cxn>
                    <a:cxn ang="0">
                      <a:pos x="connsiteX6644" y="connsiteY6644"/>
                    </a:cxn>
                    <a:cxn ang="0">
                      <a:pos x="connsiteX6645" y="connsiteY6645"/>
                    </a:cxn>
                    <a:cxn ang="0">
                      <a:pos x="connsiteX6646" y="connsiteY6646"/>
                    </a:cxn>
                    <a:cxn ang="0">
                      <a:pos x="connsiteX6647" y="connsiteY6647"/>
                    </a:cxn>
                    <a:cxn ang="0">
                      <a:pos x="connsiteX6648" y="connsiteY6648"/>
                    </a:cxn>
                    <a:cxn ang="0">
                      <a:pos x="connsiteX6649" y="connsiteY6649"/>
                    </a:cxn>
                    <a:cxn ang="0">
                      <a:pos x="connsiteX6650" y="connsiteY6650"/>
                    </a:cxn>
                    <a:cxn ang="0">
                      <a:pos x="connsiteX6651" y="connsiteY6651"/>
                    </a:cxn>
                    <a:cxn ang="0">
                      <a:pos x="connsiteX6652" y="connsiteY6652"/>
                    </a:cxn>
                    <a:cxn ang="0">
                      <a:pos x="connsiteX6653" y="connsiteY6653"/>
                    </a:cxn>
                    <a:cxn ang="0">
                      <a:pos x="connsiteX6654" y="connsiteY6654"/>
                    </a:cxn>
                    <a:cxn ang="0">
                      <a:pos x="connsiteX6655" y="connsiteY6655"/>
                    </a:cxn>
                    <a:cxn ang="0">
                      <a:pos x="connsiteX6656" y="connsiteY6656"/>
                    </a:cxn>
                    <a:cxn ang="0">
                      <a:pos x="connsiteX6657" y="connsiteY6657"/>
                    </a:cxn>
                    <a:cxn ang="0">
                      <a:pos x="connsiteX6658" y="connsiteY6658"/>
                    </a:cxn>
                    <a:cxn ang="0">
                      <a:pos x="connsiteX6659" y="connsiteY6659"/>
                    </a:cxn>
                    <a:cxn ang="0">
                      <a:pos x="connsiteX6660" y="connsiteY6660"/>
                    </a:cxn>
                    <a:cxn ang="0">
                      <a:pos x="connsiteX6661" y="connsiteY6661"/>
                    </a:cxn>
                    <a:cxn ang="0">
                      <a:pos x="connsiteX6662" y="connsiteY6662"/>
                    </a:cxn>
                    <a:cxn ang="0">
                      <a:pos x="connsiteX6663" y="connsiteY6663"/>
                    </a:cxn>
                    <a:cxn ang="0">
                      <a:pos x="connsiteX6664" y="connsiteY6664"/>
                    </a:cxn>
                    <a:cxn ang="0">
                      <a:pos x="connsiteX6665" y="connsiteY6665"/>
                    </a:cxn>
                    <a:cxn ang="0">
                      <a:pos x="connsiteX6666" y="connsiteY6666"/>
                    </a:cxn>
                    <a:cxn ang="0">
                      <a:pos x="connsiteX6667" y="connsiteY6667"/>
                    </a:cxn>
                    <a:cxn ang="0">
                      <a:pos x="connsiteX6668" y="connsiteY6668"/>
                    </a:cxn>
                    <a:cxn ang="0">
                      <a:pos x="connsiteX6669" y="connsiteY6669"/>
                    </a:cxn>
                    <a:cxn ang="0">
                      <a:pos x="connsiteX6670" y="connsiteY6670"/>
                    </a:cxn>
                    <a:cxn ang="0">
                      <a:pos x="connsiteX6671" y="connsiteY6671"/>
                    </a:cxn>
                    <a:cxn ang="0">
                      <a:pos x="connsiteX6672" y="connsiteY6672"/>
                    </a:cxn>
                    <a:cxn ang="0">
                      <a:pos x="connsiteX6673" y="connsiteY6673"/>
                    </a:cxn>
                    <a:cxn ang="0">
                      <a:pos x="connsiteX6674" y="connsiteY6674"/>
                    </a:cxn>
                    <a:cxn ang="0">
                      <a:pos x="connsiteX6675" y="connsiteY6675"/>
                    </a:cxn>
                    <a:cxn ang="0">
                      <a:pos x="connsiteX6676" y="connsiteY6676"/>
                    </a:cxn>
                    <a:cxn ang="0">
                      <a:pos x="connsiteX6677" y="connsiteY6677"/>
                    </a:cxn>
                    <a:cxn ang="0">
                      <a:pos x="connsiteX6678" y="connsiteY6678"/>
                    </a:cxn>
                    <a:cxn ang="0">
                      <a:pos x="connsiteX6679" y="connsiteY6679"/>
                    </a:cxn>
                    <a:cxn ang="0">
                      <a:pos x="connsiteX6680" y="connsiteY6680"/>
                    </a:cxn>
                    <a:cxn ang="0">
                      <a:pos x="connsiteX6681" y="connsiteY6681"/>
                    </a:cxn>
                    <a:cxn ang="0">
                      <a:pos x="connsiteX6682" y="connsiteY6682"/>
                    </a:cxn>
                    <a:cxn ang="0">
                      <a:pos x="connsiteX6683" y="connsiteY6683"/>
                    </a:cxn>
                    <a:cxn ang="0">
                      <a:pos x="connsiteX6684" y="connsiteY6684"/>
                    </a:cxn>
                    <a:cxn ang="0">
                      <a:pos x="connsiteX6685" y="connsiteY6685"/>
                    </a:cxn>
                    <a:cxn ang="0">
                      <a:pos x="connsiteX6686" y="connsiteY6686"/>
                    </a:cxn>
                    <a:cxn ang="0">
                      <a:pos x="connsiteX6687" y="connsiteY6687"/>
                    </a:cxn>
                    <a:cxn ang="0">
                      <a:pos x="connsiteX6688" y="connsiteY6688"/>
                    </a:cxn>
                    <a:cxn ang="0">
                      <a:pos x="connsiteX6689" y="connsiteY6689"/>
                    </a:cxn>
                    <a:cxn ang="0">
                      <a:pos x="connsiteX6690" y="connsiteY6690"/>
                    </a:cxn>
                    <a:cxn ang="0">
                      <a:pos x="connsiteX6691" y="connsiteY6691"/>
                    </a:cxn>
                    <a:cxn ang="0">
                      <a:pos x="connsiteX6692" y="connsiteY6692"/>
                    </a:cxn>
                    <a:cxn ang="0">
                      <a:pos x="connsiteX6693" y="connsiteY6693"/>
                    </a:cxn>
                    <a:cxn ang="0">
                      <a:pos x="connsiteX6694" y="connsiteY6694"/>
                    </a:cxn>
                    <a:cxn ang="0">
                      <a:pos x="connsiteX6695" y="connsiteY6695"/>
                    </a:cxn>
                    <a:cxn ang="0">
                      <a:pos x="connsiteX6696" y="connsiteY6696"/>
                    </a:cxn>
                    <a:cxn ang="0">
                      <a:pos x="connsiteX6697" y="connsiteY6697"/>
                    </a:cxn>
                    <a:cxn ang="0">
                      <a:pos x="connsiteX6698" y="connsiteY6698"/>
                    </a:cxn>
                    <a:cxn ang="0">
                      <a:pos x="connsiteX6699" y="connsiteY6699"/>
                    </a:cxn>
                    <a:cxn ang="0">
                      <a:pos x="connsiteX6700" y="connsiteY6700"/>
                    </a:cxn>
                    <a:cxn ang="0">
                      <a:pos x="connsiteX6701" y="connsiteY6701"/>
                    </a:cxn>
                    <a:cxn ang="0">
                      <a:pos x="connsiteX6702" y="connsiteY6702"/>
                    </a:cxn>
                    <a:cxn ang="0">
                      <a:pos x="connsiteX6703" y="connsiteY6703"/>
                    </a:cxn>
                    <a:cxn ang="0">
                      <a:pos x="connsiteX6704" y="connsiteY6704"/>
                    </a:cxn>
                    <a:cxn ang="0">
                      <a:pos x="connsiteX6705" y="connsiteY6705"/>
                    </a:cxn>
                    <a:cxn ang="0">
                      <a:pos x="connsiteX6706" y="connsiteY6706"/>
                    </a:cxn>
                    <a:cxn ang="0">
                      <a:pos x="connsiteX6707" y="connsiteY6707"/>
                    </a:cxn>
                    <a:cxn ang="0">
                      <a:pos x="connsiteX6708" y="connsiteY6708"/>
                    </a:cxn>
                    <a:cxn ang="0">
                      <a:pos x="connsiteX6709" y="connsiteY6709"/>
                    </a:cxn>
                    <a:cxn ang="0">
                      <a:pos x="connsiteX6710" y="connsiteY6710"/>
                    </a:cxn>
                    <a:cxn ang="0">
                      <a:pos x="connsiteX6711" y="connsiteY6711"/>
                    </a:cxn>
                    <a:cxn ang="0">
                      <a:pos x="connsiteX6712" y="connsiteY6712"/>
                    </a:cxn>
                    <a:cxn ang="0">
                      <a:pos x="connsiteX6713" y="connsiteY6713"/>
                    </a:cxn>
                    <a:cxn ang="0">
                      <a:pos x="connsiteX6714" y="connsiteY6714"/>
                    </a:cxn>
                    <a:cxn ang="0">
                      <a:pos x="connsiteX6715" y="connsiteY6715"/>
                    </a:cxn>
                    <a:cxn ang="0">
                      <a:pos x="connsiteX6716" y="connsiteY6716"/>
                    </a:cxn>
                    <a:cxn ang="0">
                      <a:pos x="connsiteX6717" y="connsiteY6717"/>
                    </a:cxn>
                    <a:cxn ang="0">
                      <a:pos x="connsiteX6718" y="connsiteY6718"/>
                    </a:cxn>
                    <a:cxn ang="0">
                      <a:pos x="connsiteX6719" y="connsiteY6719"/>
                    </a:cxn>
                    <a:cxn ang="0">
                      <a:pos x="connsiteX6720" y="connsiteY6720"/>
                    </a:cxn>
                    <a:cxn ang="0">
                      <a:pos x="connsiteX6721" y="connsiteY6721"/>
                    </a:cxn>
                    <a:cxn ang="0">
                      <a:pos x="connsiteX6722" y="connsiteY6722"/>
                    </a:cxn>
                    <a:cxn ang="0">
                      <a:pos x="connsiteX6723" y="connsiteY6723"/>
                    </a:cxn>
                    <a:cxn ang="0">
                      <a:pos x="connsiteX6724" y="connsiteY6724"/>
                    </a:cxn>
                    <a:cxn ang="0">
                      <a:pos x="connsiteX6725" y="connsiteY6725"/>
                    </a:cxn>
                    <a:cxn ang="0">
                      <a:pos x="connsiteX6726" y="connsiteY6726"/>
                    </a:cxn>
                    <a:cxn ang="0">
                      <a:pos x="connsiteX6727" y="connsiteY6727"/>
                    </a:cxn>
                    <a:cxn ang="0">
                      <a:pos x="connsiteX6728" y="connsiteY6728"/>
                    </a:cxn>
                    <a:cxn ang="0">
                      <a:pos x="connsiteX6729" y="connsiteY6729"/>
                    </a:cxn>
                    <a:cxn ang="0">
                      <a:pos x="connsiteX6730" y="connsiteY6730"/>
                    </a:cxn>
                    <a:cxn ang="0">
                      <a:pos x="connsiteX6731" y="connsiteY6731"/>
                    </a:cxn>
                    <a:cxn ang="0">
                      <a:pos x="connsiteX6732" y="connsiteY6732"/>
                    </a:cxn>
                    <a:cxn ang="0">
                      <a:pos x="connsiteX6733" y="connsiteY6733"/>
                    </a:cxn>
                    <a:cxn ang="0">
                      <a:pos x="connsiteX6734" y="connsiteY6734"/>
                    </a:cxn>
                    <a:cxn ang="0">
                      <a:pos x="connsiteX6735" y="connsiteY6735"/>
                    </a:cxn>
                    <a:cxn ang="0">
                      <a:pos x="connsiteX6736" y="connsiteY6736"/>
                    </a:cxn>
                    <a:cxn ang="0">
                      <a:pos x="connsiteX6737" y="connsiteY6737"/>
                    </a:cxn>
                    <a:cxn ang="0">
                      <a:pos x="connsiteX6738" y="connsiteY6738"/>
                    </a:cxn>
                    <a:cxn ang="0">
                      <a:pos x="connsiteX6739" y="connsiteY6739"/>
                    </a:cxn>
                    <a:cxn ang="0">
                      <a:pos x="connsiteX6740" y="connsiteY6740"/>
                    </a:cxn>
                    <a:cxn ang="0">
                      <a:pos x="connsiteX6741" y="connsiteY6741"/>
                    </a:cxn>
                    <a:cxn ang="0">
                      <a:pos x="connsiteX6742" y="connsiteY6742"/>
                    </a:cxn>
                    <a:cxn ang="0">
                      <a:pos x="connsiteX6743" y="connsiteY6743"/>
                    </a:cxn>
                    <a:cxn ang="0">
                      <a:pos x="connsiteX6744" y="connsiteY6744"/>
                    </a:cxn>
                    <a:cxn ang="0">
                      <a:pos x="connsiteX6745" y="connsiteY6745"/>
                    </a:cxn>
                    <a:cxn ang="0">
                      <a:pos x="connsiteX6746" y="connsiteY6746"/>
                    </a:cxn>
                    <a:cxn ang="0">
                      <a:pos x="connsiteX6747" y="connsiteY6747"/>
                    </a:cxn>
                    <a:cxn ang="0">
                      <a:pos x="connsiteX6748" y="connsiteY6748"/>
                    </a:cxn>
                    <a:cxn ang="0">
                      <a:pos x="connsiteX6749" y="connsiteY6749"/>
                    </a:cxn>
                    <a:cxn ang="0">
                      <a:pos x="connsiteX6750" y="connsiteY6750"/>
                    </a:cxn>
                    <a:cxn ang="0">
                      <a:pos x="connsiteX6751" y="connsiteY6751"/>
                    </a:cxn>
                    <a:cxn ang="0">
                      <a:pos x="connsiteX6752" y="connsiteY6752"/>
                    </a:cxn>
                    <a:cxn ang="0">
                      <a:pos x="connsiteX6753" y="connsiteY6753"/>
                    </a:cxn>
                    <a:cxn ang="0">
                      <a:pos x="connsiteX6754" y="connsiteY6754"/>
                    </a:cxn>
                    <a:cxn ang="0">
                      <a:pos x="connsiteX6755" y="connsiteY6755"/>
                    </a:cxn>
                    <a:cxn ang="0">
                      <a:pos x="connsiteX6756" y="connsiteY6756"/>
                    </a:cxn>
                    <a:cxn ang="0">
                      <a:pos x="connsiteX6757" y="connsiteY6757"/>
                    </a:cxn>
                    <a:cxn ang="0">
                      <a:pos x="connsiteX6758" y="connsiteY6758"/>
                    </a:cxn>
                    <a:cxn ang="0">
                      <a:pos x="connsiteX6759" y="connsiteY6759"/>
                    </a:cxn>
                    <a:cxn ang="0">
                      <a:pos x="connsiteX6760" y="connsiteY6760"/>
                    </a:cxn>
                    <a:cxn ang="0">
                      <a:pos x="connsiteX6761" y="connsiteY6761"/>
                    </a:cxn>
                    <a:cxn ang="0">
                      <a:pos x="connsiteX6762" y="connsiteY6762"/>
                    </a:cxn>
                    <a:cxn ang="0">
                      <a:pos x="connsiteX6763" y="connsiteY6763"/>
                    </a:cxn>
                    <a:cxn ang="0">
                      <a:pos x="connsiteX6764" y="connsiteY6764"/>
                    </a:cxn>
                    <a:cxn ang="0">
                      <a:pos x="connsiteX6765" y="connsiteY6765"/>
                    </a:cxn>
                    <a:cxn ang="0">
                      <a:pos x="connsiteX6766" y="connsiteY6766"/>
                    </a:cxn>
                    <a:cxn ang="0">
                      <a:pos x="connsiteX6767" y="connsiteY6767"/>
                    </a:cxn>
                    <a:cxn ang="0">
                      <a:pos x="connsiteX6768" y="connsiteY6768"/>
                    </a:cxn>
                    <a:cxn ang="0">
                      <a:pos x="connsiteX6769" y="connsiteY6769"/>
                    </a:cxn>
                    <a:cxn ang="0">
                      <a:pos x="connsiteX6770" y="connsiteY6770"/>
                    </a:cxn>
                    <a:cxn ang="0">
                      <a:pos x="connsiteX6771" y="connsiteY6771"/>
                    </a:cxn>
                    <a:cxn ang="0">
                      <a:pos x="connsiteX6772" y="connsiteY6772"/>
                    </a:cxn>
                    <a:cxn ang="0">
                      <a:pos x="connsiteX6773" y="connsiteY6773"/>
                    </a:cxn>
                    <a:cxn ang="0">
                      <a:pos x="connsiteX6774" y="connsiteY6774"/>
                    </a:cxn>
                    <a:cxn ang="0">
                      <a:pos x="connsiteX6775" y="connsiteY6775"/>
                    </a:cxn>
                    <a:cxn ang="0">
                      <a:pos x="connsiteX6776" y="connsiteY6776"/>
                    </a:cxn>
                    <a:cxn ang="0">
                      <a:pos x="connsiteX6777" y="connsiteY6777"/>
                    </a:cxn>
                    <a:cxn ang="0">
                      <a:pos x="connsiteX6778" y="connsiteY6778"/>
                    </a:cxn>
                    <a:cxn ang="0">
                      <a:pos x="connsiteX6779" y="connsiteY6779"/>
                    </a:cxn>
                    <a:cxn ang="0">
                      <a:pos x="connsiteX6780" y="connsiteY6780"/>
                    </a:cxn>
                    <a:cxn ang="0">
                      <a:pos x="connsiteX6781" y="connsiteY6781"/>
                    </a:cxn>
                    <a:cxn ang="0">
                      <a:pos x="connsiteX6782" y="connsiteY6782"/>
                    </a:cxn>
                    <a:cxn ang="0">
                      <a:pos x="connsiteX6783" y="connsiteY6783"/>
                    </a:cxn>
                    <a:cxn ang="0">
                      <a:pos x="connsiteX6784" y="connsiteY6784"/>
                    </a:cxn>
                    <a:cxn ang="0">
                      <a:pos x="connsiteX6785" y="connsiteY6785"/>
                    </a:cxn>
                    <a:cxn ang="0">
                      <a:pos x="connsiteX6786" y="connsiteY6786"/>
                    </a:cxn>
                    <a:cxn ang="0">
                      <a:pos x="connsiteX6787" y="connsiteY6787"/>
                    </a:cxn>
                    <a:cxn ang="0">
                      <a:pos x="connsiteX6788" y="connsiteY6788"/>
                    </a:cxn>
                    <a:cxn ang="0">
                      <a:pos x="connsiteX6789" y="connsiteY6789"/>
                    </a:cxn>
                    <a:cxn ang="0">
                      <a:pos x="connsiteX6790" y="connsiteY6790"/>
                    </a:cxn>
                    <a:cxn ang="0">
                      <a:pos x="connsiteX6791" y="connsiteY6791"/>
                    </a:cxn>
                    <a:cxn ang="0">
                      <a:pos x="connsiteX6792" y="connsiteY6792"/>
                    </a:cxn>
                    <a:cxn ang="0">
                      <a:pos x="connsiteX6793" y="connsiteY6793"/>
                    </a:cxn>
                    <a:cxn ang="0">
                      <a:pos x="connsiteX6794" y="connsiteY6794"/>
                    </a:cxn>
                    <a:cxn ang="0">
                      <a:pos x="connsiteX6795" y="connsiteY6795"/>
                    </a:cxn>
                    <a:cxn ang="0">
                      <a:pos x="connsiteX6796" y="connsiteY6796"/>
                    </a:cxn>
                    <a:cxn ang="0">
                      <a:pos x="connsiteX6797" y="connsiteY6797"/>
                    </a:cxn>
                    <a:cxn ang="0">
                      <a:pos x="connsiteX6798" y="connsiteY6798"/>
                    </a:cxn>
                    <a:cxn ang="0">
                      <a:pos x="connsiteX6799" y="connsiteY6799"/>
                    </a:cxn>
                    <a:cxn ang="0">
                      <a:pos x="connsiteX6800" y="connsiteY6800"/>
                    </a:cxn>
                    <a:cxn ang="0">
                      <a:pos x="connsiteX6801" y="connsiteY6801"/>
                    </a:cxn>
                    <a:cxn ang="0">
                      <a:pos x="connsiteX6802" y="connsiteY6802"/>
                    </a:cxn>
                    <a:cxn ang="0">
                      <a:pos x="connsiteX6803" y="connsiteY6803"/>
                    </a:cxn>
                    <a:cxn ang="0">
                      <a:pos x="connsiteX6804" y="connsiteY6804"/>
                    </a:cxn>
                    <a:cxn ang="0">
                      <a:pos x="connsiteX6805" y="connsiteY6805"/>
                    </a:cxn>
                    <a:cxn ang="0">
                      <a:pos x="connsiteX6806" y="connsiteY6806"/>
                    </a:cxn>
                    <a:cxn ang="0">
                      <a:pos x="connsiteX6807" y="connsiteY6807"/>
                    </a:cxn>
                    <a:cxn ang="0">
                      <a:pos x="connsiteX6808" y="connsiteY6808"/>
                    </a:cxn>
                    <a:cxn ang="0">
                      <a:pos x="connsiteX6809" y="connsiteY6809"/>
                    </a:cxn>
                    <a:cxn ang="0">
                      <a:pos x="connsiteX6810" y="connsiteY6810"/>
                    </a:cxn>
                    <a:cxn ang="0">
                      <a:pos x="connsiteX6811" y="connsiteY6811"/>
                    </a:cxn>
                    <a:cxn ang="0">
                      <a:pos x="connsiteX6812" y="connsiteY6812"/>
                    </a:cxn>
                    <a:cxn ang="0">
                      <a:pos x="connsiteX6813" y="connsiteY6813"/>
                    </a:cxn>
                    <a:cxn ang="0">
                      <a:pos x="connsiteX6814" y="connsiteY6814"/>
                    </a:cxn>
                    <a:cxn ang="0">
                      <a:pos x="connsiteX6815" y="connsiteY6815"/>
                    </a:cxn>
                    <a:cxn ang="0">
                      <a:pos x="connsiteX6816" y="connsiteY6816"/>
                    </a:cxn>
                    <a:cxn ang="0">
                      <a:pos x="connsiteX6817" y="connsiteY6817"/>
                    </a:cxn>
                    <a:cxn ang="0">
                      <a:pos x="connsiteX6818" y="connsiteY6818"/>
                    </a:cxn>
                    <a:cxn ang="0">
                      <a:pos x="connsiteX6819" y="connsiteY6819"/>
                    </a:cxn>
                    <a:cxn ang="0">
                      <a:pos x="connsiteX6820" y="connsiteY6820"/>
                    </a:cxn>
                    <a:cxn ang="0">
                      <a:pos x="connsiteX6821" y="connsiteY6821"/>
                    </a:cxn>
                    <a:cxn ang="0">
                      <a:pos x="connsiteX6822" y="connsiteY6822"/>
                    </a:cxn>
                    <a:cxn ang="0">
                      <a:pos x="connsiteX6823" y="connsiteY6823"/>
                    </a:cxn>
                    <a:cxn ang="0">
                      <a:pos x="connsiteX6824" y="connsiteY6824"/>
                    </a:cxn>
                    <a:cxn ang="0">
                      <a:pos x="connsiteX6825" y="connsiteY6825"/>
                    </a:cxn>
                    <a:cxn ang="0">
                      <a:pos x="connsiteX6826" y="connsiteY6826"/>
                    </a:cxn>
                    <a:cxn ang="0">
                      <a:pos x="connsiteX6827" y="connsiteY6827"/>
                    </a:cxn>
                    <a:cxn ang="0">
                      <a:pos x="connsiteX6828" y="connsiteY6828"/>
                    </a:cxn>
                    <a:cxn ang="0">
                      <a:pos x="connsiteX6829" y="connsiteY6829"/>
                    </a:cxn>
                    <a:cxn ang="0">
                      <a:pos x="connsiteX6830" y="connsiteY6830"/>
                    </a:cxn>
                    <a:cxn ang="0">
                      <a:pos x="connsiteX6831" y="connsiteY6831"/>
                    </a:cxn>
                    <a:cxn ang="0">
                      <a:pos x="connsiteX6832" y="connsiteY6832"/>
                    </a:cxn>
                    <a:cxn ang="0">
                      <a:pos x="connsiteX6833" y="connsiteY6833"/>
                    </a:cxn>
                    <a:cxn ang="0">
                      <a:pos x="connsiteX6834" y="connsiteY6834"/>
                    </a:cxn>
                    <a:cxn ang="0">
                      <a:pos x="connsiteX6835" y="connsiteY6835"/>
                    </a:cxn>
                    <a:cxn ang="0">
                      <a:pos x="connsiteX6836" y="connsiteY6836"/>
                    </a:cxn>
                    <a:cxn ang="0">
                      <a:pos x="connsiteX6837" y="connsiteY6837"/>
                    </a:cxn>
                    <a:cxn ang="0">
                      <a:pos x="connsiteX6838" y="connsiteY6838"/>
                    </a:cxn>
                    <a:cxn ang="0">
                      <a:pos x="connsiteX6839" y="connsiteY6839"/>
                    </a:cxn>
                    <a:cxn ang="0">
                      <a:pos x="connsiteX6840" y="connsiteY6840"/>
                    </a:cxn>
                    <a:cxn ang="0">
                      <a:pos x="connsiteX6841" y="connsiteY6841"/>
                    </a:cxn>
                    <a:cxn ang="0">
                      <a:pos x="connsiteX6842" y="connsiteY6842"/>
                    </a:cxn>
                    <a:cxn ang="0">
                      <a:pos x="connsiteX6843" y="connsiteY6843"/>
                    </a:cxn>
                    <a:cxn ang="0">
                      <a:pos x="connsiteX6844" y="connsiteY6844"/>
                    </a:cxn>
                    <a:cxn ang="0">
                      <a:pos x="connsiteX6845" y="connsiteY6845"/>
                    </a:cxn>
                    <a:cxn ang="0">
                      <a:pos x="connsiteX6846" y="connsiteY6846"/>
                    </a:cxn>
                    <a:cxn ang="0">
                      <a:pos x="connsiteX6847" y="connsiteY6847"/>
                    </a:cxn>
                    <a:cxn ang="0">
                      <a:pos x="connsiteX6848" y="connsiteY6848"/>
                    </a:cxn>
                    <a:cxn ang="0">
                      <a:pos x="connsiteX6849" y="connsiteY6849"/>
                    </a:cxn>
                    <a:cxn ang="0">
                      <a:pos x="connsiteX6850" y="connsiteY6850"/>
                    </a:cxn>
                    <a:cxn ang="0">
                      <a:pos x="connsiteX6851" y="connsiteY6851"/>
                    </a:cxn>
                    <a:cxn ang="0">
                      <a:pos x="connsiteX6852" y="connsiteY6852"/>
                    </a:cxn>
                    <a:cxn ang="0">
                      <a:pos x="connsiteX6853" y="connsiteY6853"/>
                    </a:cxn>
                    <a:cxn ang="0">
                      <a:pos x="connsiteX6854" y="connsiteY6854"/>
                    </a:cxn>
                    <a:cxn ang="0">
                      <a:pos x="connsiteX6855" y="connsiteY6855"/>
                    </a:cxn>
                    <a:cxn ang="0">
                      <a:pos x="connsiteX6856" y="connsiteY6856"/>
                    </a:cxn>
                    <a:cxn ang="0">
                      <a:pos x="connsiteX6857" y="connsiteY6857"/>
                    </a:cxn>
                    <a:cxn ang="0">
                      <a:pos x="connsiteX6858" y="connsiteY6858"/>
                    </a:cxn>
                    <a:cxn ang="0">
                      <a:pos x="connsiteX6859" y="connsiteY6859"/>
                    </a:cxn>
                    <a:cxn ang="0">
                      <a:pos x="connsiteX6860" y="connsiteY6860"/>
                    </a:cxn>
                    <a:cxn ang="0">
                      <a:pos x="connsiteX6861" y="connsiteY6861"/>
                    </a:cxn>
                    <a:cxn ang="0">
                      <a:pos x="connsiteX6862" y="connsiteY6862"/>
                    </a:cxn>
                    <a:cxn ang="0">
                      <a:pos x="connsiteX6863" y="connsiteY6863"/>
                    </a:cxn>
                    <a:cxn ang="0">
                      <a:pos x="connsiteX6864" y="connsiteY6864"/>
                    </a:cxn>
                    <a:cxn ang="0">
                      <a:pos x="connsiteX6865" y="connsiteY6865"/>
                    </a:cxn>
                    <a:cxn ang="0">
                      <a:pos x="connsiteX6866" y="connsiteY6866"/>
                    </a:cxn>
                    <a:cxn ang="0">
                      <a:pos x="connsiteX6867" y="connsiteY6867"/>
                    </a:cxn>
                    <a:cxn ang="0">
                      <a:pos x="connsiteX6868" y="connsiteY6868"/>
                    </a:cxn>
                    <a:cxn ang="0">
                      <a:pos x="connsiteX6869" y="connsiteY6869"/>
                    </a:cxn>
                    <a:cxn ang="0">
                      <a:pos x="connsiteX6870" y="connsiteY6870"/>
                    </a:cxn>
                    <a:cxn ang="0">
                      <a:pos x="connsiteX6871" y="connsiteY6871"/>
                    </a:cxn>
                    <a:cxn ang="0">
                      <a:pos x="connsiteX6872" y="connsiteY6872"/>
                    </a:cxn>
                    <a:cxn ang="0">
                      <a:pos x="connsiteX6873" y="connsiteY6873"/>
                    </a:cxn>
                    <a:cxn ang="0">
                      <a:pos x="connsiteX6874" y="connsiteY6874"/>
                    </a:cxn>
                    <a:cxn ang="0">
                      <a:pos x="connsiteX6875" y="connsiteY6875"/>
                    </a:cxn>
                    <a:cxn ang="0">
                      <a:pos x="connsiteX6876" y="connsiteY6876"/>
                    </a:cxn>
                    <a:cxn ang="0">
                      <a:pos x="connsiteX6877" y="connsiteY6877"/>
                    </a:cxn>
                    <a:cxn ang="0">
                      <a:pos x="connsiteX6878" y="connsiteY6878"/>
                    </a:cxn>
                    <a:cxn ang="0">
                      <a:pos x="connsiteX6879" y="connsiteY6879"/>
                    </a:cxn>
                    <a:cxn ang="0">
                      <a:pos x="connsiteX6880" y="connsiteY6880"/>
                    </a:cxn>
                    <a:cxn ang="0">
                      <a:pos x="connsiteX6881" y="connsiteY6881"/>
                    </a:cxn>
                    <a:cxn ang="0">
                      <a:pos x="connsiteX6882" y="connsiteY6882"/>
                    </a:cxn>
                    <a:cxn ang="0">
                      <a:pos x="connsiteX6883" y="connsiteY6883"/>
                    </a:cxn>
                    <a:cxn ang="0">
                      <a:pos x="connsiteX6884" y="connsiteY6884"/>
                    </a:cxn>
                    <a:cxn ang="0">
                      <a:pos x="connsiteX6885" y="connsiteY6885"/>
                    </a:cxn>
                    <a:cxn ang="0">
                      <a:pos x="connsiteX6886" y="connsiteY6886"/>
                    </a:cxn>
                    <a:cxn ang="0">
                      <a:pos x="connsiteX6887" y="connsiteY6887"/>
                    </a:cxn>
                    <a:cxn ang="0">
                      <a:pos x="connsiteX6888" y="connsiteY6888"/>
                    </a:cxn>
                    <a:cxn ang="0">
                      <a:pos x="connsiteX6889" y="connsiteY6889"/>
                    </a:cxn>
                    <a:cxn ang="0">
                      <a:pos x="connsiteX6890" y="connsiteY6890"/>
                    </a:cxn>
                    <a:cxn ang="0">
                      <a:pos x="connsiteX6891" y="connsiteY6891"/>
                    </a:cxn>
                    <a:cxn ang="0">
                      <a:pos x="connsiteX6892" y="connsiteY6892"/>
                    </a:cxn>
                    <a:cxn ang="0">
                      <a:pos x="connsiteX6893" y="connsiteY6893"/>
                    </a:cxn>
                    <a:cxn ang="0">
                      <a:pos x="connsiteX6894" y="connsiteY6894"/>
                    </a:cxn>
                    <a:cxn ang="0">
                      <a:pos x="connsiteX6895" y="connsiteY6895"/>
                    </a:cxn>
                    <a:cxn ang="0">
                      <a:pos x="connsiteX6896" y="connsiteY6896"/>
                    </a:cxn>
                    <a:cxn ang="0">
                      <a:pos x="connsiteX6897" y="connsiteY6897"/>
                    </a:cxn>
                    <a:cxn ang="0">
                      <a:pos x="connsiteX6898" y="connsiteY6898"/>
                    </a:cxn>
                    <a:cxn ang="0">
                      <a:pos x="connsiteX6899" y="connsiteY6899"/>
                    </a:cxn>
                    <a:cxn ang="0">
                      <a:pos x="connsiteX6900" y="connsiteY6900"/>
                    </a:cxn>
                    <a:cxn ang="0">
                      <a:pos x="connsiteX6901" y="connsiteY6901"/>
                    </a:cxn>
                    <a:cxn ang="0">
                      <a:pos x="connsiteX6902" y="connsiteY6902"/>
                    </a:cxn>
                    <a:cxn ang="0">
                      <a:pos x="connsiteX6903" y="connsiteY6903"/>
                    </a:cxn>
                    <a:cxn ang="0">
                      <a:pos x="connsiteX6904" y="connsiteY6904"/>
                    </a:cxn>
                    <a:cxn ang="0">
                      <a:pos x="connsiteX6905" y="connsiteY6905"/>
                    </a:cxn>
                    <a:cxn ang="0">
                      <a:pos x="connsiteX6906" y="connsiteY6906"/>
                    </a:cxn>
                    <a:cxn ang="0">
                      <a:pos x="connsiteX6907" y="connsiteY6907"/>
                    </a:cxn>
                    <a:cxn ang="0">
                      <a:pos x="connsiteX6908" y="connsiteY6908"/>
                    </a:cxn>
                    <a:cxn ang="0">
                      <a:pos x="connsiteX6909" y="connsiteY6909"/>
                    </a:cxn>
                    <a:cxn ang="0">
                      <a:pos x="connsiteX6910" y="connsiteY6910"/>
                    </a:cxn>
                    <a:cxn ang="0">
                      <a:pos x="connsiteX6911" y="connsiteY6911"/>
                    </a:cxn>
                    <a:cxn ang="0">
                      <a:pos x="connsiteX6912" y="connsiteY6912"/>
                    </a:cxn>
                    <a:cxn ang="0">
                      <a:pos x="connsiteX6913" y="connsiteY6913"/>
                    </a:cxn>
                    <a:cxn ang="0">
                      <a:pos x="connsiteX6914" y="connsiteY6914"/>
                    </a:cxn>
                    <a:cxn ang="0">
                      <a:pos x="connsiteX6915" y="connsiteY6915"/>
                    </a:cxn>
                    <a:cxn ang="0">
                      <a:pos x="connsiteX6916" y="connsiteY6916"/>
                    </a:cxn>
                    <a:cxn ang="0">
                      <a:pos x="connsiteX6917" y="connsiteY6917"/>
                    </a:cxn>
                    <a:cxn ang="0">
                      <a:pos x="connsiteX6918" y="connsiteY6918"/>
                    </a:cxn>
                    <a:cxn ang="0">
                      <a:pos x="connsiteX6919" y="connsiteY6919"/>
                    </a:cxn>
                    <a:cxn ang="0">
                      <a:pos x="connsiteX6920" y="connsiteY6920"/>
                    </a:cxn>
                    <a:cxn ang="0">
                      <a:pos x="connsiteX6921" y="connsiteY6921"/>
                    </a:cxn>
                    <a:cxn ang="0">
                      <a:pos x="connsiteX6922" y="connsiteY6922"/>
                    </a:cxn>
                    <a:cxn ang="0">
                      <a:pos x="connsiteX6923" y="connsiteY6923"/>
                    </a:cxn>
                    <a:cxn ang="0">
                      <a:pos x="connsiteX6924" y="connsiteY6924"/>
                    </a:cxn>
                    <a:cxn ang="0">
                      <a:pos x="connsiteX6925" y="connsiteY6925"/>
                    </a:cxn>
                    <a:cxn ang="0">
                      <a:pos x="connsiteX6926" y="connsiteY6926"/>
                    </a:cxn>
                    <a:cxn ang="0">
                      <a:pos x="connsiteX6927" y="connsiteY6927"/>
                    </a:cxn>
                    <a:cxn ang="0">
                      <a:pos x="connsiteX6928" y="connsiteY6928"/>
                    </a:cxn>
                    <a:cxn ang="0">
                      <a:pos x="connsiteX6929" y="connsiteY6929"/>
                    </a:cxn>
                    <a:cxn ang="0">
                      <a:pos x="connsiteX6930" y="connsiteY6930"/>
                    </a:cxn>
                    <a:cxn ang="0">
                      <a:pos x="connsiteX6931" y="connsiteY6931"/>
                    </a:cxn>
                    <a:cxn ang="0">
                      <a:pos x="connsiteX6932" y="connsiteY6932"/>
                    </a:cxn>
                    <a:cxn ang="0">
                      <a:pos x="connsiteX6933" y="connsiteY6933"/>
                    </a:cxn>
                    <a:cxn ang="0">
                      <a:pos x="connsiteX6934" y="connsiteY6934"/>
                    </a:cxn>
                    <a:cxn ang="0">
                      <a:pos x="connsiteX6935" y="connsiteY6935"/>
                    </a:cxn>
                    <a:cxn ang="0">
                      <a:pos x="connsiteX6936" y="connsiteY6936"/>
                    </a:cxn>
                    <a:cxn ang="0">
                      <a:pos x="connsiteX6937" y="connsiteY6937"/>
                    </a:cxn>
                    <a:cxn ang="0">
                      <a:pos x="connsiteX6938" y="connsiteY6938"/>
                    </a:cxn>
                    <a:cxn ang="0">
                      <a:pos x="connsiteX6939" y="connsiteY6939"/>
                    </a:cxn>
                    <a:cxn ang="0">
                      <a:pos x="connsiteX6940" y="connsiteY6940"/>
                    </a:cxn>
                    <a:cxn ang="0">
                      <a:pos x="connsiteX6941" y="connsiteY6941"/>
                    </a:cxn>
                    <a:cxn ang="0">
                      <a:pos x="connsiteX6942" y="connsiteY6942"/>
                    </a:cxn>
                    <a:cxn ang="0">
                      <a:pos x="connsiteX6943" y="connsiteY6943"/>
                    </a:cxn>
                    <a:cxn ang="0">
                      <a:pos x="connsiteX6944" y="connsiteY6944"/>
                    </a:cxn>
                    <a:cxn ang="0">
                      <a:pos x="connsiteX6945" y="connsiteY6945"/>
                    </a:cxn>
                    <a:cxn ang="0">
                      <a:pos x="connsiteX6946" y="connsiteY6946"/>
                    </a:cxn>
                    <a:cxn ang="0">
                      <a:pos x="connsiteX6947" y="connsiteY6947"/>
                    </a:cxn>
                    <a:cxn ang="0">
                      <a:pos x="connsiteX6948" y="connsiteY6948"/>
                    </a:cxn>
                    <a:cxn ang="0">
                      <a:pos x="connsiteX6949" y="connsiteY6949"/>
                    </a:cxn>
                    <a:cxn ang="0">
                      <a:pos x="connsiteX6950" y="connsiteY6950"/>
                    </a:cxn>
                    <a:cxn ang="0">
                      <a:pos x="connsiteX6951" y="connsiteY6951"/>
                    </a:cxn>
                    <a:cxn ang="0">
                      <a:pos x="connsiteX6952" y="connsiteY6952"/>
                    </a:cxn>
                    <a:cxn ang="0">
                      <a:pos x="connsiteX6953" y="connsiteY6953"/>
                    </a:cxn>
                    <a:cxn ang="0">
                      <a:pos x="connsiteX6954" y="connsiteY6954"/>
                    </a:cxn>
                    <a:cxn ang="0">
                      <a:pos x="connsiteX6955" y="connsiteY6955"/>
                    </a:cxn>
                    <a:cxn ang="0">
                      <a:pos x="connsiteX6956" y="connsiteY6956"/>
                    </a:cxn>
                    <a:cxn ang="0">
                      <a:pos x="connsiteX6957" y="connsiteY6957"/>
                    </a:cxn>
                    <a:cxn ang="0">
                      <a:pos x="connsiteX6958" y="connsiteY6958"/>
                    </a:cxn>
                    <a:cxn ang="0">
                      <a:pos x="connsiteX6959" y="connsiteY6959"/>
                    </a:cxn>
                    <a:cxn ang="0">
                      <a:pos x="connsiteX6960" y="connsiteY6960"/>
                    </a:cxn>
                    <a:cxn ang="0">
                      <a:pos x="connsiteX6961" y="connsiteY6961"/>
                    </a:cxn>
                    <a:cxn ang="0">
                      <a:pos x="connsiteX6962" y="connsiteY6962"/>
                    </a:cxn>
                    <a:cxn ang="0">
                      <a:pos x="connsiteX6963" y="connsiteY6963"/>
                    </a:cxn>
                    <a:cxn ang="0">
                      <a:pos x="connsiteX6964" y="connsiteY6964"/>
                    </a:cxn>
                    <a:cxn ang="0">
                      <a:pos x="connsiteX6965" y="connsiteY6965"/>
                    </a:cxn>
                    <a:cxn ang="0">
                      <a:pos x="connsiteX6966" y="connsiteY6966"/>
                    </a:cxn>
                    <a:cxn ang="0">
                      <a:pos x="connsiteX6967" y="connsiteY6967"/>
                    </a:cxn>
                    <a:cxn ang="0">
                      <a:pos x="connsiteX6968" y="connsiteY6968"/>
                    </a:cxn>
                    <a:cxn ang="0">
                      <a:pos x="connsiteX6969" y="connsiteY6969"/>
                    </a:cxn>
                    <a:cxn ang="0">
                      <a:pos x="connsiteX6970" y="connsiteY6970"/>
                    </a:cxn>
                    <a:cxn ang="0">
                      <a:pos x="connsiteX6971" y="connsiteY6971"/>
                    </a:cxn>
                    <a:cxn ang="0">
                      <a:pos x="connsiteX6972" y="connsiteY6972"/>
                    </a:cxn>
                    <a:cxn ang="0">
                      <a:pos x="connsiteX6973" y="connsiteY6973"/>
                    </a:cxn>
                    <a:cxn ang="0">
                      <a:pos x="connsiteX6974" y="connsiteY6974"/>
                    </a:cxn>
                    <a:cxn ang="0">
                      <a:pos x="connsiteX6975" y="connsiteY6975"/>
                    </a:cxn>
                    <a:cxn ang="0">
                      <a:pos x="connsiteX6976" y="connsiteY6976"/>
                    </a:cxn>
                    <a:cxn ang="0">
                      <a:pos x="connsiteX6977" y="connsiteY6977"/>
                    </a:cxn>
                    <a:cxn ang="0">
                      <a:pos x="connsiteX6978" y="connsiteY6978"/>
                    </a:cxn>
                    <a:cxn ang="0">
                      <a:pos x="connsiteX6979" y="connsiteY6979"/>
                    </a:cxn>
                    <a:cxn ang="0">
                      <a:pos x="connsiteX6980" y="connsiteY6980"/>
                    </a:cxn>
                    <a:cxn ang="0">
                      <a:pos x="connsiteX6981" y="connsiteY6981"/>
                    </a:cxn>
                    <a:cxn ang="0">
                      <a:pos x="connsiteX6982" y="connsiteY6982"/>
                    </a:cxn>
                    <a:cxn ang="0">
                      <a:pos x="connsiteX6983" y="connsiteY6983"/>
                    </a:cxn>
                    <a:cxn ang="0">
                      <a:pos x="connsiteX6984" y="connsiteY6984"/>
                    </a:cxn>
                    <a:cxn ang="0">
                      <a:pos x="connsiteX6985" y="connsiteY6985"/>
                    </a:cxn>
                    <a:cxn ang="0">
                      <a:pos x="connsiteX6986" y="connsiteY6986"/>
                    </a:cxn>
                    <a:cxn ang="0">
                      <a:pos x="connsiteX6987" y="connsiteY6987"/>
                    </a:cxn>
                    <a:cxn ang="0">
                      <a:pos x="connsiteX6988" y="connsiteY6988"/>
                    </a:cxn>
                    <a:cxn ang="0">
                      <a:pos x="connsiteX6989" y="connsiteY6989"/>
                    </a:cxn>
                    <a:cxn ang="0">
                      <a:pos x="connsiteX6990" y="connsiteY6990"/>
                    </a:cxn>
                    <a:cxn ang="0">
                      <a:pos x="connsiteX6991" y="connsiteY6991"/>
                    </a:cxn>
                    <a:cxn ang="0">
                      <a:pos x="connsiteX6992" y="connsiteY6992"/>
                    </a:cxn>
                    <a:cxn ang="0">
                      <a:pos x="connsiteX6993" y="connsiteY6993"/>
                    </a:cxn>
                    <a:cxn ang="0">
                      <a:pos x="connsiteX6994" y="connsiteY6994"/>
                    </a:cxn>
                    <a:cxn ang="0">
                      <a:pos x="connsiteX6995" y="connsiteY6995"/>
                    </a:cxn>
                    <a:cxn ang="0">
                      <a:pos x="connsiteX6996" y="connsiteY6996"/>
                    </a:cxn>
                    <a:cxn ang="0">
                      <a:pos x="connsiteX6997" y="connsiteY6997"/>
                    </a:cxn>
                    <a:cxn ang="0">
                      <a:pos x="connsiteX6998" y="connsiteY6998"/>
                    </a:cxn>
                    <a:cxn ang="0">
                      <a:pos x="connsiteX6999" y="connsiteY6999"/>
                    </a:cxn>
                    <a:cxn ang="0">
                      <a:pos x="connsiteX7000" y="connsiteY7000"/>
                    </a:cxn>
                    <a:cxn ang="0">
                      <a:pos x="connsiteX7001" y="connsiteY7001"/>
                    </a:cxn>
                    <a:cxn ang="0">
                      <a:pos x="connsiteX7002" y="connsiteY7002"/>
                    </a:cxn>
                    <a:cxn ang="0">
                      <a:pos x="connsiteX7003" y="connsiteY7003"/>
                    </a:cxn>
                    <a:cxn ang="0">
                      <a:pos x="connsiteX7004" y="connsiteY7004"/>
                    </a:cxn>
                    <a:cxn ang="0">
                      <a:pos x="connsiteX7005" y="connsiteY7005"/>
                    </a:cxn>
                    <a:cxn ang="0">
                      <a:pos x="connsiteX7006" y="connsiteY7006"/>
                    </a:cxn>
                    <a:cxn ang="0">
                      <a:pos x="connsiteX7007" y="connsiteY7007"/>
                    </a:cxn>
                    <a:cxn ang="0">
                      <a:pos x="connsiteX7008" y="connsiteY7008"/>
                    </a:cxn>
                    <a:cxn ang="0">
                      <a:pos x="connsiteX7009" y="connsiteY7009"/>
                    </a:cxn>
                    <a:cxn ang="0">
                      <a:pos x="connsiteX7010" y="connsiteY7010"/>
                    </a:cxn>
                    <a:cxn ang="0">
                      <a:pos x="connsiteX7011" y="connsiteY7011"/>
                    </a:cxn>
                    <a:cxn ang="0">
                      <a:pos x="connsiteX7012" y="connsiteY7012"/>
                    </a:cxn>
                    <a:cxn ang="0">
                      <a:pos x="connsiteX7013" y="connsiteY7013"/>
                    </a:cxn>
                    <a:cxn ang="0">
                      <a:pos x="connsiteX7014" y="connsiteY7014"/>
                    </a:cxn>
                    <a:cxn ang="0">
                      <a:pos x="connsiteX7015" y="connsiteY7015"/>
                    </a:cxn>
                    <a:cxn ang="0">
                      <a:pos x="connsiteX7016" y="connsiteY7016"/>
                    </a:cxn>
                    <a:cxn ang="0">
                      <a:pos x="connsiteX7017" y="connsiteY7017"/>
                    </a:cxn>
                    <a:cxn ang="0">
                      <a:pos x="connsiteX7018" y="connsiteY7018"/>
                    </a:cxn>
                    <a:cxn ang="0">
                      <a:pos x="connsiteX7019" y="connsiteY7019"/>
                    </a:cxn>
                    <a:cxn ang="0">
                      <a:pos x="connsiteX7020" y="connsiteY7020"/>
                    </a:cxn>
                    <a:cxn ang="0">
                      <a:pos x="connsiteX7021" y="connsiteY7021"/>
                    </a:cxn>
                    <a:cxn ang="0">
                      <a:pos x="connsiteX7022" y="connsiteY7022"/>
                    </a:cxn>
                    <a:cxn ang="0">
                      <a:pos x="connsiteX7023" y="connsiteY7023"/>
                    </a:cxn>
                    <a:cxn ang="0">
                      <a:pos x="connsiteX7024" y="connsiteY7024"/>
                    </a:cxn>
                    <a:cxn ang="0">
                      <a:pos x="connsiteX7025" y="connsiteY7025"/>
                    </a:cxn>
                    <a:cxn ang="0">
                      <a:pos x="connsiteX7026" y="connsiteY7026"/>
                    </a:cxn>
                    <a:cxn ang="0">
                      <a:pos x="connsiteX7027" y="connsiteY7027"/>
                    </a:cxn>
                    <a:cxn ang="0">
                      <a:pos x="connsiteX7028" y="connsiteY7028"/>
                    </a:cxn>
                    <a:cxn ang="0">
                      <a:pos x="connsiteX7029" y="connsiteY7029"/>
                    </a:cxn>
                    <a:cxn ang="0">
                      <a:pos x="connsiteX7030" y="connsiteY7030"/>
                    </a:cxn>
                    <a:cxn ang="0">
                      <a:pos x="connsiteX7031" y="connsiteY7031"/>
                    </a:cxn>
                    <a:cxn ang="0">
                      <a:pos x="connsiteX7032" y="connsiteY7032"/>
                    </a:cxn>
                    <a:cxn ang="0">
                      <a:pos x="connsiteX7033" y="connsiteY7033"/>
                    </a:cxn>
                    <a:cxn ang="0">
                      <a:pos x="connsiteX7034" y="connsiteY7034"/>
                    </a:cxn>
                    <a:cxn ang="0">
                      <a:pos x="connsiteX7035" y="connsiteY7035"/>
                    </a:cxn>
                    <a:cxn ang="0">
                      <a:pos x="connsiteX7036" y="connsiteY7036"/>
                    </a:cxn>
                    <a:cxn ang="0">
                      <a:pos x="connsiteX7037" y="connsiteY7037"/>
                    </a:cxn>
                    <a:cxn ang="0">
                      <a:pos x="connsiteX7038" y="connsiteY7038"/>
                    </a:cxn>
                    <a:cxn ang="0">
                      <a:pos x="connsiteX7039" y="connsiteY7039"/>
                    </a:cxn>
                    <a:cxn ang="0">
                      <a:pos x="connsiteX7040" y="connsiteY7040"/>
                    </a:cxn>
                    <a:cxn ang="0">
                      <a:pos x="connsiteX7041" y="connsiteY7041"/>
                    </a:cxn>
                    <a:cxn ang="0">
                      <a:pos x="connsiteX7042" y="connsiteY7042"/>
                    </a:cxn>
                    <a:cxn ang="0">
                      <a:pos x="connsiteX7043" y="connsiteY7043"/>
                    </a:cxn>
                    <a:cxn ang="0">
                      <a:pos x="connsiteX7044" y="connsiteY7044"/>
                    </a:cxn>
                    <a:cxn ang="0">
                      <a:pos x="connsiteX7045" y="connsiteY7045"/>
                    </a:cxn>
                    <a:cxn ang="0">
                      <a:pos x="connsiteX7046" y="connsiteY7046"/>
                    </a:cxn>
                    <a:cxn ang="0">
                      <a:pos x="connsiteX7047" y="connsiteY7047"/>
                    </a:cxn>
                    <a:cxn ang="0">
                      <a:pos x="connsiteX7048" y="connsiteY7048"/>
                    </a:cxn>
                    <a:cxn ang="0">
                      <a:pos x="connsiteX7049" y="connsiteY7049"/>
                    </a:cxn>
                    <a:cxn ang="0">
                      <a:pos x="connsiteX7050" y="connsiteY7050"/>
                    </a:cxn>
                    <a:cxn ang="0">
                      <a:pos x="connsiteX7051" y="connsiteY7051"/>
                    </a:cxn>
                    <a:cxn ang="0">
                      <a:pos x="connsiteX7052" y="connsiteY7052"/>
                    </a:cxn>
                    <a:cxn ang="0">
                      <a:pos x="connsiteX7053" y="connsiteY7053"/>
                    </a:cxn>
                    <a:cxn ang="0">
                      <a:pos x="connsiteX7054" y="connsiteY7054"/>
                    </a:cxn>
                    <a:cxn ang="0">
                      <a:pos x="connsiteX7055" y="connsiteY7055"/>
                    </a:cxn>
                    <a:cxn ang="0">
                      <a:pos x="connsiteX7056" y="connsiteY7056"/>
                    </a:cxn>
                    <a:cxn ang="0">
                      <a:pos x="connsiteX7057" y="connsiteY7057"/>
                    </a:cxn>
                    <a:cxn ang="0">
                      <a:pos x="connsiteX7058" y="connsiteY7058"/>
                    </a:cxn>
                    <a:cxn ang="0">
                      <a:pos x="connsiteX7059" y="connsiteY7059"/>
                    </a:cxn>
                    <a:cxn ang="0">
                      <a:pos x="connsiteX7060" y="connsiteY7060"/>
                    </a:cxn>
                    <a:cxn ang="0">
                      <a:pos x="connsiteX7061" y="connsiteY7061"/>
                    </a:cxn>
                    <a:cxn ang="0">
                      <a:pos x="connsiteX7062" y="connsiteY7062"/>
                    </a:cxn>
                    <a:cxn ang="0">
                      <a:pos x="connsiteX7063" y="connsiteY7063"/>
                    </a:cxn>
                    <a:cxn ang="0">
                      <a:pos x="connsiteX7064" y="connsiteY7064"/>
                    </a:cxn>
                    <a:cxn ang="0">
                      <a:pos x="connsiteX7065" y="connsiteY7065"/>
                    </a:cxn>
                    <a:cxn ang="0">
                      <a:pos x="connsiteX7066" y="connsiteY7066"/>
                    </a:cxn>
                    <a:cxn ang="0">
                      <a:pos x="connsiteX7067" y="connsiteY7067"/>
                    </a:cxn>
                    <a:cxn ang="0">
                      <a:pos x="connsiteX7068" y="connsiteY7068"/>
                    </a:cxn>
                    <a:cxn ang="0">
                      <a:pos x="connsiteX7069" y="connsiteY7069"/>
                    </a:cxn>
                    <a:cxn ang="0">
                      <a:pos x="connsiteX7070" y="connsiteY7070"/>
                    </a:cxn>
                    <a:cxn ang="0">
                      <a:pos x="connsiteX7071" y="connsiteY7071"/>
                    </a:cxn>
                    <a:cxn ang="0">
                      <a:pos x="connsiteX7072" y="connsiteY7072"/>
                    </a:cxn>
                    <a:cxn ang="0">
                      <a:pos x="connsiteX7073" y="connsiteY7073"/>
                    </a:cxn>
                    <a:cxn ang="0">
                      <a:pos x="connsiteX7074" y="connsiteY7074"/>
                    </a:cxn>
                    <a:cxn ang="0">
                      <a:pos x="connsiteX7075" y="connsiteY7075"/>
                    </a:cxn>
                    <a:cxn ang="0">
                      <a:pos x="connsiteX7076" y="connsiteY7076"/>
                    </a:cxn>
                    <a:cxn ang="0">
                      <a:pos x="connsiteX7077" y="connsiteY7077"/>
                    </a:cxn>
                    <a:cxn ang="0">
                      <a:pos x="connsiteX7078" y="connsiteY7078"/>
                    </a:cxn>
                    <a:cxn ang="0">
                      <a:pos x="connsiteX7079" y="connsiteY7079"/>
                    </a:cxn>
                    <a:cxn ang="0">
                      <a:pos x="connsiteX7080" y="connsiteY7080"/>
                    </a:cxn>
                    <a:cxn ang="0">
                      <a:pos x="connsiteX7081" y="connsiteY7081"/>
                    </a:cxn>
                    <a:cxn ang="0">
                      <a:pos x="connsiteX7082" y="connsiteY7082"/>
                    </a:cxn>
                    <a:cxn ang="0">
                      <a:pos x="connsiteX7083" y="connsiteY7083"/>
                    </a:cxn>
                    <a:cxn ang="0">
                      <a:pos x="connsiteX7084" y="connsiteY7084"/>
                    </a:cxn>
                    <a:cxn ang="0">
                      <a:pos x="connsiteX7085" y="connsiteY7085"/>
                    </a:cxn>
                    <a:cxn ang="0">
                      <a:pos x="connsiteX7086" y="connsiteY7086"/>
                    </a:cxn>
                    <a:cxn ang="0">
                      <a:pos x="connsiteX7087" y="connsiteY7087"/>
                    </a:cxn>
                    <a:cxn ang="0">
                      <a:pos x="connsiteX7088" y="connsiteY7088"/>
                    </a:cxn>
                    <a:cxn ang="0">
                      <a:pos x="connsiteX7089" y="connsiteY7089"/>
                    </a:cxn>
                    <a:cxn ang="0">
                      <a:pos x="connsiteX7090" y="connsiteY7090"/>
                    </a:cxn>
                    <a:cxn ang="0">
                      <a:pos x="connsiteX7091" y="connsiteY7091"/>
                    </a:cxn>
                    <a:cxn ang="0">
                      <a:pos x="connsiteX7092" y="connsiteY7092"/>
                    </a:cxn>
                    <a:cxn ang="0">
                      <a:pos x="connsiteX7093" y="connsiteY7093"/>
                    </a:cxn>
                    <a:cxn ang="0">
                      <a:pos x="connsiteX7094" y="connsiteY7094"/>
                    </a:cxn>
                    <a:cxn ang="0">
                      <a:pos x="connsiteX7095" y="connsiteY7095"/>
                    </a:cxn>
                    <a:cxn ang="0">
                      <a:pos x="connsiteX7096" y="connsiteY7096"/>
                    </a:cxn>
                    <a:cxn ang="0">
                      <a:pos x="connsiteX7097" y="connsiteY7097"/>
                    </a:cxn>
                    <a:cxn ang="0">
                      <a:pos x="connsiteX7098" y="connsiteY7098"/>
                    </a:cxn>
                    <a:cxn ang="0">
                      <a:pos x="connsiteX7099" y="connsiteY7099"/>
                    </a:cxn>
                    <a:cxn ang="0">
                      <a:pos x="connsiteX7100" y="connsiteY7100"/>
                    </a:cxn>
                    <a:cxn ang="0">
                      <a:pos x="connsiteX7101" y="connsiteY7101"/>
                    </a:cxn>
                    <a:cxn ang="0">
                      <a:pos x="connsiteX7102" y="connsiteY7102"/>
                    </a:cxn>
                    <a:cxn ang="0">
                      <a:pos x="connsiteX7103" y="connsiteY7103"/>
                    </a:cxn>
                    <a:cxn ang="0">
                      <a:pos x="connsiteX7104" y="connsiteY7104"/>
                    </a:cxn>
                    <a:cxn ang="0">
                      <a:pos x="connsiteX7105" y="connsiteY7105"/>
                    </a:cxn>
                    <a:cxn ang="0">
                      <a:pos x="connsiteX7106" y="connsiteY7106"/>
                    </a:cxn>
                    <a:cxn ang="0">
                      <a:pos x="connsiteX7107" y="connsiteY7107"/>
                    </a:cxn>
                    <a:cxn ang="0">
                      <a:pos x="connsiteX7108" y="connsiteY7108"/>
                    </a:cxn>
                    <a:cxn ang="0">
                      <a:pos x="connsiteX7109" y="connsiteY7109"/>
                    </a:cxn>
                    <a:cxn ang="0">
                      <a:pos x="connsiteX7110" y="connsiteY7110"/>
                    </a:cxn>
                    <a:cxn ang="0">
                      <a:pos x="connsiteX7111" y="connsiteY7111"/>
                    </a:cxn>
                    <a:cxn ang="0">
                      <a:pos x="connsiteX7112" y="connsiteY7112"/>
                    </a:cxn>
                    <a:cxn ang="0">
                      <a:pos x="connsiteX7113" y="connsiteY7113"/>
                    </a:cxn>
                    <a:cxn ang="0">
                      <a:pos x="connsiteX7114" y="connsiteY7114"/>
                    </a:cxn>
                    <a:cxn ang="0">
                      <a:pos x="connsiteX7115" y="connsiteY7115"/>
                    </a:cxn>
                    <a:cxn ang="0">
                      <a:pos x="connsiteX7116" y="connsiteY7116"/>
                    </a:cxn>
                    <a:cxn ang="0">
                      <a:pos x="connsiteX7117" y="connsiteY7117"/>
                    </a:cxn>
                    <a:cxn ang="0">
                      <a:pos x="connsiteX7118" y="connsiteY7118"/>
                    </a:cxn>
                    <a:cxn ang="0">
                      <a:pos x="connsiteX7119" y="connsiteY7119"/>
                    </a:cxn>
                    <a:cxn ang="0">
                      <a:pos x="connsiteX7120" y="connsiteY7120"/>
                    </a:cxn>
                    <a:cxn ang="0">
                      <a:pos x="connsiteX7121" y="connsiteY7121"/>
                    </a:cxn>
                    <a:cxn ang="0">
                      <a:pos x="connsiteX7122" y="connsiteY7122"/>
                    </a:cxn>
                    <a:cxn ang="0">
                      <a:pos x="connsiteX7123" y="connsiteY7123"/>
                    </a:cxn>
                    <a:cxn ang="0">
                      <a:pos x="connsiteX7124" y="connsiteY7124"/>
                    </a:cxn>
                    <a:cxn ang="0">
                      <a:pos x="connsiteX7125" y="connsiteY7125"/>
                    </a:cxn>
                    <a:cxn ang="0">
                      <a:pos x="connsiteX7126" y="connsiteY7126"/>
                    </a:cxn>
                    <a:cxn ang="0">
                      <a:pos x="connsiteX7127" y="connsiteY7127"/>
                    </a:cxn>
                    <a:cxn ang="0">
                      <a:pos x="connsiteX7128" y="connsiteY7128"/>
                    </a:cxn>
                    <a:cxn ang="0">
                      <a:pos x="connsiteX7129" y="connsiteY7129"/>
                    </a:cxn>
                    <a:cxn ang="0">
                      <a:pos x="connsiteX7130" y="connsiteY7130"/>
                    </a:cxn>
                    <a:cxn ang="0">
                      <a:pos x="connsiteX7131" y="connsiteY7131"/>
                    </a:cxn>
                    <a:cxn ang="0">
                      <a:pos x="connsiteX7132" y="connsiteY7132"/>
                    </a:cxn>
                    <a:cxn ang="0">
                      <a:pos x="connsiteX7133" y="connsiteY7133"/>
                    </a:cxn>
                    <a:cxn ang="0">
                      <a:pos x="connsiteX7134" y="connsiteY7134"/>
                    </a:cxn>
                    <a:cxn ang="0">
                      <a:pos x="connsiteX7135" y="connsiteY7135"/>
                    </a:cxn>
                    <a:cxn ang="0">
                      <a:pos x="connsiteX7136" y="connsiteY7136"/>
                    </a:cxn>
                    <a:cxn ang="0">
                      <a:pos x="connsiteX7137" y="connsiteY7137"/>
                    </a:cxn>
                    <a:cxn ang="0">
                      <a:pos x="connsiteX7138" y="connsiteY7138"/>
                    </a:cxn>
                    <a:cxn ang="0">
                      <a:pos x="connsiteX7139" y="connsiteY7139"/>
                    </a:cxn>
                    <a:cxn ang="0">
                      <a:pos x="connsiteX7140" y="connsiteY7140"/>
                    </a:cxn>
                    <a:cxn ang="0">
                      <a:pos x="connsiteX7141" y="connsiteY7141"/>
                    </a:cxn>
                    <a:cxn ang="0">
                      <a:pos x="connsiteX7142" y="connsiteY7142"/>
                    </a:cxn>
                    <a:cxn ang="0">
                      <a:pos x="connsiteX7143" y="connsiteY7143"/>
                    </a:cxn>
                    <a:cxn ang="0">
                      <a:pos x="connsiteX7144" y="connsiteY7144"/>
                    </a:cxn>
                    <a:cxn ang="0">
                      <a:pos x="connsiteX7145" y="connsiteY7145"/>
                    </a:cxn>
                    <a:cxn ang="0">
                      <a:pos x="connsiteX7146" y="connsiteY7146"/>
                    </a:cxn>
                    <a:cxn ang="0">
                      <a:pos x="connsiteX7147" y="connsiteY7147"/>
                    </a:cxn>
                    <a:cxn ang="0">
                      <a:pos x="connsiteX7148" y="connsiteY7148"/>
                    </a:cxn>
                    <a:cxn ang="0">
                      <a:pos x="connsiteX7149" y="connsiteY7149"/>
                    </a:cxn>
                    <a:cxn ang="0">
                      <a:pos x="connsiteX7150" y="connsiteY7150"/>
                    </a:cxn>
                    <a:cxn ang="0">
                      <a:pos x="connsiteX7151" y="connsiteY7151"/>
                    </a:cxn>
                    <a:cxn ang="0">
                      <a:pos x="connsiteX7152" y="connsiteY7152"/>
                    </a:cxn>
                    <a:cxn ang="0">
                      <a:pos x="connsiteX7153" y="connsiteY7153"/>
                    </a:cxn>
                    <a:cxn ang="0">
                      <a:pos x="connsiteX7154" y="connsiteY7154"/>
                    </a:cxn>
                    <a:cxn ang="0">
                      <a:pos x="connsiteX7155" y="connsiteY7155"/>
                    </a:cxn>
                    <a:cxn ang="0">
                      <a:pos x="connsiteX7156" y="connsiteY7156"/>
                    </a:cxn>
                    <a:cxn ang="0">
                      <a:pos x="connsiteX7157" y="connsiteY7157"/>
                    </a:cxn>
                    <a:cxn ang="0">
                      <a:pos x="connsiteX7158" y="connsiteY7158"/>
                    </a:cxn>
                    <a:cxn ang="0">
                      <a:pos x="connsiteX7159" y="connsiteY7159"/>
                    </a:cxn>
                    <a:cxn ang="0">
                      <a:pos x="connsiteX7160" y="connsiteY7160"/>
                    </a:cxn>
                    <a:cxn ang="0">
                      <a:pos x="connsiteX7161" y="connsiteY7161"/>
                    </a:cxn>
                    <a:cxn ang="0">
                      <a:pos x="connsiteX7162" y="connsiteY7162"/>
                    </a:cxn>
                    <a:cxn ang="0">
                      <a:pos x="connsiteX7163" y="connsiteY7163"/>
                    </a:cxn>
                    <a:cxn ang="0">
                      <a:pos x="connsiteX7164" y="connsiteY7164"/>
                    </a:cxn>
                    <a:cxn ang="0">
                      <a:pos x="connsiteX7165" y="connsiteY7165"/>
                    </a:cxn>
                    <a:cxn ang="0">
                      <a:pos x="connsiteX7166" y="connsiteY7166"/>
                    </a:cxn>
                    <a:cxn ang="0">
                      <a:pos x="connsiteX7167" y="connsiteY7167"/>
                    </a:cxn>
                    <a:cxn ang="0">
                      <a:pos x="connsiteX7168" y="connsiteY7168"/>
                    </a:cxn>
                    <a:cxn ang="0">
                      <a:pos x="connsiteX7169" y="connsiteY7169"/>
                    </a:cxn>
                    <a:cxn ang="0">
                      <a:pos x="connsiteX7170" y="connsiteY7170"/>
                    </a:cxn>
                    <a:cxn ang="0">
                      <a:pos x="connsiteX7171" y="connsiteY7171"/>
                    </a:cxn>
                    <a:cxn ang="0">
                      <a:pos x="connsiteX7172" y="connsiteY7172"/>
                    </a:cxn>
                    <a:cxn ang="0">
                      <a:pos x="connsiteX7173" y="connsiteY7173"/>
                    </a:cxn>
                    <a:cxn ang="0">
                      <a:pos x="connsiteX7174" y="connsiteY7174"/>
                    </a:cxn>
                    <a:cxn ang="0">
                      <a:pos x="connsiteX7175" y="connsiteY7175"/>
                    </a:cxn>
                    <a:cxn ang="0">
                      <a:pos x="connsiteX7176" y="connsiteY7176"/>
                    </a:cxn>
                    <a:cxn ang="0">
                      <a:pos x="connsiteX7177" y="connsiteY7177"/>
                    </a:cxn>
                    <a:cxn ang="0">
                      <a:pos x="connsiteX7178" y="connsiteY7178"/>
                    </a:cxn>
                    <a:cxn ang="0">
                      <a:pos x="connsiteX7179" y="connsiteY7179"/>
                    </a:cxn>
                    <a:cxn ang="0">
                      <a:pos x="connsiteX7180" y="connsiteY7180"/>
                    </a:cxn>
                    <a:cxn ang="0">
                      <a:pos x="connsiteX7181" y="connsiteY7181"/>
                    </a:cxn>
                    <a:cxn ang="0">
                      <a:pos x="connsiteX7182" y="connsiteY7182"/>
                    </a:cxn>
                    <a:cxn ang="0">
                      <a:pos x="connsiteX7183" y="connsiteY7183"/>
                    </a:cxn>
                    <a:cxn ang="0">
                      <a:pos x="connsiteX7184" y="connsiteY7184"/>
                    </a:cxn>
                    <a:cxn ang="0">
                      <a:pos x="connsiteX7185" y="connsiteY7185"/>
                    </a:cxn>
                    <a:cxn ang="0">
                      <a:pos x="connsiteX7186" y="connsiteY7186"/>
                    </a:cxn>
                    <a:cxn ang="0">
                      <a:pos x="connsiteX7187" y="connsiteY7187"/>
                    </a:cxn>
                    <a:cxn ang="0">
                      <a:pos x="connsiteX7188" y="connsiteY7188"/>
                    </a:cxn>
                    <a:cxn ang="0">
                      <a:pos x="connsiteX7189" y="connsiteY7189"/>
                    </a:cxn>
                    <a:cxn ang="0">
                      <a:pos x="connsiteX7190" y="connsiteY7190"/>
                    </a:cxn>
                    <a:cxn ang="0">
                      <a:pos x="connsiteX7191" y="connsiteY7191"/>
                    </a:cxn>
                    <a:cxn ang="0">
                      <a:pos x="connsiteX7192" y="connsiteY7192"/>
                    </a:cxn>
                    <a:cxn ang="0">
                      <a:pos x="connsiteX7193" y="connsiteY7193"/>
                    </a:cxn>
                    <a:cxn ang="0">
                      <a:pos x="connsiteX7194" y="connsiteY7194"/>
                    </a:cxn>
                    <a:cxn ang="0">
                      <a:pos x="connsiteX7195" y="connsiteY7195"/>
                    </a:cxn>
                    <a:cxn ang="0">
                      <a:pos x="connsiteX7196" y="connsiteY7196"/>
                    </a:cxn>
                    <a:cxn ang="0">
                      <a:pos x="connsiteX7197" y="connsiteY7197"/>
                    </a:cxn>
                    <a:cxn ang="0">
                      <a:pos x="connsiteX7198" y="connsiteY7198"/>
                    </a:cxn>
                    <a:cxn ang="0">
                      <a:pos x="connsiteX7199" y="connsiteY7199"/>
                    </a:cxn>
                    <a:cxn ang="0">
                      <a:pos x="connsiteX7200" y="connsiteY7200"/>
                    </a:cxn>
                    <a:cxn ang="0">
                      <a:pos x="connsiteX7201" y="connsiteY7201"/>
                    </a:cxn>
                    <a:cxn ang="0">
                      <a:pos x="connsiteX7202" y="connsiteY7202"/>
                    </a:cxn>
                    <a:cxn ang="0">
                      <a:pos x="connsiteX7203" y="connsiteY7203"/>
                    </a:cxn>
                    <a:cxn ang="0">
                      <a:pos x="connsiteX7204" y="connsiteY7204"/>
                    </a:cxn>
                    <a:cxn ang="0">
                      <a:pos x="connsiteX7205" y="connsiteY7205"/>
                    </a:cxn>
                    <a:cxn ang="0">
                      <a:pos x="connsiteX7206" y="connsiteY7206"/>
                    </a:cxn>
                    <a:cxn ang="0">
                      <a:pos x="connsiteX7207" y="connsiteY7207"/>
                    </a:cxn>
                    <a:cxn ang="0">
                      <a:pos x="connsiteX7208" y="connsiteY7208"/>
                    </a:cxn>
                    <a:cxn ang="0">
                      <a:pos x="connsiteX7209" y="connsiteY7209"/>
                    </a:cxn>
                    <a:cxn ang="0">
                      <a:pos x="connsiteX7210" y="connsiteY7210"/>
                    </a:cxn>
                    <a:cxn ang="0">
                      <a:pos x="connsiteX7211" y="connsiteY7211"/>
                    </a:cxn>
                    <a:cxn ang="0">
                      <a:pos x="connsiteX7212" y="connsiteY7212"/>
                    </a:cxn>
                    <a:cxn ang="0">
                      <a:pos x="connsiteX7213" y="connsiteY7213"/>
                    </a:cxn>
                    <a:cxn ang="0">
                      <a:pos x="connsiteX7214" y="connsiteY7214"/>
                    </a:cxn>
                    <a:cxn ang="0">
                      <a:pos x="connsiteX7215" y="connsiteY7215"/>
                    </a:cxn>
                    <a:cxn ang="0">
                      <a:pos x="connsiteX7216" y="connsiteY7216"/>
                    </a:cxn>
                    <a:cxn ang="0">
                      <a:pos x="connsiteX7217" y="connsiteY7217"/>
                    </a:cxn>
                    <a:cxn ang="0">
                      <a:pos x="connsiteX7218" y="connsiteY7218"/>
                    </a:cxn>
                    <a:cxn ang="0">
                      <a:pos x="connsiteX7219" y="connsiteY7219"/>
                    </a:cxn>
                    <a:cxn ang="0">
                      <a:pos x="connsiteX7220" y="connsiteY7220"/>
                    </a:cxn>
                    <a:cxn ang="0">
                      <a:pos x="connsiteX7221" y="connsiteY7221"/>
                    </a:cxn>
                    <a:cxn ang="0">
                      <a:pos x="connsiteX7222" y="connsiteY7222"/>
                    </a:cxn>
                    <a:cxn ang="0">
                      <a:pos x="connsiteX7223" y="connsiteY7223"/>
                    </a:cxn>
                    <a:cxn ang="0">
                      <a:pos x="connsiteX7224" y="connsiteY7224"/>
                    </a:cxn>
                    <a:cxn ang="0">
                      <a:pos x="connsiteX7225" y="connsiteY7225"/>
                    </a:cxn>
                    <a:cxn ang="0">
                      <a:pos x="connsiteX7226" y="connsiteY7226"/>
                    </a:cxn>
                    <a:cxn ang="0">
                      <a:pos x="connsiteX7227" y="connsiteY7227"/>
                    </a:cxn>
                    <a:cxn ang="0">
                      <a:pos x="connsiteX7228" y="connsiteY7228"/>
                    </a:cxn>
                    <a:cxn ang="0">
                      <a:pos x="connsiteX7229" y="connsiteY7229"/>
                    </a:cxn>
                    <a:cxn ang="0">
                      <a:pos x="connsiteX7230" y="connsiteY7230"/>
                    </a:cxn>
                    <a:cxn ang="0">
                      <a:pos x="connsiteX7231" y="connsiteY7231"/>
                    </a:cxn>
                    <a:cxn ang="0">
                      <a:pos x="connsiteX7232" y="connsiteY7232"/>
                    </a:cxn>
                    <a:cxn ang="0">
                      <a:pos x="connsiteX7233" y="connsiteY7233"/>
                    </a:cxn>
                    <a:cxn ang="0">
                      <a:pos x="connsiteX7234" y="connsiteY7234"/>
                    </a:cxn>
                    <a:cxn ang="0">
                      <a:pos x="connsiteX7235" y="connsiteY7235"/>
                    </a:cxn>
                    <a:cxn ang="0">
                      <a:pos x="connsiteX7236" y="connsiteY7236"/>
                    </a:cxn>
                    <a:cxn ang="0">
                      <a:pos x="connsiteX7237" y="connsiteY7237"/>
                    </a:cxn>
                    <a:cxn ang="0">
                      <a:pos x="connsiteX7238" y="connsiteY7238"/>
                    </a:cxn>
                    <a:cxn ang="0">
                      <a:pos x="connsiteX7239" y="connsiteY7239"/>
                    </a:cxn>
                    <a:cxn ang="0">
                      <a:pos x="connsiteX7240" y="connsiteY7240"/>
                    </a:cxn>
                    <a:cxn ang="0">
                      <a:pos x="connsiteX7241" y="connsiteY7241"/>
                    </a:cxn>
                    <a:cxn ang="0">
                      <a:pos x="connsiteX7242" y="connsiteY7242"/>
                    </a:cxn>
                    <a:cxn ang="0">
                      <a:pos x="connsiteX7243" y="connsiteY7243"/>
                    </a:cxn>
                    <a:cxn ang="0">
                      <a:pos x="connsiteX7244" y="connsiteY7244"/>
                    </a:cxn>
                    <a:cxn ang="0">
                      <a:pos x="connsiteX7245" y="connsiteY7245"/>
                    </a:cxn>
                    <a:cxn ang="0">
                      <a:pos x="connsiteX7246" y="connsiteY7246"/>
                    </a:cxn>
                    <a:cxn ang="0">
                      <a:pos x="connsiteX7247" y="connsiteY7247"/>
                    </a:cxn>
                    <a:cxn ang="0">
                      <a:pos x="connsiteX7248" y="connsiteY7248"/>
                    </a:cxn>
                    <a:cxn ang="0">
                      <a:pos x="connsiteX7249" y="connsiteY7249"/>
                    </a:cxn>
                    <a:cxn ang="0">
                      <a:pos x="connsiteX7250" y="connsiteY7250"/>
                    </a:cxn>
                    <a:cxn ang="0">
                      <a:pos x="connsiteX7251" y="connsiteY7251"/>
                    </a:cxn>
                    <a:cxn ang="0">
                      <a:pos x="connsiteX7252" y="connsiteY7252"/>
                    </a:cxn>
                    <a:cxn ang="0">
                      <a:pos x="connsiteX7253" y="connsiteY7253"/>
                    </a:cxn>
                    <a:cxn ang="0">
                      <a:pos x="connsiteX7254" y="connsiteY7254"/>
                    </a:cxn>
                    <a:cxn ang="0">
                      <a:pos x="connsiteX7255" y="connsiteY7255"/>
                    </a:cxn>
                    <a:cxn ang="0">
                      <a:pos x="connsiteX7256" y="connsiteY7256"/>
                    </a:cxn>
                    <a:cxn ang="0">
                      <a:pos x="connsiteX7257" y="connsiteY7257"/>
                    </a:cxn>
                    <a:cxn ang="0">
                      <a:pos x="connsiteX7258" y="connsiteY7258"/>
                    </a:cxn>
                    <a:cxn ang="0">
                      <a:pos x="connsiteX7259" y="connsiteY7259"/>
                    </a:cxn>
                    <a:cxn ang="0">
                      <a:pos x="connsiteX7260" y="connsiteY7260"/>
                    </a:cxn>
                    <a:cxn ang="0">
                      <a:pos x="connsiteX7261" y="connsiteY7261"/>
                    </a:cxn>
                    <a:cxn ang="0">
                      <a:pos x="connsiteX7262" y="connsiteY7262"/>
                    </a:cxn>
                    <a:cxn ang="0">
                      <a:pos x="connsiteX7263" y="connsiteY7263"/>
                    </a:cxn>
                    <a:cxn ang="0">
                      <a:pos x="connsiteX7264" y="connsiteY7264"/>
                    </a:cxn>
                    <a:cxn ang="0">
                      <a:pos x="connsiteX7265" y="connsiteY7265"/>
                    </a:cxn>
                    <a:cxn ang="0">
                      <a:pos x="connsiteX7266" y="connsiteY7266"/>
                    </a:cxn>
                    <a:cxn ang="0">
                      <a:pos x="connsiteX7267" y="connsiteY7267"/>
                    </a:cxn>
                    <a:cxn ang="0">
                      <a:pos x="connsiteX7268" y="connsiteY7268"/>
                    </a:cxn>
                    <a:cxn ang="0">
                      <a:pos x="connsiteX7269" y="connsiteY7269"/>
                    </a:cxn>
                    <a:cxn ang="0">
                      <a:pos x="connsiteX7270" y="connsiteY7270"/>
                    </a:cxn>
                    <a:cxn ang="0">
                      <a:pos x="connsiteX7271" y="connsiteY7271"/>
                    </a:cxn>
                    <a:cxn ang="0">
                      <a:pos x="connsiteX7272" y="connsiteY7272"/>
                    </a:cxn>
                    <a:cxn ang="0">
                      <a:pos x="connsiteX7273" y="connsiteY7273"/>
                    </a:cxn>
                    <a:cxn ang="0">
                      <a:pos x="connsiteX7274" y="connsiteY7274"/>
                    </a:cxn>
                    <a:cxn ang="0">
                      <a:pos x="connsiteX7275" y="connsiteY7275"/>
                    </a:cxn>
                    <a:cxn ang="0">
                      <a:pos x="connsiteX7276" y="connsiteY7276"/>
                    </a:cxn>
                    <a:cxn ang="0">
                      <a:pos x="connsiteX7277" y="connsiteY7277"/>
                    </a:cxn>
                    <a:cxn ang="0">
                      <a:pos x="connsiteX7278" y="connsiteY7278"/>
                    </a:cxn>
                    <a:cxn ang="0">
                      <a:pos x="connsiteX7279" y="connsiteY7279"/>
                    </a:cxn>
                    <a:cxn ang="0">
                      <a:pos x="connsiteX7280" y="connsiteY7280"/>
                    </a:cxn>
                    <a:cxn ang="0">
                      <a:pos x="connsiteX7281" y="connsiteY7281"/>
                    </a:cxn>
                    <a:cxn ang="0">
                      <a:pos x="connsiteX7282" y="connsiteY7282"/>
                    </a:cxn>
                    <a:cxn ang="0">
                      <a:pos x="connsiteX7283" y="connsiteY7283"/>
                    </a:cxn>
                    <a:cxn ang="0">
                      <a:pos x="connsiteX7284" y="connsiteY7284"/>
                    </a:cxn>
                    <a:cxn ang="0">
                      <a:pos x="connsiteX7285" y="connsiteY7285"/>
                    </a:cxn>
                    <a:cxn ang="0">
                      <a:pos x="connsiteX7286" y="connsiteY7286"/>
                    </a:cxn>
                    <a:cxn ang="0">
                      <a:pos x="connsiteX7287" y="connsiteY7287"/>
                    </a:cxn>
                    <a:cxn ang="0">
                      <a:pos x="connsiteX7288" y="connsiteY7288"/>
                    </a:cxn>
                    <a:cxn ang="0">
                      <a:pos x="connsiteX7289" y="connsiteY7289"/>
                    </a:cxn>
                    <a:cxn ang="0">
                      <a:pos x="connsiteX7290" y="connsiteY7290"/>
                    </a:cxn>
                    <a:cxn ang="0">
                      <a:pos x="connsiteX7291" y="connsiteY7291"/>
                    </a:cxn>
                    <a:cxn ang="0">
                      <a:pos x="connsiteX7292" y="connsiteY7292"/>
                    </a:cxn>
                    <a:cxn ang="0">
                      <a:pos x="connsiteX7293" y="connsiteY7293"/>
                    </a:cxn>
                    <a:cxn ang="0">
                      <a:pos x="connsiteX7294" y="connsiteY7294"/>
                    </a:cxn>
                    <a:cxn ang="0">
                      <a:pos x="connsiteX7295" y="connsiteY7295"/>
                    </a:cxn>
                    <a:cxn ang="0">
                      <a:pos x="connsiteX7296" y="connsiteY7296"/>
                    </a:cxn>
                    <a:cxn ang="0">
                      <a:pos x="connsiteX7297" y="connsiteY7297"/>
                    </a:cxn>
                    <a:cxn ang="0">
                      <a:pos x="connsiteX7298" y="connsiteY7298"/>
                    </a:cxn>
                    <a:cxn ang="0">
                      <a:pos x="connsiteX7299" y="connsiteY7299"/>
                    </a:cxn>
                    <a:cxn ang="0">
                      <a:pos x="connsiteX7300" y="connsiteY7300"/>
                    </a:cxn>
                    <a:cxn ang="0">
                      <a:pos x="connsiteX7301" y="connsiteY7301"/>
                    </a:cxn>
                    <a:cxn ang="0">
                      <a:pos x="connsiteX7302" y="connsiteY7302"/>
                    </a:cxn>
                    <a:cxn ang="0">
                      <a:pos x="connsiteX7303" y="connsiteY7303"/>
                    </a:cxn>
                    <a:cxn ang="0">
                      <a:pos x="connsiteX7304" y="connsiteY7304"/>
                    </a:cxn>
                    <a:cxn ang="0">
                      <a:pos x="connsiteX7305" y="connsiteY7305"/>
                    </a:cxn>
                    <a:cxn ang="0">
                      <a:pos x="connsiteX7306" y="connsiteY7306"/>
                    </a:cxn>
                    <a:cxn ang="0">
                      <a:pos x="connsiteX7307" y="connsiteY7307"/>
                    </a:cxn>
                    <a:cxn ang="0">
                      <a:pos x="connsiteX7308" y="connsiteY7308"/>
                    </a:cxn>
                    <a:cxn ang="0">
                      <a:pos x="connsiteX7309" y="connsiteY7309"/>
                    </a:cxn>
                    <a:cxn ang="0">
                      <a:pos x="connsiteX7310" y="connsiteY7310"/>
                    </a:cxn>
                    <a:cxn ang="0">
                      <a:pos x="connsiteX7311" y="connsiteY7311"/>
                    </a:cxn>
                    <a:cxn ang="0">
                      <a:pos x="connsiteX7312" y="connsiteY7312"/>
                    </a:cxn>
                    <a:cxn ang="0">
                      <a:pos x="connsiteX7313" y="connsiteY7313"/>
                    </a:cxn>
                    <a:cxn ang="0">
                      <a:pos x="connsiteX7314" y="connsiteY7314"/>
                    </a:cxn>
                    <a:cxn ang="0">
                      <a:pos x="connsiteX7315" y="connsiteY7315"/>
                    </a:cxn>
                    <a:cxn ang="0">
                      <a:pos x="connsiteX7316" y="connsiteY7316"/>
                    </a:cxn>
                    <a:cxn ang="0">
                      <a:pos x="connsiteX7317" y="connsiteY7317"/>
                    </a:cxn>
                    <a:cxn ang="0">
                      <a:pos x="connsiteX7318" y="connsiteY7318"/>
                    </a:cxn>
                    <a:cxn ang="0">
                      <a:pos x="connsiteX7319" y="connsiteY7319"/>
                    </a:cxn>
                    <a:cxn ang="0">
                      <a:pos x="connsiteX7320" y="connsiteY7320"/>
                    </a:cxn>
                    <a:cxn ang="0">
                      <a:pos x="connsiteX7321" y="connsiteY7321"/>
                    </a:cxn>
                    <a:cxn ang="0">
                      <a:pos x="connsiteX7322" y="connsiteY7322"/>
                    </a:cxn>
                    <a:cxn ang="0">
                      <a:pos x="connsiteX7323" y="connsiteY7323"/>
                    </a:cxn>
                    <a:cxn ang="0">
                      <a:pos x="connsiteX7324" y="connsiteY7324"/>
                    </a:cxn>
                    <a:cxn ang="0">
                      <a:pos x="connsiteX7325" y="connsiteY7325"/>
                    </a:cxn>
                    <a:cxn ang="0">
                      <a:pos x="connsiteX7326" y="connsiteY7326"/>
                    </a:cxn>
                    <a:cxn ang="0">
                      <a:pos x="connsiteX7327" y="connsiteY7327"/>
                    </a:cxn>
                    <a:cxn ang="0">
                      <a:pos x="connsiteX7328" y="connsiteY7328"/>
                    </a:cxn>
                    <a:cxn ang="0">
                      <a:pos x="connsiteX7329" y="connsiteY7329"/>
                    </a:cxn>
                    <a:cxn ang="0">
                      <a:pos x="connsiteX7330" y="connsiteY7330"/>
                    </a:cxn>
                    <a:cxn ang="0">
                      <a:pos x="connsiteX7331" y="connsiteY7331"/>
                    </a:cxn>
                    <a:cxn ang="0">
                      <a:pos x="connsiteX7332" y="connsiteY7332"/>
                    </a:cxn>
                    <a:cxn ang="0">
                      <a:pos x="connsiteX7333" y="connsiteY7333"/>
                    </a:cxn>
                    <a:cxn ang="0">
                      <a:pos x="connsiteX7334" y="connsiteY7334"/>
                    </a:cxn>
                    <a:cxn ang="0">
                      <a:pos x="connsiteX7335" y="connsiteY7335"/>
                    </a:cxn>
                    <a:cxn ang="0">
                      <a:pos x="connsiteX7336" y="connsiteY7336"/>
                    </a:cxn>
                    <a:cxn ang="0">
                      <a:pos x="connsiteX7337" y="connsiteY7337"/>
                    </a:cxn>
                    <a:cxn ang="0">
                      <a:pos x="connsiteX7338" y="connsiteY7338"/>
                    </a:cxn>
                    <a:cxn ang="0">
                      <a:pos x="connsiteX7339" y="connsiteY7339"/>
                    </a:cxn>
                    <a:cxn ang="0">
                      <a:pos x="connsiteX7340" y="connsiteY7340"/>
                    </a:cxn>
                    <a:cxn ang="0">
                      <a:pos x="connsiteX7341" y="connsiteY7341"/>
                    </a:cxn>
                    <a:cxn ang="0">
                      <a:pos x="connsiteX7342" y="connsiteY7342"/>
                    </a:cxn>
                    <a:cxn ang="0">
                      <a:pos x="connsiteX7343" y="connsiteY7343"/>
                    </a:cxn>
                    <a:cxn ang="0">
                      <a:pos x="connsiteX7344" y="connsiteY7344"/>
                    </a:cxn>
                    <a:cxn ang="0">
                      <a:pos x="connsiteX7345" y="connsiteY7345"/>
                    </a:cxn>
                    <a:cxn ang="0">
                      <a:pos x="connsiteX7346" y="connsiteY7346"/>
                    </a:cxn>
                    <a:cxn ang="0">
                      <a:pos x="connsiteX7347" y="connsiteY7347"/>
                    </a:cxn>
                    <a:cxn ang="0">
                      <a:pos x="connsiteX7348" y="connsiteY7348"/>
                    </a:cxn>
                    <a:cxn ang="0">
                      <a:pos x="connsiteX7349" y="connsiteY7349"/>
                    </a:cxn>
                    <a:cxn ang="0">
                      <a:pos x="connsiteX7350" y="connsiteY7350"/>
                    </a:cxn>
                    <a:cxn ang="0">
                      <a:pos x="connsiteX7351" y="connsiteY7351"/>
                    </a:cxn>
                    <a:cxn ang="0">
                      <a:pos x="connsiteX7352" y="connsiteY7352"/>
                    </a:cxn>
                    <a:cxn ang="0">
                      <a:pos x="connsiteX7353" y="connsiteY7353"/>
                    </a:cxn>
                    <a:cxn ang="0">
                      <a:pos x="connsiteX7354" y="connsiteY7354"/>
                    </a:cxn>
                    <a:cxn ang="0">
                      <a:pos x="connsiteX7355" y="connsiteY7355"/>
                    </a:cxn>
                    <a:cxn ang="0">
                      <a:pos x="connsiteX7356" y="connsiteY7356"/>
                    </a:cxn>
                    <a:cxn ang="0">
                      <a:pos x="connsiteX7357" y="connsiteY7357"/>
                    </a:cxn>
                    <a:cxn ang="0">
                      <a:pos x="connsiteX7358" y="connsiteY7358"/>
                    </a:cxn>
                    <a:cxn ang="0">
                      <a:pos x="connsiteX7359" y="connsiteY7359"/>
                    </a:cxn>
                    <a:cxn ang="0">
                      <a:pos x="connsiteX7360" y="connsiteY7360"/>
                    </a:cxn>
                    <a:cxn ang="0">
                      <a:pos x="connsiteX7361" y="connsiteY7361"/>
                    </a:cxn>
                    <a:cxn ang="0">
                      <a:pos x="connsiteX7362" y="connsiteY7362"/>
                    </a:cxn>
                    <a:cxn ang="0">
                      <a:pos x="connsiteX7363" y="connsiteY7363"/>
                    </a:cxn>
                    <a:cxn ang="0">
                      <a:pos x="connsiteX7364" y="connsiteY7364"/>
                    </a:cxn>
                    <a:cxn ang="0">
                      <a:pos x="connsiteX7365" y="connsiteY7365"/>
                    </a:cxn>
                    <a:cxn ang="0">
                      <a:pos x="connsiteX7366" y="connsiteY7366"/>
                    </a:cxn>
                    <a:cxn ang="0">
                      <a:pos x="connsiteX7367" y="connsiteY7367"/>
                    </a:cxn>
                    <a:cxn ang="0">
                      <a:pos x="connsiteX7368" y="connsiteY7368"/>
                    </a:cxn>
                    <a:cxn ang="0">
                      <a:pos x="connsiteX7369" y="connsiteY7369"/>
                    </a:cxn>
                    <a:cxn ang="0">
                      <a:pos x="connsiteX7370" y="connsiteY7370"/>
                    </a:cxn>
                    <a:cxn ang="0">
                      <a:pos x="connsiteX7371" y="connsiteY7371"/>
                    </a:cxn>
                    <a:cxn ang="0">
                      <a:pos x="connsiteX7372" y="connsiteY7372"/>
                    </a:cxn>
                    <a:cxn ang="0">
                      <a:pos x="connsiteX7373" y="connsiteY7373"/>
                    </a:cxn>
                    <a:cxn ang="0">
                      <a:pos x="connsiteX7374" y="connsiteY7374"/>
                    </a:cxn>
                    <a:cxn ang="0">
                      <a:pos x="connsiteX7375" y="connsiteY7375"/>
                    </a:cxn>
                    <a:cxn ang="0">
                      <a:pos x="connsiteX7376" y="connsiteY7376"/>
                    </a:cxn>
                    <a:cxn ang="0">
                      <a:pos x="connsiteX7377" y="connsiteY7377"/>
                    </a:cxn>
                    <a:cxn ang="0">
                      <a:pos x="connsiteX7378" y="connsiteY7378"/>
                    </a:cxn>
                    <a:cxn ang="0">
                      <a:pos x="connsiteX7379" y="connsiteY7379"/>
                    </a:cxn>
                    <a:cxn ang="0">
                      <a:pos x="connsiteX7380" y="connsiteY7380"/>
                    </a:cxn>
                    <a:cxn ang="0">
                      <a:pos x="connsiteX7381" y="connsiteY7381"/>
                    </a:cxn>
                    <a:cxn ang="0">
                      <a:pos x="connsiteX7382" y="connsiteY7382"/>
                    </a:cxn>
                    <a:cxn ang="0">
                      <a:pos x="connsiteX7383" y="connsiteY7383"/>
                    </a:cxn>
                    <a:cxn ang="0">
                      <a:pos x="connsiteX7384" y="connsiteY7384"/>
                    </a:cxn>
                    <a:cxn ang="0">
                      <a:pos x="connsiteX7385" y="connsiteY7385"/>
                    </a:cxn>
                    <a:cxn ang="0">
                      <a:pos x="connsiteX7386" y="connsiteY7386"/>
                    </a:cxn>
                    <a:cxn ang="0">
                      <a:pos x="connsiteX7387" y="connsiteY7387"/>
                    </a:cxn>
                    <a:cxn ang="0">
                      <a:pos x="connsiteX7388" y="connsiteY7388"/>
                    </a:cxn>
                    <a:cxn ang="0">
                      <a:pos x="connsiteX7389" y="connsiteY7389"/>
                    </a:cxn>
                    <a:cxn ang="0">
                      <a:pos x="connsiteX7390" y="connsiteY7390"/>
                    </a:cxn>
                    <a:cxn ang="0">
                      <a:pos x="connsiteX7391" y="connsiteY7391"/>
                    </a:cxn>
                    <a:cxn ang="0">
                      <a:pos x="connsiteX7392" y="connsiteY7392"/>
                    </a:cxn>
                    <a:cxn ang="0">
                      <a:pos x="connsiteX7393" y="connsiteY7393"/>
                    </a:cxn>
                    <a:cxn ang="0">
                      <a:pos x="connsiteX7394" y="connsiteY7394"/>
                    </a:cxn>
                    <a:cxn ang="0">
                      <a:pos x="connsiteX7395" y="connsiteY7395"/>
                    </a:cxn>
                    <a:cxn ang="0">
                      <a:pos x="connsiteX7396" y="connsiteY7396"/>
                    </a:cxn>
                    <a:cxn ang="0">
                      <a:pos x="connsiteX7397" y="connsiteY7397"/>
                    </a:cxn>
                    <a:cxn ang="0">
                      <a:pos x="connsiteX7398" y="connsiteY7398"/>
                    </a:cxn>
                    <a:cxn ang="0">
                      <a:pos x="connsiteX7399" y="connsiteY7399"/>
                    </a:cxn>
                    <a:cxn ang="0">
                      <a:pos x="connsiteX7400" y="connsiteY7400"/>
                    </a:cxn>
                    <a:cxn ang="0">
                      <a:pos x="connsiteX7401" y="connsiteY7401"/>
                    </a:cxn>
                    <a:cxn ang="0">
                      <a:pos x="connsiteX7402" y="connsiteY7402"/>
                    </a:cxn>
                    <a:cxn ang="0">
                      <a:pos x="connsiteX7403" y="connsiteY7403"/>
                    </a:cxn>
                    <a:cxn ang="0">
                      <a:pos x="connsiteX7404" y="connsiteY7404"/>
                    </a:cxn>
                    <a:cxn ang="0">
                      <a:pos x="connsiteX7405" y="connsiteY7405"/>
                    </a:cxn>
                    <a:cxn ang="0">
                      <a:pos x="connsiteX7406" y="connsiteY7406"/>
                    </a:cxn>
                    <a:cxn ang="0">
                      <a:pos x="connsiteX7407" y="connsiteY7407"/>
                    </a:cxn>
                    <a:cxn ang="0">
                      <a:pos x="connsiteX7408" y="connsiteY7408"/>
                    </a:cxn>
                    <a:cxn ang="0">
                      <a:pos x="connsiteX7409" y="connsiteY7409"/>
                    </a:cxn>
                    <a:cxn ang="0">
                      <a:pos x="connsiteX7410" y="connsiteY7410"/>
                    </a:cxn>
                    <a:cxn ang="0">
                      <a:pos x="connsiteX7411" y="connsiteY7411"/>
                    </a:cxn>
                    <a:cxn ang="0">
                      <a:pos x="connsiteX7412" y="connsiteY7412"/>
                    </a:cxn>
                    <a:cxn ang="0">
                      <a:pos x="connsiteX7413" y="connsiteY7413"/>
                    </a:cxn>
                    <a:cxn ang="0">
                      <a:pos x="connsiteX7414" y="connsiteY7414"/>
                    </a:cxn>
                    <a:cxn ang="0">
                      <a:pos x="connsiteX7415" y="connsiteY7415"/>
                    </a:cxn>
                    <a:cxn ang="0">
                      <a:pos x="connsiteX7416" y="connsiteY7416"/>
                    </a:cxn>
                    <a:cxn ang="0">
                      <a:pos x="connsiteX7417" y="connsiteY7417"/>
                    </a:cxn>
                    <a:cxn ang="0">
                      <a:pos x="connsiteX7418" y="connsiteY7418"/>
                    </a:cxn>
                    <a:cxn ang="0">
                      <a:pos x="connsiteX7419" y="connsiteY7419"/>
                    </a:cxn>
                    <a:cxn ang="0">
                      <a:pos x="connsiteX7420" y="connsiteY7420"/>
                    </a:cxn>
                    <a:cxn ang="0">
                      <a:pos x="connsiteX7421" y="connsiteY7421"/>
                    </a:cxn>
                    <a:cxn ang="0">
                      <a:pos x="connsiteX7422" y="connsiteY7422"/>
                    </a:cxn>
                    <a:cxn ang="0">
                      <a:pos x="connsiteX7423" y="connsiteY7423"/>
                    </a:cxn>
                    <a:cxn ang="0">
                      <a:pos x="connsiteX7424" y="connsiteY7424"/>
                    </a:cxn>
                    <a:cxn ang="0">
                      <a:pos x="connsiteX7425" y="connsiteY7425"/>
                    </a:cxn>
                    <a:cxn ang="0">
                      <a:pos x="connsiteX7426" y="connsiteY7426"/>
                    </a:cxn>
                    <a:cxn ang="0">
                      <a:pos x="connsiteX7427" y="connsiteY7427"/>
                    </a:cxn>
                    <a:cxn ang="0">
                      <a:pos x="connsiteX7428" y="connsiteY7428"/>
                    </a:cxn>
                    <a:cxn ang="0">
                      <a:pos x="connsiteX7429" y="connsiteY7429"/>
                    </a:cxn>
                    <a:cxn ang="0">
                      <a:pos x="connsiteX7430" y="connsiteY7430"/>
                    </a:cxn>
                    <a:cxn ang="0">
                      <a:pos x="connsiteX7431" y="connsiteY7431"/>
                    </a:cxn>
                    <a:cxn ang="0">
                      <a:pos x="connsiteX7432" y="connsiteY7432"/>
                    </a:cxn>
                    <a:cxn ang="0">
                      <a:pos x="connsiteX7433" y="connsiteY7433"/>
                    </a:cxn>
                    <a:cxn ang="0">
                      <a:pos x="connsiteX7434" y="connsiteY7434"/>
                    </a:cxn>
                    <a:cxn ang="0">
                      <a:pos x="connsiteX7435" y="connsiteY7435"/>
                    </a:cxn>
                    <a:cxn ang="0">
                      <a:pos x="connsiteX7436" y="connsiteY7436"/>
                    </a:cxn>
                    <a:cxn ang="0">
                      <a:pos x="connsiteX7437" y="connsiteY7437"/>
                    </a:cxn>
                    <a:cxn ang="0">
                      <a:pos x="connsiteX7438" y="connsiteY7438"/>
                    </a:cxn>
                    <a:cxn ang="0">
                      <a:pos x="connsiteX7439" y="connsiteY7439"/>
                    </a:cxn>
                    <a:cxn ang="0">
                      <a:pos x="connsiteX7440" y="connsiteY7440"/>
                    </a:cxn>
                    <a:cxn ang="0">
                      <a:pos x="connsiteX7441" y="connsiteY7441"/>
                    </a:cxn>
                    <a:cxn ang="0">
                      <a:pos x="connsiteX7442" y="connsiteY7442"/>
                    </a:cxn>
                    <a:cxn ang="0">
                      <a:pos x="connsiteX7443" y="connsiteY7443"/>
                    </a:cxn>
                    <a:cxn ang="0">
                      <a:pos x="connsiteX7444" y="connsiteY7444"/>
                    </a:cxn>
                    <a:cxn ang="0">
                      <a:pos x="connsiteX7445" y="connsiteY7445"/>
                    </a:cxn>
                    <a:cxn ang="0">
                      <a:pos x="connsiteX7446" y="connsiteY7446"/>
                    </a:cxn>
                    <a:cxn ang="0">
                      <a:pos x="connsiteX7447" y="connsiteY7447"/>
                    </a:cxn>
                    <a:cxn ang="0">
                      <a:pos x="connsiteX7448" y="connsiteY7448"/>
                    </a:cxn>
                    <a:cxn ang="0">
                      <a:pos x="connsiteX7449" y="connsiteY7449"/>
                    </a:cxn>
                    <a:cxn ang="0">
                      <a:pos x="connsiteX7450" y="connsiteY7450"/>
                    </a:cxn>
                    <a:cxn ang="0">
                      <a:pos x="connsiteX7451" y="connsiteY7451"/>
                    </a:cxn>
                    <a:cxn ang="0">
                      <a:pos x="connsiteX7452" y="connsiteY7452"/>
                    </a:cxn>
                    <a:cxn ang="0">
                      <a:pos x="connsiteX7453" y="connsiteY7453"/>
                    </a:cxn>
                    <a:cxn ang="0">
                      <a:pos x="connsiteX7454" y="connsiteY7454"/>
                    </a:cxn>
                    <a:cxn ang="0">
                      <a:pos x="connsiteX7455" y="connsiteY7455"/>
                    </a:cxn>
                    <a:cxn ang="0">
                      <a:pos x="connsiteX7456" y="connsiteY7456"/>
                    </a:cxn>
                    <a:cxn ang="0">
                      <a:pos x="connsiteX7457" y="connsiteY7457"/>
                    </a:cxn>
                    <a:cxn ang="0">
                      <a:pos x="connsiteX7458" y="connsiteY7458"/>
                    </a:cxn>
                    <a:cxn ang="0">
                      <a:pos x="connsiteX7459" y="connsiteY7459"/>
                    </a:cxn>
                    <a:cxn ang="0">
                      <a:pos x="connsiteX7460" y="connsiteY7460"/>
                    </a:cxn>
                    <a:cxn ang="0">
                      <a:pos x="connsiteX7461" y="connsiteY7461"/>
                    </a:cxn>
                    <a:cxn ang="0">
                      <a:pos x="connsiteX7462" y="connsiteY7462"/>
                    </a:cxn>
                    <a:cxn ang="0">
                      <a:pos x="connsiteX7463" y="connsiteY7463"/>
                    </a:cxn>
                    <a:cxn ang="0">
                      <a:pos x="connsiteX7464" y="connsiteY7464"/>
                    </a:cxn>
                    <a:cxn ang="0">
                      <a:pos x="connsiteX7465" y="connsiteY7465"/>
                    </a:cxn>
                    <a:cxn ang="0">
                      <a:pos x="connsiteX7466" y="connsiteY7466"/>
                    </a:cxn>
                    <a:cxn ang="0">
                      <a:pos x="connsiteX7467" y="connsiteY7467"/>
                    </a:cxn>
                    <a:cxn ang="0">
                      <a:pos x="connsiteX7468" y="connsiteY7468"/>
                    </a:cxn>
                    <a:cxn ang="0">
                      <a:pos x="connsiteX7469" y="connsiteY7469"/>
                    </a:cxn>
                    <a:cxn ang="0">
                      <a:pos x="connsiteX7470" y="connsiteY7470"/>
                    </a:cxn>
                    <a:cxn ang="0">
                      <a:pos x="connsiteX7471" y="connsiteY7471"/>
                    </a:cxn>
                    <a:cxn ang="0">
                      <a:pos x="connsiteX7472" y="connsiteY7472"/>
                    </a:cxn>
                    <a:cxn ang="0">
                      <a:pos x="connsiteX7473" y="connsiteY7473"/>
                    </a:cxn>
                    <a:cxn ang="0">
                      <a:pos x="connsiteX7474" y="connsiteY7474"/>
                    </a:cxn>
                    <a:cxn ang="0">
                      <a:pos x="connsiteX7475" y="connsiteY7475"/>
                    </a:cxn>
                    <a:cxn ang="0">
                      <a:pos x="connsiteX7476" y="connsiteY7476"/>
                    </a:cxn>
                    <a:cxn ang="0">
                      <a:pos x="connsiteX7477" y="connsiteY7477"/>
                    </a:cxn>
                    <a:cxn ang="0">
                      <a:pos x="connsiteX7478" y="connsiteY7478"/>
                    </a:cxn>
                    <a:cxn ang="0">
                      <a:pos x="connsiteX7479" y="connsiteY7479"/>
                    </a:cxn>
                    <a:cxn ang="0">
                      <a:pos x="connsiteX7480" y="connsiteY7480"/>
                    </a:cxn>
                    <a:cxn ang="0">
                      <a:pos x="connsiteX7481" y="connsiteY7481"/>
                    </a:cxn>
                    <a:cxn ang="0">
                      <a:pos x="connsiteX7482" y="connsiteY7482"/>
                    </a:cxn>
                    <a:cxn ang="0">
                      <a:pos x="connsiteX7483" y="connsiteY7483"/>
                    </a:cxn>
                    <a:cxn ang="0">
                      <a:pos x="connsiteX7484" y="connsiteY7484"/>
                    </a:cxn>
                    <a:cxn ang="0">
                      <a:pos x="connsiteX7485" y="connsiteY7485"/>
                    </a:cxn>
                    <a:cxn ang="0">
                      <a:pos x="connsiteX7486" y="connsiteY7486"/>
                    </a:cxn>
                    <a:cxn ang="0">
                      <a:pos x="connsiteX7487" y="connsiteY7487"/>
                    </a:cxn>
                    <a:cxn ang="0">
                      <a:pos x="connsiteX7488" y="connsiteY7488"/>
                    </a:cxn>
                    <a:cxn ang="0">
                      <a:pos x="connsiteX7489" y="connsiteY7489"/>
                    </a:cxn>
                    <a:cxn ang="0">
                      <a:pos x="connsiteX7490" y="connsiteY7490"/>
                    </a:cxn>
                    <a:cxn ang="0">
                      <a:pos x="connsiteX7491" y="connsiteY7491"/>
                    </a:cxn>
                    <a:cxn ang="0">
                      <a:pos x="connsiteX7492" y="connsiteY7492"/>
                    </a:cxn>
                    <a:cxn ang="0">
                      <a:pos x="connsiteX7493" y="connsiteY7493"/>
                    </a:cxn>
                    <a:cxn ang="0">
                      <a:pos x="connsiteX7494" y="connsiteY7494"/>
                    </a:cxn>
                    <a:cxn ang="0">
                      <a:pos x="connsiteX7495" y="connsiteY7495"/>
                    </a:cxn>
                    <a:cxn ang="0">
                      <a:pos x="connsiteX7496" y="connsiteY7496"/>
                    </a:cxn>
                    <a:cxn ang="0">
                      <a:pos x="connsiteX7497" y="connsiteY7497"/>
                    </a:cxn>
                    <a:cxn ang="0">
                      <a:pos x="connsiteX7498" y="connsiteY7498"/>
                    </a:cxn>
                    <a:cxn ang="0">
                      <a:pos x="connsiteX7499" y="connsiteY7499"/>
                    </a:cxn>
                    <a:cxn ang="0">
                      <a:pos x="connsiteX7500" y="connsiteY7500"/>
                    </a:cxn>
                    <a:cxn ang="0">
                      <a:pos x="connsiteX7501" y="connsiteY7501"/>
                    </a:cxn>
                    <a:cxn ang="0">
                      <a:pos x="connsiteX7502" y="connsiteY7502"/>
                    </a:cxn>
                    <a:cxn ang="0">
                      <a:pos x="connsiteX7503" y="connsiteY7503"/>
                    </a:cxn>
                    <a:cxn ang="0">
                      <a:pos x="connsiteX7504" y="connsiteY7504"/>
                    </a:cxn>
                    <a:cxn ang="0">
                      <a:pos x="connsiteX7505" y="connsiteY7505"/>
                    </a:cxn>
                    <a:cxn ang="0">
                      <a:pos x="connsiteX7506" y="connsiteY7506"/>
                    </a:cxn>
                    <a:cxn ang="0">
                      <a:pos x="connsiteX7507" y="connsiteY7507"/>
                    </a:cxn>
                    <a:cxn ang="0">
                      <a:pos x="connsiteX7508" y="connsiteY7508"/>
                    </a:cxn>
                    <a:cxn ang="0">
                      <a:pos x="connsiteX7509" y="connsiteY7509"/>
                    </a:cxn>
                    <a:cxn ang="0">
                      <a:pos x="connsiteX7510" y="connsiteY7510"/>
                    </a:cxn>
                    <a:cxn ang="0">
                      <a:pos x="connsiteX7511" y="connsiteY7511"/>
                    </a:cxn>
                    <a:cxn ang="0">
                      <a:pos x="connsiteX7512" y="connsiteY7512"/>
                    </a:cxn>
                    <a:cxn ang="0">
                      <a:pos x="connsiteX7513" y="connsiteY7513"/>
                    </a:cxn>
                    <a:cxn ang="0">
                      <a:pos x="connsiteX7514" y="connsiteY7514"/>
                    </a:cxn>
                    <a:cxn ang="0">
                      <a:pos x="connsiteX7515" y="connsiteY7515"/>
                    </a:cxn>
                    <a:cxn ang="0">
                      <a:pos x="connsiteX7516" y="connsiteY7516"/>
                    </a:cxn>
                    <a:cxn ang="0">
                      <a:pos x="connsiteX7517" y="connsiteY7517"/>
                    </a:cxn>
                    <a:cxn ang="0">
                      <a:pos x="connsiteX7518" y="connsiteY7518"/>
                    </a:cxn>
                    <a:cxn ang="0">
                      <a:pos x="connsiteX7519" y="connsiteY7519"/>
                    </a:cxn>
                    <a:cxn ang="0">
                      <a:pos x="connsiteX7520" y="connsiteY7520"/>
                    </a:cxn>
                    <a:cxn ang="0">
                      <a:pos x="connsiteX7521" y="connsiteY7521"/>
                    </a:cxn>
                    <a:cxn ang="0">
                      <a:pos x="connsiteX7522" y="connsiteY7522"/>
                    </a:cxn>
                    <a:cxn ang="0">
                      <a:pos x="connsiteX7523" y="connsiteY7523"/>
                    </a:cxn>
                    <a:cxn ang="0">
                      <a:pos x="connsiteX7524" y="connsiteY7524"/>
                    </a:cxn>
                    <a:cxn ang="0">
                      <a:pos x="connsiteX7525" y="connsiteY7525"/>
                    </a:cxn>
                    <a:cxn ang="0">
                      <a:pos x="connsiteX7526" y="connsiteY7526"/>
                    </a:cxn>
                    <a:cxn ang="0">
                      <a:pos x="connsiteX7527" y="connsiteY7527"/>
                    </a:cxn>
                    <a:cxn ang="0">
                      <a:pos x="connsiteX7528" y="connsiteY7528"/>
                    </a:cxn>
                    <a:cxn ang="0">
                      <a:pos x="connsiteX7529" y="connsiteY7529"/>
                    </a:cxn>
                    <a:cxn ang="0">
                      <a:pos x="connsiteX7530" y="connsiteY7530"/>
                    </a:cxn>
                    <a:cxn ang="0">
                      <a:pos x="connsiteX7531" y="connsiteY7531"/>
                    </a:cxn>
                    <a:cxn ang="0">
                      <a:pos x="connsiteX7532" y="connsiteY7532"/>
                    </a:cxn>
                    <a:cxn ang="0">
                      <a:pos x="connsiteX7533" y="connsiteY7533"/>
                    </a:cxn>
                    <a:cxn ang="0">
                      <a:pos x="connsiteX7534" y="connsiteY7534"/>
                    </a:cxn>
                    <a:cxn ang="0">
                      <a:pos x="connsiteX7535" y="connsiteY7535"/>
                    </a:cxn>
                    <a:cxn ang="0">
                      <a:pos x="connsiteX7536" y="connsiteY7536"/>
                    </a:cxn>
                    <a:cxn ang="0">
                      <a:pos x="connsiteX7537" y="connsiteY7537"/>
                    </a:cxn>
                    <a:cxn ang="0">
                      <a:pos x="connsiteX7538" y="connsiteY7538"/>
                    </a:cxn>
                    <a:cxn ang="0">
                      <a:pos x="connsiteX7539" y="connsiteY7539"/>
                    </a:cxn>
                    <a:cxn ang="0">
                      <a:pos x="connsiteX7540" y="connsiteY7540"/>
                    </a:cxn>
                    <a:cxn ang="0">
                      <a:pos x="connsiteX7541" y="connsiteY7541"/>
                    </a:cxn>
                    <a:cxn ang="0">
                      <a:pos x="connsiteX7542" y="connsiteY7542"/>
                    </a:cxn>
                    <a:cxn ang="0">
                      <a:pos x="connsiteX7543" y="connsiteY7543"/>
                    </a:cxn>
                    <a:cxn ang="0">
                      <a:pos x="connsiteX7544" y="connsiteY7544"/>
                    </a:cxn>
                    <a:cxn ang="0">
                      <a:pos x="connsiteX7545" y="connsiteY7545"/>
                    </a:cxn>
                    <a:cxn ang="0">
                      <a:pos x="connsiteX7546" y="connsiteY7546"/>
                    </a:cxn>
                    <a:cxn ang="0">
                      <a:pos x="connsiteX7547" y="connsiteY7547"/>
                    </a:cxn>
                    <a:cxn ang="0">
                      <a:pos x="connsiteX7548" y="connsiteY7548"/>
                    </a:cxn>
                    <a:cxn ang="0">
                      <a:pos x="connsiteX7549" y="connsiteY7549"/>
                    </a:cxn>
                    <a:cxn ang="0">
                      <a:pos x="connsiteX7550" y="connsiteY7550"/>
                    </a:cxn>
                    <a:cxn ang="0">
                      <a:pos x="connsiteX7551" y="connsiteY7551"/>
                    </a:cxn>
                    <a:cxn ang="0">
                      <a:pos x="connsiteX7552" y="connsiteY7552"/>
                    </a:cxn>
                    <a:cxn ang="0">
                      <a:pos x="connsiteX7553" y="connsiteY7553"/>
                    </a:cxn>
                    <a:cxn ang="0">
                      <a:pos x="connsiteX7554" y="connsiteY7554"/>
                    </a:cxn>
                    <a:cxn ang="0">
                      <a:pos x="connsiteX7555" y="connsiteY7555"/>
                    </a:cxn>
                    <a:cxn ang="0">
                      <a:pos x="connsiteX7556" y="connsiteY7556"/>
                    </a:cxn>
                    <a:cxn ang="0">
                      <a:pos x="connsiteX7557" y="connsiteY7557"/>
                    </a:cxn>
                    <a:cxn ang="0">
                      <a:pos x="connsiteX7558" y="connsiteY7558"/>
                    </a:cxn>
                    <a:cxn ang="0">
                      <a:pos x="connsiteX7559" y="connsiteY7559"/>
                    </a:cxn>
                    <a:cxn ang="0">
                      <a:pos x="connsiteX7560" y="connsiteY7560"/>
                    </a:cxn>
                    <a:cxn ang="0">
                      <a:pos x="connsiteX7561" y="connsiteY7561"/>
                    </a:cxn>
                    <a:cxn ang="0">
                      <a:pos x="connsiteX7562" y="connsiteY7562"/>
                    </a:cxn>
                    <a:cxn ang="0">
                      <a:pos x="connsiteX7563" y="connsiteY7563"/>
                    </a:cxn>
                    <a:cxn ang="0">
                      <a:pos x="connsiteX7564" y="connsiteY7564"/>
                    </a:cxn>
                    <a:cxn ang="0">
                      <a:pos x="connsiteX7565" y="connsiteY7565"/>
                    </a:cxn>
                    <a:cxn ang="0">
                      <a:pos x="connsiteX7566" y="connsiteY7566"/>
                    </a:cxn>
                    <a:cxn ang="0">
                      <a:pos x="connsiteX7567" y="connsiteY7567"/>
                    </a:cxn>
                    <a:cxn ang="0">
                      <a:pos x="connsiteX7568" y="connsiteY7568"/>
                    </a:cxn>
                    <a:cxn ang="0">
                      <a:pos x="connsiteX7569" y="connsiteY7569"/>
                    </a:cxn>
                    <a:cxn ang="0">
                      <a:pos x="connsiteX7570" y="connsiteY7570"/>
                    </a:cxn>
                    <a:cxn ang="0">
                      <a:pos x="connsiteX7571" y="connsiteY7571"/>
                    </a:cxn>
                    <a:cxn ang="0">
                      <a:pos x="connsiteX7572" y="connsiteY7572"/>
                    </a:cxn>
                    <a:cxn ang="0">
                      <a:pos x="connsiteX7573" y="connsiteY7573"/>
                    </a:cxn>
                    <a:cxn ang="0">
                      <a:pos x="connsiteX7574" y="connsiteY7574"/>
                    </a:cxn>
                    <a:cxn ang="0">
                      <a:pos x="connsiteX7575" y="connsiteY7575"/>
                    </a:cxn>
                    <a:cxn ang="0">
                      <a:pos x="connsiteX7576" y="connsiteY7576"/>
                    </a:cxn>
                    <a:cxn ang="0">
                      <a:pos x="connsiteX7577" y="connsiteY7577"/>
                    </a:cxn>
                    <a:cxn ang="0">
                      <a:pos x="connsiteX7578" y="connsiteY7578"/>
                    </a:cxn>
                    <a:cxn ang="0">
                      <a:pos x="connsiteX7579" y="connsiteY7579"/>
                    </a:cxn>
                    <a:cxn ang="0">
                      <a:pos x="connsiteX7580" y="connsiteY7580"/>
                    </a:cxn>
                    <a:cxn ang="0">
                      <a:pos x="connsiteX7581" y="connsiteY7581"/>
                    </a:cxn>
                    <a:cxn ang="0">
                      <a:pos x="connsiteX7582" y="connsiteY7582"/>
                    </a:cxn>
                    <a:cxn ang="0">
                      <a:pos x="connsiteX7583" y="connsiteY7583"/>
                    </a:cxn>
                    <a:cxn ang="0">
                      <a:pos x="connsiteX7584" y="connsiteY7584"/>
                    </a:cxn>
                    <a:cxn ang="0">
                      <a:pos x="connsiteX7585" y="connsiteY7585"/>
                    </a:cxn>
                    <a:cxn ang="0">
                      <a:pos x="connsiteX7586" y="connsiteY7586"/>
                    </a:cxn>
                    <a:cxn ang="0">
                      <a:pos x="connsiteX7587" y="connsiteY7587"/>
                    </a:cxn>
                    <a:cxn ang="0">
                      <a:pos x="connsiteX7588" y="connsiteY7588"/>
                    </a:cxn>
                    <a:cxn ang="0">
                      <a:pos x="connsiteX7589" y="connsiteY7589"/>
                    </a:cxn>
                    <a:cxn ang="0">
                      <a:pos x="connsiteX7590" y="connsiteY7590"/>
                    </a:cxn>
                    <a:cxn ang="0">
                      <a:pos x="connsiteX7591" y="connsiteY7591"/>
                    </a:cxn>
                    <a:cxn ang="0">
                      <a:pos x="connsiteX7592" y="connsiteY7592"/>
                    </a:cxn>
                    <a:cxn ang="0">
                      <a:pos x="connsiteX7593" y="connsiteY7593"/>
                    </a:cxn>
                    <a:cxn ang="0">
                      <a:pos x="connsiteX7594" y="connsiteY7594"/>
                    </a:cxn>
                    <a:cxn ang="0">
                      <a:pos x="connsiteX7595" y="connsiteY7595"/>
                    </a:cxn>
                    <a:cxn ang="0">
                      <a:pos x="connsiteX7596" y="connsiteY7596"/>
                    </a:cxn>
                    <a:cxn ang="0">
                      <a:pos x="connsiteX7597" y="connsiteY7597"/>
                    </a:cxn>
                    <a:cxn ang="0">
                      <a:pos x="connsiteX7598" y="connsiteY7598"/>
                    </a:cxn>
                    <a:cxn ang="0">
                      <a:pos x="connsiteX7599" y="connsiteY7599"/>
                    </a:cxn>
                    <a:cxn ang="0">
                      <a:pos x="connsiteX7600" y="connsiteY7600"/>
                    </a:cxn>
                    <a:cxn ang="0">
                      <a:pos x="connsiteX7601" y="connsiteY7601"/>
                    </a:cxn>
                    <a:cxn ang="0">
                      <a:pos x="connsiteX7602" y="connsiteY7602"/>
                    </a:cxn>
                    <a:cxn ang="0">
                      <a:pos x="connsiteX7603" y="connsiteY7603"/>
                    </a:cxn>
                    <a:cxn ang="0">
                      <a:pos x="connsiteX7604" y="connsiteY7604"/>
                    </a:cxn>
                    <a:cxn ang="0">
                      <a:pos x="connsiteX7605" y="connsiteY7605"/>
                    </a:cxn>
                    <a:cxn ang="0">
                      <a:pos x="connsiteX7606" y="connsiteY7606"/>
                    </a:cxn>
                    <a:cxn ang="0">
                      <a:pos x="connsiteX7607" y="connsiteY7607"/>
                    </a:cxn>
                    <a:cxn ang="0">
                      <a:pos x="connsiteX7608" y="connsiteY7608"/>
                    </a:cxn>
                    <a:cxn ang="0">
                      <a:pos x="connsiteX7609" y="connsiteY7609"/>
                    </a:cxn>
                    <a:cxn ang="0">
                      <a:pos x="connsiteX7610" y="connsiteY7610"/>
                    </a:cxn>
                    <a:cxn ang="0">
                      <a:pos x="connsiteX7611" y="connsiteY7611"/>
                    </a:cxn>
                    <a:cxn ang="0">
                      <a:pos x="connsiteX7612" y="connsiteY7612"/>
                    </a:cxn>
                    <a:cxn ang="0">
                      <a:pos x="connsiteX7613" y="connsiteY7613"/>
                    </a:cxn>
                    <a:cxn ang="0">
                      <a:pos x="connsiteX7614" y="connsiteY7614"/>
                    </a:cxn>
                    <a:cxn ang="0">
                      <a:pos x="connsiteX7615" y="connsiteY7615"/>
                    </a:cxn>
                    <a:cxn ang="0">
                      <a:pos x="connsiteX7616" y="connsiteY7616"/>
                    </a:cxn>
                    <a:cxn ang="0">
                      <a:pos x="connsiteX7617" y="connsiteY7617"/>
                    </a:cxn>
                    <a:cxn ang="0">
                      <a:pos x="connsiteX7618" y="connsiteY7618"/>
                    </a:cxn>
                    <a:cxn ang="0">
                      <a:pos x="connsiteX7619" y="connsiteY7619"/>
                    </a:cxn>
                    <a:cxn ang="0">
                      <a:pos x="connsiteX7620" y="connsiteY7620"/>
                    </a:cxn>
                    <a:cxn ang="0">
                      <a:pos x="connsiteX7621" y="connsiteY7621"/>
                    </a:cxn>
                    <a:cxn ang="0">
                      <a:pos x="connsiteX7622" y="connsiteY7622"/>
                    </a:cxn>
                    <a:cxn ang="0">
                      <a:pos x="connsiteX7623" y="connsiteY7623"/>
                    </a:cxn>
                    <a:cxn ang="0">
                      <a:pos x="connsiteX7624" y="connsiteY7624"/>
                    </a:cxn>
                    <a:cxn ang="0">
                      <a:pos x="connsiteX7625" y="connsiteY7625"/>
                    </a:cxn>
                    <a:cxn ang="0">
                      <a:pos x="connsiteX7626" y="connsiteY7626"/>
                    </a:cxn>
                    <a:cxn ang="0">
                      <a:pos x="connsiteX7627" y="connsiteY7627"/>
                    </a:cxn>
                    <a:cxn ang="0">
                      <a:pos x="connsiteX7628" y="connsiteY7628"/>
                    </a:cxn>
                    <a:cxn ang="0">
                      <a:pos x="connsiteX7629" y="connsiteY7629"/>
                    </a:cxn>
                    <a:cxn ang="0">
                      <a:pos x="connsiteX7630" y="connsiteY7630"/>
                    </a:cxn>
                    <a:cxn ang="0">
                      <a:pos x="connsiteX7631" y="connsiteY7631"/>
                    </a:cxn>
                    <a:cxn ang="0">
                      <a:pos x="connsiteX7632" y="connsiteY7632"/>
                    </a:cxn>
                    <a:cxn ang="0">
                      <a:pos x="connsiteX7633" y="connsiteY7633"/>
                    </a:cxn>
                    <a:cxn ang="0">
                      <a:pos x="connsiteX7634" y="connsiteY7634"/>
                    </a:cxn>
                    <a:cxn ang="0">
                      <a:pos x="connsiteX7635" y="connsiteY7635"/>
                    </a:cxn>
                    <a:cxn ang="0">
                      <a:pos x="connsiteX7636" y="connsiteY7636"/>
                    </a:cxn>
                    <a:cxn ang="0">
                      <a:pos x="connsiteX7637" y="connsiteY7637"/>
                    </a:cxn>
                    <a:cxn ang="0">
                      <a:pos x="connsiteX7638" y="connsiteY7638"/>
                    </a:cxn>
                    <a:cxn ang="0">
                      <a:pos x="connsiteX7639" y="connsiteY7639"/>
                    </a:cxn>
                    <a:cxn ang="0">
                      <a:pos x="connsiteX7640" y="connsiteY7640"/>
                    </a:cxn>
                    <a:cxn ang="0">
                      <a:pos x="connsiteX7641" y="connsiteY7641"/>
                    </a:cxn>
                    <a:cxn ang="0">
                      <a:pos x="connsiteX7642" y="connsiteY7642"/>
                    </a:cxn>
                    <a:cxn ang="0">
                      <a:pos x="connsiteX7643" y="connsiteY7643"/>
                    </a:cxn>
                    <a:cxn ang="0">
                      <a:pos x="connsiteX7644" y="connsiteY7644"/>
                    </a:cxn>
                    <a:cxn ang="0">
                      <a:pos x="connsiteX7645" y="connsiteY7645"/>
                    </a:cxn>
                    <a:cxn ang="0">
                      <a:pos x="connsiteX7646" y="connsiteY7646"/>
                    </a:cxn>
                    <a:cxn ang="0">
                      <a:pos x="connsiteX7647" y="connsiteY7647"/>
                    </a:cxn>
                    <a:cxn ang="0">
                      <a:pos x="connsiteX7648" y="connsiteY7648"/>
                    </a:cxn>
                    <a:cxn ang="0">
                      <a:pos x="connsiteX7649" y="connsiteY7649"/>
                    </a:cxn>
                    <a:cxn ang="0">
                      <a:pos x="connsiteX7650" y="connsiteY7650"/>
                    </a:cxn>
                    <a:cxn ang="0">
                      <a:pos x="connsiteX7651" y="connsiteY7651"/>
                    </a:cxn>
                    <a:cxn ang="0">
                      <a:pos x="connsiteX7652" y="connsiteY7652"/>
                    </a:cxn>
                    <a:cxn ang="0">
                      <a:pos x="connsiteX7653" y="connsiteY7653"/>
                    </a:cxn>
                    <a:cxn ang="0">
                      <a:pos x="connsiteX7654" y="connsiteY7654"/>
                    </a:cxn>
                    <a:cxn ang="0">
                      <a:pos x="connsiteX7655" y="connsiteY7655"/>
                    </a:cxn>
                    <a:cxn ang="0">
                      <a:pos x="connsiteX7656" y="connsiteY7656"/>
                    </a:cxn>
                    <a:cxn ang="0">
                      <a:pos x="connsiteX7657" y="connsiteY7657"/>
                    </a:cxn>
                    <a:cxn ang="0">
                      <a:pos x="connsiteX7658" y="connsiteY7658"/>
                    </a:cxn>
                    <a:cxn ang="0">
                      <a:pos x="connsiteX7659" y="connsiteY7659"/>
                    </a:cxn>
                    <a:cxn ang="0">
                      <a:pos x="connsiteX7660" y="connsiteY7660"/>
                    </a:cxn>
                    <a:cxn ang="0">
                      <a:pos x="connsiteX7661" y="connsiteY7661"/>
                    </a:cxn>
                    <a:cxn ang="0">
                      <a:pos x="connsiteX7662" y="connsiteY7662"/>
                    </a:cxn>
                    <a:cxn ang="0">
                      <a:pos x="connsiteX7663" y="connsiteY7663"/>
                    </a:cxn>
                    <a:cxn ang="0">
                      <a:pos x="connsiteX7664" y="connsiteY7664"/>
                    </a:cxn>
                    <a:cxn ang="0">
                      <a:pos x="connsiteX7665" y="connsiteY7665"/>
                    </a:cxn>
                    <a:cxn ang="0">
                      <a:pos x="connsiteX7666" y="connsiteY7666"/>
                    </a:cxn>
                    <a:cxn ang="0">
                      <a:pos x="connsiteX7667" y="connsiteY7667"/>
                    </a:cxn>
                    <a:cxn ang="0">
                      <a:pos x="connsiteX7668" y="connsiteY7668"/>
                    </a:cxn>
                    <a:cxn ang="0">
                      <a:pos x="connsiteX7669" y="connsiteY7669"/>
                    </a:cxn>
                    <a:cxn ang="0">
                      <a:pos x="connsiteX7670" y="connsiteY7670"/>
                    </a:cxn>
                    <a:cxn ang="0">
                      <a:pos x="connsiteX7671" y="connsiteY7671"/>
                    </a:cxn>
                    <a:cxn ang="0">
                      <a:pos x="connsiteX7672" y="connsiteY7672"/>
                    </a:cxn>
                    <a:cxn ang="0">
                      <a:pos x="connsiteX7673" y="connsiteY7673"/>
                    </a:cxn>
                    <a:cxn ang="0">
                      <a:pos x="connsiteX7674" y="connsiteY7674"/>
                    </a:cxn>
                    <a:cxn ang="0">
                      <a:pos x="connsiteX7675" y="connsiteY7675"/>
                    </a:cxn>
                    <a:cxn ang="0">
                      <a:pos x="connsiteX7676" y="connsiteY7676"/>
                    </a:cxn>
                    <a:cxn ang="0">
                      <a:pos x="connsiteX7677" y="connsiteY7677"/>
                    </a:cxn>
                    <a:cxn ang="0">
                      <a:pos x="connsiteX7678" y="connsiteY7678"/>
                    </a:cxn>
                    <a:cxn ang="0">
                      <a:pos x="connsiteX7679" y="connsiteY7679"/>
                    </a:cxn>
                    <a:cxn ang="0">
                      <a:pos x="connsiteX7680" y="connsiteY7680"/>
                    </a:cxn>
                    <a:cxn ang="0">
                      <a:pos x="connsiteX7681" y="connsiteY7681"/>
                    </a:cxn>
                    <a:cxn ang="0">
                      <a:pos x="connsiteX7682" y="connsiteY7682"/>
                    </a:cxn>
                    <a:cxn ang="0">
                      <a:pos x="connsiteX7683" y="connsiteY7683"/>
                    </a:cxn>
                    <a:cxn ang="0">
                      <a:pos x="connsiteX7684" y="connsiteY7684"/>
                    </a:cxn>
                    <a:cxn ang="0">
                      <a:pos x="connsiteX7685" y="connsiteY7685"/>
                    </a:cxn>
                    <a:cxn ang="0">
                      <a:pos x="connsiteX7686" y="connsiteY7686"/>
                    </a:cxn>
                    <a:cxn ang="0">
                      <a:pos x="connsiteX7687" y="connsiteY7687"/>
                    </a:cxn>
                    <a:cxn ang="0">
                      <a:pos x="connsiteX7688" y="connsiteY7688"/>
                    </a:cxn>
                    <a:cxn ang="0">
                      <a:pos x="connsiteX7689" y="connsiteY7689"/>
                    </a:cxn>
                    <a:cxn ang="0">
                      <a:pos x="connsiteX7690" y="connsiteY7690"/>
                    </a:cxn>
                    <a:cxn ang="0">
                      <a:pos x="connsiteX7691" y="connsiteY7691"/>
                    </a:cxn>
                    <a:cxn ang="0">
                      <a:pos x="connsiteX7692" y="connsiteY7692"/>
                    </a:cxn>
                    <a:cxn ang="0">
                      <a:pos x="connsiteX7693" y="connsiteY7693"/>
                    </a:cxn>
                    <a:cxn ang="0">
                      <a:pos x="connsiteX7694" y="connsiteY7694"/>
                    </a:cxn>
                    <a:cxn ang="0">
                      <a:pos x="connsiteX7695" y="connsiteY7695"/>
                    </a:cxn>
                    <a:cxn ang="0">
                      <a:pos x="connsiteX7696" y="connsiteY7696"/>
                    </a:cxn>
                    <a:cxn ang="0">
                      <a:pos x="connsiteX7697" y="connsiteY7697"/>
                    </a:cxn>
                    <a:cxn ang="0">
                      <a:pos x="connsiteX7698" y="connsiteY7698"/>
                    </a:cxn>
                    <a:cxn ang="0">
                      <a:pos x="connsiteX7699" y="connsiteY7699"/>
                    </a:cxn>
                    <a:cxn ang="0">
                      <a:pos x="connsiteX7700" y="connsiteY7700"/>
                    </a:cxn>
                    <a:cxn ang="0">
                      <a:pos x="connsiteX7701" y="connsiteY7701"/>
                    </a:cxn>
                    <a:cxn ang="0">
                      <a:pos x="connsiteX7702" y="connsiteY7702"/>
                    </a:cxn>
                    <a:cxn ang="0">
                      <a:pos x="connsiteX7703" y="connsiteY7703"/>
                    </a:cxn>
                    <a:cxn ang="0">
                      <a:pos x="connsiteX7704" y="connsiteY7704"/>
                    </a:cxn>
                    <a:cxn ang="0">
                      <a:pos x="connsiteX7705" y="connsiteY7705"/>
                    </a:cxn>
                    <a:cxn ang="0">
                      <a:pos x="connsiteX7706" y="connsiteY7706"/>
                    </a:cxn>
                    <a:cxn ang="0">
                      <a:pos x="connsiteX7707" y="connsiteY7707"/>
                    </a:cxn>
                    <a:cxn ang="0">
                      <a:pos x="connsiteX7708" y="connsiteY7708"/>
                    </a:cxn>
                    <a:cxn ang="0">
                      <a:pos x="connsiteX7709" y="connsiteY7709"/>
                    </a:cxn>
                    <a:cxn ang="0">
                      <a:pos x="connsiteX7710" y="connsiteY7710"/>
                    </a:cxn>
                    <a:cxn ang="0">
                      <a:pos x="connsiteX7711" y="connsiteY7711"/>
                    </a:cxn>
                    <a:cxn ang="0">
                      <a:pos x="connsiteX7712" y="connsiteY7712"/>
                    </a:cxn>
                    <a:cxn ang="0">
                      <a:pos x="connsiteX7713" y="connsiteY7713"/>
                    </a:cxn>
                    <a:cxn ang="0">
                      <a:pos x="connsiteX7714" y="connsiteY7714"/>
                    </a:cxn>
                    <a:cxn ang="0">
                      <a:pos x="connsiteX7715" y="connsiteY7715"/>
                    </a:cxn>
                    <a:cxn ang="0">
                      <a:pos x="connsiteX7716" y="connsiteY7716"/>
                    </a:cxn>
                    <a:cxn ang="0">
                      <a:pos x="connsiteX7717" y="connsiteY7717"/>
                    </a:cxn>
                    <a:cxn ang="0">
                      <a:pos x="connsiteX7718" y="connsiteY7718"/>
                    </a:cxn>
                    <a:cxn ang="0">
                      <a:pos x="connsiteX7719" y="connsiteY7719"/>
                    </a:cxn>
                    <a:cxn ang="0">
                      <a:pos x="connsiteX7720" y="connsiteY7720"/>
                    </a:cxn>
                    <a:cxn ang="0">
                      <a:pos x="connsiteX7721" y="connsiteY7721"/>
                    </a:cxn>
                    <a:cxn ang="0">
                      <a:pos x="connsiteX7722" y="connsiteY7722"/>
                    </a:cxn>
                    <a:cxn ang="0">
                      <a:pos x="connsiteX7723" y="connsiteY7723"/>
                    </a:cxn>
                    <a:cxn ang="0">
                      <a:pos x="connsiteX7724" y="connsiteY7724"/>
                    </a:cxn>
                    <a:cxn ang="0">
                      <a:pos x="connsiteX7725" y="connsiteY7725"/>
                    </a:cxn>
                    <a:cxn ang="0">
                      <a:pos x="connsiteX7726" y="connsiteY7726"/>
                    </a:cxn>
                    <a:cxn ang="0">
                      <a:pos x="connsiteX7727" y="connsiteY7727"/>
                    </a:cxn>
                    <a:cxn ang="0">
                      <a:pos x="connsiteX7728" y="connsiteY7728"/>
                    </a:cxn>
                    <a:cxn ang="0">
                      <a:pos x="connsiteX7729" y="connsiteY7729"/>
                    </a:cxn>
                    <a:cxn ang="0">
                      <a:pos x="connsiteX7730" y="connsiteY7730"/>
                    </a:cxn>
                    <a:cxn ang="0">
                      <a:pos x="connsiteX7731" y="connsiteY7731"/>
                    </a:cxn>
                    <a:cxn ang="0">
                      <a:pos x="connsiteX7732" y="connsiteY7732"/>
                    </a:cxn>
                    <a:cxn ang="0">
                      <a:pos x="connsiteX7733" y="connsiteY7733"/>
                    </a:cxn>
                    <a:cxn ang="0">
                      <a:pos x="connsiteX7734" y="connsiteY7734"/>
                    </a:cxn>
                    <a:cxn ang="0">
                      <a:pos x="connsiteX7735" y="connsiteY7735"/>
                    </a:cxn>
                    <a:cxn ang="0">
                      <a:pos x="connsiteX7736" y="connsiteY7736"/>
                    </a:cxn>
                    <a:cxn ang="0">
                      <a:pos x="connsiteX7737" y="connsiteY7737"/>
                    </a:cxn>
                    <a:cxn ang="0">
                      <a:pos x="connsiteX7738" y="connsiteY7738"/>
                    </a:cxn>
                    <a:cxn ang="0">
                      <a:pos x="connsiteX7739" y="connsiteY7739"/>
                    </a:cxn>
                    <a:cxn ang="0">
                      <a:pos x="connsiteX7740" y="connsiteY7740"/>
                    </a:cxn>
                    <a:cxn ang="0">
                      <a:pos x="connsiteX7741" y="connsiteY7741"/>
                    </a:cxn>
                    <a:cxn ang="0">
                      <a:pos x="connsiteX7742" y="connsiteY7742"/>
                    </a:cxn>
                    <a:cxn ang="0">
                      <a:pos x="connsiteX7743" y="connsiteY7743"/>
                    </a:cxn>
                    <a:cxn ang="0">
                      <a:pos x="connsiteX7744" y="connsiteY7744"/>
                    </a:cxn>
                    <a:cxn ang="0">
                      <a:pos x="connsiteX7745" y="connsiteY7745"/>
                    </a:cxn>
                    <a:cxn ang="0">
                      <a:pos x="connsiteX7746" y="connsiteY7746"/>
                    </a:cxn>
                    <a:cxn ang="0">
                      <a:pos x="connsiteX7747" y="connsiteY7747"/>
                    </a:cxn>
                    <a:cxn ang="0">
                      <a:pos x="connsiteX7748" y="connsiteY7748"/>
                    </a:cxn>
                    <a:cxn ang="0">
                      <a:pos x="connsiteX7749" y="connsiteY7749"/>
                    </a:cxn>
                    <a:cxn ang="0">
                      <a:pos x="connsiteX7750" y="connsiteY7750"/>
                    </a:cxn>
                    <a:cxn ang="0">
                      <a:pos x="connsiteX7751" y="connsiteY7751"/>
                    </a:cxn>
                    <a:cxn ang="0">
                      <a:pos x="connsiteX7752" y="connsiteY7752"/>
                    </a:cxn>
                    <a:cxn ang="0">
                      <a:pos x="connsiteX7753" y="connsiteY7753"/>
                    </a:cxn>
                    <a:cxn ang="0">
                      <a:pos x="connsiteX7754" y="connsiteY7754"/>
                    </a:cxn>
                    <a:cxn ang="0">
                      <a:pos x="connsiteX7755" y="connsiteY7755"/>
                    </a:cxn>
                    <a:cxn ang="0">
                      <a:pos x="connsiteX7756" y="connsiteY7756"/>
                    </a:cxn>
                    <a:cxn ang="0">
                      <a:pos x="connsiteX7757" y="connsiteY7757"/>
                    </a:cxn>
                    <a:cxn ang="0">
                      <a:pos x="connsiteX7758" y="connsiteY7758"/>
                    </a:cxn>
                    <a:cxn ang="0">
                      <a:pos x="connsiteX7759" y="connsiteY7759"/>
                    </a:cxn>
                    <a:cxn ang="0">
                      <a:pos x="connsiteX7760" y="connsiteY7760"/>
                    </a:cxn>
                    <a:cxn ang="0">
                      <a:pos x="connsiteX7761" y="connsiteY7761"/>
                    </a:cxn>
                    <a:cxn ang="0">
                      <a:pos x="connsiteX7762" y="connsiteY7762"/>
                    </a:cxn>
                    <a:cxn ang="0">
                      <a:pos x="connsiteX7763" y="connsiteY7763"/>
                    </a:cxn>
                    <a:cxn ang="0">
                      <a:pos x="connsiteX7764" y="connsiteY7764"/>
                    </a:cxn>
                    <a:cxn ang="0">
                      <a:pos x="connsiteX7765" y="connsiteY7765"/>
                    </a:cxn>
                    <a:cxn ang="0">
                      <a:pos x="connsiteX7766" y="connsiteY7766"/>
                    </a:cxn>
                    <a:cxn ang="0">
                      <a:pos x="connsiteX7767" y="connsiteY7767"/>
                    </a:cxn>
                    <a:cxn ang="0">
                      <a:pos x="connsiteX7768" y="connsiteY7768"/>
                    </a:cxn>
                    <a:cxn ang="0">
                      <a:pos x="connsiteX7769" y="connsiteY7769"/>
                    </a:cxn>
                    <a:cxn ang="0">
                      <a:pos x="connsiteX7770" y="connsiteY7770"/>
                    </a:cxn>
                    <a:cxn ang="0">
                      <a:pos x="connsiteX7771" y="connsiteY7771"/>
                    </a:cxn>
                    <a:cxn ang="0">
                      <a:pos x="connsiteX7772" y="connsiteY7772"/>
                    </a:cxn>
                    <a:cxn ang="0">
                      <a:pos x="connsiteX7773" y="connsiteY7773"/>
                    </a:cxn>
                    <a:cxn ang="0">
                      <a:pos x="connsiteX7774" y="connsiteY7774"/>
                    </a:cxn>
                    <a:cxn ang="0">
                      <a:pos x="connsiteX7775" y="connsiteY7775"/>
                    </a:cxn>
                    <a:cxn ang="0">
                      <a:pos x="connsiteX7776" y="connsiteY7776"/>
                    </a:cxn>
                    <a:cxn ang="0">
                      <a:pos x="connsiteX7777" y="connsiteY7777"/>
                    </a:cxn>
                    <a:cxn ang="0">
                      <a:pos x="connsiteX7778" y="connsiteY7778"/>
                    </a:cxn>
                    <a:cxn ang="0">
                      <a:pos x="connsiteX7779" y="connsiteY7779"/>
                    </a:cxn>
                    <a:cxn ang="0">
                      <a:pos x="connsiteX7780" y="connsiteY7780"/>
                    </a:cxn>
                    <a:cxn ang="0">
                      <a:pos x="connsiteX7781" y="connsiteY7781"/>
                    </a:cxn>
                    <a:cxn ang="0">
                      <a:pos x="connsiteX7782" y="connsiteY7782"/>
                    </a:cxn>
                    <a:cxn ang="0">
                      <a:pos x="connsiteX7783" y="connsiteY7783"/>
                    </a:cxn>
                    <a:cxn ang="0">
                      <a:pos x="connsiteX7784" y="connsiteY7784"/>
                    </a:cxn>
                    <a:cxn ang="0">
                      <a:pos x="connsiteX7785" y="connsiteY7785"/>
                    </a:cxn>
                    <a:cxn ang="0">
                      <a:pos x="connsiteX7786" y="connsiteY7786"/>
                    </a:cxn>
                    <a:cxn ang="0">
                      <a:pos x="connsiteX7787" y="connsiteY7787"/>
                    </a:cxn>
                    <a:cxn ang="0">
                      <a:pos x="connsiteX7788" y="connsiteY7788"/>
                    </a:cxn>
                    <a:cxn ang="0">
                      <a:pos x="connsiteX7789" y="connsiteY7789"/>
                    </a:cxn>
                    <a:cxn ang="0">
                      <a:pos x="connsiteX7790" y="connsiteY7790"/>
                    </a:cxn>
                    <a:cxn ang="0">
                      <a:pos x="connsiteX7791" y="connsiteY7791"/>
                    </a:cxn>
                    <a:cxn ang="0">
                      <a:pos x="connsiteX7792" y="connsiteY7792"/>
                    </a:cxn>
                    <a:cxn ang="0">
                      <a:pos x="connsiteX7793" y="connsiteY7793"/>
                    </a:cxn>
                    <a:cxn ang="0">
                      <a:pos x="connsiteX7794" y="connsiteY7794"/>
                    </a:cxn>
                    <a:cxn ang="0">
                      <a:pos x="connsiteX7795" y="connsiteY7795"/>
                    </a:cxn>
                    <a:cxn ang="0">
                      <a:pos x="connsiteX7796" y="connsiteY7796"/>
                    </a:cxn>
                    <a:cxn ang="0">
                      <a:pos x="connsiteX7797" y="connsiteY7797"/>
                    </a:cxn>
                    <a:cxn ang="0">
                      <a:pos x="connsiteX7798" y="connsiteY7798"/>
                    </a:cxn>
                    <a:cxn ang="0">
                      <a:pos x="connsiteX7799" y="connsiteY7799"/>
                    </a:cxn>
                    <a:cxn ang="0">
                      <a:pos x="connsiteX7800" y="connsiteY7800"/>
                    </a:cxn>
                    <a:cxn ang="0">
                      <a:pos x="connsiteX7801" y="connsiteY7801"/>
                    </a:cxn>
                    <a:cxn ang="0">
                      <a:pos x="connsiteX7802" y="connsiteY7802"/>
                    </a:cxn>
                    <a:cxn ang="0">
                      <a:pos x="connsiteX7803" y="connsiteY7803"/>
                    </a:cxn>
                    <a:cxn ang="0">
                      <a:pos x="connsiteX7804" y="connsiteY7804"/>
                    </a:cxn>
                    <a:cxn ang="0">
                      <a:pos x="connsiteX7805" y="connsiteY7805"/>
                    </a:cxn>
                    <a:cxn ang="0">
                      <a:pos x="connsiteX7806" y="connsiteY7806"/>
                    </a:cxn>
                    <a:cxn ang="0">
                      <a:pos x="connsiteX7807" y="connsiteY7807"/>
                    </a:cxn>
                    <a:cxn ang="0">
                      <a:pos x="connsiteX7808" y="connsiteY7808"/>
                    </a:cxn>
                    <a:cxn ang="0">
                      <a:pos x="connsiteX7809" y="connsiteY7809"/>
                    </a:cxn>
                    <a:cxn ang="0">
                      <a:pos x="connsiteX7810" y="connsiteY7810"/>
                    </a:cxn>
                    <a:cxn ang="0">
                      <a:pos x="connsiteX7811" y="connsiteY7811"/>
                    </a:cxn>
                    <a:cxn ang="0">
                      <a:pos x="connsiteX7812" y="connsiteY7812"/>
                    </a:cxn>
                    <a:cxn ang="0">
                      <a:pos x="connsiteX7813" y="connsiteY7813"/>
                    </a:cxn>
                    <a:cxn ang="0">
                      <a:pos x="connsiteX7814" y="connsiteY7814"/>
                    </a:cxn>
                    <a:cxn ang="0">
                      <a:pos x="connsiteX7815" y="connsiteY7815"/>
                    </a:cxn>
                    <a:cxn ang="0">
                      <a:pos x="connsiteX7816" y="connsiteY7816"/>
                    </a:cxn>
                    <a:cxn ang="0">
                      <a:pos x="connsiteX7817" y="connsiteY7817"/>
                    </a:cxn>
                    <a:cxn ang="0">
                      <a:pos x="connsiteX7818" y="connsiteY7818"/>
                    </a:cxn>
                    <a:cxn ang="0">
                      <a:pos x="connsiteX7819" y="connsiteY7819"/>
                    </a:cxn>
                    <a:cxn ang="0">
                      <a:pos x="connsiteX7820" y="connsiteY7820"/>
                    </a:cxn>
                    <a:cxn ang="0">
                      <a:pos x="connsiteX7821" y="connsiteY7821"/>
                    </a:cxn>
                    <a:cxn ang="0">
                      <a:pos x="connsiteX7822" y="connsiteY7822"/>
                    </a:cxn>
                    <a:cxn ang="0">
                      <a:pos x="connsiteX7823" y="connsiteY7823"/>
                    </a:cxn>
                    <a:cxn ang="0">
                      <a:pos x="connsiteX7824" y="connsiteY7824"/>
                    </a:cxn>
                    <a:cxn ang="0">
                      <a:pos x="connsiteX7825" y="connsiteY7825"/>
                    </a:cxn>
                    <a:cxn ang="0">
                      <a:pos x="connsiteX7826" y="connsiteY7826"/>
                    </a:cxn>
                    <a:cxn ang="0">
                      <a:pos x="connsiteX7827" y="connsiteY7827"/>
                    </a:cxn>
                    <a:cxn ang="0">
                      <a:pos x="connsiteX7828" y="connsiteY7828"/>
                    </a:cxn>
                    <a:cxn ang="0">
                      <a:pos x="connsiteX7829" y="connsiteY7829"/>
                    </a:cxn>
                    <a:cxn ang="0">
                      <a:pos x="connsiteX7830" y="connsiteY7830"/>
                    </a:cxn>
                    <a:cxn ang="0">
                      <a:pos x="connsiteX7831" y="connsiteY7831"/>
                    </a:cxn>
                    <a:cxn ang="0">
                      <a:pos x="connsiteX7832" y="connsiteY7832"/>
                    </a:cxn>
                    <a:cxn ang="0">
                      <a:pos x="connsiteX7833" y="connsiteY7833"/>
                    </a:cxn>
                    <a:cxn ang="0">
                      <a:pos x="connsiteX7834" y="connsiteY7834"/>
                    </a:cxn>
                    <a:cxn ang="0">
                      <a:pos x="connsiteX7835" y="connsiteY7835"/>
                    </a:cxn>
                    <a:cxn ang="0">
                      <a:pos x="connsiteX7836" y="connsiteY7836"/>
                    </a:cxn>
                    <a:cxn ang="0">
                      <a:pos x="connsiteX7837" y="connsiteY7837"/>
                    </a:cxn>
                    <a:cxn ang="0">
                      <a:pos x="connsiteX7838" y="connsiteY7838"/>
                    </a:cxn>
                    <a:cxn ang="0">
                      <a:pos x="connsiteX7839" y="connsiteY7839"/>
                    </a:cxn>
                    <a:cxn ang="0">
                      <a:pos x="connsiteX7840" y="connsiteY7840"/>
                    </a:cxn>
                    <a:cxn ang="0">
                      <a:pos x="connsiteX7841" y="connsiteY7841"/>
                    </a:cxn>
                    <a:cxn ang="0">
                      <a:pos x="connsiteX7842" y="connsiteY7842"/>
                    </a:cxn>
                    <a:cxn ang="0">
                      <a:pos x="connsiteX7843" y="connsiteY7843"/>
                    </a:cxn>
                    <a:cxn ang="0">
                      <a:pos x="connsiteX7844" y="connsiteY7844"/>
                    </a:cxn>
                    <a:cxn ang="0">
                      <a:pos x="connsiteX7845" y="connsiteY7845"/>
                    </a:cxn>
                    <a:cxn ang="0">
                      <a:pos x="connsiteX7846" y="connsiteY7846"/>
                    </a:cxn>
                    <a:cxn ang="0">
                      <a:pos x="connsiteX7847" y="connsiteY7847"/>
                    </a:cxn>
                    <a:cxn ang="0">
                      <a:pos x="connsiteX7848" y="connsiteY7848"/>
                    </a:cxn>
                    <a:cxn ang="0">
                      <a:pos x="connsiteX7849" y="connsiteY7849"/>
                    </a:cxn>
                    <a:cxn ang="0">
                      <a:pos x="connsiteX7850" y="connsiteY7850"/>
                    </a:cxn>
                    <a:cxn ang="0">
                      <a:pos x="connsiteX7851" y="connsiteY7851"/>
                    </a:cxn>
                    <a:cxn ang="0">
                      <a:pos x="connsiteX7852" y="connsiteY7852"/>
                    </a:cxn>
                    <a:cxn ang="0">
                      <a:pos x="connsiteX7853" y="connsiteY7853"/>
                    </a:cxn>
                    <a:cxn ang="0">
                      <a:pos x="connsiteX7854" y="connsiteY7854"/>
                    </a:cxn>
                    <a:cxn ang="0">
                      <a:pos x="connsiteX7855" y="connsiteY7855"/>
                    </a:cxn>
                    <a:cxn ang="0">
                      <a:pos x="connsiteX7856" y="connsiteY7856"/>
                    </a:cxn>
                    <a:cxn ang="0">
                      <a:pos x="connsiteX7857" y="connsiteY7857"/>
                    </a:cxn>
                    <a:cxn ang="0">
                      <a:pos x="connsiteX7858" y="connsiteY7858"/>
                    </a:cxn>
                    <a:cxn ang="0">
                      <a:pos x="connsiteX7859" y="connsiteY7859"/>
                    </a:cxn>
                    <a:cxn ang="0">
                      <a:pos x="connsiteX7860" y="connsiteY7860"/>
                    </a:cxn>
                    <a:cxn ang="0">
                      <a:pos x="connsiteX7861" y="connsiteY7861"/>
                    </a:cxn>
                    <a:cxn ang="0">
                      <a:pos x="connsiteX7862" y="connsiteY7862"/>
                    </a:cxn>
                    <a:cxn ang="0">
                      <a:pos x="connsiteX7863" y="connsiteY7863"/>
                    </a:cxn>
                    <a:cxn ang="0">
                      <a:pos x="connsiteX7864" y="connsiteY7864"/>
                    </a:cxn>
                    <a:cxn ang="0">
                      <a:pos x="connsiteX7865" y="connsiteY7865"/>
                    </a:cxn>
                    <a:cxn ang="0">
                      <a:pos x="connsiteX7866" y="connsiteY7866"/>
                    </a:cxn>
                    <a:cxn ang="0">
                      <a:pos x="connsiteX7867" y="connsiteY7867"/>
                    </a:cxn>
                    <a:cxn ang="0">
                      <a:pos x="connsiteX7868" y="connsiteY7868"/>
                    </a:cxn>
                    <a:cxn ang="0">
                      <a:pos x="connsiteX7869" y="connsiteY7869"/>
                    </a:cxn>
                    <a:cxn ang="0">
                      <a:pos x="connsiteX7870" y="connsiteY7870"/>
                    </a:cxn>
                    <a:cxn ang="0">
                      <a:pos x="connsiteX7871" y="connsiteY7871"/>
                    </a:cxn>
                    <a:cxn ang="0">
                      <a:pos x="connsiteX7872" y="connsiteY7872"/>
                    </a:cxn>
                    <a:cxn ang="0">
                      <a:pos x="connsiteX7873" y="connsiteY7873"/>
                    </a:cxn>
                    <a:cxn ang="0">
                      <a:pos x="connsiteX7874" y="connsiteY7874"/>
                    </a:cxn>
                    <a:cxn ang="0">
                      <a:pos x="connsiteX7875" y="connsiteY7875"/>
                    </a:cxn>
                    <a:cxn ang="0">
                      <a:pos x="connsiteX7876" y="connsiteY7876"/>
                    </a:cxn>
                    <a:cxn ang="0">
                      <a:pos x="connsiteX7877" y="connsiteY7877"/>
                    </a:cxn>
                    <a:cxn ang="0">
                      <a:pos x="connsiteX7878" y="connsiteY7878"/>
                    </a:cxn>
                    <a:cxn ang="0">
                      <a:pos x="connsiteX7879" y="connsiteY7879"/>
                    </a:cxn>
                    <a:cxn ang="0">
                      <a:pos x="connsiteX7880" y="connsiteY7880"/>
                    </a:cxn>
                    <a:cxn ang="0">
                      <a:pos x="connsiteX7881" y="connsiteY7881"/>
                    </a:cxn>
                    <a:cxn ang="0">
                      <a:pos x="connsiteX7882" y="connsiteY7882"/>
                    </a:cxn>
                    <a:cxn ang="0">
                      <a:pos x="connsiteX7883" y="connsiteY7883"/>
                    </a:cxn>
                    <a:cxn ang="0">
                      <a:pos x="connsiteX7884" y="connsiteY7884"/>
                    </a:cxn>
                    <a:cxn ang="0">
                      <a:pos x="connsiteX7885" y="connsiteY7885"/>
                    </a:cxn>
                    <a:cxn ang="0">
                      <a:pos x="connsiteX7886" y="connsiteY7886"/>
                    </a:cxn>
                    <a:cxn ang="0">
                      <a:pos x="connsiteX7887" y="connsiteY7887"/>
                    </a:cxn>
                    <a:cxn ang="0">
                      <a:pos x="connsiteX7888" y="connsiteY7888"/>
                    </a:cxn>
                    <a:cxn ang="0">
                      <a:pos x="connsiteX7889" y="connsiteY7889"/>
                    </a:cxn>
                    <a:cxn ang="0">
                      <a:pos x="connsiteX7890" y="connsiteY7890"/>
                    </a:cxn>
                    <a:cxn ang="0">
                      <a:pos x="connsiteX7891" y="connsiteY7891"/>
                    </a:cxn>
                    <a:cxn ang="0">
                      <a:pos x="connsiteX7892" y="connsiteY7892"/>
                    </a:cxn>
                    <a:cxn ang="0">
                      <a:pos x="connsiteX7893" y="connsiteY7893"/>
                    </a:cxn>
                    <a:cxn ang="0">
                      <a:pos x="connsiteX7894" y="connsiteY7894"/>
                    </a:cxn>
                    <a:cxn ang="0">
                      <a:pos x="connsiteX7895" y="connsiteY7895"/>
                    </a:cxn>
                    <a:cxn ang="0">
                      <a:pos x="connsiteX7896" y="connsiteY7896"/>
                    </a:cxn>
                    <a:cxn ang="0">
                      <a:pos x="connsiteX7897" y="connsiteY7897"/>
                    </a:cxn>
                    <a:cxn ang="0">
                      <a:pos x="connsiteX7898" y="connsiteY7898"/>
                    </a:cxn>
                    <a:cxn ang="0">
                      <a:pos x="connsiteX7899" y="connsiteY7899"/>
                    </a:cxn>
                    <a:cxn ang="0">
                      <a:pos x="connsiteX7900" y="connsiteY7900"/>
                    </a:cxn>
                    <a:cxn ang="0">
                      <a:pos x="connsiteX7901" y="connsiteY7901"/>
                    </a:cxn>
                    <a:cxn ang="0">
                      <a:pos x="connsiteX7902" y="connsiteY7902"/>
                    </a:cxn>
                    <a:cxn ang="0">
                      <a:pos x="connsiteX7903" y="connsiteY7903"/>
                    </a:cxn>
                    <a:cxn ang="0">
                      <a:pos x="connsiteX7904" y="connsiteY7904"/>
                    </a:cxn>
                    <a:cxn ang="0">
                      <a:pos x="connsiteX7905" y="connsiteY7905"/>
                    </a:cxn>
                    <a:cxn ang="0">
                      <a:pos x="connsiteX7906" y="connsiteY7906"/>
                    </a:cxn>
                    <a:cxn ang="0">
                      <a:pos x="connsiteX7907" y="connsiteY7907"/>
                    </a:cxn>
                    <a:cxn ang="0">
                      <a:pos x="connsiteX7908" y="connsiteY7908"/>
                    </a:cxn>
                    <a:cxn ang="0">
                      <a:pos x="connsiteX7909" y="connsiteY7909"/>
                    </a:cxn>
                    <a:cxn ang="0">
                      <a:pos x="connsiteX7910" y="connsiteY7910"/>
                    </a:cxn>
                    <a:cxn ang="0">
                      <a:pos x="connsiteX7911" y="connsiteY7911"/>
                    </a:cxn>
                    <a:cxn ang="0">
                      <a:pos x="connsiteX7912" y="connsiteY7912"/>
                    </a:cxn>
                    <a:cxn ang="0">
                      <a:pos x="connsiteX7913" y="connsiteY7913"/>
                    </a:cxn>
                    <a:cxn ang="0">
                      <a:pos x="connsiteX7914" y="connsiteY7914"/>
                    </a:cxn>
                    <a:cxn ang="0">
                      <a:pos x="connsiteX7915" y="connsiteY7915"/>
                    </a:cxn>
                    <a:cxn ang="0">
                      <a:pos x="connsiteX7916" y="connsiteY7916"/>
                    </a:cxn>
                    <a:cxn ang="0">
                      <a:pos x="connsiteX7917" y="connsiteY7917"/>
                    </a:cxn>
                    <a:cxn ang="0">
                      <a:pos x="connsiteX7918" y="connsiteY7918"/>
                    </a:cxn>
                    <a:cxn ang="0">
                      <a:pos x="connsiteX7919" y="connsiteY7919"/>
                    </a:cxn>
                    <a:cxn ang="0">
                      <a:pos x="connsiteX7920" y="connsiteY7920"/>
                    </a:cxn>
                    <a:cxn ang="0">
                      <a:pos x="connsiteX7921" y="connsiteY7921"/>
                    </a:cxn>
                    <a:cxn ang="0">
                      <a:pos x="connsiteX7922" y="connsiteY7922"/>
                    </a:cxn>
                    <a:cxn ang="0">
                      <a:pos x="connsiteX7923" y="connsiteY7923"/>
                    </a:cxn>
                    <a:cxn ang="0">
                      <a:pos x="connsiteX7924" y="connsiteY7924"/>
                    </a:cxn>
                    <a:cxn ang="0">
                      <a:pos x="connsiteX7925" y="connsiteY7925"/>
                    </a:cxn>
                    <a:cxn ang="0">
                      <a:pos x="connsiteX7926" y="connsiteY7926"/>
                    </a:cxn>
                    <a:cxn ang="0">
                      <a:pos x="connsiteX7927" y="connsiteY7927"/>
                    </a:cxn>
                    <a:cxn ang="0">
                      <a:pos x="connsiteX7928" y="connsiteY7928"/>
                    </a:cxn>
                    <a:cxn ang="0">
                      <a:pos x="connsiteX7929" y="connsiteY7929"/>
                    </a:cxn>
                    <a:cxn ang="0">
                      <a:pos x="connsiteX7930" y="connsiteY7930"/>
                    </a:cxn>
                    <a:cxn ang="0">
                      <a:pos x="connsiteX7931" y="connsiteY7931"/>
                    </a:cxn>
                    <a:cxn ang="0">
                      <a:pos x="connsiteX7932" y="connsiteY7932"/>
                    </a:cxn>
                    <a:cxn ang="0">
                      <a:pos x="connsiteX7933" y="connsiteY7933"/>
                    </a:cxn>
                    <a:cxn ang="0">
                      <a:pos x="connsiteX7934" y="connsiteY7934"/>
                    </a:cxn>
                    <a:cxn ang="0">
                      <a:pos x="connsiteX7935" y="connsiteY7935"/>
                    </a:cxn>
                    <a:cxn ang="0">
                      <a:pos x="connsiteX7936" y="connsiteY7936"/>
                    </a:cxn>
                    <a:cxn ang="0">
                      <a:pos x="connsiteX7937" y="connsiteY7937"/>
                    </a:cxn>
                    <a:cxn ang="0">
                      <a:pos x="connsiteX7938" y="connsiteY7938"/>
                    </a:cxn>
                    <a:cxn ang="0">
                      <a:pos x="connsiteX7939" y="connsiteY7939"/>
                    </a:cxn>
                    <a:cxn ang="0">
                      <a:pos x="connsiteX7940" y="connsiteY7940"/>
                    </a:cxn>
                    <a:cxn ang="0">
                      <a:pos x="connsiteX7941" y="connsiteY7941"/>
                    </a:cxn>
                    <a:cxn ang="0">
                      <a:pos x="connsiteX7942" y="connsiteY7942"/>
                    </a:cxn>
                    <a:cxn ang="0">
                      <a:pos x="connsiteX7943" y="connsiteY7943"/>
                    </a:cxn>
                    <a:cxn ang="0">
                      <a:pos x="connsiteX7944" y="connsiteY7944"/>
                    </a:cxn>
                    <a:cxn ang="0">
                      <a:pos x="connsiteX7945" y="connsiteY7945"/>
                    </a:cxn>
                    <a:cxn ang="0">
                      <a:pos x="connsiteX7946" y="connsiteY7946"/>
                    </a:cxn>
                    <a:cxn ang="0">
                      <a:pos x="connsiteX7947" y="connsiteY7947"/>
                    </a:cxn>
                    <a:cxn ang="0">
                      <a:pos x="connsiteX7948" y="connsiteY7948"/>
                    </a:cxn>
                    <a:cxn ang="0">
                      <a:pos x="connsiteX7949" y="connsiteY7949"/>
                    </a:cxn>
                    <a:cxn ang="0">
                      <a:pos x="connsiteX7950" y="connsiteY7950"/>
                    </a:cxn>
                    <a:cxn ang="0">
                      <a:pos x="connsiteX7951" y="connsiteY7951"/>
                    </a:cxn>
                    <a:cxn ang="0">
                      <a:pos x="connsiteX7952" y="connsiteY7952"/>
                    </a:cxn>
                    <a:cxn ang="0">
                      <a:pos x="connsiteX7953" y="connsiteY7953"/>
                    </a:cxn>
                    <a:cxn ang="0">
                      <a:pos x="connsiteX7954" y="connsiteY7954"/>
                    </a:cxn>
                    <a:cxn ang="0">
                      <a:pos x="connsiteX7955" y="connsiteY7955"/>
                    </a:cxn>
                    <a:cxn ang="0">
                      <a:pos x="connsiteX7956" y="connsiteY7956"/>
                    </a:cxn>
                    <a:cxn ang="0">
                      <a:pos x="connsiteX7957" y="connsiteY7957"/>
                    </a:cxn>
                    <a:cxn ang="0">
                      <a:pos x="connsiteX7958" y="connsiteY7958"/>
                    </a:cxn>
                    <a:cxn ang="0">
                      <a:pos x="connsiteX7959" y="connsiteY7959"/>
                    </a:cxn>
                    <a:cxn ang="0">
                      <a:pos x="connsiteX7960" y="connsiteY7960"/>
                    </a:cxn>
                    <a:cxn ang="0">
                      <a:pos x="connsiteX7961" y="connsiteY7961"/>
                    </a:cxn>
                    <a:cxn ang="0">
                      <a:pos x="connsiteX7962" y="connsiteY7962"/>
                    </a:cxn>
                    <a:cxn ang="0">
                      <a:pos x="connsiteX7963" y="connsiteY7963"/>
                    </a:cxn>
                    <a:cxn ang="0">
                      <a:pos x="connsiteX7964" y="connsiteY7964"/>
                    </a:cxn>
                    <a:cxn ang="0">
                      <a:pos x="connsiteX7965" y="connsiteY7965"/>
                    </a:cxn>
                    <a:cxn ang="0">
                      <a:pos x="connsiteX7966" y="connsiteY7966"/>
                    </a:cxn>
                    <a:cxn ang="0">
                      <a:pos x="connsiteX7967" y="connsiteY7967"/>
                    </a:cxn>
                    <a:cxn ang="0">
                      <a:pos x="connsiteX7968" y="connsiteY7968"/>
                    </a:cxn>
                    <a:cxn ang="0">
                      <a:pos x="connsiteX7969" y="connsiteY7969"/>
                    </a:cxn>
                    <a:cxn ang="0">
                      <a:pos x="connsiteX7970" y="connsiteY7970"/>
                    </a:cxn>
                    <a:cxn ang="0">
                      <a:pos x="connsiteX7971" y="connsiteY7971"/>
                    </a:cxn>
                    <a:cxn ang="0">
                      <a:pos x="connsiteX7972" y="connsiteY7972"/>
                    </a:cxn>
                    <a:cxn ang="0">
                      <a:pos x="connsiteX7973" y="connsiteY7973"/>
                    </a:cxn>
                    <a:cxn ang="0">
                      <a:pos x="connsiteX7974" y="connsiteY7974"/>
                    </a:cxn>
                    <a:cxn ang="0">
                      <a:pos x="connsiteX7975" y="connsiteY7975"/>
                    </a:cxn>
                    <a:cxn ang="0">
                      <a:pos x="connsiteX7976" y="connsiteY7976"/>
                    </a:cxn>
                    <a:cxn ang="0">
                      <a:pos x="connsiteX7977" y="connsiteY7977"/>
                    </a:cxn>
                    <a:cxn ang="0">
                      <a:pos x="connsiteX7978" y="connsiteY7978"/>
                    </a:cxn>
                    <a:cxn ang="0">
                      <a:pos x="connsiteX7979" y="connsiteY7979"/>
                    </a:cxn>
                    <a:cxn ang="0">
                      <a:pos x="connsiteX7980" y="connsiteY7980"/>
                    </a:cxn>
                    <a:cxn ang="0">
                      <a:pos x="connsiteX7981" y="connsiteY7981"/>
                    </a:cxn>
                    <a:cxn ang="0">
                      <a:pos x="connsiteX7982" y="connsiteY7982"/>
                    </a:cxn>
                    <a:cxn ang="0">
                      <a:pos x="connsiteX7983" y="connsiteY7983"/>
                    </a:cxn>
                    <a:cxn ang="0">
                      <a:pos x="connsiteX7984" y="connsiteY7984"/>
                    </a:cxn>
                    <a:cxn ang="0">
                      <a:pos x="connsiteX7985" y="connsiteY7985"/>
                    </a:cxn>
                    <a:cxn ang="0">
                      <a:pos x="connsiteX7986" y="connsiteY7986"/>
                    </a:cxn>
                    <a:cxn ang="0">
                      <a:pos x="connsiteX7987" y="connsiteY7987"/>
                    </a:cxn>
                    <a:cxn ang="0">
                      <a:pos x="connsiteX7988" y="connsiteY7988"/>
                    </a:cxn>
                    <a:cxn ang="0">
                      <a:pos x="connsiteX7989" y="connsiteY7989"/>
                    </a:cxn>
                    <a:cxn ang="0">
                      <a:pos x="connsiteX7990" y="connsiteY7990"/>
                    </a:cxn>
                    <a:cxn ang="0">
                      <a:pos x="connsiteX7991" y="connsiteY7991"/>
                    </a:cxn>
                    <a:cxn ang="0">
                      <a:pos x="connsiteX7992" y="connsiteY7992"/>
                    </a:cxn>
                    <a:cxn ang="0">
                      <a:pos x="connsiteX7993" y="connsiteY7993"/>
                    </a:cxn>
                    <a:cxn ang="0">
                      <a:pos x="connsiteX7994" y="connsiteY7994"/>
                    </a:cxn>
                    <a:cxn ang="0">
                      <a:pos x="connsiteX7995" y="connsiteY7995"/>
                    </a:cxn>
                    <a:cxn ang="0">
                      <a:pos x="connsiteX7996" y="connsiteY7996"/>
                    </a:cxn>
                    <a:cxn ang="0">
                      <a:pos x="connsiteX7997" y="connsiteY7997"/>
                    </a:cxn>
                    <a:cxn ang="0">
                      <a:pos x="connsiteX7998" y="connsiteY7998"/>
                    </a:cxn>
                    <a:cxn ang="0">
                      <a:pos x="connsiteX7999" y="connsiteY7999"/>
                    </a:cxn>
                    <a:cxn ang="0">
                      <a:pos x="connsiteX8000" y="connsiteY8000"/>
                    </a:cxn>
                    <a:cxn ang="0">
                      <a:pos x="connsiteX8001" y="connsiteY8001"/>
                    </a:cxn>
                    <a:cxn ang="0">
                      <a:pos x="connsiteX8002" y="connsiteY8002"/>
                    </a:cxn>
                    <a:cxn ang="0">
                      <a:pos x="connsiteX8003" y="connsiteY8003"/>
                    </a:cxn>
                    <a:cxn ang="0">
                      <a:pos x="connsiteX8004" y="connsiteY8004"/>
                    </a:cxn>
                    <a:cxn ang="0">
                      <a:pos x="connsiteX8005" y="connsiteY8005"/>
                    </a:cxn>
                    <a:cxn ang="0">
                      <a:pos x="connsiteX8006" y="connsiteY8006"/>
                    </a:cxn>
                    <a:cxn ang="0">
                      <a:pos x="connsiteX8007" y="connsiteY8007"/>
                    </a:cxn>
                    <a:cxn ang="0">
                      <a:pos x="connsiteX8008" y="connsiteY8008"/>
                    </a:cxn>
                    <a:cxn ang="0">
                      <a:pos x="connsiteX8009" y="connsiteY8009"/>
                    </a:cxn>
                    <a:cxn ang="0">
                      <a:pos x="connsiteX8010" y="connsiteY8010"/>
                    </a:cxn>
                    <a:cxn ang="0">
                      <a:pos x="connsiteX8011" y="connsiteY8011"/>
                    </a:cxn>
                    <a:cxn ang="0">
                      <a:pos x="connsiteX8012" y="connsiteY8012"/>
                    </a:cxn>
                    <a:cxn ang="0">
                      <a:pos x="connsiteX8013" y="connsiteY8013"/>
                    </a:cxn>
                    <a:cxn ang="0">
                      <a:pos x="connsiteX8014" y="connsiteY8014"/>
                    </a:cxn>
                    <a:cxn ang="0">
                      <a:pos x="connsiteX8015" y="connsiteY8015"/>
                    </a:cxn>
                    <a:cxn ang="0">
                      <a:pos x="connsiteX8016" y="connsiteY8016"/>
                    </a:cxn>
                    <a:cxn ang="0">
                      <a:pos x="connsiteX8017" y="connsiteY8017"/>
                    </a:cxn>
                    <a:cxn ang="0">
                      <a:pos x="connsiteX8018" y="connsiteY8018"/>
                    </a:cxn>
                    <a:cxn ang="0">
                      <a:pos x="connsiteX8019" y="connsiteY8019"/>
                    </a:cxn>
                    <a:cxn ang="0">
                      <a:pos x="connsiteX8020" y="connsiteY8020"/>
                    </a:cxn>
                    <a:cxn ang="0">
                      <a:pos x="connsiteX8021" y="connsiteY8021"/>
                    </a:cxn>
                    <a:cxn ang="0">
                      <a:pos x="connsiteX8022" y="connsiteY8022"/>
                    </a:cxn>
                    <a:cxn ang="0">
                      <a:pos x="connsiteX8023" y="connsiteY8023"/>
                    </a:cxn>
                    <a:cxn ang="0">
                      <a:pos x="connsiteX8024" y="connsiteY8024"/>
                    </a:cxn>
                    <a:cxn ang="0">
                      <a:pos x="connsiteX8025" y="connsiteY8025"/>
                    </a:cxn>
                    <a:cxn ang="0">
                      <a:pos x="connsiteX8026" y="connsiteY8026"/>
                    </a:cxn>
                    <a:cxn ang="0">
                      <a:pos x="connsiteX8027" y="connsiteY8027"/>
                    </a:cxn>
                    <a:cxn ang="0">
                      <a:pos x="connsiteX8028" y="connsiteY8028"/>
                    </a:cxn>
                    <a:cxn ang="0">
                      <a:pos x="connsiteX8029" y="connsiteY8029"/>
                    </a:cxn>
                    <a:cxn ang="0">
                      <a:pos x="connsiteX8030" y="connsiteY8030"/>
                    </a:cxn>
                    <a:cxn ang="0">
                      <a:pos x="connsiteX8031" y="connsiteY8031"/>
                    </a:cxn>
                    <a:cxn ang="0">
                      <a:pos x="connsiteX8032" y="connsiteY8032"/>
                    </a:cxn>
                    <a:cxn ang="0">
                      <a:pos x="connsiteX8033" y="connsiteY8033"/>
                    </a:cxn>
                    <a:cxn ang="0">
                      <a:pos x="connsiteX8034" y="connsiteY8034"/>
                    </a:cxn>
                    <a:cxn ang="0">
                      <a:pos x="connsiteX8035" y="connsiteY8035"/>
                    </a:cxn>
                    <a:cxn ang="0">
                      <a:pos x="connsiteX8036" y="connsiteY8036"/>
                    </a:cxn>
                    <a:cxn ang="0">
                      <a:pos x="connsiteX8037" y="connsiteY8037"/>
                    </a:cxn>
                    <a:cxn ang="0">
                      <a:pos x="connsiteX8038" y="connsiteY8038"/>
                    </a:cxn>
                    <a:cxn ang="0">
                      <a:pos x="connsiteX8039" y="connsiteY8039"/>
                    </a:cxn>
                    <a:cxn ang="0">
                      <a:pos x="connsiteX8040" y="connsiteY8040"/>
                    </a:cxn>
                    <a:cxn ang="0">
                      <a:pos x="connsiteX8041" y="connsiteY8041"/>
                    </a:cxn>
                    <a:cxn ang="0">
                      <a:pos x="connsiteX8042" y="connsiteY8042"/>
                    </a:cxn>
                    <a:cxn ang="0">
                      <a:pos x="connsiteX8043" y="connsiteY8043"/>
                    </a:cxn>
                    <a:cxn ang="0">
                      <a:pos x="connsiteX8044" y="connsiteY8044"/>
                    </a:cxn>
                    <a:cxn ang="0">
                      <a:pos x="connsiteX8045" y="connsiteY8045"/>
                    </a:cxn>
                    <a:cxn ang="0">
                      <a:pos x="connsiteX8046" y="connsiteY8046"/>
                    </a:cxn>
                    <a:cxn ang="0">
                      <a:pos x="connsiteX8047" y="connsiteY8047"/>
                    </a:cxn>
                    <a:cxn ang="0">
                      <a:pos x="connsiteX8048" y="connsiteY8048"/>
                    </a:cxn>
                    <a:cxn ang="0">
                      <a:pos x="connsiteX8049" y="connsiteY8049"/>
                    </a:cxn>
                    <a:cxn ang="0">
                      <a:pos x="connsiteX8050" y="connsiteY8050"/>
                    </a:cxn>
                    <a:cxn ang="0">
                      <a:pos x="connsiteX8051" y="connsiteY8051"/>
                    </a:cxn>
                    <a:cxn ang="0">
                      <a:pos x="connsiteX8052" y="connsiteY8052"/>
                    </a:cxn>
                    <a:cxn ang="0">
                      <a:pos x="connsiteX8053" y="connsiteY8053"/>
                    </a:cxn>
                    <a:cxn ang="0">
                      <a:pos x="connsiteX8054" y="connsiteY8054"/>
                    </a:cxn>
                    <a:cxn ang="0">
                      <a:pos x="connsiteX8055" y="connsiteY8055"/>
                    </a:cxn>
                    <a:cxn ang="0">
                      <a:pos x="connsiteX8056" y="connsiteY8056"/>
                    </a:cxn>
                    <a:cxn ang="0">
                      <a:pos x="connsiteX8057" y="connsiteY8057"/>
                    </a:cxn>
                    <a:cxn ang="0">
                      <a:pos x="connsiteX8058" y="connsiteY8058"/>
                    </a:cxn>
                    <a:cxn ang="0">
                      <a:pos x="connsiteX8059" y="connsiteY8059"/>
                    </a:cxn>
                    <a:cxn ang="0">
                      <a:pos x="connsiteX8060" y="connsiteY8060"/>
                    </a:cxn>
                    <a:cxn ang="0">
                      <a:pos x="connsiteX8061" y="connsiteY8061"/>
                    </a:cxn>
                    <a:cxn ang="0">
                      <a:pos x="connsiteX8062" y="connsiteY8062"/>
                    </a:cxn>
                    <a:cxn ang="0">
                      <a:pos x="connsiteX8063" y="connsiteY8063"/>
                    </a:cxn>
                    <a:cxn ang="0">
                      <a:pos x="connsiteX8064" y="connsiteY8064"/>
                    </a:cxn>
                    <a:cxn ang="0">
                      <a:pos x="connsiteX8065" y="connsiteY8065"/>
                    </a:cxn>
                    <a:cxn ang="0">
                      <a:pos x="connsiteX8066" y="connsiteY8066"/>
                    </a:cxn>
                    <a:cxn ang="0">
                      <a:pos x="connsiteX8067" y="connsiteY8067"/>
                    </a:cxn>
                    <a:cxn ang="0">
                      <a:pos x="connsiteX8068" y="connsiteY8068"/>
                    </a:cxn>
                    <a:cxn ang="0">
                      <a:pos x="connsiteX8069" y="connsiteY8069"/>
                    </a:cxn>
                    <a:cxn ang="0">
                      <a:pos x="connsiteX8070" y="connsiteY8070"/>
                    </a:cxn>
                    <a:cxn ang="0">
                      <a:pos x="connsiteX8071" y="connsiteY8071"/>
                    </a:cxn>
                    <a:cxn ang="0">
                      <a:pos x="connsiteX8072" y="connsiteY8072"/>
                    </a:cxn>
                    <a:cxn ang="0">
                      <a:pos x="connsiteX8073" y="connsiteY8073"/>
                    </a:cxn>
                    <a:cxn ang="0">
                      <a:pos x="connsiteX8074" y="connsiteY8074"/>
                    </a:cxn>
                    <a:cxn ang="0">
                      <a:pos x="connsiteX8075" y="connsiteY8075"/>
                    </a:cxn>
                    <a:cxn ang="0">
                      <a:pos x="connsiteX8076" y="connsiteY8076"/>
                    </a:cxn>
                    <a:cxn ang="0">
                      <a:pos x="connsiteX8077" y="connsiteY8077"/>
                    </a:cxn>
                    <a:cxn ang="0">
                      <a:pos x="connsiteX8078" y="connsiteY8078"/>
                    </a:cxn>
                    <a:cxn ang="0">
                      <a:pos x="connsiteX8079" y="connsiteY8079"/>
                    </a:cxn>
                    <a:cxn ang="0">
                      <a:pos x="connsiteX8080" y="connsiteY8080"/>
                    </a:cxn>
                    <a:cxn ang="0">
                      <a:pos x="connsiteX8081" y="connsiteY8081"/>
                    </a:cxn>
                    <a:cxn ang="0">
                      <a:pos x="connsiteX8082" y="connsiteY8082"/>
                    </a:cxn>
                    <a:cxn ang="0">
                      <a:pos x="connsiteX8083" y="connsiteY8083"/>
                    </a:cxn>
                    <a:cxn ang="0">
                      <a:pos x="connsiteX8084" y="connsiteY8084"/>
                    </a:cxn>
                    <a:cxn ang="0">
                      <a:pos x="connsiteX8085" y="connsiteY8085"/>
                    </a:cxn>
                    <a:cxn ang="0">
                      <a:pos x="connsiteX8086" y="connsiteY8086"/>
                    </a:cxn>
                    <a:cxn ang="0">
                      <a:pos x="connsiteX8087" y="connsiteY8087"/>
                    </a:cxn>
                    <a:cxn ang="0">
                      <a:pos x="connsiteX8088" y="connsiteY8088"/>
                    </a:cxn>
                    <a:cxn ang="0">
                      <a:pos x="connsiteX8089" y="connsiteY8089"/>
                    </a:cxn>
                    <a:cxn ang="0">
                      <a:pos x="connsiteX8090" y="connsiteY8090"/>
                    </a:cxn>
                    <a:cxn ang="0">
                      <a:pos x="connsiteX8091" y="connsiteY8091"/>
                    </a:cxn>
                    <a:cxn ang="0">
                      <a:pos x="connsiteX8092" y="connsiteY8092"/>
                    </a:cxn>
                    <a:cxn ang="0">
                      <a:pos x="connsiteX8093" y="connsiteY8093"/>
                    </a:cxn>
                    <a:cxn ang="0">
                      <a:pos x="connsiteX8094" y="connsiteY8094"/>
                    </a:cxn>
                    <a:cxn ang="0">
                      <a:pos x="connsiteX8095" y="connsiteY8095"/>
                    </a:cxn>
                    <a:cxn ang="0">
                      <a:pos x="connsiteX8096" y="connsiteY8096"/>
                    </a:cxn>
                    <a:cxn ang="0">
                      <a:pos x="connsiteX8097" y="connsiteY8097"/>
                    </a:cxn>
                    <a:cxn ang="0">
                      <a:pos x="connsiteX8098" y="connsiteY8098"/>
                    </a:cxn>
                    <a:cxn ang="0">
                      <a:pos x="connsiteX8099" y="connsiteY8099"/>
                    </a:cxn>
                    <a:cxn ang="0">
                      <a:pos x="connsiteX8100" y="connsiteY8100"/>
                    </a:cxn>
                    <a:cxn ang="0">
                      <a:pos x="connsiteX8101" y="connsiteY8101"/>
                    </a:cxn>
                    <a:cxn ang="0">
                      <a:pos x="connsiteX8102" y="connsiteY8102"/>
                    </a:cxn>
                    <a:cxn ang="0">
                      <a:pos x="connsiteX8103" y="connsiteY8103"/>
                    </a:cxn>
                    <a:cxn ang="0">
                      <a:pos x="connsiteX8104" y="connsiteY8104"/>
                    </a:cxn>
                    <a:cxn ang="0">
                      <a:pos x="connsiteX8105" y="connsiteY8105"/>
                    </a:cxn>
                    <a:cxn ang="0">
                      <a:pos x="connsiteX8106" y="connsiteY8106"/>
                    </a:cxn>
                    <a:cxn ang="0">
                      <a:pos x="connsiteX8107" y="connsiteY8107"/>
                    </a:cxn>
                    <a:cxn ang="0">
                      <a:pos x="connsiteX8108" y="connsiteY8108"/>
                    </a:cxn>
                    <a:cxn ang="0">
                      <a:pos x="connsiteX8109" y="connsiteY8109"/>
                    </a:cxn>
                    <a:cxn ang="0">
                      <a:pos x="connsiteX8110" y="connsiteY8110"/>
                    </a:cxn>
                    <a:cxn ang="0">
                      <a:pos x="connsiteX8111" y="connsiteY8111"/>
                    </a:cxn>
                    <a:cxn ang="0">
                      <a:pos x="connsiteX8112" y="connsiteY8112"/>
                    </a:cxn>
                    <a:cxn ang="0">
                      <a:pos x="connsiteX8113" y="connsiteY8113"/>
                    </a:cxn>
                    <a:cxn ang="0">
                      <a:pos x="connsiteX8114" y="connsiteY8114"/>
                    </a:cxn>
                    <a:cxn ang="0">
                      <a:pos x="connsiteX8115" y="connsiteY8115"/>
                    </a:cxn>
                    <a:cxn ang="0">
                      <a:pos x="connsiteX8116" y="connsiteY8116"/>
                    </a:cxn>
                    <a:cxn ang="0">
                      <a:pos x="connsiteX8117" y="connsiteY8117"/>
                    </a:cxn>
                    <a:cxn ang="0">
                      <a:pos x="connsiteX8118" y="connsiteY8118"/>
                    </a:cxn>
                    <a:cxn ang="0">
                      <a:pos x="connsiteX8119" y="connsiteY8119"/>
                    </a:cxn>
                    <a:cxn ang="0">
                      <a:pos x="connsiteX8120" y="connsiteY8120"/>
                    </a:cxn>
                    <a:cxn ang="0">
                      <a:pos x="connsiteX8121" y="connsiteY8121"/>
                    </a:cxn>
                    <a:cxn ang="0">
                      <a:pos x="connsiteX8122" y="connsiteY8122"/>
                    </a:cxn>
                    <a:cxn ang="0">
                      <a:pos x="connsiteX8123" y="connsiteY8123"/>
                    </a:cxn>
                    <a:cxn ang="0">
                      <a:pos x="connsiteX8124" y="connsiteY8124"/>
                    </a:cxn>
                    <a:cxn ang="0">
                      <a:pos x="connsiteX8125" y="connsiteY8125"/>
                    </a:cxn>
                    <a:cxn ang="0">
                      <a:pos x="connsiteX8126" y="connsiteY8126"/>
                    </a:cxn>
                    <a:cxn ang="0">
                      <a:pos x="connsiteX8127" y="connsiteY8127"/>
                    </a:cxn>
                    <a:cxn ang="0">
                      <a:pos x="connsiteX8128" y="connsiteY8128"/>
                    </a:cxn>
                    <a:cxn ang="0">
                      <a:pos x="connsiteX8129" y="connsiteY8129"/>
                    </a:cxn>
                    <a:cxn ang="0">
                      <a:pos x="connsiteX8130" y="connsiteY8130"/>
                    </a:cxn>
                    <a:cxn ang="0">
                      <a:pos x="connsiteX8131" y="connsiteY8131"/>
                    </a:cxn>
                    <a:cxn ang="0">
                      <a:pos x="connsiteX8132" y="connsiteY8132"/>
                    </a:cxn>
                    <a:cxn ang="0">
                      <a:pos x="connsiteX8133" y="connsiteY8133"/>
                    </a:cxn>
                    <a:cxn ang="0">
                      <a:pos x="connsiteX8134" y="connsiteY8134"/>
                    </a:cxn>
                    <a:cxn ang="0">
                      <a:pos x="connsiteX8135" y="connsiteY8135"/>
                    </a:cxn>
                    <a:cxn ang="0">
                      <a:pos x="connsiteX8136" y="connsiteY8136"/>
                    </a:cxn>
                    <a:cxn ang="0">
                      <a:pos x="connsiteX8137" y="connsiteY8137"/>
                    </a:cxn>
                    <a:cxn ang="0">
                      <a:pos x="connsiteX8138" y="connsiteY8138"/>
                    </a:cxn>
                    <a:cxn ang="0">
                      <a:pos x="connsiteX8139" y="connsiteY8139"/>
                    </a:cxn>
                    <a:cxn ang="0">
                      <a:pos x="connsiteX8140" y="connsiteY8140"/>
                    </a:cxn>
                    <a:cxn ang="0">
                      <a:pos x="connsiteX8141" y="connsiteY8141"/>
                    </a:cxn>
                    <a:cxn ang="0">
                      <a:pos x="connsiteX8142" y="connsiteY8142"/>
                    </a:cxn>
                    <a:cxn ang="0">
                      <a:pos x="connsiteX8143" y="connsiteY8143"/>
                    </a:cxn>
                    <a:cxn ang="0">
                      <a:pos x="connsiteX8144" y="connsiteY8144"/>
                    </a:cxn>
                    <a:cxn ang="0">
                      <a:pos x="connsiteX8145" y="connsiteY8145"/>
                    </a:cxn>
                    <a:cxn ang="0">
                      <a:pos x="connsiteX8146" y="connsiteY8146"/>
                    </a:cxn>
                    <a:cxn ang="0">
                      <a:pos x="connsiteX8147" y="connsiteY8147"/>
                    </a:cxn>
                    <a:cxn ang="0">
                      <a:pos x="connsiteX8148" y="connsiteY8148"/>
                    </a:cxn>
                    <a:cxn ang="0">
                      <a:pos x="connsiteX8149" y="connsiteY8149"/>
                    </a:cxn>
                    <a:cxn ang="0">
                      <a:pos x="connsiteX8150" y="connsiteY8150"/>
                    </a:cxn>
                    <a:cxn ang="0">
                      <a:pos x="connsiteX8151" y="connsiteY8151"/>
                    </a:cxn>
                    <a:cxn ang="0">
                      <a:pos x="connsiteX8152" y="connsiteY8152"/>
                    </a:cxn>
                    <a:cxn ang="0">
                      <a:pos x="connsiteX8153" y="connsiteY8153"/>
                    </a:cxn>
                    <a:cxn ang="0">
                      <a:pos x="connsiteX8154" y="connsiteY8154"/>
                    </a:cxn>
                    <a:cxn ang="0">
                      <a:pos x="connsiteX8155" y="connsiteY8155"/>
                    </a:cxn>
                    <a:cxn ang="0">
                      <a:pos x="connsiteX8156" y="connsiteY8156"/>
                    </a:cxn>
                    <a:cxn ang="0">
                      <a:pos x="connsiteX8157" y="connsiteY8157"/>
                    </a:cxn>
                    <a:cxn ang="0">
                      <a:pos x="connsiteX8158" y="connsiteY8158"/>
                    </a:cxn>
                    <a:cxn ang="0">
                      <a:pos x="connsiteX8159" y="connsiteY8159"/>
                    </a:cxn>
                    <a:cxn ang="0">
                      <a:pos x="connsiteX8160" y="connsiteY8160"/>
                    </a:cxn>
                    <a:cxn ang="0">
                      <a:pos x="connsiteX8161" y="connsiteY8161"/>
                    </a:cxn>
                    <a:cxn ang="0">
                      <a:pos x="connsiteX8162" y="connsiteY8162"/>
                    </a:cxn>
                    <a:cxn ang="0">
                      <a:pos x="connsiteX8163" y="connsiteY8163"/>
                    </a:cxn>
                    <a:cxn ang="0">
                      <a:pos x="connsiteX8164" y="connsiteY8164"/>
                    </a:cxn>
                    <a:cxn ang="0">
                      <a:pos x="connsiteX8165" y="connsiteY8165"/>
                    </a:cxn>
                    <a:cxn ang="0">
                      <a:pos x="connsiteX8166" y="connsiteY8166"/>
                    </a:cxn>
                    <a:cxn ang="0">
                      <a:pos x="connsiteX8167" y="connsiteY8167"/>
                    </a:cxn>
                    <a:cxn ang="0">
                      <a:pos x="connsiteX8168" y="connsiteY8168"/>
                    </a:cxn>
                    <a:cxn ang="0">
                      <a:pos x="connsiteX8169" y="connsiteY8169"/>
                    </a:cxn>
                    <a:cxn ang="0">
                      <a:pos x="connsiteX8170" y="connsiteY8170"/>
                    </a:cxn>
                    <a:cxn ang="0">
                      <a:pos x="connsiteX8171" y="connsiteY8171"/>
                    </a:cxn>
                    <a:cxn ang="0">
                      <a:pos x="connsiteX8172" y="connsiteY8172"/>
                    </a:cxn>
                    <a:cxn ang="0">
                      <a:pos x="connsiteX8173" y="connsiteY8173"/>
                    </a:cxn>
                    <a:cxn ang="0">
                      <a:pos x="connsiteX8174" y="connsiteY8174"/>
                    </a:cxn>
                    <a:cxn ang="0">
                      <a:pos x="connsiteX8175" y="connsiteY8175"/>
                    </a:cxn>
                    <a:cxn ang="0">
                      <a:pos x="connsiteX8176" y="connsiteY8176"/>
                    </a:cxn>
                    <a:cxn ang="0">
                      <a:pos x="connsiteX8177" y="connsiteY8177"/>
                    </a:cxn>
                    <a:cxn ang="0">
                      <a:pos x="connsiteX8178" y="connsiteY8178"/>
                    </a:cxn>
                    <a:cxn ang="0">
                      <a:pos x="connsiteX8179" y="connsiteY8179"/>
                    </a:cxn>
                    <a:cxn ang="0">
                      <a:pos x="connsiteX8180" y="connsiteY8180"/>
                    </a:cxn>
                    <a:cxn ang="0">
                      <a:pos x="connsiteX8181" y="connsiteY8181"/>
                    </a:cxn>
                    <a:cxn ang="0">
                      <a:pos x="connsiteX8182" y="connsiteY8182"/>
                    </a:cxn>
                    <a:cxn ang="0">
                      <a:pos x="connsiteX8183" y="connsiteY8183"/>
                    </a:cxn>
                    <a:cxn ang="0">
                      <a:pos x="connsiteX8184" y="connsiteY8184"/>
                    </a:cxn>
                    <a:cxn ang="0">
                      <a:pos x="connsiteX8185" y="connsiteY8185"/>
                    </a:cxn>
                    <a:cxn ang="0">
                      <a:pos x="connsiteX8186" y="connsiteY8186"/>
                    </a:cxn>
                    <a:cxn ang="0">
                      <a:pos x="connsiteX8187" y="connsiteY8187"/>
                    </a:cxn>
                    <a:cxn ang="0">
                      <a:pos x="connsiteX8188" y="connsiteY8188"/>
                    </a:cxn>
                    <a:cxn ang="0">
                      <a:pos x="connsiteX8189" y="connsiteY8189"/>
                    </a:cxn>
                    <a:cxn ang="0">
                      <a:pos x="connsiteX8190" y="connsiteY8190"/>
                    </a:cxn>
                    <a:cxn ang="0">
                      <a:pos x="connsiteX8191" y="connsiteY8191"/>
                    </a:cxn>
                    <a:cxn ang="0">
                      <a:pos x="connsiteX8192" y="connsiteY8192"/>
                    </a:cxn>
                    <a:cxn ang="0">
                      <a:pos x="connsiteX8193" y="connsiteY8193"/>
                    </a:cxn>
                    <a:cxn ang="0">
                      <a:pos x="connsiteX8194" y="connsiteY8194"/>
                    </a:cxn>
                    <a:cxn ang="0">
                      <a:pos x="connsiteX8195" y="connsiteY8195"/>
                    </a:cxn>
                    <a:cxn ang="0">
                      <a:pos x="connsiteX8196" y="connsiteY8196"/>
                    </a:cxn>
                    <a:cxn ang="0">
                      <a:pos x="connsiteX8197" y="connsiteY8197"/>
                    </a:cxn>
                    <a:cxn ang="0">
                      <a:pos x="connsiteX8198" y="connsiteY8198"/>
                    </a:cxn>
                    <a:cxn ang="0">
                      <a:pos x="connsiteX8199" y="connsiteY8199"/>
                    </a:cxn>
                    <a:cxn ang="0">
                      <a:pos x="connsiteX8200" y="connsiteY8200"/>
                    </a:cxn>
                    <a:cxn ang="0">
                      <a:pos x="connsiteX8201" y="connsiteY8201"/>
                    </a:cxn>
                    <a:cxn ang="0">
                      <a:pos x="connsiteX8202" y="connsiteY8202"/>
                    </a:cxn>
                    <a:cxn ang="0">
                      <a:pos x="connsiteX8203" y="connsiteY8203"/>
                    </a:cxn>
                    <a:cxn ang="0">
                      <a:pos x="connsiteX8204" y="connsiteY8204"/>
                    </a:cxn>
                    <a:cxn ang="0">
                      <a:pos x="connsiteX8205" y="connsiteY8205"/>
                    </a:cxn>
                    <a:cxn ang="0">
                      <a:pos x="connsiteX8206" y="connsiteY8206"/>
                    </a:cxn>
                    <a:cxn ang="0">
                      <a:pos x="connsiteX8207" y="connsiteY8207"/>
                    </a:cxn>
                    <a:cxn ang="0">
                      <a:pos x="connsiteX8208" y="connsiteY8208"/>
                    </a:cxn>
                    <a:cxn ang="0">
                      <a:pos x="connsiteX8209" y="connsiteY8209"/>
                    </a:cxn>
                    <a:cxn ang="0">
                      <a:pos x="connsiteX8210" y="connsiteY8210"/>
                    </a:cxn>
                    <a:cxn ang="0">
                      <a:pos x="connsiteX8211" y="connsiteY8211"/>
                    </a:cxn>
                    <a:cxn ang="0">
                      <a:pos x="connsiteX8212" y="connsiteY8212"/>
                    </a:cxn>
                    <a:cxn ang="0">
                      <a:pos x="connsiteX8213" y="connsiteY8213"/>
                    </a:cxn>
                    <a:cxn ang="0">
                      <a:pos x="connsiteX8214" y="connsiteY8214"/>
                    </a:cxn>
                    <a:cxn ang="0">
                      <a:pos x="connsiteX8215" y="connsiteY8215"/>
                    </a:cxn>
                    <a:cxn ang="0">
                      <a:pos x="connsiteX8216" y="connsiteY8216"/>
                    </a:cxn>
                    <a:cxn ang="0">
                      <a:pos x="connsiteX8217" y="connsiteY8217"/>
                    </a:cxn>
                    <a:cxn ang="0">
                      <a:pos x="connsiteX8218" y="connsiteY8218"/>
                    </a:cxn>
                    <a:cxn ang="0">
                      <a:pos x="connsiteX8219" y="connsiteY8219"/>
                    </a:cxn>
                    <a:cxn ang="0">
                      <a:pos x="connsiteX8220" y="connsiteY8220"/>
                    </a:cxn>
                    <a:cxn ang="0">
                      <a:pos x="connsiteX8221" y="connsiteY8221"/>
                    </a:cxn>
                    <a:cxn ang="0">
                      <a:pos x="connsiteX8222" y="connsiteY8222"/>
                    </a:cxn>
                    <a:cxn ang="0">
                      <a:pos x="connsiteX8223" y="connsiteY8223"/>
                    </a:cxn>
                    <a:cxn ang="0">
                      <a:pos x="connsiteX8224" y="connsiteY8224"/>
                    </a:cxn>
                    <a:cxn ang="0">
                      <a:pos x="connsiteX8225" y="connsiteY8225"/>
                    </a:cxn>
                    <a:cxn ang="0">
                      <a:pos x="connsiteX8226" y="connsiteY8226"/>
                    </a:cxn>
                    <a:cxn ang="0">
                      <a:pos x="connsiteX8227" y="connsiteY8227"/>
                    </a:cxn>
                    <a:cxn ang="0">
                      <a:pos x="connsiteX8228" y="connsiteY8228"/>
                    </a:cxn>
                    <a:cxn ang="0">
                      <a:pos x="connsiteX8229" y="connsiteY8229"/>
                    </a:cxn>
                    <a:cxn ang="0">
                      <a:pos x="connsiteX8230" y="connsiteY8230"/>
                    </a:cxn>
                    <a:cxn ang="0">
                      <a:pos x="connsiteX8231" y="connsiteY8231"/>
                    </a:cxn>
                    <a:cxn ang="0">
                      <a:pos x="connsiteX8232" y="connsiteY8232"/>
                    </a:cxn>
                    <a:cxn ang="0">
                      <a:pos x="connsiteX8233" y="connsiteY8233"/>
                    </a:cxn>
                    <a:cxn ang="0">
                      <a:pos x="connsiteX8234" y="connsiteY8234"/>
                    </a:cxn>
                    <a:cxn ang="0">
                      <a:pos x="connsiteX8235" y="connsiteY8235"/>
                    </a:cxn>
                    <a:cxn ang="0">
                      <a:pos x="connsiteX8236" y="connsiteY8236"/>
                    </a:cxn>
                    <a:cxn ang="0">
                      <a:pos x="connsiteX8237" y="connsiteY8237"/>
                    </a:cxn>
                    <a:cxn ang="0">
                      <a:pos x="connsiteX8238" y="connsiteY8238"/>
                    </a:cxn>
                    <a:cxn ang="0">
                      <a:pos x="connsiteX8239" y="connsiteY8239"/>
                    </a:cxn>
                    <a:cxn ang="0">
                      <a:pos x="connsiteX8240" y="connsiteY8240"/>
                    </a:cxn>
                    <a:cxn ang="0">
                      <a:pos x="connsiteX8241" y="connsiteY8241"/>
                    </a:cxn>
                    <a:cxn ang="0">
                      <a:pos x="connsiteX8242" y="connsiteY8242"/>
                    </a:cxn>
                    <a:cxn ang="0">
                      <a:pos x="connsiteX8243" y="connsiteY8243"/>
                    </a:cxn>
                    <a:cxn ang="0">
                      <a:pos x="connsiteX8244" y="connsiteY8244"/>
                    </a:cxn>
                    <a:cxn ang="0">
                      <a:pos x="connsiteX8245" y="connsiteY8245"/>
                    </a:cxn>
                    <a:cxn ang="0">
                      <a:pos x="connsiteX8246" y="connsiteY8246"/>
                    </a:cxn>
                    <a:cxn ang="0">
                      <a:pos x="connsiteX8247" y="connsiteY8247"/>
                    </a:cxn>
                    <a:cxn ang="0">
                      <a:pos x="connsiteX8248" y="connsiteY8248"/>
                    </a:cxn>
                    <a:cxn ang="0">
                      <a:pos x="connsiteX8249" y="connsiteY8249"/>
                    </a:cxn>
                    <a:cxn ang="0">
                      <a:pos x="connsiteX8250" y="connsiteY8250"/>
                    </a:cxn>
                    <a:cxn ang="0">
                      <a:pos x="connsiteX8251" y="connsiteY8251"/>
                    </a:cxn>
                    <a:cxn ang="0">
                      <a:pos x="connsiteX8252" y="connsiteY8252"/>
                    </a:cxn>
                    <a:cxn ang="0">
                      <a:pos x="connsiteX8253" y="connsiteY8253"/>
                    </a:cxn>
                    <a:cxn ang="0">
                      <a:pos x="connsiteX8254" y="connsiteY8254"/>
                    </a:cxn>
                    <a:cxn ang="0">
                      <a:pos x="connsiteX8255" y="connsiteY8255"/>
                    </a:cxn>
                    <a:cxn ang="0">
                      <a:pos x="connsiteX8256" y="connsiteY8256"/>
                    </a:cxn>
                    <a:cxn ang="0">
                      <a:pos x="connsiteX8257" y="connsiteY8257"/>
                    </a:cxn>
                    <a:cxn ang="0">
                      <a:pos x="connsiteX8258" y="connsiteY8258"/>
                    </a:cxn>
                    <a:cxn ang="0">
                      <a:pos x="connsiteX8259" y="connsiteY8259"/>
                    </a:cxn>
                    <a:cxn ang="0">
                      <a:pos x="connsiteX8260" y="connsiteY8260"/>
                    </a:cxn>
                    <a:cxn ang="0">
                      <a:pos x="connsiteX8261" y="connsiteY8261"/>
                    </a:cxn>
                    <a:cxn ang="0">
                      <a:pos x="connsiteX8262" y="connsiteY8262"/>
                    </a:cxn>
                    <a:cxn ang="0">
                      <a:pos x="connsiteX8263" y="connsiteY8263"/>
                    </a:cxn>
                    <a:cxn ang="0">
                      <a:pos x="connsiteX8264" y="connsiteY8264"/>
                    </a:cxn>
                    <a:cxn ang="0">
                      <a:pos x="connsiteX8265" y="connsiteY8265"/>
                    </a:cxn>
                    <a:cxn ang="0">
                      <a:pos x="connsiteX8266" y="connsiteY8266"/>
                    </a:cxn>
                    <a:cxn ang="0">
                      <a:pos x="connsiteX8267" y="connsiteY8267"/>
                    </a:cxn>
                    <a:cxn ang="0">
                      <a:pos x="connsiteX8268" y="connsiteY8268"/>
                    </a:cxn>
                    <a:cxn ang="0">
                      <a:pos x="connsiteX8269" y="connsiteY8269"/>
                    </a:cxn>
                    <a:cxn ang="0">
                      <a:pos x="connsiteX8270" y="connsiteY8270"/>
                    </a:cxn>
                    <a:cxn ang="0">
                      <a:pos x="connsiteX8271" y="connsiteY8271"/>
                    </a:cxn>
                    <a:cxn ang="0">
                      <a:pos x="connsiteX8272" y="connsiteY8272"/>
                    </a:cxn>
                    <a:cxn ang="0">
                      <a:pos x="connsiteX8273" y="connsiteY8273"/>
                    </a:cxn>
                    <a:cxn ang="0">
                      <a:pos x="connsiteX8274" y="connsiteY8274"/>
                    </a:cxn>
                    <a:cxn ang="0">
                      <a:pos x="connsiteX8275" y="connsiteY8275"/>
                    </a:cxn>
                    <a:cxn ang="0">
                      <a:pos x="connsiteX8276" y="connsiteY8276"/>
                    </a:cxn>
                    <a:cxn ang="0">
                      <a:pos x="connsiteX8277" y="connsiteY8277"/>
                    </a:cxn>
                    <a:cxn ang="0">
                      <a:pos x="connsiteX8278" y="connsiteY8278"/>
                    </a:cxn>
                    <a:cxn ang="0">
                      <a:pos x="connsiteX8279" y="connsiteY8279"/>
                    </a:cxn>
                    <a:cxn ang="0">
                      <a:pos x="connsiteX8280" y="connsiteY8280"/>
                    </a:cxn>
                    <a:cxn ang="0">
                      <a:pos x="connsiteX8281" y="connsiteY8281"/>
                    </a:cxn>
                    <a:cxn ang="0">
                      <a:pos x="connsiteX8282" y="connsiteY8282"/>
                    </a:cxn>
                    <a:cxn ang="0">
                      <a:pos x="connsiteX8283" y="connsiteY8283"/>
                    </a:cxn>
                    <a:cxn ang="0">
                      <a:pos x="connsiteX8284" y="connsiteY8284"/>
                    </a:cxn>
                    <a:cxn ang="0">
                      <a:pos x="connsiteX8285" y="connsiteY8285"/>
                    </a:cxn>
                    <a:cxn ang="0">
                      <a:pos x="connsiteX8286" y="connsiteY8286"/>
                    </a:cxn>
                    <a:cxn ang="0">
                      <a:pos x="connsiteX8287" y="connsiteY8287"/>
                    </a:cxn>
                    <a:cxn ang="0">
                      <a:pos x="connsiteX8288" y="connsiteY8288"/>
                    </a:cxn>
                    <a:cxn ang="0">
                      <a:pos x="connsiteX8289" y="connsiteY8289"/>
                    </a:cxn>
                    <a:cxn ang="0">
                      <a:pos x="connsiteX8290" y="connsiteY8290"/>
                    </a:cxn>
                    <a:cxn ang="0">
                      <a:pos x="connsiteX8291" y="connsiteY8291"/>
                    </a:cxn>
                    <a:cxn ang="0">
                      <a:pos x="connsiteX8292" y="connsiteY8292"/>
                    </a:cxn>
                    <a:cxn ang="0">
                      <a:pos x="connsiteX8293" y="connsiteY8293"/>
                    </a:cxn>
                    <a:cxn ang="0">
                      <a:pos x="connsiteX8294" y="connsiteY8294"/>
                    </a:cxn>
                    <a:cxn ang="0">
                      <a:pos x="connsiteX8295" y="connsiteY8295"/>
                    </a:cxn>
                    <a:cxn ang="0">
                      <a:pos x="connsiteX8296" y="connsiteY8296"/>
                    </a:cxn>
                    <a:cxn ang="0">
                      <a:pos x="connsiteX8297" y="connsiteY8297"/>
                    </a:cxn>
                    <a:cxn ang="0">
                      <a:pos x="connsiteX8298" y="connsiteY8298"/>
                    </a:cxn>
                    <a:cxn ang="0">
                      <a:pos x="connsiteX8299" y="connsiteY8299"/>
                    </a:cxn>
                    <a:cxn ang="0">
                      <a:pos x="connsiteX8300" y="connsiteY8300"/>
                    </a:cxn>
                    <a:cxn ang="0">
                      <a:pos x="connsiteX8301" y="connsiteY8301"/>
                    </a:cxn>
                    <a:cxn ang="0">
                      <a:pos x="connsiteX8302" y="connsiteY8302"/>
                    </a:cxn>
                    <a:cxn ang="0">
                      <a:pos x="connsiteX8303" y="connsiteY8303"/>
                    </a:cxn>
                    <a:cxn ang="0">
                      <a:pos x="connsiteX8304" y="connsiteY8304"/>
                    </a:cxn>
                    <a:cxn ang="0">
                      <a:pos x="connsiteX8305" y="connsiteY8305"/>
                    </a:cxn>
                    <a:cxn ang="0">
                      <a:pos x="connsiteX8306" y="connsiteY8306"/>
                    </a:cxn>
                    <a:cxn ang="0">
                      <a:pos x="connsiteX8307" y="connsiteY8307"/>
                    </a:cxn>
                    <a:cxn ang="0">
                      <a:pos x="connsiteX8308" y="connsiteY8308"/>
                    </a:cxn>
                    <a:cxn ang="0">
                      <a:pos x="connsiteX8309" y="connsiteY8309"/>
                    </a:cxn>
                    <a:cxn ang="0">
                      <a:pos x="connsiteX8310" y="connsiteY8310"/>
                    </a:cxn>
                    <a:cxn ang="0">
                      <a:pos x="connsiteX8311" y="connsiteY8311"/>
                    </a:cxn>
                    <a:cxn ang="0">
                      <a:pos x="connsiteX8312" y="connsiteY8312"/>
                    </a:cxn>
                    <a:cxn ang="0">
                      <a:pos x="connsiteX8313" y="connsiteY8313"/>
                    </a:cxn>
                    <a:cxn ang="0">
                      <a:pos x="connsiteX8314" y="connsiteY8314"/>
                    </a:cxn>
                    <a:cxn ang="0">
                      <a:pos x="connsiteX8315" y="connsiteY8315"/>
                    </a:cxn>
                    <a:cxn ang="0">
                      <a:pos x="connsiteX8316" y="connsiteY8316"/>
                    </a:cxn>
                    <a:cxn ang="0">
                      <a:pos x="connsiteX8317" y="connsiteY8317"/>
                    </a:cxn>
                    <a:cxn ang="0">
                      <a:pos x="connsiteX8318" y="connsiteY8318"/>
                    </a:cxn>
                    <a:cxn ang="0">
                      <a:pos x="connsiteX8319" y="connsiteY8319"/>
                    </a:cxn>
                    <a:cxn ang="0">
                      <a:pos x="connsiteX8320" y="connsiteY8320"/>
                    </a:cxn>
                    <a:cxn ang="0">
                      <a:pos x="connsiteX8321" y="connsiteY8321"/>
                    </a:cxn>
                    <a:cxn ang="0">
                      <a:pos x="connsiteX8322" y="connsiteY8322"/>
                    </a:cxn>
                    <a:cxn ang="0">
                      <a:pos x="connsiteX8323" y="connsiteY8323"/>
                    </a:cxn>
                    <a:cxn ang="0">
                      <a:pos x="connsiteX8324" y="connsiteY8324"/>
                    </a:cxn>
                    <a:cxn ang="0">
                      <a:pos x="connsiteX8325" y="connsiteY8325"/>
                    </a:cxn>
                    <a:cxn ang="0">
                      <a:pos x="connsiteX8326" y="connsiteY8326"/>
                    </a:cxn>
                    <a:cxn ang="0">
                      <a:pos x="connsiteX8327" y="connsiteY8327"/>
                    </a:cxn>
                    <a:cxn ang="0">
                      <a:pos x="connsiteX8328" y="connsiteY8328"/>
                    </a:cxn>
                    <a:cxn ang="0">
                      <a:pos x="connsiteX8329" y="connsiteY8329"/>
                    </a:cxn>
                    <a:cxn ang="0">
                      <a:pos x="connsiteX8330" y="connsiteY8330"/>
                    </a:cxn>
                    <a:cxn ang="0">
                      <a:pos x="connsiteX8331" y="connsiteY8331"/>
                    </a:cxn>
                    <a:cxn ang="0">
                      <a:pos x="connsiteX8332" y="connsiteY8332"/>
                    </a:cxn>
                    <a:cxn ang="0">
                      <a:pos x="connsiteX8333" y="connsiteY8333"/>
                    </a:cxn>
                    <a:cxn ang="0">
                      <a:pos x="connsiteX8334" y="connsiteY8334"/>
                    </a:cxn>
                    <a:cxn ang="0">
                      <a:pos x="connsiteX8335" y="connsiteY8335"/>
                    </a:cxn>
                    <a:cxn ang="0">
                      <a:pos x="connsiteX8336" y="connsiteY8336"/>
                    </a:cxn>
                    <a:cxn ang="0">
                      <a:pos x="connsiteX8337" y="connsiteY8337"/>
                    </a:cxn>
                    <a:cxn ang="0">
                      <a:pos x="connsiteX8338" y="connsiteY8338"/>
                    </a:cxn>
                    <a:cxn ang="0">
                      <a:pos x="connsiteX8339" y="connsiteY8339"/>
                    </a:cxn>
                    <a:cxn ang="0">
                      <a:pos x="connsiteX8340" y="connsiteY8340"/>
                    </a:cxn>
                    <a:cxn ang="0">
                      <a:pos x="connsiteX8341" y="connsiteY8341"/>
                    </a:cxn>
                    <a:cxn ang="0">
                      <a:pos x="connsiteX8342" y="connsiteY8342"/>
                    </a:cxn>
                    <a:cxn ang="0">
                      <a:pos x="connsiteX8343" y="connsiteY8343"/>
                    </a:cxn>
                    <a:cxn ang="0">
                      <a:pos x="connsiteX8344" y="connsiteY8344"/>
                    </a:cxn>
                    <a:cxn ang="0">
                      <a:pos x="connsiteX8345" y="connsiteY8345"/>
                    </a:cxn>
                    <a:cxn ang="0">
                      <a:pos x="connsiteX8346" y="connsiteY8346"/>
                    </a:cxn>
                    <a:cxn ang="0">
                      <a:pos x="connsiteX8347" y="connsiteY8347"/>
                    </a:cxn>
                    <a:cxn ang="0">
                      <a:pos x="connsiteX8348" y="connsiteY8348"/>
                    </a:cxn>
                    <a:cxn ang="0">
                      <a:pos x="connsiteX8349" y="connsiteY8349"/>
                    </a:cxn>
                    <a:cxn ang="0">
                      <a:pos x="connsiteX8350" y="connsiteY8350"/>
                    </a:cxn>
                    <a:cxn ang="0">
                      <a:pos x="connsiteX8351" y="connsiteY8351"/>
                    </a:cxn>
                    <a:cxn ang="0">
                      <a:pos x="connsiteX8352" y="connsiteY8352"/>
                    </a:cxn>
                    <a:cxn ang="0">
                      <a:pos x="connsiteX8353" y="connsiteY8353"/>
                    </a:cxn>
                    <a:cxn ang="0">
                      <a:pos x="connsiteX8354" y="connsiteY8354"/>
                    </a:cxn>
                    <a:cxn ang="0">
                      <a:pos x="connsiteX8355" y="connsiteY8355"/>
                    </a:cxn>
                    <a:cxn ang="0">
                      <a:pos x="connsiteX8356" y="connsiteY8356"/>
                    </a:cxn>
                    <a:cxn ang="0">
                      <a:pos x="connsiteX8357" y="connsiteY8357"/>
                    </a:cxn>
                    <a:cxn ang="0">
                      <a:pos x="connsiteX8358" y="connsiteY8358"/>
                    </a:cxn>
                    <a:cxn ang="0">
                      <a:pos x="connsiteX8359" y="connsiteY8359"/>
                    </a:cxn>
                    <a:cxn ang="0">
                      <a:pos x="connsiteX8360" y="connsiteY8360"/>
                    </a:cxn>
                    <a:cxn ang="0">
                      <a:pos x="connsiteX8361" y="connsiteY8361"/>
                    </a:cxn>
                    <a:cxn ang="0">
                      <a:pos x="connsiteX8362" y="connsiteY8362"/>
                    </a:cxn>
                    <a:cxn ang="0">
                      <a:pos x="connsiteX8363" y="connsiteY8363"/>
                    </a:cxn>
                    <a:cxn ang="0">
                      <a:pos x="connsiteX8364" y="connsiteY8364"/>
                    </a:cxn>
                    <a:cxn ang="0">
                      <a:pos x="connsiteX8365" y="connsiteY8365"/>
                    </a:cxn>
                    <a:cxn ang="0">
                      <a:pos x="connsiteX8366" y="connsiteY8366"/>
                    </a:cxn>
                    <a:cxn ang="0">
                      <a:pos x="connsiteX8367" y="connsiteY8367"/>
                    </a:cxn>
                    <a:cxn ang="0">
                      <a:pos x="connsiteX8368" y="connsiteY8368"/>
                    </a:cxn>
                    <a:cxn ang="0">
                      <a:pos x="connsiteX8369" y="connsiteY8369"/>
                    </a:cxn>
                    <a:cxn ang="0">
                      <a:pos x="connsiteX8370" y="connsiteY8370"/>
                    </a:cxn>
                    <a:cxn ang="0">
                      <a:pos x="connsiteX8371" y="connsiteY8371"/>
                    </a:cxn>
                    <a:cxn ang="0">
                      <a:pos x="connsiteX8372" y="connsiteY8372"/>
                    </a:cxn>
                    <a:cxn ang="0">
                      <a:pos x="connsiteX8373" y="connsiteY8373"/>
                    </a:cxn>
                    <a:cxn ang="0">
                      <a:pos x="connsiteX8374" y="connsiteY8374"/>
                    </a:cxn>
                    <a:cxn ang="0">
                      <a:pos x="connsiteX8375" y="connsiteY8375"/>
                    </a:cxn>
                    <a:cxn ang="0">
                      <a:pos x="connsiteX8376" y="connsiteY8376"/>
                    </a:cxn>
                    <a:cxn ang="0">
                      <a:pos x="connsiteX8377" y="connsiteY8377"/>
                    </a:cxn>
                    <a:cxn ang="0">
                      <a:pos x="connsiteX8378" y="connsiteY8378"/>
                    </a:cxn>
                    <a:cxn ang="0">
                      <a:pos x="connsiteX8379" y="connsiteY8379"/>
                    </a:cxn>
                    <a:cxn ang="0">
                      <a:pos x="connsiteX8380" y="connsiteY8380"/>
                    </a:cxn>
                    <a:cxn ang="0">
                      <a:pos x="connsiteX8381" y="connsiteY8381"/>
                    </a:cxn>
                    <a:cxn ang="0">
                      <a:pos x="connsiteX8382" y="connsiteY8382"/>
                    </a:cxn>
                    <a:cxn ang="0">
                      <a:pos x="connsiteX8383" y="connsiteY8383"/>
                    </a:cxn>
                    <a:cxn ang="0">
                      <a:pos x="connsiteX8384" y="connsiteY8384"/>
                    </a:cxn>
                    <a:cxn ang="0">
                      <a:pos x="connsiteX8385" y="connsiteY8385"/>
                    </a:cxn>
                    <a:cxn ang="0">
                      <a:pos x="connsiteX8386" y="connsiteY8386"/>
                    </a:cxn>
                    <a:cxn ang="0">
                      <a:pos x="connsiteX8387" y="connsiteY8387"/>
                    </a:cxn>
                    <a:cxn ang="0">
                      <a:pos x="connsiteX8388" y="connsiteY8388"/>
                    </a:cxn>
                    <a:cxn ang="0">
                      <a:pos x="connsiteX8389" y="connsiteY8389"/>
                    </a:cxn>
                    <a:cxn ang="0">
                      <a:pos x="connsiteX8390" y="connsiteY8390"/>
                    </a:cxn>
                    <a:cxn ang="0">
                      <a:pos x="connsiteX8391" y="connsiteY8391"/>
                    </a:cxn>
                    <a:cxn ang="0">
                      <a:pos x="connsiteX8392" y="connsiteY8392"/>
                    </a:cxn>
                    <a:cxn ang="0">
                      <a:pos x="connsiteX8393" y="connsiteY8393"/>
                    </a:cxn>
                    <a:cxn ang="0">
                      <a:pos x="connsiteX8394" y="connsiteY8394"/>
                    </a:cxn>
                    <a:cxn ang="0">
                      <a:pos x="connsiteX8395" y="connsiteY8395"/>
                    </a:cxn>
                    <a:cxn ang="0">
                      <a:pos x="connsiteX8396" y="connsiteY8396"/>
                    </a:cxn>
                    <a:cxn ang="0">
                      <a:pos x="connsiteX8397" y="connsiteY8397"/>
                    </a:cxn>
                    <a:cxn ang="0">
                      <a:pos x="connsiteX8398" y="connsiteY8398"/>
                    </a:cxn>
                    <a:cxn ang="0">
                      <a:pos x="connsiteX8399" y="connsiteY8399"/>
                    </a:cxn>
                    <a:cxn ang="0">
                      <a:pos x="connsiteX8400" y="connsiteY8400"/>
                    </a:cxn>
                    <a:cxn ang="0">
                      <a:pos x="connsiteX8401" y="connsiteY8401"/>
                    </a:cxn>
                    <a:cxn ang="0">
                      <a:pos x="connsiteX8402" y="connsiteY8402"/>
                    </a:cxn>
                    <a:cxn ang="0">
                      <a:pos x="connsiteX8403" y="connsiteY8403"/>
                    </a:cxn>
                    <a:cxn ang="0">
                      <a:pos x="connsiteX8404" y="connsiteY8404"/>
                    </a:cxn>
                    <a:cxn ang="0">
                      <a:pos x="connsiteX8405" y="connsiteY8405"/>
                    </a:cxn>
                    <a:cxn ang="0">
                      <a:pos x="connsiteX8406" y="connsiteY8406"/>
                    </a:cxn>
                    <a:cxn ang="0">
                      <a:pos x="connsiteX8407" y="connsiteY8407"/>
                    </a:cxn>
                    <a:cxn ang="0">
                      <a:pos x="connsiteX8408" y="connsiteY8408"/>
                    </a:cxn>
                    <a:cxn ang="0">
                      <a:pos x="connsiteX8409" y="connsiteY8409"/>
                    </a:cxn>
                    <a:cxn ang="0">
                      <a:pos x="connsiteX8410" y="connsiteY8410"/>
                    </a:cxn>
                    <a:cxn ang="0">
                      <a:pos x="connsiteX8411" y="connsiteY8411"/>
                    </a:cxn>
                    <a:cxn ang="0">
                      <a:pos x="connsiteX8412" y="connsiteY8412"/>
                    </a:cxn>
                    <a:cxn ang="0">
                      <a:pos x="connsiteX8413" y="connsiteY8413"/>
                    </a:cxn>
                    <a:cxn ang="0">
                      <a:pos x="connsiteX8414" y="connsiteY8414"/>
                    </a:cxn>
                    <a:cxn ang="0">
                      <a:pos x="connsiteX8415" y="connsiteY8415"/>
                    </a:cxn>
                    <a:cxn ang="0">
                      <a:pos x="connsiteX8416" y="connsiteY8416"/>
                    </a:cxn>
                    <a:cxn ang="0">
                      <a:pos x="connsiteX8417" y="connsiteY8417"/>
                    </a:cxn>
                    <a:cxn ang="0">
                      <a:pos x="connsiteX8418" y="connsiteY8418"/>
                    </a:cxn>
                    <a:cxn ang="0">
                      <a:pos x="connsiteX8419" y="connsiteY8419"/>
                    </a:cxn>
                    <a:cxn ang="0">
                      <a:pos x="connsiteX8420" y="connsiteY8420"/>
                    </a:cxn>
                    <a:cxn ang="0">
                      <a:pos x="connsiteX8421" y="connsiteY8421"/>
                    </a:cxn>
                    <a:cxn ang="0">
                      <a:pos x="connsiteX8422" y="connsiteY8422"/>
                    </a:cxn>
                    <a:cxn ang="0">
                      <a:pos x="connsiteX8423" y="connsiteY8423"/>
                    </a:cxn>
                    <a:cxn ang="0">
                      <a:pos x="connsiteX8424" y="connsiteY8424"/>
                    </a:cxn>
                    <a:cxn ang="0">
                      <a:pos x="connsiteX8425" y="connsiteY8425"/>
                    </a:cxn>
                    <a:cxn ang="0">
                      <a:pos x="connsiteX8426" y="connsiteY8426"/>
                    </a:cxn>
                    <a:cxn ang="0">
                      <a:pos x="connsiteX8427" y="connsiteY8427"/>
                    </a:cxn>
                    <a:cxn ang="0">
                      <a:pos x="connsiteX8428" y="connsiteY8428"/>
                    </a:cxn>
                    <a:cxn ang="0">
                      <a:pos x="connsiteX8429" y="connsiteY8429"/>
                    </a:cxn>
                    <a:cxn ang="0">
                      <a:pos x="connsiteX8430" y="connsiteY8430"/>
                    </a:cxn>
                    <a:cxn ang="0">
                      <a:pos x="connsiteX8431" y="connsiteY8431"/>
                    </a:cxn>
                    <a:cxn ang="0">
                      <a:pos x="connsiteX8432" y="connsiteY8432"/>
                    </a:cxn>
                    <a:cxn ang="0">
                      <a:pos x="connsiteX8433" y="connsiteY8433"/>
                    </a:cxn>
                    <a:cxn ang="0">
                      <a:pos x="connsiteX8434" y="connsiteY8434"/>
                    </a:cxn>
                    <a:cxn ang="0">
                      <a:pos x="connsiteX8435" y="connsiteY8435"/>
                    </a:cxn>
                    <a:cxn ang="0">
                      <a:pos x="connsiteX8436" y="connsiteY8436"/>
                    </a:cxn>
                    <a:cxn ang="0">
                      <a:pos x="connsiteX8437" y="connsiteY8437"/>
                    </a:cxn>
                    <a:cxn ang="0">
                      <a:pos x="connsiteX8438" y="connsiteY8438"/>
                    </a:cxn>
                    <a:cxn ang="0">
                      <a:pos x="connsiteX8439" y="connsiteY8439"/>
                    </a:cxn>
                    <a:cxn ang="0">
                      <a:pos x="connsiteX8440" y="connsiteY8440"/>
                    </a:cxn>
                    <a:cxn ang="0">
                      <a:pos x="connsiteX8441" y="connsiteY8441"/>
                    </a:cxn>
                    <a:cxn ang="0">
                      <a:pos x="connsiteX8442" y="connsiteY8442"/>
                    </a:cxn>
                    <a:cxn ang="0">
                      <a:pos x="connsiteX8443" y="connsiteY8443"/>
                    </a:cxn>
                    <a:cxn ang="0">
                      <a:pos x="connsiteX8444" y="connsiteY8444"/>
                    </a:cxn>
                    <a:cxn ang="0">
                      <a:pos x="connsiteX8445" y="connsiteY8445"/>
                    </a:cxn>
                    <a:cxn ang="0">
                      <a:pos x="connsiteX8446" y="connsiteY8446"/>
                    </a:cxn>
                    <a:cxn ang="0">
                      <a:pos x="connsiteX8447" y="connsiteY8447"/>
                    </a:cxn>
                    <a:cxn ang="0">
                      <a:pos x="connsiteX8448" y="connsiteY8448"/>
                    </a:cxn>
                    <a:cxn ang="0">
                      <a:pos x="connsiteX8449" y="connsiteY8449"/>
                    </a:cxn>
                    <a:cxn ang="0">
                      <a:pos x="connsiteX8450" y="connsiteY8450"/>
                    </a:cxn>
                    <a:cxn ang="0">
                      <a:pos x="connsiteX8451" y="connsiteY8451"/>
                    </a:cxn>
                    <a:cxn ang="0">
                      <a:pos x="connsiteX8452" y="connsiteY8452"/>
                    </a:cxn>
                    <a:cxn ang="0">
                      <a:pos x="connsiteX8453" y="connsiteY8453"/>
                    </a:cxn>
                    <a:cxn ang="0">
                      <a:pos x="connsiteX8454" y="connsiteY8454"/>
                    </a:cxn>
                    <a:cxn ang="0">
                      <a:pos x="connsiteX8455" y="connsiteY8455"/>
                    </a:cxn>
                    <a:cxn ang="0">
                      <a:pos x="connsiteX8456" y="connsiteY8456"/>
                    </a:cxn>
                    <a:cxn ang="0">
                      <a:pos x="connsiteX8457" y="connsiteY8457"/>
                    </a:cxn>
                    <a:cxn ang="0">
                      <a:pos x="connsiteX8458" y="connsiteY8458"/>
                    </a:cxn>
                    <a:cxn ang="0">
                      <a:pos x="connsiteX8459" y="connsiteY8459"/>
                    </a:cxn>
                    <a:cxn ang="0">
                      <a:pos x="connsiteX8460" y="connsiteY8460"/>
                    </a:cxn>
                    <a:cxn ang="0">
                      <a:pos x="connsiteX8461" y="connsiteY8461"/>
                    </a:cxn>
                    <a:cxn ang="0">
                      <a:pos x="connsiteX8462" y="connsiteY8462"/>
                    </a:cxn>
                    <a:cxn ang="0">
                      <a:pos x="connsiteX8463" y="connsiteY8463"/>
                    </a:cxn>
                    <a:cxn ang="0">
                      <a:pos x="connsiteX8464" y="connsiteY8464"/>
                    </a:cxn>
                    <a:cxn ang="0">
                      <a:pos x="connsiteX8465" y="connsiteY8465"/>
                    </a:cxn>
                    <a:cxn ang="0">
                      <a:pos x="connsiteX8466" y="connsiteY8466"/>
                    </a:cxn>
                    <a:cxn ang="0">
                      <a:pos x="connsiteX8467" y="connsiteY8467"/>
                    </a:cxn>
                    <a:cxn ang="0">
                      <a:pos x="connsiteX8468" y="connsiteY8468"/>
                    </a:cxn>
                    <a:cxn ang="0">
                      <a:pos x="connsiteX8469" y="connsiteY8469"/>
                    </a:cxn>
                    <a:cxn ang="0">
                      <a:pos x="connsiteX8470" y="connsiteY8470"/>
                    </a:cxn>
                    <a:cxn ang="0">
                      <a:pos x="connsiteX8471" y="connsiteY8471"/>
                    </a:cxn>
                    <a:cxn ang="0">
                      <a:pos x="connsiteX8472" y="connsiteY8472"/>
                    </a:cxn>
                    <a:cxn ang="0">
                      <a:pos x="connsiteX8473" y="connsiteY8473"/>
                    </a:cxn>
                    <a:cxn ang="0">
                      <a:pos x="connsiteX8474" y="connsiteY8474"/>
                    </a:cxn>
                    <a:cxn ang="0">
                      <a:pos x="connsiteX8475" y="connsiteY8475"/>
                    </a:cxn>
                    <a:cxn ang="0">
                      <a:pos x="connsiteX8476" y="connsiteY8476"/>
                    </a:cxn>
                    <a:cxn ang="0">
                      <a:pos x="connsiteX8477" y="connsiteY8477"/>
                    </a:cxn>
                    <a:cxn ang="0">
                      <a:pos x="connsiteX8478" y="connsiteY8478"/>
                    </a:cxn>
                    <a:cxn ang="0">
                      <a:pos x="connsiteX8479" y="connsiteY8479"/>
                    </a:cxn>
                    <a:cxn ang="0">
                      <a:pos x="connsiteX8480" y="connsiteY8480"/>
                    </a:cxn>
                    <a:cxn ang="0">
                      <a:pos x="connsiteX8481" y="connsiteY8481"/>
                    </a:cxn>
                    <a:cxn ang="0">
                      <a:pos x="connsiteX8482" y="connsiteY8482"/>
                    </a:cxn>
                    <a:cxn ang="0">
                      <a:pos x="connsiteX8483" y="connsiteY8483"/>
                    </a:cxn>
                    <a:cxn ang="0">
                      <a:pos x="connsiteX8484" y="connsiteY8484"/>
                    </a:cxn>
                    <a:cxn ang="0">
                      <a:pos x="connsiteX8485" y="connsiteY8485"/>
                    </a:cxn>
                    <a:cxn ang="0">
                      <a:pos x="connsiteX8486" y="connsiteY8486"/>
                    </a:cxn>
                    <a:cxn ang="0">
                      <a:pos x="connsiteX8487" y="connsiteY8487"/>
                    </a:cxn>
                    <a:cxn ang="0">
                      <a:pos x="connsiteX8488" y="connsiteY8488"/>
                    </a:cxn>
                    <a:cxn ang="0">
                      <a:pos x="connsiteX8489" y="connsiteY8489"/>
                    </a:cxn>
                    <a:cxn ang="0">
                      <a:pos x="connsiteX8490" y="connsiteY8490"/>
                    </a:cxn>
                    <a:cxn ang="0">
                      <a:pos x="connsiteX8491" y="connsiteY8491"/>
                    </a:cxn>
                    <a:cxn ang="0">
                      <a:pos x="connsiteX8492" y="connsiteY8492"/>
                    </a:cxn>
                    <a:cxn ang="0">
                      <a:pos x="connsiteX8493" y="connsiteY8493"/>
                    </a:cxn>
                    <a:cxn ang="0">
                      <a:pos x="connsiteX8494" y="connsiteY8494"/>
                    </a:cxn>
                    <a:cxn ang="0">
                      <a:pos x="connsiteX8495" y="connsiteY8495"/>
                    </a:cxn>
                    <a:cxn ang="0">
                      <a:pos x="connsiteX8496" y="connsiteY8496"/>
                    </a:cxn>
                    <a:cxn ang="0">
                      <a:pos x="connsiteX8497" y="connsiteY8497"/>
                    </a:cxn>
                    <a:cxn ang="0">
                      <a:pos x="connsiteX8498" y="connsiteY8498"/>
                    </a:cxn>
                    <a:cxn ang="0">
                      <a:pos x="connsiteX8499" y="connsiteY8499"/>
                    </a:cxn>
                    <a:cxn ang="0">
                      <a:pos x="connsiteX8500" y="connsiteY8500"/>
                    </a:cxn>
                    <a:cxn ang="0">
                      <a:pos x="connsiteX8501" y="connsiteY8501"/>
                    </a:cxn>
                    <a:cxn ang="0">
                      <a:pos x="connsiteX8502" y="connsiteY8502"/>
                    </a:cxn>
                    <a:cxn ang="0">
                      <a:pos x="connsiteX8503" y="connsiteY8503"/>
                    </a:cxn>
                    <a:cxn ang="0">
                      <a:pos x="connsiteX8504" y="connsiteY8504"/>
                    </a:cxn>
                    <a:cxn ang="0">
                      <a:pos x="connsiteX8505" y="connsiteY8505"/>
                    </a:cxn>
                    <a:cxn ang="0">
                      <a:pos x="connsiteX8506" y="connsiteY8506"/>
                    </a:cxn>
                    <a:cxn ang="0">
                      <a:pos x="connsiteX8507" y="connsiteY8507"/>
                    </a:cxn>
                    <a:cxn ang="0">
                      <a:pos x="connsiteX8508" y="connsiteY8508"/>
                    </a:cxn>
                    <a:cxn ang="0">
                      <a:pos x="connsiteX8509" y="connsiteY8509"/>
                    </a:cxn>
                    <a:cxn ang="0">
                      <a:pos x="connsiteX8510" y="connsiteY8510"/>
                    </a:cxn>
                    <a:cxn ang="0">
                      <a:pos x="connsiteX8511" y="connsiteY8511"/>
                    </a:cxn>
                    <a:cxn ang="0">
                      <a:pos x="connsiteX8512" y="connsiteY8512"/>
                    </a:cxn>
                    <a:cxn ang="0">
                      <a:pos x="connsiteX8513" y="connsiteY8513"/>
                    </a:cxn>
                    <a:cxn ang="0">
                      <a:pos x="connsiteX8514" y="connsiteY8514"/>
                    </a:cxn>
                    <a:cxn ang="0">
                      <a:pos x="connsiteX8515" y="connsiteY8515"/>
                    </a:cxn>
                    <a:cxn ang="0">
                      <a:pos x="connsiteX8516" y="connsiteY8516"/>
                    </a:cxn>
                    <a:cxn ang="0">
                      <a:pos x="connsiteX8517" y="connsiteY8517"/>
                    </a:cxn>
                    <a:cxn ang="0">
                      <a:pos x="connsiteX8518" y="connsiteY8518"/>
                    </a:cxn>
                    <a:cxn ang="0">
                      <a:pos x="connsiteX8519" y="connsiteY8519"/>
                    </a:cxn>
                    <a:cxn ang="0">
                      <a:pos x="connsiteX8520" y="connsiteY8520"/>
                    </a:cxn>
                    <a:cxn ang="0">
                      <a:pos x="connsiteX8521" y="connsiteY8521"/>
                    </a:cxn>
                    <a:cxn ang="0">
                      <a:pos x="connsiteX8522" y="connsiteY8522"/>
                    </a:cxn>
                    <a:cxn ang="0">
                      <a:pos x="connsiteX8523" y="connsiteY8523"/>
                    </a:cxn>
                    <a:cxn ang="0">
                      <a:pos x="connsiteX8524" y="connsiteY8524"/>
                    </a:cxn>
                    <a:cxn ang="0">
                      <a:pos x="connsiteX8525" y="connsiteY8525"/>
                    </a:cxn>
                    <a:cxn ang="0">
                      <a:pos x="connsiteX8526" y="connsiteY8526"/>
                    </a:cxn>
                    <a:cxn ang="0">
                      <a:pos x="connsiteX8527" y="connsiteY8527"/>
                    </a:cxn>
                    <a:cxn ang="0">
                      <a:pos x="connsiteX8528" y="connsiteY8528"/>
                    </a:cxn>
                    <a:cxn ang="0">
                      <a:pos x="connsiteX8529" y="connsiteY8529"/>
                    </a:cxn>
                    <a:cxn ang="0">
                      <a:pos x="connsiteX8530" y="connsiteY8530"/>
                    </a:cxn>
                    <a:cxn ang="0">
                      <a:pos x="connsiteX8531" y="connsiteY8531"/>
                    </a:cxn>
                    <a:cxn ang="0">
                      <a:pos x="connsiteX8532" y="connsiteY8532"/>
                    </a:cxn>
                    <a:cxn ang="0">
                      <a:pos x="connsiteX8533" y="connsiteY8533"/>
                    </a:cxn>
                    <a:cxn ang="0">
                      <a:pos x="connsiteX8534" y="connsiteY8534"/>
                    </a:cxn>
                    <a:cxn ang="0">
                      <a:pos x="connsiteX8535" y="connsiteY8535"/>
                    </a:cxn>
                    <a:cxn ang="0">
                      <a:pos x="connsiteX8536" y="connsiteY8536"/>
                    </a:cxn>
                    <a:cxn ang="0">
                      <a:pos x="connsiteX8537" y="connsiteY8537"/>
                    </a:cxn>
                    <a:cxn ang="0">
                      <a:pos x="connsiteX8538" y="connsiteY8538"/>
                    </a:cxn>
                    <a:cxn ang="0">
                      <a:pos x="connsiteX8539" y="connsiteY8539"/>
                    </a:cxn>
                    <a:cxn ang="0">
                      <a:pos x="connsiteX8540" y="connsiteY8540"/>
                    </a:cxn>
                    <a:cxn ang="0">
                      <a:pos x="connsiteX8541" y="connsiteY8541"/>
                    </a:cxn>
                    <a:cxn ang="0">
                      <a:pos x="connsiteX8542" y="connsiteY8542"/>
                    </a:cxn>
                    <a:cxn ang="0">
                      <a:pos x="connsiteX8543" y="connsiteY8543"/>
                    </a:cxn>
                    <a:cxn ang="0">
                      <a:pos x="connsiteX8544" y="connsiteY8544"/>
                    </a:cxn>
                    <a:cxn ang="0">
                      <a:pos x="connsiteX8545" y="connsiteY8545"/>
                    </a:cxn>
                    <a:cxn ang="0">
                      <a:pos x="connsiteX8546" y="connsiteY8546"/>
                    </a:cxn>
                    <a:cxn ang="0">
                      <a:pos x="connsiteX8547" y="connsiteY8547"/>
                    </a:cxn>
                    <a:cxn ang="0">
                      <a:pos x="connsiteX8548" y="connsiteY8548"/>
                    </a:cxn>
                    <a:cxn ang="0">
                      <a:pos x="connsiteX8549" y="connsiteY8549"/>
                    </a:cxn>
                    <a:cxn ang="0">
                      <a:pos x="connsiteX8550" y="connsiteY8550"/>
                    </a:cxn>
                    <a:cxn ang="0">
                      <a:pos x="connsiteX8551" y="connsiteY8551"/>
                    </a:cxn>
                    <a:cxn ang="0">
                      <a:pos x="connsiteX8552" y="connsiteY8552"/>
                    </a:cxn>
                    <a:cxn ang="0">
                      <a:pos x="connsiteX8553" y="connsiteY8553"/>
                    </a:cxn>
                    <a:cxn ang="0">
                      <a:pos x="connsiteX8554" y="connsiteY8554"/>
                    </a:cxn>
                    <a:cxn ang="0">
                      <a:pos x="connsiteX8555" y="connsiteY8555"/>
                    </a:cxn>
                    <a:cxn ang="0">
                      <a:pos x="connsiteX8556" y="connsiteY8556"/>
                    </a:cxn>
                    <a:cxn ang="0">
                      <a:pos x="connsiteX8557" y="connsiteY8557"/>
                    </a:cxn>
                    <a:cxn ang="0">
                      <a:pos x="connsiteX8558" y="connsiteY8558"/>
                    </a:cxn>
                    <a:cxn ang="0">
                      <a:pos x="connsiteX8559" y="connsiteY8559"/>
                    </a:cxn>
                    <a:cxn ang="0">
                      <a:pos x="connsiteX8560" y="connsiteY8560"/>
                    </a:cxn>
                    <a:cxn ang="0">
                      <a:pos x="connsiteX8561" y="connsiteY8561"/>
                    </a:cxn>
                    <a:cxn ang="0">
                      <a:pos x="connsiteX8562" y="connsiteY8562"/>
                    </a:cxn>
                    <a:cxn ang="0">
                      <a:pos x="connsiteX8563" y="connsiteY8563"/>
                    </a:cxn>
                    <a:cxn ang="0">
                      <a:pos x="connsiteX8564" y="connsiteY8564"/>
                    </a:cxn>
                    <a:cxn ang="0">
                      <a:pos x="connsiteX8565" y="connsiteY8565"/>
                    </a:cxn>
                    <a:cxn ang="0">
                      <a:pos x="connsiteX8566" y="connsiteY8566"/>
                    </a:cxn>
                    <a:cxn ang="0">
                      <a:pos x="connsiteX8567" y="connsiteY8567"/>
                    </a:cxn>
                    <a:cxn ang="0">
                      <a:pos x="connsiteX8568" y="connsiteY8568"/>
                    </a:cxn>
                    <a:cxn ang="0">
                      <a:pos x="connsiteX8569" y="connsiteY8569"/>
                    </a:cxn>
                    <a:cxn ang="0">
                      <a:pos x="connsiteX8570" y="connsiteY8570"/>
                    </a:cxn>
                    <a:cxn ang="0">
                      <a:pos x="connsiteX8571" y="connsiteY8571"/>
                    </a:cxn>
                    <a:cxn ang="0">
                      <a:pos x="connsiteX8572" y="connsiteY8572"/>
                    </a:cxn>
                    <a:cxn ang="0">
                      <a:pos x="connsiteX8573" y="connsiteY8573"/>
                    </a:cxn>
                    <a:cxn ang="0">
                      <a:pos x="connsiteX8574" y="connsiteY8574"/>
                    </a:cxn>
                    <a:cxn ang="0">
                      <a:pos x="connsiteX8575" y="connsiteY8575"/>
                    </a:cxn>
                    <a:cxn ang="0">
                      <a:pos x="connsiteX8576" y="connsiteY8576"/>
                    </a:cxn>
                    <a:cxn ang="0">
                      <a:pos x="connsiteX8577" y="connsiteY8577"/>
                    </a:cxn>
                    <a:cxn ang="0">
                      <a:pos x="connsiteX8578" y="connsiteY8578"/>
                    </a:cxn>
                    <a:cxn ang="0">
                      <a:pos x="connsiteX8579" y="connsiteY8579"/>
                    </a:cxn>
                    <a:cxn ang="0">
                      <a:pos x="connsiteX8580" y="connsiteY8580"/>
                    </a:cxn>
                    <a:cxn ang="0">
                      <a:pos x="connsiteX8581" y="connsiteY8581"/>
                    </a:cxn>
                    <a:cxn ang="0">
                      <a:pos x="connsiteX8582" y="connsiteY8582"/>
                    </a:cxn>
                    <a:cxn ang="0">
                      <a:pos x="connsiteX8583" y="connsiteY8583"/>
                    </a:cxn>
                    <a:cxn ang="0">
                      <a:pos x="connsiteX8584" y="connsiteY8584"/>
                    </a:cxn>
                    <a:cxn ang="0">
                      <a:pos x="connsiteX8585" y="connsiteY8585"/>
                    </a:cxn>
                    <a:cxn ang="0">
                      <a:pos x="connsiteX8586" y="connsiteY8586"/>
                    </a:cxn>
                    <a:cxn ang="0">
                      <a:pos x="connsiteX8587" y="connsiteY8587"/>
                    </a:cxn>
                    <a:cxn ang="0">
                      <a:pos x="connsiteX8588" y="connsiteY8588"/>
                    </a:cxn>
                    <a:cxn ang="0">
                      <a:pos x="connsiteX8589" y="connsiteY8589"/>
                    </a:cxn>
                    <a:cxn ang="0">
                      <a:pos x="connsiteX8590" y="connsiteY8590"/>
                    </a:cxn>
                    <a:cxn ang="0">
                      <a:pos x="connsiteX8591" y="connsiteY8591"/>
                    </a:cxn>
                    <a:cxn ang="0">
                      <a:pos x="connsiteX8592" y="connsiteY8592"/>
                    </a:cxn>
                    <a:cxn ang="0">
                      <a:pos x="connsiteX8593" y="connsiteY8593"/>
                    </a:cxn>
                    <a:cxn ang="0">
                      <a:pos x="connsiteX8594" y="connsiteY8594"/>
                    </a:cxn>
                    <a:cxn ang="0">
                      <a:pos x="connsiteX8595" y="connsiteY8595"/>
                    </a:cxn>
                    <a:cxn ang="0">
                      <a:pos x="connsiteX8596" y="connsiteY8596"/>
                    </a:cxn>
                    <a:cxn ang="0">
                      <a:pos x="connsiteX8597" y="connsiteY8597"/>
                    </a:cxn>
                    <a:cxn ang="0">
                      <a:pos x="connsiteX8598" y="connsiteY8598"/>
                    </a:cxn>
                    <a:cxn ang="0">
                      <a:pos x="connsiteX8599" y="connsiteY8599"/>
                    </a:cxn>
                    <a:cxn ang="0">
                      <a:pos x="connsiteX8600" y="connsiteY8600"/>
                    </a:cxn>
                    <a:cxn ang="0">
                      <a:pos x="connsiteX8601" y="connsiteY8601"/>
                    </a:cxn>
                    <a:cxn ang="0">
                      <a:pos x="connsiteX8602" y="connsiteY8602"/>
                    </a:cxn>
                    <a:cxn ang="0">
                      <a:pos x="connsiteX8603" y="connsiteY8603"/>
                    </a:cxn>
                    <a:cxn ang="0">
                      <a:pos x="connsiteX8604" y="connsiteY8604"/>
                    </a:cxn>
                    <a:cxn ang="0">
                      <a:pos x="connsiteX8605" y="connsiteY8605"/>
                    </a:cxn>
                    <a:cxn ang="0">
                      <a:pos x="connsiteX8606" y="connsiteY8606"/>
                    </a:cxn>
                    <a:cxn ang="0">
                      <a:pos x="connsiteX8607" y="connsiteY8607"/>
                    </a:cxn>
                    <a:cxn ang="0">
                      <a:pos x="connsiteX8608" y="connsiteY8608"/>
                    </a:cxn>
                    <a:cxn ang="0">
                      <a:pos x="connsiteX8609" y="connsiteY8609"/>
                    </a:cxn>
                    <a:cxn ang="0">
                      <a:pos x="connsiteX8610" y="connsiteY8610"/>
                    </a:cxn>
                    <a:cxn ang="0">
                      <a:pos x="connsiteX8611" y="connsiteY8611"/>
                    </a:cxn>
                    <a:cxn ang="0">
                      <a:pos x="connsiteX8612" y="connsiteY8612"/>
                    </a:cxn>
                    <a:cxn ang="0">
                      <a:pos x="connsiteX8613" y="connsiteY8613"/>
                    </a:cxn>
                    <a:cxn ang="0">
                      <a:pos x="connsiteX8614" y="connsiteY8614"/>
                    </a:cxn>
                    <a:cxn ang="0">
                      <a:pos x="connsiteX8615" y="connsiteY8615"/>
                    </a:cxn>
                    <a:cxn ang="0">
                      <a:pos x="connsiteX8616" y="connsiteY8616"/>
                    </a:cxn>
                    <a:cxn ang="0">
                      <a:pos x="connsiteX8617" y="connsiteY8617"/>
                    </a:cxn>
                    <a:cxn ang="0">
                      <a:pos x="connsiteX8618" y="connsiteY8618"/>
                    </a:cxn>
                    <a:cxn ang="0">
                      <a:pos x="connsiteX8619" y="connsiteY8619"/>
                    </a:cxn>
                    <a:cxn ang="0">
                      <a:pos x="connsiteX8620" y="connsiteY8620"/>
                    </a:cxn>
                    <a:cxn ang="0">
                      <a:pos x="connsiteX8621" y="connsiteY8621"/>
                    </a:cxn>
                    <a:cxn ang="0">
                      <a:pos x="connsiteX8622" y="connsiteY8622"/>
                    </a:cxn>
                    <a:cxn ang="0">
                      <a:pos x="connsiteX8623" y="connsiteY8623"/>
                    </a:cxn>
                    <a:cxn ang="0">
                      <a:pos x="connsiteX8624" y="connsiteY8624"/>
                    </a:cxn>
                    <a:cxn ang="0">
                      <a:pos x="connsiteX8625" y="connsiteY8625"/>
                    </a:cxn>
                    <a:cxn ang="0">
                      <a:pos x="connsiteX8626" y="connsiteY8626"/>
                    </a:cxn>
                    <a:cxn ang="0">
                      <a:pos x="connsiteX8627" y="connsiteY8627"/>
                    </a:cxn>
                    <a:cxn ang="0">
                      <a:pos x="connsiteX8628" y="connsiteY8628"/>
                    </a:cxn>
                    <a:cxn ang="0">
                      <a:pos x="connsiteX8629" y="connsiteY8629"/>
                    </a:cxn>
                    <a:cxn ang="0">
                      <a:pos x="connsiteX8630" y="connsiteY8630"/>
                    </a:cxn>
                    <a:cxn ang="0">
                      <a:pos x="connsiteX8631" y="connsiteY8631"/>
                    </a:cxn>
                    <a:cxn ang="0">
                      <a:pos x="connsiteX8632" y="connsiteY8632"/>
                    </a:cxn>
                    <a:cxn ang="0">
                      <a:pos x="connsiteX8633" y="connsiteY8633"/>
                    </a:cxn>
                    <a:cxn ang="0">
                      <a:pos x="connsiteX8634" y="connsiteY8634"/>
                    </a:cxn>
                    <a:cxn ang="0">
                      <a:pos x="connsiteX8635" y="connsiteY8635"/>
                    </a:cxn>
                    <a:cxn ang="0">
                      <a:pos x="connsiteX8636" y="connsiteY8636"/>
                    </a:cxn>
                    <a:cxn ang="0">
                      <a:pos x="connsiteX8637" y="connsiteY8637"/>
                    </a:cxn>
                    <a:cxn ang="0">
                      <a:pos x="connsiteX8638" y="connsiteY8638"/>
                    </a:cxn>
                    <a:cxn ang="0">
                      <a:pos x="connsiteX8639" y="connsiteY8639"/>
                    </a:cxn>
                    <a:cxn ang="0">
                      <a:pos x="connsiteX8640" y="connsiteY8640"/>
                    </a:cxn>
                    <a:cxn ang="0">
                      <a:pos x="connsiteX8641" y="connsiteY8641"/>
                    </a:cxn>
                    <a:cxn ang="0">
                      <a:pos x="connsiteX8642" y="connsiteY8642"/>
                    </a:cxn>
                    <a:cxn ang="0">
                      <a:pos x="connsiteX8643" y="connsiteY8643"/>
                    </a:cxn>
                    <a:cxn ang="0">
                      <a:pos x="connsiteX8644" y="connsiteY8644"/>
                    </a:cxn>
                    <a:cxn ang="0">
                      <a:pos x="connsiteX8645" y="connsiteY8645"/>
                    </a:cxn>
                    <a:cxn ang="0">
                      <a:pos x="connsiteX8646" y="connsiteY8646"/>
                    </a:cxn>
                    <a:cxn ang="0">
                      <a:pos x="connsiteX8647" y="connsiteY8647"/>
                    </a:cxn>
                    <a:cxn ang="0">
                      <a:pos x="connsiteX8648" y="connsiteY8648"/>
                    </a:cxn>
                    <a:cxn ang="0">
                      <a:pos x="connsiteX8649" y="connsiteY8649"/>
                    </a:cxn>
                    <a:cxn ang="0">
                      <a:pos x="connsiteX8650" y="connsiteY8650"/>
                    </a:cxn>
                    <a:cxn ang="0">
                      <a:pos x="connsiteX8651" y="connsiteY8651"/>
                    </a:cxn>
                    <a:cxn ang="0">
                      <a:pos x="connsiteX8652" y="connsiteY8652"/>
                    </a:cxn>
                    <a:cxn ang="0">
                      <a:pos x="connsiteX8653" y="connsiteY8653"/>
                    </a:cxn>
                    <a:cxn ang="0">
                      <a:pos x="connsiteX8654" y="connsiteY8654"/>
                    </a:cxn>
                    <a:cxn ang="0">
                      <a:pos x="connsiteX8655" y="connsiteY8655"/>
                    </a:cxn>
                    <a:cxn ang="0">
                      <a:pos x="connsiteX8656" y="connsiteY8656"/>
                    </a:cxn>
                    <a:cxn ang="0">
                      <a:pos x="connsiteX8657" y="connsiteY8657"/>
                    </a:cxn>
                    <a:cxn ang="0">
                      <a:pos x="connsiteX8658" y="connsiteY8658"/>
                    </a:cxn>
                    <a:cxn ang="0">
                      <a:pos x="connsiteX8659" y="connsiteY8659"/>
                    </a:cxn>
                    <a:cxn ang="0">
                      <a:pos x="connsiteX8660" y="connsiteY8660"/>
                    </a:cxn>
                    <a:cxn ang="0">
                      <a:pos x="connsiteX8661" y="connsiteY8661"/>
                    </a:cxn>
                    <a:cxn ang="0">
                      <a:pos x="connsiteX8662" y="connsiteY8662"/>
                    </a:cxn>
                    <a:cxn ang="0">
                      <a:pos x="connsiteX8663" y="connsiteY8663"/>
                    </a:cxn>
                    <a:cxn ang="0">
                      <a:pos x="connsiteX8664" y="connsiteY8664"/>
                    </a:cxn>
                    <a:cxn ang="0">
                      <a:pos x="connsiteX8665" y="connsiteY8665"/>
                    </a:cxn>
                    <a:cxn ang="0">
                      <a:pos x="connsiteX8666" y="connsiteY8666"/>
                    </a:cxn>
                    <a:cxn ang="0">
                      <a:pos x="connsiteX8667" y="connsiteY8667"/>
                    </a:cxn>
                    <a:cxn ang="0">
                      <a:pos x="connsiteX8668" y="connsiteY8668"/>
                    </a:cxn>
                    <a:cxn ang="0">
                      <a:pos x="connsiteX8669" y="connsiteY8669"/>
                    </a:cxn>
                    <a:cxn ang="0">
                      <a:pos x="connsiteX8670" y="connsiteY8670"/>
                    </a:cxn>
                    <a:cxn ang="0">
                      <a:pos x="connsiteX8671" y="connsiteY8671"/>
                    </a:cxn>
                    <a:cxn ang="0">
                      <a:pos x="connsiteX8672" y="connsiteY8672"/>
                    </a:cxn>
                    <a:cxn ang="0">
                      <a:pos x="connsiteX8673" y="connsiteY8673"/>
                    </a:cxn>
                    <a:cxn ang="0">
                      <a:pos x="connsiteX8674" y="connsiteY8674"/>
                    </a:cxn>
                    <a:cxn ang="0">
                      <a:pos x="connsiteX8675" y="connsiteY8675"/>
                    </a:cxn>
                    <a:cxn ang="0">
                      <a:pos x="connsiteX8676" y="connsiteY8676"/>
                    </a:cxn>
                    <a:cxn ang="0">
                      <a:pos x="connsiteX8677" y="connsiteY8677"/>
                    </a:cxn>
                    <a:cxn ang="0">
                      <a:pos x="connsiteX8678" y="connsiteY8678"/>
                    </a:cxn>
                    <a:cxn ang="0">
                      <a:pos x="connsiteX8679" y="connsiteY8679"/>
                    </a:cxn>
                    <a:cxn ang="0">
                      <a:pos x="connsiteX8680" y="connsiteY8680"/>
                    </a:cxn>
                    <a:cxn ang="0">
                      <a:pos x="connsiteX8681" y="connsiteY8681"/>
                    </a:cxn>
                    <a:cxn ang="0">
                      <a:pos x="connsiteX8682" y="connsiteY8682"/>
                    </a:cxn>
                    <a:cxn ang="0">
                      <a:pos x="connsiteX8683" y="connsiteY8683"/>
                    </a:cxn>
                    <a:cxn ang="0">
                      <a:pos x="connsiteX8684" y="connsiteY8684"/>
                    </a:cxn>
                    <a:cxn ang="0">
                      <a:pos x="connsiteX8685" y="connsiteY8685"/>
                    </a:cxn>
                    <a:cxn ang="0">
                      <a:pos x="connsiteX8686" y="connsiteY8686"/>
                    </a:cxn>
                    <a:cxn ang="0">
                      <a:pos x="connsiteX8687" y="connsiteY8687"/>
                    </a:cxn>
                    <a:cxn ang="0">
                      <a:pos x="connsiteX8688" y="connsiteY8688"/>
                    </a:cxn>
                    <a:cxn ang="0">
                      <a:pos x="connsiteX8689" y="connsiteY8689"/>
                    </a:cxn>
                    <a:cxn ang="0">
                      <a:pos x="connsiteX8690" y="connsiteY8690"/>
                    </a:cxn>
                    <a:cxn ang="0">
                      <a:pos x="connsiteX8691" y="connsiteY8691"/>
                    </a:cxn>
                    <a:cxn ang="0">
                      <a:pos x="connsiteX8692" y="connsiteY8692"/>
                    </a:cxn>
                    <a:cxn ang="0">
                      <a:pos x="connsiteX8693" y="connsiteY8693"/>
                    </a:cxn>
                    <a:cxn ang="0">
                      <a:pos x="connsiteX8694" y="connsiteY8694"/>
                    </a:cxn>
                    <a:cxn ang="0">
                      <a:pos x="connsiteX8695" y="connsiteY8695"/>
                    </a:cxn>
                    <a:cxn ang="0">
                      <a:pos x="connsiteX8696" y="connsiteY8696"/>
                    </a:cxn>
                    <a:cxn ang="0">
                      <a:pos x="connsiteX8697" y="connsiteY8697"/>
                    </a:cxn>
                    <a:cxn ang="0">
                      <a:pos x="connsiteX8698" y="connsiteY8698"/>
                    </a:cxn>
                    <a:cxn ang="0">
                      <a:pos x="connsiteX8699" y="connsiteY8699"/>
                    </a:cxn>
                    <a:cxn ang="0">
                      <a:pos x="connsiteX8700" y="connsiteY8700"/>
                    </a:cxn>
                    <a:cxn ang="0">
                      <a:pos x="connsiteX8701" y="connsiteY8701"/>
                    </a:cxn>
                    <a:cxn ang="0">
                      <a:pos x="connsiteX8702" y="connsiteY8702"/>
                    </a:cxn>
                    <a:cxn ang="0">
                      <a:pos x="connsiteX8703" y="connsiteY8703"/>
                    </a:cxn>
                    <a:cxn ang="0">
                      <a:pos x="connsiteX8704" y="connsiteY8704"/>
                    </a:cxn>
                    <a:cxn ang="0">
                      <a:pos x="connsiteX8705" y="connsiteY8705"/>
                    </a:cxn>
                    <a:cxn ang="0">
                      <a:pos x="connsiteX8706" y="connsiteY8706"/>
                    </a:cxn>
                    <a:cxn ang="0">
                      <a:pos x="connsiteX8707" y="connsiteY8707"/>
                    </a:cxn>
                    <a:cxn ang="0">
                      <a:pos x="connsiteX8708" y="connsiteY8708"/>
                    </a:cxn>
                    <a:cxn ang="0">
                      <a:pos x="connsiteX8709" y="connsiteY8709"/>
                    </a:cxn>
                    <a:cxn ang="0">
                      <a:pos x="connsiteX8710" y="connsiteY8710"/>
                    </a:cxn>
                    <a:cxn ang="0">
                      <a:pos x="connsiteX8711" y="connsiteY8711"/>
                    </a:cxn>
                    <a:cxn ang="0">
                      <a:pos x="connsiteX8712" y="connsiteY8712"/>
                    </a:cxn>
                    <a:cxn ang="0">
                      <a:pos x="connsiteX8713" y="connsiteY8713"/>
                    </a:cxn>
                    <a:cxn ang="0">
                      <a:pos x="connsiteX8714" y="connsiteY8714"/>
                    </a:cxn>
                    <a:cxn ang="0">
                      <a:pos x="connsiteX8715" y="connsiteY8715"/>
                    </a:cxn>
                    <a:cxn ang="0">
                      <a:pos x="connsiteX8716" y="connsiteY8716"/>
                    </a:cxn>
                    <a:cxn ang="0">
                      <a:pos x="connsiteX8717" y="connsiteY8717"/>
                    </a:cxn>
                    <a:cxn ang="0">
                      <a:pos x="connsiteX8718" y="connsiteY8718"/>
                    </a:cxn>
                    <a:cxn ang="0">
                      <a:pos x="connsiteX8719" y="connsiteY8719"/>
                    </a:cxn>
                    <a:cxn ang="0">
                      <a:pos x="connsiteX8720" y="connsiteY8720"/>
                    </a:cxn>
                    <a:cxn ang="0">
                      <a:pos x="connsiteX8721" y="connsiteY8721"/>
                    </a:cxn>
                    <a:cxn ang="0">
                      <a:pos x="connsiteX8722" y="connsiteY8722"/>
                    </a:cxn>
                    <a:cxn ang="0">
                      <a:pos x="connsiteX8723" y="connsiteY8723"/>
                    </a:cxn>
                    <a:cxn ang="0">
                      <a:pos x="connsiteX8724" y="connsiteY8724"/>
                    </a:cxn>
                    <a:cxn ang="0">
                      <a:pos x="connsiteX8725" y="connsiteY8725"/>
                    </a:cxn>
                    <a:cxn ang="0">
                      <a:pos x="connsiteX8726" y="connsiteY8726"/>
                    </a:cxn>
                    <a:cxn ang="0">
                      <a:pos x="connsiteX8727" y="connsiteY8727"/>
                    </a:cxn>
                    <a:cxn ang="0">
                      <a:pos x="connsiteX8728" y="connsiteY8728"/>
                    </a:cxn>
                    <a:cxn ang="0">
                      <a:pos x="connsiteX8729" y="connsiteY8729"/>
                    </a:cxn>
                    <a:cxn ang="0">
                      <a:pos x="connsiteX8730" y="connsiteY8730"/>
                    </a:cxn>
                    <a:cxn ang="0">
                      <a:pos x="connsiteX8731" y="connsiteY8731"/>
                    </a:cxn>
                    <a:cxn ang="0">
                      <a:pos x="connsiteX8732" y="connsiteY8732"/>
                    </a:cxn>
                    <a:cxn ang="0">
                      <a:pos x="connsiteX8733" y="connsiteY8733"/>
                    </a:cxn>
                    <a:cxn ang="0">
                      <a:pos x="connsiteX8734" y="connsiteY8734"/>
                    </a:cxn>
                    <a:cxn ang="0">
                      <a:pos x="connsiteX8735" y="connsiteY8735"/>
                    </a:cxn>
                    <a:cxn ang="0">
                      <a:pos x="connsiteX8736" y="connsiteY8736"/>
                    </a:cxn>
                    <a:cxn ang="0">
                      <a:pos x="connsiteX8737" y="connsiteY8737"/>
                    </a:cxn>
                    <a:cxn ang="0">
                      <a:pos x="connsiteX8738" y="connsiteY8738"/>
                    </a:cxn>
                    <a:cxn ang="0">
                      <a:pos x="connsiteX8739" y="connsiteY8739"/>
                    </a:cxn>
                    <a:cxn ang="0">
                      <a:pos x="connsiteX8740" y="connsiteY8740"/>
                    </a:cxn>
                    <a:cxn ang="0">
                      <a:pos x="connsiteX8741" y="connsiteY8741"/>
                    </a:cxn>
                    <a:cxn ang="0">
                      <a:pos x="connsiteX8742" y="connsiteY8742"/>
                    </a:cxn>
                    <a:cxn ang="0">
                      <a:pos x="connsiteX8743" y="connsiteY8743"/>
                    </a:cxn>
                    <a:cxn ang="0">
                      <a:pos x="connsiteX8744" y="connsiteY8744"/>
                    </a:cxn>
                    <a:cxn ang="0">
                      <a:pos x="connsiteX8745" y="connsiteY8745"/>
                    </a:cxn>
                    <a:cxn ang="0">
                      <a:pos x="connsiteX8746" y="connsiteY8746"/>
                    </a:cxn>
                    <a:cxn ang="0">
                      <a:pos x="connsiteX8747" y="connsiteY8747"/>
                    </a:cxn>
                    <a:cxn ang="0">
                      <a:pos x="connsiteX8748" y="connsiteY8748"/>
                    </a:cxn>
                    <a:cxn ang="0">
                      <a:pos x="connsiteX8749" y="connsiteY8749"/>
                    </a:cxn>
                    <a:cxn ang="0">
                      <a:pos x="connsiteX8750" y="connsiteY8750"/>
                    </a:cxn>
                    <a:cxn ang="0">
                      <a:pos x="connsiteX8751" y="connsiteY8751"/>
                    </a:cxn>
                    <a:cxn ang="0">
                      <a:pos x="connsiteX8752" y="connsiteY8752"/>
                    </a:cxn>
                    <a:cxn ang="0">
                      <a:pos x="connsiteX8753" y="connsiteY8753"/>
                    </a:cxn>
                    <a:cxn ang="0">
                      <a:pos x="connsiteX8754" y="connsiteY8754"/>
                    </a:cxn>
                    <a:cxn ang="0">
                      <a:pos x="connsiteX8755" y="connsiteY8755"/>
                    </a:cxn>
                    <a:cxn ang="0">
                      <a:pos x="connsiteX8756" y="connsiteY8756"/>
                    </a:cxn>
                    <a:cxn ang="0">
                      <a:pos x="connsiteX8757" y="connsiteY8757"/>
                    </a:cxn>
                    <a:cxn ang="0">
                      <a:pos x="connsiteX8758" y="connsiteY8758"/>
                    </a:cxn>
                    <a:cxn ang="0">
                      <a:pos x="connsiteX8759" y="connsiteY8759"/>
                    </a:cxn>
                    <a:cxn ang="0">
                      <a:pos x="connsiteX8760" y="connsiteY8760"/>
                    </a:cxn>
                    <a:cxn ang="0">
                      <a:pos x="connsiteX8761" y="connsiteY8761"/>
                    </a:cxn>
                    <a:cxn ang="0">
                      <a:pos x="connsiteX8762" y="connsiteY8762"/>
                    </a:cxn>
                    <a:cxn ang="0">
                      <a:pos x="connsiteX8763" y="connsiteY8763"/>
                    </a:cxn>
                    <a:cxn ang="0">
                      <a:pos x="connsiteX8764" y="connsiteY8764"/>
                    </a:cxn>
                    <a:cxn ang="0">
                      <a:pos x="connsiteX8765" y="connsiteY8765"/>
                    </a:cxn>
                    <a:cxn ang="0">
                      <a:pos x="connsiteX8766" y="connsiteY8766"/>
                    </a:cxn>
                    <a:cxn ang="0">
                      <a:pos x="connsiteX8767" y="connsiteY8767"/>
                    </a:cxn>
                    <a:cxn ang="0">
                      <a:pos x="connsiteX8768" y="connsiteY8768"/>
                    </a:cxn>
                    <a:cxn ang="0">
                      <a:pos x="connsiteX8769" y="connsiteY8769"/>
                    </a:cxn>
                    <a:cxn ang="0">
                      <a:pos x="connsiteX8770" y="connsiteY8770"/>
                    </a:cxn>
                    <a:cxn ang="0">
                      <a:pos x="connsiteX8771" y="connsiteY8771"/>
                    </a:cxn>
                    <a:cxn ang="0">
                      <a:pos x="connsiteX8772" y="connsiteY8772"/>
                    </a:cxn>
                    <a:cxn ang="0">
                      <a:pos x="connsiteX8773" y="connsiteY8773"/>
                    </a:cxn>
                    <a:cxn ang="0">
                      <a:pos x="connsiteX8774" y="connsiteY8774"/>
                    </a:cxn>
                    <a:cxn ang="0">
                      <a:pos x="connsiteX8775" y="connsiteY8775"/>
                    </a:cxn>
                    <a:cxn ang="0">
                      <a:pos x="connsiteX8776" y="connsiteY8776"/>
                    </a:cxn>
                    <a:cxn ang="0">
                      <a:pos x="connsiteX8777" y="connsiteY8777"/>
                    </a:cxn>
                    <a:cxn ang="0">
                      <a:pos x="connsiteX8778" y="connsiteY8778"/>
                    </a:cxn>
                    <a:cxn ang="0">
                      <a:pos x="connsiteX8779" y="connsiteY8779"/>
                    </a:cxn>
                    <a:cxn ang="0">
                      <a:pos x="connsiteX8780" y="connsiteY8780"/>
                    </a:cxn>
                    <a:cxn ang="0">
                      <a:pos x="connsiteX8781" y="connsiteY8781"/>
                    </a:cxn>
                    <a:cxn ang="0">
                      <a:pos x="connsiteX8782" y="connsiteY8782"/>
                    </a:cxn>
                    <a:cxn ang="0">
                      <a:pos x="connsiteX8783" y="connsiteY8783"/>
                    </a:cxn>
                    <a:cxn ang="0">
                      <a:pos x="connsiteX8784" y="connsiteY8784"/>
                    </a:cxn>
                    <a:cxn ang="0">
                      <a:pos x="connsiteX8785" y="connsiteY8785"/>
                    </a:cxn>
                    <a:cxn ang="0">
                      <a:pos x="connsiteX8786" y="connsiteY8786"/>
                    </a:cxn>
                    <a:cxn ang="0">
                      <a:pos x="connsiteX8787" y="connsiteY8787"/>
                    </a:cxn>
                    <a:cxn ang="0">
                      <a:pos x="connsiteX8788" y="connsiteY8788"/>
                    </a:cxn>
                    <a:cxn ang="0">
                      <a:pos x="connsiteX8789" y="connsiteY8789"/>
                    </a:cxn>
                    <a:cxn ang="0">
                      <a:pos x="connsiteX8790" y="connsiteY8790"/>
                    </a:cxn>
                    <a:cxn ang="0">
                      <a:pos x="connsiteX8791" y="connsiteY8791"/>
                    </a:cxn>
                    <a:cxn ang="0">
                      <a:pos x="connsiteX8792" y="connsiteY8792"/>
                    </a:cxn>
                    <a:cxn ang="0">
                      <a:pos x="connsiteX8793" y="connsiteY8793"/>
                    </a:cxn>
                    <a:cxn ang="0">
                      <a:pos x="connsiteX8794" y="connsiteY8794"/>
                    </a:cxn>
                    <a:cxn ang="0">
                      <a:pos x="connsiteX8795" y="connsiteY8795"/>
                    </a:cxn>
                    <a:cxn ang="0">
                      <a:pos x="connsiteX8796" y="connsiteY8796"/>
                    </a:cxn>
                    <a:cxn ang="0">
                      <a:pos x="connsiteX8797" y="connsiteY8797"/>
                    </a:cxn>
                    <a:cxn ang="0">
                      <a:pos x="connsiteX8798" y="connsiteY8798"/>
                    </a:cxn>
                    <a:cxn ang="0">
                      <a:pos x="connsiteX8799" y="connsiteY8799"/>
                    </a:cxn>
                    <a:cxn ang="0">
                      <a:pos x="connsiteX8800" y="connsiteY8800"/>
                    </a:cxn>
                    <a:cxn ang="0">
                      <a:pos x="connsiteX8801" y="connsiteY8801"/>
                    </a:cxn>
                    <a:cxn ang="0">
                      <a:pos x="connsiteX8802" y="connsiteY8802"/>
                    </a:cxn>
                    <a:cxn ang="0">
                      <a:pos x="connsiteX8803" y="connsiteY8803"/>
                    </a:cxn>
                    <a:cxn ang="0">
                      <a:pos x="connsiteX8804" y="connsiteY8804"/>
                    </a:cxn>
                    <a:cxn ang="0">
                      <a:pos x="connsiteX8805" y="connsiteY8805"/>
                    </a:cxn>
                    <a:cxn ang="0">
                      <a:pos x="connsiteX8806" y="connsiteY8806"/>
                    </a:cxn>
                    <a:cxn ang="0">
                      <a:pos x="connsiteX8807" y="connsiteY8807"/>
                    </a:cxn>
                    <a:cxn ang="0">
                      <a:pos x="connsiteX8808" y="connsiteY8808"/>
                    </a:cxn>
                    <a:cxn ang="0">
                      <a:pos x="connsiteX8809" y="connsiteY8809"/>
                    </a:cxn>
                    <a:cxn ang="0">
                      <a:pos x="connsiteX8810" y="connsiteY8810"/>
                    </a:cxn>
                    <a:cxn ang="0">
                      <a:pos x="connsiteX8811" y="connsiteY8811"/>
                    </a:cxn>
                    <a:cxn ang="0">
                      <a:pos x="connsiteX8812" y="connsiteY8812"/>
                    </a:cxn>
                    <a:cxn ang="0">
                      <a:pos x="connsiteX8813" y="connsiteY8813"/>
                    </a:cxn>
                    <a:cxn ang="0">
                      <a:pos x="connsiteX8814" y="connsiteY8814"/>
                    </a:cxn>
                    <a:cxn ang="0">
                      <a:pos x="connsiteX8815" y="connsiteY8815"/>
                    </a:cxn>
                    <a:cxn ang="0">
                      <a:pos x="connsiteX8816" y="connsiteY8816"/>
                    </a:cxn>
                    <a:cxn ang="0">
                      <a:pos x="connsiteX8817" y="connsiteY8817"/>
                    </a:cxn>
                    <a:cxn ang="0">
                      <a:pos x="connsiteX8818" y="connsiteY8818"/>
                    </a:cxn>
                    <a:cxn ang="0">
                      <a:pos x="connsiteX8819" y="connsiteY8819"/>
                    </a:cxn>
                    <a:cxn ang="0">
                      <a:pos x="connsiteX8820" y="connsiteY8820"/>
                    </a:cxn>
                    <a:cxn ang="0">
                      <a:pos x="connsiteX8821" y="connsiteY8821"/>
                    </a:cxn>
                    <a:cxn ang="0">
                      <a:pos x="connsiteX8822" y="connsiteY8822"/>
                    </a:cxn>
                    <a:cxn ang="0">
                      <a:pos x="connsiteX8823" y="connsiteY8823"/>
                    </a:cxn>
                    <a:cxn ang="0">
                      <a:pos x="connsiteX8824" y="connsiteY8824"/>
                    </a:cxn>
                    <a:cxn ang="0">
                      <a:pos x="connsiteX8825" y="connsiteY8825"/>
                    </a:cxn>
                    <a:cxn ang="0">
                      <a:pos x="connsiteX8826" y="connsiteY8826"/>
                    </a:cxn>
                    <a:cxn ang="0">
                      <a:pos x="connsiteX8827" y="connsiteY8827"/>
                    </a:cxn>
                    <a:cxn ang="0">
                      <a:pos x="connsiteX8828" y="connsiteY8828"/>
                    </a:cxn>
                    <a:cxn ang="0">
                      <a:pos x="connsiteX8829" y="connsiteY8829"/>
                    </a:cxn>
                    <a:cxn ang="0">
                      <a:pos x="connsiteX8830" y="connsiteY8830"/>
                    </a:cxn>
                    <a:cxn ang="0">
                      <a:pos x="connsiteX8831" y="connsiteY8831"/>
                    </a:cxn>
                    <a:cxn ang="0">
                      <a:pos x="connsiteX8832" y="connsiteY8832"/>
                    </a:cxn>
                    <a:cxn ang="0">
                      <a:pos x="connsiteX8833" y="connsiteY8833"/>
                    </a:cxn>
                    <a:cxn ang="0">
                      <a:pos x="connsiteX8834" y="connsiteY8834"/>
                    </a:cxn>
                    <a:cxn ang="0">
                      <a:pos x="connsiteX8835" y="connsiteY8835"/>
                    </a:cxn>
                    <a:cxn ang="0">
                      <a:pos x="connsiteX8836" y="connsiteY8836"/>
                    </a:cxn>
                    <a:cxn ang="0">
                      <a:pos x="connsiteX8837" y="connsiteY8837"/>
                    </a:cxn>
                    <a:cxn ang="0">
                      <a:pos x="connsiteX8838" y="connsiteY8838"/>
                    </a:cxn>
                    <a:cxn ang="0">
                      <a:pos x="connsiteX8839" y="connsiteY8839"/>
                    </a:cxn>
                    <a:cxn ang="0">
                      <a:pos x="connsiteX8840" y="connsiteY8840"/>
                    </a:cxn>
                    <a:cxn ang="0">
                      <a:pos x="connsiteX8841" y="connsiteY8841"/>
                    </a:cxn>
                    <a:cxn ang="0">
                      <a:pos x="connsiteX8842" y="connsiteY8842"/>
                    </a:cxn>
                    <a:cxn ang="0">
                      <a:pos x="connsiteX8843" y="connsiteY8843"/>
                    </a:cxn>
                    <a:cxn ang="0">
                      <a:pos x="connsiteX8844" y="connsiteY8844"/>
                    </a:cxn>
                    <a:cxn ang="0">
                      <a:pos x="connsiteX8845" y="connsiteY8845"/>
                    </a:cxn>
                    <a:cxn ang="0">
                      <a:pos x="connsiteX8846" y="connsiteY8846"/>
                    </a:cxn>
                    <a:cxn ang="0">
                      <a:pos x="connsiteX8847" y="connsiteY8847"/>
                    </a:cxn>
                    <a:cxn ang="0">
                      <a:pos x="connsiteX8848" y="connsiteY8848"/>
                    </a:cxn>
                    <a:cxn ang="0">
                      <a:pos x="connsiteX8849" y="connsiteY8849"/>
                    </a:cxn>
                    <a:cxn ang="0">
                      <a:pos x="connsiteX8850" y="connsiteY8850"/>
                    </a:cxn>
                    <a:cxn ang="0">
                      <a:pos x="connsiteX8851" y="connsiteY8851"/>
                    </a:cxn>
                    <a:cxn ang="0">
                      <a:pos x="connsiteX8852" y="connsiteY8852"/>
                    </a:cxn>
                    <a:cxn ang="0">
                      <a:pos x="connsiteX8853" y="connsiteY8853"/>
                    </a:cxn>
                    <a:cxn ang="0">
                      <a:pos x="connsiteX8854" y="connsiteY8854"/>
                    </a:cxn>
                    <a:cxn ang="0">
                      <a:pos x="connsiteX8855" y="connsiteY8855"/>
                    </a:cxn>
                    <a:cxn ang="0">
                      <a:pos x="connsiteX8856" y="connsiteY8856"/>
                    </a:cxn>
                    <a:cxn ang="0">
                      <a:pos x="connsiteX8857" y="connsiteY8857"/>
                    </a:cxn>
                    <a:cxn ang="0">
                      <a:pos x="connsiteX8858" y="connsiteY8858"/>
                    </a:cxn>
                    <a:cxn ang="0">
                      <a:pos x="connsiteX8859" y="connsiteY8859"/>
                    </a:cxn>
                    <a:cxn ang="0">
                      <a:pos x="connsiteX8860" y="connsiteY8860"/>
                    </a:cxn>
                    <a:cxn ang="0">
                      <a:pos x="connsiteX8861" y="connsiteY8861"/>
                    </a:cxn>
                    <a:cxn ang="0">
                      <a:pos x="connsiteX8862" y="connsiteY8862"/>
                    </a:cxn>
                    <a:cxn ang="0">
                      <a:pos x="connsiteX8863" y="connsiteY8863"/>
                    </a:cxn>
                    <a:cxn ang="0">
                      <a:pos x="connsiteX8864" y="connsiteY8864"/>
                    </a:cxn>
                    <a:cxn ang="0">
                      <a:pos x="connsiteX8865" y="connsiteY8865"/>
                    </a:cxn>
                    <a:cxn ang="0">
                      <a:pos x="connsiteX8866" y="connsiteY8866"/>
                    </a:cxn>
                    <a:cxn ang="0">
                      <a:pos x="connsiteX8867" y="connsiteY8867"/>
                    </a:cxn>
                    <a:cxn ang="0">
                      <a:pos x="connsiteX8868" y="connsiteY8868"/>
                    </a:cxn>
                    <a:cxn ang="0">
                      <a:pos x="connsiteX8869" y="connsiteY8869"/>
                    </a:cxn>
                    <a:cxn ang="0">
                      <a:pos x="connsiteX8870" y="connsiteY8870"/>
                    </a:cxn>
                    <a:cxn ang="0">
                      <a:pos x="connsiteX8871" y="connsiteY8871"/>
                    </a:cxn>
                    <a:cxn ang="0">
                      <a:pos x="connsiteX8872" y="connsiteY8872"/>
                    </a:cxn>
                    <a:cxn ang="0">
                      <a:pos x="connsiteX8873" y="connsiteY8873"/>
                    </a:cxn>
                    <a:cxn ang="0">
                      <a:pos x="connsiteX8874" y="connsiteY8874"/>
                    </a:cxn>
                    <a:cxn ang="0">
                      <a:pos x="connsiteX8875" y="connsiteY8875"/>
                    </a:cxn>
                    <a:cxn ang="0">
                      <a:pos x="connsiteX8876" y="connsiteY8876"/>
                    </a:cxn>
                    <a:cxn ang="0">
                      <a:pos x="connsiteX8877" y="connsiteY8877"/>
                    </a:cxn>
                    <a:cxn ang="0">
                      <a:pos x="connsiteX8878" y="connsiteY8878"/>
                    </a:cxn>
                    <a:cxn ang="0">
                      <a:pos x="connsiteX8879" y="connsiteY8879"/>
                    </a:cxn>
                    <a:cxn ang="0">
                      <a:pos x="connsiteX8880" y="connsiteY8880"/>
                    </a:cxn>
                    <a:cxn ang="0">
                      <a:pos x="connsiteX8881" y="connsiteY8881"/>
                    </a:cxn>
                    <a:cxn ang="0">
                      <a:pos x="connsiteX8882" y="connsiteY8882"/>
                    </a:cxn>
                    <a:cxn ang="0">
                      <a:pos x="connsiteX8883" y="connsiteY8883"/>
                    </a:cxn>
                    <a:cxn ang="0">
                      <a:pos x="connsiteX8884" y="connsiteY8884"/>
                    </a:cxn>
                    <a:cxn ang="0">
                      <a:pos x="connsiteX8885" y="connsiteY8885"/>
                    </a:cxn>
                    <a:cxn ang="0">
                      <a:pos x="connsiteX8886" y="connsiteY8886"/>
                    </a:cxn>
                    <a:cxn ang="0">
                      <a:pos x="connsiteX8887" y="connsiteY8887"/>
                    </a:cxn>
                    <a:cxn ang="0">
                      <a:pos x="connsiteX8888" y="connsiteY8888"/>
                    </a:cxn>
                    <a:cxn ang="0">
                      <a:pos x="connsiteX8889" y="connsiteY8889"/>
                    </a:cxn>
                    <a:cxn ang="0">
                      <a:pos x="connsiteX8890" y="connsiteY8890"/>
                    </a:cxn>
                    <a:cxn ang="0">
                      <a:pos x="connsiteX8891" y="connsiteY8891"/>
                    </a:cxn>
                    <a:cxn ang="0">
                      <a:pos x="connsiteX8892" y="connsiteY8892"/>
                    </a:cxn>
                    <a:cxn ang="0">
                      <a:pos x="connsiteX8893" y="connsiteY8893"/>
                    </a:cxn>
                    <a:cxn ang="0">
                      <a:pos x="connsiteX8894" y="connsiteY8894"/>
                    </a:cxn>
                    <a:cxn ang="0">
                      <a:pos x="connsiteX8895" y="connsiteY8895"/>
                    </a:cxn>
                    <a:cxn ang="0">
                      <a:pos x="connsiteX8896" y="connsiteY8896"/>
                    </a:cxn>
                    <a:cxn ang="0">
                      <a:pos x="connsiteX8897" y="connsiteY8897"/>
                    </a:cxn>
                    <a:cxn ang="0">
                      <a:pos x="connsiteX8898" y="connsiteY8898"/>
                    </a:cxn>
                    <a:cxn ang="0">
                      <a:pos x="connsiteX8899" y="connsiteY8899"/>
                    </a:cxn>
                    <a:cxn ang="0">
                      <a:pos x="connsiteX8900" y="connsiteY8900"/>
                    </a:cxn>
                    <a:cxn ang="0">
                      <a:pos x="connsiteX8901" y="connsiteY8901"/>
                    </a:cxn>
                    <a:cxn ang="0">
                      <a:pos x="connsiteX8902" y="connsiteY8902"/>
                    </a:cxn>
                    <a:cxn ang="0">
                      <a:pos x="connsiteX8903" y="connsiteY8903"/>
                    </a:cxn>
                    <a:cxn ang="0">
                      <a:pos x="connsiteX8904" y="connsiteY8904"/>
                    </a:cxn>
                    <a:cxn ang="0">
                      <a:pos x="connsiteX8905" y="connsiteY8905"/>
                    </a:cxn>
                    <a:cxn ang="0">
                      <a:pos x="connsiteX8906" y="connsiteY8906"/>
                    </a:cxn>
                    <a:cxn ang="0">
                      <a:pos x="connsiteX8907" y="connsiteY8907"/>
                    </a:cxn>
                    <a:cxn ang="0">
                      <a:pos x="connsiteX8908" y="connsiteY8908"/>
                    </a:cxn>
                    <a:cxn ang="0">
                      <a:pos x="connsiteX8909" y="connsiteY8909"/>
                    </a:cxn>
                    <a:cxn ang="0">
                      <a:pos x="connsiteX8910" y="connsiteY8910"/>
                    </a:cxn>
                    <a:cxn ang="0">
                      <a:pos x="connsiteX8911" y="connsiteY8911"/>
                    </a:cxn>
                    <a:cxn ang="0">
                      <a:pos x="connsiteX8912" y="connsiteY8912"/>
                    </a:cxn>
                    <a:cxn ang="0">
                      <a:pos x="connsiteX8913" y="connsiteY8913"/>
                    </a:cxn>
                    <a:cxn ang="0">
                      <a:pos x="connsiteX8914" y="connsiteY8914"/>
                    </a:cxn>
                    <a:cxn ang="0">
                      <a:pos x="connsiteX8915" y="connsiteY8915"/>
                    </a:cxn>
                    <a:cxn ang="0">
                      <a:pos x="connsiteX8916" y="connsiteY8916"/>
                    </a:cxn>
                    <a:cxn ang="0">
                      <a:pos x="connsiteX8917" y="connsiteY8917"/>
                    </a:cxn>
                    <a:cxn ang="0">
                      <a:pos x="connsiteX8918" y="connsiteY8918"/>
                    </a:cxn>
                    <a:cxn ang="0">
                      <a:pos x="connsiteX8919" y="connsiteY8919"/>
                    </a:cxn>
                    <a:cxn ang="0">
                      <a:pos x="connsiteX8920" y="connsiteY8920"/>
                    </a:cxn>
                    <a:cxn ang="0">
                      <a:pos x="connsiteX8921" y="connsiteY8921"/>
                    </a:cxn>
                    <a:cxn ang="0">
                      <a:pos x="connsiteX8922" y="connsiteY8922"/>
                    </a:cxn>
                    <a:cxn ang="0">
                      <a:pos x="connsiteX8923" y="connsiteY8923"/>
                    </a:cxn>
                    <a:cxn ang="0">
                      <a:pos x="connsiteX8924" y="connsiteY8924"/>
                    </a:cxn>
                    <a:cxn ang="0">
                      <a:pos x="connsiteX8925" y="connsiteY8925"/>
                    </a:cxn>
                    <a:cxn ang="0">
                      <a:pos x="connsiteX8926" y="connsiteY8926"/>
                    </a:cxn>
                    <a:cxn ang="0">
                      <a:pos x="connsiteX8927" y="connsiteY8927"/>
                    </a:cxn>
                    <a:cxn ang="0">
                      <a:pos x="connsiteX8928" y="connsiteY8928"/>
                    </a:cxn>
                    <a:cxn ang="0">
                      <a:pos x="connsiteX8929" y="connsiteY8929"/>
                    </a:cxn>
                    <a:cxn ang="0">
                      <a:pos x="connsiteX8930" y="connsiteY8930"/>
                    </a:cxn>
                    <a:cxn ang="0">
                      <a:pos x="connsiteX8931" y="connsiteY8931"/>
                    </a:cxn>
                    <a:cxn ang="0">
                      <a:pos x="connsiteX8932" y="connsiteY8932"/>
                    </a:cxn>
                    <a:cxn ang="0">
                      <a:pos x="connsiteX8933" y="connsiteY8933"/>
                    </a:cxn>
                    <a:cxn ang="0">
                      <a:pos x="connsiteX8934" y="connsiteY8934"/>
                    </a:cxn>
                    <a:cxn ang="0">
                      <a:pos x="connsiteX8935" y="connsiteY8935"/>
                    </a:cxn>
                    <a:cxn ang="0">
                      <a:pos x="connsiteX8936" y="connsiteY8936"/>
                    </a:cxn>
                    <a:cxn ang="0">
                      <a:pos x="connsiteX8937" y="connsiteY8937"/>
                    </a:cxn>
                    <a:cxn ang="0">
                      <a:pos x="connsiteX8938" y="connsiteY8938"/>
                    </a:cxn>
                    <a:cxn ang="0">
                      <a:pos x="connsiteX8939" y="connsiteY8939"/>
                    </a:cxn>
                    <a:cxn ang="0">
                      <a:pos x="connsiteX8940" y="connsiteY8940"/>
                    </a:cxn>
                    <a:cxn ang="0">
                      <a:pos x="connsiteX8941" y="connsiteY8941"/>
                    </a:cxn>
                    <a:cxn ang="0">
                      <a:pos x="connsiteX8942" y="connsiteY8942"/>
                    </a:cxn>
                    <a:cxn ang="0">
                      <a:pos x="connsiteX8943" y="connsiteY8943"/>
                    </a:cxn>
                    <a:cxn ang="0">
                      <a:pos x="connsiteX8944" y="connsiteY8944"/>
                    </a:cxn>
                    <a:cxn ang="0">
                      <a:pos x="connsiteX8945" y="connsiteY8945"/>
                    </a:cxn>
                    <a:cxn ang="0">
                      <a:pos x="connsiteX8946" y="connsiteY8946"/>
                    </a:cxn>
                    <a:cxn ang="0">
                      <a:pos x="connsiteX8947" y="connsiteY8947"/>
                    </a:cxn>
                    <a:cxn ang="0">
                      <a:pos x="connsiteX8948" y="connsiteY8948"/>
                    </a:cxn>
                    <a:cxn ang="0">
                      <a:pos x="connsiteX8949" y="connsiteY8949"/>
                    </a:cxn>
                    <a:cxn ang="0">
                      <a:pos x="connsiteX8950" y="connsiteY8950"/>
                    </a:cxn>
                    <a:cxn ang="0">
                      <a:pos x="connsiteX8951" y="connsiteY8951"/>
                    </a:cxn>
                    <a:cxn ang="0">
                      <a:pos x="connsiteX8952" y="connsiteY8952"/>
                    </a:cxn>
                    <a:cxn ang="0">
                      <a:pos x="connsiteX8953" y="connsiteY8953"/>
                    </a:cxn>
                    <a:cxn ang="0">
                      <a:pos x="connsiteX8954" y="connsiteY8954"/>
                    </a:cxn>
                    <a:cxn ang="0">
                      <a:pos x="connsiteX8955" y="connsiteY8955"/>
                    </a:cxn>
                    <a:cxn ang="0">
                      <a:pos x="connsiteX8956" y="connsiteY8956"/>
                    </a:cxn>
                    <a:cxn ang="0">
                      <a:pos x="connsiteX8957" y="connsiteY8957"/>
                    </a:cxn>
                    <a:cxn ang="0">
                      <a:pos x="connsiteX8958" y="connsiteY8958"/>
                    </a:cxn>
                    <a:cxn ang="0">
                      <a:pos x="connsiteX8959" y="connsiteY8959"/>
                    </a:cxn>
                    <a:cxn ang="0">
                      <a:pos x="connsiteX8960" y="connsiteY8960"/>
                    </a:cxn>
                    <a:cxn ang="0">
                      <a:pos x="connsiteX8961" y="connsiteY8961"/>
                    </a:cxn>
                    <a:cxn ang="0">
                      <a:pos x="connsiteX8962" y="connsiteY8962"/>
                    </a:cxn>
                    <a:cxn ang="0">
                      <a:pos x="connsiteX8963" y="connsiteY8963"/>
                    </a:cxn>
                    <a:cxn ang="0">
                      <a:pos x="connsiteX8964" y="connsiteY8964"/>
                    </a:cxn>
                    <a:cxn ang="0">
                      <a:pos x="connsiteX8965" y="connsiteY8965"/>
                    </a:cxn>
                    <a:cxn ang="0">
                      <a:pos x="connsiteX8966" y="connsiteY8966"/>
                    </a:cxn>
                    <a:cxn ang="0">
                      <a:pos x="connsiteX8967" y="connsiteY8967"/>
                    </a:cxn>
                    <a:cxn ang="0">
                      <a:pos x="connsiteX8968" y="connsiteY8968"/>
                    </a:cxn>
                    <a:cxn ang="0">
                      <a:pos x="connsiteX8969" y="connsiteY8969"/>
                    </a:cxn>
                    <a:cxn ang="0">
                      <a:pos x="connsiteX8970" y="connsiteY8970"/>
                    </a:cxn>
                    <a:cxn ang="0">
                      <a:pos x="connsiteX8971" y="connsiteY8971"/>
                    </a:cxn>
                    <a:cxn ang="0">
                      <a:pos x="connsiteX8972" y="connsiteY8972"/>
                    </a:cxn>
                    <a:cxn ang="0">
                      <a:pos x="connsiteX8973" y="connsiteY8973"/>
                    </a:cxn>
                    <a:cxn ang="0">
                      <a:pos x="connsiteX8974" y="connsiteY8974"/>
                    </a:cxn>
                    <a:cxn ang="0">
                      <a:pos x="connsiteX8975" y="connsiteY8975"/>
                    </a:cxn>
                    <a:cxn ang="0">
                      <a:pos x="connsiteX8976" y="connsiteY8976"/>
                    </a:cxn>
                    <a:cxn ang="0">
                      <a:pos x="connsiteX8977" y="connsiteY8977"/>
                    </a:cxn>
                    <a:cxn ang="0">
                      <a:pos x="connsiteX8978" y="connsiteY8978"/>
                    </a:cxn>
                    <a:cxn ang="0">
                      <a:pos x="connsiteX8979" y="connsiteY8979"/>
                    </a:cxn>
                    <a:cxn ang="0">
                      <a:pos x="connsiteX8980" y="connsiteY8980"/>
                    </a:cxn>
                    <a:cxn ang="0">
                      <a:pos x="connsiteX8981" y="connsiteY8981"/>
                    </a:cxn>
                    <a:cxn ang="0">
                      <a:pos x="connsiteX8982" y="connsiteY8982"/>
                    </a:cxn>
                    <a:cxn ang="0">
                      <a:pos x="connsiteX8983" y="connsiteY8983"/>
                    </a:cxn>
                    <a:cxn ang="0">
                      <a:pos x="connsiteX8984" y="connsiteY8984"/>
                    </a:cxn>
                    <a:cxn ang="0">
                      <a:pos x="connsiteX8985" y="connsiteY8985"/>
                    </a:cxn>
                    <a:cxn ang="0">
                      <a:pos x="connsiteX8986" y="connsiteY8986"/>
                    </a:cxn>
                    <a:cxn ang="0">
                      <a:pos x="connsiteX8987" y="connsiteY8987"/>
                    </a:cxn>
                    <a:cxn ang="0">
                      <a:pos x="connsiteX8988" y="connsiteY8988"/>
                    </a:cxn>
                    <a:cxn ang="0">
                      <a:pos x="connsiteX8989" y="connsiteY8989"/>
                    </a:cxn>
                    <a:cxn ang="0">
                      <a:pos x="connsiteX8990" y="connsiteY8990"/>
                    </a:cxn>
                    <a:cxn ang="0">
                      <a:pos x="connsiteX8991" y="connsiteY8991"/>
                    </a:cxn>
                    <a:cxn ang="0">
                      <a:pos x="connsiteX8992" y="connsiteY8992"/>
                    </a:cxn>
                    <a:cxn ang="0">
                      <a:pos x="connsiteX8993" y="connsiteY8993"/>
                    </a:cxn>
                    <a:cxn ang="0">
                      <a:pos x="connsiteX8994" y="connsiteY8994"/>
                    </a:cxn>
                    <a:cxn ang="0">
                      <a:pos x="connsiteX8995" y="connsiteY8995"/>
                    </a:cxn>
                    <a:cxn ang="0">
                      <a:pos x="connsiteX8996" y="connsiteY8996"/>
                    </a:cxn>
                    <a:cxn ang="0">
                      <a:pos x="connsiteX8997" y="connsiteY8997"/>
                    </a:cxn>
                    <a:cxn ang="0">
                      <a:pos x="connsiteX8998" y="connsiteY8998"/>
                    </a:cxn>
                    <a:cxn ang="0">
                      <a:pos x="connsiteX8999" y="connsiteY8999"/>
                    </a:cxn>
                    <a:cxn ang="0">
                      <a:pos x="connsiteX9000" y="connsiteY9000"/>
                    </a:cxn>
                    <a:cxn ang="0">
                      <a:pos x="connsiteX9001" y="connsiteY9001"/>
                    </a:cxn>
                    <a:cxn ang="0">
                      <a:pos x="connsiteX9002" y="connsiteY9002"/>
                    </a:cxn>
                    <a:cxn ang="0">
                      <a:pos x="connsiteX9003" y="connsiteY9003"/>
                    </a:cxn>
                    <a:cxn ang="0">
                      <a:pos x="connsiteX9004" y="connsiteY9004"/>
                    </a:cxn>
                    <a:cxn ang="0">
                      <a:pos x="connsiteX9005" y="connsiteY9005"/>
                    </a:cxn>
                    <a:cxn ang="0">
                      <a:pos x="connsiteX9006" y="connsiteY9006"/>
                    </a:cxn>
                    <a:cxn ang="0">
                      <a:pos x="connsiteX9007" y="connsiteY9007"/>
                    </a:cxn>
                    <a:cxn ang="0">
                      <a:pos x="connsiteX9008" y="connsiteY9008"/>
                    </a:cxn>
                    <a:cxn ang="0">
                      <a:pos x="connsiteX9009" y="connsiteY9009"/>
                    </a:cxn>
                    <a:cxn ang="0">
                      <a:pos x="connsiteX9010" y="connsiteY9010"/>
                    </a:cxn>
                    <a:cxn ang="0">
                      <a:pos x="connsiteX9011" y="connsiteY9011"/>
                    </a:cxn>
                    <a:cxn ang="0">
                      <a:pos x="connsiteX9012" y="connsiteY9012"/>
                    </a:cxn>
                    <a:cxn ang="0">
                      <a:pos x="connsiteX9013" y="connsiteY9013"/>
                    </a:cxn>
                    <a:cxn ang="0">
                      <a:pos x="connsiteX9014" y="connsiteY9014"/>
                    </a:cxn>
                    <a:cxn ang="0">
                      <a:pos x="connsiteX9015" y="connsiteY9015"/>
                    </a:cxn>
                    <a:cxn ang="0">
                      <a:pos x="connsiteX9016" y="connsiteY9016"/>
                    </a:cxn>
                    <a:cxn ang="0">
                      <a:pos x="connsiteX9017" y="connsiteY9017"/>
                    </a:cxn>
                    <a:cxn ang="0">
                      <a:pos x="connsiteX9018" y="connsiteY9018"/>
                    </a:cxn>
                    <a:cxn ang="0">
                      <a:pos x="connsiteX9019" y="connsiteY9019"/>
                    </a:cxn>
                    <a:cxn ang="0">
                      <a:pos x="connsiteX9020" y="connsiteY9020"/>
                    </a:cxn>
                    <a:cxn ang="0">
                      <a:pos x="connsiteX9021" y="connsiteY9021"/>
                    </a:cxn>
                    <a:cxn ang="0">
                      <a:pos x="connsiteX9022" y="connsiteY9022"/>
                    </a:cxn>
                    <a:cxn ang="0">
                      <a:pos x="connsiteX9023" y="connsiteY9023"/>
                    </a:cxn>
                    <a:cxn ang="0">
                      <a:pos x="connsiteX9024" y="connsiteY9024"/>
                    </a:cxn>
                    <a:cxn ang="0">
                      <a:pos x="connsiteX9025" y="connsiteY9025"/>
                    </a:cxn>
                    <a:cxn ang="0">
                      <a:pos x="connsiteX9026" y="connsiteY9026"/>
                    </a:cxn>
                    <a:cxn ang="0">
                      <a:pos x="connsiteX9027" y="connsiteY9027"/>
                    </a:cxn>
                    <a:cxn ang="0">
                      <a:pos x="connsiteX9028" y="connsiteY9028"/>
                    </a:cxn>
                    <a:cxn ang="0">
                      <a:pos x="connsiteX9029" y="connsiteY9029"/>
                    </a:cxn>
                    <a:cxn ang="0">
                      <a:pos x="connsiteX9030" y="connsiteY9030"/>
                    </a:cxn>
                    <a:cxn ang="0">
                      <a:pos x="connsiteX9031" y="connsiteY9031"/>
                    </a:cxn>
                    <a:cxn ang="0">
                      <a:pos x="connsiteX9032" y="connsiteY9032"/>
                    </a:cxn>
                    <a:cxn ang="0">
                      <a:pos x="connsiteX9033" y="connsiteY9033"/>
                    </a:cxn>
                    <a:cxn ang="0">
                      <a:pos x="connsiteX9034" y="connsiteY9034"/>
                    </a:cxn>
                    <a:cxn ang="0">
                      <a:pos x="connsiteX9035" y="connsiteY9035"/>
                    </a:cxn>
                    <a:cxn ang="0">
                      <a:pos x="connsiteX9036" y="connsiteY9036"/>
                    </a:cxn>
                    <a:cxn ang="0">
                      <a:pos x="connsiteX9037" y="connsiteY9037"/>
                    </a:cxn>
                    <a:cxn ang="0">
                      <a:pos x="connsiteX9038" y="connsiteY9038"/>
                    </a:cxn>
                    <a:cxn ang="0">
                      <a:pos x="connsiteX9039" y="connsiteY9039"/>
                    </a:cxn>
                    <a:cxn ang="0">
                      <a:pos x="connsiteX9040" y="connsiteY9040"/>
                    </a:cxn>
                    <a:cxn ang="0">
                      <a:pos x="connsiteX9041" y="connsiteY9041"/>
                    </a:cxn>
                    <a:cxn ang="0">
                      <a:pos x="connsiteX9042" y="connsiteY9042"/>
                    </a:cxn>
                    <a:cxn ang="0">
                      <a:pos x="connsiteX9043" y="connsiteY9043"/>
                    </a:cxn>
                    <a:cxn ang="0">
                      <a:pos x="connsiteX9044" y="connsiteY9044"/>
                    </a:cxn>
                    <a:cxn ang="0">
                      <a:pos x="connsiteX9045" y="connsiteY9045"/>
                    </a:cxn>
                    <a:cxn ang="0">
                      <a:pos x="connsiteX9046" y="connsiteY9046"/>
                    </a:cxn>
                    <a:cxn ang="0">
                      <a:pos x="connsiteX9047" y="connsiteY9047"/>
                    </a:cxn>
                    <a:cxn ang="0">
                      <a:pos x="connsiteX9048" y="connsiteY9048"/>
                    </a:cxn>
                    <a:cxn ang="0">
                      <a:pos x="connsiteX9049" y="connsiteY9049"/>
                    </a:cxn>
                    <a:cxn ang="0">
                      <a:pos x="connsiteX9050" y="connsiteY9050"/>
                    </a:cxn>
                    <a:cxn ang="0">
                      <a:pos x="connsiteX9051" y="connsiteY9051"/>
                    </a:cxn>
                    <a:cxn ang="0">
                      <a:pos x="connsiteX9052" y="connsiteY9052"/>
                    </a:cxn>
                    <a:cxn ang="0">
                      <a:pos x="connsiteX9053" y="connsiteY9053"/>
                    </a:cxn>
                    <a:cxn ang="0">
                      <a:pos x="connsiteX9054" y="connsiteY9054"/>
                    </a:cxn>
                    <a:cxn ang="0">
                      <a:pos x="connsiteX9055" y="connsiteY9055"/>
                    </a:cxn>
                    <a:cxn ang="0">
                      <a:pos x="connsiteX9056" y="connsiteY9056"/>
                    </a:cxn>
                    <a:cxn ang="0">
                      <a:pos x="connsiteX9057" y="connsiteY9057"/>
                    </a:cxn>
                    <a:cxn ang="0">
                      <a:pos x="connsiteX9058" y="connsiteY9058"/>
                    </a:cxn>
                    <a:cxn ang="0">
                      <a:pos x="connsiteX9059" y="connsiteY9059"/>
                    </a:cxn>
                    <a:cxn ang="0">
                      <a:pos x="connsiteX9060" y="connsiteY9060"/>
                    </a:cxn>
                    <a:cxn ang="0">
                      <a:pos x="connsiteX9061" y="connsiteY9061"/>
                    </a:cxn>
                    <a:cxn ang="0">
                      <a:pos x="connsiteX9062" y="connsiteY9062"/>
                    </a:cxn>
                    <a:cxn ang="0">
                      <a:pos x="connsiteX9063" y="connsiteY9063"/>
                    </a:cxn>
                    <a:cxn ang="0">
                      <a:pos x="connsiteX9064" y="connsiteY9064"/>
                    </a:cxn>
                    <a:cxn ang="0">
                      <a:pos x="connsiteX9065" y="connsiteY9065"/>
                    </a:cxn>
                    <a:cxn ang="0">
                      <a:pos x="connsiteX9066" y="connsiteY9066"/>
                    </a:cxn>
                    <a:cxn ang="0">
                      <a:pos x="connsiteX9067" y="connsiteY9067"/>
                    </a:cxn>
                    <a:cxn ang="0">
                      <a:pos x="connsiteX9068" y="connsiteY9068"/>
                    </a:cxn>
                    <a:cxn ang="0">
                      <a:pos x="connsiteX9069" y="connsiteY9069"/>
                    </a:cxn>
                    <a:cxn ang="0">
                      <a:pos x="connsiteX9070" y="connsiteY9070"/>
                    </a:cxn>
                    <a:cxn ang="0">
                      <a:pos x="connsiteX9071" y="connsiteY9071"/>
                    </a:cxn>
                    <a:cxn ang="0">
                      <a:pos x="connsiteX9072" y="connsiteY9072"/>
                    </a:cxn>
                    <a:cxn ang="0">
                      <a:pos x="connsiteX9073" y="connsiteY9073"/>
                    </a:cxn>
                    <a:cxn ang="0">
                      <a:pos x="connsiteX9074" y="connsiteY9074"/>
                    </a:cxn>
                    <a:cxn ang="0">
                      <a:pos x="connsiteX9075" y="connsiteY9075"/>
                    </a:cxn>
                    <a:cxn ang="0">
                      <a:pos x="connsiteX9076" y="connsiteY9076"/>
                    </a:cxn>
                    <a:cxn ang="0">
                      <a:pos x="connsiteX9077" y="connsiteY9077"/>
                    </a:cxn>
                    <a:cxn ang="0">
                      <a:pos x="connsiteX9078" y="connsiteY9078"/>
                    </a:cxn>
                    <a:cxn ang="0">
                      <a:pos x="connsiteX9079" y="connsiteY9079"/>
                    </a:cxn>
                    <a:cxn ang="0">
                      <a:pos x="connsiteX9080" y="connsiteY9080"/>
                    </a:cxn>
                    <a:cxn ang="0">
                      <a:pos x="connsiteX9081" y="connsiteY9081"/>
                    </a:cxn>
                    <a:cxn ang="0">
                      <a:pos x="connsiteX9082" y="connsiteY9082"/>
                    </a:cxn>
                    <a:cxn ang="0">
                      <a:pos x="connsiteX9083" y="connsiteY9083"/>
                    </a:cxn>
                    <a:cxn ang="0">
                      <a:pos x="connsiteX9084" y="connsiteY9084"/>
                    </a:cxn>
                    <a:cxn ang="0">
                      <a:pos x="connsiteX9085" y="connsiteY9085"/>
                    </a:cxn>
                    <a:cxn ang="0">
                      <a:pos x="connsiteX9086" y="connsiteY9086"/>
                    </a:cxn>
                    <a:cxn ang="0">
                      <a:pos x="connsiteX9087" y="connsiteY9087"/>
                    </a:cxn>
                    <a:cxn ang="0">
                      <a:pos x="connsiteX9088" y="connsiteY9088"/>
                    </a:cxn>
                    <a:cxn ang="0">
                      <a:pos x="connsiteX9089" y="connsiteY9089"/>
                    </a:cxn>
                    <a:cxn ang="0">
                      <a:pos x="connsiteX9090" y="connsiteY9090"/>
                    </a:cxn>
                    <a:cxn ang="0">
                      <a:pos x="connsiteX9091" y="connsiteY9091"/>
                    </a:cxn>
                    <a:cxn ang="0">
                      <a:pos x="connsiteX9092" y="connsiteY9092"/>
                    </a:cxn>
                    <a:cxn ang="0">
                      <a:pos x="connsiteX9093" y="connsiteY9093"/>
                    </a:cxn>
                    <a:cxn ang="0">
                      <a:pos x="connsiteX9094" y="connsiteY9094"/>
                    </a:cxn>
                    <a:cxn ang="0">
                      <a:pos x="connsiteX9095" y="connsiteY9095"/>
                    </a:cxn>
                    <a:cxn ang="0">
                      <a:pos x="connsiteX9096" y="connsiteY9096"/>
                    </a:cxn>
                    <a:cxn ang="0">
                      <a:pos x="connsiteX9097" y="connsiteY9097"/>
                    </a:cxn>
                    <a:cxn ang="0">
                      <a:pos x="connsiteX9098" y="connsiteY9098"/>
                    </a:cxn>
                    <a:cxn ang="0">
                      <a:pos x="connsiteX9099" y="connsiteY9099"/>
                    </a:cxn>
                    <a:cxn ang="0">
                      <a:pos x="connsiteX9100" y="connsiteY9100"/>
                    </a:cxn>
                    <a:cxn ang="0">
                      <a:pos x="connsiteX9101" y="connsiteY9101"/>
                    </a:cxn>
                    <a:cxn ang="0">
                      <a:pos x="connsiteX9102" y="connsiteY9102"/>
                    </a:cxn>
                    <a:cxn ang="0">
                      <a:pos x="connsiteX9103" y="connsiteY9103"/>
                    </a:cxn>
                    <a:cxn ang="0">
                      <a:pos x="connsiteX9104" y="connsiteY9104"/>
                    </a:cxn>
                    <a:cxn ang="0">
                      <a:pos x="connsiteX9105" y="connsiteY9105"/>
                    </a:cxn>
                    <a:cxn ang="0">
                      <a:pos x="connsiteX9106" y="connsiteY9106"/>
                    </a:cxn>
                    <a:cxn ang="0">
                      <a:pos x="connsiteX9107" y="connsiteY9107"/>
                    </a:cxn>
                    <a:cxn ang="0">
                      <a:pos x="connsiteX9108" y="connsiteY9108"/>
                    </a:cxn>
                    <a:cxn ang="0">
                      <a:pos x="connsiteX9109" y="connsiteY9109"/>
                    </a:cxn>
                    <a:cxn ang="0">
                      <a:pos x="connsiteX9110" y="connsiteY9110"/>
                    </a:cxn>
                    <a:cxn ang="0">
                      <a:pos x="connsiteX9111" y="connsiteY9111"/>
                    </a:cxn>
                    <a:cxn ang="0">
                      <a:pos x="connsiteX9112" y="connsiteY9112"/>
                    </a:cxn>
                    <a:cxn ang="0">
                      <a:pos x="connsiteX9113" y="connsiteY9113"/>
                    </a:cxn>
                    <a:cxn ang="0">
                      <a:pos x="connsiteX9114" y="connsiteY9114"/>
                    </a:cxn>
                    <a:cxn ang="0">
                      <a:pos x="connsiteX9115" y="connsiteY9115"/>
                    </a:cxn>
                    <a:cxn ang="0">
                      <a:pos x="connsiteX9116" y="connsiteY9116"/>
                    </a:cxn>
                    <a:cxn ang="0">
                      <a:pos x="connsiteX9117" y="connsiteY9117"/>
                    </a:cxn>
                    <a:cxn ang="0">
                      <a:pos x="connsiteX9118" y="connsiteY9118"/>
                    </a:cxn>
                    <a:cxn ang="0">
                      <a:pos x="connsiteX9119" y="connsiteY9119"/>
                    </a:cxn>
                    <a:cxn ang="0">
                      <a:pos x="connsiteX9120" y="connsiteY9120"/>
                    </a:cxn>
                    <a:cxn ang="0">
                      <a:pos x="connsiteX9121" y="connsiteY9121"/>
                    </a:cxn>
                    <a:cxn ang="0">
                      <a:pos x="connsiteX9122" y="connsiteY9122"/>
                    </a:cxn>
                    <a:cxn ang="0">
                      <a:pos x="connsiteX9123" y="connsiteY9123"/>
                    </a:cxn>
                    <a:cxn ang="0">
                      <a:pos x="connsiteX9124" y="connsiteY9124"/>
                    </a:cxn>
                    <a:cxn ang="0">
                      <a:pos x="connsiteX9125" y="connsiteY9125"/>
                    </a:cxn>
                    <a:cxn ang="0">
                      <a:pos x="connsiteX9126" y="connsiteY9126"/>
                    </a:cxn>
                    <a:cxn ang="0">
                      <a:pos x="connsiteX9127" y="connsiteY9127"/>
                    </a:cxn>
                    <a:cxn ang="0">
                      <a:pos x="connsiteX9128" y="connsiteY9128"/>
                    </a:cxn>
                    <a:cxn ang="0">
                      <a:pos x="connsiteX9129" y="connsiteY9129"/>
                    </a:cxn>
                    <a:cxn ang="0">
                      <a:pos x="connsiteX9130" y="connsiteY9130"/>
                    </a:cxn>
                    <a:cxn ang="0">
                      <a:pos x="connsiteX9131" y="connsiteY9131"/>
                    </a:cxn>
                    <a:cxn ang="0">
                      <a:pos x="connsiteX9132" y="connsiteY9132"/>
                    </a:cxn>
                    <a:cxn ang="0">
                      <a:pos x="connsiteX9133" y="connsiteY9133"/>
                    </a:cxn>
                    <a:cxn ang="0">
                      <a:pos x="connsiteX9134" y="connsiteY9134"/>
                    </a:cxn>
                    <a:cxn ang="0">
                      <a:pos x="connsiteX9135" y="connsiteY9135"/>
                    </a:cxn>
                    <a:cxn ang="0">
                      <a:pos x="connsiteX9136" y="connsiteY9136"/>
                    </a:cxn>
                    <a:cxn ang="0">
                      <a:pos x="connsiteX9137" y="connsiteY9137"/>
                    </a:cxn>
                    <a:cxn ang="0">
                      <a:pos x="connsiteX9138" y="connsiteY9138"/>
                    </a:cxn>
                    <a:cxn ang="0">
                      <a:pos x="connsiteX9139" y="connsiteY9139"/>
                    </a:cxn>
                    <a:cxn ang="0">
                      <a:pos x="connsiteX9140" y="connsiteY9140"/>
                    </a:cxn>
                    <a:cxn ang="0">
                      <a:pos x="connsiteX9141" y="connsiteY9141"/>
                    </a:cxn>
                    <a:cxn ang="0">
                      <a:pos x="connsiteX9142" y="connsiteY9142"/>
                    </a:cxn>
                    <a:cxn ang="0">
                      <a:pos x="connsiteX9143" y="connsiteY9143"/>
                    </a:cxn>
                    <a:cxn ang="0">
                      <a:pos x="connsiteX9144" y="connsiteY9144"/>
                    </a:cxn>
                    <a:cxn ang="0">
                      <a:pos x="connsiteX9145" y="connsiteY9145"/>
                    </a:cxn>
                    <a:cxn ang="0">
                      <a:pos x="connsiteX9146" y="connsiteY9146"/>
                    </a:cxn>
                    <a:cxn ang="0">
                      <a:pos x="connsiteX9147" y="connsiteY9147"/>
                    </a:cxn>
                    <a:cxn ang="0">
                      <a:pos x="connsiteX9148" y="connsiteY9148"/>
                    </a:cxn>
                    <a:cxn ang="0">
                      <a:pos x="connsiteX9149" y="connsiteY9149"/>
                    </a:cxn>
                    <a:cxn ang="0">
                      <a:pos x="connsiteX9150" y="connsiteY9150"/>
                    </a:cxn>
                    <a:cxn ang="0">
                      <a:pos x="connsiteX9151" y="connsiteY9151"/>
                    </a:cxn>
                    <a:cxn ang="0">
                      <a:pos x="connsiteX9152" y="connsiteY9152"/>
                    </a:cxn>
                    <a:cxn ang="0">
                      <a:pos x="connsiteX9153" y="connsiteY9153"/>
                    </a:cxn>
                    <a:cxn ang="0">
                      <a:pos x="connsiteX9154" y="connsiteY9154"/>
                    </a:cxn>
                    <a:cxn ang="0">
                      <a:pos x="connsiteX9155" y="connsiteY9155"/>
                    </a:cxn>
                    <a:cxn ang="0">
                      <a:pos x="connsiteX9156" y="connsiteY9156"/>
                    </a:cxn>
                    <a:cxn ang="0">
                      <a:pos x="connsiteX9157" y="connsiteY9157"/>
                    </a:cxn>
                    <a:cxn ang="0">
                      <a:pos x="connsiteX9158" y="connsiteY9158"/>
                    </a:cxn>
                    <a:cxn ang="0">
                      <a:pos x="connsiteX9159" y="connsiteY9159"/>
                    </a:cxn>
                    <a:cxn ang="0">
                      <a:pos x="connsiteX9160" y="connsiteY9160"/>
                    </a:cxn>
                    <a:cxn ang="0">
                      <a:pos x="connsiteX9161" y="connsiteY9161"/>
                    </a:cxn>
                    <a:cxn ang="0">
                      <a:pos x="connsiteX9162" y="connsiteY9162"/>
                    </a:cxn>
                    <a:cxn ang="0">
                      <a:pos x="connsiteX9163" y="connsiteY9163"/>
                    </a:cxn>
                    <a:cxn ang="0">
                      <a:pos x="connsiteX9164" y="connsiteY9164"/>
                    </a:cxn>
                    <a:cxn ang="0">
                      <a:pos x="connsiteX9165" y="connsiteY9165"/>
                    </a:cxn>
                    <a:cxn ang="0">
                      <a:pos x="connsiteX9166" y="connsiteY9166"/>
                    </a:cxn>
                    <a:cxn ang="0">
                      <a:pos x="connsiteX9167" y="connsiteY9167"/>
                    </a:cxn>
                    <a:cxn ang="0">
                      <a:pos x="connsiteX9168" y="connsiteY9168"/>
                    </a:cxn>
                    <a:cxn ang="0">
                      <a:pos x="connsiteX9169" y="connsiteY9169"/>
                    </a:cxn>
                    <a:cxn ang="0">
                      <a:pos x="connsiteX9170" y="connsiteY9170"/>
                    </a:cxn>
                    <a:cxn ang="0">
                      <a:pos x="connsiteX9171" y="connsiteY9171"/>
                    </a:cxn>
                    <a:cxn ang="0">
                      <a:pos x="connsiteX9172" y="connsiteY9172"/>
                    </a:cxn>
                    <a:cxn ang="0">
                      <a:pos x="connsiteX9173" y="connsiteY9173"/>
                    </a:cxn>
                    <a:cxn ang="0">
                      <a:pos x="connsiteX9174" y="connsiteY9174"/>
                    </a:cxn>
                    <a:cxn ang="0">
                      <a:pos x="connsiteX9175" y="connsiteY9175"/>
                    </a:cxn>
                    <a:cxn ang="0">
                      <a:pos x="connsiteX9176" y="connsiteY9176"/>
                    </a:cxn>
                    <a:cxn ang="0">
                      <a:pos x="connsiteX9177" y="connsiteY9177"/>
                    </a:cxn>
                    <a:cxn ang="0">
                      <a:pos x="connsiteX9178" y="connsiteY9178"/>
                    </a:cxn>
                    <a:cxn ang="0">
                      <a:pos x="connsiteX9179" y="connsiteY9179"/>
                    </a:cxn>
                    <a:cxn ang="0">
                      <a:pos x="connsiteX9180" y="connsiteY9180"/>
                    </a:cxn>
                    <a:cxn ang="0">
                      <a:pos x="connsiteX9181" y="connsiteY9181"/>
                    </a:cxn>
                    <a:cxn ang="0">
                      <a:pos x="connsiteX9182" y="connsiteY9182"/>
                    </a:cxn>
                    <a:cxn ang="0">
                      <a:pos x="connsiteX9183" y="connsiteY9183"/>
                    </a:cxn>
                    <a:cxn ang="0">
                      <a:pos x="connsiteX9184" y="connsiteY9184"/>
                    </a:cxn>
                    <a:cxn ang="0">
                      <a:pos x="connsiteX9185" y="connsiteY9185"/>
                    </a:cxn>
                    <a:cxn ang="0">
                      <a:pos x="connsiteX9186" y="connsiteY9186"/>
                    </a:cxn>
                    <a:cxn ang="0">
                      <a:pos x="connsiteX9187" y="connsiteY9187"/>
                    </a:cxn>
                    <a:cxn ang="0">
                      <a:pos x="connsiteX9188" y="connsiteY9188"/>
                    </a:cxn>
                    <a:cxn ang="0">
                      <a:pos x="connsiteX9189" y="connsiteY9189"/>
                    </a:cxn>
                    <a:cxn ang="0">
                      <a:pos x="connsiteX9190" y="connsiteY9190"/>
                    </a:cxn>
                    <a:cxn ang="0">
                      <a:pos x="connsiteX9191" y="connsiteY9191"/>
                    </a:cxn>
                    <a:cxn ang="0">
                      <a:pos x="connsiteX9192" y="connsiteY9192"/>
                    </a:cxn>
                    <a:cxn ang="0">
                      <a:pos x="connsiteX9193" y="connsiteY9193"/>
                    </a:cxn>
                    <a:cxn ang="0">
                      <a:pos x="connsiteX9194" y="connsiteY9194"/>
                    </a:cxn>
                    <a:cxn ang="0">
                      <a:pos x="connsiteX9195" y="connsiteY9195"/>
                    </a:cxn>
                    <a:cxn ang="0">
                      <a:pos x="connsiteX9196" y="connsiteY9196"/>
                    </a:cxn>
                    <a:cxn ang="0">
                      <a:pos x="connsiteX9197" y="connsiteY9197"/>
                    </a:cxn>
                    <a:cxn ang="0">
                      <a:pos x="connsiteX9198" y="connsiteY9198"/>
                    </a:cxn>
                    <a:cxn ang="0">
                      <a:pos x="connsiteX9199" y="connsiteY9199"/>
                    </a:cxn>
                    <a:cxn ang="0">
                      <a:pos x="connsiteX9200" y="connsiteY9200"/>
                    </a:cxn>
                    <a:cxn ang="0">
                      <a:pos x="connsiteX9201" y="connsiteY9201"/>
                    </a:cxn>
                    <a:cxn ang="0">
                      <a:pos x="connsiteX9202" y="connsiteY9202"/>
                    </a:cxn>
                    <a:cxn ang="0">
                      <a:pos x="connsiteX9203" y="connsiteY9203"/>
                    </a:cxn>
                    <a:cxn ang="0">
                      <a:pos x="connsiteX9204" y="connsiteY9204"/>
                    </a:cxn>
                    <a:cxn ang="0">
                      <a:pos x="connsiteX9205" y="connsiteY9205"/>
                    </a:cxn>
                    <a:cxn ang="0">
                      <a:pos x="connsiteX9206" y="connsiteY9206"/>
                    </a:cxn>
                    <a:cxn ang="0">
                      <a:pos x="connsiteX9207" y="connsiteY9207"/>
                    </a:cxn>
                    <a:cxn ang="0">
                      <a:pos x="connsiteX9208" y="connsiteY9208"/>
                    </a:cxn>
                    <a:cxn ang="0">
                      <a:pos x="connsiteX9209" y="connsiteY9209"/>
                    </a:cxn>
                    <a:cxn ang="0">
                      <a:pos x="connsiteX9210" y="connsiteY9210"/>
                    </a:cxn>
                    <a:cxn ang="0">
                      <a:pos x="connsiteX9211" y="connsiteY9211"/>
                    </a:cxn>
                    <a:cxn ang="0">
                      <a:pos x="connsiteX9212" y="connsiteY9212"/>
                    </a:cxn>
                    <a:cxn ang="0">
                      <a:pos x="connsiteX9213" y="connsiteY9213"/>
                    </a:cxn>
                    <a:cxn ang="0">
                      <a:pos x="connsiteX9214" y="connsiteY9214"/>
                    </a:cxn>
                    <a:cxn ang="0">
                      <a:pos x="connsiteX9215" y="connsiteY9215"/>
                    </a:cxn>
                    <a:cxn ang="0">
                      <a:pos x="connsiteX9216" y="connsiteY9216"/>
                    </a:cxn>
                    <a:cxn ang="0">
                      <a:pos x="connsiteX9217" y="connsiteY9217"/>
                    </a:cxn>
                    <a:cxn ang="0">
                      <a:pos x="connsiteX9218" y="connsiteY9218"/>
                    </a:cxn>
                    <a:cxn ang="0">
                      <a:pos x="connsiteX9219" y="connsiteY9219"/>
                    </a:cxn>
                    <a:cxn ang="0">
                      <a:pos x="connsiteX9220" y="connsiteY9220"/>
                    </a:cxn>
                    <a:cxn ang="0">
                      <a:pos x="connsiteX9221" y="connsiteY9221"/>
                    </a:cxn>
                    <a:cxn ang="0">
                      <a:pos x="connsiteX9222" y="connsiteY9222"/>
                    </a:cxn>
                    <a:cxn ang="0">
                      <a:pos x="connsiteX9223" y="connsiteY9223"/>
                    </a:cxn>
                    <a:cxn ang="0">
                      <a:pos x="connsiteX9224" y="connsiteY9224"/>
                    </a:cxn>
                    <a:cxn ang="0">
                      <a:pos x="connsiteX9225" y="connsiteY9225"/>
                    </a:cxn>
                    <a:cxn ang="0">
                      <a:pos x="connsiteX9226" y="connsiteY9226"/>
                    </a:cxn>
                    <a:cxn ang="0">
                      <a:pos x="connsiteX9227" y="connsiteY9227"/>
                    </a:cxn>
                    <a:cxn ang="0">
                      <a:pos x="connsiteX9228" y="connsiteY9228"/>
                    </a:cxn>
                    <a:cxn ang="0">
                      <a:pos x="connsiteX9229" y="connsiteY9229"/>
                    </a:cxn>
                    <a:cxn ang="0">
                      <a:pos x="connsiteX9230" y="connsiteY9230"/>
                    </a:cxn>
                    <a:cxn ang="0">
                      <a:pos x="connsiteX9231" y="connsiteY9231"/>
                    </a:cxn>
                    <a:cxn ang="0">
                      <a:pos x="connsiteX9232" y="connsiteY9232"/>
                    </a:cxn>
                    <a:cxn ang="0">
                      <a:pos x="connsiteX9233" y="connsiteY9233"/>
                    </a:cxn>
                    <a:cxn ang="0">
                      <a:pos x="connsiteX9234" y="connsiteY9234"/>
                    </a:cxn>
                    <a:cxn ang="0">
                      <a:pos x="connsiteX9235" y="connsiteY9235"/>
                    </a:cxn>
                    <a:cxn ang="0">
                      <a:pos x="connsiteX9236" y="connsiteY9236"/>
                    </a:cxn>
                    <a:cxn ang="0">
                      <a:pos x="connsiteX9237" y="connsiteY9237"/>
                    </a:cxn>
                    <a:cxn ang="0">
                      <a:pos x="connsiteX9238" y="connsiteY9238"/>
                    </a:cxn>
                    <a:cxn ang="0">
                      <a:pos x="connsiteX9239" y="connsiteY9239"/>
                    </a:cxn>
                    <a:cxn ang="0">
                      <a:pos x="connsiteX9240" y="connsiteY9240"/>
                    </a:cxn>
                    <a:cxn ang="0">
                      <a:pos x="connsiteX9241" y="connsiteY9241"/>
                    </a:cxn>
                    <a:cxn ang="0">
                      <a:pos x="connsiteX9242" y="connsiteY9242"/>
                    </a:cxn>
                    <a:cxn ang="0">
                      <a:pos x="connsiteX9243" y="connsiteY9243"/>
                    </a:cxn>
                    <a:cxn ang="0">
                      <a:pos x="connsiteX9244" y="connsiteY9244"/>
                    </a:cxn>
                    <a:cxn ang="0">
                      <a:pos x="connsiteX9245" y="connsiteY9245"/>
                    </a:cxn>
                    <a:cxn ang="0">
                      <a:pos x="connsiteX9246" y="connsiteY9246"/>
                    </a:cxn>
                    <a:cxn ang="0">
                      <a:pos x="connsiteX9247" y="connsiteY9247"/>
                    </a:cxn>
                    <a:cxn ang="0">
                      <a:pos x="connsiteX9248" y="connsiteY9248"/>
                    </a:cxn>
                    <a:cxn ang="0">
                      <a:pos x="connsiteX9249" y="connsiteY9249"/>
                    </a:cxn>
                    <a:cxn ang="0">
                      <a:pos x="connsiteX9250" y="connsiteY9250"/>
                    </a:cxn>
                    <a:cxn ang="0">
                      <a:pos x="connsiteX9251" y="connsiteY9251"/>
                    </a:cxn>
                    <a:cxn ang="0">
                      <a:pos x="connsiteX9252" y="connsiteY9252"/>
                    </a:cxn>
                    <a:cxn ang="0">
                      <a:pos x="connsiteX9253" y="connsiteY9253"/>
                    </a:cxn>
                    <a:cxn ang="0">
                      <a:pos x="connsiteX9254" y="connsiteY9254"/>
                    </a:cxn>
                    <a:cxn ang="0">
                      <a:pos x="connsiteX9255" y="connsiteY9255"/>
                    </a:cxn>
                    <a:cxn ang="0">
                      <a:pos x="connsiteX9256" y="connsiteY9256"/>
                    </a:cxn>
                    <a:cxn ang="0">
                      <a:pos x="connsiteX9257" y="connsiteY9257"/>
                    </a:cxn>
                    <a:cxn ang="0">
                      <a:pos x="connsiteX9258" y="connsiteY9258"/>
                    </a:cxn>
                    <a:cxn ang="0">
                      <a:pos x="connsiteX9259" y="connsiteY9259"/>
                    </a:cxn>
                    <a:cxn ang="0">
                      <a:pos x="connsiteX9260" y="connsiteY9260"/>
                    </a:cxn>
                    <a:cxn ang="0">
                      <a:pos x="connsiteX9261" y="connsiteY9261"/>
                    </a:cxn>
                    <a:cxn ang="0">
                      <a:pos x="connsiteX9262" y="connsiteY9262"/>
                    </a:cxn>
                    <a:cxn ang="0">
                      <a:pos x="connsiteX9263" y="connsiteY9263"/>
                    </a:cxn>
                    <a:cxn ang="0">
                      <a:pos x="connsiteX9264" y="connsiteY9264"/>
                    </a:cxn>
                    <a:cxn ang="0">
                      <a:pos x="connsiteX9265" y="connsiteY9265"/>
                    </a:cxn>
                    <a:cxn ang="0">
                      <a:pos x="connsiteX9266" y="connsiteY9266"/>
                    </a:cxn>
                    <a:cxn ang="0">
                      <a:pos x="connsiteX9267" y="connsiteY9267"/>
                    </a:cxn>
                    <a:cxn ang="0">
                      <a:pos x="connsiteX9268" y="connsiteY9268"/>
                    </a:cxn>
                    <a:cxn ang="0">
                      <a:pos x="connsiteX9269" y="connsiteY9269"/>
                    </a:cxn>
                    <a:cxn ang="0">
                      <a:pos x="connsiteX9270" y="connsiteY9270"/>
                    </a:cxn>
                    <a:cxn ang="0">
                      <a:pos x="connsiteX9271" y="connsiteY9271"/>
                    </a:cxn>
                    <a:cxn ang="0">
                      <a:pos x="connsiteX9272" y="connsiteY9272"/>
                    </a:cxn>
                    <a:cxn ang="0">
                      <a:pos x="connsiteX9273" y="connsiteY9273"/>
                    </a:cxn>
                    <a:cxn ang="0">
                      <a:pos x="connsiteX9274" y="connsiteY9274"/>
                    </a:cxn>
                    <a:cxn ang="0">
                      <a:pos x="connsiteX9275" y="connsiteY9275"/>
                    </a:cxn>
                    <a:cxn ang="0">
                      <a:pos x="connsiteX9276" y="connsiteY9276"/>
                    </a:cxn>
                    <a:cxn ang="0">
                      <a:pos x="connsiteX9277" y="connsiteY9277"/>
                    </a:cxn>
                    <a:cxn ang="0">
                      <a:pos x="connsiteX9278" y="connsiteY9278"/>
                    </a:cxn>
                    <a:cxn ang="0">
                      <a:pos x="connsiteX9279" y="connsiteY9279"/>
                    </a:cxn>
                    <a:cxn ang="0">
                      <a:pos x="connsiteX9280" y="connsiteY9280"/>
                    </a:cxn>
                    <a:cxn ang="0">
                      <a:pos x="connsiteX9281" y="connsiteY9281"/>
                    </a:cxn>
                    <a:cxn ang="0">
                      <a:pos x="connsiteX9282" y="connsiteY9282"/>
                    </a:cxn>
                    <a:cxn ang="0">
                      <a:pos x="connsiteX9283" y="connsiteY9283"/>
                    </a:cxn>
                    <a:cxn ang="0">
                      <a:pos x="connsiteX9284" y="connsiteY9284"/>
                    </a:cxn>
                    <a:cxn ang="0">
                      <a:pos x="connsiteX9285" y="connsiteY9285"/>
                    </a:cxn>
                    <a:cxn ang="0">
                      <a:pos x="connsiteX9286" y="connsiteY9286"/>
                    </a:cxn>
                    <a:cxn ang="0">
                      <a:pos x="connsiteX9287" y="connsiteY9287"/>
                    </a:cxn>
                    <a:cxn ang="0">
                      <a:pos x="connsiteX9288" y="connsiteY9288"/>
                    </a:cxn>
                    <a:cxn ang="0">
                      <a:pos x="connsiteX9289" y="connsiteY9289"/>
                    </a:cxn>
                    <a:cxn ang="0">
                      <a:pos x="connsiteX9290" y="connsiteY9290"/>
                    </a:cxn>
                    <a:cxn ang="0">
                      <a:pos x="connsiteX9291" y="connsiteY9291"/>
                    </a:cxn>
                    <a:cxn ang="0">
                      <a:pos x="connsiteX9292" y="connsiteY9292"/>
                    </a:cxn>
                    <a:cxn ang="0">
                      <a:pos x="connsiteX9293" y="connsiteY9293"/>
                    </a:cxn>
                    <a:cxn ang="0">
                      <a:pos x="connsiteX9294" y="connsiteY9294"/>
                    </a:cxn>
                    <a:cxn ang="0">
                      <a:pos x="connsiteX9295" y="connsiteY9295"/>
                    </a:cxn>
                    <a:cxn ang="0">
                      <a:pos x="connsiteX9296" y="connsiteY9296"/>
                    </a:cxn>
                    <a:cxn ang="0">
                      <a:pos x="connsiteX9297" y="connsiteY9297"/>
                    </a:cxn>
                    <a:cxn ang="0">
                      <a:pos x="connsiteX9298" y="connsiteY9298"/>
                    </a:cxn>
                    <a:cxn ang="0">
                      <a:pos x="connsiteX9299" y="connsiteY9299"/>
                    </a:cxn>
                    <a:cxn ang="0">
                      <a:pos x="connsiteX9300" y="connsiteY9300"/>
                    </a:cxn>
                    <a:cxn ang="0">
                      <a:pos x="connsiteX9301" y="connsiteY9301"/>
                    </a:cxn>
                    <a:cxn ang="0">
                      <a:pos x="connsiteX9302" y="connsiteY9302"/>
                    </a:cxn>
                    <a:cxn ang="0">
                      <a:pos x="connsiteX9303" y="connsiteY9303"/>
                    </a:cxn>
                    <a:cxn ang="0">
                      <a:pos x="connsiteX9304" y="connsiteY9304"/>
                    </a:cxn>
                    <a:cxn ang="0">
                      <a:pos x="connsiteX9305" y="connsiteY9305"/>
                    </a:cxn>
                    <a:cxn ang="0">
                      <a:pos x="connsiteX9306" y="connsiteY9306"/>
                    </a:cxn>
                    <a:cxn ang="0">
                      <a:pos x="connsiteX9307" y="connsiteY9307"/>
                    </a:cxn>
                    <a:cxn ang="0">
                      <a:pos x="connsiteX9308" y="connsiteY9308"/>
                    </a:cxn>
                    <a:cxn ang="0">
                      <a:pos x="connsiteX9309" y="connsiteY9309"/>
                    </a:cxn>
                    <a:cxn ang="0">
                      <a:pos x="connsiteX9310" y="connsiteY9310"/>
                    </a:cxn>
                    <a:cxn ang="0">
                      <a:pos x="connsiteX9311" y="connsiteY9311"/>
                    </a:cxn>
                    <a:cxn ang="0">
                      <a:pos x="connsiteX9312" y="connsiteY9312"/>
                    </a:cxn>
                    <a:cxn ang="0">
                      <a:pos x="connsiteX9313" y="connsiteY9313"/>
                    </a:cxn>
                    <a:cxn ang="0">
                      <a:pos x="connsiteX9314" y="connsiteY9314"/>
                    </a:cxn>
                    <a:cxn ang="0">
                      <a:pos x="connsiteX9315" y="connsiteY9315"/>
                    </a:cxn>
                    <a:cxn ang="0">
                      <a:pos x="connsiteX9316" y="connsiteY9316"/>
                    </a:cxn>
                    <a:cxn ang="0">
                      <a:pos x="connsiteX9317" y="connsiteY9317"/>
                    </a:cxn>
                    <a:cxn ang="0">
                      <a:pos x="connsiteX9318" y="connsiteY9318"/>
                    </a:cxn>
                    <a:cxn ang="0">
                      <a:pos x="connsiteX9319" y="connsiteY9319"/>
                    </a:cxn>
                    <a:cxn ang="0">
                      <a:pos x="connsiteX9320" y="connsiteY9320"/>
                    </a:cxn>
                    <a:cxn ang="0">
                      <a:pos x="connsiteX9321" y="connsiteY9321"/>
                    </a:cxn>
                    <a:cxn ang="0">
                      <a:pos x="connsiteX9322" y="connsiteY9322"/>
                    </a:cxn>
                    <a:cxn ang="0">
                      <a:pos x="connsiteX9323" y="connsiteY9323"/>
                    </a:cxn>
                    <a:cxn ang="0">
                      <a:pos x="connsiteX9324" y="connsiteY9324"/>
                    </a:cxn>
                    <a:cxn ang="0">
                      <a:pos x="connsiteX9325" y="connsiteY9325"/>
                    </a:cxn>
                    <a:cxn ang="0">
                      <a:pos x="connsiteX9326" y="connsiteY9326"/>
                    </a:cxn>
                    <a:cxn ang="0">
                      <a:pos x="connsiteX9327" y="connsiteY9327"/>
                    </a:cxn>
                    <a:cxn ang="0">
                      <a:pos x="connsiteX9328" y="connsiteY9328"/>
                    </a:cxn>
                    <a:cxn ang="0">
                      <a:pos x="connsiteX9329" y="connsiteY9329"/>
                    </a:cxn>
                    <a:cxn ang="0">
                      <a:pos x="connsiteX9330" y="connsiteY9330"/>
                    </a:cxn>
                    <a:cxn ang="0">
                      <a:pos x="connsiteX9331" y="connsiteY9331"/>
                    </a:cxn>
                    <a:cxn ang="0">
                      <a:pos x="connsiteX9332" y="connsiteY9332"/>
                    </a:cxn>
                    <a:cxn ang="0">
                      <a:pos x="connsiteX9333" y="connsiteY9333"/>
                    </a:cxn>
                    <a:cxn ang="0">
                      <a:pos x="connsiteX9334" y="connsiteY9334"/>
                    </a:cxn>
                    <a:cxn ang="0">
                      <a:pos x="connsiteX9335" y="connsiteY9335"/>
                    </a:cxn>
                    <a:cxn ang="0">
                      <a:pos x="connsiteX9336" y="connsiteY9336"/>
                    </a:cxn>
                    <a:cxn ang="0">
                      <a:pos x="connsiteX9337" y="connsiteY9337"/>
                    </a:cxn>
                    <a:cxn ang="0">
                      <a:pos x="connsiteX9338" y="connsiteY9338"/>
                    </a:cxn>
                    <a:cxn ang="0">
                      <a:pos x="connsiteX9339" y="connsiteY9339"/>
                    </a:cxn>
                    <a:cxn ang="0">
                      <a:pos x="connsiteX9340" y="connsiteY9340"/>
                    </a:cxn>
                    <a:cxn ang="0">
                      <a:pos x="connsiteX9341" y="connsiteY9341"/>
                    </a:cxn>
                    <a:cxn ang="0">
                      <a:pos x="connsiteX9342" y="connsiteY9342"/>
                    </a:cxn>
                    <a:cxn ang="0">
                      <a:pos x="connsiteX9343" y="connsiteY9343"/>
                    </a:cxn>
                    <a:cxn ang="0">
                      <a:pos x="connsiteX9344" y="connsiteY9344"/>
                    </a:cxn>
                    <a:cxn ang="0">
                      <a:pos x="connsiteX9345" y="connsiteY9345"/>
                    </a:cxn>
                    <a:cxn ang="0">
                      <a:pos x="connsiteX9346" y="connsiteY9346"/>
                    </a:cxn>
                    <a:cxn ang="0">
                      <a:pos x="connsiteX9347" y="connsiteY9347"/>
                    </a:cxn>
                    <a:cxn ang="0">
                      <a:pos x="connsiteX9348" y="connsiteY9348"/>
                    </a:cxn>
                    <a:cxn ang="0">
                      <a:pos x="connsiteX9349" y="connsiteY9349"/>
                    </a:cxn>
                    <a:cxn ang="0">
                      <a:pos x="connsiteX9350" y="connsiteY9350"/>
                    </a:cxn>
                    <a:cxn ang="0">
                      <a:pos x="connsiteX9351" y="connsiteY9351"/>
                    </a:cxn>
                    <a:cxn ang="0">
                      <a:pos x="connsiteX9352" y="connsiteY9352"/>
                    </a:cxn>
                    <a:cxn ang="0">
                      <a:pos x="connsiteX9353" y="connsiteY9353"/>
                    </a:cxn>
                    <a:cxn ang="0">
                      <a:pos x="connsiteX9354" y="connsiteY9354"/>
                    </a:cxn>
                    <a:cxn ang="0">
                      <a:pos x="connsiteX9355" y="connsiteY9355"/>
                    </a:cxn>
                    <a:cxn ang="0">
                      <a:pos x="connsiteX9356" y="connsiteY9356"/>
                    </a:cxn>
                    <a:cxn ang="0">
                      <a:pos x="connsiteX9357" y="connsiteY9357"/>
                    </a:cxn>
                    <a:cxn ang="0">
                      <a:pos x="connsiteX9358" y="connsiteY9358"/>
                    </a:cxn>
                    <a:cxn ang="0">
                      <a:pos x="connsiteX9359" y="connsiteY9359"/>
                    </a:cxn>
                    <a:cxn ang="0">
                      <a:pos x="connsiteX9360" y="connsiteY9360"/>
                    </a:cxn>
                    <a:cxn ang="0">
                      <a:pos x="connsiteX9361" y="connsiteY9361"/>
                    </a:cxn>
                    <a:cxn ang="0">
                      <a:pos x="connsiteX9362" y="connsiteY9362"/>
                    </a:cxn>
                    <a:cxn ang="0">
                      <a:pos x="connsiteX9363" y="connsiteY9363"/>
                    </a:cxn>
                    <a:cxn ang="0">
                      <a:pos x="connsiteX9364" y="connsiteY9364"/>
                    </a:cxn>
                    <a:cxn ang="0">
                      <a:pos x="connsiteX9365" y="connsiteY9365"/>
                    </a:cxn>
                    <a:cxn ang="0">
                      <a:pos x="connsiteX9366" y="connsiteY9366"/>
                    </a:cxn>
                    <a:cxn ang="0">
                      <a:pos x="connsiteX9367" y="connsiteY9367"/>
                    </a:cxn>
                    <a:cxn ang="0">
                      <a:pos x="connsiteX9368" y="connsiteY9368"/>
                    </a:cxn>
                    <a:cxn ang="0">
                      <a:pos x="connsiteX9369" y="connsiteY9369"/>
                    </a:cxn>
                    <a:cxn ang="0">
                      <a:pos x="connsiteX9370" y="connsiteY9370"/>
                    </a:cxn>
                    <a:cxn ang="0">
                      <a:pos x="connsiteX9371" y="connsiteY9371"/>
                    </a:cxn>
                    <a:cxn ang="0">
                      <a:pos x="connsiteX9372" y="connsiteY9372"/>
                    </a:cxn>
                    <a:cxn ang="0">
                      <a:pos x="connsiteX9373" y="connsiteY9373"/>
                    </a:cxn>
                    <a:cxn ang="0">
                      <a:pos x="connsiteX9374" y="connsiteY9374"/>
                    </a:cxn>
                    <a:cxn ang="0">
                      <a:pos x="connsiteX9375" y="connsiteY9375"/>
                    </a:cxn>
                    <a:cxn ang="0">
                      <a:pos x="connsiteX9376" y="connsiteY9376"/>
                    </a:cxn>
                    <a:cxn ang="0">
                      <a:pos x="connsiteX9377" y="connsiteY9377"/>
                    </a:cxn>
                    <a:cxn ang="0">
                      <a:pos x="connsiteX9378" y="connsiteY9378"/>
                    </a:cxn>
                    <a:cxn ang="0">
                      <a:pos x="connsiteX9379" y="connsiteY9379"/>
                    </a:cxn>
                    <a:cxn ang="0">
                      <a:pos x="connsiteX9380" y="connsiteY9380"/>
                    </a:cxn>
                    <a:cxn ang="0">
                      <a:pos x="connsiteX9381" y="connsiteY9381"/>
                    </a:cxn>
                    <a:cxn ang="0">
                      <a:pos x="connsiteX9382" y="connsiteY9382"/>
                    </a:cxn>
                    <a:cxn ang="0">
                      <a:pos x="connsiteX9383" y="connsiteY9383"/>
                    </a:cxn>
                    <a:cxn ang="0">
                      <a:pos x="connsiteX9384" y="connsiteY9384"/>
                    </a:cxn>
                    <a:cxn ang="0">
                      <a:pos x="connsiteX9385" y="connsiteY9385"/>
                    </a:cxn>
                    <a:cxn ang="0">
                      <a:pos x="connsiteX9386" y="connsiteY9386"/>
                    </a:cxn>
                    <a:cxn ang="0">
                      <a:pos x="connsiteX9387" y="connsiteY9387"/>
                    </a:cxn>
                    <a:cxn ang="0">
                      <a:pos x="connsiteX9388" y="connsiteY9388"/>
                    </a:cxn>
                    <a:cxn ang="0">
                      <a:pos x="connsiteX9389" y="connsiteY9389"/>
                    </a:cxn>
                    <a:cxn ang="0">
                      <a:pos x="connsiteX9390" y="connsiteY9390"/>
                    </a:cxn>
                    <a:cxn ang="0">
                      <a:pos x="connsiteX9391" y="connsiteY9391"/>
                    </a:cxn>
                    <a:cxn ang="0">
                      <a:pos x="connsiteX9392" y="connsiteY9392"/>
                    </a:cxn>
                    <a:cxn ang="0">
                      <a:pos x="connsiteX9393" y="connsiteY9393"/>
                    </a:cxn>
                    <a:cxn ang="0">
                      <a:pos x="connsiteX9394" y="connsiteY9394"/>
                    </a:cxn>
                    <a:cxn ang="0">
                      <a:pos x="connsiteX9395" y="connsiteY9395"/>
                    </a:cxn>
                    <a:cxn ang="0">
                      <a:pos x="connsiteX9396" y="connsiteY9396"/>
                    </a:cxn>
                    <a:cxn ang="0">
                      <a:pos x="connsiteX9397" y="connsiteY9397"/>
                    </a:cxn>
                    <a:cxn ang="0">
                      <a:pos x="connsiteX9398" y="connsiteY9398"/>
                    </a:cxn>
                    <a:cxn ang="0">
                      <a:pos x="connsiteX9399" y="connsiteY9399"/>
                    </a:cxn>
                    <a:cxn ang="0">
                      <a:pos x="connsiteX9400" y="connsiteY9400"/>
                    </a:cxn>
                    <a:cxn ang="0">
                      <a:pos x="connsiteX9401" y="connsiteY9401"/>
                    </a:cxn>
                    <a:cxn ang="0">
                      <a:pos x="connsiteX9402" y="connsiteY9402"/>
                    </a:cxn>
                    <a:cxn ang="0">
                      <a:pos x="connsiteX9403" y="connsiteY9403"/>
                    </a:cxn>
                    <a:cxn ang="0">
                      <a:pos x="connsiteX9404" y="connsiteY9404"/>
                    </a:cxn>
                    <a:cxn ang="0">
                      <a:pos x="connsiteX9405" y="connsiteY9405"/>
                    </a:cxn>
                    <a:cxn ang="0">
                      <a:pos x="connsiteX9406" y="connsiteY9406"/>
                    </a:cxn>
                    <a:cxn ang="0">
                      <a:pos x="connsiteX9407" y="connsiteY9407"/>
                    </a:cxn>
                    <a:cxn ang="0">
                      <a:pos x="connsiteX9408" y="connsiteY9408"/>
                    </a:cxn>
                    <a:cxn ang="0">
                      <a:pos x="connsiteX9409" y="connsiteY9409"/>
                    </a:cxn>
                    <a:cxn ang="0">
                      <a:pos x="connsiteX9410" y="connsiteY9410"/>
                    </a:cxn>
                    <a:cxn ang="0">
                      <a:pos x="connsiteX9411" y="connsiteY9411"/>
                    </a:cxn>
                    <a:cxn ang="0">
                      <a:pos x="connsiteX9412" y="connsiteY9412"/>
                    </a:cxn>
                    <a:cxn ang="0">
                      <a:pos x="connsiteX9413" y="connsiteY9413"/>
                    </a:cxn>
                    <a:cxn ang="0">
                      <a:pos x="connsiteX9414" y="connsiteY9414"/>
                    </a:cxn>
                    <a:cxn ang="0">
                      <a:pos x="connsiteX9415" y="connsiteY9415"/>
                    </a:cxn>
                    <a:cxn ang="0">
                      <a:pos x="connsiteX9416" y="connsiteY9416"/>
                    </a:cxn>
                    <a:cxn ang="0">
                      <a:pos x="connsiteX9417" y="connsiteY9417"/>
                    </a:cxn>
                    <a:cxn ang="0">
                      <a:pos x="connsiteX9418" y="connsiteY9418"/>
                    </a:cxn>
                    <a:cxn ang="0">
                      <a:pos x="connsiteX9419" y="connsiteY9419"/>
                    </a:cxn>
                    <a:cxn ang="0">
                      <a:pos x="connsiteX9420" y="connsiteY9420"/>
                    </a:cxn>
                    <a:cxn ang="0">
                      <a:pos x="connsiteX9421" y="connsiteY9421"/>
                    </a:cxn>
                    <a:cxn ang="0">
                      <a:pos x="connsiteX9422" y="connsiteY9422"/>
                    </a:cxn>
                    <a:cxn ang="0">
                      <a:pos x="connsiteX9423" y="connsiteY9423"/>
                    </a:cxn>
                    <a:cxn ang="0">
                      <a:pos x="connsiteX9424" y="connsiteY9424"/>
                    </a:cxn>
                    <a:cxn ang="0">
                      <a:pos x="connsiteX9425" y="connsiteY9425"/>
                    </a:cxn>
                    <a:cxn ang="0">
                      <a:pos x="connsiteX9426" y="connsiteY9426"/>
                    </a:cxn>
                    <a:cxn ang="0">
                      <a:pos x="connsiteX9427" y="connsiteY9427"/>
                    </a:cxn>
                    <a:cxn ang="0">
                      <a:pos x="connsiteX9428" y="connsiteY9428"/>
                    </a:cxn>
                    <a:cxn ang="0">
                      <a:pos x="connsiteX9429" y="connsiteY9429"/>
                    </a:cxn>
                    <a:cxn ang="0">
                      <a:pos x="connsiteX9430" y="connsiteY9430"/>
                    </a:cxn>
                    <a:cxn ang="0">
                      <a:pos x="connsiteX9431" y="connsiteY9431"/>
                    </a:cxn>
                    <a:cxn ang="0">
                      <a:pos x="connsiteX9432" y="connsiteY9432"/>
                    </a:cxn>
                    <a:cxn ang="0">
                      <a:pos x="connsiteX9433" y="connsiteY9433"/>
                    </a:cxn>
                    <a:cxn ang="0">
                      <a:pos x="connsiteX9434" y="connsiteY9434"/>
                    </a:cxn>
                    <a:cxn ang="0">
                      <a:pos x="connsiteX9435" y="connsiteY9435"/>
                    </a:cxn>
                    <a:cxn ang="0">
                      <a:pos x="connsiteX9436" y="connsiteY9436"/>
                    </a:cxn>
                    <a:cxn ang="0">
                      <a:pos x="connsiteX9437" y="connsiteY9437"/>
                    </a:cxn>
                    <a:cxn ang="0">
                      <a:pos x="connsiteX9438" y="connsiteY9438"/>
                    </a:cxn>
                    <a:cxn ang="0">
                      <a:pos x="connsiteX9439" y="connsiteY9439"/>
                    </a:cxn>
                    <a:cxn ang="0">
                      <a:pos x="connsiteX9440" y="connsiteY9440"/>
                    </a:cxn>
                    <a:cxn ang="0">
                      <a:pos x="connsiteX9441" y="connsiteY9441"/>
                    </a:cxn>
                    <a:cxn ang="0">
                      <a:pos x="connsiteX9442" y="connsiteY9442"/>
                    </a:cxn>
                    <a:cxn ang="0">
                      <a:pos x="connsiteX9443" y="connsiteY9443"/>
                    </a:cxn>
                    <a:cxn ang="0">
                      <a:pos x="connsiteX9444" y="connsiteY9444"/>
                    </a:cxn>
                    <a:cxn ang="0">
                      <a:pos x="connsiteX9445" y="connsiteY9445"/>
                    </a:cxn>
                    <a:cxn ang="0">
                      <a:pos x="connsiteX9446" y="connsiteY9446"/>
                    </a:cxn>
                    <a:cxn ang="0">
                      <a:pos x="connsiteX9447" y="connsiteY9447"/>
                    </a:cxn>
                    <a:cxn ang="0">
                      <a:pos x="connsiteX9448" y="connsiteY9448"/>
                    </a:cxn>
                    <a:cxn ang="0">
                      <a:pos x="connsiteX9449" y="connsiteY9449"/>
                    </a:cxn>
                    <a:cxn ang="0">
                      <a:pos x="connsiteX9450" y="connsiteY9450"/>
                    </a:cxn>
                    <a:cxn ang="0">
                      <a:pos x="connsiteX9451" y="connsiteY9451"/>
                    </a:cxn>
                    <a:cxn ang="0">
                      <a:pos x="connsiteX9452" y="connsiteY9452"/>
                    </a:cxn>
                    <a:cxn ang="0">
                      <a:pos x="connsiteX9453" y="connsiteY9453"/>
                    </a:cxn>
                    <a:cxn ang="0">
                      <a:pos x="connsiteX9454" y="connsiteY9454"/>
                    </a:cxn>
                    <a:cxn ang="0">
                      <a:pos x="connsiteX9455" y="connsiteY9455"/>
                    </a:cxn>
                    <a:cxn ang="0">
                      <a:pos x="connsiteX9456" y="connsiteY9456"/>
                    </a:cxn>
                    <a:cxn ang="0">
                      <a:pos x="connsiteX9457" y="connsiteY9457"/>
                    </a:cxn>
                    <a:cxn ang="0">
                      <a:pos x="connsiteX9458" y="connsiteY9458"/>
                    </a:cxn>
                    <a:cxn ang="0">
                      <a:pos x="connsiteX9459" y="connsiteY9459"/>
                    </a:cxn>
                    <a:cxn ang="0">
                      <a:pos x="connsiteX9460" y="connsiteY9460"/>
                    </a:cxn>
                    <a:cxn ang="0">
                      <a:pos x="connsiteX9461" y="connsiteY9461"/>
                    </a:cxn>
                    <a:cxn ang="0">
                      <a:pos x="connsiteX9462" y="connsiteY9462"/>
                    </a:cxn>
                    <a:cxn ang="0">
                      <a:pos x="connsiteX9463" y="connsiteY9463"/>
                    </a:cxn>
                    <a:cxn ang="0">
                      <a:pos x="connsiteX9464" y="connsiteY9464"/>
                    </a:cxn>
                    <a:cxn ang="0">
                      <a:pos x="connsiteX9465" y="connsiteY9465"/>
                    </a:cxn>
                    <a:cxn ang="0">
                      <a:pos x="connsiteX9466" y="connsiteY9466"/>
                    </a:cxn>
                    <a:cxn ang="0">
                      <a:pos x="connsiteX9467" y="connsiteY9467"/>
                    </a:cxn>
                    <a:cxn ang="0">
                      <a:pos x="connsiteX9468" y="connsiteY9468"/>
                    </a:cxn>
                    <a:cxn ang="0">
                      <a:pos x="connsiteX9469" y="connsiteY9469"/>
                    </a:cxn>
                    <a:cxn ang="0">
                      <a:pos x="connsiteX9470" y="connsiteY9470"/>
                    </a:cxn>
                    <a:cxn ang="0">
                      <a:pos x="connsiteX9471" y="connsiteY9471"/>
                    </a:cxn>
                    <a:cxn ang="0">
                      <a:pos x="connsiteX9472" y="connsiteY9472"/>
                    </a:cxn>
                    <a:cxn ang="0">
                      <a:pos x="connsiteX9473" y="connsiteY9473"/>
                    </a:cxn>
                    <a:cxn ang="0">
                      <a:pos x="connsiteX9474" y="connsiteY9474"/>
                    </a:cxn>
                    <a:cxn ang="0">
                      <a:pos x="connsiteX9475" y="connsiteY9475"/>
                    </a:cxn>
                    <a:cxn ang="0">
                      <a:pos x="connsiteX9476" y="connsiteY9476"/>
                    </a:cxn>
                    <a:cxn ang="0">
                      <a:pos x="connsiteX9477" y="connsiteY9477"/>
                    </a:cxn>
                    <a:cxn ang="0">
                      <a:pos x="connsiteX9478" y="connsiteY9478"/>
                    </a:cxn>
                    <a:cxn ang="0">
                      <a:pos x="connsiteX9479" y="connsiteY9479"/>
                    </a:cxn>
                    <a:cxn ang="0">
                      <a:pos x="connsiteX9480" y="connsiteY9480"/>
                    </a:cxn>
                    <a:cxn ang="0">
                      <a:pos x="connsiteX9481" y="connsiteY9481"/>
                    </a:cxn>
                    <a:cxn ang="0">
                      <a:pos x="connsiteX9482" y="connsiteY9482"/>
                    </a:cxn>
                    <a:cxn ang="0">
                      <a:pos x="connsiteX9483" y="connsiteY9483"/>
                    </a:cxn>
                    <a:cxn ang="0">
                      <a:pos x="connsiteX9484" y="connsiteY9484"/>
                    </a:cxn>
                    <a:cxn ang="0">
                      <a:pos x="connsiteX9485" y="connsiteY9485"/>
                    </a:cxn>
                    <a:cxn ang="0">
                      <a:pos x="connsiteX9486" y="connsiteY9486"/>
                    </a:cxn>
                    <a:cxn ang="0">
                      <a:pos x="connsiteX9487" y="connsiteY9487"/>
                    </a:cxn>
                    <a:cxn ang="0">
                      <a:pos x="connsiteX9488" y="connsiteY9488"/>
                    </a:cxn>
                    <a:cxn ang="0">
                      <a:pos x="connsiteX9489" y="connsiteY9489"/>
                    </a:cxn>
                    <a:cxn ang="0">
                      <a:pos x="connsiteX9490" y="connsiteY9490"/>
                    </a:cxn>
                    <a:cxn ang="0">
                      <a:pos x="connsiteX9491" y="connsiteY9491"/>
                    </a:cxn>
                    <a:cxn ang="0">
                      <a:pos x="connsiteX9492" y="connsiteY9492"/>
                    </a:cxn>
                    <a:cxn ang="0">
                      <a:pos x="connsiteX9493" y="connsiteY9493"/>
                    </a:cxn>
                    <a:cxn ang="0">
                      <a:pos x="connsiteX9494" y="connsiteY9494"/>
                    </a:cxn>
                    <a:cxn ang="0">
                      <a:pos x="connsiteX9495" y="connsiteY9495"/>
                    </a:cxn>
                    <a:cxn ang="0">
                      <a:pos x="connsiteX9496" y="connsiteY9496"/>
                    </a:cxn>
                    <a:cxn ang="0">
                      <a:pos x="connsiteX9497" y="connsiteY9497"/>
                    </a:cxn>
                    <a:cxn ang="0">
                      <a:pos x="connsiteX9498" y="connsiteY9498"/>
                    </a:cxn>
                    <a:cxn ang="0">
                      <a:pos x="connsiteX9499" y="connsiteY9499"/>
                    </a:cxn>
                    <a:cxn ang="0">
                      <a:pos x="connsiteX9500" y="connsiteY9500"/>
                    </a:cxn>
                    <a:cxn ang="0">
                      <a:pos x="connsiteX9501" y="connsiteY9501"/>
                    </a:cxn>
                    <a:cxn ang="0">
                      <a:pos x="connsiteX9502" y="connsiteY9502"/>
                    </a:cxn>
                    <a:cxn ang="0">
                      <a:pos x="connsiteX9503" y="connsiteY9503"/>
                    </a:cxn>
                    <a:cxn ang="0">
                      <a:pos x="connsiteX9504" y="connsiteY9504"/>
                    </a:cxn>
                    <a:cxn ang="0">
                      <a:pos x="connsiteX9505" y="connsiteY9505"/>
                    </a:cxn>
                    <a:cxn ang="0">
                      <a:pos x="connsiteX9506" y="connsiteY9506"/>
                    </a:cxn>
                    <a:cxn ang="0">
                      <a:pos x="connsiteX9507" y="connsiteY9507"/>
                    </a:cxn>
                    <a:cxn ang="0">
                      <a:pos x="connsiteX9508" y="connsiteY9508"/>
                    </a:cxn>
                    <a:cxn ang="0">
                      <a:pos x="connsiteX9509" y="connsiteY9509"/>
                    </a:cxn>
                    <a:cxn ang="0">
                      <a:pos x="connsiteX9510" y="connsiteY9510"/>
                    </a:cxn>
                    <a:cxn ang="0">
                      <a:pos x="connsiteX9511" y="connsiteY9511"/>
                    </a:cxn>
                    <a:cxn ang="0">
                      <a:pos x="connsiteX9512" y="connsiteY9512"/>
                    </a:cxn>
                    <a:cxn ang="0">
                      <a:pos x="connsiteX9513" y="connsiteY9513"/>
                    </a:cxn>
                    <a:cxn ang="0">
                      <a:pos x="connsiteX9514" y="connsiteY9514"/>
                    </a:cxn>
                    <a:cxn ang="0">
                      <a:pos x="connsiteX9515" y="connsiteY9515"/>
                    </a:cxn>
                    <a:cxn ang="0">
                      <a:pos x="connsiteX9516" y="connsiteY9516"/>
                    </a:cxn>
                    <a:cxn ang="0">
                      <a:pos x="connsiteX9517" y="connsiteY9517"/>
                    </a:cxn>
                    <a:cxn ang="0">
                      <a:pos x="connsiteX9518" y="connsiteY9518"/>
                    </a:cxn>
                    <a:cxn ang="0">
                      <a:pos x="connsiteX9519" y="connsiteY9519"/>
                    </a:cxn>
                    <a:cxn ang="0">
                      <a:pos x="connsiteX9520" y="connsiteY9520"/>
                    </a:cxn>
                    <a:cxn ang="0">
                      <a:pos x="connsiteX9521" y="connsiteY9521"/>
                    </a:cxn>
                    <a:cxn ang="0">
                      <a:pos x="connsiteX9522" y="connsiteY9522"/>
                    </a:cxn>
                    <a:cxn ang="0">
                      <a:pos x="connsiteX9523" y="connsiteY9523"/>
                    </a:cxn>
                    <a:cxn ang="0">
                      <a:pos x="connsiteX9524" y="connsiteY9524"/>
                    </a:cxn>
                    <a:cxn ang="0">
                      <a:pos x="connsiteX9525" y="connsiteY9525"/>
                    </a:cxn>
                    <a:cxn ang="0">
                      <a:pos x="connsiteX9526" y="connsiteY9526"/>
                    </a:cxn>
                    <a:cxn ang="0">
                      <a:pos x="connsiteX9527" y="connsiteY9527"/>
                    </a:cxn>
                    <a:cxn ang="0">
                      <a:pos x="connsiteX9528" y="connsiteY9528"/>
                    </a:cxn>
                    <a:cxn ang="0">
                      <a:pos x="connsiteX9529" y="connsiteY9529"/>
                    </a:cxn>
                    <a:cxn ang="0">
                      <a:pos x="connsiteX9530" y="connsiteY9530"/>
                    </a:cxn>
                    <a:cxn ang="0">
                      <a:pos x="connsiteX9531" y="connsiteY9531"/>
                    </a:cxn>
                    <a:cxn ang="0">
                      <a:pos x="connsiteX9532" y="connsiteY9532"/>
                    </a:cxn>
                    <a:cxn ang="0">
                      <a:pos x="connsiteX9533" y="connsiteY9533"/>
                    </a:cxn>
                    <a:cxn ang="0">
                      <a:pos x="connsiteX9534" y="connsiteY9534"/>
                    </a:cxn>
                    <a:cxn ang="0">
                      <a:pos x="connsiteX9535" y="connsiteY9535"/>
                    </a:cxn>
                    <a:cxn ang="0">
                      <a:pos x="connsiteX9536" y="connsiteY9536"/>
                    </a:cxn>
                    <a:cxn ang="0">
                      <a:pos x="connsiteX9537" y="connsiteY9537"/>
                    </a:cxn>
                    <a:cxn ang="0">
                      <a:pos x="connsiteX9538" y="connsiteY9538"/>
                    </a:cxn>
                    <a:cxn ang="0">
                      <a:pos x="connsiteX9539" y="connsiteY9539"/>
                    </a:cxn>
                    <a:cxn ang="0">
                      <a:pos x="connsiteX9540" y="connsiteY9540"/>
                    </a:cxn>
                    <a:cxn ang="0">
                      <a:pos x="connsiteX9541" y="connsiteY9541"/>
                    </a:cxn>
                    <a:cxn ang="0">
                      <a:pos x="connsiteX9542" y="connsiteY9542"/>
                    </a:cxn>
                    <a:cxn ang="0">
                      <a:pos x="connsiteX9543" y="connsiteY9543"/>
                    </a:cxn>
                    <a:cxn ang="0">
                      <a:pos x="connsiteX9544" y="connsiteY9544"/>
                    </a:cxn>
                    <a:cxn ang="0">
                      <a:pos x="connsiteX9545" y="connsiteY9545"/>
                    </a:cxn>
                    <a:cxn ang="0">
                      <a:pos x="connsiteX9546" y="connsiteY9546"/>
                    </a:cxn>
                    <a:cxn ang="0">
                      <a:pos x="connsiteX9547" y="connsiteY9547"/>
                    </a:cxn>
                    <a:cxn ang="0">
                      <a:pos x="connsiteX9548" y="connsiteY9548"/>
                    </a:cxn>
                    <a:cxn ang="0">
                      <a:pos x="connsiteX9549" y="connsiteY9549"/>
                    </a:cxn>
                    <a:cxn ang="0">
                      <a:pos x="connsiteX9550" y="connsiteY9550"/>
                    </a:cxn>
                    <a:cxn ang="0">
                      <a:pos x="connsiteX9551" y="connsiteY9551"/>
                    </a:cxn>
                    <a:cxn ang="0">
                      <a:pos x="connsiteX9552" y="connsiteY9552"/>
                    </a:cxn>
                    <a:cxn ang="0">
                      <a:pos x="connsiteX9553" y="connsiteY9553"/>
                    </a:cxn>
                    <a:cxn ang="0">
                      <a:pos x="connsiteX9554" y="connsiteY9554"/>
                    </a:cxn>
                    <a:cxn ang="0">
                      <a:pos x="connsiteX9555" y="connsiteY9555"/>
                    </a:cxn>
                    <a:cxn ang="0">
                      <a:pos x="connsiteX9556" y="connsiteY9556"/>
                    </a:cxn>
                    <a:cxn ang="0">
                      <a:pos x="connsiteX9557" y="connsiteY9557"/>
                    </a:cxn>
                    <a:cxn ang="0">
                      <a:pos x="connsiteX9558" y="connsiteY9558"/>
                    </a:cxn>
                    <a:cxn ang="0">
                      <a:pos x="connsiteX9559" y="connsiteY9559"/>
                    </a:cxn>
                    <a:cxn ang="0">
                      <a:pos x="connsiteX9560" y="connsiteY9560"/>
                    </a:cxn>
                    <a:cxn ang="0">
                      <a:pos x="connsiteX9561" y="connsiteY9561"/>
                    </a:cxn>
                    <a:cxn ang="0">
                      <a:pos x="connsiteX9562" y="connsiteY9562"/>
                    </a:cxn>
                    <a:cxn ang="0">
                      <a:pos x="connsiteX9563" y="connsiteY9563"/>
                    </a:cxn>
                    <a:cxn ang="0">
                      <a:pos x="connsiteX9564" y="connsiteY9564"/>
                    </a:cxn>
                    <a:cxn ang="0">
                      <a:pos x="connsiteX9565" y="connsiteY9565"/>
                    </a:cxn>
                    <a:cxn ang="0">
                      <a:pos x="connsiteX9566" y="connsiteY9566"/>
                    </a:cxn>
                    <a:cxn ang="0">
                      <a:pos x="connsiteX9567" y="connsiteY9567"/>
                    </a:cxn>
                    <a:cxn ang="0">
                      <a:pos x="connsiteX9568" y="connsiteY9568"/>
                    </a:cxn>
                    <a:cxn ang="0">
                      <a:pos x="connsiteX9569" y="connsiteY9569"/>
                    </a:cxn>
                    <a:cxn ang="0">
                      <a:pos x="connsiteX9570" y="connsiteY9570"/>
                    </a:cxn>
                    <a:cxn ang="0">
                      <a:pos x="connsiteX9571" y="connsiteY9571"/>
                    </a:cxn>
                    <a:cxn ang="0">
                      <a:pos x="connsiteX9572" y="connsiteY9572"/>
                    </a:cxn>
                    <a:cxn ang="0">
                      <a:pos x="connsiteX9573" y="connsiteY9573"/>
                    </a:cxn>
                    <a:cxn ang="0">
                      <a:pos x="connsiteX9574" y="connsiteY9574"/>
                    </a:cxn>
                    <a:cxn ang="0">
                      <a:pos x="connsiteX9575" y="connsiteY9575"/>
                    </a:cxn>
                    <a:cxn ang="0">
                      <a:pos x="connsiteX9576" y="connsiteY9576"/>
                    </a:cxn>
                    <a:cxn ang="0">
                      <a:pos x="connsiteX9577" y="connsiteY9577"/>
                    </a:cxn>
                    <a:cxn ang="0">
                      <a:pos x="connsiteX9578" y="connsiteY9578"/>
                    </a:cxn>
                    <a:cxn ang="0">
                      <a:pos x="connsiteX9579" y="connsiteY9579"/>
                    </a:cxn>
                    <a:cxn ang="0">
                      <a:pos x="connsiteX9580" y="connsiteY9580"/>
                    </a:cxn>
                    <a:cxn ang="0">
                      <a:pos x="connsiteX9581" y="connsiteY9581"/>
                    </a:cxn>
                    <a:cxn ang="0">
                      <a:pos x="connsiteX9582" y="connsiteY9582"/>
                    </a:cxn>
                    <a:cxn ang="0">
                      <a:pos x="connsiteX9583" y="connsiteY9583"/>
                    </a:cxn>
                    <a:cxn ang="0">
                      <a:pos x="connsiteX9584" y="connsiteY9584"/>
                    </a:cxn>
                    <a:cxn ang="0">
                      <a:pos x="connsiteX9585" y="connsiteY9585"/>
                    </a:cxn>
                    <a:cxn ang="0">
                      <a:pos x="connsiteX9586" y="connsiteY9586"/>
                    </a:cxn>
                    <a:cxn ang="0">
                      <a:pos x="connsiteX9587" y="connsiteY9587"/>
                    </a:cxn>
                    <a:cxn ang="0">
                      <a:pos x="connsiteX9588" y="connsiteY9588"/>
                    </a:cxn>
                    <a:cxn ang="0">
                      <a:pos x="connsiteX9589" y="connsiteY9589"/>
                    </a:cxn>
                    <a:cxn ang="0">
                      <a:pos x="connsiteX9590" y="connsiteY9590"/>
                    </a:cxn>
                    <a:cxn ang="0">
                      <a:pos x="connsiteX9591" y="connsiteY9591"/>
                    </a:cxn>
                    <a:cxn ang="0">
                      <a:pos x="connsiteX9592" y="connsiteY9592"/>
                    </a:cxn>
                    <a:cxn ang="0">
                      <a:pos x="connsiteX9593" y="connsiteY9593"/>
                    </a:cxn>
                    <a:cxn ang="0">
                      <a:pos x="connsiteX9594" y="connsiteY9594"/>
                    </a:cxn>
                    <a:cxn ang="0">
                      <a:pos x="connsiteX9595" y="connsiteY9595"/>
                    </a:cxn>
                    <a:cxn ang="0">
                      <a:pos x="connsiteX9596" y="connsiteY9596"/>
                    </a:cxn>
                    <a:cxn ang="0">
                      <a:pos x="connsiteX9597" y="connsiteY9597"/>
                    </a:cxn>
                    <a:cxn ang="0">
                      <a:pos x="connsiteX9598" y="connsiteY9598"/>
                    </a:cxn>
                    <a:cxn ang="0">
                      <a:pos x="connsiteX9599" y="connsiteY9599"/>
                    </a:cxn>
                    <a:cxn ang="0">
                      <a:pos x="connsiteX9600" y="connsiteY9600"/>
                    </a:cxn>
                    <a:cxn ang="0">
                      <a:pos x="connsiteX9601" y="connsiteY9601"/>
                    </a:cxn>
                    <a:cxn ang="0">
                      <a:pos x="connsiteX9602" y="connsiteY9602"/>
                    </a:cxn>
                    <a:cxn ang="0">
                      <a:pos x="connsiteX9603" y="connsiteY9603"/>
                    </a:cxn>
                    <a:cxn ang="0">
                      <a:pos x="connsiteX9604" y="connsiteY9604"/>
                    </a:cxn>
                    <a:cxn ang="0">
                      <a:pos x="connsiteX9605" y="connsiteY9605"/>
                    </a:cxn>
                    <a:cxn ang="0">
                      <a:pos x="connsiteX9606" y="connsiteY9606"/>
                    </a:cxn>
                    <a:cxn ang="0">
                      <a:pos x="connsiteX9607" y="connsiteY9607"/>
                    </a:cxn>
                    <a:cxn ang="0">
                      <a:pos x="connsiteX9608" y="connsiteY9608"/>
                    </a:cxn>
                    <a:cxn ang="0">
                      <a:pos x="connsiteX9609" y="connsiteY9609"/>
                    </a:cxn>
                    <a:cxn ang="0">
                      <a:pos x="connsiteX9610" y="connsiteY9610"/>
                    </a:cxn>
                    <a:cxn ang="0">
                      <a:pos x="connsiteX9611" y="connsiteY9611"/>
                    </a:cxn>
                    <a:cxn ang="0">
                      <a:pos x="connsiteX9612" y="connsiteY9612"/>
                    </a:cxn>
                    <a:cxn ang="0">
                      <a:pos x="connsiteX9613" y="connsiteY9613"/>
                    </a:cxn>
                    <a:cxn ang="0">
                      <a:pos x="connsiteX9614" y="connsiteY9614"/>
                    </a:cxn>
                    <a:cxn ang="0">
                      <a:pos x="connsiteX9615" y="connsiteY9615"/>
                    </a:cxn>
                    <a:cxn ang="0">
                      <a:pos x="connsiteX9616" y="connsiteY9616"/>
                    </a:cxn>
                    <a:cxn ang="0">
                      <a:pos x="connsiteX9617" y="connsiteY9617"/>
                    </a:cxn>
                    <a:cxn ang="0">
                      <a:pos x="connsiteX9618" y="connsiteY9618"/>
                    </a:cxn>
                    <a:cxn ang="0">
                      <a:pos x="connsiteX9619" y="connsiteY9619"/>
                    </a:cxn>
                    <a:cxn ang="0">
                      <a:pos x="connsiteX9620" y="connsiteY9620"/>
                    </a:cxn>
                    <a:cxn ang="0">
                      <a:pos x="connsiteX9621" y="connsiteY9621"/>
                    </a:cxn>
                    <a:cxn ang="0">
                      <a:pos x="connsiteX9622" y="connsiteY9622"/>
                    </a:cxn>
                    <a:cxn ang="0">
                      <a:pos x="connsiteX9623" y="connsiteY9623"/>
                    </a:cxn>
                    <a:cxn ang="0">
                      <a:pos x="connsiteX9624" y="connsiteY9624"/>
                    </a:cxn>
                    <a:cxn ang="0">
                      <a:pos x="connsiteX9625" y="connsiteY9625"/>
                    </a:cxn>
                    <a:cxn ang="0">
                      <a:pos x="connsiteX9626" y="connsiteY9626"/>
                    </a:cxn>
                    <a:cxn ang="0">
                      <a:pos x="connsiteX9627" y="connsiteY9627"/>
                    </a:cxn>
                    <a:cxn ang="0">
                      <a:pos x="connsiteX9628" y="connsiteY9628"/>
                    </a:cxn>
                    <a:cxn ang="0">
                      <a:pos x="connsiteX9629" y="connsiteY9629"/>
                    </a:cxn>
                    <a:cxn ang="0">
                      <a:pos x="connsiteX9630" y="connsiteY9630"/>
                    </a:cxn>
                    <a:cxn ang="0">
                      <a:pos x="connsiteX9631" y="connsiteY9631"/>
                    </a:cxn>
                    <a:cxn ang="0">
                      <a:pos x="connsiteX9632" y="connsiteY9632"/>
                    </a:cxn>
                    <a:cxn ang="0">
                      <a:pos x="connsiteX9633" y="connsiteY9633"/>
                    </a:cxn>
                    <a:cxn ang="0">
                      <a:pos x="connsiteX9634" y="connsiteY9634"/>
                    </a:cxn>
                    <a:cxn ang="0">
                      <a:pos x="connsiteX9635" y="connsiteY9635"/>
                    </a:cxn>
                    <a:cxn ang="0">
                      <a:pos x="connsiteX9636" y="connsiteY9636"/>
                    </a:cxn>
                    <a:cxn ang="0">
                      <a:pos x="connsiteX9637" y="connsiteY9637"/>
                    </a:cxn>
                    <a:cxn ang="0">
                      <a:pos x="connsiteX9638" y="connsiteY9638"/>
                    </a:cxn>
                    <a:cxn ang="0">
                      <a:pos x="connsiteX9639" y="connsiteY9639"/>
                    </a:cxn>
                    <a:cxn ang="0">
                      <a:pos x="connsiteX9640" y="connsiteY9640"/>
                    </a:cxn>
                    <a:cxn ang="0">
                      <a:pos x="connsiteX9641" y="connsiteY9641"/>
                    </a:cxn>
                    <a:cxn ang="0">
                      <a:pos x="connsiteX9642" y="connsiteY9642"/>
                    </a:cxn>
                    <a:cxn ang="0">
                      <a:pos x="connsiteX9643" y="connsiteY9643"/>
                    </a:cxn>
                    <a:cxn ang="0">
                      <a:pos x="connsiteX9644" y="connsiteY9644"/>
                    </a:cxn>
                    <a:cxn ang="0">
                      <a:pos x="connsiteX9645" y="connsiteY9645"/>
                    </a:cxn>
                    <a:cxn ang="0">
                      <a:pos x="connsiteX9646" y="connsiteY9646"/>
                    </a:cxn>
                    <a:cxn ang="0">
                      <a:pos x="connsiteX9647" y="connsiteY9647"/>
                    </a:cxn>
                    <a:cxn ang="0">
                      <a:pos x="connsiteX9648" y="connsiteY9648"/>
                    </a:cxn>
                    <a:cxn ang="0">
                      <a:pos x="connsiteX9649" y="connsiteY9649"/>
                    </a:cxn>
                    <a:cxn ang="0">
                      <a:pos x="connsiteX9650" y="connsiteY9650"/>
                    </a:cxn>
                    <a:cxn ang="0">
                      <a:pos x="connsiteX9651" y="connsiteY9651"/>
                    </a:cxn>
                    <a:cxn ang="0">
                      <a:pos x="connsiteX9652" y="connsiteY9652"/>
                    </a:cxn>
                    <a:cxn ang="0">
                      <a:pos x="connsiteX9653" y="connsiteY9653"/>
                    </a:cxn>
                    <a:cxn ang="0">
                      <a:pos x="connsiteX9654" y="connsiteY9654"/>
                    </a:cxn>
                    <a:cxn ang="0">
                      <a:pos x="connsiteX9655" y="connsiteY9655"/>
                    </a:cxn>
                    <a:cxn ang="0">
                      <a:pos x="connsiteX9656" y="connsiteY9656"/>
                    </a:cxn>
                    <a:cxn ang="0">
                      <a:pos x="connsiteX9657" y="connsiteY9657"/>
                    </a:cxn>
                    <a:cxn ang="0">
                      <a:pos x="connsiteX9658" y="connsiteY9658"/>
                    </a:cxn>
                    <a:cxn ang="0">
                      <a:pos x="connsiteX9659" y="connsiteY9659"/>
                    </a:cxn>
                    <a:cxn ang="0">
                      <a:pos x="connsiteX9660" y="connsiteY9660"/>
                    </a:cxn>
                    <a:cxn ang="0">
                      <a:pos x="connsiteX9661" y="connsiteY9661"/>
                    </a:cxn>
                    <a:cxn ang="0">
                      <a:pos x="connsiteX9662" y="connsiteY9662"/>
                    </a:cxn>
                    <a:cxn ang="0">
                      <a:pos x="connsiteX9663" y="connsiteY9663"/>
                    </a:cxn>
                    <a:cxn ang="0">
                      <a:pos x="connsiteX9664" y="connsiteY9664"/>
                    </a:cxn>
                    <a:cxn ang="0">
                      <a:pos x="connsiteX9665" y="connsiteY9665"/>
                    </a:cxn>
                    <a:cxn ang="0">
                      <a:pos x="connsiteX9666" y="connsiteY9666"/>
                    </a:cxn>
                    <a:cxn ang="0">
                      <a:pos x="connsiteX9667" y="connsiteY9667"/>
                    </a:cxn>
                    <a:cxn ang="0">
                      <a:pos x="connsiteX9668" y="connsiteY9668"/>
                    </a:cxn>
                    <a:cxn ang="0">
                      <a:pos x="connsiteX9669" y="connsiteY9669"/>
                    </a:cxn>
                    <a:cxn ang="0">
                      <a:pos x="connsiteX9670" y="connsiteY9670"/>
                    </a:cxn>
                    <a:cxn ang="0">
                      <a:pos x="connsiteX9671" y="connsiteY9671"/>
                    </a:cxn>
                    <a:cxn ang="0">
                      <a:pos x="connsiteX9672" y="connsiteY9672"/>
                    </a:cxn>
                    <a:cxn ang="0">
                      <a:pos x="connsiteX9673" y="connsiteY9673"/>
                    </a:cxn>
                    <a:cxn ang="0">
                      <a:pos x="connsiteX9674" y="connsiteY9674"/>
                    </a:cxn>
                    <a:cxn ang="0">
                      <a:pos x="connsiteX9675" y="connsiteY9675"/>
                    </a:cxn>
                    <a:cxn ang="0">
                      <a:pos x="connsiteX9676" y="connsiteY9676"/>
                    </a:cxn>
                    <a:cxn ang="0">
                      <a:pos x="connsiteX9677" y="connsiteY9677"/>
                    </a:cxn>
                    <a:cxn ang="0">
                      <a:pos x="connsiteX9678" y="connsiteY9678"/>
                    </a:cxn>
                    <a:cxn ang="0">
                      <a:pos x="connsiteX9679" y="connsiteY9679"/>
                    </a:cxn>
                    <a:cxn ang="0">
                      <a:pos x="connsiteX9680" y="connsiteY9680"/>
                    </a:cxn>
                    <a:cxn ang="0">
                      <a:pos x="connsiteX9681" y="connsiteY9681"/>
                    </a:cxn>
                    <a:cxn ang="0">
                      <a:pos x="connsiteX9682" y="connsiteY9682"/>
                    </a:cxn>
                    <a:cxn ang="0">
                      <a:pos x="connsiteX9683" y="connsiteY9683"/>
                    </a:cxn>
                    <a:cxn ang="0">
                      <a:pos x="connsiteX9684" y="connsiteY9684"/>
                    </a:cxn>
                    <a:cxn ang="0">
                      <a:pos x="connsiteX9685" y="connsiteY9685"/>
                    </a:cxn>
                    <a:cxn ang="0">
                      <a:pos x="connsiteX9686" y="connsiteY9686"/>
                    </a:cxn>
                    <a:cxn ang="0">
                      <a:pos x="connsiteX9687" y="connsiteY9687"/>
                    </a:cxn>
                    <a:cxn ang="0">
                      <a:pos x="connsiteX9688" y="connsiteY9688"/>
                    </a:cxn>
                    <a:cxn ang="0">
                      <a:pos x="connsiteX9689" y="connsiteY9689"/>
                    </a:cxn>
                    <a:cxn ang="0">
                      <a:pos x="connsiteX9690" y="connsiteY9690"/>
                    </a:cxn>
                    <a:cxn ang="0">
                      <a:pos x="connsiteX9691" y="connsiteY9691"/>
                    </a:cxn>
                    <a:cxn ang="0">
                      <a:pos x="connsiteX9692" y="connsiteY9692"/>
                    </a:cxn>
                    <a:cxn ang="0">
                      <a:pos x="connsiteX9693" y="connsiteY9693"/>
                    </a:cxn>
                    <a:cxn ang="0">
                      <a:pos x="connsiteX9694" y="connsiteY9694"/>
                    </a:cxn>
                    <a:cxn ang="0">
                      <a:pos x="connsiteX9695" y="connsiteY9695"/>
                    </a:cxn>
                    <a:cxn ang="0">
                      <a:pos x="connsiteX9696" y="connsiteY9696"/>
                    </a:cxn>
                    <a:cxn ang="0">
                      <a:pos x="connsiteX9697" y="connsiteY9697"/>
                    </a:cxn>
                    <a:cxn ang="0">
                      <a:pos x="connsiteX9698" y="connsiteY9698"/>
                    </a:cxn>
                    <a:cxn ang="0">
                      <a:pos x="connsiteX9699" y="connsiteY9699"/>
                    </a:cxn>
                    <a:cxn ang="0">
                      <a:pos x="connsiteX9700" y="connsiteY9700"/>
                    </a:cxn>
                    <a:cxn ang="0">
                      <a:pos x="connsiteX9701" y="connsiteY9701"/>
                    </a:cxn>
                    <a:cxn ang="0">
                      <a:pos x="connsiteX9702" y="connsiteY9702"/>
                    </a:cxn>
                    <a:cxn ang="0">
                      <a:pos x="connsiteX9703" y="connsiteY9703"/>
                    </a:cxn>
                    <a:cxn ang="0">
                      <a:pos x="connsiteX9704" y="connsiteY9704"/>
                    </a:cxn>
                    <a:cxn ang="0">
                      <a:pos x="connsiteX9705" y="connsiteY9705"/>
                    </a:cxn>
                    <a:cxn ang="0">
                      <a:pos x="connsiteX9706" y="connsiteY9706"/>
                    </a:cxn>
                    <a:cxn ang="0">
                      <a:pos x="connsiteX9707" y="connsiteY9707"/>
                    </a:cxn>
                    <a:cxn ang="0">
                      <a:pos x="connsiteX9708" y="connsiteY9708"/>
                    </a:cxn>
                    <a:cxn ang="0">
                      <a:pos x="connsiteX9709" y="connsiteY9709"/>
                    </a:cxn>
                    <a:cxn ang="0">
                      <a:pos x="connsiteX9710" y="connsiteY9710"/>
                    </a:cxn>
                    <a:cxn ang="0">
                      <a:pos x="connsiteX9711" y="connsiteY9711"/>
                    </a:cxn>
                    <a:cxn ang="0">
                      <a:pos x="connsiteX9712" y="connsiteY9712"/>
                    </a:cxn>
                    <a:cxn ang="0">
                      <a:pos x="connsiteX9713" y="connsiteY9713"/>
                    </a:cxn>
                    <a:cxn ang="0">
                      <a:pos x="connsiteX9714" y="connsiteY9714"/>
                    </a:cxn>
                    <a:cxn ang="0">
                      <a:pos x="connsiteX9715" y="connsiteY9715"/>
                    </a:cxn>
                    <a:cxn ang="0">
                      <a:pos x="connsiteX9716" y="connsiteY9716"/>
                    </a:cxn>
                    <a:cxn ang="0">
                      <a:pos x="connsiteX9717" y="connsiteY9717"/>
                    </a:cxn>
                    <a:cxn ang="0">
                      <a:pos x="connsiteX9718" y="connsiteY9718"/>
                    </a:cxn>
                    <a:cxn ang="0">
                      <a:pos x="connsiteX9719" y="connsiteY9719"/>
                    </a:cxn>
                    <a:cxn ang="0">
                      <a:pos x="connsiteX9720" y="connsiteY9720"/>
                    </a:cxn>
                    <a:cxn ang="0">
                      <a:pos x="connsiteX9721" y="connsiteY9721"/>
                    </a:cxn>
                    <a:cxn ang="0">
                      <a:pos x="connsiteX9722" y="connsiteY9722"/>
                    </a:cxn>
                    <a:cxn ang="0">
                      <a:pos x="connsiteX9723" y="connsiteY9723"/>
                    </a:cxn>
                    <a:cxn ang="0">
                      <a:pos x="connsiteX9724" y="connsiteY9724"/>
                    </a:cxn>
                    <a:cxn ang="0">
                      <a:pos x="connsiteX9725" y="connsiteY9725"/>
                    </a:cxn>
                    <a:cxn ang="0">
                      <a:pos x="connsiteX9726" y="connsiteY9726"/>
                    </a:cxn>
                    <a:cxn ang="0">
                      <a:pos x="connsiteX9727" y="connsiteY9727"/>
                    </a:cxn>
                    <a:cxn ang="0">
                      <a:pos x="connsiteX9728" y="connsiteY9728"/>
                    </a:cxn>
                    <a:cxn ang="0">
                      <a:pos x="connsiteX9729" y="connsiteY9729"/>
                    </a:cxn>
                    <a:cxn ang="0">
                      <a:pos x="connsiteX9730" y="connsiteY9730"/>
                    </a:cxn>
                    <a:cxn ang="0">
                      <a:pos x="connsiteX9731" y="connsiteY9731"/>
                    </a:cxn>
                    <a:cxn ang="0">
                      <a:pos x="connsiteX9732" y="connsiteY9732"/>
                    </a:cxn>
                    <a:cxn ang="0">
                      <a:pos x="connsiteX9733" y="connsiteY9733"/>
                    </a:cxn>
                    <a:cxn ang="0">
                      <a:pos x="connsiteX9734" y="connsiteY9734"/>
                    </a:cxn>
                    <a:cxn ang="0">
                      <a:pos x="connsiteX9735" y="connsiteY9735"/>
                    </a:cxn>
                    <a:cxn ang="0">
                      <a:pos x="connsiteX9736" y="connsiteY9736"/>
                    </a:cxn>
                    <a:cxn ang="0">
                      <a:pos x="connsiteX9737" y="connsiteY9737"/>
                    </a:cxn>
                    <a:cxn ang="0">
                      <a:pos x="connsiteX9738" y="connsiteY9738"/>
                    </a:cxn>
                    <a:cxn ang="0">
                      <a:pos x="connsiteX9739" y="connsiteY9739"/>
                    </a:cxn>
                    <a:cxn ang="0">
                      <a:pos x="connsiteX9740" y="connsiteY9740"/>
                    </a:cxn>
                    <a:cxn ang="0">
                      <a:pos x="connsiteX9741" y="connsiteY9741"/>
                    </a:cxn>
                    <a:cxn ang="0">
                      <a:pos x="connsiteX9742" y="connsiteY9742"/>
                    </a:cxn>
                    <a:cxn ang="0">
                      <a:pos x="connsiteX9743" y="connsiteY9743"/>
                    </a:cxn>
                    <a:cxn ang="0">
                      <a:pos x="connsiteX9744" y="connsiteY9744"/>
                    </a:cxn>
                    <a:cxn ang="0">
                      <a:pos x="connsiteX9745" y="connsiteY9745"/>
                    </a:cxn>
                    <a:cxn ang="0">
                      <a:pos x="connsiteX9746" y="connsiteY9746"/>
                    </a:cxn>
                    <a:cxn ang="0">
                      <a:pos x="connsiteX9747" y="connsiteY9747"/>
                    </a:cxn>
                    <a:cxn ang="0">
                      <a:pos x="connsiteX9748" y="connsiteY9748"/>
                    </a:cxn>
                    <a:cxn ang="0">
                      <a:pos x="connsiteX9749" y="connsiteY9749"/>
                    </a:cxn>
                    <a:cxn ang="0">
                      <a:pos x="connsiteX9750" y="connsiteY9750"/>
                    </a:cxn>
                    <a:cxn ang="0">
                      <a:pos x="connsiteX9751" y="connsiteY9751"/>
                    </a:cxn>
                    <a:cxn ang="0">
                      <a:pos x="connsiteX9752" y="connsiteY9752"/>
                    </a:cxn>
                    <a:cxn ang="0">
                      <a:pos x="connsiteX9753" y="connsiteY9753"/>
                    </a:cxn>
                    <a:cxn ang="0">
                      <a:pos x="connsiteX9754" y="connsiteY9754"/>
                    </a:cxn>
                    <a:cxn ang="0">
                      <a:pos x="connsiteX9755" y="connsiteY9755"/>
                    </a:cxn>
                    <a:cxn ang="0">
                      <a:pos x="connsiteX9756" y="connsiteY9756"/>
                    </a:cxn>
                    <a:cxn ang="0">
                      <a:pos x="connsiteX9757" y="connsiteY9757"/>
                    </a:cxn>
                    <a:cxn ang="0">
                      <a:pos x="connsiteX9758" y="connsiteY9758"/>
                    </a:cxn>
                    <a:cxn ang="0">
                      <a:pos x="connsiteX9759" y="connsiteY9759"/>
                    </a:cxn>
                    <a:cxn ang="0">
                      <a:pos x="connsiteX9760" y="connsiteY9760"/>
                    </a:cxn>
                    <a:cxn ang="0">
                      <a:pos x="connsiteX9761" y="connsiteY9761"/>
                    </a:cxn>
                    <a:cxn ang="0">
                      <a:pos x="connsiteX9762" y="connsiteY9762"/>
                    </a:cxn>
                    <a:cxn ang="0">
                      <a:pos x="connsiteX9763" y="connsiteY9763"/>
                    </a:cxn>
                    <a:cxn ang="0">
                      <a:pos x="connsiteX9764" y="connsiteY9764"/>
                    </a:cxn>
                    <a:cxn ang="0">
                      <a:pos x="connsiteX9765" y="connsiteY9765"/>
                    </a:cxn>
                    <a:cxn ang="0">
                      <a:pos x="connsiteX9766" y="connsiteY9766"/>
                    </a:cxn>
                    <a:cxn ang="0">
                      <a:pos x="connsiteX9767" y="connsiteY9767"/>
                    </a:cxn>
                    <a:cxn ang="0">
                      <a:pos x="connsiteX9768" y="connsiteY9768"/>
                    </a:cxn>
                    <a:cxn ang="0">
                      <a:pos x="connsiteX9769" y="connsiteY9769"/>
                    </a:cxn>
                    <a:cxn ang="0">
                      <a:pos x="connsiteX9770" y="connsiteY9770"/>
                    </a:cxn>
                    <a:cxn ang="0">
                      <a:pos x="connsiteX9771" y="connsiteY9771"/>
                    </a:cxn>
                    <a:cxn ang="0">
                      <a:pos x="connsiteX9772" y="connsiteY9772"/>
                    </a:cxn>
                    <a:cxn ang="0">
                      <a:pos x="connsiteX9773" y="connsiteY9773"/>
                    </a:cxn>
                    <a:cxn ang="0">
                      <a:pos x="connsiteX9774" y="connsiteY9774"/>
                    </a:cxn>
                    <a:cxn ang="0">
                      <a:pos x="connsiteX9775" y="connsiteY9775"/>
                    </a:cxn>
                    <a:cxn ang="0">
                      <a:pos x="connsiteX9776" y="connsiteY9776"/>
                    </a:cxn>
                    <a:cxn ang="0">
                      <a:pos x="connsiteX9777" y="connsiteY9777"/>
                    </a:cxn>
                    <a:cxn ang="0">
                      <a:pos x="connsiteX9778" y="connsiteY9778"/>
                    </a:cxn>
                    <a:cxn ang="0">
                      <a:pos x="connsiteX9779" y="connsiteY9779"/>
                    </a:cxn>
                    <a:cxn ang="0">
                      <a:pos x="connsiteX9780" y="connsiteY9780"/>
                    </a:cxn>
                    <a:cxn ang="0">
                      <a:pos x="connsiteX9781" y="connsiteY9781"/>
                    </a:cxn>
                    <a:cxn ang="0">
                      <a:pos x="connsiteX9782" y="connsiteY9782"/>
                    </a:cxn>
                    <a:cxn ang="0">
                      <a:pos x="connsiteX9783" y="connsiteY9783"/>
                    </a:cxn>
                    <a:cxn ang="0">
                      <a:pos x="connsiteX9784" y="connsiteY9784"/>
                    </a:cxn>
                    <a:cxn ang="0">
                      <a:pos x="connsiteX9785" y="connsiteY9785"/>
                    </a:cxn>
                    <a:cxn ang="0">
                      <a:pos x="connsiteX9786" y="connsiteY9786"/>
                    </a:cxn>
                    <a:cxn ang="0">
                      <a:pos x="connsiteX9787" y="connsiteY9787"/>
                    </a:cxn>
                    <a:cxn ang="0">
                      <a:pos x="connsiteX9788" y="connsiteY9788"/>
                    </a:cxn>
                    <a:cxn ang="0">
                      <a:pos x="connsiteX9789" y="connsiteY9789"/>
                    </a:cxn>
                    <a:cxn ang="0">
                      <a:pos x="connsiteX9790" y="connsiteY9790"/>
                    </a:cxn>
                    <a:cxn ang="0">
                      <a:pos x="connsiteX9791" y="connsiteY9791"/>
                    </a:cxn>
                    <a:cxn ang="0">
                      <a:pos x="connsiteX9792" y="connsiteY9792"/>
                    </a:cxn>
                    <a:cxn ang="0">
                      <a:pos x="connsiteX9793" y="connsiteY9793"/>
                    </a:cxn>
                    <a:cxn ang="0">
                      <a:pos x="connsiteX9794" y="connsiteY9794"/>
                    </a:cxn>
                    <a:cxn ang="0">
                      <a:pos x="connsiteX9795" y="connsiteY9795"/>
                    </a:cxn>
                    <a:cxn ang="0">
                      <a:pos x="connsiteX9796" y="connsiteY9796"/>
                    </a:cxn>
                    <a:cxn ang="0">
                      <a:pos x="connsiteX9797" y="connsiteY9797"/>
                    </a:cxn>
                    <a:cxn ang="0">
                      <a:pos x="connsiteX9798" y="connsiteY9798"/>
                    </a:cxn>
                    <a:cxn ang="0">
                      <a:pos x="connsiteX9799" y="connsiteY9799"/>
                    </a:cxn>
                    <a:cxn ang="0">
                      <a:pos x="connsiteX9800" y="connsiteY9800"/>
                    </a:cxn>
                    <a:cxn ang="0">
                      <a:pos x="connsiteX9801" y="connsiteY9801"/>
                    </a:cxn>
                    <a:cxn ang="0">
                      <a:pos x="connsiteX9802" y="connsiteY9802"/>
                    </a:cxn>
                    <a:cxn ang="0">
                      <a:pos x="connsiteX9803" y="connsiteY9803"/>
                    </a:cxn>
                    <a:cxn ang="0">
                      <a:pos x="connsiteX9804" y="connsiteY9804"/>
                    </a:cxn>
                    <a:cxn ang="0">
                      <a:pos x="connsiteX9805" y="connsiteY9805"/>
                    </a:cxn>
                    <a:cxn ang="0">
                      <a:pos x="connsiteX9806" y="connsiteY9806"/>
                    </a:cxn>
                    <a:cxn ang="0">
                      <a:pos x="connsiteX9807" y="connsiteY9807"/>
                    </a:cxn>
                    <a:cxn ang="0">
                      <a:pos x="connsiteX9808" y="connsiteY9808"/>
                    </a:cxn>
                    <a:cxn ang="0">
                      <a:pos x="connsiteX9809" y="connsiteY9809"/>
                    </a:cxn>
                    <a:cxn ang="0">
                      <a:pos x="connsiteX9810" y="connsiteY9810"/>
                    </a:cxn>
                    <a:cxn ang="0">
                      <a:pos x="connsiteX9811" y="connsiteY9811"/>
                    </a:cxn>
                    <a:cxn ang="0">
                      <a:pos x="connsiteX9812" y="connsiteY9812"/>
                    </a:cxn>
                    <a:cxn ang="0">
                      <a:pos x="connsiteX9813" y="connsiteY9813"/>
                    </a:cxn>
                    <a:cxn ang="0">
                      <a:pos x="connsiteX9814" y="connsiteY9814"/>
                    </a:cxn>
                    <a:cxn ang="0">
                      <a:pos x="connsiteX9815" y="connsiteY9815"/>
                    </a:cxn>
                    <a:cxn ang="0">
                      <a:pos x="connsiteX9816" y="connsiteY9816"/>
                    </a:cxn>
                    <a:cxn ang="0">
                      <a:pos x="connsiteX9817" y="connsiteY9817"/>
                    </a:cxn>
                    <a:cxn ang="0">
                      <a:pos x="connsiteX9818" y="connsiteY9818"/>
                    </a:cxn>
                    <a:cxn ang="0">
                      <a:pos x="connsiteX9819" y="connsiteY9819"/>
                    </a:cxn>
                    <a:cxn ang="0">
                      <a:pos x="connsiteX9820" y="connsiteY9820"/>
                    </a:cxn>
                    <a:cxn ang="0">
                      <a:pos x="connsiteX9821" y="connsiteY9821"/>
                    </a:cxn>
                    <a:cxn ang="0">
                      <a:pos x="connsiteX9822" y="connsiteY9822"/>
                    </a:cxn>
                    <a:cxn ang="0">
                      <a:pos x="connsiteX9823" y="connsiteY9823"/>
                    </a:cxn>
                    <a:cxn ang="0">
                      <a:pos x="connsiteX9824" y="connsiteY9824"/>
                    </a:cxn>
                    <a:cxn ang="0">
                      <a:pos x="connsiteX9825" y="connsiteY9825"/>
                    </a:cxn>
                    <a:cxn ang="0">
                      <a:pos x="connsiteX9826" y="connsiteY9826"/>
                    </a:cxn>
                    <a:cxn ang="0">
                      <a:pos x="connsiteX9827" y="connsiteY9827"/>
                    </a:cxn>
                    <a:cxn ang="0">
                      <a:pos x="connsiteX9828" y="connsiteY9828"/>
                    </a:cxn>
                    <a:cxn ang="0">
                      <a:pos x="connsiteX9829" y="connsiteY9829"/>
                    </a:cxn>
                    <a:cxn ang="0">
                      <a:pos x="connsiteX9830" y="connsiteY9830"/>
                    </a:cxn>
                    <a:cxn ang="0">
                      <a:pos x="connsiteX9831" y="connsiteY9831"/>
                    </a:cxn>
                    <a:cxn ang="0">
                      <a:pos x="connsiteX9832" y="connsiteY9832"/>
                    </a:cxn>
                    <a:cxn ang="0">
                      <a:pos x="connsiteX9833" y="connsiteY9833"/>
                    </a:cxn>
                    <a:cxn ang="0">
                      <a:pos x="connsiteX9834" y="connsiteY9834"/>
                    </a:cxn>
                    <a:cxn ang="0">
                      <a:pos x="connsiteX9835" y="connsiteY9835"/>
                    </a:cxn>
                    <a:cxn ang="0">
                      <a:pos x="connsiteX9836" y="connsiteY9836"/>
                    </a:cxn>
                    <a:cxn ang="0">
                      <a:pos x="connsiteX9837" y="connsiteY9837"/>
                    </a:cxn>
                    <a:cxn ang="0">
                      <a:pos x="connsiteX9838" y="connsiteY9838"/>
                    </a:cxn>
                    <a:cxn ang="0">
                      <a:pos x="connsiteX9839" y="connsiteY9839"/>
                    </a:cxn>
                    <a:cxn ang="0">
                      <a:pos x="connsiteX9840" y="connsiteY9840"/>
                    </a:cxn>
                    <a:cxn ang="0">
                      <a:pos x="connsiteX9841" y="connsiteY9841"/>
                    </a:cxn>
                    <a:cxn ang="0">
                      <a:pos x="connsiteX9842" y="connsiteY9842"/>
                    </a:cxn>
                    <a:cxn ang="0">
                      <a:pos x="connsiteX9843" y="connsiteY9843"/>
                    </a:cxn>
                    <a:cxn ang="0">
                      <a:pos x="connsiteX9844" y="connsiteY9844"/>
                    </a:cxn>
                    <a:cxn ang="0">
                      <a:pos x="connsiteX9845" y="connsiteY9845"/>
                    </a:cxn>
                    <a:cxn ang="0">
                      <a:pos x="connsiteX9846" y="connsiteY9846"/>
                    </a:cxn>
                    <a:cxn ang="0">
                      <a:pos x="connsiteX9847" y="connsiteY9847"/>
                    </a:cxn>
                    <a:cxn ang="0">
                      <a:pos x="connsiteX9848" y="connsiteY9848"/>
                    </a:cxn>
                    <a:cxn ang="0">
                      <a:pos x="connsiteX9849" y="connsiteY9849"/>
                    </a:cxn>
                    <a:cxn ang="0">
                      <a:pos x="connsiteX9850" y="connsiteY9850"/>
                    </a:cxn>
                    <a:cxn ang="0">
                      <a:pos x="connsiteX9851" y="connsiteY9851"/>
                    </a:cxn>
                    <a:cxn ang="0">
                      <a:pos x="connsiteX9852" y="connsiteY9852"/>
                    </a:cxn>
                    <a:cxn ang="0">
                      <a:pos x="connsiteX9853" y="connsiteY9853"/>
                    </a:cxn>
                    <a:cxn ang="0">
                      <a:pos x="connsiteX9854" y="connsiteY9854"/>
                    </a:cxn>
                    <a:cxn ang="0">
                      <a:pos x="connsiteX9855" y="connsiteY9855"/>
                    </a:cxn>
                    <a:cxn ang="0">
                      <a:pos x="connsiteX9856" y="connsiteY9856"/>
                    </a:cxn>
                    <a:cxn ang="0">
                      <a:pos x="connsiteX9857" y="connsiteY9857"/>
                    </a:cxn>
                    <a:cxn ang="0">
                      <a:pos x="connsiteX9858" y="connsiteY9858"/>
                    </a:cxn>
                    <a:cxn ang="0">
                      <a:pos x="connsiteX9859" y="connsiteY9859"/>
                    </a:cxn>
                    <a:cxn ang="0">
                      <a:pos x="connsiteX9860" y="connsiteY9860"/>
                    </a:cxn>
                    <a:cxn ang="0">
                      <a:pos x="connsiteX9861" y="connsiteY9861"/>
                    </a:cxn>
                    <a:cxn ang="0">
                      <a:pos x="connsiteX9862" y="connsiteY9862"/>
                    </a:cxn>
                    <a:cxn ang="0">
                      <a:pos x="connsiteX9863" y="connsiteY9863"/>
                    </a:cxn>
                    <a:cxn ang="0">
                      <a:pos x="connsiteX9864" y="connsiteY9864"/>
                    </a:cxn>
                    <a:cxn ang="0">
                      <a:pos x="connsiteX9865" y="connsiteY9865"/>
                    </a:cxn>
                    <a:cxn ang="0">
                      <a:pos x="connsiteX9866" y="connsiteY9866"/>
                    </a:cxn>
                    <a:cxn ang="0">
                      <a:pos x="connsiteX9867" y="connsiteY9867"/>
                    </a:cxn>
                    <a:cxn ang="0">
                      <a:pos x="connsiteX9868" y="connsiteY9868"/>
                    </a:cxn>
                    <a:cxn ang="0">
                      <a:pos x="connsiteX9869" y="connsiteY9869"/>
                    </a:cxn>
                    <a:cxn ang="0">
                      <a:pos x="connsiteX9870" y="connsiteY9870"/>
                    </a:cxn>
                    <a:cxn ang="0">
                      <a:pos x="connsiteX9871" y="connsiteY9871"/>
                    </a:cxn>
                    <a:cxn ang="0">
                      <a:pos x="connsiteX9872" y="connsiteY9872"/>
                    </a:cxn>
                    <a:cxn ang="0">
                      <a:pos x="connsiteX9873" y="connsiteY9873"/>
                    </a:cxn>
                    <a:cxn ang="0">
                      <a:pos x="connsiteX9874" y="connsiteY9874"/>
                    </a:cxn>
                    <a:cxn ang="0">
                      <a:pos x="connsiteX9875" y="connsiteY9875"/>
                    </a:cxn>
                    <a:cxn ang="0">
                      <a:pos x="connsiteX9876" y="connsiteY9876"/>
                    </a:cxn>
                    <a:cxn ang="0">
                      <a:pos x="connsiteX9877" y="connsiteY9877"/>
                    </a:cxn>
                    <a:cxn ang="0">
                      <a:pos x="connsiteX9878" y="connsiteY9878"/>
                    </a:cxn>
                    <a:cxn ang="0">
                      <a:pos x="connsiteX9879" y="connsiteY9879"/>
                    </a:cxn>
                    <a:cxn ang="0">
                      <a:pos x="connsiteX9880" y="connsiteY9880"/>
                    </a:cxn>
                    <a:cxn ang="0">
                      <a:pos x="connsiteX9881" y="connsiteY9881"/>
                    </a:cxn>
                    <a:cxn ang="0">
                      <a:pos x="connsiteX9882" y="connsiteY9882"/>
                    </a:cxn>
                    <a:cxn ang="0">
                      <a:pos x="connsiteX9883" y="connsiteY9883"/>
                    </a:cxn>
                    <a:cxn ang="0">
                      <a:pos x="connsiteX9884" y="connsiteY9884"/>
                    </a:cxn>
                    <a:cxn ang="0">
                      <a:pos x="connsiteX9885" y="connsiteY9885"/>
                    </a:cxn>
                    <a:cxn ang="0">
                      <a:pos x="connsiteX9886" y="connsiteY9886"/>
                    </a:cxn>
                    <a:cxn ang="0">
                      <a:pos x="connsiteX9887" y="connsiteY9887"/>
                    </a:cxn>
                    <a:cxn ang="0">
                      <a:pos x="connsiteX9888" y="connsiteY9888"/>
                    </a:cxn>
                    <a:cxn ang="0">
                      <a:pos x="connsiteX9889" y="connsiteY9889"/>
                    </a:cxn>
                    <a:cxn ang="0">
                      <a:pos x="connsiteX9890" y="connsiteY9890"/>
                    </a:cxn>
                    <a:cxn ang="0">
                      <a:pos x="connsiteX9891" y="connsiteY9891"/>
                    </a:cxn>
                    <a:cxn ang="0">
                      <a:pos x="connsiteX9892" y="connsiteY9892"/>
                    </a:cxn>
                    <a:cxn ang="0">
                      <a:pos x="connsiteX9893" y="connsiteY9893"/>
                    </a:cxn>
                    <a:cxn ang="0">
                      <a:pos x="connsiteX9894" y="connsiteY9894"/>
                    </a:cxn>
                    <a:cxn ang="0">
                      <a:pos x="connsiteX9895" y="connsiteY9895"/>
                    </a:cxn>
                    <a:cxn ang="0">
                      <a:pos x="connsiteX9896" y="connsiteY9896"/>
                    </a:cxn>
                    <a:cxn ang="0">
                      <a:pos x="connsiteX9897" y="connsiteY9897"/>
                    </a:cxn>
                    <a:cxn ang="0">
                      <a:pos x="connsiteX9898" y="connsiteY9898"/>
                    </a:cxn>
                    <a:cxn ang="0">
                      <a:pos x="connsiteX9899" y="connsiteY9899"/>
                    </a:cxn>
                    <a:cxn ang="0">
                      <a:pos x="connsiteX9900" y="connsiteY9900"/>
                    </a:cxn>
                    <a:cxn ang="0">
                      <a:pos x="connsiteX9901" y="connsiteY9901"/>
                    </a:cxn>
                    <a:cxn ang="0">
                      <a:pos x="connsiteX9902" y="connsiteY9902"/>
                    </a:cxn>
                    <a:cxn ang="0">
                      <a:pos x="connsiteX9903" y="connsiteY9903"/>
                    </a:cxn>
                    <a:cxn ang="0">
                      <a:pos x="connsiteX9904" y="connsiteY9904"/>
                    </a:cxn>
                    <a:cxn ang="0">
                      <a:pos x="connsiteX9905" y="connsiteY9905"/>
                    </a:cxn>
                    <a:cxn ang="0">
                      <a:pos x="connsiteX9906" y="connsiteY9906"/>
                    </a:cxn>
                    <a:cxn ang="0">
                      <a:pos x="connsiteX9907" y="connsiteY9907"/>
                    </a:cxn>
                    <a:cxn ang="0">
                      <a:pos x="connsiteX9908" y="connsiteY9908"/>
                    </a:cxn>
                    <a:cxn ang="0">
                      <a:pos x="connsiteX9909" y="connsiteY9909"/>
                    </a:cxn>
                    <a:cxn ang="0">
                      <a:pos x="connsiteX9910" y="connsiteY9910"/>
                    </a:cxn>
                    <a:cxn ang="0">
                      <a:pos x="connsiteX9911" y="connsiteY9911"/>
                    </a:cxn>
                    <a:cxn ang="0">
                      <a:pos x="connsiteX9912" y="connsiteY9912"/>
                    </a:cxn>
                    <a:cxn ang="0">
                      <a:pos x="connsiteX9913" y="connsiteY9913"/>
                    </a:cxn>
                    <a:cxn ang="0">
                      <a:pos x="connsiteX9914" y="connsiteY9914"/>
                    </a:cxn>
                    <a:cxn ang="0">
                      <a:pos x="connsiteX9915" y="connsiteY9915"/>
                    </a:cxn>
                    <a:cxn ang="0">
                      <a:pos x="connsiteX9916" y="connsiteY9916"/>
                    </a:cxn>
                    <a:cxn ang="0">
                      <a:pos x="connsiteX9917" y="connsiteY9917"/>
                    </a:cxn>
                    <a:cxn ang="0">
                      <a:pos x="connsiteX9918" y="connsiteY9918"/>
                    </a:cxn>
                    <a:cxn ang="0">
                      <a:pos x="connsiteX9919" y="connsiteY9919"/>
                    </a:cxn>
                    <a:cxn ang="0">
                      <a:pos x="connsiteX9920" y="connsiteY9920"/>
                    </a:cxn>
                    <a:cxn ang="0">
                      <a:pos x="connsiteX9921" y="connsiteY9921"/>
                    </a:cxn>
                    <a:cxn ang="0">
                      <a:pos x="connsiteX9922" y="connsiteY9922"/>
                    </a:cxn>
                    <a:cxn ang="0">
                      <a:pos x="connsiteX9923" y="connsiteY9923"/>
                    </a:cxn>
                    <a:cxn ang="0">
                      <a:pos x="connsiteX9924" y="connsiteY9924"/>
                    </a:cxn>
                    <a:cxn ang="0">
                      <a:pos x="connsiteX9925" y="connsiteY9925"/>
                    </a:cxn>
                    <a:cxn ang="0">
                      <a:pos x="connsiteX9926" y="connsiteY9926"/>
                    </a:cxn>
                    <a:cxn ang="0">
                      <a:pos x="connsiteX9927" y="connsiteY9927"/>
                    </a:cxn>
                    <a:cxn ang="0">
                      <a:pos x="connsiteX9928" y="connsiteY9928"/>
                    </a:cxn>
                    <a:cxn ang="0">
                      <a:pos x="connsiteX9929" y="connsiteY9929"/>
                    </a:cxn>
                    <a:cxn ang="0">
                      <a:pos x="connsiteX9930" y="connsiteY9930"/>
                    </a:cxn>
                    <a:cxn ang="0">
                      <a:pos x="connsiteX9931" y="connsiteY9931"/>
                    </a:cxn>
                    <a:cxn ang="0">
                      <a:pos x="connsiteX9932" y="connsiteY9932"/>
                    </a:cxn>
                    <a:cxn ang="0">
                      <a:pos x="connsiteX9933" y="connsiteY9933"/>
                    </a:cxn>
                    <a:cxn ang="0">
                      <a:pos x="connsiteX9934" y="connsiteY9934"/>
                    </a:cxn>
                    <a:cxn ang="0">
                      <a:pos x="connsiteX9935" y="connsiteY9935"/>
                    </a:cxn>
                    <a:cxn ang="0">
                      <a:pos x="connsiteX9936" y="connsiteY9936"/>
                    </a:cxn>
                    <a:cxn ang="0">
                      <a:pos x="connsiteX9937" y="connsiteY9937"/>
                    </a:cxn>
                    <a:cxn ang="0">
                      <a:pos x="connsiteX9938" y="connsiteY9938"/>
                    </a:cxn>
                    <a:cxn ang="0">
                      <a:pos x="connsiteX9939" y="connsiteY9939"/>
                    </a:cxn>
                    <a:cxn ang="0">
                      <a:pos x="connsiteX9940" y="connsiteY9940"/>
                    </a:cxn>
                    <a:cxn ang="0">
                      <a:pos x="connsiteX9941" y="connsiteY9941"/>
                    </a:cxn>
                    <a:cxn ang="0">
                      <a:pos x="connsiteX9942" y="connsiteY9942"/>
                    </a:cxn>
                    <a:cxn ang="0">
                      <a:pos x="connsiteX9943" y="connsiteY9943"/>
                    </a:cxn>
                    <a:cxn ang="0">
                      <a:pos x="connsiteX9944" y="connsiteY9944"/>
                    </a:cxn>
                    <a:cxn ang="0">
                      <a:pos x="connsiteX9945" y="connsiteY9945"/>
                    </a:cxn>
                    <a:cxn ang="0">
                      <a:pos x="connsiteX9946" y="connsiteY9946"/>
                    </a:cxn>
                    <a:cxn ang="0">
                      <a:pos x="connsiteX9947" y="connsiteY9947"/>
                    </a:cxn>
                    <a:cxn ang="0">
                      <a:pos x="connsiteX9948" y="connsiteY9948"/>
                    </a:cxn>
                    <a:cxn ang="0">
                      <a:pos x="connsiteX9949" y="connsiteY9949"/>
                    </a:cxn>
                    <a:cxn ang="0">
                      <a:pos x="connsiteX9950" y="connsiteY9950"/>
                    </a:cxn>
                    <a:cxn ang="0">
                      <a:pos x="connsiteX9951" y="connsiteY9951"/>
                    </a:cxn>
                    <a:cxn ang="0">
                      <a:pos x="connsiteX9952" y="connsiteY9952"/>
                    </a:cxn>
                    <a:cxn ang="0">
                      <a:pos x="connsiteX9953" y="connsiteY9953"/>
                    </a:cxn>
                    <a:cxn ang="0">
                      <a:pos x="connsiteX9954" y="connsiteY9954"/>
                    </a:cxn>
                    <a:cxn ang="0">
                      <a:pos x="connsiteX9955" y="connsiteY9955"/>
                    </a:cxn>
                    <a:cxn ang="0">
                      <a:pos x="connsiteX9956" y="connsiteY9956"/>
                    </a:cxn>
                    <a:cxn ang="0">
                      <a:pos x="connsiteX9957" y="connsiteY9957"/>
                    </a:cxn>
                    <a:cxn ang="0">
                      <a:pos x="connsiteX9958" y="connsiteY9958"/>
                    </a:cxn>
                    <a:cxn ang="0">
                      <a:pos x="connsiteX9959" y="connsiteY9959"/>
                    </a:cxn>
                    <a:cxn ang="0">
                      <a:pos x="connsiteX9960" y="connsiteY9960"/>
                    </a:cxn>
                    <a:cxn ang="0">
                      <a:pos x="connsiteX9961" y="connsiteY9961"/>
                    </a:cxn>
                    <a:cxn ang="0">
                      <a:pos x="connsiteX9962" y="connsiteY9962"/>
                    </a:cxn>
                    <a:cxn ang="0">
                      <a:pos x="connsiteX9963" y="connsiteY9963"/>
                    </a:cxn>
                    <a:cxn ang="0">
                      <a:pos x="connsiteX9964" y="connsiteY9964"/>
                    </a:cxn>
                    <a:cxn ang="0">
                      <a:pos x="connsiteX9965" y="connsiteY9965"/>
                    </a:cxn>
                    <a:cxn ang="0">
                      <a:pos x="connsiteX9966" y="connsiteY9966"/>
                    </a:cxn>
                    <a:cxn ang="0">
                      <a:pos x="connsiteX9967" y="connsiteY9967"/>
                    </a:cxn>
                    <a:cxn ang="0">
                      <a:pos x="connsiteX9968" y="connsiteY9968"/>
                    </a:cxn>
                    <a:cxn ang="0">
                      <a:pos x="connsiteX9969" y="connsiteY9969"/>
                    </a:cxn>
                    <a:cxn ang="0">
                      <a:pos x="connsiteX9970" y="connsiteY9970"/>
                    </a:cxn>
                    <a:cxn ang="0">
                      <a:pos x="connsiteX9971" y="connsiteY9971"/>
                    </a:cxn>
                    <a:cxn ang="0">
                      <a:pos x="connsiteX9972" y="connsiteY9972"/>
                    </a:cxn>
                    <a:cxn ang="0">
                      <a:pos x="connsiteX9973" y="connsiteY9973"/>
                    </a:cxn>
                    <a:cxn ang="0">
                      <a:pos x="connsiteX9974" y="connsiteY9974"/>
                    </a:cxn>
                    <a:cxn ang="0">
                      <a:pos x="connsiteX9975" y="connsiteY9975"/>
                    </a:cxn>
                    <a:cxn ang="0">
                      <a:pos x="connsiteX9976" y="connsiteY9976"/>
                    </a:cxn>
                    <a:cxn ang="0">
                      <a:pos x="connsiteX9977" y="connsiteY9977"/>
                    </a:cxn>
                    <a:cxn ang="0">
                      <a:pos x="connsiteX9978" y="connsiteY9978"/>
                    </a:cxn>
                    <a:cxn ang="0">
                      <a:pos x="connsiteX9979" y="connsiteY9979"/>
                    </a:cxn>
                    <a:cxn ang="0">
                      <a:pos x="connsiteX9980" y="connsiteY9980"/>
                    </a:cxn>
                    <a:cxn ang="0">
                      <a:pos x="connsiteX9981" y="connsiteY9981"/>
                    </a:cxn>
                    <a:cxn ang="0">
                      <a:pos x="connsiteX9982" y="connsiteY9982"/>
                    </a:cxn>
                    <a:cxn ang="0">
                      <a:pos x="connsiteX9983" y="connsiteY9983"/>
                    </a:cxn>
                    <a:cxn ang="0">
                      <a:pos x="connsiteX9984" y="connsiteY9984"/>
                    </a:cxn>
                    <a:cxn ang="0">
                      <a:pos x="connsiteX9985" y="connsiteY9985"/>
                    </a:cxn>
                    <a:cxn ang="0">
                      <a:pos x="connsiteX9986" y="connsiteY9986"/>
                    </a:cxn>
                    <a:cxn ang="0">
                      <a:pos x="connsiteX9987" y="connsiteY9987"/>
                    </a:cxn>
                    <a:cxn ang="0">
                      <a:pos x="connsiteX9988" y="connsiteY9988"/>
                    </a:cxn>
                    <a:cxn ang="0">
                      <a:pos x="connsiteX9989" y="connsiteY9989"/>
                    </a:cxn>
                    <a:cxn ang="0">
                      <a:pos x="connsiteX9990" y="connsiteY9990"/>
                    </a:cxn>
                    <a:cxn ang="0">
                      <a:pos x="connsiteX9991" y="connsiteY9991"/>
                    </a:cxn>
                    <a:cxn ang="0">
                      <a:pos x="connsiteX9992" y="connsiteY9992"/>
                    </a:cxn>
                    <a:cxn ang="0">
                      <a:pos x="connsiteX9993" y="connsiteY9993"/>
                    </a:cxn>
                    <a:cxn ang="0">
                      <a:pos x="connsiteX9994" y="connsiteY9994"/>
                    </a:cxn>
                    <a:cxn ang="0">
                      <a:pos x="connsiteX9995" y="connsiteY9995"/>
                    </a:cxn>
                    <a:cxn ang="0">
                      <a:pos x="connsiteX9996" y="connsiteY9996"/>
                    </a:cxn>
                    <a:cxn ang="0">
                      <a:pos x="connsiteX9997" y="connsiteY9997"/>
                    </a:cxn>
                    <a:cxn ang="0">
                      <a:pos x="connsiteX9998" y="connsiteY9998"/>
                    </a:cxn>
                    <a:cxn ang="0">
                      <a:pos x="connsiteX9999" y="connsiteY9999"/>
                    </a:cxn>
                    <a:cxn ang="0">
                      <a:pos x="connsiteX10000" y="connsiteY10000"/>
                    </a:cxn>
                    <a:cxn ang="0">
                      <a:pos x="connsiteX10001" y="connsiteY10001"/>
                    </a:cxn>
                    <a:cxn ang="0">
                      <a:pos x="connsiteX10002" y="connsiteY10002"/>
                    </a:cxn>
                    <a:cxn ang="0">
                      <a:pos x="connsiteX10003" y="connsiteY10003"/>
                    </a:cxn>
                    <a:cxn ang="0">
                      <a:pos x="connsiteX10004" y="connsiteY10004"/>
                    </a:cxn>
                    <a:cxn ang="0">
                      <a:pos x="connsiteX10005" y="connsiteY10005"/>
                    </a:cxn>
                    <a:cxn ang="0">
                      <a:pos x="connsiteX10006" y="connsiteY10006"/>
                    </a:cxn>
                    <a:cxn ang="0">
                      <a:pos x="connsiteX10007" y="connsiteY10007"/>
                    </a:cxn>
                    <a:cxn ang="0">
                      <a:pos x="connsiteX10008" y="connsiteY10008"/>
                    </a:cxn>
                    <a:cxn ang="0">
                      <a:pos x="connsiteX10009" y="connsiteY10009"/>
                    </a:cxn>
                    <a:cxn ang="0">
                      <a:pos x="connsiteX10010" y="connsiteY10010"/>
                    </a:cxn>
                    <a:cxn ang="0">
                      <a:pos x="connsiteX10011" y="connsiteY10011"/>
                    </a:cxn>
                    <a:cxn ang="0">
                      <a:pos x="connsiteX10012" y="connsiteY10012"/>
                    </a:cxn>
                    <a:cxn ang="0">
                      <a:pos x="connsiteX10013" y="connsiteY10013"/>
                    </a:cxn>
                    <a:cxn ang="0">
                      <a:pos x="connsiteX10014" y="connsiteY10014"/>
                    </a:cxn>
                    <a:cxn ang="0">
                      <a:pos x="connsiteX10015" y="connsiteY10015"/>
                    </a:cxn>
                    <a:cxn ang="0">
                      <a:pos x="connsiteX10016" y="connsiteY10016"/>
                    </a:cxn>
                    <a:cxn ang="0">
                      <a:pos x="connsiteX10017" y="connsiteY10017"/>
                    </a:cxn>
                    <a:cxn ang="0">
                      <a:pos x="connsiteX10018" y="connsiteY10018"/>
                    </a:cxn>
                    <a:cxn ang="0">
                      <a:pos x="connsiteX10019" y="connsiteY10019"/>
                    </a:cxn>
                    <a:cxn ang="0">
                      <a:pos x="connsiteX10020" y="connsiteY10020"/>
                    </a:cxn>
                    <a:cxn ang="0">
                      <a:pos x="connsiteX10021" y="connsiteY10021"/>
                    </a:cxn>
                    <a:cxn ang="0">
                      <a:pos x="connsiteX10022" y="connsiteY10022"/>
                    </a:cxn>
                    <a:cxn ang="0">
                      <a:pos x="connsiteX10023" y="connsiteY10023"/>
                    </a:cxn>
                    <a:cxn ang="0">
                      <a:pos x="connsiteX10024" y="connsiteY10024"/>
                    </a:cxn>
                    <a:cxn ang="0">
                      <a:pos x="connsiteX10025" y="connsiteY10025"/>
                    </a:cxn>
                    <a:cxn ang="0">
                      <a:pos x="connsiteX10026" y="connsiteY10026"/>
                    </a:cxn>
                    <a:cxn ang="0">
                      <a:pos x="connsiteX10027" y="connsiteY10027"/>
                    </a:cxn>
                    <a:cxn ang="0">
                      <a:pos x="connsiteX10028" y="connsiteY10028"/>
                    </a:cxn>
                    <a:cxn ang="0">
                      <a:pos x="connsiteX10029" y="connsiteY10029"/>
                    </a:cxn>
                    <a:cxn ang="0">
                      <a:pos x="connsiteX10030" y="connsiteY10030"/>
                    </a:cxn>
                    <a:cxn ang="0">
                      <a:pos x="connsiteX10031" y="connsiteY10031"/>
                    </a:cxn>
                    <a:cxn ang="0">
                      <a:pos x="connsiteX10032" y="connsiteY10032"/>
                    </a:cxn>
                    <a:cxn ang="0">
                      <a:pos x="connsiteX10033" y="connsiteY10033"/>
                    </a:cxn>
                    <a:cxn ang="0">
                      <a:pos x="connsiteX10034" y="connsiteY10034"/>
                    </a:cxn>
                    <a:cxn ang="0">
                      <a:pos x="connsiteX10035" y="connsiteY10035"/>
                    </a:cxn>
                    <a:cxn ang="0">
                      <a:pos x="connsiteX10036" y="connsiteY10036"/>
                    </a:cxn>
                    <a:cxn ang="0">
                      <a:pos x="connsiteX10037" y="connsiteY10037"/>
                    </a:cxn>
                    <a:cxn ang="0">
                      <a:pos x="connsiteX10038" y="connsiteY10038"/>
                    </a:cxn>
                    <a:cxn ang="0">
                      <a:pos x="connsiteX10039" y="connsiteY10039"/>
                    </a:cxn>
                    <a:cxn ang="0">
                      <a:pos x="connsiteX10040" y="connsiteY10040"/>
                    </a:cxn>
                    <a:cxn ang="0">
                      <a:pos x="connsiteX10041" y="connsiteY10041"/>
                    </a:cxn>
                    <a:cxn ang="0">
                      <a:pos x="connsiteX10042" y="connsiteY10042"/>
                    </a:cxn>
                    <a:cxn ang="0">
                      <a:pos x="connsiteX10043" y="connsiteY10043"/>
                    </a:cxn>
                    <a:cxn ang="0">
                      <a:pos x="connsiteX10044" y="connsiteY10044"/>
                    </a:cxn>
                    <a:cxn ang="0">
                      <a:pos x="connsiteX10045" y="connsiteY10045"/>
                    </a:cxn>
                    <a:cxn ang="0">
                      <a:pos x="connsiteX10046" y="connsiteY10046"/>
                    </a:cxn>
                    <a:cxn ang="0">
                      <a:pos x="connsiteX10047" y="connsiteY10047"/>
                    </a:cxn>
                    <a:cxn ang="0">
                      <a:pos x="connsiteX10048" y="connsiteY10048"/>
                    </a:cxn>
                    <a:cxn ang="0">
                      <a:pos x="connsiteX10049" y="connsiteY10049"/>
                    </a:cxn>
                    <a:cxn ang="0">
                      <a:pos x="connsiteX10050" y="connsiteY10050"/>
                    </a:cxn>
                    <a:cxn ang="0">
                      <a:pos x="connsiteX10051" y="connsiteY10051"/>
                    </a:cxn>
                    <a:cxn ang="0">
                      <a:pos x="connsiteX10052" y="connsiteY10052"/>
                    </a:cxn>
                    <a:cxn ang="0">
                      <a:pos x="connsiteX10053" y="connsiteY10053"/>
                    </a:cxn>
                    <a:cxn ang="0">
                      <a:pos x="connsiteX10054" y="connsiteY10054"/>
                    </a:cxn>
                    <a:cxn ang="0">
                      <a:pos x="connsiteX10055" y="connsiteY10055"/>
                    </a:cxn>
                    <a:cxn ang="0">
                      <a:pos x="connsiteX10056" y="connsiteY10056"/>
                    </a:cxn>
                    <a:cxn ang="0">
                      <a:pos x="connsiteX10057" y="connsiteY10057"/>
                    </a:cxn>
                    <a:cxn ang="0">
                      <a:pos x="connsiteX10058" y="connsiteY10058"/>
                    </a:cxn>
                    <a:cxn ang="0">
                      <a:pos x="connsiteX10059" y="connsiteY10059"/>
                    </a:cxn>
                    <a:cxn ang="0">
                      <a:pos x="connsiteX10060" y="connsiteY10060"/>
                    </a:cxn>
                    <a:cxn ang="0">
                      <a:pos x="connsiteX10061" y="connsiteY10061"/>
                    </a:cxn>
                    <a:cxn ang="0">
                      <a:pos x="connsiteX10062" y="connsiteY10062"/>
                    </a:cxn>
                    <a:cxn ang="0">
                      <a:pos x="connsiteX10063" y="connsiteY10063"/>
                    </a:cxn>
                    <a:cxn ang="0">
                      <a:pos x="connsiteX10064" y="connsiteY10064"/>
                    </a:cxn>
                    <a:cxn ang="0">
                      <a:pos x="connsiteX10065" y="connsiteY10065"/>
                    </a:cxn>
                    <a:cxn ang="0">
                      <a:pos x="connsiteX10066" y="connsiteY10066"/>
                    </a:cxn>
                    <a:cxn ang="0">
                      <a:pos x="connsiteX10067" y="connsiteY10067"/>
                    </a:cxn>
                    <a:cxn ang="0">
                      <a:pos x="connsiteX10068" y="connsiteY10068"/>
                    </a:cxn>
                    <a:cxn ang="0">
                      <a:pos x="connsiteX10069" y="connsiteY10069"/>
                    </a:cxn>
                    <a:cxn ang="0">
                      <a:pos x="connsiteX10070" y="connsiteY10070"/>
                    </a:cxn>
                    <a:cxn ang="0">
                      <a:pos x="connsiteX10071" y="connsiteY10071"/>
                    </a:cxn>
                    <a:cxn ang="0">
                      <a:pos x="connsiteX10072" y="connsiteY10072"/>
                    </a:cxn>
                    <a:cxn ang="0">
                      <a:pos x="connsiteX10073" y="connsiteY10073"/>
                    </a:cxn>
                    <a:cxn ang="0">
                      <a:pos x="connsiteX10074" y="connsiteY10074"/>
                    </a:cxn>
                    <a:cxn ang="0">
                      <a:pos x="connsiteX10075" y="connsiteY10075"/>
                    </a:cxn>
                    <a:cxn ang="0">
                      <a:pos x="connsiteX10076" y="connsiteY10076"/>
                    </a:cxn>
                    <a:cxn ang="0">
                      <a:pos x="connsiteX10077" y="connsiteY10077"/>
                    </a:cxn>
                    <a:cxn ang="0">
                      <a:pos x="connsiteX10078" y="connsiteY10078"/>
                    </a:cxn>
                    <a:cxn ang="0">
                      <a:pos x="connsiteX10079" y="connsiteY10079"/>
                    </a:cxn>
                    <a:cxn ang="0">
                      <a:pos x="connsiteX10080" y="connsiteY10080"/>
                    </a:cxn>
                    <a:cxn ang="0">
                      <a:pos x="connsiteX10081" y="connsiteY10081"/>
                    </a:cxn>
                    <a:cxn ang="0">
                      <a:pos x="connsiteX10082" y="connsiteY10082"/>
                    </a:cxn>
                    <a:cxn ang="0">
                      <a:pos x="connsiteX10083" y="connsiteY10083"/>
                    </a:cxn>
                    <a:cxn ang="0">
                      <a:pos x="connsiteX10084" y="connsiteY10084"/>
                    </a:cxn>
                    <a:cxn ang="0">
                      <a:pos x="connsiteX10085" y="connsiteY10085"/>
                    </a:cxn>
                    <a:cxn ang="0">
                      <a:pos x="connsiteX10086" y="connsiteY10086"/>
                    </a:cxn>
                    <a:cxn ang="0">
                      <a:pos x="connsiteX10087" y="connsiteY10087"/>
                    </a:cxn>
                    <a:cxn ang="0">
                      <a:pos x="connsiteX10088" y="connsiteY10088"/>
                    </a:cxn>
                    <a:cxn ang="0">
                      <a:pos x="connsiteX10089" y="connsiteY10089"/>
                    </a:cxn>
                    <a:cxn ang="0">
                      <a:pos x="connsiteX10090" y="connsiteY10090"/>
                    </a:cxn>
                    <a:cxn ang="0">
                      <a:pos x="connsiteX10091" y="connsiteY10091"/>
                    </a:cxn>
                    <a:cxn ang="0">
                      <a:pos x="connsiteX10092" y="connsiteY10092"/>
                    </a:cxn>
                    <a:cxn ang="0">
                      <a:pos x="connsiteX10093" y="connsiteY10093"/>
                    </a:cxn>
                    <a:cxn ang="0">
                      <a:pos x="connsiteX10094" y="connsiteY10094"/>
                    </a:cxn>
                    <a:cxn ang="0">
                      <a:pos x="connsiteX10095" y="connsiteY10095"/>
                    </a:cxn>
                    <a:cxn ang="0">
                      <a:pos x="connsiteX10096" y="connsiteY10096"/>
                    </a:cxn>
                    <a:cxn ang="0">
                      <a:pos x="connsiteX10097" y="connsiteY10097"/>
                    </a:cxn>
                    <a:cxn ang="0">
                      <a:pos x="connsiteX10098" y="connsiteY10098"/>
                    </a:cxn>
                    <a:cxn ang="0">
                      <a:pos x="connsiteX10099" y="connsiteY10099"/>
                    </a:cxn>
                    <a:cxn ang="0">
                      <a:pos x="connsiteX10100" y="connsiteY10100"/>
                    </a:cxn>
                    <a:cxn ang="0">
                      <a:pos x="connsiteX10101" y="connsiteY10101"/>
                    </a:cxn>
                    <a:cxn ang="0">
                      <a:pos x="connsiteX10102" y="connsiteY10102"/>
                    </a:cxn>
                    <a:cxn ang="0">
                      <a:pos x="connsiteX10103" y="connsiteY10103"/>
                    </a:cxn>
                    <a:cxn ang="0">
                      <a:pos x="connsiteX10104" y="connsiteY10104"/>
                    </a:cxn>
                    <a:cxn ang="0">
                      <a:pos x="connsiteX10105" y="connsiteY10105"/>
                    </a:cxn>
                    <a:cxn ang="0">
                      <a:pos x="connsiteX10106" y="connsiteY10106"/>
                    </a:cxn>
                    <a:cxn ang="0">
                      <a:pos x="connsiteX10107" y="connsiteY10107"/>
                    </a:cxn>
                    <a:cxn ang="0">
                      <a:pos x="connsiteX10108" y="connsiteY10108"/>
                    </a:cxn>
                    <a:cxn ang="0">
                      <a:pos x="connsiteX10109" y="connsiteY10109"/>
                    </a:cxn>
                    <a:cxn ang="0">
                      <a:pos x="connsiteX10110" y="connsiteY10110"/>
                    </a:cxn>
                    <a:cxn ang="0">
                      <a:pos x="connsiteX10111" y="connsiteY10111"/>
                    </a:cxn>
                    <a:cxn ang="0">
                      <a:pos x="connsiteX10112" y="connsiteY10112"/>
                    </a:cxn>
                    <a:cxn ang="0">
                      <a:pos x="connsiteX10113" y="connsiteY10113"/>
                    </a:cxn>
                    <a:cxn ang="0">
                      <a:pos x="connsiteX10114" y="connsiteY10114"/>
                    </a:cxn>
                    <a:cxn ang="0">
                      <a:pos x="connsiteX10115" y="connsiteY10115"/>
                    </a:cxn>
                    <a:cxn ang="0">
                      <a:pos x="connsiteX10116" y="connsiteY10116"/>
                    </a:cxn>
                    <a:cxn ang="0">
                      <a:pos x="connsiteX10117" y="connsiteY10117"/>
                    </a:cxn>
                    <a:cxn ang="0">
                      <a:pos x="connsiteX10118" y="connsiteY10118"/>
                    </a:cxn>
                    <a:cxn ang="0">
                      <a:pos x="connsiteX10119" y="connsiteY10119"/>
                    </a:cxn>
                    <a:cxn ang="0">
                      <a:pos x="connsiteX10120" y="connsiteY10120"/>
                    </a:cxn>
                    <a:cxn ang="0">
                      <a:pos x="connsiteX10121" y="connsiteY10121"/>
                    </a:cxn>
                    <a:cxn ang="0">
                      <a:pos x="connsiteX10122" y="connsiteY10122"/>
                    </a:cxn>
                    <a:cxn ang="0">
                      <a:pos x="connsiteX10123" y="connsiteY10123"/>
                    </a:cxn>
                    <a:cxn ang="0">
                      <a:pos x="connsiteX10124" y="connsiteY10124"/>
                    </a:cxn>
                    <a:cxn ang="0">
                      <a:pos x="connsiteX10125" y="connsiteY10125"/>
                    </a:cxn>
                    <a:cxn ang="0">
                      <a:pos x="connsiteX10126" y="connsiteY10126"/>
                    </a:cxn>
                    <a:cxn ang="0">
                      <a:pos x="connsiteX10127" y="connsiteY10127"/>
                    </a:cxn>
                    <a:cxn ang="0">
                      <a:pos x="connsiteX10128" y="connsiteY10128"/>
                    </a:cxn>
                    <a:cxn ang="0">
                      <a:pos x="connsiteX10129" y="connsiteY10129"/>
                    </a:cxn>
                    <a:cxn ang="0">
                      <a:pos x="connsiteX10130" y="connsiteY10130"/>
                    </a:cxn>
                    <a:cxn ang="0">
                      <a:pos x="connsiteX10131" y="connsiteY10131"/>
                    </a:cxn>
                    <a:cxn ang="0">
                      <a:pos x="connsiteX10132" y="connsiteY10132"/>
                    </a:cxn>
                    <a:cxn ang="0">
                      <a:pos x="connsiteX10133" y="connsiteY10133"/>
                    </a:cxn>
                    <a:cxn ang="0">
                      <a:pos x="connsiteX10134" y="connsiteY10134"/>
                    </a:cxn>
                    <a:cxn ang="0">
                      <a:pos x="connsiteX10135" y="connsiteY10135"/>
                    </a:cxn>
                    <a:cxn ang="0">
                      <a:pos x="connsiteX10136" y="connsiteY10136"/>
                    </a:cxn>
                    <a:cxn ang="0">
                      <a:pos x="connsiteX10137" y="connsiteY10137"/>
                    </a:cxn>
                    <a:cxn ang="0">
                      <a:pos x="connsiteX10138" y="connsiteY10138"/>
                    </a:cxn>
                    <a:cxn ang="0">
                      <a:pos x="connsiteX10139" y="connsiteY10139"/>
                    </a:cxn>
                    <a:cxn ang="0">
                      <a:pos x="connsiteX10140" y="connsiteY10140"/>
                    </a:cxn>
                    <a:cxn ang="0">
                      <a:pos x="connsiteX10141" y="connsiteY10141"/>
                    </a:cxn>
                    <a:cxn ang="0">
                      <a:pos x="connsiteX10142" y="connsiteY10142"/>
                    </a:cxn>
                    <a:cxn ang="0">
                      <a:pos x="connsiteX10143" y="connsiteY10143"/>
                    </a:cxn>
                    <a:cxn ang="0">
                      <a:pos x="connsiteX10144" y="connsiteY10144"/>
                    </a:cxn>
                    <a:cxn ang="0">
                      <a:pos x="connsiteX10145" y="connsiteY10145"/>
                    </a:cxn>
                    <a:cxn ang="0">
                      <a:pos x="connsiteX10146" y="connsiteY10146"/>
                    </a:cxn>
                    <a:cxn ang="0">
                      <a:pos x="connsiteX10147" y="connsiteY10147"/>
                    </a:cxn>
                    <a:cxn ang="0">
                      <a:pos x="connsiteX10148" y="connsiteY10148"/>
                    </a:cxn>
                    <a:cxn ang="0">
                      <a:pos x="connsiteX10149" y="connsiteY10149"/>
                    </a:cxn>
                    <a:cxn ang="0">
                      <a:pos x="connsiteX10150" y="connsiteY10150"/>
                    </a:cxn>
                    <a:cxn ang="0">
                      <a:pos x="connsiteX10151" y="connsiteY10151"/>
                    </a:cxn>
                    <a:cxn ang="0">
                      <a:pos x="connsiteX10152" y="connsiteY10152"/>
                    </a:cxn>
                    <a:cxn ang="0">
                      <a:pos x="connsiteX10153" y="connsiteY10153"/>
                    </a:cxn>
                    <a:cxn ang="0">
                      <a:pos x="connsiteX10154" y="connsiteY10154"/>
                    </a:cxn>
                    <a:cxn ang="0">
                      <a:pos x="connsiteX10155" y="connsiteY10155"/>
                    </a:cxn>
                    <a:cxn ang="0">
                      <a:pos x="connsiteX10156" y="connsiteY10156"/>
                    </a:cxn>
                    <a:cxn ang="0">
                      <a:pos x="connsiteX10157" y="connsiteY10157"/>
                    </a:cxn>
                    <a:cxn ang="0">
                      <a:pos x="connsiteX10158" y="connsiteY10158"/>
                    </a:cxn>
                    <a:cxn ang="0">
                      <a:pos x="connsiteX10159" y="connsiteY10159"/>
                    </a:cxn>
                    <a:cxn ang="0">
                      <a:pos x="connsiteX10160" y="connsiteY10160"/>
                    </a:cxn>
                    <a:cxn ang="0">
                      <a:pos x="connsiteX10161" y="connsiteY10161"/>
                    </a:cxn>
                    <a:cxn ang="0">
                      <a:pos x="connsiteX10162" y="connsiteY10162"/>
                    </a:cxn>
                    <a:cxn ang="0">
                      <a:pos x="connsiteX10163" y="connsiteY10163"/>
                    </a:cxn>
                    <a:cxn ang="0">
                      <a:pos x="connsiteX10164" y="connsiteY10164"/>
                    </a:cxn>
                    <a:cxn ang="0">
                      <a:pos x="connsiteX10165" y="connsiteY10165"/>
                    </a:cxn>
                    <a:cxn ang="0">
                      <a:pos x="connsiteX10166" y="connsiteY10166"/>
                    </a:cxn>
                    <a:cxn ang="0">
                      <a:pos x="connsiteX10167" y="connsiteY10167"/>
                    </a:cxn>
                    <a:cxn ang="0">
                      <a:pos x="connsiteX10168" y="connsiteY10168"/>
                    </a:cxn>
                    <a:cxn ang="0">
                      <a:pos x="connsiteX10169" y="connsiteY10169"/>
                    </a:cxn>
                    <a:cxn ang="0">
                      <a:pos x="connsiteX10170" y="connsiteY10170"/>
                    </a:cxn>
                    <a:cxn ang="0">
                      <a:pos x="connsiteX10171" y="connsiteY10171"/>
                    </a:cxn>
                    <a:cxn ang="0">
                      <a:pos x="connsiteX10172" y="connsiteY10172"/>
                    </a:cxn>
                    <a:cxn ang="0">
                      <a:pos x="connsiteX10173" y="connsiteY10173"/>
                    </a:cxn>
                    <a:cxn ang="0">
                      <a:pos x="connsiteX10174" y="connsiteY10174"/>
                    </a:cxn>
                    <a:cxn ang="0">
                      <a:pos x="connsiteX10175" y="connsiteY10175"/>
                    </a:cxn>
                    <a:cxn ang="0">
                      <a:pos x="connsiteX10176" y="connsiteY10176"/>
                    </a:cxn>
                    <a:cxn ang="0">
                      <a:pos x="connsiteX10177" y="connsiteY10177"/>
                    </a:cxn>
                    <a:cxn ang="0">
                      <a:pos x="connsiteX10178" y="connsiteY10178"/>
                    </a:cxn>
                    <a:cxn ang="0">
                      <a:pos x="connsiteX10179" y="connsiteY10179"/>
                    </a:cxn>
                    <a:cxn ang="0">
                      <a:pos x="connsiteX10180" y="connsiteY10180"/>
                    </a:cxn>
                    <a:cxn ang="0">
                      <a:pos x="connsiteX10181" y="connsiteY10181"/>
                    </a:cxn>
                    <a:cxn ang="0">
                      <a:pos x="connsiteX10182" y="connsiteY10182"/>
                    </a:cxn>
                    <a:cxn ang="0">
                      <a:pos x="connsiteX10183" y="connsiteY10183"/>
                    </a:cxn>
                    <a:cxn ang="0">
                      <a:pos x="connsiteX10184" y="connsiteY10184"/>
                    </a:cxn>
                    <a:cxn ang="0">
                      <a:pos x="connsiteX10185" y="connsiteY10185"/>
                    </a:cxn>
                    <a:cxn ang="0">
                      <a:pos x="connsiteX10186" y="connsiteY10186"/>
                    </a:cxn>
                    <a:cxn ang="0">
                      <a:pos x="connsiteX10187" y="connsiteY10187"/>
                    </a:cxn>
                    <a:cxn ang="0">
                      <a:pos x="connsiteX10188" y="connsiteY10188"/>
                    </a:cxn>
                    <a:cxn ang="0">
                      <a:pos x="connsiteX10189" y="connsiteY10189"/>
                    </a:cxn>
                    <a:cxn ang="0">
                      <a:pos x="connsiteX10190" y="connsiteY10190"/>
                    </a:cxn>
                    <a:cxn ang="0">
                      <a:pos x="connsiteX10191" y="connsiteY10191"/>
                    </a:cxn>
                    <a:cxn ang="0">
                      <a:pos x="connsiteX10192" y="connsiteY10192"/>
                    </a:cxn>
                    <a:cxn ang="0">
                      <a:pos x="connsiteX10193" y="connsiteY10193"/>
                    </a:cxn>
                    <a:cxn ang="0">
                      <a:pos x="connsiteX10194" y="connsiteY10194"/>
                    </a:cxn>
                    <a:cxn ang="0">
                      <a:pos x="connsiteX10195" y="connsiteY10195"/>
                    </a:cxn>
                    <a:cxn ang="0">
                      <a:pos x="connsiteX10196" y="connsiteY10196"/>
                    </a:cxn>
                    <a:cxn ang="0">
                      <a:pos x="connsiteX10197" y="connsiteY10197"/>
                    </a:cxn>
                    <a:cxn ang="0">
                      <a:pos x="connsiteX10198" y="connsiteY10198"/>
                    </a:cxn>
                    <a:cxn ang="0">
                      <a:pos x="connsiteX10199" y="connsiteY10199"/>
                    </a:cxn>
                    <a:cxn ang="0">
                      <a:pos x="connsiteX10200" y="connsiteY10200"/>
                    </a:cxn>
                    <a:cxn ang="0">
                      <a:pos x="connsiteX10201" y="connsiteY10201"/>
                    </a:cxn>
                    <a:cxn ang="0">
                      <a:pos x="connsiteX10202" y="connsiteY10202"/>
                    </a:cxn>
                    <a:cxn ang="0">
                      <a:pos x="connsiteX10203" y="connsiteY10203"/>
                    </a:cxn>
                    <a:cxn ang="0">
                      <a:pos x="connsiteX10204" y="connsiteY10204"/>
                    </a:cxn>
                    <a:cxn ang="0">
                      <a:pos x="connsiteX10205" y="connsiteY10205"/>
                    </a:cxn>
                    <a:cxn ang="0">
                      <a:pos x="connsiteX10206" y="connsiteY10206"/>
                    </a:cxn>
                    <a:cxn ang="0">
                      <a:pos x="connsiteX10207" y="connsiteY10207"/>
                    </a:cxn>
                    <a:cxn ang="0">
                      <a:pos x="connsiteX10208" y="connsiteY10208"/>
                    </a:cxn>
                    <a:cxn ang="0">
                      <a:pos x="connsiteX10209" y="connsiteY10209"/>
                    </a:cxn>
                    <a:cxn ang="0">
                      <a:pos x="connsiteX10210" y="connsiteY10210"/>
                    </a:cxn>
                    <a:cxn ang="0">
                      <a:pos x="connsiteX10211" y="connsiteY10211"/>
                    </a:cxn>
                    <a:cxn ang="0">
                      <a:pos x="connsiteX10212" y="connsiteY10212"/>
                    </a:cxn>
                    <a:cxn ang="0">
                      <a:pos x="connsiteX10213" y="connsiteY10213"/>
                    </a:cxn>
                    <a:cxn ang="0">
                      <a:pos x="connsiteX10214" y="connsiteY10214"/>
                    </a:cxn>
                    <a:cxn ang="0">
                      <a:pos x="connsiteX10215" y="connsiteY10215"/>
                    </a:cxn>
                    <a:cxn ang="0">
                      <a:pos x="connsiteX10216" y="connsiteY10216"/>
                    </a:cxn>
                    <a:cxn ang="0">
                      <a:pos x="connsiteX10217" y="connsiteY10217"/>
                    </a:cxn>
                    <a:cxn ang="0">
                      <a:pos x="connsiteX10218" y="connsiteY10218"/>
                    </a:cxn>
                    <a:cxn ang="0">
                      <a:pos x="connsiteX10219" y="connsiteY10219"/>
                    </a:cxn>
                    <a:cxn ang="0">
                      <a:pos x="connsiteX10220" y="connsiteY10220"/>
                    </a:cxn>
                    <a:cxn ang="0">
                      <a:pos x="connsiteX10221" y="connsiteY10221"/>
                    </a:cxn>
                    <a:cxn ang="0">
                      <a:pos x="connsiteX10222" y="connsiteY10222"/>
                    </a:cxn>
                    <a:cxn ang="0">
                      <a:pos x="connsiteX10223" y="connsiteY10223"/>
                    </a:cxn>
                    <a:cxn ang="0">
                      <a:pos x="connsiteX10224" y="connsiteY10224"/>
                    </a:cxn>
                    <a:cxn ang="0">
                      <a:pos x="connsiteX10225" y="connsiteY10225"/>
                    </a:cxn>
                    <a:cxn ang="0">
                      <a:pos x="connsiteX10226" y="connsiteY10226"/>
                    </a:cxn>
                    <a:cxn ang="0">
                      <a:pos x="connsiteX10227" y="connsiteY10227"/>
                    </a:cxn>
                    <a:cxn ang="0">
                      <a:pos x="connsiteX10228" y="connsiteY10228"/>
                    </a:cxn>
                    <a:cxn ang="0">
                      <a:pos x="connsiteX10229" y="connsiteY10229"/>
                    </a:cxn>
                    <a:cxn ang="0">
                      <a:pos x="connsiteX10230" y="connsiteY10230"/>
                    </a:cxn>
                    <a:cxn ang="0">
                      <a:pos x="connsiteX10231" y="connsiteY10231"/>
                    </a:cxn>
                    <a:cxn ang="0">
                      <a:pos x="connsiteX10232" y="connsiteY10232"/>
                    </a:cxn>
                    <a:cxn ang="0">
                      <a:pos x="connsiteX10233" y="connsiteY10233"/>
                    </a:cxn>
                    <a:cxn ang="0">
                      <a:pos x="connsiteX10234" y="connsiteY10234"/>
                    </a:cxn>
                    <a:cxn ang="0">
                      <a:pos x="connsiteX10235" y="connsiteY10235"/>
                    </a:cxn>
                    <a:cxn ang="0">
                      <a:pos x="connsiteX10236" y="connsiteY10236"/>
                    </a:cxn>
                    <a:cxn ang="0">
                      <a:pos x="connsiteX10237" y="connsiteY10237"/>
                    </a:cxn>
                    <a:cxn ang="0">
                      <a:pos x="connsiteX10238" y="connsiteY10238"/>
                    </a:cxn>
                    <a:cxn ang="0">
                      <a:pos x="connsiteX10239" y="connsiteY10239"/>
                    </a:cxn>
                    <a:cxn ang="0">
                      <a:pos x="connsiteX10240" y="connsiteY10240"/>
                    </a:cxn>
                    <a:cxn ang="0">
                      <a:pos x="connsiteX10241" y="connsiteY10241"/>
                    </a:cxn>
                    <a:cxn ang="0">
                      <a:pos x="connsiteX10242" y="connsiteY10242"/>
                    </a:cxn>
                    <a:cxn ang="0">
                      <a:pos x="connsiteX10243" y="connsiteY10243"/>
                    </a:cxn>
                    <a:cxn ang="0">
                      <a:pos x="connsiteX10244" y="connsiteY10244"/>
                    </a:cxn>
                    <a:cxn ang="0">
                      <a:pos x="connsiteX10245" y="connsiteY10245"/>
                    </a:cxn>
                    <a:cxn ang="0">
                      <a:pos x="connsiteX10246" y="connsiteY10246"/>
                    </a:cxn>
                    <a:cxn ang="0">
                      <a:pos x="connsiteX10247" y="connsiteY10247"/>
                    </a:cxn>
                    <a:cxn ang="0">
                      <a:pos x="connsiteX10248" y="connsiteY10248"/>
                    </a:cxn>
                    <a:cxn ang="0">
                      <a:pos x="connsiteX10249" y="connsiteY10249"/>
                    </a:cxn>
                    <a:cxn ang="0">
                      <a:pos x="connsiteX10250" y="connsiteY10250"/>
                    </a:cxn>
                    <a:cxn ang="0">
                      <a:pos x="connsiteX10251" y="connsiteY10251"/>
                    </a:cxn>
                    <a:cxn ang="0">
                      <a:pos x="connsiteX10252" y="connsiteY10252"/>
                    </a:cxn>
                    <a:cxn ang="0">
                      <a:pos x="connsiteX10253" y="connsiteY10253"/>
                    </a:cxn>
                    <a:cxn ang="0">
                      <a:pos x="connsiteX10254" y="connsiteY10254"/>
                    </a:cxn>
                    <a:cxn ang="0">
                      <a:pos x="connsiteX10255" y="connsiteY10255"/>
                    </a:cxn>
                    <a:cxn ang="0">
                      <a:pos x="connsiteX10256" y="connsiteY10256"/>
                    </a:cxn>
                    <a:cxn ang="0">
                      <a:pos x="connsiteX10257" y="connsiteY10257"/>
                    </a:cxn>
                    <a:cxn ang="0">
                      <a:pos x="connsiteX10258" y="connsiteY10258"/>
                    </a:cxn>
                    <a:cxn ang="0">
                      <a:pos x="connsiteX10259" y="connsiteY10259"/>
                    </a:cxn>
                    <a:cxn ang="0">
                      <a:pos x="connsiteX10260" y="connsiteY10260"/>
                    </a:cxn>
                    <a:cxn ang="0">
                      <a:pos x="connsiteX10261" y="connsiteY10261"/>
                    </a:cxn>
                    <a:cxn ang="0">
                      <a:pos x="connsiteX10262" y="connsiteY10262"/>
                    </a:cxn>
                    <a:cxn ang="0">
                      <a:pos x="connsiteX10263" y="connsiteY10263"/>
                    </a:cxn>
                    <a:cxn ang="0">
                      <a:pos x="connsiteX10264" y="connsiteY10264"/>
                    </a:cxn>
                    <a:cxn ang="0">
                      <a:pos x="connsiteX10265" y="connsiteY10265"/>
                    </a:cxn>
                    <a:cxn ang="0">
                      <a:pos x="connsiteX10266" y="connsiteY10266"/>
                    </a:cxn>
                    <a:cxn ang="0">
                      <a:pos x="connsiteX10267" y="connsiteY10267"/>
                    </a:cxn>
                    <a:cxn ang="0">
                      <a:pos x="connsiteX10268" y="connsiteY10268"/>
                    </a:cxn>
                    <a:cxn ang="0">
                      <a:pos x="connsiteX10269" y="connsiteY10269"/>
                    </a:cxn>
                    <a:cxn ang="0">
                      <a:pos x="connsiteX10270" y="connsiteY10270"/>
                    </a:cxn>
                    <a:cxn ang="0">
                      <a:pos x="connsiteX10271" y="connsiteY10271"/>
                    </a:cxn>
                    <a:cxn ang="0">
                      <a:pos x="connsiteX10272" y="connsiteY10272"/>
                    </a:cxn>
                    <a:cxn ang="0">
                      <a:pos x="connsiteX10273" y="connsiteY10273"/>
                    </a:cxn>
                    <a:cxn ang="0">
                      <a:pos x="connsiteX10274" y="connsiteY10274"/>
                    </a:cxn>
                    <a:cxn ang="0">
                      <a:pos x="connsiteX10275" y="connsiteY10275"/>
                    </a:cxn>
                    <a:cxn ang="0">
                      <a:pos x="connsiteX10276" y="connsiteY10276"/>
                    </a:cxn>
                    <a:cxn ang="0">
                      <a:pos x="connsiteX10277" y="connsiteY10277"/>
                    </a:cxn>
                    <a:cxn ang="0">
                      <a:pos x="connsiteX10278" y="connsiteY10278"/>
                    </a:cxn>
                    <a:cxn ang="0">
                      <a:pos x="connsiteX10279" y="connsiteY10279"/>
                    </a:cxn>
                    <a:cxn ang="0">
                      <a:pos x="connsiteX10280" y="connsiteY10280"/>
                    </a:cxn>
                    <a:cxn ang="0">
                      <a:pos x="connsiteX10281" y="connsiteY10281"/>
                    </a:cxn>
                    <a:cxn ang="0">
                      <a:pos x="connsiteX10282" y="connsiteY10282"/>
                    </a:cxn>
                    <a:cxn ang="0">
                      <a:pos x="connsiteX10283" y="connsiteY10283"/>
                    </a:cxn>
                    <a:cxn ang="0">
                      <a:pos x="connsiteX10284" y="connsiteY10284"/>
                    </a:cxn>
                    <a:cxn ang="0">
                      <a:pos x="connsiteX10285" y="connsiteY10285"/>
                    </a:cxn>
                    <a:cxn ang="0">
                      <a:pos x="connsiteX10286" y="connsiteY10286"/>
                    </a:cxn>
                    <a:cxn ang="0">
                      <a:pos x="connsiteX10287" y="connsiteY10287"/>
                    </a:cxn>
                    <a:cxn ang="0">
                      <a:pos x="connsiteX10288" y="connsiteY10288"/>
                    </a:cxn>
                    <a:cxn ang="0">
                      <a:pos x="connsiteX10289" y="connsiteY10289"/>
                    </a:cxn>
                    <a:cxn ang="0">
                      <a:pos x="connsiteX10290" y="connsiteY10290"/>
                    </a:cxn>
                    <a:cxn ang="0">
                      <a:pos x="connsiteX10291" y="connsiteY10291"/>
                    </a:cxn>
                    <a:cxn ang="0">
                      <a:pos x="connsiteX10292" y="connsiteY10292"/>
                    </a:cxn>
                    <a:cxn ang="0">
                      <a:pos x="connsiteX10293" y="connsiteY10293"/>
                    </a:cxn>
                    <a:cxn ang="0">
                      <a:pos x="connsiteX10294" y="connsiteY10294"/>
                    </a:cxn>
                    <a:cxn ang="0">
                      <a:pos x="connsiteX10295" y="connsiteY10295"/>
                    </a:cxn>
                    <a:cxn ang="0">
                      <a:pos x="connsiteX10296" y="connsiteY10296"/>
                    </a:cxn>
                    <a:cxn ang="0">
                      <a:pos x="connsiteX10297" y="connsiteY10297"/>
                    </a:cxn>
                    <a:cxn ang="0">
                      <a:pos x="connsiteX10298" y="connsiteY10298"/>
                    </a:cxn>
                    <a:cxn ang="0">
                      <a:pos x="connsiteX10299" y="connsiteY10299"/>
                    </a:cxn>
                    <a:cxn ang="0">
                      <a:pos x="connsiteX10300" y="connsiteY10300"/>
                    </a:cxn>
                    <a:cxn ang="0">
                      <a:pos x="connsiteX10301" y="connsiteY10301"/>
                    </a:cxn>
                    <a:cxn ang="0">
                      <a:pos x="connsiteX10302" y="connsiteY10302"/>
                    </a:cxn>
                    <a:cxn ang="0">
                      <a:pos x="connsiteX10303" y="connsiteY10303"/>
                    </a:cxn>
                    <a:cxn ang="0">
                      <a:pos x="connsiteX10304" y="connsiteY10304"/>
                    </a:cxn>
                    <a:cxn ang="0">
                      <a:pos x="connsiteX10305" y="connsiteY10305"/>
                    </a:cxn>
                    <a:cxn ang="0">
                      <a:pos x="connsiteX10306" y="connsiteY10306"/>
                    </a:cxn>
                    <a:cxn ang="0">
                      <a:pos x="connsiteX10307" y="connsiteY10307"/>
                    </a:cxn>
                    <a:cxn ang="0">
                      <a:pos x="connsiteX10308" y="connsiteY10308"/>
                    </a:cxn>
                    <a:cxn ang="0">
                      <a:pos x="connsiteX10309" y="connsiteY10309"/>
                    </a:cxn>
                    <a:cxn ang="0">
                      <a:pos x="connsiteX10310" y="connsiteY10310"/>
                    </a:cxn>
                    <a:cxn ang="0">
                      <a:pos x="connsiteX10311" y="connsiteY10311"/>
                    </a:cxn>
                    <a:cxn ang="0">
                      <a:pos x="connsiteX10312" y="connsiteY10312"/>
                    </a:cxn>
                    <a:cxn ang="0">
                      <a:pos x="connsiteX10313" y="connsiteY10313"/>
                    </a:cxn>
                    <a:cxn ang="0">
                      <a:pos x="connsiteX10314" y="connsiteY10314"/>
                    </a:cxn>
                    <a:cxn ang="0">
                      <a:pos x="connsiteX10315" y="connsiteY10315"/>
                    </a:cxn>
                    <a:cxn ang="0">
                      <a:pos x="connsiteX10316" y="connsiteY10316"/>
                    </a:cxn>
                    <a:cxn ang="0">
                      <a:pos x="connsiteX10317" y="connsiteY10317"/>
                    </a:cxn>
                    <a:cxn ang="0">
                      <a:pos x="connsiteX10318" y="connsiteY10318"/>
                    </a:cxn>
                    <a:cxn ang="0">
                      <a:pos x="connsiteX10319" y="connsiteY10319"/>
                    </a:cxn>
                    <a:cxn ang="0">
                      <a:pos x="connsiteX10320" y="connsiteY10320"/>
                    </a:cxn>
                    <a:cxn ang="0">
                      <a:pos x="connsiteX10321" y="connsiteY10321"/>
                    </a:cxn>
                    <a:cxn ang="0">
                      <a:pos x="connsiteX10322" y="connsiteY10322"/>
                    </a:cxn>
                    <a:cxn ang="0">
                      <a:pos x="connsiteX10323" y="connsiteY10323"/>
                    </a:cxn>
                    <a:cxn ang="0">
                      <a:pos x="connsiteX10324" y="connsiteY10324"/>
                    </a:cxn>
                    <a:cxn ang="0">
                      <a:pos x="connsiteX10325" y="connsiteY10325"/>
                    </a:cxn>
                    <a:cxn ang="0">
                      <a:pos x="connsiteX10326" y="connsiteY10326"/>
                    </a:cxn>
                    <a:cxn ang="0">
                      <a:pos x="connsiteX10327" y="connsiteY10327"/>
                    </a:cxn>
                    <a:cxn ang="0">
                      <a:pos x="connsiteX10328" y="connsiteY10328"/>
                    </a:cxn>
                    <a:cxn ang="0">
                      <a:pos x="connsiteX10329" y="connsiteY10329"/>
                    </a:cxn>
                    <a:cxn ang="0">
                      <a:pos x="connsiteX10330" y="connsiteY10330"/>
                    </a:cxn>
                    <a:cxn ang="0">
                      <a:pos x="connsiteX10331" y="connsiteY10331"/>
                    </a:cxn>
                    <a:cxn ang="0">
                      <a:pos x="connsiteX10332" y="connsiteY10332"/>
                    </a:cxn>
                    <a:cxn ang="0">
                      <a:pos x="connsiteX10333" y="connsiteY10333"/>
                    </a:cxn>
                    <a:cxn ang="0">
                      <a:pos x="connsiteX10334" y="connsiteY10334"/>
                    </a:cxn>
                    <a:cxn ang="0">
                      <a:pos x="connsiteX10335" y="connsiteY10335"/>
                    </a:cxn>
                    <a:cxn ang="0">
                      <a:pos x="connsiteX10336" y="connsiteY10336"/>
                    </a:cxn>
                    <a:cxn ang="0">
                      <a:pos x="connsiteX10337" y="connsiteY10337"/>
                    </a:cxn>
                    <a:cxn ang="0">
                      <a:pos x="connsiteX10338" y="connsiteY10338"/>
                    </a:cxn>
                    <a:cxn ang="0">
                      <a:pos x="connsiteX10339" y="connsiteY10339"/>
                    </a:cxn>
                    <a:cxn ang="0">
                      <a:pos x="connsiteX10340" y="connsiteY10340"/>
                    </a:cxn>
                    <a:cxn ang="0">
                      <a:pos x="connsiteX10341" y="connsiteY10341"/>
                    </a:cxn>
                    <a:cxn ang="0">
                      <a:pos x="connsiteX10342" y="connsiteY10342"/>
                    </a:cxn>
                    <a:cxn ang="0">
                      <a:pos x="connsiteX10343" y="connsiteY10343"/>
                    </a:cxn>
                    <a:cxn ang="0">
                      <a:pos x="connsiteX10344" y="connsiteY10344"/>
                    </a:cxn>
                    <a:cxn ang="0">
                      <a:pos x="connsiteX10345" y="connsiteY10345"/>
                    </a:cxn>
                    <a:cxn ang="0">
                      <a:pos x="connsiteX10346" y="connsiteY10346"/>
                    </a:cxn>
                    <a:cxn ang="0">
                      <a:pos x="connsiteX10347" y="connsiteY10347"/>
                    </a:cxn>
                    <a:cxn ang="0">
                      <a:pos x="connsiteX10348" y="connsiteY10348"/>
                    </a:cxn>
                    <a:cxn ang="0">
                      <a:pos x="connsiteX10349" y="connsiteY10349"/>
                    </a:cxn>
                    <a:cxn ang="0">
                      <a:pos x="connsiteX10350" y="connsiteY10350"/>
                    </a:cxn>
                    <a:cxn ang="0">
                      <a:pos x="connsiteX10351" y="connsiteY10351"/>
                    </a:cxn>
                    <a:cxn ang="0">
                      <a:pos x="connsiteX10352" y="connsiteY10352"/>
                    </a:cxn>
                    <a:cxn ang="0">
                      <a:pos x="connsiteX10353" y="connsiteY10353"/>
                    </a:cxn>
                    <a:cxn ang="0">
                      <a:pos x="connsiteX10354" y="connsiteY10354"/>
                    </a:cxn>
                    <a:cxn ang="0">
                      <a:pos x="connsiteX10355" y="connsiteY10355"/>
                    </a:cxn>
                    <a:cxn ang="0">
                      <a:pos x="connsiteX10356" y="connsiteY10356"/>
                    </a:cxn>
                    <a:cxn ang="0">
                      <a:pos x="connsiteX10357" y="connsiteY10357"/>
                    </a:cxn>
                    <a:cxn ang="0">
                      <a:pos x="connsiteX10358" y="connsiteY10358"/>
                    </a:cxn>
                    <a:cxn ang="0">
                      <a:pos x="connsiteX10359" y="connsiteY10359"/>
                    </a:cxn>
                    <a:cxn ang="0">
                      <a:pos x="connsiteX10360" y="connsiteY10360"/>
                    </a:cxn>
                    <a:cxn ang="0">
                      <a:pos x="connsiteX10361" y="connsiteY10361"/>
                    </a:cxn>
                    <a:cxn ang="0">
                      <a:pos x="connsiteX10362" y="connsiteY10362"/>
                    </a:cxn>
                    <a:cxn ang="0">
                      <a:pos x="connsiteX10363" y="connsiteY10363"/>
                    </a:cxn>
                    <a:cxn ang="0">
                      <a:pos x="connsiteX10364" y="connsiteY10364"/>
                    </a:cxn>
                    <a:cxn ang="0">
                      <a:pos x="connsiteX10365" y="connsiteY10365"/>
                    </a:cxn>
                    <a:cxn ang="0">
                      <a:pos x="connsiteX10366" y="connsiteY10366"/>
                    </a:cxn>
                    <a:cxn ang="0">
                      <a:pos x="connsiteX10367" y="connsiteY10367"/>
                    </a:cxn>
                    <a:cxn ang="0">
                      <a:pos x="connsiteX10368" y="connsiteY10368"/>
                    </a:cxn>
                    <a:cxn ang="0">
                      <a:pos x="connsiteX10369" y="connsiteY10369"/>
                    </a:cxn>
                    <a:cxn ang="0">
                      <a:pos x="connsiteX10370" y="connsiteY10370"/>
                    </a:cxn>
                    <a:cxn ang="0">
                      <a:pos x="connsiteX10371" y="connsiteY10371"/>
                    </a:cxn>
                    <a:cxn ang="0">
                      <a:pos x="connsiteX10372" y="connsiteY10372"/>
                    </a:cxn>
                    <a:cxn ang="0">
                      <a:pos x="connsiteX10373" y="connsiteY10373"/>
                    </a:cxn>
                    <a:cxn ang="0">
                      <a:pos x="connsiteX10374" y="connsiteY10374"/>
                    </a:cxn>
                    <a:cxn ang="0">
                      <a:pos x="connsiteX10375" y="connsiteY10375"/>
                    </a:cxn>
                    <a:cxn ang="0">
                      <a:pos x="connsiteX10376" y="connsiteY10376"/>
                    </a:cxn>
                    <a:cxn ang="0">
                      <a:pos x="connsiteX10377" y="connsiteY10377"/>
                    </a:cxn>
                    <a:cxn ang="0">
                      <a:pos x="connsiteX10378" y="connsiteY10378"/>
                    </a:cxn>
                    <a:cxn ang="0">
                      <a:pos x="connsiteX10379" y="connsiteY10379"/>
                    </a:cxn>
                    <a:cxn ang="0">
                      <a:pos x="connsiteX10380" y="connsiteY10380"/>
                    </a:cxn>
                    <a:cxn ang="0">
                      <a:pos x="connsiteX10381" y="connsiteY10381"/>
                    </a:cxn>
                    <a:cxn ang="0">
                      <a:pos x="connsiteX10382" y="connsiteY10382"/>
                    </a:cxn>
                    <a:cxn ang="0">
                      <a:pos x="connsiteX10383" y="connsiteY10383"/>
                    </a:cxn>
                    <a:cxn ang="0">
                      <a:pos x="connsiteX10384" y="connsiteY10384"/>
                    </a:cxn>
                    <a:cxn ang="0">
                      <a:pos x="connsiteX10385" y="connsiteY10385"/>
                    </a:cxn>
                    <a:cxn ang="0">
                      <a:pos x="connsiteX10386" y="connsiteY10386"/>
                    </a:cxn>
                    <a:cxn ang="0">
                      <a:pos x="connsiteX10387" y="connsiteY10387"/>
                    </a:cxn>
                    <a:cxn ang="0">
                      <a:pos x="connsiteX10388" y="connsiteY10388"/>
                    </a:cxn>
                    <a:cxn ang="0">
                      <a:pos x="connsiteX10389" y="connsiteY10389"/>
                    </a:cxn>
                    <a:cxn ang="0">
                      <a:pos x="connsiteX10390" y="connsiteY10390"/>
                    </a:cxn>
                    <a:cxn ang="0">
                      <a:pos x="connsiteX10391" y="connsiteY10391"/>
                    </a:cxn>
                    <a:cxn ang="0">
                      <a:pos x="connsiteX10392" y="connsiteY10392"/>
                    </a:cxn>
                    <a:cxn ang="0">
                      <a:pos x="connsiteX10393" y="connsiteY10393"/>
                    </a:cxn>
                    <a:cxn ang="0">
                      <a:pos x="connsiteX10394" y="connsiteY10394"/>
                    </a:cxn>
                    <a:cxn ang="0">
                      <a:pos x="connsiteX10395" y="connsiteY10395"/>
                    </a:cxn>
                    <a:cxn ang="0">
                      <a:pos x="connsiteX10396" y="connsiteY10396"/>
                    </a:cxn>
                    <a:cxn ang="0">
                      <a:pos x="connsiteX10397" y="connsiteY10397"/>
                    </a:cxn>
                    <a:cxn ang="0">
                      <a:pos x="connsiteX10398" y="connsiteY10398"/>
                    </a:cxn>
                    <a:cxn ang="0">
                      <a:pos x="connsiteX10399" y="connsiteY10399"/>
                    </a:cxn>
                    <a:cxn ang="0">
                      <a:pos x="connsiteX10400" y="connsiteY10400"/>
                    </a:cxn>
                    <a:cxn ang="0">
                      <a:pos x="connsiteX10401" y="connsiteY10401"/>
                    </a:cxn>
                    <a:cxn ang="0">
                      <a:pos x="connsiteX10402" y="connsiteY10402"/>
                    </a:cxn>
                    <a:cxn ang="0">
                      <a:pos x="connsiteX10403" y="connsiteY10403"/>
                    </a:cxn>
                    <a:cxn ang="0">
                      <a:pos x="connsiteX10404" y="connsiteY10404"/>
                    </a:cxn>
                    <a:cxn ang="0">
                      <a:pos x="connsiteX10405" y="connsiteY10405"/>
                    </a:cxn>
                    <a:cxn ang="0">
                      <a:pos x="connsiteX10406" y="connsiteY10406"/>
                    </a:cxn>
                    <a:cxn ang="0">
                      <a:pos x="connsiteX10407" y="connsiteY10407"/>
                    </a:cxn>
                    <a:cxn ang="0">
                      <a:pos x="connsiteX10408" y="connsiteY10408"/>
                    </a:cxn>
                    <a:cxn ang="0">
                      <a:pos x="connsiteX10409" y="connsiteY10409"/>
                    </a:cxn>
                    <a:cxn ang="0">
                      <a:pos x="connsiteX10410" y="connsiteY10410"/>
                    </a:cxn>
                    <a:cxn ang="0">
                      <a:pos x="connsiteX10411" y="connsiteY10411"/>
                    </a:cxn>
                    <a:cxn ang="0">
                      <a:pos x="connsiteX10412" y="connsiteY10412"/>
                    </a:cxn>
                    <a:cxn ang="0">
                      <a:pos x="connsiteX10413" y="connsiteY10413"/>
                    </a:cxn>
                    <a:cxn ang="0">
                      <a:pos x="connsiteX10414" y="connsiteY10414"/>
                    </a:cxn>
                    <a:cxn ang="0">
                      <a:pos x="connsiteX10415" y="connsiteY10415"/>
                    </a:cxn>
                    <a:cxn ang="0">
                      <a:pos x="connsiteX10416" y="connsiteY10416"/>
                    </a:cxn>
                    <a:cxn ang="0">
                      <a:pos x="connsiteX10417" y="connsiteY10417"/>
                    </a:cxn>
                    <a:cxn ang="0">
                      <a:pos x="connsiteX10418" y="connsiteY10418"/>
                    </a:cxn>
                    <a:cxn ang="0">
                      <a:pos x="connsiteX10419" y="connsiteY10419"/>
                    </a:cxn>
                    <a:cxn ang="0">
                      <a:pos x="connsiteX10420" y="connsiteY10420"/>
                    </a:cxn>
                    <a:cxn ang="0">
                      <a:pos x="connsiteX10421" y="connsiteY10421"/>
                    </a:cxn>
                    <a:cxn ang="0">
                      <a:pos x="connsiteX10422" y="connsiteY10422"/>
                    </a:cxn>
                    <a:cxn ang="0">
                      <a:pos x="connsiteX10423" y="connsiteY10423"/>
                    </a:cxn>
                    <a:cxn ang="0">
                      <a:pos x="connsiteX10424" y="connsiteY10424"/>
                    </a:cxn>
                    <a:cxn ang="0">
                      <a:pos x="connsiteX10425" y="connsiteY10425"/>
                    </a:cxn>
                    <a:cxn ang="0">
                      <a:pos x="connsiteX10426" y="connsiteY10426"/>
                    </a:cxn>
                    <a:cxn ang="0">
                      <a:pos x="connsiteX10427" y="connsiteY10427"/>
                    </a:cxn>
                    <a:cxn ang="0">
                      <a:pos x="connsiteX10428" y="connsiteY10428"/>
                    </a:cxn>
                    <a:cxn ang="0">
                      <a:pos x="connsiteX10429" y="connsiteY10429"/>
                    </a:cxn>
                    <a:cxn ang="0">
                      <a:pos x="connsiteX10430" y="connsiteY10430"/>
                    </a:cxn>
                    <a:cxn ang="0">
                      <a:pos x="connsiteX10431" y="connsiteY10431"/>
                    </a:cxn>
                    <a:cxn ang="0">
                      <a:pos x="connsiteX10432" y="connsiteY10432"/>
                    </a:cxn>
                    <a:cxn ang="0">
                      <a:pos x="connsiteX10433" y="connsiteY10433"/>
                    </a:cxn>
                    <a:cxn ang="0">
                      <a:pos x="connsiteX10434" y="connsiteY10434"/>
                    </a:cxn>
                    <a:cxn ang="0">
                      <a:pos x="connsiteX10435" y="connsiteY10435"/>
                    </a:cxn>
                    <a:cxn ang="0">
                      <a:pos x="connsiteX10436" y="connsiteY10436"/>
                    </a:cxn>
                    <a:cxn ang="0">
                      <a:pos x="connsiteX10437" y="connsiteY10437"/>
                    </a:cxn>
                    <a:cxn ang="0">
                      <a:pos x="connsiteX10438" y="connsiteY10438"/>
                    </a:cxn>
                    <a:cxn ang="0">
                      <a:pos x="connsiteX10439" y="connsiteY10439"/>
                    </a:cxn>
                    <a:cxn ang="0">
                      <a:pos x="connsiteX10440" y="connsiteY10440"/>
                    </a:cxn>
                    <a:cxn ang="0">
                      <a:pos x="connsiteX10441" y="connsiteY10441"/>
                    </a:cxn>
                    <a:cxn ang="0">
                      <a:pos x="connsiteX10442" y="connsiteY10442"/>
                    </a:cxn>
                    <a:cxn ang="0">
                      <a:pos x="connsiteX10443" y="connsiteY10443"/>
                    </a:cxn>
                    <a:cxn ang="0">
                      <a:pos x="connsiteX10444" y="connsiteY10444"/>
                    </a:cxn>
                    <a:cxn ang="0">
                      <a:pos x="connsiteX10445" y="connsiteY10445"/>
                    </a:cxn>
                    <a:cxn ang="0">
                      <a:pos x="connsiteX10446" y="connsiteY10446"/>
                    </a:cxn>
                    <a:cxn ang="0">
                      <a:pos x="connsiteX10447" y="connsiteY10447"/>
                    </a:cxn>
                    <a:cxn ang="0">
                      <a:pos x="connsiteX10448" y="connsiteY10448"/>
                    </a:cxn>
                    <a:cxn ang="0">
                      <a:pos x="connsiteX10449" y="connsiteY10449"/>
                    </a:cxn>
                    <a:cxn ang="0">
                      <a:pos x="connsiteX10450" y="connsiteY10450"/>
                    </a:cxn>
                    <a:cxn ang="0">
                      <a:pos x="connsiteX10451" y="connsiteY10451"/>
                    </a:cxn>
                    <a:cxn ang="0">
                      <a:pos x="connsiteX10452" y="connsiteY10452"/>
                    </a:cxn>
                    <a:cxn ang="0">
                      <a:pos x="connsiteX10453" y="connsiteY10453"/>
                    </a:cxn>
                    <a:cxn ang="0">
                      <a:pos x="connsiteX10454" y="connsiteY10454"/>
                    </a:cxn>
                    <a:cxn ang="0">
                      <a:pos x="connsiteX10455" y="connsiteY10455"/>
                    </a:cxn>
                    <a:cxn ang="0">
                      <a:pos x="connsiteX10456" y="connsiteY10456"/>
                    </a:cxn>
                    <a:cxn ang="0">
                      <a:pos x="connsiteX10457" y="connsiteY10457"/>
                    </a:cxn>
                    <a:cxn ang="0">
                      <a:pos x="connsiteX10458" y="connsiteY10458"/>
                    </a:cxn>
                    <a:cxn ang="0">
                      <a:pos x="connsiteX10459" y="connsiteY10459"/>
                    </a:cxn>
                    <a:cxn ang="0">
                      <a:pos x="connsiteX10460" y="connsiteY10460"/>
                    </a:cxn>
                    <a:cxn ang="0">
                      <a:pos x="connsiteX10461" y="connsiteY10461"/>
                    </a:cxn>
                    <a:cxn ang="0">
                      <a:pos x="connsiteX10462" y="connsiteY10462"/>
                    </a:cxn>
                    <a:cxn ang="0">
                      <a:pos x="connsiteX10463" y="connsiteY10463"/>
                    </a:cxn>
                    <a:cxn ang="0">
                      <a:pos x="connsiteX10464" y="connsiteY10464"/>
                    </a:cxn>
                    <a:cxn ang="0">
                      <a:pos x="connsiteX10465" y="connsiteY10465"/>
                    </a:cxn>
                    <a:cxn ang="0">
                      <a:pos x="connsiteX10466" y="connsiteY10466"/>
                    </a:cxn>
                    <a:cxn ang="0">
                      <a:pos x="connsiteX10467" y="connsiteY10467"/>
                    </a:cxn>
                    <a:cxn ang="0">
                      <a:pos x="connsiteX10468" y="connsiteY10468"/>
                    </a:cxn>
                    <a:cxn ang="0">
                      <a:pos x="connsiteX10469" y="connsiteY10469"/>
                    </a:cxn>
                    <a:cxn ang="0">
                      <a:pos x="connsiteX10470" y="connsiteY10470"/>
                    </a:cxn>
                    <a:cxn ang="0">
                      <a:pos x="connsiteX10471" y="connsiteY10471"/>
                    </a:cxn>
                    <a:cxn ang="0">
                      <a:pos x="connsiteX10472" y="connsiteY10472"/>
                    </a:cxn>
                    <a:cxn ang="0">
                      <a:pos x="connsiteX10473" y="connsiteY10473"/>
                    </a:cxn>
                    <a:cxn ang="0">
                      <a:pos x="connsiteX10474" y="connsiteY10474"/>
                    </a:cxn>
                    <a:cxn ang="0">
                      <a:pos x="connsiteX10475" y="connsiteY10475"/>
                    </a:cxn>
                    <a:cxn ang="0">
                      <a:pos x="connsiteX10476" y="connsiteY10476"/>
                    </a:cxn>
                    <a:cxn ang="0">
                      <a:pos x="connsiteX10477" y="connsiteY10477"/>
                    </a:cxn>
                    <a:cxn ang="0">
                      <a:pos x="connsiteX10478" y="connsiteY10478"/>
                    </a:cxn>
                    <a:cxn ang="0">
                      <a:pos x="connsiteX10479" y="connsiteY10479"/>
                    </a:cxn>
                    <a:cxn ang="0">
                      <a:pos x="connsiteX10480" y="connsiteY10480"/>
                    </a:cxn>
                    <a:cxn ang="0">
                      <a:pos x="connsiteX10481" y="connsiteY10481"/>
                    </a:cxn>
                    <a:cxn ang="0">
                      <a:pos x="connsiteX10482" y="connsiteY10482"/>
                    </a:cxn>
                    <a:cxn ang="0">
                      <a:pos x="connsiteX10483" y="connsiteY10483"/>
                    </a:cxn>
                    <a:cxn ang="0">
                      <a:pos x="connsiteX10484" y="connsiteY10484"/>
                    </a:cxn>
                    <a:cxn ang="0">
                      <a:pos x="connsiteX10485" y="connsiteY10485"/>
                    </a:cxn>
                    <a:cxn ang="0">
                      <a:pos x="connsiteX10486" y="connsiteY10486"/>
                    </a:cxn>
                    <a:cxn ang="0">
                      <a:pos x="connsiteX10487" y="connsiteY10487"/>
                    </a:cxn>
                    <a:cxn ang="0">
                      <a:pos x="connsiteX10488" y="connsiteY10488"/>
                    </a:cxn>
                    <a:cxn ang="0">
                      <a:pos x="connsiteX10489" y="connsiteY10489"/>
                    </a:cxn>
                    <a:cxn ang="0">
                      <a:pos x="connsiteX10490" y="connsiteY10490"/>
                    </a:cxn>
                    <a:cxn ang="0">
                      <a:pos x="connsiteX10491" y="connsiteY10491"/>
                    </a:cxn>
                    <a:cxn ang="0">
                      <a:pos x="connsiteX10492" y="connsiteY10492"/>
                    </a:cxn>
                    <a:cxn ang="0">
                      <a:pos x="connsiteX10493" y="connsiteY10493"/>
                    </a:cxn>
                    <a:cxn ang="0">
                      <a:pos x="connsiteX10494" y="connsiteY10494"/>
                    </a:cxn>
                    <a:cxn ang="0">
                      <a:pos x="connsiteX10495" y="connsiteY10495"/>
                    </a:cxn>
                    <a:cxn ang="0">
                      <a:pos x="connsiteX10496" y="connsiteY10496"/>
                    </a:cxn>
                    <a:cxn ang="0">
                      <a:pos x="connsiteX10497" y="connsiteY10497"/>
                    </a:cxn>
                    <a:cxn ang="0">
                      <a:pos x="connsiteX10498" y="connsiteY10498"/>
                    </a:cxn>
                    <a:cxn ang="0">
                      <a:pos x="connsiteX10499" y="connsiteY10499"/>
                    </a:cxn>
                    <a:cxn ang="0">
                      <a:pos x="connsiteX10500" y="connsiteY10500"/>
                    </a:cxn>
                    <a:cxn ang="0">
                      <a:pos x="connsiteX10501" y="connsiteY10501"/>
                    </a:cxn>
                    <a:cxn ang="0">
                      <a:pos x="connsiteX10502" y="connsiteY10502"/>
                    </a:cxn>
                    <a:cxn ang="0">
                      <a:pos x="connsiteX10503" y="connsiteY10503"/>
                    </a:cxn>
                    <a:cxn ang="0">
                      <a:pos x="connsiteX10504" y="connsiteY10504"/>
                    </a:cxn>
                    <a:cxn ang="0">
                      <a:pos x="connsiteX10505" y="connsiteY10505"/>
                    </a:cxn>
                    <a:cxn ang="0">
                      <a:pos x="connsiteX10506" y="connsiteY10506"/>
                    </a:cxn>
                    <a:cxn ang="0">
                      <a:pos x="connsiteX10507" y="connsiteY10507"/>
                    </a:cxn>
                    <a:cxn ang="0">
                      <a:pos x="connsiteX10508" y="connsiteY10508"/>
                    </a:cxn>
                    <a:cxn ang="0">
                      <a:pos x="connsiteX10509" y="connsiteY10509"/>
                    </a:cxn>
                    <a:cxn ang="0">
                      <a:pos x="connsiteX10510" y="connsiteY10510"/>
                    </a:cxn>
                    <a:cxn ang="0">
                      <a:pos x="connsiteX10511" y="connsiteY10511"/>
                    </a:cxn>
                    <a:cxn ang="0">
                      <a:pos x="connsiteX10512" y="connsiteY10512"/>
                    </a:cxn>
                    <a:cxn ang="0">
                      <a:pos x="connsiteX10513" y="connsiteY10513"/>
                    </a:cxn>
                    <a:cxn ang="0">
                      <a:pos x="connsiteX10514" y="connsiteY10514"/>
                    </a:cxn>
                    <a:cxn ang="0">
                      <a:pos x="connsiteX10515" y="connsiteY10515"/>
                    </a:cxn>
                    <a:cxn ang="0">
                      <a:pos x="connsiteX10516" y="connsiteY10516"/>
                    </a:cxn>
                    <a:cxn ang="0">
                      <a:pos x="connsiteX10517" y="connsiteY10517"/>
                    </a:cxn>
                    <a:cxn ang="0">
                      <a:pos x="connsiteX10518" y="connsiteY10518"/>
                    </a:cxn>
                    <a:cxn ang="0">
                      <a:pos x="connsiteX10519" y="connsiteY10519"/>
                    </a:cxn>
                    <a:cxn ang="0">
                      <a:pos x="connsiteX10520" y="connsiteY10520"/>
                    </a:cxn>
                    <a:cxn ang="0">
                      <a:pos x="connsiteX10521" y="connsiteY10521"/>
                    </a:cxn>
                    <a:cxn ang="0">
                      <a:pos x="connsiteX10522" y="connsiteY10522"/>
                    </a:cxn>
                    <a:cxn ang="0">
                      <a:pos x="connsiteX10523" y="connsiteY10523"/>
                    </a:cxn>
                    <a:cxn ang="0">
                      <a:pos x="connsiteX10524" y="connsiteY10524"/>
                    </a:cxn>
                    <a:cxn ang="0">
                      <a:pos x="connsiteX10525" y="connsiteY10525"/>
                    </a:cxn>
                    <a:cxn ang="0">
                      <a:pos x="connsiteX10526" y="connsiteY10526"/>
                    </a:cxn>
                    <a:cxn ang="0">
                      <a:pos x="connsiteX10527" y="connsiteY10527"/>
                    </a:cxn>
                    <a:cxn ang="0">
                      <a:pos x="connsiteX10528" y="connsiteY10528"/>
                    </a:cxn>
                    <a:cxn ang="0">
                      <a:pos x="connsiteX10529" y="connsiteY10529"/>
                    </a:cxn>
                    <a:cxn ang="0">
                      <a:pos x="connsiteX10530" y="connsiteY10530"/>
                    </a:cxn>
                    <a:cxn ang="0">
                      <a:pos x="connsiteX10531" y="connsiteY10531"/>
                    </a:cxn>
                    <a:cxn ang="0">
                      <a:pos x="connsiteX10532" y="connsiteY10532"/>
                    </a:cxn>
                    <a:cxn ang="0">
                      <a:pos x="connsiteX10533" y="connsiteY10533"/>
                    </a:cxn>
                    <a:cxn ang="0">
                      <a:pos x="connsiteX10534" y="connsiteY10534"/>
                    </a:cxn>
                    <a:cxn ang="0">
                      <a:pos x="connsiteX10535" y="connsiteY10535"/>
                    </a:cxn>
                    <a:cxn ang="0">
                      <a:pos x="connsiteX10536" y="connsiteY10536"/>
                    </a:cxn>
                    <a:cxn ang="0">
                      <a:pos x="connsiteX10537" y="connsiteY10537"/>
                    </a:cxn>
                    <a:cxn ang="0">
                      <a:pos x="connsiteX10538" y="connsiteY10538"/>
                    </a:cxn>
                    <a:cxn ang="0">
                      <a:pos x="connsiteX10539" y="connsiteY10539"/>
                    </a:cxn>
                    <a:cxn ang="0">
                      <a:pos x="connsiteX10540" y="connsiteY10540"/>
                    </a:cxn>
                    <a:cxn ang="0">
                      <a:pos x="connsiteX10541" y="connsiteY10541"/>
                    </a:cxn>
                    <a:cxn ang="0">
                      <a:pos x="connsiteX10542" y="connsiteY10542"/>
                    </a:cxn>
                    <a:cxn ang="0">
                      <a:pos x="connsiteX10543" y="connsiteY10543"/>
                    </a:cxn>
                    <a:cxn ang="0">
                      <a:pos x="connsiteX10544" y="connsiteY10544"/>
                    </a:cxn>
                    <a:cxn ang="0">
                      <a:pos x="connsiteX10545" y="connsiteY10545"/>
                    </a:cxn>
                    <a:cxn ang="0">
                      <a:pos x="connsiteX10546" y="connsiteY10546"/>
                    </a:cxn>
                    <a:cxn ang="0">
                      <a:pos x="connsiteX10547" y="connsiteY10547"/>
                    </a:cxn>
                    <a:cxn ang="0">
                      <a:pos x="connsiteX10548" y="connsiteY10548"/>
                    </a:cxn>
                    <a:cxn ang="0">
                      <a:pos x="connsiteX10549" y="connsiteY10549"/>
                    </a:cxn>
                    <a:cxn ang="0">
                      <a:pos x="connsiteX10550" y="connsiteY10550"/>
                    </a:cxn>
                    <a:cxn ang="0">
                      <a:pos x="connsiteX10551" y="connsiteY10551"/>
                    </a:cxn>
                    <a:cxn ang="0">
                      <a:pos x="connsiteX10552" y="connsiteY10552"/>
                    </a:cxn>
                    <a:cxn ang="0">
                      <a:pos x="connsiteX10553" y="connsiteY10553"/>
                    </a:cxn>
                    <a:cxn ang="0">
                      <a:pos x="connsiteX10554" y="connsiteY10554"/>
                    </a:cxn>
                    <a:cxn ang="0">
                      <a:pos x="connsiteX10555" y="connsiteY10555"/>
                    </a:cxn>
                    <a:cxn ang="0">
                      <a:pos x="connsiteX10556" y="connsiteY10556"/>
                    </a:cxn>
                    <a:cxn ang="0">
                      <a:pos x="connsiteX10557" y="connsiteY10557"/>
                    </a:cxn>
                    <a:cxn ang="0">
                      <a:pos x="connsiteX10558" y="connsiteY10558"/>
                    </a:cxn>
                    <a:cxn ang="0">
                      <a:pos x="connsiteX10559" y="connsiteY10559"/>
                    </a:cxn>
                    <a:cxn ang="0">
                      <a:pos x="connsiteX10560" y="connsiteY10560"/>
                    </a:cxn>
                    <a:cxn ang="0">
                      <a:pos x="connsiteX10561" y="connsiteY10561"/>
                    </a:cxn>
                    <a:cxn ang="0">
                      <a:pos x="connsiteX10562" y="connsiteY10562"/>
                    </a:cxn>
                    <a:cxn ang="0">
                      <a:pos x="connsiteX10563" y="connsiteY10563"/>
                    </a:cxn>
                    <a:cxn ang="0">
                      <a:pos x="connsiteX10564" y="connsiteY10564"/>
                    </a:cxn>
                    <a:cxn ang="0">
                      <a:pos x="connsiteX10565" y="connsiteY10565"/>
                    </a:cxn>
                    <a:cxn ang="0">
                      <a:pos x="connsiteX10566" y="connsiteY10566"/>
                    </a:cxn>
                    <a:cxn ang="0">
                      <a:pos x="connsiteX10567" y="connsiteY10567"/>
                    </a:cxn>
                    <a:cxn ang="0">
                      <a:pos x="connsiteX10568" y="connsiteY10568"/>
                    </a:cxn>
                    <a:cxn ang="0">
                      <a:pos x="connsiteX10569" y="connsiteY10569"/>
                    </a:cxn>
                    <a:cxn ang="0">
                      <a:pos x="connsiteX10570" y="connsiteY10570"/>
                    </a:cxn>
                    <a:cxn ang="0">
                      <a:pos x="connsiteX10571" y="connsiteY10571"/>
                    </a:cxn>
                    <a:cxn ang="0">
                      <a:pos x="connsiteX10572" y="connsiteY10572"/>
                    </a:cxn>
                    <a:cxn ang="0">
                      <a:pos x="connsiteX10573" y="connsiteY10573"/>
                    </a:cxn>
                    <a:cxn ang="0">
                      <a:pos x="connsiteX10574" y="connsiteY10574"/>
                    </a:cxn>
                    <a:cxn ang="0">
                      <a:pos x="connsiteX10575" y="connsiteY10575"/>
                    </a:cxn>
                    <a:cxn ang="0">
                      <a:pos x="connsiteX10576" y="connsiteY10576"/>
                    </a:cxn>
                    <a:cxn ang="0">
                      <a:pos x="connsiteX10577" y="connsiteY10577"/>
                    </a:cxn>
                    <a:cxn ang="0">
                      <a:pos x="connsiteX10578" y="connsiteY10578"/>
                    </a:cxn>
                    <a:cxn ang="0">
                      <a:pos x="connsiteX10579" y="connsiteY10579"/>
                    </a:cxn>
                    <a:cxn ang="0">
                      <a:pos x="connsiteX10580" y="connsiteY10580"/>
                    </a:cxn>
                    <a:cxn ang="0">
                      <a:pos x="connsiteX10581" y="connsiteY10581"/>
                    </a:cxn>
                    <a:cxn ang="0">
                      <a:pos x="connsiteX10582" y="connsiteY10582"/>
                    </a:cxn>
                    <a:cxn ang="0">
                      <a:pos x="connsiteX10583" y="connsiteY10583"/>
                    </a:cxn>
                    <a:cxn ang="0">
                      <a:pos x="connsiteX10584" y="connsiteY10584"/>
                    </a:cxn>
                    <a:cxn ang="0">
                      <a:pos x="connsiteX10585" y="connsiteY10585"/>
                    </a:cxn>
                    <a:cxn ang="0">
                      <a:pos x="connsiteX10586" y="connsiteY10586"/>
                    </a:cxn>
                    <a:cxn ang="0">
                      <a:pos x="connsiteX10587" y="connsiteY10587"/>
                    </a:cxn>
                    <a:cxn ang="0">
                      <a:pos x="connsiteX10588" y="connsiteY10588"/>
                    </a:cxn>
                    <a:cxn ang="0">
                      <a:pos x="connsiteX10589" y="connsiteY10589"/>
                    </a:cxn>
                    <a:cxn ang="0">
                      <a:pos x="connsiteX10590" y="connsiteY10590"/>
                    </a:cxn>
                    <a:cxn ang="0">
                      <a:pos x="connsiteX10591" y="connsiteY10591"/>
                    </a:cxn>
                    <a:cxn ang="0">
                      <a:pos x="connsiteX10592" y="connsiteY10592"/>
                    </a:cxn>
                    <a:cxn ang="0">
                      <a:pos x="connsiteX10593" y="connsiteY10593"/>
                    </a:cxn>
                    <a:cxn ang="0">
                      <a:pos x="connsiteX10594" y="connsiteY10594"/>
                    </a:cxn>
                    <a:cxn ang="0">
                      <a:pos x="connsiteX10595" y="connsiteY10595"/>
                    </a:cxn>
                    <a:cxn ang="0">
                      <a:pos x="connsiteX10596" y="connsiteY10596"/>
                    </a:cxn>
                    <a:cxn ang="0">
                      <a:pos x="connsiteX10597" y="connsiteY10597"/>
                    </a:cxn>
                    <a:cxn ang="0">
                      <a:pos x="connsiteX10598" y="connsiteY10598"/>
                    </a:cxn>
                    <a:cxn ang="0">
                      <a:pos x="connsiteX10599" y="connsiteY10599"/>
                    </a:cxn>
                    <a:cxn ang="0">
                      <a:pos x="connsiteX10600" y="connsiteY10600"/>
                    </a:cxn>
                    <a:cxn ang="0">
                      <a:pos x="connsiteX10601" y="connsiteY10601"/>
                    </a:cxn>
                    <a:cxn ang="0">
                      <a:pos x="connsiteX10602" y="connsiteY10602"/>
                    </a:cxn>
                    <a:cxn ang="0">
                      <a:pos x="connsiteX10603" y="connsiteY10603"/>
                    </a:cxn>
                    <a:cxn ang="0">
                      <a:pos x="connsiteX10604" y="connsiteY10604"/>
                    </a:cxn>
                    <a:cxn ang="0">
                      <a:pos x="connsiteX10605" y="connsiteY10605"/>
                    </a:cxn>
                    <a:cxn ang="0">
                      <a:pos x="connsiteX10606" y="connsiteY10606"/>
                    </a:cxn>
                    <a:cxn ang="0">
                      <a:pos x="connsiteX10607" y="connsiteY10607"/>
                    </a:cxn>
                    <a:cxn ang="0">
                      <a:pos x="connsiteX10608" y="connsiteY10608"/>
                    </a:cxn>
                    <a:cxn ang="0">
                      <a:pos x="connsiteX10609" y="connsiteY10609"/>
                    </a:cxn>
                    <a:cxn ang="0">
                      <a:pos x="connsiteX10610" y="connsiteY10610"/>
                    </a:cxn>
                    <a:cxn ang="0">
                      <a:pos x="connsiteX10611" y="connsiteY10611"/>
                    </a:cxn>
                    <a:cxn ang="0">
                      <a:pos x="connsiteX10612" y="connsiteY10612"/>
                    </a:cxn>
                    <a:cxn ang="0">
                      <a:pos x="connsiteX10613" y="connsiteY10613"/>
                    </a:cxn>
                    <a:cxn ang="0">
                      <a:pos x="connsiteX10614" y="connsiteY10614"/>
                    </a:cxn>
                    <a:cxn ang="0">
                      <a:pos x="connsiteX10615" y="connsiteY10615"/>
                    </a:cxn>
                    <a:cxn ang="0">
                      <a:pos x="connsiteX10616" y="connsiteY10616"/>
                    </a:cxn>
                    <a:cxn ang="0">
                      <a:pos x="connsiteX10617" y="connsiteY10617"/>
                    </a:cxn>
                    <a:cxn ang="0">
                      <a:pos x="connsiteX10618" y="connsiteY10618"/>
                    </a:cxn>
                    <a:cxn ang="0">
                      <a:pos x="connsiteX10619" y="connsiteY10619"/>
                    </a:cxn>
                    <a:cxn ang="0">
                      <a:pos x="connsiteX10620" y="connsiteY10620"/>
                    </a:cxn>
                    <a:cxn ang="0">
                      <a:pos x="connsiteX10621" y="connsiteY10621"/>
                    </a:cxn>
                    <a:cxn ang="0">
                      <a:pos x="connsiteX10622" y="connsiteY10622"/>
                    </a:cxn>
                    <a:cxn ang="0">
                      <a:pos x="connsiteX10623" y="connsiteY10623"/>
                    </a:cxn>
                    <a:cxn ang="0">
                      <a:pos x="connsiteX10624" y="connsiteY10624"/>
                    </a:cxn>
                    <a:cxn ang="0">
                      <a:pos x="connsiteX10625" y="connsiteY10625"/>
                    </a:cxn>
                    <a:cxn ang="0">
                      <a:pos x="connsiteX10626" y="connsiteY10626"/>
                    </a:cxn>
                    <a:cxn ang="0">
                      <a:pos x="connsiteX10627" y="connsiteY10627"/>
                    </a:cxn>
                    <a:cxn ang="0">
                      <a:pos x="connsiteX10628" y="connsiteY10628"/>
                    </a:cxn>
                    <a:cxn ang="0">
                      <a:pos x="connsiteX10629" y="connsiteY10629"/>
                    </a:cxn>
                    <a:cxn ang="0">
                      <a:pos x="connsiteX10630" y="connsiteY10630"/>
                    </a:cxn>
                    <a:cxn ang="0">
                      <a:pos x="connsiteX10631" y="connsiteY10631"/>
                    </a:cxn>
                    <a:cxn ang="0">
                      <a:pos x="connsiteX10632" y="connsiteY10632"/>
                    </a:cxn>
                    <a:cxn ang="0">
                      <a:pos x="connsiteX10633" y="connsiteY10633"/>
                    </a:cxn>
                    <a:cxn ang="0">
                      <a:pos x="connsiteX10634" y="connsiteY10634"/>
                    </a:cxn>
                    <a:cxn ang="0">
                      <a:pos x="connsiteX10635" y="connsiteY10635"/>
                    </a:cxn>
                    <a:cxn ang="0">
                      <a:pos x="connsiteX10636" y="connsiteY10636"/>
                    </a:cxn>
                    <a:cxn ang="0">
                      <a:pos x="connsiteX10637" y="connsiteY10637"/>
                    </a:cxn>
                    <a:cxn ang="0">
                      <a:pos x="connsiteX10638" y="connsiteY10638"/>
                    </a:cxn>
                    <a:cxn ang="0">
                      <a:pos x="connsiteX10639" y="connsiteY10639"/>
                    </a:cxn>
                    <a:cxn ang="0">
                      <a:pos x="connsiteX10640" y="connsiteY10640"/>
                    </a:cxn>
                    <a:cxn ang="0">
                      <a:pos x="connsiteX10641" y="connsiteY10641"/>
                    </a:cxn>
                    <a:cxn ang="0">
                      <a:pos x="connsiteX10642" y="connsiteY10642"/>
                    </a:cxn>
                    <a:cxn ang="0">
                      <a:pos x="connsiteX10643" y="connsiteY10643"/>
                    </a:cxn>
                    <a:cxn ang="0">
                      <a:pos x="connsiteX10644" y="connsiteY10644"/>
                    </a:cxn>
                    <a:cxn ang="0">
                      <a:pos x="connsiteX10645" y="connsiteY10645"/>
                    </a:cxn>
                    <a:cxn ang="0">
                      <a:pos x="connsiteX10646" y="connsiteY10646"/>
                    </a:cxn>
                    <a:cxn ang="0">
                      <a:pos x="connsiteX10647" y="connsiteY10647"/>
                    </a:cxn>
                    <a:cxn ang="0">
                      <a:pos x="connsiteX10648" y="connsiteY10648"/>
                    </a:cxn>
                    <a:cxn ang="0">
                      <a:pos x="connsiteX10649" y="connsiteY10649"/>
                    </a:cxn>
                    <a:cxn ang="0">
                      <a:pos x="connsiteX10650" y="connsiteY10650"/>
                    </a:cxn>
                    <a:cxn ang="0">
                      <a:pos x="connsiteX10651" y="connsiteY10651"/>
                    </a:cxn>
                    <a:cxn ang="0">
                      <a:pos x="connsiteX10652" y="connsiteY10652"/>
                    </a:cxn>
                    <a:cxn ang="0">
                      <a:pos x="connsiteX10653" y="connsiteY10653"/>
                    </a:cxn>
                    <a:cxn ang="0">
                      <a:pos x="connsiteX10654" y="connsiteY10654"/>
                    </a:cxn>
                    <a:cxn ang="0">
                      <a:pos x="connsiteX10655" y="connsiteY10655"/>
                    </a:cxn>
                    <a:cxn ang="0">
                      <a:pos x="connsiteX10656" y="connsiteY10656"/>
                    </a:cxn>
                    <a:cxn ang="0">
                      <a:pos x="connsiteX10657" y="connsiteY10657"/>
                    </a:cxn>
                    <a:cxn ang="0">
                      <a:pos x="connsiteX10658" y="connsiteY10658"/>
                    </a:cxn>
                    <a:cxn ang="0">
                      <a:pos x="connsiteX10659" y="connsiteY10659"/>
                    </a:cxn>
                    <a:cxn ang="0">
                      <a:pos x="connsiteX10660" y="connsiteY10660"/>
                    </a:cxn>
                    <a:cxn ang="0">
                      <a:pos x="connsiteX10661" y="connsiteY10661"/>
                    </a:cxn>
                    <a:cxn ang="0">
                      <a:pos x="connsiteX10662" y="connsiteY10662"/>
                    </a:cxn>
                    <a:cxn ang="0">
                      <a:pos x="connsiteX10663" y="connsiteY10663"/>
                    </a:cxn>
                    <a:cxn ang="0">
                      <a:pos x="connsiteX10664" y="connsiteY10664"/>
                    </a:cxn>
                    <a:cxn ang="0">
                      <a:pos x="connsiteX10665" y="connsiteY10665"/>
                    </a:cxn>
                    <a:cxn ang="0">
                      <a:pos x="connsiteX10666" y="connsiteY10666"/>
                    </a:cxn>
                    <a:cxn ang="0">
                      <a:pos x="connsiteX10667" y="connsiteY10667"/>
                    </a:cxn>
                    <a:cxn ang="0">
                      <a:pos x="connsiteX10668" y="connsiteY10668"/>
                    </a:cxn>
                    <a:cxn ang="0">
                      <a:pos x="connsiteX10669" y="connsiteY10669"/>
                    </a:cxn>
                    <a:cxn ang="0">
                      <a:pos x="connsiteX10670" y="connsiteY10670"/>
                    </a:cxn>
                    <a:cxn ang="0">
                      <a:pos x="connsiteX10671" y="connsiteY10671"/>
                    </a:cxn>
                    <a:cxn ang="0">
                      <a:pos x="connsiteX10672" y="connsiteY10672"/>
                    </a:cxn>
                    <a:cxn ang="0">
                      <a:pos x="connsiteX10673" y="connsiteY10673"/>
                    </a:cxn>
                    <a:cxn ang="0">
                      <a:pos x="connsiteX10674" y="connsiteY10674"/>
                    </a:cxn>
                    <a:cxn ang="0">
                      <a:pos x="connsiteX10675" y="connsiteY10675"/>
                    </a:cxn>
                    <a:cxn ang="0">
                      <a:pos x="connsiteX10676" y="connsiteY10676"/>
                    </a:cxn>
                    <a:cxn ang="0">
                      <a:pos x="connsiteX10677" y="connsiteY10677"/>
                    </a:cxn>
                    <a:cxn ang="0">
                      <a:pos x="connsiteX10678" y="connsiteY10678"/>
                    </a:cxn>
                    <a:cxn ang="0">
                      <a:pos x="connsiteX10679" y="connsiteY10679"/>
                    </a:cxn>
                    <a:cxn ang="0">
                      <a:pos x="connsiteX10680" y="connsiteY10680"/>
                    </a:cxn>
                    <a:cxn ang="0">
                      <a:pos x="connsiteX10681" y="connsiteY10681"/>
                    </a:cxn>
                    <a:cxn ang="0">
                      <a:pos x="connsiteX10682" y="connsiteY10682"/>
                    </a:cxn>
                    <a:cxn ang="0">
                      <a:pos x="connsiteX10683" y="connsiteY10683"/>
                    </a:cxn>
                    <a:cxn ang="0">
                      <a:pos x="connsiteX10684" y="connsiteY10684"/>
                    </a:cxn>
                    <a:cxn ang="0">
                      <a:pos x="connsiteX10685" y="connsiteY10685"/>
                    </a:cxn>
                    <a:cxn ang="0">
                      <a:pos x="connsiteX10686" y="connsiteY10686"/>
                    </a:cxn>
                    <a:cxn ang="0">
                      <a:pos x="connsiteX10687" y="connsiteY10687"/>
                    </a:cxn>
                    <a:cxn ang="0">
                      <a:pos x="connsiteX10688" y="connsiteY10688"/>
                    </a:cxn>
                    <a:cxn ang="0">
                      <a:pos x="connsiteX10689" y="connsiteY10689"/>
                    </a:cxn>
                    <a:cxn ang="0">
                      <a:pos x="connsiteX10690" y="connsiteY10690"/>
                    </a:cxn>
                    <a:cxn ang="0">
                      <a:pos x="connsiteX10691" y="connsiteY10691"/>
                    </a:cxn>
                    <a:cxn ang="0">
                      <a:pos x="connsiteX10692" y="connsiteY10692"/>
                    </a:cxn>
                    <a:cxn ang="0">
                      <a:pos x="connsiteX10693" y="connsiteY10693"/>
                    </a:cxn>
                    <a:cxn ang="0">
                      <a:pos x="connsiteX10694" y="connsiteY10694"/>
                    </a:cxn>
                    <a:cxn ang="0">
                      <a:pos x="connsiteX10695" y="connsiteY10695"/>
                    </a:cxn>
                    <a:cxn ang="0">
                      <a:pos x="connsiteX10696" y="connsiteY10696"/>
                    </a:cxn>
                    <a:cxn ang="0">
                      <a:pos x="connsiteX10697" y="connsiteY10697"/>
                    </a:cxn>
                    <a:cxn ang="0">
                      <a:pos x="connsiteX10698" y="connsiteY10698"/>
                    </a:cxn>
                    <a:cxn ang="0">
                      <a:pos x="connsiteX10699" y="connsiteY10699"/>
                    </a:cxn>
                    <a:cxn ang="0">
                      <a:pos x="connsiteX10700" y="connsiteY10700"/>
                    </a:cxn>
                    <a:cxn ang="0">
                      <a:pos x="connsiteX10701" y="connsiteY10701"/>
                    </a:cxn>
                    <a:cxn ang="0">
                      <a:pos x="connsiteX10702" y="connsiteY10702"/>
                    </a:cxn>
                    <a:cxn ang="0">
                      <a:pos x="connsiteX10703" y="connsiteY10703"/>
                    </a:cxn>
                    <a:cxn ang="0">
                      <a:pos x="connsiteX10704" y="connsiteY10704"/>
                    </a:cxn>
                    <a:cxn ang="0">
                      <a:pos x="connsiteX10705" y="connsiteY10705"/>
                    </a:cxn>
                    <a:cxn ang="0">
                      <a:pos x="connsiteX10706" y="connsiteY10706"/>
                    </a:cxn>
                    <a:cxn ang="0">
                      <a:pos x="connsiteX10707" y="connsiteY10707"/>
                    </a:cxn>
                    <a:cxn ang="0">
                      <a:pos x="connsiteX10708" y="connsiteY10708"/>
                    </a:cxn>
                    <a:cxn ang="0">
                      <a:pos x="connsiteX10709" y="connsiteY10709"/>
                    </a:cxn>
                    <a:cxn ang="0">
                      <a:pos x="connsiteX10710" y="connsiteY10710"/>
                    </a:cxn>
                    <a:cxn ang="0">
                      <a:pos x="connsiteX10711" y="connsiteY10711"/>
                    </a:cxn>
                    <a:cxn ang="0">
                      <a:pos x="connsiteX10712" y="connsiteY10712"/>
                    </a:cxn>
                    <a:cxn ang="0">
                      <a:pos x="connsiteX10713" y="connsiteY10713"/>
                    </a:cxn>
                    <a:cxn ang="0">
                      <a:pos x="connsiteX10714" y="connsiteY10714"/>
                    </a:cxn>
                    <a:cxn ang="0">
                      <a:pos x="connsiteX10715" y="connsiteY10715"/>
                    </a:cxn>
                    <a:cxn ang="0">
                      <a:pos x="connsiteX10716" y="connsiteY10716"/>
                    </a:cxn>
                    <a:cxn ang="0">
                      <a:pos x="connsiteX10717" y="connsiteY10717"/>
                    </a:cxn>
                    <a:cxn ang="0">
                      <a:pos x="connsiteX10718" y="connsiteY10718"/>
                    </a:cxn>
                    <a:cxn ang="0">
                      <a:pos x="connsiteX10719" y="connsiteY10719"/>
                    </a:cxn>
                    <a:cxn ang="0">
                      <a:pos x="connsiteX10720" y="connsiteY10720"/>
                    </a:cxn>
                    <a:cxn ang="0">
                      <a:pos x="connsiteX10721" y="connsiteY10721"/>
                    </a:cxn>
                    <a:cxn ang="0">
                      <a:pos x="connsiteX10722" y="connsiteY10722"/>
                    </a:cxn>
                    <a:cxn ang="0">
                      <a:pos x="connsiteX10723" y="connsiteY10723"/>
                    </a:cxn>
                    <a:cxn ang="0">
                      <a:pos x="connsiteX10724" y="connsiteY10724"/>
                    </a:cxn>
                    <a:cxn ang="0">
                      <a:pos x="connsiteX10725" y="connsiteY10725"/>
                    </a:cxn>
                    <a:cxn ang="0">
                      <a:pos x="connsiteX10726" y="connsiteY10726"/>
                    </a:cxn>
                    <a:cxn ang="0">
                      <a:pos x="connsiteX10727" y="connsiteY10727"/>
                    </a:cxn>
                    <a:cxn ang="0">
                      <a:pos x="connsiteX10728" y="connsiteY10728"/>
                    </a:cxn>
                    <a:cxn ang="0">
                      <a:pos x="connsiteX10729" y="connsiteY10729"/>
                    </a:cxn>
                    <a:cxn ang="0">
                      <a:pos x="connsiteX10730" y="connsiteY10730"/>
                    </a:cxn>
                    <a:cxn ang="0">
                      <a:pos x="connsiteX10731" y="connsiteY10731"/>
                    </a:cxn>
                    <a:cxn ang="0">
                      <a:pos x="connsiteX10732" y="connsiteY10732"/>
                    </a:cxn>
                    <a:cxn ang="0">
                      <a:pos x="connsiteX10733" y="connsiteY10733"/>
                    </a:cxn>
                    <a:cxn ang="0">
                      <a:pos x="connsiteX10734" y="connsiteY10734"/>
                    </a:cxn>
                    <a:cxn ang="0">
                      <a:pos x="connsiteX10735" y="connsiteY10735"/>
                    </a:cxn>
                    <a:cxn ang="0">
                      <a:pos x="connsiteX10736" y="connsiteY10736"/>
                    </a:cxn>
                    <a:cxn ang="0">
                      <a:pos x="connsiteX10737" y="connsiteY10737"/>
                    </a:cxn>
                    <a:cxn ang="0">
                      <a:pos x="connsiteX10738" y="connsiteY10738"/>
                    </a:cxn>
                    <a:cxn ang="0">
                      <a:pos x="connsiteX10739" y="connsiteY10739"/>
                    </a:cxn>
                    <a:cxn ang="0">
                      <a:pos x="connsiteX10740" y="connsiteY10740"/>
                    </a:cxn>
                    <a:cxn ang="0">
                      <a:pos x="connsiteX10741" y="connsiteY10741"/>
                    </a:cxn>
                    <a:cxn ang="0">
                      <a:pos x="connsiteX10742" y="connsiteY10742"/>
                    </a:cxn>
                    <a:cxn ang="0">
                      <a:pos x="connsiteX10743" y="connsiteY10743"/>
                    </a:cxn>
                    <a:cxn ang="0">
                      <a:pos x="connsiteX10744" y="connsiteY10744"/>
                    </a:cxn>
                    <a:cxn ang="0">
                      <a:pos x="connsiteX10745" y="connsiteY10745"/>
                    </a:cxn>
                    <a:cxn ang="0">
                      <a:pos x="connsiteX10746" y="connsiteY10746"/>
                    </a:cxn>
                    <a:cxn ang="0">
                      <a:pos x="connsiteX10747" y="connsiteY10747"/>
                    </a:cxn>
                    <a:cxn ang="0">
                      <a:pos x="connsiteX10748" y="connsiteY10748"/>
                    </a:cxn>
                    <a:cxn ang="0">
                      <a:pos x="connsiteX10749" y="connsiteY10749"/>
                    </a:cxn>
                    <a:cxn ang="0">
                      <a:pos x="connsiteX10750" y="connsiteY10750"/>
                    </a:cxn>
                    <a:cxn ang="0">
                      <a:pos x="connsiteX10751" y="connsiteY10751"/>
                    </a:cxn>
                    <a:cxn ang="0">
                      <a:pos x="connsiteX10752" y="connsiteY10752"/>
                    </a:cxn>
                    <a:cxn ang="0">
                      <a:pos x="connsiteX10753" y="connsiteY10753"/>
                    </a:cxn>
                    <a:cxn ang="0">
                      <a:pos x="connsiteX10754" y="connsiteY10754"/>
                    </a:cxn>
                    <a:cxn ang="0">
                      <a:pos x="connsiteX10755" y="connsiteY10755"/>
                    </a:cxn>
                    <a:cxn ang="0">
                      <a:pos x="connsiteX10756" y="connsiteY10756"/>
                    </a:cxn>
                    <a:cxn ang="0">
                      <a:pos x="connsiteX10757" y="connsiteY10757"/>
                    </a:cxn>
                    <a:cxn ang="0">
                      <a:pos x="connsiteX10758" y="connsiteY10758"/>
                    </a:cxn>
                    <a:cxn ang="0">
                      <a:pos x="connsiteX10759" y="connsiteY10759"/>
                    </a:cxn>
                    <a:cxn ang="0">
                      <a:pos x="connsiteX10760" y="connsiteY10760"/>
                    </a:cxn>
                    <a:cxn ang="0">
                      <a:pos x="connsiteX10761" y="connsiteY10761"/>
                    </a:cxn>
                    <a:cxn ang="0">
                      <a:pos x="connsiteX10762" y="connsiteY10762"/>
                    </a:cxn>
                    <a:cxn ang="0">
                      <a:pos x="connsiteX10763" y="connsiteY10763"/>
                    </a:cxn>
                    <a:cxn ang="0">
                      <a:pos x="connsiteX10764" y="connsiteY10764"/>
                    </a:cxn>
                    <a:cxn ang="0">
                      <a:pos x="connsiteX10765" y="connsiteY10765"/>
                    </a:cxn>
                    <a:cxn ang="0">
                      <a:pos x="connsiteX10766" y="connsiteY10766"/>
                    </a:cxn>
                    <a:cxn ang="0">
                      <a:pos x="connsiteX10767" y="connsiteY10767"/>
                    </a:cxn>
                    <a:cxn ang="0">
                      <a:pos x="connsiteX10768" y="connsiteY10768"/>
                    </a:cxn>
                    <a:cxn ang="0">
                      <a:pos x="connsiteX10769" y="connsiteY10769"/>
                    </a:cxn>
                    <a:cxn ang="0">
                      <a:pos x="connsiteX10770" y="connsiteY10770"/>
                    </a:cxn>
                    <a:cxn ang="0">
                      <a:pos x="connsiteX10771" y="connsiteY10771"/>
                    </a:cxn>
                    <a:cxn ang="0">
                      <a:pos x="connsiteX10772" y="connsiteY10772"/>
                    </a:cxn>
                    <a:cxn ang="0">
                      <a:pos x="connsiteX10773" y="connsiteY10773"/>
                    </a:cxn>
                    <a:cxn ang="0">
                      <a:pos x="connsiteX10774" y="connsiteY10774"/>
                    </a:cxn>
                    <a:cxn ang="0">
                      <a:pos x="connsiteX10775" y="connsiteY10775"/>
                    </a:cxn>
                    <a:cxn ang="0">
                      <a:pos x="connsiteX10776" y="connsiteY10776"/>
                    </a:cxn>
                    <a:cxn ang="0">
                      <a:pos x="connsiteX10777" y="connsiteY10777"/>
                    </a:cxn>
                    <a:cxn ang="0">
                      <a:pos x="connsiteX10778" y="connsiteY10778"/>
                    </a:cxn>
                    <a:cxn ang="0">
                      <a:pos x="connsiteX10779" y="connsiteY10779"/>
                    </a:cxn>
                    <a:cxn ang="0">
                      <a:pos x="connsiteX10780" y="connsiteY10780"/>
                    </a:cxn>
                    <a:cxn ang="0">
                      <a:pos x="connsiteX10781" y="connsiteY10781"/>
                    </a:cxn>
                    <a:cxn ang="0">
                      <a:pos x="connsiteX10782" y="connsiteY10782"/>
                    </a:cxn>
                    <a:cxn ang="0">
                      <a:pos x="connsiteX10783" y="connsiteY10783"/>
                    </a:cxn>
                    <a:cxn ang="0">
                      <a:pos x="connsiteX10784" y="connsiteY10784"/>
                    </a:cxn>
                    <a:cxn ang="0">
                      <a:pos x="connsiteX10785" y="connsiteY10785"/>
                    </a:cxn>
                    <a:cxn ang="0">
                      <a:pos x="connsiteX10786" y="connsiteY10786"/>
                    </a:cxn>
                    <a:cxn ang="0">
                      <a:pos x="connsiteX10787" y="connsiteY10787"/>
                    </a:cxn>
                    <a:cxn ang="0">
                      <a:pos x="connsiteX10788" y="connsiteY10788"/>
                    </a:cxn>
                    <a:cxn ang="0">
                      <a:pos x="connsiteX10789" y="connsiteY10789"/>
                    </a:cxn>
                    <a:cxn ang="0">
                      <a:pos x="connsiteX10790" y="connsiteY10790"/>
                    </a:cxn>
                    <a:cxn ang="0">
                      <a:pos x="connsiteX10791" y="connsiteY10791"/>
                    </a:cxn>
                    <a:cxn ang="0">
                      <a:pos x="connsiteX10792" y="connsiteY10792"/>
                    </a:cxn>
                    <a:cxn ang="0">
                      <a:pos x="connsiteX10793" y="connsiteY10793"/>
                    </a:cxn>
                    <a:cxn ang="0">
                      <a:pos x="connsiteX10794" y="connsiteY10794"/>
                    </a:cxn>
                    <a:cxn ang="0">
                      <a:pos x="connsiteX10795" y="connsiteY10795"/>
                    </a:cxn>
                    <a:cxn ang="0">
                      <a:pos x="connsiteX10796" y="connsiteY10796"/>
                    </a:cxn>
                    <a:cxn ang="0">
                      <a:pos x="connsiteX10797" y="connsiteY10797"/>
                    </a:cxn>
                    <a:cxn ang="0">
                      <a:pos x="connsiteX10798" y="connsiteY10798"/>
                    </a:cxn>
                    <a:cxn ang="0">
                      <a:pos x="connsiteX10799" y="connsiteY10799"/>
                    </a:cxn>
                    <a:cxn ang="0">
                      <a:pos x="connsiteX10800" y="connsiteY10800"/>
                    </a:cxn>
                    <a:cxn ang="0">
                      <a:pos x="connsiteX10801" y="connsiteY10801"/>
                    </a:cxn>
                    <a:cxn ang="0">
                      <a:pos x="connsiteX10802" y="connsiteY10802"/>
                    </a:cxn>
                    <a:cxn ang="0">
                      <a:pos x="connsiteX10803" y="connsiteY10803"/>
                    </a:cxn>
                    <a:cxn ang="0">
                      <a:pos x="connsiteX10804" y="connsiteY10804"/>
                    </a:cxn>
                    <a:cxn ang="0">
                      <a:pos x="connsiteX10805" y="connsiteY10805"/>
                    </a:cxn>
                    <a:cxn ang="0">
                      <a:pos x="connsiteX10806" y="connsiteY10806"/>
                    </a:cxn>
                    <a:cxn ang="0">
                      <a:pos x="connsiteX10807" y="connsiteY10807"/>
                    </a:cxn>
                    <a:cxn ang="0">
                      <a:pos x="connsiteX10808" y="connsiteY10808"/>
                    </a:cxn>
                    <a:cxn ang="0">
                      <a:pos x="connsiteX10809" y="connsiteY10809"/>
                    </a:cxn>
                    <a:cxn ang="0">
                      <a:pos x="connsiteX10810" y="connsiteY10810"/>
                    </a:cxn>
                    <a:cxn ang="0">
                      <a:pos x="connsiteX10811" y="connsiteY10811"/>
                    </a:cxn>
                    <a:cxn ang="0">
                      <a:pos x="connsiteX10812" y="connsiteY10812"/>
                    </a:cxn>
                    <a:cxn ang="0">
                      <a:pos x="connsiteX10813" y="connsiteY10813"/>
                    </a:cxn>
                    <a:cxn ang="0">
                      <a:pos x="connsiteX10814" y="connsiteY10814"/>
                    </a:cxn>
                    <a:cxn ang="0">
                      <a:pos x="connsiteX10815" y="connsiteY10815"/>
                    </a:cxn>
                    <a:cxn ang="0">
                      <a:pos x="connsiteX10816" y="connsiteY10816"/>
                    </a:cxn>
                    <a:cxn ang="0">
                      <a:pos x="connsiteX10817" y="connsiteY10817"/>
                    </a:cxn>
                    <a:cxn ang="0">
                      <a:pos x="connsiteX10818" y="connsiteY10818"/>
                    </a:cxn>
                    <a:cxn ang="0">
                      <a:pos x="connsiteX10819" y="connsiteY10819"/>
                    </a:cxn>
                    <a:cxn ang="0">
                      <a:pos x="connsiteX10820" y="connsiteY10820"/>
                    </a:cxn>
                    <a:cxn ang="0">
                      <a:pos x="connsiteX10821" y="connsiteY10821"/>
                    </a:cxn>
                    <a:cxn ang="0">
                      <a:pos x="connsiteX10822" y="connsiteY10822"/>
                    </a:cxn>
                    <a:cxn ang="0">
                      <a:pos x="connsiteX10823" y="connsiteY10823"/>
                    </a:cxn>
                    <a:cxn ang="0">
                      <a:pos x="connsiteX10824" y="connsiteY10824"/>
                    </a:cxn>
                    <a:cxn ang="0">
                      <a:pos x="connsiteX10825" y="connsiteY10825"/>
                    </a:cxn>
                    <a:cxn ang="0">
                      <a:pos x="connsiteX10826" y="connsiteY10826"/>
                    </a:cxn>
                    <a:cxn ang="0">
                      <a:pos x="connsiteX10827" y="connsiteY10827"/>
                    </a:cxn>
                    <a:cxn ang="0">
                      <a:pos x="connsiteX10828" y="connsiteY10828"/>
                    </a:cxn>
                    <a:cxn ang="0">
                      <a:pos x="connsiteX10829" y="connsiteY10829"/>
                    </a:cxn>
                    <a:cxn ang="0">
                      <a:pos x="connsiteX10830" y="connsiteY10830"/>
                    </a:cxn>
                    <a:cxn ang="0">
                      <a:pos x="connsiteX10831" y="connsiteY10831"/>
                    </a:cxn>
                    <a:cxn ang="0">
                      <a:pos x="connsiteX10832" y="connsiteY10832"/>
                    </a:cxn>
                    <a:cxn ang="0">
                      <a:pos x="connsiteX10833" y="connsiteY10833"/>
                    </a:cxn>
                    <a:cxn ang="0">
                      <a:pos x="connsiteX10834" y="connsiteY10834"/>
                    </a:cxn>
                    <a:cxn ang="0">
                      <a:pos x="connsiteX10835" y="connsiteY10835"/>
                    </a:cxn>
                    <a:cxn ang="0">
                      <a:pos x="connsiteX10836" y="connsiteY10836"/>
                    </a:cxn>
                    <a:cxn ang="0">
                      <a:pos x="connsiteX10837" y="connsiteY10837"/>
                    </a:cxn>
                    <a:cxn ang="0">
                      <a:pos x="connsiteX10838" y="connsiteY10838"/>
                    </a:cxn>
                    <a:cxn ang="0">
                      <a:pos x="connsiteX10839" y="connsiteY10839"/>
                    </a:cxn>
                    <a:cxn ang="0">
                      <a:pos x="connsiteX10840" y="connsiteY10840"/>
                    </a:cxn>
                    <a:cxn ang="0">
                      <a:pos x="connsiteX10841" y="connsiteY10841"/>
                    </a:cxn>
                    <a:cxn ang="0">
                      <a:pos x="connsiteX10842" y="connsiteY10842"/>
                    </a:cxn>
                    <a:cxn ang="0">
                      <a:pos x="connsiteX10843" y="connsiteY10843"/>
                    </a:cxn>
                    <a:cxn ang="0">
                      <a:pos x="connsiteX10844" y="connsiteY10844"/>
                    </a:cxn>
                    <a:cxn ang="0">
                      <a:pos x="connsiteX10845" y="connsiteY10845"/>
                    </a:cxn>
                    <a:cxn ang="0">
                      <a:pos x="connsiteX10846" y="connsiteY10846"/>
                    </a:cxn>
                    <a:cxn ang="0">
                      <a:pos x="connsiteX10847" y="connsiteY10847"/>
                    </a:cxn>
                    <a:cxn ang="0">
                      <a:pos x="connsiteX10848" y="connsiteY10848"/>
                    </a:cxn>
                    <a:cxn ang="0">
                      <a:pos x="connsiteX10849" y="connsiteY10849"/>
                    </a:cxn>
                    <a:cxn ang="0">
                      <a:pos x="connsiteX10850" y="connsiteY10850"/>
                    </a:cxn>
                    <a:cxn ang="0">
                      <a:pos x="connsiteX10851" y="connsiteY10851"/>
                    </a:cxn>
                    <a:cxn ang="0">
                      <a:pos x="connsiteX10852" y="connsiteY10852"/>
                    </a:cxn>
                    <a:cxn ang="0">
                      <a:pos x="connsiteX10853" y="connsiteY10853"/>
                    </a:cxn>
                    <a:cxn ang="0">
                      <a:pos x="connsiteX10854" y="connsiteY10854"/>
                    </a:cxn>
                    <a:cxn ang="0">
                      <a:pos x="connsiteX10855" y="connsiteY10855"/>
                    </a:cxn>
                    <a:cxn ang="0">
                      <a:pos x="connsiteX10856" y="connsiteY10856"/>
                    </a:cxn>
                    <a:cxn ang="0">
                      <a:pos x="connsiteX10857" y="connsiteY10857"/>
                    </a:cxn>
                    <a:cxn ang="0">
                      <a:pos x="connsiteX10858" y="connsiteY10858"/>
                    </a:cxn>
                    <a:cxn ang="0">
                      <a:pos x="connsiteX10859" y="connsiteY10859"/>
                    </a:cxn>
                    <a:cxn ang="0">
                      <a:pos x="connsiteX10860" y="connsiteY10860"/>
                    </a:cxn>
                    <a:cxn ang="0">
                      <a:pos x="connsiteX10861" y="connsiteY10861"/>
                    </a:cxn>
                    <a:cxn ang="0">
                      <a:pos x="connsiteX10862" y="connsiteY10862"/>
                    </a:cxn>
                    <a:cxn ang="0">
                      <a:pos x="connsiteX10863" y="connsiteY10863"/>
                    </a:cxn>
                    <a:cxn ang="0">
                      <a:pos x="connsiteX10864" y="connsiteY10864"/>
                    </a:cxn>
                    <a:cxn ang="0">
                      <a:pos x="connsiteX10865" y="connsiteY10865"/>
                    </a:cxn>
                    <a:cxn ang="0">
                      <a:pos x="connsiteX10866" y="connsiteY10866"/>
                    </a:cxn>
                    <a:cxn ang="0">
                      <a:pos x="connsiteX10867" y="connsiteY10867"/>
                    </a:cxn>
                    <a:cxn ang="0">
                      <a:pos x="connsiteX10868" y="connsiteY10868"/>
                    </a:cxn>
                    <a:cxn ang="0">
                      <a:pos x="connsiteX10869" y="connsiteY10869"/>
                    </a:cxn>
                    <a:cxn ang="0">
                      <a:pos x="connsiteX10870" y="connsiteY10870"/>
                    </a:cxn>
                    <a:cxn ang="0">
                      <a:pos x="connsiteX10871" y="connsiteY10871"/>
                    </a:cxn>
                    <a:cxn ang="0">
                      <a:pos x="connsiteX10872" y="connsiteY10872"/>
                    </a:cxn>
                    <a:cxn ang="0">
                      <a:pos x="connsiteX10873" y="connsiteY10873"/>
                    </a:cxn>
                    <a:cxn ang="0">
                      <a:pos x="connsiteX10874" y="connsiteY10874"/>
                    </a:cxn>
                    <a:cxn ang="0">
                      <a:pos x="connsiteX10875" y="connsiteY10875"/>
                    </a:cxn>
                    <a:cxn ang="0">
                      <a:pos x="connsiteX10876" y="connsiteY10876"/>
                    </a:cxn>
                    <a:cxn ang="0">
                      <a:pos x="connsiteX10877" y="connsiteY10877"/>
                    </a:cxn>
                    <a:cxn ang="0">
                      <a:pos x="connsiteX10878" y="connsiteY10878"/>
                    </a:cxn>
                    <a:cxn ang="0">
                      <a:pos x="connsiteX10879" y="connsiteY10879"/>
                    </a:cxn>
                    <a:cxn ang="0">
                      <a:pos x="connsiteX10880" y="connsiteY10880"/>
                    </a:cxn>
                    <a:cxn ang="0">
                      <a:pos x="connsiteX10881" y="connsiteY10881"/>
                    </a:cxn>
                    <a:cxn ang="0">
                      <a:pos x="connsiteX10882" y="connsiteY10882"/>
                    </a:cxn>
                    <a:cxn ang="0">
                      <a:pos x="connsiteX10883" y="connsiteY10883"/>
                    </a:cxn>
                    <a:cxn ang="0">
                      <a:pos x="connsiteX10884" y="connsiteY10884"/>
                    </a:cxn>
                    <a:cxn ang="0">
                      <a:pos x="connsiteX10885" y="connsiteY10885"/>
                    </a:cxn>
                    <a:cxn ang="0">
                      <a:pos x="connsiteX10886" y="connsiteY10886"/>
                    </a:cxn>
                    <a:cxn ang="0">
                      <a:pos x="connsiteX10887" y="connsiteY10887"/>
                    </a:cxn>
                    <a:cxn ang="0">
                      <a:pos x="connsiteX10888" y="connsiteY10888"/>
                    </a:cxn>
                    <a:cxn ang="0">
                      <a:pos x="connsiteX10889" y="connsiteY10889"/>
                    </a:cxn>
                    <a:cxn ang="0">
                      <a:pos x="connsiteX10890" y="connsiteY10890"/>
                    </a:cxn>
                    <a:cxn ang="0">
                      <a:pos x="connsiteX10891" y="connsiteY10891"/>
                    </a:cxn>
                    <a:cxn ang="0">
                      <a:pos x="connsiteX10892" y="connsiteY10892"/>
                    </a:cxn>
                    <a:cxn ang="0">
                      <a:pos x="connsiteX10893" y="connsiteY10893"/>
                    </a:cxn>
                    <a:cxn ang="0">
                      <a:pos x="connsiteX10894" y="connsiteY10894"/>
                    </a:cxn>
                    <a:cxn ang="0">
                      <a:pos x="connsiteX10895" y="connsiteY10895"/>
                    </a:cxn>
                    <a:cxn ang="0">
                      <a:pos x="connsiteX10896" y="connsiteY10896"/>
                    </a:cxn>
                    <a:cxn ang="0">
                      <a:pos x="connsiteX10897" y="connsiteY10897"/>
                    </a:cxn>
                    <a:cxn ang="0">
                      <a:pos x="connsiteX10898" y="connsiteY10898"/>
                    </a:cxn>
                    <a:cxn ang="0">
                      <a:pos x="connsiteX10899" y="connsiteY10899"/>
                    </a:cxn>
                    <a:cxn ang="0">
                      <a:pos x="connsiteX10900" y="connsiteY10900"/>
                    </a:cxn>
                    <a:cxn ang="0">
                      <a:pos x="connsiteX10901" y="connsiteY10901"/>
                    </a:cxn>
                    <a:cxn ang="0">
                      <a:pos x="connsiteX10902" y="connsiteY10902"/>
                    </a:cxn>
                    <a:cxn ang="0">
                      <a:pos x="connsiteX10903" y="connsiteY10903"/>
                    </a:cxn>
                    <a:cxn ang="0">
                      <a:pos x="connsiteX10904" y="connsiteY10904"/>
                    </a:cxn>
                    <a:cxn ang="0">
                      <a:pos x="connsiteX10905" y="connsiteY10905"/>
                    </a:cxn>
                    <a:cxn ang="0">
                      <a:pos x="connsiteX10906" y="connsiteY10906"/>
                    </a:cxn>
                    <a:cxn ang="0">
                      <a:pos x="connsiteX10907" y="connsiteY10907"/>
                    </a:cxn>
                    <a:cxn ang="0">
                      <a:pos x="connsiteX10908" y="connsiteY10908"/>
                    </a:cxn>
                    <a:cxn ang="0">
                      <a:pos x="connsiteX10909" y="connsiteY10909"/>
                    </a:cxn>
                    <a:cxn ang="0">
                      <a:pos x="connsiteX10910" y="connsiteY10910"/>
                    </a:cxn>
                    <a:cxn ang="0">
                      <a:pos x="connsiteX10911" y="connsiteY10911"/>
                    </a:cxn>
                    <a:cxn ang="0">
                      <a:pos x="connsiteX10912" y="connsiteY10912"/>
                    </a:cxn>
                    <a:cxn ang="0">
                      <a:pos x="connsiteX10913" y="connsiteY10913"/>
                    </a:cxn>
                    <a:cxn ang="0">
                      <a:pos x="connsiteX10914" y="connsiteY10914"/>
                    </a:cxn>
                    <a:cxn ang="0">
                      <a:pos x="connsiteX10915" y="connsiteY10915"/>
                    </a:cxn>
                    <a:cxn ang="0">
                      <a:pos x="connsiteX10916" y="connsiteY10916"/>
                    </a:cxn>
                    <a:cxn ang="0">
                      <a:pos x="connsiteX10917" y="connsiteY10917"/>
                    </a:cxn>
                    <a:cxn ang="0">
                      <a:pos x="connsiteX10918" y="connsiteY10918"/>
                    </a:cxn>
                    <a:cxn ang="0">
                      <a:pos x="connsiteX10919" y="connsiteY10919"/>
                    </a:cxn>
                    <a:cxn ang="0">
                      <a:pos x="connsiteX10920" y="connsiteY10920"/>
                    </a:cxn>
                    <a:cxn ang="0">
                      <a:pos x="connsiteX10921" y="connsiteY10921"/>
                    </a:cxn>
                    <a:cxn ang="0">
                      <a:pos x="connsiteX10922" y="connsiteY10922"/>
                    </a:cxn>
                    <a:cxn ang="0">
                      <a:pos x="connsiteX10923" y="connsiteY10923"/>
                    </a:cxn>
                    <a:cxn ang="0">
                      <a:pos x="connsiteX10924" y="connsiteY10924"/>
                    </a:cxn>
                    <a:cxn ang="0">
                      <a:pos x="connsiteX10925" y="connsiteY10925"/>
                    </a:cxn>
                    <a:cxn ang="0">
                      <a:pos x="connsiteX10926" y="connsiteY10926"/>
                    </a:cxn>
                    <a:cxn ang="0">
                      <a:pos x="connsiteX10927" y="connsiteY10927"/>
                    </a:cxn>
                    <a:cxn ang="0">
                      <a:pos x="connsiteX10928" y="connsiteY10928"/>
                    </a:cxn>
                    <a:cxn ang="0">
                      <a:pos x="connsiteX10929" y="connsiteY10929"/>
                    </a:cxn>
                    <a:cxn ang="0">
                      <a:pos x="connsiteX10930" y="connsiteY10930"/>
                    </a:cxn>
                    <a:cxn ang="0">
                      <a:pos x="connsiteX10931" y="connsiteY10931"/>
                    </a:cxn>
                    <a:cxn ang="0">
                      <a:pos x="connsiteX10932" y="connsiteY10932"/>
                    </a:cxn>
                    <a:cxn ang="0">
                      <a:pos x="connsiteX10933" y="connsiteY10933"/>
                    </a:cxn>
                    <a:cxn ang="0">
                      <a:pos x="connsiteX10934" y="connsiteY10934"/>
                    </a:cxn>
                    <a:cxn ang="0">
                      <a:pos x="connsiteX10935" y="connsiteY10935"/>
                    </a:cxn>
                    <a:cxn ang="0">
                      <a:pos x="connsiteX10936" y="connsiteY10936"/>
                    </a:cxn>
                    <a:cxn ang="0">
                      <a:pos x="connsiteX10937" y="connsiteY10937"/>
                    </a:cxn>
                    <a:cxn ang="0">
                      <a:pos x="connsiteX10938" y="connsiteY10938"/>
                    </a:cxn>
                    <a:cxn ang="0">
                      <a:pos x="connsiteX10939" y="connsiteY10939"/>
                    </a:cxn>
                    <a:cxn ang="0">
                      <a:pos x="connsiteX10940" y="connsiteY10940"/>
                    </a:cxn>
                    <a:cxn ang="0">
                      <a:pos x="connsiteX10941" y="connsiteY10941"/>
                    </a:cxn>
                    <a:cxn ang="0">
                      <a:pos x="connsiteX10942" y="connsiteY10942"/>
                    </a:cxn>
                    <a:cxn ang="0">
                      <a:pos x="connsiteX10943" y="connsiteY10943"/>
                    </a:cxn>
                    <a:cxn ang="0">
                      <a:pos x="connsiteX10944" y="connsiteY10944"/>
                    </a:cxn>
                    <a:cxn ang="0">
                      <a:pos x="connsiteX10945" y="connsiteY10945"/>
                    </a:cxn>
                    <a:cxn ang="0">
                      <a:pos x="connsiteX10946" y="connsiteY10946"/>
                    </a:cxn>
                    <a:cxn ang="0">
                      <a:pos x="connsiteX10947" y="connsiteY10947"/>
                    </a:cxn>
                    <a:cxn ang="0">
                      <a:pos x="connsiteX10948" y="connsiteY10948"/>
                    </a:cxn>
                    <a:cxn ang="0">
                      <a:pos x="connsiteX10949" y="connsiteY10949"/>
                    </a:cxn>
                    <a:cxn ang="0">
                      <a:pos x="connsiteX10950" y="connsiteY10950"/>
                    </a:cxn>
                    <a:cxn ang="0">
                      <a:pos x="connsiteX10951" y="connsiteY10951"/>
                    </a:cxn>
                    <a:cxn ang="0">
                      <a:pos x="connsiteX10952" y="connsiteY10952"/>
                    </a:cxn>
                    <a:cxn ang="0">
                      <a:pos x="connsiteX10953" y="connsiteY10953"/>
                    </a:cxn>
                    <a:cxn ang="0">
                      <a:pos x="connsiteX10954" y="connsiteY10954"/>
                    </a:cxn>
                    <a:cxn ang="0">
                      <a:pos x="connsiteX10955" y="connsiteY10955"/>
                    </a:cxn>
                    <a:cxn ang="0">
                      <a:pos x="connsiteX10956" y="connsiteY10956"/>
                    </a:cxn>
                    <a:cxn ang="0">
                      <a:pos x="connsiteX10957" y="connsiteY10957"/>
                    </a:cxn>
                    <a:cxn ang="0">
                      <a:pos x="connsiteX10958" y="connsiteY10958"/>
                    </a:cxn>
                    <a:cxn ang="0">
                      <a:pos x="connsiteX10959" y="connsiteY10959"/>
                    </a:cxn>
                    <a:cxn ang="0">
                      <a:pos x="connsiteX10960" y="connsiteY10960"/>
                    </a:cxn>
                    <a:cxn ang="0">
                      <a:pos x="connsiteX10961" y="connsiteY10961"/>
                    </a:cxn>
                    <a:cxn ang="0">
                      <a:pos x="connsiteX10962" y="connsiteY10962"/>
                    </a:cxn>
                    <a:cxn ang="0">
                      <a:pos x="connsiteX10963" y="connsiteY10963"/>
                    </a:cxn>
                    <a:cxn ang="0">
                      <a:pos x="connsiteX10964" y="connsiteY10964"/>
                    </a:cxn>
                    <a:cxn ang="0">
                      <a:pos x="connsiteX10965" y="connsiteY10965"/>
                    </a:cxn>
                    <a:cxn ang="0">
                      <a:pos x="connsiteX10966" y="connsiteY10966"/>
                    </a:cxn>
                    <a:cxn ang="0">
                      <a:pos x="connsiteX10967" y="connsiteY10967"/>
                    </a:cxn>
                    <a:cxn ang="0">
                      <a:pos x="connsiteX10968" y="connsiteY10968"/>
                    </a:cxn>
                    <a:cxn ang="0">
                      <a:pos x="connsiteX10969" y="connsiteY10969"/>
                    </a:cxn>
                    <a:cxn ang="0">
                      <a:pos x="connsiteX10970" y="connsiteY10970"/>
                    </a:cxn>
                    <a:cxn ang="0">
                      <a:pos x="connsiteX10971" y="connsiteY10971"/>
                    </a:cxn>
                    <a:cxn ang="0">
                      <a:pos x="connsiteX10972" y="connsiteY10972"/>
                    </a:cxn>
                    <a:cxn ang="0">
                      <a:pos x="connsiteX10973" y="connsiteY10973"/>
                    </a:cxn>
                    <a:cxn ang="0">
                      <a:pos x="connsiteX10974" y="connsiteY10974"/>
                    </a:cxn>
                    <a:cxn ang="0">
                      <a:pos x="connsiteX10975" y="connsiteY10975"/>
                    </a:cxn>
                    <a:cxn ang="0">
                      <a:pos x="connsiteX10976" y="connsiteY10976"/>
                    </a:cxn>
                    <a:cxn ang="0">
                      <a:pos x="connsiteX10977" y="connsiteY10977"/>
                    </a:cxn>
                    <a:cxn ang="0">
                      <a:pos x="connsiteX10978" y="connsiteY10978"/>
                    </a:cxn>
                    <a:cxn ang="0">
                      <a:pos x="connsiteX10979" y="connsiteY10979"/>
                    </a:cxn>
                    <a:cxn ang="0">
                      <a:pos x="connsiteX10980" y="connsiteY10980"/>
                    </a:cxn>
                    <a:cxn ang="0">
                      <a:pos x="connsiteX10981" y="connsiteY10981"/>
                    </a:cxn>
                    <a:cxn ang="0">
                      <a:pos x="connsiteX10982" y="connsiteY10982"/>
                    </a:cxn>
                    <a:cxn ang="0">
                      <a:pos x="connsiteX10983" y="connsiteY10983"/>
                    </a:cxn>
                    <a:cxn ang="0">
                      <a:pos x="connsiteX10984" y="connsiteY10984"/>
                    </a:cxn>
                    <a:cxn ang="0">
                      <a:pos x="connsiteX10985" y="connsiteY10985"/>
                    </a:cxn>
                    <a:cxn ang="0">
                      <a:pos x="connsiteX10986" y="connsiteY10986"/>
                    </a:cxn>
                    <a:cxn ang="0">
                      <a:pos x="connsiteX10987" y="connsiteY10987"/>
                    </a:cxn>
                    <a:cxn ang="0">
                      <a:pos x="connsiteX10988" y="connsiteY10988"/>
                    </a:cxn>
                    <a:cxn ang="0">
                      <a:pos x="connsiteX10989" y="connsiteY10989"/>
                    </a:cxn>
                    <a:cxn ang="0">
                      <a:pos x="connsiteX10990" y="connsiteY10990"/>
                    </a:cxn>
                    <a:cxn ang="0">
                      <a:pos x="connsiteX10991" y="connsiteY10991"/>
                    </a:cxn>
                    <a:cxn ang="0">
                      <a:pos x="connsiteX10992" y="connsiteY10992"/>
                    </a:cxn>
                    <a:cxn ang="0">
                      <a:pos x="connsiteX10993" y="connsiteY10993"/>
                    </a:cxn>
                    <a:cxn ang="0">
                      <a:pos x="connsiteX10994" y="connsiteY10994"/>
                    </a:cxn>
                    <a:cxn ang="0">
                      <a:pos x="connsiteX10995" y="connsiteY10995"/>
                    </a:cxn>
                    <a:cxn ang="0">
                      <a:pos x="connsiteX10996" y="connsiteY10996"/>
                    </a:cxn>
                    <a:cxn ang="0">
                      <a:pos x="connsiteX10997" y="connsiteY10997"/>
                    </a:cxn>
                    <a:cxn ang="0">
                      <a:pos x="connsiteX10998" y="connsiteY10998"/>
                    </a:cxn>
                    <a:cxn ang="0">
                      <a:pos x="connsiteX10999" y="connsiteY10999"/>
                    </a:cxn>
                    <a:cxn ang="0">
                      <a:pos x="connsiteX11000" y="connsiteY11000"/>
                    </a:cxn>
                    <a:cxn ang="0">
                      <a:pos x="connsiteX11001" y="connsiteY11001"/>
                    </a:cxn>
                    <a:cxn ang="0">
                      <a:pos x="connsiteX11002" y="connsiteY11002"/>
                    </a:cxn>
                    <a:cxn ang="0">
                      <a:pos x="connsiteX11003" y="connsiteY11003"/>
                    </a:cxn>
                    <a:cxn ang="0">
                      <a:pos x="connsiteX11004" y="connsiteY11004"/>
                    </a:cxn>
                    <a:cxn ang="0">
                      <a:pos x="connsiteX11005" y="connsiteY11005"/>
                    </a:cxn>
                    <a:cxn ang="0">
                      <a:pos x="connsiteX11006" y="connsiteY11006"/>
                    </a:cxn>
                    <a:cxn ang="0">
                      <a:pos x="connsiteX11007" y="connsiteY11007"/>
                    </a:cxn>
                    <a:cxn ang="0">
                      <a:pos x="connsiteX11008" y="connsiteY11008"/>
                    </a:cxn>
                    <a:cxn ang="0">
                      <a:pos x="connsiteX11009" y="connsiteY11009"/>
                    </a:cxn>
                    <a:cxn ang="0">
                      <a:pos x="connsiteX11010" y="connsiteY11010"/>
                    </a:cxn>
                    <a:cxn ang="0">
                      <a:pos x="connsiteX11011" y="connsiteY11011"/>
                    </a:cxn>
                    <a:cxn ang="0">
                      <a:pos x="connsiteX11012" y="connsiteY11012"/>
                    </a:cxn>
                    <a:cxn ang="0">
                      <a:pos x="connsiteX11013" y="connsiteY11013"/>
                    </a:cxn>
                    <a:cxn ang="0">
                      <a:pos x="connsiteX11014" y="connsiteY11014"/>
                    </a:cxn>
                    <a:cxn ang="0">
                      <a:pos x="connsiteX11015" y="connsiteY11015"/>
                    </a:cxn>
                    <a:cxn ang="0">
                      <a:pos x="connsiteX11016" y="connsiteY11016"/>
                    </a:cxn>
                    <a:cxn ang="0">
                      <a:pos x="connsiteX11017" y="connsiteY11017"/>
                    </a:cxn>
                    <a:cxn ang="0">
                      <a:pos x="connsiteX11018" y="connsiteY11018"/>
                    </a:cxn>
                    <a:cxn ang="0">
                      <a:pos x="connsiteX11019" y="connsiteY11019"/>
                    </a:cxn>
                    <a:cxn ang="0">
                      <a:pos x="connsiteX11020" y="connsiteY11020"/>
                    </a:cxn>
                    <a:cxn ang="0">
                      <a:pos x="connsiteX11021" y="connsiteY11021"/>
                    </a:cxn>
                    <a:cxn ang="0">
                      <a:pos x="connsiteX11022" y="connsiteY11022"/>
                    </a:cxn>
                    <a:cxn ang="0">
                      <a:pos x="connsiteX11023" y="connsiteY11023"/>
                    </a:cxn>
                    <a:cxn ang="0">
                      <a:pos x="connsiteX11024" y="connsiteY11024"/>
                    </a:cxn>
                    <a:cxn ang="0">
                      <a:pos x="connsiteX11025" y="connsiteY11025"/>
                    </a:cxn>
                    <a:cxn ang="0">
                      <a:pos x="connsiteX11026" y="connsiteY11026"/>
                    </a:cxn>
                    <a:cxn ang="0">
                      <a:pos x="connsiteX11027" y="connsiteY11027"/>
                    </a:cxn>
                    <a:cxn ang="0">
                      <a:pos x="connsiteX11028" y="connsiteY11028"/>
                    </a:cxn>
                    <a:cxn ang="0">
                      <a:pos x="connsiteX11029" y="connsiteY11029"/>
                    </a:cxn>
                    <a:cxn ang="0">
                      <a:pos x="connsiteX11030" y="connsiteY11030"/>
                    </a:cxn>
                    <a:cxn ang="0">
                      <a:pos x="connsiteX11031" y="connsiteY11031"/>
                    </a:cxn>
                    <a:cxn ang="0">
                      <a:pos x="connsiteX11032" y="connsiteY11032"/>
                    </a:cxn>
                    <a:cxn ang="0">
                      <a:pos x="connsiteX11033" y="connsiteY11033"/>
                    </a:cxn>
                    <a:cxn ang="0">
                      <a:pos x="connsiteX11034" y="connsiteY11034"/>
                    </a:cxn>
                    <a:cxn ang="0">
                      <a:pos x="connsiteX11035" y="connsiteY11035"/>
                    </a:cxn>
                    <a:cxn ang="0">
                      <a:pos x="connsiteX11036" y="connsiteY11036"/>
                    </a:cxn>
                    <a:cxn ang="0">
                      <a:pos x="connsiteX11037" y="connsiteY11037"/>
                    </a:cxn>
                    <a:cxn ang="0">
                      <a:pos x="connsiteX11038" y="connsiteY11038"/>
                    </a:cxn>
                    <a:cxn ang="0">
                      <a:pos x="connsiteX11039" y="connsiteY11039"/>
                    </a:cxn>
                    <a:cxn ang="0">
                      <a:pos x="connsiteX11040" y="connsiteY11040"/>
                    </a:cxn>
                    <a:cxn ang="0">
                      <a:pos x="connsiteX11041" y="connsiteY11041"/>
                    </a:cxn>
                    <a:cxn ang="0">
                      <a:pos x="connsiteX11042" y="connsiteY11042"/>
                    </a:cxn>
                    <a:cxn ang="0">
                      <a:pos x="connsiteX11043" y="connsiteY11043"/>
                    </a:cxn>
                    <a:cxn ang="0">
                      <a:pos x="connsiteX11044" y="connsiteY11044"/>
                    </a:cxn>
                    <a:cxn ang="0">
                      <a:pos x="connsiteX11045" y="connsiteY11045"/>
                    </a:cxn>
                    <a:cxn ang="0">
                      <a:pos x="connsiteX11046" y="connsiteY11046"/>
                    </a:cxn>
                    <a:cxn ang="0">
                      <a:pos x="connsiteX11047" y="connsiteY11047"/>
                    </a:cxn>
                    <a:cxn ang="0">
                      <a:pos x="connsiteX11048" y="connsiteY11048"/>
                    </a:cxn>
                    <a:cxn ang="0">
                      <a:pos x="connsiteX11049" y="connsiteY11049"/>
                    </a:cxn>
                    <a:cxn ang="0">
                      <a:pos x="connsiteX11050" y="connsiteY11050"/>
                    </a:cxn>
                    <a:cxn ang="0">
                      <a:pos x="connsiteX11051" y="connsiteY11051"/>
                    </a:cxn>
                    <a:cxn ang="0">
                      <a:pos x="connsiteX11052" y="connsiteY11052"/>
                    </a:cxn>
                    <a:cxn ang="0">
                      <a:pos x="connsiteX11053" y="connsiteY11053"/>
                    </a:cxn>
                    <a:cxn ang="0">
                      <a:pos x="connsiteX11054" y="connsiteY11054"/>
                    </a:cxn>
                    <a:cxn ang="0">
                      <a:pos x="connsiteX11055" y="connsiteY11055"/>
                    </a:cxn>
                    <a:cxn ang="0">
                      <a:pos x="connsiteX11056" y="connsiteY11056"/>
                    </a:cxn>
                    <a:cxn ang="0">
                      <a:pos x="connsiteX11057" y="connsiteY11057"/>
                    </a:cxn>
                    <a:cxn ang="0">
                      <a:pos x="connsiteX11058" y="connsiteY11058"/>
                    </a:cxn>
                    <a:cxn ang="0">
                      <a:pos x="connsiteX11059" y="connsiteY11059"/>
                    </a:cxn>
                    <a:cxn ang="0">
                      <a:pos x="connsiteX11060" y="connsiteY11060"/>
                    </a:cxn>
                    <a:cxn ang="0">
                      <a:pos x="connsiteX11061" y="connsiteY11061"/>
                    </a:cxn>
                    <a:cxn ang="0">
                      <a:pos x="connsiteX11062" y="connsiteY11062"/>
                    </a:cxn>
                    <a:cxn ang="0">
                      <a:pos x="connsiteX11063" y="connsiteY11063"/>
                    </a:cxn>
                    <a:cxn ang="0">
                      <a:pos x="connsiteX11064" y="connsiteY11064"/>
                    </a:cxn>
                    <a:cxn ang="0">
                      <a:pos x="connsiteX11065" y="connsiteY11065"/>
                    </a:cxn>
                    <a:cxn ang="0">
                      <a:pos x="connsiteX11066" y="connsiteY11066"/>
                    </a:cxn>
                    <a:cxn ang="0">
                      <a:pos x="connsiteX11067" y="connsiteY11067"/>
                    </a:cxn>
                    <a:cxn ang="0">
                      <a:pos x="connsiteX11068" y="connsiteY11068"/>
                    </a:cxn>
                    <a:cxn ang="0">
                      <a:pos x="connsiteX11069" y="connsiteY11069"/>
                    </a:cxn>
                    <a:cxn ang="0">
                      <a:pos x="connsiteX11070" y="connsiteY11070"/>
                    </a:cxn>
                    <a:cxn ang="0">
                      <a:pos x="connsiteX11071" y="connsiteY11071"/>
                    </a:cxn>
                    <a:cxn ang="0">
                      <a:pos x="connsiteX11072" y="connsiteY11072"/>
                    </a:cxn>
                    <a:cxn ang="0">
                      <a:pos x="connsiteX11073" y="connsiteY11073"/>
                    </a:cxn>
                    <a:cxn ang="0">
                      <a:pos x="connsiteX11074" y="connsiteY11074"/>
                    </a:cxn>
                    <a:cxn ang="0">
                      <a:pos x="connsiteX11075" y="connsiteY11075"/>
                    </a:cxn>
                    <a:cxn ang="0">
                      <a:pos x="connsiteX11076" y="connsiteY11076"/>
                    </a:cxn>
                    <a:cxn ang="0">
                      <a:pos x="connsiteX11077" y="connsiteY11077"/>
                    </a:cxn>
                    <a:cxn ang="0">
                      <a:pos x="connsiteX11078" y="connsiteY11078"/>
                    </a:cxn>
                    <a:cxn ang="0">
                      <a:pos x="connsiteX11079" y="connsiteY11079"/>
                    </a:cxn>
                    <a:cxn ang="0">
                      <a:pos x="connsiteX11080" y="connsiteY11080"/>
                    </a:cxn>
                    <a:cxn ang="0">
                      <a:pos x="connsiteX11081" y="connsiteY11081"/>
                    </a:cxn>
                    <a:cxn ang="0">
                      <a:pos x="connsiteX11082" y="connsiteY11082"/>
                    </a:cxn>
                    <a:cxn ang="0">
                      <a:pos x="connsiteX11083" y="connsiteY11083"/>
                    </a:cxn>
                    <a:cxn ang="0">
                      <a:pos x="connsiteX11084" y="connsiteY11084"/>
                    </a:cxn>
                    <a:cxn ang="0">
                      <a:pos x="connsiteX11085" y="connsiteY11085"/>
                    </a:cxn>
                    <a:cxn ang="0">
                      <a:pos x="connsiteX11086" y="connsiteY11086"/>
                    </a:cxn>
                    <a:cxn ang="0">
                      <a:pos x="connsiteX11087" y="connsiteY11087"/>
                    </a:cxn>
                    <a:cxn ang="0">
                      <a:pos x="connsiteX11088" y="connsiteY11088"/>
                    </a:cxn>
                    <a:cxn ang="0">
                      <a:pos x="connsiteX11089" y="connsiteY11089"/>
                    </a:cxn>
                    <a:cxn ang="0">
                      <a:pos x="connsiteX11090" y="connsiteY11090"/>
                    </a:cxn>
                    <a:cxn ang="0">
                      <a:pos x="connsiteX11091" y="connsiteY11091"/>
                    </a:cxn>
                    <a:cxn ang="0">
                      <a:pos x="connsiteX11092" y="connsiteY11092"/>
                    </a:cxn>
                    <a:cxn ang="0">
                      <a:pos x="connsiteX11093" y="connsiteY11093"/>
                    </a:cxn>
                    <a:cxn ang="0">
                      <a:pos x="connsiteX11094" y="connsiteY11094"/>
                    </a:cxn>
                    <a:cxn ang="0">
                      <a:pos x="connsiteX11095" y="connsiteY11095"/>
                    </a:cxn>
                    <a:cxn ang="0">
                      <a:pos x="connsiteX11096" y="connsiteY11096"/>
                    </a:cxn>
                    <a:cxn ang="0">
                      <a:pos x="connsiteX11097" y="connsiteY11097"/>
                    </a:cxn>
                    <a:cxn ang="0">
                      <a:pos x="connsiteX11098" y="connsiteY11098"/>
                    </a:cxn>
                    <a:cxn ang="0">
                      <a:pos x="connsiteX11099" y="connsiteY11099"/>
                    </a:cxn>
                    <a:cxn ang="0">
                      <a:pos x="connsiteX11100" y="connsiteY11100"/>
                    </a:cxn>
                    <a:cxn ang="0">
                      <a:pos x="connsiteX11101" y="connsiteY11101"/>
                    </a:cxn>
                    <a:cxn ang="0">
                      <a:pos x="connsiteX11102" y="connsiteY11102"/>
                    </a:cxn>
                    <a:cxn ang="0">
                      <a:pos x="connsiteX11103" y="connsiteY11103"/>
                    </a:cxn>
                    <a:cxn ang="0">
                      <a:pos x="connsiteX11104" y="connsiteY11104"/>
                    </a:cxn>
                    <a:cxn ang="0">
                      <a:pos x="connsiteX11105" y="connsiteY11105"/>
                    </a:cxn>
                    <a:cxn ang="0">
                      <a:pos x="connsiteX11106" y="connsiteY11106"/>
                    </a:cxn>
                    <a:cxn ang="0">
                      <a:pos x="connsiteX11107" y="connsiteY11107"/>
                    </a:cxn>
                    <a:cxn ang="0">
                      <a:pos x="connsiteX11108" y="connsiteY11108"/>
                    </a:cxn>
                    <a:cxn ang="0">
                      <a:pos x="connsiteX11109" y="connsiteY11109"/>
                    </a:cxn>
                    <a:cxn ang="0">
                      <a:pos x="connsiteX11110" y="connsiteY11110"/>
                    </a:cxn>
                    <a:cxn ang="0">
                      <a:pos x="connsiteX11111" y="connsiteY11111"/>
                    </a:cxn>
                    <a:cxn ang="0">
                      <a:pos x="connsiteX11112" y="connsiteY11112"/>
                    </a:cxn>
                    <a:cxn ang="0">
                      <a:pos x="connsiteX11113" y="connsiteY11113"/>
                    </a:cxn>
                    <a:cxn ang="0">
                      <a:pos x="connsiteX11114" y="connsiteY11114"/>
                    </a:cxn>
                    <a:cxn ang="0">
                      <a:pos x="connsiteX11115" y="connsiteY11115"/>
                    </a:cxn>
                    <a:cxn ang="0">
                      <a:pos x="connsiteX11116" y="connsiteY11116"/>
                    </a:cxn>
                    <a:cxn ang="0">
                      <a:pos x="connsiteX11117" y="connsiteY11117"/>
                    </a:cxn>
                    <a:cxn ang="0">
                      <a:pos x="connsiteX11118" y="connsiteY11118"/>
                    </a:cxn>
                    <a:cxn ang="0">
                      <a:pos x="connsiteX11119" y="connsiteY11119"/>
                    </a:cxn>
                    <a:cxn ang="0">
                      <a:pos x="connsiteX11120" y="connsiteY11120"/>
                    </a:cxn>
                    <a:cxn ang="0">
                      <a:pos x="connsiteX11121" y="connsiteY11121"/>
                    </a:cxn>
                    <a:cxn ang="0">
                      <a:pos x="connsiteX11122" y="connsiteY11122"/>
                    </a:cxn>
                    <a:cxn ang="0">
                      <a:pos x="connsiteX11123" y="connsiteY11123"/>
                    </a:cxn>
                    <a:cxn ang="0">
                      <a:pos x="connsiteX11124" y="connsiteY11124"/>
                    </a:cxn>
                    <a:cxn ang="0">
                      <a:pos x="connsiteX11125" y="connsiteY11125"/>
                    </a:cxn>
                    <a:cxn ang="0">
                      <a:pos x="connsiteX11126" y="connsiteY11126"/>
                    </a:cxn>
                    <a:cxn ang="0">
                      <a:pos x="connsiteX11127" y="connsiteY11127"/>
                    </a:cxn>
                    <a:cxn ang="0">
                      <a:pos x="connsiteX11128" y="connsiteY11128"/>
                    </a:cxn>
                    <a:cxn ang="0">
                      <a:pos x="connsiteX11129" y="connsiteY11129"/>
                    </a:cxn>
                    <a:cxn ang="0">
                      <a:pos x="connsiteX11130" y="connsiteY11130"/>
                    </a:cxn>
                    <a:cxn ang="0">
                      <a:pos x="connsiteX11131" y="connsiteY11131"/>
                    </a:cxn>
                    <a:cxn ang="0">
                      <a:pos x="connsiteX11132" y="connsiteY11132"/>
                    </a:cxn>
                    <a:cxn ang="0">
                      <a:pos x="connsiteX11133" y="connsiteY11133"/>
                    </a:cxn>
                    <a:cxn ang="0">
                      <a:pos x="connsiteX11134" y="connsiteY11134"/>
                    </a:cxn>
                    <a:cxn ang="0">
                      <a:pos x="connsiteX11135" y="connsiteY11135"/>
                    </a:cxn>
                    <a:cxn ang="0">
                      <a:pos x="connsiteX11136" y="connsiteY11136"/>
                    </a:cxn>
                    <a:cxn ang="0">
                      <a:pos x="connsiteX11137" y="connsiteY11137"/>
                    </a:cxn>
                    <a:cxn ang="0">
                      <a:pos x="connsiteX11138" y="connsiteY11138"/>
                    </a:cxn>
                    <a:cxn ang="0">
                      <a:pos x="connsiteX11139" y="connsiteY11139"/>
                    </a:cxn>
                    <a:cxn ang="0">
                      <a:pos x="connsiteX11140" y="connsiteY11140"/>
                    </a:cxn>
                    <a:cxn ang="0">
                      <a:pos x="connsiteX11141" y="connsiteY11141"/>
                    </a:cxn>
                    <a:cxn ang="0">
                      <a:pos x="connsiteX11142" y="connsiteY11142"/>
                    </a:cxn>
                    <a:cxn ang="0">
                      <a:pos x="connsiteX11143" y="connsiteY11143"/>
                    </a:cxn>
                    <a:cxn ang="0">
                      <a:pos x="connsiteX11144" y="connsiteY11144"/>
                    </a:cxn>
                    <a:cxn ang="0">
                      <a:pos x="connsiteX11145" y="connsiteY11145"/>
                    </a:cxn>
                    <a:cxn ang="0">
                      <a:pos x="connsiteX11146" y="connsiteY11146"/>
                    </a:cxn>
                    <a:cxn ang="0">
                      <a:pos x="connsiteX11147" y="connsiteY11147"/>
                    </a:cxn>
                    <a:cxn ang="0">
                      <a:pos x="connsiteX11148" y="connsiteY11148"/>
                    </a:cxn>
                    <a:cxn ang="0">
                      <a:pos x="connsiteX11149" y="connsiteY11149"/>
                    </a:cxn>
                    <a:cxn ang="0">
                      <a:pos x="connsiteX11150" y="connsiteY11150"/>
                    </a:cxn>
                    <a:cxn ang="0">
                      <a:pos x="connsiteX11151" y="connsiteY11151"/>
                    </a:cxn>
                    <a:cxn ang="0">
                      <a:pos x="connsiteX11152" y="connsiteY11152"/>
                    </a:cxn>
                    <a:cxn ang="0">
                      <a:pos x="connsiteX11153" y="connsiteY11153"/>
                    </a:cxn>
                    <a:cxn ang="0">
                      <a:pos x="connsiteX11154" y="connsiteY11154"/>
                    </a:cxn>
                    <a:cxn ang="0">
                      <a:pos x="connsiteX11155" y="connsiteY11155"/>
                    </a:cxn>
                    <a:cxn ang="0">
                      <a:pos x="connsiteX11156" y="connsiteY11156"/>
                    </a:cxn>
                    <a:cxn ang="0">
                      <a:pos x="connsiteX11157" y="connsiteY11157"/>
                    </a:cxn>
                    <a:cxn ang="0">
                      <a:pos x="connsiteX11158" y="connsiteY11158"/>
                    </a:cxn>
                    <a:cxn ang="0">
                      <a:pos x="connsiteX11159" y="connsiteY11159"/>
                    </a:cxn>
                    <a:cxn ang="0">
                      <a:pos x="connsiteX11160" y="connsiteY11160"/>
                    </a:cxn>
                    <a:cxn ang="0">
                      <a:pos x="connsiteX11161" y="connsiteY11161"/>
                    </a:cxn>
                    <a:cxn ang="0">
                      <a:pos x="connsiteX11162" y="connsiteY11162"/>
                    </a:cxn>
                    <a:cxn ang="0">
                      <a:pos x="connsiteX11163" y="connsiteY11163"/>
                    </a:cxn>
                    <a:cxn ang="0">
                      <a:pos x="connsiteX11164" y="connsiteY11164"/>
                    </a:cxn>
                    <a:cxn ang="0">
                      <a:pos x="connsiteX11165" y="connsiteY11165"/>
                    </a:cxn>
                    <a:cxn ang="0">
                      <a:pos x="connsiteX11166" y="connsiteY11166"/>
                    </a:cxn>
                    <a:cxn ang="0">
                      <a:pos x="connsiteX11167" y="connsiteY11167"/>
                    </a:cxn>
                    <a:cxn ang="0">
                      <a:pos x="connsiteX11168" y="connsiteY11168"/>
                    </a:cxn>
                    <a:cxn ang="0">
                      <a:pos x="connsiteX11169" y="connsiteY11169"/>
                    </a:cxn>
                    <a:cxn ang="0">
                      <a:pos x="connsiteX11170" y="connsiteY11170"/>
                    </a:cxn>
                    <a:cxn ang="0">
                      <a:pos x="connsiteX11171" y="connsiteY11171"/>
                    </a:cxn>
                    <a:cxn ang="0">
                      <a:pos x="connsiteX11172" y="connsiteY11172"/>
                    </a:cxn>
                    <a:cxn ang="0">
                      <a:pos x="connsiteX11173" y="connsiteY11173"/>
                    </a:cxn>
                    <a:cxn ang="0">
                      <a:pos x="connsiteX11174" y="connsiteY11174"/>
                    </a:cxn>
                    <a:cxn ang="0">
                      <a:pos x="connsiteX11175" y="connsiteY11175"/>
                    </a:cxn>
                    <a:cxn ang="0">
                      <a:pos x="connsiteX11176" y="connsiteY11176"/>
                    </a:cxn>
                    <a:cxn ang="0">
                      <a:pos x="connsiteX11177" y="connsiteY11177"/>
                    </a:cxn>
                    <a:cxn ang="0">
                      <a:pos x="connsiteX11178" y="connsiteY11178"/>
                    </a:cxn>
                    <a:cxn ang="0">
                      <a:pos x="connsiteX11179" y="connsiteY11179"/>
                    </a:cxn>
                    <a:cxn ang="0">
                      <a:pos x="connsiteX11180" y="connsiteY11180"/>
                    </a:cxn>
                    <a:cxn ang="0">
                      <a:pos x="connsiteX11181" y="connsiteY11181"/>
                    </a:cxn>
                    <a:cxn ang="0">
                      <a:pos x="connsiteX11182" y="connsiteY11182"/>
                    </a:cxn>
                    <a:cxn ang="0">
                      <a:pos x="connsiteX11183" y="connsiteY11183"/>
                    </a:cxn>
                    <a:cxn ang="0">
                      <a:pos x="connsiteX11184" y="connsiteY11184"/>
                    </a:cxn>
                    <a:cxn ang="0">
                      <a:pos x="connsiteX11185" y="connsiteY11185"/>
                    </a:cxn>
                    <a:cxn ang="0">
                      <a:pos x="connsiteX11186" y="connsiteY11186"/>
                    </a:cxn>
                    <a:cxn ang="0">
                      <a:pos x="connsiteX11187" y="connsiteY11187"/>
                    </a:cxn>
                    <a:cxn ang="0">
                      <a:pos x="connsiteX11188" y="connsiteY11188"/>
                    </a:cxn>
                    <a:cxn ang="0">
                      <a:pos x="connsiteX11189" y="connsiteY11189"/>
                    </a:cxn>
                    <a:cxn ang="0">
                      <a:pos x="connsiteX11190" y="connsiteY11190"/>
                    </a:cxn>
                    <a:cxn ang="0">
                      <a:pos x="connsiteX11191" y="connsiteY11191"/>
                    </a:cxn>
                    <a:cxn ang="0">
                      <a:pos x="connsiteX11192" y="connsiteY11192"/>
                    </a:cxn>
                    <a:cxn ang="0">
                      <a:pos x="connsiteX11193" y="connsiteY11193"/>
                    </a:cxn>
                    <a:cxn ang="0">
                      <a:pos x="connsiteX11194" y="connsiteY11194"/>
                    </a:cxn>
                    <a:cxn ang="0">
                      <a:pos x="connsiteX11195" y="connsiteY11195"/>
                    </a:cxn>
                    <a:cxn ang="0">
                      <a:pos x="connsiteX11196" y="connsiteY11196"/>
                    </a:cxn>
                    <a:cxn ang="0">
                      <a:pos x="connsiteX11197" y="connsiteY11197"/>
                    </a:cxn>
                    <a:cxn ang="0">
                      <a:pos x="connsiteX11198" y="connsiteY11198"/>
                    </a:cxn>
                    <a:cxn ang="0">
                      <a:pos x="connsiteX11199" y="connsiteY11199"/>
                    </a:cxn>
                    <a:cxn ang="0">
                      <a:pos x="connsiteX11200" y="connsiteY11200"/>
                    </a:cxn>
                    <a:cxn ang="0">
                      <a:pos x="connsiteX11201" y="connsiteY11201"/>
                    </a:cxn>
                    <a:cxn ang="0">
                      <a:pos x="connsiteX11202" y="connsiteY11202"/>
                    </a:cxn>
                    <a:cxn ang="0">
                      <a:pos x="connsiteX11203" y="connsiteY11203"/>
                    </a:cxn>
                    <a:cxn ang="0">
                      <a:pos x="connsiteX11204" y="connsiteY11204"/>
                    </a:cxn>
                    <a:cxn ang="0">
                      <a:pos x="connsiteX11205" y="connsiteY11205"/>
                    </a:cxn>
                    <a:cxn ang="0">
                      <a:pos x="connsiteX11206" y="connsiteY11206"/>
                    </a:cxn>
                    <a:cxn ang="0">
                      <a:pos x="connsiteX11207" y="connsiteY11207"/>
                    </a:cxn>
                    <a:cxn ang="0">
                      <a:pos x="connsiteX11208" y="connsiteY11208"/>
                    </a:cxn>
                    <a:cxn ang="0">
                      <a:pos x="connsiteX11209" y="connsiteY11209"/>
                    </a:cxn>
                    <a:cxn ang="0">
                      <a:pos x="connsiteX11210" y="connsiteY11210"/>
                    </a:cxn>
                    <a:cxn ang="0">
                      <a:pos x="connsiteX11211" y="connsiteY11211"/>
                    </a:cxn>
                    <a:cxn ang="0">
                      <a:pos x="connsiteX11212" y="connsiteY11212"/>
                    </a:cxn>
                    <a:cxn ang="0">
                      <a:pos x="connsiteX11213" y="connsiteY11213"/>
                    </a:cxn>
                    <a:cxn ang="0">
                      <a:pos x="connsiteX11214" y="connsiteY11214"/>
                    </a:cxn>
                    <a:cxn ang="0">
                      <a:pos x="connsiteX11215" y="connsiteY11215"/>
                    </a:cxn>
                    <a:cxn ang="0">
                      <a:pos x="connsiteX11216" y="connsiteY11216"/>
                    </a:cxn>
                    <a:cxn ang="0">
                      <a:pos x="connsiteX11217" y="connsiteY11217"/>
                    </a:cxn>
                    <a:cxn ang="0">
                      <a:pos x="connsiteX11218" y="connsiteY11218"/>
                    </a:cxn>
                    <a:cxn ang="0">
                      <a:pos x="connsiteX11219" y="connsiteY11219"/>
                    </a:cxn>
                    <a:cxn ang="0">
                      <a:pos x="connsiteX11220" y="connsiteY11220"/>
                    </a:cxn>
                    <a:cxn ang="0">
                      <a:pos x="connsiteX11221" y="connsiteY11221"/>
                    </a:cxn>
                    <a:cxn ang="0">
                      <a:pos x="connsiteX11222" y="connsiteY11222"/>
                    </a:cxn>
                    <a:cxn ang="0">
                      <a:pos x="connsiteX11223" y="connsiteY11223"/>
                    </a:cxn>
                    <a:cxn ang="0">
                      <a:pos x="connsiteX11224" y="connsiteY11224"/>
                    </a:cxn>
                    <a:cxn ang="0">
                      <a:pos x="connsiteX11225" y="connsiteY11225"/>
                    </a:cxn>
                    <a:cxn ang="0">
                      <a:pos x="connsiteX11226" y="connsiteY11226"/>
                    </a:cxn>
                    <a:cxn ang="0">
                      <a:pos x="connsiteX11227" y="connsiteY11227"/>
                    </a:cxn>
                    <a:cxn ang="0">
                      <a:pos x="connsiteX11228" y="connsiteY11228"/>
                    </a:cxn>
                    <a:cxn ang="0">
                      <a:pos x="connsiteX11229" y="connsiteY11229"/>
                    </a:cxn>
                    <a:cxn ang="0">
                      <a:pos x="connsiteX11230" y="connsiteY11230"/>
                    </a:cxn>
                    <a:cxn ang="0">
                      <a:pos x="connsiteX11231" y="connsiteY11231"/>
                    </a:cxn>
                    <a:cxn ang="0">
                      <a:pos x="connsiteX11232" y="connsiteY11232"/>
                    </a:cxn>
                    <a:cxn ang="0">
                      <a:pos x="connsiteX11233" y="connsiteY11233"/>
                    </a:cxn>
                    <a:cxn ang="0">
                      <a:pos x="connsiteX11234" y="connsiteY11234"/>
                    </a:cxn>
                    <a:cxn ang="0">
                      <a:pos x="connsiteX11235" y="connsiteY11235"/>
                    </a:cxn>
                    <a:cxn ang="0">
                      <a:pos x="connsiteX11236" y="connsiteY11236"/>
                    </a:cxn>
                    <a:cxn ang="0">
                      <a:pos x="connsiteX11237" y="connsiteY11237"/>
                    </a:cxn>
                    <a:cxn ang="0">
                      <a:pos x="connsiteX11238" y="connsiteY11238"/>
                    </a:cxn>
                    <a:cxn ang="0">
                      <a:pos x="connsiteX11239" y="connsiteY11239"/>
                    </a:cxn>
                    <a:cxn ang="0">
                      <a:pos x="connsiteX11240" y="connsiteY11240"/>
                    </a:cxn>
                    <a:cxn ang="0">
                      <a:pos x="connsiteX11241" y="connsiteY11241"/>
                    </a:cxn>
                    <a:cxn ang="0">
                      <a:pos x="connsiteX11242" y="connsiteY11242"/>
                    </a:cxn>
                    <a:cxn ang="0">
                      <a:pos x="connsiteX11243" y="connsiteY11243"/>
                    </a:cxn>
                    <a:cxn ang="0">
                      <a:pos x="connsiteX11244" y="connsiteY11244"/>
                    </a:cxn>
                    <a:cxn ang="0">
                      <a:pos x="connsiteX11245" y="connsiteY11245"/>
                    </a:cxn>
                    <a:cxn ang="0">
                      <a:pos x="connsiteX11246" y="connsiteY11246"/>
                    </a:cxn>
                    <a:cxn ang="0">
                      <a:pos x="connsiteX11247" y="connsiteY11247"/>
                    </a:cxn>
                    <a:cxn ang="0">
                      <a:pos x="connsiteX11248" y="connsiteY11248"/>
                    </a:cxn>
                    <a:cxn ang="0">
                      <a:pos x="connsiteX11249" y="connsiteY11249"/>
                    </a:cxn>
                    <a:cxn ang="0">
                      <a:pos x="connsiteX11250" y="connsiteY11250"/>
                    </a:cxn>
                    <a:cxn ang="0">
                      <a:pos x="connsiteX11251" y="connsiteY11251"/>
                    </a:cxn>
                    <a:cxn ang="0">
                      <a:pos x="connsiteX11252" y="connsiteY11252"/>
                    </a:cxn>
                    <a:cxn ang="0">
                      <a:pos x="connsiteX11253" y="connsiteY11253"/>
                    </a:cxn>
                    <a:cxn ang="0">
                      <a:pos x="connsiteX11254" y="connsiteY11254"/>
                    </a:cxn>
                    <a:cxn ang="0">
                      <a:pos x="connsiteX11255" y="connsiteY11255"/>
                    </a:cxn>
                    <a:cxn ang="0">
                      <a:pos x="connsiteX11256" y="connsiteY11256"/>
                    </a:cxn>
                    <a:cxn ang="0">
                      <a:pos x="connsiteX11257" y="connsiteY11257"/>
                    </a:cxn>
                    <a:cxn ang="0">
                      <a:pos x="connsiteX11258" y="connsiteY11258"/>
                    </a:cxn>
                    <a:cxn ang="0">
                      <a:pos x="connsiteX11259" y="connsiteY11259"/>
                    </a:cxn>
                    <a:cxn ang="0">
                      <a:pos x="connsiteX11260" y="connsiteY11260"/>
                    </a:cxn>
                    <a:cxn ang="0">
                      <a:pos x="connsiteX11261" y="connsiteY11261"/>
                    </a:cxn>
                    <a:cxn ang="0">
                      <a:pos x="connsiteX11262" y="connsiteY11262"/>
                    </a:cxn>
                    <a:cxn ang="0">
                      <a:pos x="connsiteX11263" y="connsiteY11263"/>
                    </a:cxn>
                    <a:cxn ang="0">
                      <a:pos x="connsiteX11264" y="connsiteY11264"/>
                    </a:cxn>
                    <a:cxn ang="0">
                      <a:pos x="connsiteX11265" y="connsiteY11265"/>
                    </a:cxn>
                    <a:cxn ang="0">
                      <a:pos x="connsiteX11266" y="connsiteY11266"/>
                    </a:cxn>
                    <a:cxn ang="0">
                      <a:pos x="connsiteX11267" y="connsiteY11267"/>
                    </a:cxn>
                    <a:cxn ang="0">
                      <a:pos x="connsiteX11268" y="connsiteY11268"/>
                    </a:cxn>
                    <a:cxn ang="0">
                      <a:pos x="connsiteX11269" y="connsiteY11269"/>
                    </a:cxn>
                    <a:cxn ang="0">
                      <a:pos x="connsiteX11270" y="connsiteY11270"/>
                    </a:cxn>
                    <a:cxn ang="0">
                      <a:pos x="connsiteX11271" y="connsiteY11271"/>
                    </a:cxn>
                    <a:cxn ang="0">
                      <a:pos x="connsiteX11272" y="connsiteY11272"/>
                    </a:cxn>
                    <a:cxn ang="0">
                      <a:pos x="connsiteX11273" y="connsiteY11273"/>
                    </a:cxn>
                    <a:cxn ang="0">
                      <a:pos x="connsiteX11274" y="connsiteY11274"/>
                    </a:cxn>
                    <a:cxn ang="0">
                      <a:pos x="connsiteX11275" y="connsiteY11275"/>
                    </a:cxn>
                    <a:cxn ang="0">
                      <a:pos x="connsiteX11276" y="connsiteY11276"/>
                    </a:cxn>
                    <a:cxn ang="0">
                      <a:pos x="connsiteX11277" y="connsiteY11277"/>
                    </a:cxn>
                    <a:cxn ang="0">
                      <a:pos x="connsiteX11278" y="connsiteY11278"/>
                    </a:cxn>
                    <a:cxn ang="0">
                      <a:pos x="connsiteX11279" y="connsiteY11279"/>
                    </a:cxn>
                    <a:cxn ang="0">
                      <a:pos x="connsiteX11280" y="connsiteY11280"/>
                    </a:cxn>
                    <a:cxn ang="0">
                      <a:pos x="connsiteX11281" y="connsiteY11281"/>
                    </a:cxn>
                    <a:cxn ang="0">
                      <a:pos x="connsiteX11282" y="connsiteY11282"/>
                    </a:cxn>
                    <a:cxn ang="0">
                      <a:pos x="connsiteX11283" y="connsiteY11283"/>
                    </a:cxn>
                    <a:cxn ang="0">
                      <a:pos x="connsiteX11284" y="connsiteY11284"/>
                    </a:cxn>
                    <a:cxn ang="0">
                      <a:pos x="connsiteX11285" y="connsiteY11285"/>
                    </a:cxn>
                    <a:cxn ang="0">
                      <a:pos x="connsiteX11286" y="connsiteY11286"/>
                    </a:cxn>
                    <a:cxn ang="0">
                      <a:pos x="connsiteX11287" y="connsiteY11287"/>
                    </a:cxn>
                    <a:cxn ang="0">
                      <a:pos x="connsiteX11288" y="connsiteY11288"/>
                    </a:cxn>
                    <a:cxn ang="0">
                      <a:pos x="connsiteX11289" y="connsiteY11289"/>
                    </a:cxn>
                    <a:cxn ang="0">
                      <a:pos x="connsiteX11290" y="connsiteY11290"/>
                    </a:cxn>
                    <a:cxn ang="0">
                      <a:pos x="connsiteX11291" y="connsiteY11291"/>
                    </a:cxn>
                    <a:cxn ang="0">
                      <a:pos x="connsiteX11292" y="connsiteY11292"/>
                    </a:cxn>
                    <a:cxn ang="0">
                      <a:pos x="connsiteX11293" y="connsiteY11293"/>
                    </a:cxn>
                    <a:cxn ang="0">
                      <a:pos x="connsiteX11294" y="connsiteY11294"/>
                    </a:cxn>
                    <a:cxn ang="0">
                      <a:pos x="connsiteX11295" y="connsiteY11295"/>
                    </a:cxn>
                    <a:cxn ang="0">
                      <a:pos x="connsiteX11296" y="connsiteY11296"/>
                    </a:cxn>
                    <a:cxn ang="0">
                      <a:pos x="connsiteX11297" y="connsiteY11297"/>
                    </a:cxn>
                    <a:cxn ang="0">
                      <a:pos x="connsiteX11298" y="connsiteY11298"/>
                    </a:cxn>
                    <a:cxn ang="0">
                      <a:pos x="connsiteX11299" y="connsiteY11299"/>
                    </a:cxn>
                    <a:cxn ang="0">
                      <a:pos x="connsiteX11300" y="connsiteY11300"/>
                    </a:cxn>
                    <a:cxn ang="0">
                      <a:pos x="connsiteX11301" y="connsiteY11301"/>
                    </a:cxn>
                    <a:cxn ang="0">
                      <a:pos x="connsiteX11302" y="connsiteY11302"/>
                    </a:cxn>
                    <a:cxn ang="0">
                      <a:pos x="connsiteX11303" y="connsiteY11303"/>
                    </a:cxn>
                    <a:cxn ang="0">
                      <a:pos x="connsiteX11304" y="connsiteY11304"/>
                    </a:cxn>
                    <a:cxn ang="0">
                      <a:pos x="connsiteX11305" y="connsiteY11305"/>
                    </a:cxn>
                    <a:cxn ang="0">
                      <a:pos x="connsiteX11306" y="connsiteY11306"/>
                    </a:cxn>
                    <a:cxn ang="0">
                      <a:pos x="connsiteX11307" y="connsiteY11307"/>
                    </a:cxn>
                    <a:cxn ang="0">
                      <a:pos x="connsiteX11308" y="connsiteY11308"/>
                    </a:cxn>
                    <a:cxn ang="0">
                      <a:pos x="connsiteX11309" y="connsiteY11309"/>
                    </a:cxn>
                    <a:cxn ang="0">
                      <a:pos x="connsiteX11310" y="connsiteY11310"/>
                    </a:cxn>
                    <a:cxn ang="0">
                      <a:pos x="connsiteX11311" y="connsiteY11311"/>
                    </a:cxn>
                    <a:cxn ang="0">
                      <a:pos x="connsiteX11312" y="connsiteY11312"/>
                    </a:cxn>
                    <a:cxn ang="0">
                      <a:pos x="connsiteX11313" y="connsiteY11313"/>
                    </a:cxn>
                    <a:cxn ang="0">
                      <a:pos x="connsiteX11314" y="connsiteY11314"/>
                    </a:cxn>
                    <a:cxn ang="0">
                      <a:pos x="connsiteX11315" y="connsiteY11315"/>
                    </a:cxn>
                    <a:cxn ang="0">
                      <a:pos x="connsiteX11316" y="connsiteY11316"/>
                    </a:cxn>
                    <a:cxn ang="0">
                      <a:pos x="connsiteX11317" y="connsiteY11317"/>
                    </a:cxn>
                    <a:cxn ang="0">
                      <a:pos x="connsiteX11318" y="connsiteY11318"/>
                    </a:cxn>
                    <a:cxn ang="0">
                      <a:pos x="connsiteX11319" y="connsiteY11319"/>
                    </a:cxn>
                    <a:cxn ang="0">
                      <a:pos x="connsiteX11320" y="connsiteY11320"/>
                    </a:cxn>
                    <a:cxn ang="0">
                      <a:pos x="connsiteX11321" y="connsiteY11321"/>
                    </a:cxn>
                    <a:cxn ang="0">
                      <a:pos x="connsiteX11322" y="connsiteY11322"/>
                    </a:cxn>
                    <a:cxn ang="0">
                      <a:pos x="connsiteX11323" y="connsiteY11323"/>
                    </a:cxn>
                    <a:cxn ang="0">
                      <a:pos x="connsiteX11324" y="connsiteY11324"/>
                    </a:cxn>
                    <a:cxn ang="0">
                      <a:pos x="connsiteX11325" y="connsiteY11325"/>
                    </a:cxn>
                    <a:cxn ang="0">
                      <a:pos x="connsiteX11326" y="connsiteY11326"/>
                    </a:cxn>
                    <a:cxn ang="0">
                      <a:pos x="connsiteX11327" y="connsiteY11327"/>
                    </a:cxn>
                    <a:cxn ang="0">
                      <a:pos x="connsiteX11328" y="connsiteY11328"/>
                    </a:cxn>
                    <a:cxn ang="0">
                      <a:pos x="connsiteX11329" y="connsiteY11329"/>
                    </a:cxn>
                    <a:cxn ang="0">
                      <a:pos x="connsiteX11330" y="connsiteY11330"/>
                    </a:cxn>
                    <a:cxn ang="0">
                      <a:pos x="connsiteX11331" y="connsiteY11331"/>
                    </a:cxn>
                    <a:cxn ang="0">
                      <a:pos x="connsiteX11332" y="connsiteY11332"/>
                    </a:cxn>
                    <a:cxn ang="0">
                      <a:pos x="connsiteX11333" y="connsiteY11333"/>
                    </a:cxn>
                    <a:cxn ang="0">
                      <a:pos x="connsiteX11334" y="connsiteY11334"/>
                    </a:cxn>
                    <a:cxn ang="0">
                      <a:pos x="connsiteX11335" y="connsiteY11335"/>
                    </a:cxn>
                    <a:cxn ang="0">
                      <a:pos x="connsiteX11336" y="connsiteY11336"/>
                    </a:cxn>
                    <a:cxn ang="0">
                      <a:pos x="connsiteX11337" y="connsiteY11337"/>
                    </a:cxn>
                    <a:cxn ang="0">
                      <a:pos x="connsiteX11338" y="connsiteY11338"/>
                    </a:cxn>
                    <a:cxn ang="0">
                      <a:pos x="connsiteX11339" y="connsiteY11339"/>
                    </a:cxn>
                    <a:cxn ang="0">
                      <a:pos x="connsiteX11340" y="connsiteY11340"/>
                    </a:cxn>
                    <a:cxn ang="0">
                      <a:pos x="connsiteX11341" y="connsiteY11341"/>
                    </a:cxn>
                    <a:cxn ang="0">
                      <a:pos x="connsiteX11342" y="connsiteY11342"/>
                    </a:cxn>
                    <a:cxn ang="0">
                      <a:pos x="connsiteX11343" y="connsiteY11343"/>
                    </a:cxn>
                    <a:cxn ang="0">
                      <a:pos x="connsiteX11344" y="connsiteY11344"/>
                    </a:cxn>
                    <a:cxn ang="0">
                      <a:pos x="connsiteX11345" y="connsiteY11345"/>
                    </a:cxn>
                    <a:cxn ang="0">
                      <a:pos x="connsiteX11346" y="connsiteY11346"/>
                    </a:cxn>
                    <a:cxn ang="0">
                      <a:pos x="connsiteX11347" y="connsiteY11347"/>
                    </a:cxn>
                    <a:cxn ang="0">
                      <a:pos x="connsiteX11348" y="connsiteY11348"/>
                    </a:cxn>
                    <a:cxn ang="0">
                      <a:pos x="connsiteX11349" y="connsiteY11349"/>
                    </a:cxn>
                    <a:cxn ang="0">
                      <a:pos x="connsiteX11350" y="connsiteY11350"/>
                    </a:cxn>
                    <a:cxn ang="0">
                      <a:pos x="connsiteX11351" y="connsiteY11351"/>
                    </a:cxn>
                    <a:cxn ang="0">
                      <a:pos x="connsiteX11352" y="connsiteY11352"/>
                    </a:cxn>
                    <a:cxn ang="0">
                      <a:pos x="connsiteX11353" y="connsiteY11353"/>
                    </a:cxn>
                    <a:cxn ang="0">
                      <a:pos x="connsiteX11354" y="connsiteY11354"/>
                    </a:cxn>
                    <a:cxn ang="0">
                      <a:pos x="connsiteX11355" y="connsiteY11355"/>
                    </a:cxn>
                    <a:cxn ang="0">
                      <a:pos x="connsiteX11356" y="connsiteY11356"/>
                    </a:cxn>
                    <a:cxn ang="0">
                      <a:pos x="connsiteX11357" y="connsiteY11357"/>
                    </a:cxn>
                    <a:cxn ang="0">
                      <a:pos x="connsiteX11358" y="connsiteY11358"/>
                    </a:cxn>
                    <a:cxn ang="0">
                      <a:pos x="connsiteX11359" y="connsiteY11359"/>
                    </a:cxn>
                    <a:cxn ang="0">
                      <a:pos x="connsiteX11360" y="connsiteY11360"/>
                    </a:cxn>
                    <a:cxn ang="0">
                      <a:pos x="connsiteX11361" y="connsiteY11361"/>
                    </a:cxn>
                    <a:cxn ang="0">
                      <a:pos x="connsiteX11362" y="connsiteY11362"/>
                    </a:cxn>
                    <a:cxn ang="0">
                      <a:pos x="connsiteX11363" y="connsiteY11363"/>
                    </a:cxn>
                    <a:cxn ang="0">
                      <a:pos x="connsiteX11364" y="connsiteY11364"/>
                    </a:cxn>
                    <a:cxn ang="0">
                      <a:pos x="connsiteX11365" y="connsiteY11365"/>
                    </a:cxn>
                    <a:cxn ang="0">
                      <a:pos x="connsiteX11366" y="connsiteY11366"/>
                    </a:cxn>
                    <a:cxn ang="0">
                      <a:pos x="connsiteX11367" y="connsiteY11367"/>
                    </a:cxn>
                    <a:cxn ang="0">
                      <a:pos x="connsiteX11368" y="connsiteY11368"/>
                    </a:cxn>
                    <a:cxn ang="0">
                      <a:pos x="connsiteX11369" y="connsiteY11369"/>
                    </a:cxn>
                    <a:cxn ang="0">
                      <a:pos x="connsiteX11370" y="connsiteY11370"/>
                    </a:cxn>
                    <a:cxn ang="0">
                      <a:pos x="connsiteX11371" y="connsiteY11371"/>
                    </a:cxn>
                    <a:cxn ang="0">
                      <a:pos x="connsiteX11372" y="connsiteY11372"/>
                    </a:cxn>
                    <a:cxn ang="0">
                      <a:pos x="connsiteX11373" y="connsiteY11373"/>
                    </a:cxn>
                    <a:cxn ang="0">
                      <a:pos x="connsiteX11374" y="connsiteY11374"/>
                    </a:cxn>
                    <a:cxn ang="0">
                      <a:pos x="connsiteX11375" y="connsiteY11375"/>
                    </a:cxn>
                    <a:cxn ang="0">
                      <a:pos x="connsiteX11376" y="connsiteY11376"/>
                    </a:cxn>
                    <a:cxn ang="0">
                      <a:pos x="connsiteX11377" y="connsiteY11377"/>
                    </a:cxn>
                    <a:cxn ang="0">
                      <a:pos x="connsiteX11378" y="connsiteY11378"/>
                    </a:cxn>
                    <a:cxn ang="0">
                      <a:pos x="connsiteX11379" y="connsiteY11379"/>
                    </a:cxn>
                    <a:cxn ang="0">
                      <a:pos x="connsiteX11380" y="connsiteY11380"/>
                    </a:cxn>
                    <a:cxn ang="0">
                      <a:pos x="connsiteX11381" y="connsiteY11381"/>
                    </a:cxn>
                    <a:cxn ang="0">
                      <a:pos x="connsiteX11382" y="connsiteY11382"/>
                    </a:cxn>
                    <a:cxn ang="0">
                      <a:pos x="connsiteX11383" y="connsiteY11383"/>
                    </a:cxn>
                    <a:cxn ang="0">
                      <a:pos x="connsiteX11384" y="connsiteY11384"/>
                    </a:cxn>
                    <a:cxn ang="0">
                      <a:pos x="connsiteX11385" y="connsiteY11385"/>
                    </a:cxn>
                    <a:cxn ang="0">
                      <a:pos x="connsiteX11386" y="connsiteY11386"/>
                    </a:cxn>
                    <a:cxn ang="0">
                      <a:pos x="connsiteX11387" y="connsiteY11387"/>
                    </a:cxn>
                    <a:cxn ang="0">
                      <a:pos x="connsiteX11388" y="connsiteY11388"/>
                    </a:cxn>
                    <a:cxn ang="0">
                      <a:pos x="connsiteX11389" y="connsiteY11389"/>
                    </a:cxn>
                    <a:cxn ang="0">
                      <a:pos x="connsiteX11390" y="connsiteY11390"/>
                    </a:cxn>
                    <a:cxn ang="0">
                      <a:pos x="connsiteX11391" y="connsiteY11391"/>
                    </a:cxn>
                    <a:cxn ang="0">
                      <a:pos x="connsiteX11392" y="connsiteY11392"/>
                    </a:cxn>
                    <a:cxn ang="0">
                      <a:pos x="connsiteX11393" y="connsiteY11393"/>
                    </a:cxn>
                    <a:cxn ang="0">
                      <a:pos x="connsiteX11394" y="connsiteY11394"/>
                    </a:cxn>
                    <a:cxn ang="0">
                      <a:pos x="connsiteX11395" y="connsiteY11395"/>
                    </a:cxn>
                    <a:cxn ang="0">
                      <a:pos x="connsiteX11396" y="connsiteY11396"/>
                    </a:cxn>
                    <a:cxn ang="0">
                      <a:pos x="connsiteX11397" y="connsiteY11397"/>
                    </a:cxn>
                    <a:cxn ang="0">
                      <a:pos x="connsiteX11398" y="connsiteY11398"/>
                    </a:cxn>
                    <a:cxn ang="0">
                      <a:pos x="connsiteX11399" y="connsiteY11399"/>
                    </a:cxn>
                    <a:cxn ang="0">
                      <a:pos x="connsiteX11400" y="connsiteY11400"/>
                    </a:cxn>
                    <a:cxn ang="0">
                      <a:pos x="connsiteX11401" y="connsiteY11401"/>
                    </a:cxn>
                    <a:cxn ang="0">
                      <a:pos x="connsiteX11402" y="connsiteY11402"/>
                    </a:cxn>
                    <a:cxn ang="0">
                      <a:pos x="connsiteX11403" y="connsiteY11403"/>
                    </a:cxn>
                    <a:cxn ang="0">
                      <a:pos x="connsiteX11404" y="connsiteY11404"/>
                    </a:cxn>
                    <a:cxn ang="0">
                      <a:pos x="connsiteX11405" y="connsiteY11405"/>
                    </a:cxn>
                    <a:cxn ang="0">
                      <a:pos x="connsiteX11406" y="connsiteY11406"/>
                    </a:cxn>
                    <a:cxn ang="0">
                      <a:pos x="connsiteX11407" y="connsiteY11407"/>
                    </a:cxn>
                    <a:cxn ang="0">
                      <a:pos x="connsiteX11408" y="connsiteY11408"/>
                    </a:cxn>
                    <a:cxn ang="0">
                      <a:pos x="connsiteX11409" y="connsiteY11409"/>
                    </a:cxn>
                    <a:cxn ang="0">
                      <a:pos x="connsiteX11410" y="connsiteY11410"/>
                    </a:cxn>
                    <a:cxn ang="0">
                      <a:pos x="connsiteX11411" y="connsiteY11411"/>
                    </a:cxn>
                    <a:cxn ang="0">
                      <a:pos x="connsiteX11412" y="connsiteY11412"/>
                    </a:cxn>
                    <a:cxn ang="0">
                      <a:pos x="connsiteX11413" y="connsiteY11413"/>
                    </a:cxn>
                    <a:cxn ang="0">
                      <a:pos x="connsiteX11414" y="connsiteY11414"/>
                    </a:cxn>
                    <a:cxn ang="0">
                      <a:pos x="connsiteX11415" y="connsiteY11415"/>
                    </a:cxn>
                    <a:cxn ang="0">
                      <a:pos x="connsiteX11416" y="connsiteY11416"/>
                    </a:cxn>
                    <a:cxn ang="0">
                      <a:pos x="connsiteX11417" y="connsiteY11417"/>
                    </a:cxn>
                    <a:cxn ang="0">
                      <a:pos x="connsiteX11418" y="connsiteY11418"/>
                    </a:cxn>
                    <a:cxn ang="0">
                      <a:pos x="connsiteX11419" y="connsiteY11419"/>
                    </a:cxn>
                    <a:cxn ang="0">
                      <a:pos x="connsiteX11420" y="connsiteY11420"/>
                    </a:cxn>
                    <a:cxn ang="0">
                      <a:pos x="connsiteX11421" y="connsiteY11421"/>
                    </a:cxn>
                    <a:cxn ang="0">
                      <a:pos x="connsiteX11422" y="connsiteY11422"/>
                    </a:cxn>
                    <a:cxn ang="0">
                      <a:pos x="connsiteX11423" y="connsiteY11423"/>
                    </a:cxn>
                    <a:cxn ang="0">
                      <a:pos x="connsiteX11424" y="connsiteY11424"/>
                    </a:cxn>
                    <a:cxn ang="0">
                      <a:pos x="connsiteX11425" y="connsiteY11425"/>
                    </a:cxn>
                    <a:cxn ang="0">
                      <a:pos x="connsiteX11426" y="connsiteY11426"/>
                    </a:cxn>
                    <a:cxn ang="0">
                      <a:pos x="connsiteX11427" y="connsiteY11427"/>
                    </a:cxn>
                    <a:cxn ang="0">
                      <a:pos x="connsiteX11428" y="connsiteY11428"/>
                    </a:cxn>
                    <a:cxn ang="0">
                      <a:pos x="connsiteX11429" y="connsiteY11429"/>
                    </a:cxn>
                    <a:cxn ang="0">
                      <a:pos x="connsiteX11430" y="connsiteY11430"/>
                    </a:cxn>
                    <a:cxn ang="0">
                      <a:pos x="connsiteX11431" y="connsiteY11431"/>
                    </a:cxn>
                    <a:cxn ang="0">
                      <a:pos x="connsiteX11432" y="connsiteY11432"/>
                    </a:cxn>
                    <a:cxn ang="0">
                      <a:pos x="connsiteX11433" y="connsiteY11433"/>
                    </a:cxn>
                    <a:cxn ang="0">
                      <a:pos x="connsiteX11434" y="connsiteY11434"/>
                    </a:cxn>
                    <a:cxn ang="0">
                      <a:pos x="connsiteX11435" y="connsiteY11435"/>
                    </a:cxn>
                    <a:cxn ang="0">
                      <a:pos x="connsiteX11436" y="connsiteY11436"/>
                    </a:cxn>
                    <a:cxn ang="0">
                      <a:pos x="connsiteX11437" y="connsiteY11437"/>
                    </a:cxn>
                    <a:cxn ang="0">
                      <a:pos x="connsiteX11438" y="connsiteY11438"/>
                    </a:cxn>
                    <a:cxn ang="0">
                      <a:pos x="connsiteX11439" y="connsiteY11439"/>
                    </a:cxn>
                    <a:cxn ang="0">
                      <a:pos x="connsiteX11440" y="connsiteY11440"/>
                    </a:cxn>
                    <a:cxn ang="0">
                      <a:pos x="connsiteX11441" y="connsiteY11441"/>
                    </a:cxn>
                    <a:cxn ang="0">
                      <a:pos x="connsiteX11442" y="connsiteY11442"/>
                    </a:cxn>
                    <a:cxn ang="0">
                      <a:pos x="connsiteX11443" y="connsiteY11443"/>
                    </a:cxn>
                    <a:cxn ang="0">
                      <a:pos x="connsiteX11444" y="connsiteY11444"/>
                    </a:cxn>
                    <a:cxn ang="0">
                      <a:pos x="connsiteX11445" y="connsiteY11445"/>
                    </a:cxn>
                    <a:cxn ang="0">
                      <a:pos x="connsiteX11446" y="connsiteY11446"/>
                    </a:cxn>
                    <a:cxn ang="0">
                      <a:pos x="connsiteX11447" y="connsiteY11447"/>
                    </a:cxn>
                    <a:cxn ang="0">
                      <a:pos x="connsiteX11448" y="connsiteY11448"/>
                    </a:cxn>
                    <a:cxn ang="0">
                      <a:pos x="connsiteX11449" y="connsiteY11449"/>
                    </a:cxn>
                    <a:cxn ang="0">
                      <a:pos x="connsiteX11450" y="connsiteY11450"/>
                    </a:cxn>
                    <a:cxn ang="0">
                      <a:pos x="connsiteX11451" y="connsiteY11451"/>
                    </a:cxn>
                    <a:cxn ang="0">
                      <a:pos x="connsiteX11452" y="connsiteY11452"/>
                    </a:cxn>
                    <a:cxn ang="0">
                      <a:pos x="connsiteX11453" y="connsiteY11453"/>
                    </a:cxn>
                    <a:cxn ang="0">
                      <a:pos x="connsiteX11454" y="connsiteY11454"/>
                    </a:cxn>
                    <a:cxn ang="0">
                      <a:pos x="connsiteX11455" y="connsiteY11455"/>
                    </a:cxn>
                    <a:cxn ang="0">
                      <a:pos x="connsiteX11456" y="connsiteY11456"/>
                    </a:cxn>
                    <a:cxn ang="0">
                      <a:pos x="connsiteX11457" y="connsiteY11457"/>
                    </a:cxn>
                    <a:cxn ang="0">
                      <a:pos x="connsiteX11458" y="connsiteY11458"/>
                    </a:cxn>
                    <a:cxn ang="0">
                      <a:pos x="connsiteX11459" y="connsiteY11459"/>
                    </a:cxn>
                    <a:cxn ang="0">
                      <a:pos x="connsiteX11460" y="connsiteY11460"/>
                    </a:cxn>
                    <a:cxn ang="0">
                      <a:pos x="connsiteX11461" y="connsiteY11461"/>
                    </a:cxn>
                    <a:cxn ang="0">
                      <a:pos x="connsiteX11462" y="connsiteY11462"/>
                    </a:cxn>
                    <a:cxn ang="0">
                      <a:pos x="connsiteX11463" y="connsiteY11463"/>
                    </a:cxn>
                    <a:cxn ang="0">
                      <a:pos x="connsiteX11464" y="connsiteY11464"/>
                    </a:cxn>
                    <a:cxn ang="0">
                      <a:pos x="connsiteX11465" y="connsiteY11465"/>
                    </a:cxn>
                    <a:cxn ang="0">
                      <a:pos x="connsiteX11466" y="connsiteY11466"/>
                    </a:cxn>
                    <a:cxn ang="0">
                      <a:pos x="connsiteX11467" y="connsiteY11467"/>
                    </a:cxn>
                    <a:cxn ang="0">
                      <a:pos x="connsiteX11468" y="connsiteY11468"/>
                    </a:cxn>
                    <a:cxn ang="0">
                      <a:pos x="connsiteX11469" y="connsiteY11469"/>
                    </a:cxn>
                    <a:cxn ang="0">
                      <a:pos x="connsiteX11470" y="connsiteY11470"/>
                    </a:cxn>
                    <a:cxn ang="0">
                      <a:pos x="connsiteX11471" y="connsiteY11471"/>
                    </a:cxn>
                    <a:cxn ang="0">
                      <a:pos x="connsiteX11472" y="connsiteY11472"/>
                    </a:cxn>
                    <a:cxn ang="0">
                      <a:pos x="connsiteX11473" y="connsiteY11473"/>
                    </a:cxn>
                    <a:cxn ang="0">
                      <a:pos x="connsiteX11474" y="connsiteY11474"/>
                    </a:cxn>
                    <a:cxn ang="0">
                      <a:pos x="connsiteX11475" y="connsiteY11475"/>
                    </a:cxn>
                    <a:cxn ang="0">
                      <a:pos x="connsiteX11476" y="connsiteY11476"/>
                    </a:cxn>
                    <a:cxn ang="0">
                      <a:pos x="connsiteX11477" y="connsiteY11477"/>
                    </a:cxn>
                    <a:cxn ang="0">
                      <a:pos x="connsiteX11478" y="connsiteY11478"/>
                    </a:cxn>
                    <a:cxn ang="0">
                      <a:pos x="connsiteX11479" y="connsiteY11479"/>
                    </a:cxn>
                    <a:cxn ang="0">
                      <a:pos x="connsiteX11480" y="connsiteY11480"/>
                    </a:cxn>
                    <a:cxn ang="0">
                      <a:pos x="connsiteX11481" y="connsiteY11481"/>
                    </a:cxn>
                    <a:cxn ang="0">
                      <a:pos x="connsiteX11482" y="connsiteY11482"/>
                    </a:cxn>
                    <a:cxn ang="0">
                      <a:pos x="connsiteX11483" y="connsiteY11483"/>
                    </a:cxn>
                    <a:cxn ang="0">
                      <a:pos x="connsiteX11484" y="connsiteY11484"/>
                    </a:cxn>
                    <a:cxn ang="0">
                      <a:pos x="connsiteX11485" y="connsiteY11485"/>
                    </a:cxn>
                    <a:cxn ang="0">
                      <a:pos x="connsiteX11486" y="connsiteY11486"/>
                    </a:cxn>
                    <a:cxn ang="0">
                      <a:pos x="connsiteX11487" y="connsiteY11487"/>
                    </a:cxn>
                    <a:cxn ang="0">
                      <a:pos x="connsiteX11488" y="connsiteY11488"/>
                    </a:cxn>
                    <a:cxn ang="0">
                      <a:pos x="connsiteX11489" y="connsiteY11489"/>
                    </a:cxn>
                    <a:cxn ang="0">
                      <a:pos x="connsiteX11490" y="connsiteY11490"/>
                    </a:cxn>
                    <a:cxn ang="0">
                      <a:pos x="connsiteX11491" y="connsiteY11491"/>
                    </a:cxn>
                    <a:cxn ang="0">
                      <a:pos x="connsiteX11492" y="connsiteY11492"/>
                    </a:cxn>
                    <a:cxn ang="0">
                      <a:pos x="connsiteX11493" y="connsiteY11493"/>
                    </a:cxn>
                    <a:cxn ang="0">
                      <a:pos x="connsiteX11494" y="connsiteY11494"/>
                    </a:cxn>
                    <a:cxn ang="0">
                      <a:pos x="connsiteX11495" y="connsiteY11495"/>
                    </a:cxn>
                    <a:cxn ang="0">
                      <a:pos x="connsiteX11496" y="connsiteY11496"/>
                    </a:cxn>
                    <a:cxn ang="0">
                      <a:pos x="connsiteX11497" y="connsiteY11497"/>
                    </a:cxn>
                    <a:cxn ang="0">
                      <a:pos x="connsiteX11498" y="connsiteY11498"/>
                    </a:cxn>
                    <a:cxn ang="0">
                      <a:pos x="connsiteX11499" y="connsiteY11499"/>
                    </a:cxn>
                    <a:cxn ang="0">
                      <a:pos x="connsiteX11500" y="connsiteY11500"/>
                    </a:cxn>
                    <a:cxn ang="0">
                      <a:pos x="connsiteX11501" y="connsiteY11501"/>
                    </a:cxn>
                    <a:cxn ang="0">
                      <a:pos x="connsiteX11502" y="connsiteY11502"/>
                    </a:cxn>
                    <a:cxn ang="0">
                      <a:pos x="connsiteX11503" y="connsiteY11503"/>
                    </a:cxn>
                    <a:cxn ang="0">
                      <a:pos x="connsiteX11504" y="connsiteY11504"/>
                    </a:cxn>
                    <a:cxn ang="0">
                      <a:pos x="connsiteX11505" y="connsiteY11505"/>
                    </a:cxn>
                    <a:cxn ang="0">
                      <a:pos x="connsiteX11506" y="connsiteY11506"/>
                    </a:cxn>
                    <a:cxn ang="0">
                      <a:pos x="connsiteX11507" y="connsiteY11507"/>
                    </a:cxn>
                    <a:cxn ang="0">
                      <a:pos x="connsiteX11508" y="connsiteY11508"/>
                    </a:cxn>
                    <a:cxn ang="0">
                      <a:pos x="connsiteX11509" y="connsiteY11509"/>
                    </a:cxn>
                    <a:cxn ang="0">
                      <a:pos x="connsiteX11510" y="connsiteY11510"/>
                    </a:cxn>
                    <a:cxn ang="0">
                      <a:pos x="connsiteX11511" y="connsiteY11511"/>
                    </a:cxn>
                    <a:cxn ang="0">
                      <a:pos x="connsiteX11512" y="connsiteY11512"/>
                    </a:cxn>
                    <a:cxn ang="0">
                      <a:pos x="connsiteX11513" y="connsiteY11513"/>
                    </a:cxn>
                    <a:cxn ang="0">
                      <a:pos x="connsiteX11514" y="connsiteY11514"/>
                    </a:cxn>
                    <a:cxn ang="0">
                      <a:pos x="connsiteX11515" y="connsiteY11515"/>
                    </a:cxn>
                    <a:cxn ang="0">
                      <a:pos x="connsiteX11516" y="connsiteY11516"/>
                    </a:cxn>
                    <a:cxn ang="0">
                      <a:pos x="connsiteX11517" y="connsiteY11517"/>
                    </a:cxn>
                    <a:cxn ang="0">
                      <a:pos x="connsiteX11518" y="connsiteY11518"/>
                    </a:cxn>
                    <a:cxn ang="0">
                      <a:pos x="connsiteX11519" y="connsiteY11519"/>
                    </a:cxn>
                    <a:cxn ang="0">
                      <a:pos x="connsiteX11520" y="connsiteY11520"/>
                    </a:cxn>
                    <a:cxn ang="0">
                      <a:pos x="connsiteX11521" y="connsiteY11521"/>
                    </a:cxn>
                    <a:cxn ang="0">
                      <a:pos x="connsiteX11522" y="connsiteY11522"/>
                    </a:cxn>
                    <a:cxn ang="0">
                      <a:pos x="connsiteX11523" y="connsiteY11523"/>
                    </a:cxn>
                    <a:cxn ang="0">
                      <a:pos x="connsiteX11524" y="connsiteY11524"/>
                    </a:cxn>
                    <a:cxn ang="0">
                      <a:pos x="connsiteX11525" y="connsiteY11525"/>
                    </a:cxn>
                    <a:cxn ang="0">
                      <a:pos x="connsiteX11526" y="connsiteY11526"/>
                    </a:cxn>
                    <a:cxn ang="0">
                      <a:pos x="connsiteX11527" y="connsiteY11527"/>
                    </a:cxn>
                    <a:cxn ang="0">
                      <a:pos x="connsiteX11528" y="connsiteY11528"/>
                    </a:cxn>
                    <a:cxn ang="0">
                      <a:pos x="connsiteX11529" y="connsiteY11529"/>
                    </a:cxn>
                    <a:cxn ang="0">
                      <a:pos x="connsiteX11530" y="connsiteY11530"/>
                    </a:cxn>
                    <a:cxn ang="0">
                      <a:pos x="connsiteX11531" y="connsiteY11531"/>
                    </a:cxn>
                    <a:cxn ang="0">
                      <a:pos x="connsiteX11532" y="connsiteY11532"/>
                    </a:cxn>
                    <a:cxn ang="0">
                      <a:pos x="connsiteX11533" y="connsiteY11533"/>
                    </a:cxn>
                    <a:cxn ang="0">
                      <a:pos x="connsiteX11534" y="connsiteY11534"/>
                    </a:cxn>
                    <a:cxn ang="0">
                      <a:pos x="connsiteX11535" y="connsiteY11535"/>
                    </a:cxn>
                    <a:cxn ang="0">
                      <a:pos x="connsiteX11536" y="connsiteY11536"/>
                    </a:cxn>
                    <a:cxn ang="0">
                      <a:pos x="connsiteX11537" y="connsiteY11537"/>
                    </a:cxn>
                    <a:cxn ang="0">
                      <a:pos x="connsiteX11538" y="connsiteY11538"/>
                    </a:cxn>
                    <a:cxn ang="0">
                      <a:pos x="connsiteX11539" y="connsiteY11539"/>
                    </a:cxn>
                    <a:cxn ang="0">
                      <a:pos x="connsiteX11540" y="connsiteY11540"/>
                    </a:cxn>
                    <a:cxn ang="0">
                      <a:pos x="connsiteX11541" y="connsiteY11541"/>
                    </a:cxn>
                    <a:cxn ang="0">
                      <a:pos x="connsiteX11542" y="connsiteY11542"/>
                    </a:cxn>
                    <a:cxn ang="0">
                      <a:pos x="connsiteX11543" y="connsiteY11543"/>
                    </a:cxn>
                    <a:cxn ang="0">
                      <a:pos x="connsiteX11544" y="connsiteY11544"/>
                    </a:cxn>
                    <a:cxn ang="0">
                      <a:pos x="connsiteX11545" y="connsiteY11545"/>
                    </a:cxn>
                    <a:cxn ang="0">
                      <a:pos x="connsiteX11546" y="connsiteY11546"/>
                    </a:cxn>
                    <a:cxn ang="0">
                      <a:pos x="connsiteX11547" y="connsiteY11547"/>
                    </a:cxn>
                    <a:cxn ang="0">
                      <a:pos x="connsiteX11548" y="connsiteY11548"/>
                    </a:cxn>
                    <a:cxn ang="0">
                      <a:pos x="connsiteX11549" y="connsiteY11549"/>
                    </a:cxn>
                    <a:cxn ang="0">
                      <a:pos x="connsiteX11550" y="connsiteY11550"/>
                    </a:cxn>
                    <a:cxn ang="0">
                      <a:pos x="connsiteX11551" y="connsiteY11551"/>
                    </a:cxn>
                    <a:cxn ang="0">
                      <a:pos x="connsiteX11552" y="connsiteY11552"/>
                    </a:cxn>
                    <a:cxn ang="0">
                      <a:pos x="connsiteX11553" y="connsiteY11553"/>
                    </a:cxn>
                    <a:cxn ang="0">
                      <a:pos x="connsiteX11554" y="connsiteY11554"/>
                    </a:cxn>
                    <a:cxn ang="0">
                      <a:pos x="connsiteX11555" y="connsiteY11555"/>
                    </a:cxn>
                    <a:cxn ang="0">
                      <a:pos x="connsiteX11556" y="connsiteY11556"/>
                    </a:cxn>
                    <a:cxn ang="0">
                      <a:pos x="connsiteX11557" y="connsiteY11557"/>
                    </a:cxn>
                    <a:cxn ang="0">
                      <a:pos x="connsiteX11558" y="connsiteY11558"/>
                    </a:cxn>
                    <a:cxn ang="0">
                      <a:pos x="connsiteX11559" y="connsiteY11559"/>
                    </a:cxn>
                    <a:cxn ang="0">
                      <a:pos x="connsiteX11560" y="connsiteY11560"/>
                    </a:cxn>
                    <a:cxn ang="0">
                      <a:pos x="connsiteX11561" y="connsiteY11561"/>
                    </a:cxn>
                    <a:cxn ang="0">
                      <a:pos x="connsiteX11562" y="connsiteY11562"/>
                    </a:cxn>
                    <a:cxn ang="0">
                      <a:pos x="connsiteX11563" y="connsiteY11563"/>
                    </a:cxn>
                    <a:cxn ang="0">
                      <a:pos x="connsiteX11564" y="connsiteY11564"/>
                    </a:cxn>
                    <a:cxn ang="0">
                      <a:pos x="connsiteX11565" y="connsiteY11565"/>
                    </a:cxn>
                    <a:cxn ang="0">
                      <a:pos x="connsiteX11566" y="connsiteY11566"/>
                    </a:cxn>
                    <a:cxn ang="0">
                      <a:pos x="connsiteX11567" y="connsiteY11567"/>
                    </a:cxn>
                    <a:cxn ang="0">
                      <a:pos x="connsiteX11568" y="connsiteY11568"/>
                    </a:cxn>
                    <a:cxn ang="0">
                      <a:pos x="connsiteX11569" y="connsiteY11569"/>
                    </a:cxn>
                    <a:cxn ang="0">
                      <a:pos x="connsiteX11570" y="connsiteY11570"/>
                    </a:cxn>
                    <a:cxn ang="0">
                      <a:pos x="connsiteX11571" y="connsiteY11571"/>
                    </a:cxn>
                    <a:cxn ang="0">
                      <a:pos x="connsiteX11572" y="connsiteY11572"/>
                    </a:cxn>
                    <a:cxn ang="0">
                      <a:pos x="connsiteX11573" y="connsiteY11573"/>
                    </a:cxn>
                    <a:cxn ang="0">
                      <a:pos x="connsiteX11574" y="connsiteY11574"/>
                    </a:cxn>
                    <a:cxn ang="0">
                      <a:pos x="connsiteX11575" y="connsiteY11575"/>
                    </a:cxn>
                    <a:cxn ang="0">
                      <a:pos x="connsiteX11576" y="connsiteY11576"/>
                    </a:cxn>
                    <a:cxn ang="0">
                      <a:pos x="connsiteX11577" y="connsiteY11577"/>
                    </a:cxn>
                    <a:cxn ang="0">
                      <a:pos x="connsiteX11578" y="connsiteY11578"/>
                    </a:cxn>
                    <a:cxn ang="0">
                      <a:pos x="connsiteX11579" y="connsiteY11579"/>
                    </a:cxn>
                    <a:cxn ang="0">
                      <a:pos x="connsiteX11580" y="connsiteY11580"/>
                    </a:cxn>
                    <a:cxn ang="0">
                      <a:pos x="connsiteX11581" y="connsiteY11581"/>
                    </a:cxn>
                    <a:cxn ang="0">
                      <a:pos x="connsiteX11582" y="connsiteY11582"/>
                    </a:cxn>
                    <a:cxn ang="0">
                      <a:pos x="connsiteX11583" y="connsiteY11583"/>
                    </a:cxn>
                    <a:cxn ang="0">
                      <a:pos x="connsiteX11584" y="connsiteY11584"/>
                    </a:cxn>
                    <a:cxn ang="0">
                      <a:pos x="connsiteX11585" y="connsiteY11585"/>
                    </a:cxn>
                    <a:cxn ang="0">
                      <a:pos x="connsiteX11586" y="connsiteY11586"/>
                    </a:cxn>
                    <a:cxn ang="0">
                      <a:pos x="connsiteX11587" y="connsiteY11587"/>
                    </a:cxn>
                    <a:cxn ang="0">
                      <a:pos x="connsiteX11588" y="connsiteY11588"/>
                    </a:cxn>
                    <a:cxn ang="0">
                      <a:pos x="connsiteX11589" y="connsiteY11589"/>
                    </a:cxn>
                    <a:cxn ang="0">
                      <a:pos x="connsiteX11590" y="connsiteY11590"/>
                    </a:cxn>
                    <a:cxn ang="0">
                      <a:pos x="connsiteX11591" y="connsiteY11591"/>
                    </a:cxn>
                    <a:cxn ang="0">
                      <a:pos x="connsiteX11592" y="connsiteY11592"/>
                    </a:cxn>
                    <a:cxn ang="0">
                      <a:pos x="connsiteX11593" y="connsiteY11593"/>
                    </a:cxn>
                    <a:cxn ang="0">
                      <a:pos x="connsiteX11594" y="connsiteY11594"/>
                    </a:cxn>
                    <a:cxn ang="0">
                      <a:pos x="connsiteX11595" y="connsiteY11595"/>
                    </a:cxn>
                    <a:cxn ang="0">
                      <a:pos x="connsiteX11596" y="connsiteY11596"/>
                    </a:cxn>
                    <a:cxn ang="0">
                      <a:pos x="connsiteX11597" y="connsiteY11597"/>
                    </a:cxn>
                    <a:cxn ang="0">
                      <a:pos x="connsiteX11598" y="connsiteY11598"/>
                    </a:cxn>
                    <a:cxn ang="0">
                      <a:pos x="connsiteX11599" y="connsiteY11599"/>
                    </a:cxn>
                    <a:cxn ang="0">
                      <a:pos x="connsiteX11600" y="connsiteY11600"/>
                    </a:cxn>
                    <a:cxn ang="0">
                      <a:pos x="connsiteX11601" y="connsiteY11601"/>
                    </a:cxn>
                    <a:cxn ang="0">
                      <a:pos x="connsiteX11602" y="connsiteY11602"/>
                    </a:cxn>
                    <a:cxn ang="0">
                      <a:pos x="connsiteX11603" y="connsiteY11603"/>
                    </a:cxn>
                    <a:cxn ang="0">
                      <a:pos x="connsiteX11604" y="connsiteY11604"/>
                    </a:cxn>
                    <a:cxn ang="0">
                      <a:pos x="connsiteX11605" y="connsiteY11605"/>
                    </a:cxn>
                    <a:cxn ang="0">
                      <a:pos x="connsiteX11606" y="connsiteY11606"/>
                    </a:cxn>
                    <a:cxn ang="0">
                      <a:pos x="connsiteX11607" y="connsiteY11607"/>
                    </a:cxn>
                    <a:cxn ang="0">
                      <a:pos x="connsiteX11608" y="connsiteY11608"/>
                    </a:cxn>
                    <a:cxn ang="0">
                      <a:pos x="connsiteX11609" y="connsiteY11609"/>
                    </a:cxn>
                    <a:cxn ang="0">
                      <a:pos x="connsiteX11610" y="connsiteY11610"/>
                    </a:cxn>
                    <a:cxn ang="0">
                      <a:pos x="connsiteX11611" y="connsiteY11611"/>
                    </a:cxn>
                    <a:cxn ang="0">
                      <a:pos x="connsiteX11612" y="connsiteY11612"/>
                    </a:cxn>
                    <a:cxn ang="0">
                      <a:pos x="connsiteX11613" y="connsiteY11613"/>
                    </a:cxn>
                    <a:cxn ang="0">
                      <a:pos x="connsiteX11614" y="connsiteY11614"/>
                    </a:cxn>
                    <a:cxn ang="0">
                      <a:pos x="connsiteX11615" y="connsiteY11615"/>
                    </a:cxn>
                    <a:cxn ang="0">
                      <a:pos x="connsiteX11616" y="connsiteY11616"/>
                    </a:cxn>
                    <a:cxn ang="0">
                      <a:pos x="connsiteX11617" y="connsiteY11617"/>
                    </a:cxn>
                    <a:cxn ang="0">
                      <a:pos x="connsiteX11618" y="connsiteY11618"/>
                    </a:cxn>
                    <a:cxn ang="0">
                      <a:pos x="connsiteX11619" y="connsiteY11619"/>
                    </a:cxn>
                    <a:cxn ang="0">
                      <a:pos x="connsiteX11620" y="connsiteY11620"/>
                    </a:cxn>
                    <a:cxn ang="0">
                      <a:pos x="connsiteX11621" y="connsiteY11621"/>
                    </a:cxn>
                    <a:cxn ang="0">
                      <a:pos x="connsiteX11622" y="connsiteY11622"/>
                    </a:cxn>
                    <a:cxn ang="0">
                      <a:pos x="connsiteX11623" y="connsiteY11623"/>
                    </a:cxn>
                    <a:cxn ang="0">
                      <a:pos x="connsiteX11624" y="connsiteY11624"/>
                    </a:cxn>
                    <a:cxn ang="0">
                      <a:pos x="connsiteX11625" y="connsiteY11625"/>
                    </a:cxn>
                    <a:cxn ang="0">
                      <a:pos x="connsiteX11626" y="connsiteY11626"/>
                    </a:cxn>
                    <a:cxn ang="0">
                      <a:pos x="connsiteX11627" y="connsiteY11627"/>
                    </a:cxn>
                    <a:cxn ang="0">
                      <a:pos x="connsiteX11628" y="connsiteY11628"/>
                    </a:cxn>
                    <a:cxn ang="0">
                      <a:pos x="connsiteX11629" y="connsiteY11629"/>
                    </a:cxn>
                    <a:cxn ang="0">
                      <a:pos x="connsiteX11630" y="connsiteY11630"/>
                    </a:cxn>
                    <a:cxn ang="0">
                      <a:pos x="connsiteX11631" y="connsiteY11631"/>
                    </a:cxn>
                    <a:cxn ang="0">
                      <a:pos x="connsiteX11632" y="connsiteY11632"/>
                    </a:cxn>
                    <a:cxn ang="0">
                      <a:pos x="connsiteX11633" y="connsiteY11633"/>
                    </a:cxn>
                    <a:cxn ang="0">
                      <a:pos x="connsiteX11634" y="connsiteY11634"/>
                    </a:cxn>
                    <a:cxn ang="0">
                      <a:pos x="connsiteX11635" y="connsiteY11635"/>
                    </a:cxn>
                    <a:cxn ang="0">
                      <a:pos x="connsiteX11636" y="connsiteY11636"/>
                    </a:cxn>
                    <a:cxn ang="0">
                      <a:pos x="connsiteX11637" y="connsiteY11637"/>
                    </a:cxn>
                    <a:cxn ang="0">
                      <a:pos x="connsiteX11638" y="connsiteY11638"/>
                    </a:cxn>
                    <a:cxn ang="0">
                      <a:pos x="connsiteX11639" y="connsiteY11639"/>
                    </a:cxn>
                    <a:cxn ang="0">
                      <a:pos x="connsiteX11640" y="connsiteY11640"/>
                    </a:cxn>
                    <a:cxn ang="0">
                      <a:pos x="connsiteX11641" y="connsiteY11641"/>
                    </a:cxn>
                    <a:cxn ang="0">
                      <a:pos x="connsiteX11642" y="connsiteY11642"/>
                    </a:cxn>
                    <a:cxn ang="0">
                      <a:pos x="connsiteX11643" y="connsiteY11643"/>
                    </a:cxn>
                    <a:cxn ang="0">
                      <a:pos x="connsiteX11644" y="connsiteY11644"/>
                    </a:cxn>
                    <a:cxn ang="0">
                      <a:pos x="connsiteX11645" y="connsiteY11645"/>
                    </a:cxn>
                    <a:cxn ang="0">
                      <a:pos x="connsiteX11646" y="connsiteY11646"/>
                    </a:cxn>
                    <a:cxn ang="0">
                      <a:pos x="connsiteX11647" y="connsiteY11647"/>
                    </a:cxn>
                    <a:cxn ang="0">
                      <a:pos x="connsiteX11648" y="connsiteY11648"/>
                    </a:cxn>
                    <a:cxn ang="0">
                      <a:pos x="connsiteX11649" y="connsiteY11649"/>
                    </a:cxn>
                    <a:cxn ang="0">
                      <a:pos x="connsiteX11650" y="connsiteY11650"/>
                    </a:cxn>
                    <a:cxn ang="0">
                      <a:pos x="connsiteX11651" y="connsiteY11651"/>
                    </a:cxn>
                    <a:cxn ang="0">
                      <a:pos x="connsiteX11652" y="connsiteY11652"/>
                    </a:cxn>
                    <a:cxn ang="0">
                      <a:pos x="connsiteX11653" y="connsiteY11653"/>
                    </a:cxn>
                    <a:cxn ang="0">
                      <a:pos x="connsiteX11654" y="connsiteY11654"/>
                    </a:cxn>
                    <a:cxn ang="0">
                      <a:pos x="connsiteX11655" y="connsiteY11655"/>
                    </a:cxn>
                    <a:cxn ang="0">
                      <a:pos x="connsiteX11656" y="connsiteY11656"/>
                    </a:cxn>
                    <a:cxn ang="0">
                      <a:pos x="connsiteX11657" y="connsiteY11657"/>
                    </a:cxn>
                    <a:cxn ang="0">
                      <a:pos x="connsiteX11658" y="connsiteY11658"/>
                    </a:cxn>
                    <a:cxn ang="0">
                      <a:pos x="connsiteX11659" y="connsiteY11659"/>
                    </a:cxn>
                    <a:cxn ang="0">
                      <a:pos x="connsiteX11660" y="connsiteY11660"/>
                    </a:cxn>
                    <a:cxn ang="0">
                      <a:pos x="connsiteX11661" y="connsiteY11661"/>
                    </a:cxn>
                    <a:cxn ang="0">
                      <a:pos x="connsiteX11662" y="connsiteY11662"/>
                    </a:cxn>
                    <a:cxn ang="0">
                      <a:pos x="connsiteX11663" y="connsiteY11663"/>
                    </a:cxn>
                    <a:cxn ang="0">
                      <a:pos x="connsiteX11664" y="connsiteY11664"/>
                    </a:cxn>
                    <a:cxn ang="0">
                      <a:pos x="connsiteX11665" y="connsiteY11665"/>
                    </a:cxn>
                    <a:cxn ang="0">
                      <a:pos x="connsiteX11666" y="connsiteY11666"/>
                    </a:cxn>
                    <a:cxn ang="0">
                      <a:pos x="connsiteX11667" y="connsiteY11667"/>
                    </a:cxn>
                    <a:cxn ang="0">
                      <a:pos x="connsiteX11668" y="connsiteY11668"/>
                    </a:cxn>
                    <a:cxn ang="0">
                      <a:pos x="connsiteX11669" y="connsiteY11669"/>
                    </a:cxn>
                    <a:cxn ang="0">
                      <a:pos x="connsiteX11670" y="connsiteY11670"/>
                    </a:cxn>
                    <a:cxn ang="0">
                      <a:pos x="connsiteX11671" y="connsiteY11671"/>
                    </a:cxn>
                    <a:cxn ang="0">
                      <a:pos x="connsiteX11672" y="connsiteY11672"/>
                    </a:cxn>
                    <a:cxn ang="0">
                      <a:pos x="connsiteX11673" y="connsiteY11673"/>
                    </a:cxn>
                    <a:cxn ang="0">
                      <a:pos x="connsiteX11674" y="connsiteY11674"/>
                    </a:cxn>
                    <a:cxn ang="0">
                      <a:pos x="connsiteX11675" y="connsiteY11675"/>
                    </a:cxn>
                    <a:cxn ang="0">
                      <a:pos x="connsiteX11676" y="connsiteY11676"/>
                    </a:cxn>
                    <a:cxn ang="0">
                      <a:pos x="connsiteX11677" y="connsiteY11677"/>
                    </a:cxn>
                    <a:cxn ang="0">
                      <a:pos x="connsiteX11678" y="connsiteY11678"/>
                    </a:cxn>
                    <a:cxn ang="0">
                      <a:pos x="connsiteX11679" y="connsiteY11679"/>
                    </a:cxn>
                    <a:cxn ang="0">
                      <a:pos x="connsiteX11680" y="connsiteY11680"/>
                    </a:cxn>
                    <a:cxn ang="0">
                      <a:pos x="connsiteX11681" y="connsiteY11681"/>
                    </a:cxn>
                    <a:cxn ang="0">
                      <a:pos x="connsiteX11682" y="connsiteY11682"/>
                    </a:cxn>
                    <a:cxn ang="0">
                      <a:pos x="connsiteX11683" y="connsiteY11683"/>
                    </a:cxn>
                    <a:cxn ang="0">
                      <a:pos x="connsiteX11684" y="connsiteY11684"/>
                    </a:cxn>
                    <a:cxn ang="0">
                      <a:pos x="connsiteX11685" y="connsiteY11685"/>
                    </a:cxn>
                    <a:cxn ang="0">
                      <a:pos x="connsiteX11686" y="connsiteY11686"/>
                    </a:cxn>
                    <a:cxn ang="0">
                      <a:pos x="connsiteX11687" y="connsiteY11687"/>
                    </a:cxn>
                    <a:cxn ang="0">
                      <a:pos x="connsiteX11688" y="connsiteY11688"/>
                    </a:cxn>
                    <a:cxn ang="0">
                      <a:pos x="connsiteX11689" y="connsiteY11689"/>
                    </a:cxn>
                    <a:cxn ang="0">
                      <a:pos x="connsiteX11690" y="connsiteY11690"/>
                    </a:cxn>
                    <a:cxn ang="0">
                      <a:pos x="connsiteX11691" y="connsiteY11691"/>
                    </a:cxn>
                    <a:cxn ang="0">
                      <a:pos x="connsiteX11692" y="connsiteY11692"/>
                    </a:cxn>
                    <a:cxn ang="0">
                      <a:pos x="connsiteX11693" y="connsiteY11693"/>
                    </a:cxn>
                    <a:cxn ang="0">
                      <a:pos x="connsiteX11694" y="connsiteY11694"/>
                    </a:cxn>
                    <a:cxn ang="0">
                      <a:pos x="connsiteX11695" y="connsiteY11695"/>
                    </a:cxn>
                    <a:cxn ang="0">
                      <a:pos x="connsiteX11696" y="connsiteY11696"/>
                    </a:cxn>
                    <a:cxn ang="0">
                      <a:pos x="connsiteX11697" y="connsiteY11697"/>
                    </a:cxn>
                    <a:cxn ang="0">
                      <a:pos x="connsiteX11698" y="connsiteY11698"/>
                    </a:cxn>
                    <a:cxn ang="0">
                      <a:pos x="connsiteX11699" y="connsiteY11699"/>
                    </a:cxn>
                    <a:cxn ang="0">
                      <a:pos x="connsiteX11700" y="connsiteY11700"/>
                    </a:cxn>
                    <a:cxn ang="0">
                      <a:pos x="connsiteX11701" y="connsiteY11701"/>
                    </a:cxn>
                    <a:cxn ang="0">
                      <a:pos x="connsiteX11702" y="connsiteY11702"/>
                    </a:cxn>
                    <a:cxn ang="0">
                      <a:pos x="connsiteX11703" y="connsiteY11703"/>
                    </a:cxn>
                    <a:cxn ang="0">
                      <a:pos x="connsiteX11704" y="connsiteY11704"/>
                    </a:cxn>
                    <a:cxn ang="0">
                      <a:pos x="connsiteX11705" y="connsiteY11705"/>
                    </a:cxn>
                    <a:cxn ang="0">
                      <a:pos x="connsiteX11706" y="connsiteY11706"/>
                    </a:cxn>
                    <a:cxn ang="0">
                      <a:pos x="connsiteX11707" y="connsiteY11707"/>
                    </a:cxn>
                    <a:cxn ang="0">
                      <a:pos x="connsiteX11708" y="connsiteY11708"/>
                    </a:cxn>
                    <a:cxn ang="0">
                      <a:pos x="connsiteX11709" y="connsiteY11709"/>
                    </a:cxn>
                    <a:cxn ang="0">
                      <a:pos x="connsiteX11710" y="connsiteY11710"/>
                    </a:cxn>
                    <a:cxn ang="0">
                      <a:pos x="connsiteX11711" y="connsiteY11711"/>
                    </a:cxn>
                    <a:cxn ang="0">
                      <a:pos x="connsiteX11712" y="connsiteY11712"/>
                    </a:cxn>
                    <a:cxn ang="0">
                      <a:pos x="connsiteX11713" y="connsiteY11713"/>
                    </a:cxn>
                    <a:cxn ang="0">
                      <a:pos x="connsiteX11714" y="connsiteY11714"/>
                    </a:cxn>
                    <a:cxn ang="0">
                      <a:pos x="connsiteX11715" y="connsiteY11715"/>
                    </a:cxn>
                    <a:cxn ang="0">
                      <a:pos x="connsiteX11716" y="connsiteY11716"/>
                    </a:cxn>
                    <a:cxn ang="0">
                      <a:pos x="connsiteX11717" y="connsiteY11717"/>
                    </a:cxn>
                    <a:cxn ang="0">
                      <a:pos x="connsiteX11718" y="connsiteY11718"/>
                    </a:cxn>
                    <a:cxn ang="0">
                      <a:pos x="connsiteX11719" y="connsiteY11719"/>
                    </a:cxn>
                    <a:cxn ang="0">
                      <a:pos x="connsiteX11720" y="connsiteY11720"/>
                    </a:cxn>
                    <a:cxn ang="0">
                      <a:pos x="connsiteX11721" y="connsiteY11721"/>
                    </a:cxn>
                    <a:cxn ang="0">
                      <a:pos x="connsiteX11722" y="connsiteY11722"/>
                    </a:cxn>
                    <a:cxn ang="0">
                      <a:pos x="connsiteX11723" y="connsiteY11723"/>
                    </a:cxn>
                    <a:cxn ang="0">
                      <a:pos x="connsiteX11724" y="connsiteY11724"/>
                    </a:cxn>
                    <a:cxn ang="0">
                      <a:pos x="connsiteX11725" y="connsiteY11725"/>
                    </a:cxn>
                    <a:cxn ang="0">
                      <a:pos x="connsiteX11726" y="connsiteY11726"/>
                    </a:cxn>
                    <a:cxn ang="0">
                      <a:pos x="connsiteX11727" y="connsiteY11727"/>
                    </a:cxn>
                    <a:cxn ang="0">
                      <a:pos x="connsiteX11728" y="connsiteY11728"/>
                    </a:cxn>
                    <a:cxn ang="0">
                      <a:pos x="connsiteX11729" y="connsiteY11729"/>
                    </a:cxn>
                    <a:cxn ang="0">
                      <a:pos x="connsiteX11730" y="connsiteY11730"/>
                    </a:cxn>
                    <a:cxn ang="0">
                      <a:pos x="connsiteX11731" y="connsiteY11731"/>
                    </a:cxn>
                    <a:cxn ang="0">
                      <a:pos x="connsiteX11732" y="connsiteY11732"/>
                    </a:cxn>
                    <a:cxn ang="0">
                      <a:pos x="connsiteX11733" y="connsiteY11733"/>
                    </a:cxn>
                    <a:cxn ang="0">
                      <a:pos x="connsiteX11734" y="connsiteY11734"/>
                    </a:cxn>
                    <a:cxn ang="0">
                      <a:pos x="connsiteX11735" y="connsiteY11735"/>
                    </a:cxn>
                    <a:cxn ang="0">
                      <a:pos x="connsiteX11736" y="connsiteY11736"/>
                    </a:cxn>
                    <a:cxn ang="0">
                      <a:pos x="connsiteX11737" y="connsiteY11737"/>
                    </a:cxn>
                    <a:cxn ang="0">
                      <a:pos x="connsiteX11738" y="connsiteY11738"/>
                    </a:cxn>
                    <a:cxn ang="0">
                      <a:pos x="connsiteX11739" y="connsiteY11739"/>
                    </a:cxn>
                    <a:cxn ang="0">
                      <a:pos x="connsiteX11740" y="connsiteY11740"/>
                    </a:cxn>
                    <a:cxn ang="0">
                      <a:pos x="connsiteX11741" y="connsiteY11741"/>
                    </a:cxn>
                    <a:cxn ang="0">
                      <a:pos x="connsiteX11742" y="connsiteY11742"/>
                    </a:cxn>
                    <a:cxn ang="0">
                      <a:pos x="connsiteX11743" y="connsiteY11743"/>
                    </a:cxn>
                    <a:cxn ang="0">
                      <a:pos x="connsiteX11744" y="connsiteY11744"/>
                    </a:cxn>
                    <a:cxn ang="0">
                      <a:pos x="connsiteX11745" y="connsiteY11745"/>
                    </a:cxn>
                    <a:cxn ang="0">
                      <a:pos x="connsiteX11746" y="connsiteY11746"/>
                    </a:cxn>
                    <a:cxn ang="0">
                      <a:pos x="connsiteX11747" y="connsiteY11747"/>
                    </a:cxn>
                    <a:cxn ang="0">
                      <a:pos x="connsiteX11748" y="connsiteY11748"/>
                    </a:cxn>
                    <a:cxn ang="0">
                      <a:pos x="connsiteX11749" y="connsiteY11749"/>
                    </a:cxn>
                    <a:cxn ang="0">
                      <a:pos x="connsiteX11750" y="connsiteY11750"/>
                    </a:cxn>
                    <a:cxn ang="0">
                      <a:pos x="connsiteX11751" y="connsiteY11751"/>
                    </a:cxn>
                    <a:cxn ang="0">
                      <a:pos x="connsiteX11752" y="connsiteY11752"/>
                    </a:cxn>
                    <a:cxn ang="0">
                      <a:pos x="connsiteX11753" y="connsiteY11753"/>
                    </a:cxn>
                    <a:cxn ang="0">
                      <a:pos x="connsiteX11754" y="connsiteY11754"/>
                    </a:cxn>
                    <a:cxn ang="0">
                      <a:pos x="connsiteX11755" y="connsiteY11755"/>
                    </a:cxn>
                    <a:cxn ang="0">
                      <a:pos x="connsiteX11756" y="connsiteY11756"/>
                    </a:cxn>
                    <a:cxn ang="0">
                      <a:pos x="connsiteX11757" y="connsiteY11757"/>
                    </a:cxn>
                    <a:cxn ang="0">
                      <a:pos x="connsiteX11758" y="connsiteY11758"/>
                    </a:cxn>
                    <a:cxn ang="0">
                      <a:pos x="connsiteX11759" y="connsiteY11759"/>
                    </a:cxn>
                    <a:cxn ang="0">
                      <a:pos x="connsiteX11760" y="connsiteY11760"/>
                    </a:cxn>
                    <a:cxn ang="0">
                      <a:pos x="connsiteX11761" y="connsiteY11761"/>
                    </a:cxn>
                    <a:cxn ang="0">
                      <a:pos x="connsiteX11762" y="connsiteY11762"/>
                    </a:cxn>
                    <a:cxn ang="0">
                      <a:pos x="connsiteX11763" y="connsiteY11763"/>
                    </a:cxn>
                    <a:cxn ang="0">
                      <a:pos x="connsiteX11764" y="connsiteY11764"/>
                    </a:cxn>
                    <a:cxn ang="0">
                      <a:pos x="connsiteX11765" y="connsiteY11765"/>
                    </a:cxn>
                    <a:cxn ang="0">
                      <a:pos x="connsiteX11766" y="connsiteY11766"/>
                    </a:cxn>
                    <a:cxn ang="0">
                      <a:pos x="connsiteX11767" y="connsiteY11767"/>
                    </a:cxn>
                    <a:cxn ang="0">
                      <a:pos x="connsiteX11768" y="connsiteY11768"/>
                    </a:cxn>
                    <a:cxn ang="0">
                      <a:pos x="connsiteX11769" y="connsiteY11769"/>
                    </a:cxn>
                    <a:cxn ang="0">
                      <a:pos x="connsiteX11770" y="connsiteY11770"/>
                    </a:cxn>
                    <a:cxn ang="0">
                      <a:pos x="connsiteX11771" y="connsiteY11771"/>
                    </a:cxn>
                    <a:cxn ang="0">
                      <a:pos x="connsiteX11772" y="connsiteY11772"/>
                    </a:cxn>
                    <a:cxn ang="0">
                      <a:pos x="connsiteX11773" y="connsiteY11773"/>
                    </a:cxn>
                    <a:cxn ang="0">
                      <a:pos x="connsiteX11774" y="connsiteY11774"/>
                    </a:cxn>
                    <a:cxn ang="0">
                      <a:pos x="connsiteX11775" y="connsiteY11775"/>
                    </a:cxn>
                    <a:cxn ang="0">
                      <a:pos x="connsiteX11776" y="connsiteY11776"/>
                    </a:cxn>
                    <a:cxn ang="0">
                      <a:pos x="connsiteX11777" y="connsiteY11777"/>
                    </a:cxn>
                    <a:cxn ang="0">
                      <a:pos x="connsiteX11778" y="connsiteY11778"/>
                    </a:cxn>
                    <a:cxn ang="0">
                      <a:pos x="connsiteX11779" y="connsiteY11779"/>
                    </a:cxn>
                    <a:cxn ang="0">
                      <a:pos x="connsiteX11780" y="connsiteY11780"/>
                    </a:cxn>
                    <a:cxn ang="0">
                      <a:pos x="connsiteX11781" y="connsiteY11781"/>
                    </a:cxn>
                    <a:cxn ang="0">
                      <a:pos x="connsiteX11782" y="connsiteY11782"/>
                    </a:cxn>
                    <a:cxn ang="0">
                      <a:pos x="connsiteX11783" y="connsiteY11783"/>
                    </a:cxn>
                    <a:cxn ang="0">
                      <a:pos x="connsiteX11784" y="connsiteY11784"/>
                    </a:cxn>
                    <a:cxn ang="0">
                      <a:pos x="connsiteX11785" y="connsiteY11785"/>
                    </a:cxn>
                    <a:cxn ang="0">
                      <a:pos x="connsiteX11786" y="connsiteY11786"/>
                    </a:cxn>
                    <a:cxn ang="0">
                      <a:pos x="connsiteX11787" y="connsiteY11787"/>
                    </a:cxn>
                    <a:cxn ang="0">
                      <a:pos x="connsiteX11788" y="connsiteY11788"/>
                    </a:cxn>
                    <a:cxn ang="0">
                      <a:pos x="connsiteX11789" y="connsiteY11789"/>
                    </a:cxn>
                    <a:cxn ang="0">
                      <a:pos x="connsiteX11790" y="connsiteY11790"/>
                    </a:cxn>
                    <a:cxn ang="0">
                      <a:pos x="connsiteX11791" y="connsiteY11791"/>
                    </a:cxn>
                    <a:cxn ang="0">
                      <a:pos x="connsiteX11792" y="connsiteY11792"/>
                    </a:cxn>
                    <a:cxn ang="0">
                      <a:pos x="connsiteX11793" y="connsiteY11793"/>
                    </a:cxn>
                    <a:cxn ang="0">
                      <a:pos x="connsiteX11794" y="connsiteY11794"/>
                    </a:cxn>
                    <a:cxn ang="0">
                      <a:pos x="connsiteX11795" y="connsiteY11795"/>
                    </a:cxn>
                    <a:cxn ang="0">
                      <a:pos x="connsiteX11796" y="connsiteY11796"/>
                    </a:cxn>
                    <a:cxn ang="0">
                      <a:pos x="connsiteX11797" y="connsiteY11797"/>
                    </a:cxn>
                    <a:cxn ang="0">
                      <a:pos x="connsiteX11798" y="connsiteY11798"/>
                    </a:cxn>
                    <a:cxn ang="0">
                      <a:pos x="connsiteX11799" y="connsiteY11799"/>
                    </a:cxn>
                    <a:cxn ang="0">
                      <a:pos x="connsiteX11800" y="connsiteY11800"/>
                    </a:cxn>
                    <a:cxn ang="0">
                      <a:pos x="connsiteX11801" y="connsiteY11801"/>
                    </a:cxn>
                    <a:cxn ang="0">
                      <a:pos x="connsiteX11802" y="connsiteY11802"/>
                    </a:cxn>
                    <a:cxn ang="0">
                      <a:pos x="connsiteX11803" y="connsiteY11803"/>
                    </a:cxn>
                    <a:cxn ang="0">
                      <a:pos x="connsiteX11804" y="connsiteY11804"/>
                    </a:cxn>
                    <a:cxn ang="0">
                      <a:pos x="connsiteX11805" y="connsiteY11805"/>
                    </a:cxn>
                    <a:cxn ang="0">
                      <a:pos x="connsiteX11806" y="connsiteY11806"/>
                    </a:cxn>
                    <a:cxn ang="0">
                      <a:pos x="connsiteX11807" y="connsiteY11807"/>
                    </a:cxn>
                    <a:cxn ang="0">
                      <a:pos x="connsiteX11808" y="connsiteY11808"/>
                    </a:cxn>
                    <a:cxn ang="0">
                      <a:pos x="connsiteX11809" y="connsiteY11809"/>
                    </a:cxn>
                    <a:cxn ang="0">
                      <a:pos x="connsiteX11810" y="connsiteY11810"/>
                    </a:cxn>
                    <a:cxn ang="0">
                      <a:pos x="connsiteX11811" y="connsiteY11811"/>
                    </a:cxn>
                    <a:cxn ang="0">
                      <a:pos x="connsiteX11812" y="connsiteY11812"/>
                    </a:cxn>
                    <a:cxn ang="0">
                      <a:pos x="connsiteX11813" y="connsiteY11813"/>
                    </a:cxn>
                    <a:cxn ang="0">
                      <a:pos x="connsiteX11814" y="connsiteY11814"/>
                    </a:cxn>
                    <a:cxn ang="0">
                      <a:pos x="connsiteX11815" y="connsiteY11815"/>
                    </a:cxn>
                    <a:cxn ang="0">
                      <a:pos x="connsiteX11816" y="connsiteY11816"/>
                    </a:cxn>
                    <a:cxn ang="0">
                      <a:pos x="connsiteX11817" y="connsiteY11817"/>
                    </a:cxn>
                    <a:cxn ang="0">
                      <a:pos x="connsiteX11818" y="connsiteY11818"/>
                    </a:cxn>
                    <a:cxn ang="0">
                      <a:pos x="connsiteX11819" y="connsiteY11819"/>
                    </a:cxn>
                    <a:cxn ang="0">
                      <a:pos x="connsiteX11820" y="connsiteY11820"/>
                    </a:cxn>
                    <a:cxn ang="0">
                      <a:pos x="connsiteX11821" y="connsiteY11821"/>
                    </a:cxn>
                    <a:cxn ang="0">
                      <a:pos x="connsiteX11822" y="connsiteY11822"/>
                    </a:cxn>
                    <a:cxn ang="0">
                      <a:pos x="connsiteX11823" y="connsiteY11823"/>
                    </a:cxn>
                    <a:cxn ang="0">
                      <a:pos x="connsiteX11824" y="connsiteY11824"/>
                    </a:cxn>
                    <a:cxn ang="0">
                      <a:pos x="connsiteX11825" y="connsiteY11825"/>
                    </a:cxn>
                    <a:cxn ang="0">
                      <a:pos x="connsiteX11826" y="connsiteY11826"/>
                    </a:cxn>
                    <a:cxn ang="0">
                      <a:pos x="connsiteX11827" y="connsiteY11827"/>
                    </a:cxn>
                    <a:cxn ang="0">
                      <a:pos x="connsiteX11828" y="connsiteY11828"/>
                    </a:cxn>
                    <a:cxn ang="0">
                      <a:pos x="connsiteX11829" y="connsiteY11829"/>
                    </a:cxn>
                    <a:cxn ang="0">
                      <a:pos x="connsiteX11830" y="connsiteY11830"/>
                    </a:cxn>
                    <a:cxn ang="0">
                      <a:pos x="connsiteX11831" y="connsiteY11831"/>
                    </a:cxn>
                    <a:cxn ang="0">
                      <a:pos x="connsiteX11832" y="connsiteY11832"/>
                    </a:cxn>
                    <a:cxn ang="0">
                      <a:pos x="connsiteX11833" y="connsiteY11833"/>
                    </a:cxn>
                    <a:cxn ang="0">
                      <a:pos x="connsiteX11834" y="connsiteY11834"/>
                    </a:cxn>
                    <a:cxn ang="0">
                      <a:pos x="connsiteX11835" y="connsiteY11835"/>
                    </a:cxn>
                    <a:cxn ang="0">
                      <a:pos x="connsiteX11836" y="connsiteY11836"/>
                    </a:cxn>
                    <a:cxn ang="0">
                      <a:pos x="connsiteX11837" y="connsiteY11837"/>
                    </a:cxn>
                    <a:cxn ang="0">
                      <a:pos x="connsiteX11838" y="connsiteY11838"/>
                    </a:cxn>
                    <a:cxn ang="0">
                      <a:pos x="connsiteX11839" y="connsiteY11839"/>
                    </a:cxn>
                    <a:cxn ang="0">
                      <a:pos x="connsiteX11840" y="connsiteY11840"/>
                    </a:cxn>
                    <a:cxn ang="0">
                      <a:pos x="connsiteX11841" y="connsiteY11841"/>
                    </a:cxn>
                    <a:cxn ang="0">
                      <a:pos x="connsiteX11842" y="connsiteY11842"/>
                    </a:cxn>
                    <a:cxn ang="0">
                      <a:pos x="connsiteX11843" y="connsiteY11843"/>
                    </a:cxn>
                    <a:cxn ang="0">
                      <a:pos x="connsiteX11844" y="connsiteY11844"/>
                    </a:cxn>
                    <a:cxn ang="0">
                      <a:pos x="connsiteX11845" y="connsiteY11845"/>
                    </a:cxn>
                    <a:cxn ang="0">
                      <a:pos x="connsiteX11846" y="connsiteY11846"/>
                    </a:cxn>
                    <a:cxn ang="0">
                      <a:pos x="connsiteX11847" y="connsiteY11847"/>
                    </a:cxn>
                    <a:cxn ang="0">
                      <a:pos x="connsiteX11848" y="connsiteY11848"/>
                    </a:cxn>
                    <a:cxn ang="0">
                      <a:pos x="connsiteX11849" y="connsiteY11849"/>
                    </a:cxn>
                    <a:cxn ang="0">
                      <a:pos x="connsiteX11850" y="connsiteY11850"/>
                    </a:cxn>
                    <a:cxn ang="0">
                      <a:pos x="connsiteX11851" y="connsiteY11851"/>
                    </a:cxn>
                    <a:cxn ang="0">
                      <a:pos x="connsiteX11852" y="connsiteY11852"/>
                    </a:cxn>
                    <a:cxn ang="0">
                      <a:pos x="connsiteX11853" y="connsiteY11853"/>
                    </a:cxn>
                    <a:cxn ang="0">
                      <a:pos x="connsiteX11854" y="connsiteY11854"/>
                    </a:cxn>
                    <a:cxn ang="0">
                      <a:pos x="connsiteX11855" y="connsiteY11855"/>
                    </a:cxn>
                    <a:cxn ang="0">
                      <a:pos x="connsiteX11856" y="connsiteY11856"/>
                    </a:cxn>
                    <a:cxn ang="0">
                      <a:pos x="connsiteX11857" y="connsiteY11857"/>
                    </a:cxn>
                    <a:cxn ang="0">
                      <a:pos x="connsiteX11858" y="connsiteY11858"/>
                    </a:cxn>
                    <a:cxn ang="0">
                      <a:pos x="connsiteX11859" y="connsiteY11859"/>
                    </a:cxn>
                    <a:cxn ang="0">
                      <a:pos x="connsiteX11860" y="connsiteY11860"/>
                    </a:cxn>
                    <a:cxn ang="0">
                      <a:pos x="connsiteX11861" y="connsiteY11861"/>
                    </a:cxn>
                    <a:cxn ang="0">
                      <a:pos x="connsiteX11862" y="connsiteY11862"/>
                    </a:cxn>
                    <a:cxn ang="0">
                      <a:pos x="connsiteX11863" y="connsiteY11863"/>
                    </a:cxn>
                    <a:cxn ang="0">
                      <a:pos x="connsiteX11864" y="connsiteY11864"/>
                    </a:cxn>
                    <a:cxn ang="0">
                      <a:pos x="connsiteX11865" y="connsiteY11865"/>
                    </a:cxn>
                    <a:cxn ang="0">
                      <a:pos x="connsiteX11866" y="connsiteY11866"/>
                    </a:cxn>
                    <a:cxn ang="0">
                      <a:pos x="connsiteX11867" y="connsiteY11867"/>
                    </a:cxn>
                    <a:cxn ang="0">
                      <a:pos x="connsiteX11868" y="connsiteY11868"/>
                    </a:cxn>
                    <a:cxn ang="0">
                      <a:pos x="connsiteX11869" y="connsiteY11869"/>
                    </a:cxn>
                    <a:cxn ang="0">
                      <a:pos x="connsiteX11870" y="connsiteY11870"/>
                    </a:cxn>
                    <a:cxn ang="0">
                      <a:pos x="connsiteX11871" y="connsiteY11871"/>
                    </a:cxn>
                    <a:cxn ang="0">
                      <a:pos x="connsiteX11872" y="connsiteY11872"/>
                    </a:cxn>
                    <a:cxn ang="0">
                      <a:pos x="connsiteX11873" y="connsiteY11873"/>
                    </a:cxn>
                    <a:cxn ang="0">
                      <a:pos x="connsiteX11874" y="connsiteY11874"/>
                    </a:cxn>
                    <a:cxn ang="0">
                      <a:pos x="connsiteX11875" y="connsiteY11875"/>
                    </a:cxn>
                    <a:cxn ang="0">
                      <a:pos x="connsiteX11876" y="connsiteY11876"/>
                    </a:cxn>
                    <a:cxn ang="0">
                      <a:pos x="connsiteX11877" y="connsiteY11877"/>
                    </a:cxn>
                    <a:cxn ang="0">
                      <a:pos x="connsiteX11878" y="connsiteY11878"/>
                    </a:cxn>
                    <a:cxn ang="0">
                      <a:pos x="connsiteX11879" y="connsiteY11879"/>
                    </a:cxn>
                    <a:cxn ang="0">
                      <a:pos x="connsiteX11880" y="connsiteY11880"/>
                    </a:cxn>
                    <a:cxn ang="0">
                      <a:pos x="connsiteX11881" y="connsiteY11881"/>
                    </a:cxn>
                    <a:cxn ang="0">
                      <a:pos x="connsiteX11882" y="connsiteY11882"/>
                    </a:cxn>
                    <a:cxn ang="0">
                      <a:pos x="connsiteX11883" y="connsiteY11883"/>
                    </a:cxn>
                    <a:cxn ang="0">
                      <a:pos x="connsiteX11884" y="connsiteY11884"/>
                    </a:cxn>
                    <a:cxn ang="0">
                      <a:pos x="connsiteX11885" y="connsiteY11885"/>
                    </a:cxn>
                    <a:cxn ang="0">
                      <a:pos x="connsiteX11886" y="connsiteY11886"/>
                    </a:cxn>
                    <a:cxn ang="0">
                      <a:pos x="connsiteX11887" y="connsiteY11887"/>
                    </a:cxn>
                    <a:cxn ang="0">
                      <a:pos x="connsiteX11888" y="connsiteY11888"/>
                    </a:cxn>
                    <a:cxn ang="0">
                      <a:pos x="connsiteX11889" y="connsiteY11889"/>
                    </a:cxn>
                    <a:cxn ang="0">
                      <a:pos x="connsiteX11890" y="connsiteY11890"/>
                    </a:cxn>
                    <a:cxn ang="0">
                      <a:pos x="connsiteX11891" y="connsiteY11891"/>
                    </a:cxn>
                    <a:cxn ang="0">
                      <a:pos x="connsiteX11892" y="connsiteY11892"/>
                    </a:cxn>
                    <a:cxn ang="0">
                      <a:pos x="connsiteX11893" y="connsiteY11893"/>
                    </a:cxn>
                    <a:cxn ang="0">
                      <a:pos x="connsiteX11894" y="connsiteY11894"/>
                    </a:cxn>
                    <a:cxn ang="0">
                      <a:pos x="connsiteX11895" y="connsiteY11895"/>
                    </a:cxn>
                    <a:cxn ang="0">
                      <a:pos x="connsiteX11896" y="connsiteY11896"/>
                    </a:cxn>
                    <a:cxn ang="0">
                      <a:pos x="connsiteX11897" y="connsiteY11897"/>
                    </a:cxn>
                    <a:cxn ang="0">
                      <a:pos x="connsiteX11898" y="connsiteY11898"/>
                    </a:cxn>
                    <a:cxn ang="0">
                      <a:pos x="connsiteX11899" y="connsiteY11899"/>
                    </a:cxn>
                    <a:cxn ang="0">
                      <a:pos x="connsiteX11900" y="connsiteY11900"/>
                    </a:cxn>
                    <a:cxn ang="0">
                      <a:pos x="connsiteX11901" y="connsiteY11901"/>
                    </a:cxn>
                    <a:cxn ang="0">
                      <a:pos x="connsiteX11902" y="connsiteY11902"/>
                    </a:cxn>
                    <a:cxn ang="0">
                      <a:pos x="connsiteX11903" y="connsiteY11903"/>
                    </a:cxn>
                    <a:cxn ang="0">
                      <a:pos x="connsiteX11904" y="connsiteY11904"/>
                    </a:cxn>
                    <a:cxn ang="0">
                      <a:pos x="connsiteX11905" y="connsiteY11905"/>
                    </a:cxn>
                    <a:cxn ang="0">
                      <a:pos x="connsiteX11906" y="connsiteY11906"/>
                    </a:cxn>
                    <a:cxn ang="0">
                      <a:pos x="connsiteX11907" y="connsiteY11907"/>
                    </a:cxn>
                    <a:cxn ang="0">
                      <a:pos x="connsiteX11908" y="connsiteY11908"/>
                    </a:cxn>
                    <a:cxn ang="0">
                      <a:pos x="connsiteX11909" y="connsiteY11909"/>
                    </a:cxn>
                    <a:cxn ang="0">
                      <a:pos x="connsiteX11910" y="connsiteY11910"/>
                    </a:cxn>
                    <a:cxn ang="0">
                      <a:pos x="connsiteX11911" y="connsiteY11911"/>
                    </a:cxn>
                    <a:cxn ang="0">
                      <a:pos x="connsiteX11912" y="connsiteY11912"/>
                    </a:cxn>
                    <a:cxn ang="0">
                      <a:pos x="connsiteX11913" y="connsiteY11913"/>
                    </a:cxn>
                    <a:cxn ang="0">
                      <a:pos x="connsiteX11914" y="connsiteY11914"/>
                    </a:cxn>
                    <a:cxn ang="0">
                      <a:pos x="connsiteX11915" y="connsiteY11915"/>
                    </a:cxn>
                    <a:cxn ang="0">
                      <a:pos x="connsiteX11916" y="connsiteY11916"/>
                    </a:cxn>
                    <a:cxn ang="0">
                      <a:pos x="connsiteX11917" y="connsiteY11917"/>
                    </a:cxn>
                    <a:cxn ang="0">
                      <a:pos x="connsiteX11918" y="connsiteY11918"/>
                    </a:cxn>
                    <a:cxn ang="0">
                      <a:pos x="connsiteX11919" y="connsiteY11919"/>
                    </a:cxn>
                    <a:cxn ang="0">
                      <a:pos x="connsiteX11920" y="connsiteY11920"/>
                    </a:cxn>
                    <a:cxn ang="0">
                      <a:pos x="connsiteX11921" y="connsiteY11921"/>
                    </a:cxn>
                    <a:cxn ang="0">
                      <a:pos x="connsiteX11922" y="connsiteY11922"/>
                    </a:cxn>
                    <a:cxn ang="0">
                      <a:pos x="connsiteX11923" y="connsiteY11923"/>
                    </a:cxn>
                    <a:cxn ang="0">
                      <a:pos x="connsiteX11924" y="connsiteY11924"/>
                    </a:cxn>
                    <a:cxn ang="0">
                      <a:pos x="connsiteX11925" y="connsiteY11925"/>
                    </a:cxn>
                    <a:cxn ang="0">
                      <a:pos x="connsiteX11926" y="connsiteY11926"/>
                    </a:cxn>
                    <a:cxn ang="0">
                      <a:pos x="connsiteX11927" y="connsiteY11927"/>
                    </a:cxn>
                    <a:cxn ang="0">
                      <a:pos x="connsiteX11928" y="connsiteY11928"/>
                    </a:cxn>
                    <a:cxn ang="0">
                      <a:pos x="connsiteX11929" y="connsiteY11929"/>
                    </a:cxn>
                    <a:cxn ang="0">
                      <a:pos x="connsiteX11930" y="connsiteY11930"/>
                    </a:cxn>
                    <a:cxn ang="0">
                      <a:pos x="connsiteX11931" y="connsiteY11931"/>
                    </a:cxn>
                    <a:cxn ang="0">
                      <a:pos x="connsiteX11932" y="connsiteY11932"/>
                    </a:cxn>
                    <a:cxn ang="0">
                      <a:pos x="connsiteX11933" y="connsiteY11933"/>
                    </a:cxn>
                    <a:cxn ang="0">
                      <a:pos x="connsiteX11934" y="connsiteY11934"/>
                    </a:cxn>
                    <a:cxn ang="0">
                      <a:pos x="connsiteX11935" y="connsiteY11935"/>
                    </a:cxn>
                    <a:cxn ang="0">
                      <a:pos x="connsiteX11936" y="connsiteY11936"/>
                    </a:cxn>
                    <a:cxn ang="0">
                      <a:pos x="connsiteX11937" y="connsiteY11937"/>
                    </a:cxn>
                    <a:cxn ang="0">
                      <a:pos x="connsiteX11938" y="connsiteY11938"/>
                    </a:cxn>
                    <a:cxn ang="0">
                      <a:pos x="connsiteX11939" y="connsiteY11939"/>
                    </a:cxn>
                    <a:cxn ang="0">
                      <a:pos x="connsiteX11940" y="connsiteY11940"/>
                    </a:cxn>
                    <a:cxn ang="0">
                      <a:pos x="connsiteX11941" y="connsiteY11941"/>
                    </a:cxn>
                    <a:cxn ang="0">
                      <a:pos x="connsiteX11942" y="connsiteY11942"/>
                    </a:cxn>
                    <a:cxn ang="0">
                      <a:pos x="connsiteX11943" y="connsiteY11943"/>
                    </a:cxn>
                    <a:cxn ang="0">
                      <a:pos x="connsiteX11944" y="connsiteY11944"/>
                    </a:cxn>
                    <a:cxn ang="0">
                      <a:pos x="connsiteX11945" y="connsiteY11945"/>
                    </a:cxn>
                    <a:cxn ang="0">
                      <a:pos x="connsiteX11946" y="connsiteY11946"/>
                    </a:cxn>
                    <a:cxn ang="0">
                      <a:pos x="connsiteX11947" y="connsiteY11947"/>
                    </a:cxn>
                    <a:cxn ang="0">
                      <a:pos x="connsiteX11948" y="connsiteY11948"/>
                    </a:cxn>
                    <a:cxn ang="0">
                      <a:pos x="connsiteX11949" y="connsiteY11949"/>
                    </a:cxn>
                    <a:cxn ang="0">
                      <a:pos x="connsiteX11950" y="connsiteY11950"/>
                    </a:cxn>
                    <a:cxn ang="0">
                      <a:pos x="connsiteX11951" y="connsiteY11951"/>
                    </a:cxn>
                    <a:cxn ang="0">
                      <a:pos x="connsiteX11952" y="connsiteY11952"/>
                    </a:cxn>
                    <a:cxn ang="0">
                      <a:pos x="connsiteX11953" y="connsiteY11953"/>
                    </a:cxn>
                    <a:cxn ang="0">
                      <a:pos x="connsiteX11954" y="connsiteY11954"/>
                    </a:cxn>
                    <a:cxn ang="0">
                      <a:pos x="connsiteX11955" y="connsiteY11955"/>
                    </a:cxn>
                    <a:cxn ang="0">
                      <a:pos x="connsiteX11956" y="connsiteY11956"/>
                    </a:cxn>
                    <a:cxn ang="0">
                      <a:pos x="connsiteX11957" y="connsiteY11957"/>
                    </a:cxn>
                    <a:cxn ang="0">
                      <a:pos x="connsiteX11958" y="connsiteY11958"/>
                    </a:cxn>
                    <a:cxn ang="0">
                      <a:pos x="connsiteX11959" y="connsiteY11959"/>
                    </a:cxn>
                    <a:cxn ang="0">
                      <a:pos x="connsiteX11960" y="connsiteY11960"/>
                    </a:cxn>
                    <a:cxn ang="0">
                      <a:pos x="connsiteX11961" y="connsiteY11961"/>
                    </a:cxn>
                    <a:cxn ang="0">
                      <a:pos x="connsiteX11962" y="connsiteY11962"/>
                    </a:cxn>
                    <a:cxn ang="0">
                      <a:pos x="connsiteX11963" y="connsiteY11963"/>
                    </a:cxn>
                    <a:cxn ang="0">
                      <a:pos x="connsiteX11964" y="connsiteY11964"/>
                    </a:cxn>
                    <a:cxn ang="0">
                      <a:pos x="connsiteX11965" y="connsiteY11965"/>
                    </a:cxn>
                    <a:cxn ang="0">
                      <a:pos x="connsiteX11966" y="connsiteY11966"/>
                    </a:cxn>
                    <a:cxn ang="0">
                      <a:pos x="connsiteX11967" y="connsiteY11967"/>
                    </a:cxn>
                    <a:cxn ang="0">
                      <a:pos x="connsiteX11968" y="connsiteY11968"/>
                    </a:cxn>
                    <a:cxn ang="0">
                      <a:pos x="connsiteX11969" y="connsiteY11969"/>
                    </a:cxn>
                    <a:cxn ang="0">
                      <a:pos x="connsiteX11970" y="connsiteY11970"/>
                    </a:cxn>
                    <a:cxn ang="0">
                      <a:pos x="connsiteX11971" y="connsiteY11971"/>
                    </a:cxn>
                    <a:cxn ang="0">
                      <a:pos x="connsiteX11972" y="connsiteY11972"/>
                    </a:cxn>
                    <a:cxn ang="0">
                      <a:pos x="connsiteX11973" y="connsiteY11973"/>
                    </a:cxn>
                    <a:cxn ang="0">
                      <a:pos x="connsiteX11974" y="connsiteY11974"/>
                    </a:cxn>
                    <a:cxn ang="0">
                      <a:pos x="connsiteX11975" y="connsiteY11975"/>
                    </a:cxn>
                    <a:cxn ang="0">
                      <a:pos x="connsiteX11976" y="connsiteY11976"/>
                    </a:cxn>
                    <a:cxn ang="0">
                      <a:pos x="connsiteX11977" y="connsiteY11977"/>
                    </a:cxn>
                    <a:cxn ang="0">
                      <a:pos x="connsiteX11978" y="connsiteY11978"/>
                    </a:cxn>
                    <a:cxn ang="0">
                      <a:pos x="connsiteX11979" y="connsiteY11979"/>
                    </a:cxn>
                    <a:cxn ang="0">
                      <a:pos x="connsiteX11980" y="connsiteY11980"/>
                    </a:cxn>
                    <a:cxn ang="0">
                      <a:pos x="connsiteX11981" y="connsiteY11981"/>
                    </a:cxn>
                    <a:cxn ang="0">
                      <a:pos x="connsiteX11982" y="connsiteY11982"/>
                    </a:cxn>
                    <a:cxn ang="0">
                      <a:pos x="connsiteX11983" y="connsiteY11983"/>
                    </a:cxn>
                    <a:cxn ang="0">
                      <a:pos x="connsiteX11984" y="connsiteY11984"/>
                    </a:cxn>
                    <a:cxn ang="0">
                      <a:pos x="connsiteX11985" y="connsiteY11985"/>
                    </a:cxn>
                    <a:cxn ang="0">
                      <a:pos x="connsiteX11986" y="connsiteY11986"/>
                    </a:cxn>
                    <a:cxn ang="0">
                      <a:pos x="connsiteX11987" y="connsiteY11987"/>
                    </a:cxn>
                    <a:cxn ang="0">
                      <a:pos x="connsiteX11988" y="connsiteY11988"/>
                    </a:cxn>
                    <a:cxn ang="0">
                      <a:pos x="connsiteX11989" y="connsiteY11989"/>
                    </a:cxn>
                    <a:cxn ang="0">
                      <a:pos x="connsiteX11990" y="connsiteY11990"/>
                    </a:cxn>
                    <a:cxn ang="0">
                      <a:pos x="connsiteX11991" y="connsiteY11991"/>
                    </a:cxn>
                    <a:cxn ang="0">
                      <a:pos x="connsiteX11992" y="connsiteY11992"/>
                    </a:cxn>
                    <a:cxn ang="0">
                      <a:pos x="connsiteX11993" y="connsiteY11993"/>
                    </a:cxn>
                    <a:cxn ang="0">
                      <a:pos x="connsiteX11994" y="connsiteY11994"/>
                    </a:cxn>
                    <a:cxn ang="0">
                      <a:pos x="connsiteX11995" y="connsiteY11995"/>
                    </a:cxn>
                    <a:cxn ang="0">
                      <a:pos x="connsiteX11996" y="connsiteY11996"/>
                    </a:cxn>
                    <a:cxn ang="0">
                      <a:pos x="connsiteX11997" y="connsiteY11997"/>
                    </a:cxn>
                    <a:cxn ang="0">
                      <a:pos x="connsiteX11998" y="connsiteY11998"/>
                    </a:cxn>
                    <a:cxn ang="0">
                      <a:pos x="connsiteX11999" y="connsiteY11999"/>
                    </a:cxn>
                    <a:cxn ang="0">
                      <a:pos x="connsiteX12000" y="connsiteY12000"/>
                    </a:cxn>
                    <a:cxn ang="0">
                      <a:pos x="connsiteX12001" y="connsiteY12001"/>
                    </a:cxn>
                    <a:cxn ang="0">
                      <a:pos x="connsiteX12002" y="connsiteY12002"/>
                    </a:cxn>
                    <a:cxn ang="0">
                      <a:pos x="connsiteX12003" y="connsiteY12003"/>
                    </a:cxn>
                    <a:cxn ang="0">
                      <a:pos x="connsiteX12004" y="connsiteY12004"/>
                    </a:cxn>
                    <a:cxn ang="0">
                      <a:pos x="connsiteX12005" y="connsiteY12005"/>
                    </a:cxn>
                    <a:cxn ang="0">
                      <a:pos x="connsiteX12006" y="connsiteY12006"/>
                    </a:cxn>
                    <a:cxn ang="0">
                      <a:pos x="connsiteX12007" y="connsiteY12007"/>
                    </a:cxn>
                    <a:cxn ang="0">
                      <a:pos x="connsiteX12008" y="connsiteY12008"/>
                    </a:cxn>
                    <a:cxn ang="0">
                      <a:pos x="connsiteX12009" y="connsiteY12009"/>
                    </a:cxn>
                    <a:cxn ang="0">
                      <a:pos x="connsiteX12010" y="connsiteY12010"/>
                    </a:cxn>
                    <a:cxn ang="0">
                      <a:pos x="connsiteX12011" y="connsiteY12011"/>
                    </a:cxn>
                    <a:cxn ang="0">
                      <a:pos x="connsiteX12012" y="connsiteY12012"/>
                    </a:cxn>
                    <a:cxn ang="0">
                      <a:pos x="connsiteX12013" y="connsiteY12013"/>
                    </a:cxn>
                    <a:cxn ang="0">
                      <a:pos x="connsiteX12014" y="connsiteY12014"/>
                    </a:cxn>
                    <a:cxn ang="0">
                      <a:pos x="connsiteX12015" y="connsiteY12015"/>
                    </a:cxn>
                    <a:cxn ang="0">
                      <a:pos x="connsiteX12016" y="connsiteY12016"/>
                    </a:cxn>
                    <a:cxn ang="0">
                      <a:pos x="connsiteX12017" y="connsiteY12017"/>
                    </a:cxn>
                    <a:cxn ang="0">
                      <a:pos x="connsiteX12018" y="connsiteY12018"/>
                    </a:cxn>
                    <a:cxn ang="0">
                      <a:pos x="connsiteX12019" y="connsiteY12019"/>
                    </a:cxn>
                    <a:cxn ang="0">
                      <a:pos x="connsiteX12020" y="connsiteY12020"/>
                    </a:cxn>
                    <a:cxn ang="0">
                      <a:pos x="connsiteX12021" y="connsiteY12021"/>
                    </a:cxn>
                    <a:cxn ang="0">
                      <a:pos x="connsiteX12022" y="connsiteY12022"/>
                    </a:cxn>
                    <a:cxn ang="0">
                      <a:pos x="connsiteX12023" y="connsiteY12023"/>
                    </a:cxn>
                    <a:cxn ang="0">
                      <a:pos x="connsiteX12024" y="connsiteY12024"/>
                    </a:cxn>
                    <a:cxn ang="0">
                      <a:pos x="connsiteX12025" y="connsiteY12025"/>
                    </a:cxn>
                    <a:cxn ang="0">
                      <a:pos x="connsiteX12026" y="connsiteY12026"/>
                    </a:cxn>
                    <a:cxn ang="0">
                      <a:pos x="connsiteX12027" y="connsiteY12027"/>
                    </a:cxn>
                    <a:cxn ang="0">
                      <a:pos x="connsiteX12028" y="connsiteY12028"/>
                    </a:cxn>
                    <a:cxn ang="0">
                      <a:pos x="connsiteX12029" y="connsiteY12029"/>
                    </a:cxn>
                    <a:cxn ang="0">
                      <a:pos x="connsiteX12030" y="connsiteY12030"/>
                    </a:cxn>
                    <a:cxn ang="0">
                      <a:pos x="connsiteX12031" y="connsiteY12031"/>
                    </a:cxn>
                    <a:cxn ang="0">
                      <a:pos x="connsiteX12032" y="connsiteY12032"/>
                    </a:cxn>
                    <a:cxn ang="0">
                      <a:pos x="connsiteX12033" y="connsiteY12033"/>
                    </a:cxn>
                    <a:cxn ang="0">
                      <a:pos x="connsiteX12034" y="connsiteY12034"/>
                    </a:cxn>
                    <a:cxn ang="0">
                      <a:pos x="connsiteX12035" y="connsiteY12035"/>
                    </a:cxn>
                    <a:cxn ang="0">
                      <a:pos x="connsiteX12036" y="connsiteY12036"/>
                    </a:cxn>
                    <a:cxn ang="0">
                      <a:pos x="connsiteX12037" y="connsiteY12037"/>
                    </a:cxn>
                    <a:cxn ang="0">
                      <a:pos x="connsiteX12038" y="connsiteY12038"/>
                    </a:cxn>
                    <a:cxn ang="0">
                      <a:pos x="connsiteX12039" y="connsiteY12039"/>
                    </a:cxn>
                    <a:cxn ang="0">
                      <a:pos x="connsiteX12040" y="connsiteY12040"/>
                    </a:cxn>
                    <a:cxn ang="0">
                      <a:pos x="connsiteX12041" y="connsiteY12041"/>
                    </a:cxn>
                    <a:cxn ang="0">
                      <a:pos x="connsiteX12042" y="connsiteY12042"/>
                    </a:cxn>
                    <a:cxn ang="0">
                      <a:pos x="connsiteX12043" y="connsiteY12043"/>
                    </a:cxn>
                    <a:cxn ang="0">
                      <a:pos x="connsiteX12044" y="connsiteY12044"/>
                    </a:cxn>
                    <a:cxn ang="0">
                      <a:pos x="connsiteX12045" y="connsiteY12045"/>
                    </a:cxn>
                    <a:cxn ang="0">
                      <a:pos x="connsiteX12046" y="connsiteY12046"/>
                    </a:cxn>
                    <a:cxn ang="0">
                      <a:pos x="connsiteX12047" y="connsiteY12047"/>
                    </a:cxn>
                    <a:cxn ang="0">
                      <a:pos x="connsiteX12048" y="connsiteY12048"/>
                    </a:cxn>
                    <a:cxn ang="0">
                      <a:pos x="connsiteX12049" y="connsiteY12049"/>
                    </a:cxn>
                    <a:cxn ang="0">
                      <a:pos x="connsiteX12050" y="connsiteY12050"/>
                    </a:cxn>
                    <a:cxn ang="0">
                      <a:pos x="connsiteX12051" y="connsiteY12051"/>
                    </a:cxn>
                    <a:cxn ang="0">
                      <a:pos x="connsiteX12052" y="connsiteY12052"/>
                    </a:cxn>
                    <a:cxn ang="0">
                      <a:pos x="connsiteX12053" y="connsiteY12053"/>
                    </a:cxn>
                    <a:cxn ang="0">
                      <a:pos x="connsiteX12054" y="connsiteY12054"/>
                    </a:cxn>
                    <a:cxn ang="0">
                      <a:pos x="connsiteX12055" y="connsiteY12055"/>
                    </a:cxn>
                    <a:cxn ang="0">
                      <a:pos x="connsiteX12056" y="connsiteY12056"/>
                    </a:cxn>
                    <a:cxn ang="0">
                      <a:pos x="connsiteX12057" y="connsiteY12057"/>
                    </a:cxn>
                    <a:cxn ang="0">
                      <a:pos x="connsiteX12058" y="connsiteY12058"/>
                    </a:cxn>
                    <a:cxn ang="0">
                      <a:pos x="connsiteX12059" y="connsiteY12059"/>
                    </a:cxn>
                    <a:cxn ang="0">
                      <a:pos x="connsiteX12060" y="connsiteY12060"/>
                    </a:cxn>
                    <a:cxn ang="0">
                      <a:pos x="connsiteX12061" y="connsiteY12061"/>
                    </a:cxn>
                    <a:cxn ang="0">
                      <a:pos x="connsiteX12062" y="connsiteY12062"/>
                    </a:cxn>
                    <a:cxn ang="0">
                      <a:pos x="connsiteX12063" y="connsiteY12063"/>
                    </a:cxn>
                    <a:cxn ang="0">
                      <a:pos x="connsiteX12064" y="connsiteY12064"/>
                    </a:cxn>
                    <a:cxn ang="0">
                      <a:pos x="connsiteX12065" y="connsiteY12065"/>
                    </a:cxn>
                    <a:cxn ang="0">
                      <a:pos x="connsiteX12066" y="connsiteY12066"/>
                    </a:cxn>
                    <a:cxn ang="0">
                      <a:pos x="connsiteX12067" y="connsiteY12067"/>
                    </a:cxn>
                    <a:cxn ang="0">
                      <a:pos x="connsiteX12068" y="connsiteY12068"/>
                    </a:cxn>
                    <a:cxn ang="0">
                      <a:pos x="connsiteX12069" y="connsiteY12069"/>
                    </a:cxn>
                    <a:cxn ang="0">
                      <a:pos x="connsiteX12070" y="connsiteY12070"/>
                    </a:cxn>
                    <a:cxn ang="0">
                      <a:pos x="connsiteX12071" y="connsiteY12071"/>
                    </a:cxn>
                    <a:cxn ang="0">
                      <a:pos x="connsiteX12072" y="connsiteY12072"/>
                    </a:cxn>
                    <a:cxn ang="0">
                      <a:pos x="connsiteX12073" y="connsiteY12073"/>
                    </a:cxn>
                    <a:cxn ang="0">
                      <a:pos x="connsiteX12074" y="connsiteY12074"/>
                    </a:cxn>
                    <a:cxn ang="0">
                      <a:pos x="connsiteX12075" y="connsiteY12075"/>
                    </a:cxn>
                    <a:cxn ang="0">
                      <a:pos x="connsiteX12076" y="connsiteY12076"/>
                    </a:cxn>
                    <a:cxn ang="0">
                      <a:pos x="connsiteX12077" y="connsiteY12077"/>
                    </a:cxn>
                    <a:cxn ang="0">
                      <a:pos x="connsiteX12078" y="connsiteY12078"/>
                    </a:cxn>
                    <a:cxn ang="0">
                      <a:pos x="connsiteX12079" y="connsiteY12079"/>
                    </a:cxn>
                    <a:cxn ang="0">
                      <a:pos x="connsiteX12080" y="connsiteY12080"/>
                    </a:cxn>
                    <a:cxn ang="0">
                      <a:pos x="connsiteX12081" y="connsiteY12081"/>
                    </a:cxn>
                    <a:cxn ang="0">
                      <a:pos x="connsiteX12082" y="connsiteY12082"/>
                    </a:cxn>
                    <a:cxn ang="0">
                      <a:pos x="connsiteX12083" y="connsiteY12083"/>
                    </a:cxn>
                    <a:cxn ang="0">
                      <a:pos x="connsiteX12084" y="connsiteY12084"/>
                    </a:cxn>
                    <a:cxn ang="0">
                      <a:pos x="connsiteX12085" y="connsiteY12085"/>
                    </a:cxn>
                    <a:cxn ang="0">
                      <a:pos x="connsiteX12086" y="connsiteY12086"/>
                    </a:cxn>
                    <a:cxn ang="0">
                      <a:pos x="connsiteX12087" y="connsiteY12087"/>
                    </a:cxn>
                    <a:cxn ang="0">
                      <a:pos x="connsiteX12088" y="connsiteY12088"/>
                    </a:cxn>
                    <a:cxn ang="0">
                      <a:pos x="connsiteX12089" y="connsiteY12089"/>
                    </a:cxn>
                    <a:cxn ang="0">
                      <a:pos x="connsiteX12090" y="connsiteY12090"/>
                    </a:cxn>
                    <a:cxn ang="0">
                      <a:pos x="connsiteX12091" y="connsiteY12091"/>
                    </a:cxn>
                    <a:cxn ang="0">
                      <a:pos x="connsiteX12092" y="connsiteY12092"/>
                    </a:cxn>
                    <a:cxn ang="0">
                      <a:pos x="connsiteX12093" y="connsiteY12093"/>
                    </a:cxn>
                    <a:cxn ang="0">
                      <a:pos x="connsiteX12094" y="connsiteY12094"/>
                    </a:cxn>
                    <a:cxn ang="0">
                      <a:pos x="connsiteX12095" y="connsiteY12095"/>
                    </a:cxn>
                    <a:cxn ang="0">
                      <a:pos x="connsiteX12096" y="connsiteY12096"/>
                    </a:cxn>
                    <a:cxn ang="0">
                      <a:pos x="connsiteX12097" y="connsiteY12097"/>
                    </a:cxn>
                    <a:cxn ang="0">
                      <a:pos x="connsiteX12098" y="connsiteY12098"/>
                    </a:cxn>
                    <a:cxn ang="0">
                      <a:pos x="connsiteX12099" y="connsiteY12099"/>
                    </a:cxn>
                    <a:cxn ang="0">
                      <a:pos x="connsiteX12100" y="connsiteY12100"/>
                    </a:cxn>
                    <a:cxn ang="0">
                      <a:pos x="connsiteX12101" y="connsiteY12101"/>
                    </a:cxn>
                    <a:cxn ang="0">
                      <a:pos x="connsiteX12102" y="connsiteY12102"/>
                    </a:cxn>
                    <a:cxn ang="0">
                      <a:pos x="connsiteX12103" y="connsiteY12103"/>
                    </a:cxn>
                    <a:cxn ang="0">
                      <a:pos x="connsiteX12104" y="connsiteY12104"/>
                    </a:cxn>
                    <a:cxn ang="0">
                      <a:pos x="connsiteX12105" y="connsiteY12105"/>
                    </a:cxn>
                    <a:cxn ang="0">
                      <a:pos x="connsiteX12106" y="connsiteY12106"/>
                    </a:cxn>
                    <a:cxn ang="0">
                      <a:pos x="connsiteX12107" y="connsiteY12107"/>
                    </a:cxn>
                    <a:cxn ang="0">
                      <a:pos x="connsiteX12108" y="connsiteY12108"/>
                    </a:cxn>
                    <a:cxn ang="0">
                      <a:pos x="connsiteX12109" y="connsiteY12109"/>
                    </a:cxn>
                    <a:cxn ang="0">
                      <a:pos x="connsiteX12110" y="connsiteY12110"/>
                    </a:cxn>
                    <a:cxn ang="0">
                      <a:pos x="connsiteX12111" y="connsiteY12111"/>
                    </a:cxn>
                    <a:cxn ang="0">
                      <a:pos x="connsiteX12112" y="connsiteY12112"/>
                    </a:cxn>
                    <a:cxn ang="0">
                      <a:pos x="connsiteX12113" y="connsiteY12113"/>
                    </a:cxn>
                    <a:cxn ang="0">
                      <a:pos x="connsiteX12114" y="connsiteY12114"/>
                    </a:cxn>
                    <a:cxn ang="0">
                      <a:pos x="connsiteX12115" y="connsiteY12115"/>
                    </a:cxn>
                    <a:cxn ang="0">
                      <a:pos x="connsiteX12116" y="connsiteY12116"/>
                    </a:cxn>
                    <a:cxn ang="0">
                      <a:pos x="connsiteX12117" y="connsiteY12117"/>
                    </a:cxn>
                    <a:cxn ang="0">
                      <a:pos x="connsiteX12118" y="connsiteY12118"/>
                    </a:cxn>
                    <a:cxn ang="0">
                      <a:pos x="connsiteX12119" y="connsiteY12119"/>
                    </a:cxn>
                    <a:cxn ang="0">
                      <a:pos x="connsiteX12120" y="connsiteY12120"/>
                    </a:cxn>
                    <a:cxn ang="0">
                      <a:pos x="connsiteX12121" y="connsiteY12121"/>
                    </a:cxn>
                    <a:cxn ang="0">
                      <a:pos x="connsiteX12122" y="connsiteY12122"/>
                    </a:cxn>
                    <a:cxn ang="0">
                      <a:pos x="connsiteX12123" y="connsiteY12123"/>
                    </a:cxn>
                    <a:cxn ang="0">
                      <a:pos x="connsiteX12124" y="connsiteY12124"/>
                    </a:cxn>
                    <a:cxn ang="0">
                      <a:pos x="connsiteX12125" y="connsiteY12125"/>
                    </a:cxn>
                    <a:cxn ang="0">
                      <a:pos x="connsiteX12126" y="connsiteY12126"/>
                    </a:cxn>
                    <a:cxn ang="0">
                      <a:pos x="connsiteX12127" y="connsiteY12127"/>
                    </a:cxn>
                    <a:cxn ang="0">
                      <a:pos x="connsiteX12128" y="connsiteY12128"/>
                    </a:cxn>
                    <a:cxn ang="0">
                      <a:pos x="connsiteX12129" y="connsiteY12129"/>
                    </a:cxn>
                    <a:cxn ang="0">
                      <a:pos x="connsiteX12130" y="connsiteY12130"/>
                    </a:cxn>
                    <a:cxn ang="0">
                      <a:pos x="connsiteX12131" y="connsiteY12131"/>
                    </a:cxn>
                    <a:cxn ang="0">
                      <a:pos x="connsiteX12132" y="connsiteY12132"/>
                    </a:cxn>
                    <a:cxn ang="0">
                      <a:pos x="connsiteX12133" y="connsiteY12133"/>
                    </a:cxn>
                    <a:cxn ang="0">
                      <a:pos x="connsiteX12134" y="connsiteY12134"/>
                    </a:cxn>
                    <a:cxn ang="0">
                      <a:pos x="connsiteX12135" y="connsiteY12135"/>
                    </a:cxn>
                    <a:cxn ang="0">
                      <a:pos x="connsiteX12136" y="connsiteY12136"/>
                    </a:cxn>
                    <a:cxn ang="0">
                      <a:pos x="connsiteX12137" y="connsiteY12137"/>
                    </a:cxn>
                    <a:cxn ang="0">
                      <a:pos x="connsiteX12138" y="connsiteY12138"/>
                    </a:cxn>
                    <a:cxn ang="0">
                      <a:pos x="connsiteX12139" y="connsiteY12139"/>
                    </a:cxn>
                    <a:cxn ang="0">
                      <a:pos x="connsiteX12140" y="connsiteY12140"/>
                    </a:cxn>
                    <a:cxn ang="0">
                      <a:pos x="connsiteX12141" y="connsiteY12141"/>
                    </a:cxn>
                    <a:cxn ang="0">
                      <a:pos x="connsiteX12142" y="connsiteY12142"/>
                    </a:cxn>
                    <a:cxn ang="0">
                      <a:pos x="connsiteX12143" y="connsiteY12143"/>
                    </a:cxn>
                    <a:cxn ang="0">
                      <a:pos x="connsiteX12144" y="connsiteY12144"/>
                    </a:cxn>
                    <a:cxn ang="0">
                      <a:pos x="connsiteX12145" y="connsiteY12145"/>
                    </a:cxn>
                    <a:cxn ang="0">
                      <a:pos x="connsiteX12146" y="connsiteY12146"/>
                    </a:cxn>
                    <a:cxn ang="0">
                      <a:pos x="connsiteX12147" y="connsiteY12147"/>
                    </a:cxn>
                    <a:cxn ang="0">
                      <a:pos x="connsiteX12148" y="connsiteY12148"/>
                    </a:cxn>
                    <a:cxn ang="0">
                      <a:pos x="connsiteX12149" y="connsiteY12149"/>
                    </a:cxn>
                    <a:cxn ang="0">
                      <a:pos x="connsiteX12150" y="connsiteY12150"/>
                    </a:cxn>
                    <a:cxn ang="0">
                      <a:pos x="connsiteX12151" y="connsiteY12151"/>
                    </a:cxn>
                    <a:cxn ang="0">
                      <a:pos x="connsiteX12152" y="connsiteY12152"/>
                    </a:cxn>
                    <a:cxn ang="0">
                      <a:pos x="connsiteX12153" y="connsiteY12153"/>
                    </a:cxn>
                    <a:cxn ang="0">
                      <a:pos x="connsiteX12154" y="connsiteY12154"/>
                    </a:cxn>
                    <a:cxn ang="0">
                      <a:pos x="connsiteX12155" y="connsiteY12155"/>
                    </a:cxn>
                    <a:cxn ang="0">
                      <a:pos x="connsiteX12156" y="connsiteY12156"/>
                    </a:cxn>
                    <a:cxn ang="0">
                      <a:pos x="connsiteX12157" y="connsiteY12157"/>
                    </a:cxn>
                    <a:cxn ang="0">
                      <a:pos x="connsiteX12158" y="connsiteY12158"/>
                    </a:cxn>
                    <a:cxn ang="0">
                      <a:pos x="connsiteX12159" y="connsiteY12159"/>
                    </a:cxn>
                    <a:cxn ang="0">
                      <a:pos x="connsiteX12160" y="connsiteY12160"/>
                    </a:cxn>
                    <a:cxn ang="0">
                      <a:pos x="connsiteX12161" y="connsiteY12161"/>
                    </a:cxn>
                    <a:cxn ang="0">
                      <a:pos x="connsiteX12162" y="connsiteY12162"/>
                    </a:cxn>
                    <a:cxn ang="0">
                      <a:pos x="connsiteX12163" y="connsiteY12163"/>
                    </a:cxn>
                    <a:cxn ang="0">
                      <a:pos x="connsiteX12164" y="connsiteY12164"/>
                    </a:cxn>
                    <a:cxn ang="0">
                      <a:pos x="connsiteX12165" y="connsiteY12165"/>
                    </a:cxn>
                    <a:cxn ang="0">
                      <a:pos x="connsiteX12166" y="connsiteY12166"/>
                    </a:cxn>
                    <a:cxn ang="0">
                      <a:pos x="connsiteX12167" y="connsiteY12167"/>
                    </a:cxn>
                    <a:cxn ang="0">
                      <a:pos x="connsiteX12168" y="connsiteY12168"/>
                    </a:cxn>
                    <a:cxn ang="0">
                      <a:pos x="connsiteX12169" y="connsiteY12169"/>
                    </a:cxn>
                    <a:cxn ang="0">
                      <a:pos x="connsiteX12170" y="connsiteY12170"/>
                    </a:cxn>
                    <a:cxn ang="0">
                      <a:pos x="connsiteX12171" y="connsiteY12171"/>
                    </a:cxn>
                    <a:cxn ang="0">
                      <a:pos x="connsiteX12172" y="connsiteY12172"/>
                    </a:cxn>
                    <a:cxn ang="0">
                      <a:pos x="connsiteX12173" y="connsiteY12173"/>
                    </a:cxn>
                    <a:cxn ang="0">
                      <a:pos x="connsiteX12174" y="connsiteY12174"/>
                    </a:cxn>
                    <a:cxn ang="0">
                      <a:pos x="connsiteX12175" y="connsiteY12175"/>
                    </a:cxn>
                    <a:cxn ang="0">
                      <a:pos x="connsiteX12176" y="connsiteY12176"/>
                    </a:cxn>
                    <a:cxn ang="0">
                      <a:pos x="connsiteX12177" y="connsiteY12177"/>
                    </a:cxn>
                    <a:cxn ang="0">
                      <a:pos x="connsiteX12178" y="connsiteY12178"/>
                    </a:cxn>
                    <a:cxn ang="0">
                      <a:pos x="connsiteX12179" y="connsiteY12179"/>
                    </a:cxn>
                    <a:cxn ang="0">
                      <a:pos x="connsiteX12180" y="connsiteY12180"/>
                    </a:cxn>
                    <a:cxn ang="0">
                      <a:pos x="connsiteX12181" y="connsiteY12181"/>
                    </a:cxn>
                    <a:cxn ang="0">
                      <a:pos x="connsiteX12182" y="connsiteY12182"/>
                    </a:cxn>
                    <a:cxn ang="0">
                      <a:pos x="connsiteX12183" y="connsiteY12183"/>
                    </a:cxn>
                    <a:cxn ang="0">
                      <a:pos x="connsiteX12184" y="connsiteY12184"/>
                    </a:cxn>
                    <a:cxn ang="0">
                      <a:pos x="connsiteX12185" y="connsiteY12185"/>
                    </a:cxn>
                    <a:cxn ang="0">
                      <a:pos x="connsiteX12186" y="connsiteY12186"/>
                    </a:cxn>
                    <a:cxn ang="0">
                      <a:pos x="connsiteX12187" y="connsiteY12187"/>
                    </a:cxn>
                    <a:cxn ang="0">
                      <a:pos x="connsiteX12188" y="connsiteY12188"/>
                    </a:cxn>
                    <a:cxn ang="0">
                      <a:pos x="connsiteX12189" y="connsiteY12189"/>
                    </a:cxn>
                    <a:cxn ang="0">
                      <a:pos x="connsiteX12190" y="connsiteY12190"/>
                    </a:cxn>
                    <a:cxn ang="0">
                      <a:pos x="connsiteX12191" y="connsiteY12191"/>
                    </a:cxn>
                    <a:cxn ang="0">
                      <a:pos x="connsiteX12192" y="connsiteY12192"/>
                    </a:cxn>
                    <a:cxn ang="0">
                      <a:pos x="connsiteX12193" y="connsiteY12193"/>
                    </a:cxn>
                    <a:cxn ang="0">
                      <a:pos x="connsiteX12194" y="connsiteY12194"/>
                    </a:cxn>
                    <a:cxn ang="0">
                      <a:pos x="connsiteX12195" y="connsiteY12195"/>
                    </a:cxn>
                    <a:cxn ang="0">
                      <a:pos x="connsiteX12196" y="connsiteY12196"/>
                    </a:cxn>
                    <a:cxn ang="0">
                      <a:pos x="connsiteX12197" y="connsiteY12197"/>
                    </a:cxn>
                    <a:cxn ang="0">
                      <a:pos x="connsiteX12198" y="connsiteY12198"/>
                    </a:cxn>
                    <a:cxn ang="0">
                      <a:pos x="connsiteX12199" y="connsiteY12199"/>
                    </a:cxn>
                    <a:cxn ang="0">
                      <a:pos x="connsiteX12200" y="connsiteY12200"/>
                    </a:cxn>
                    <a:cxn ang="0">
                      <a:pos x="connsiteX12201" y="connsiteY12201"/>
                    </a:cxn>
                    <a:cxn ang="0">
                      <a:pos x="connsiteX12202" y="connsiteY12202"/>
                    </a:cxn>
                    <a:cxn ang="0">
                      <a:pos x="connsiteX12203" y="connsiteY12203"/>
                    </a:cxn>
                    <a:cxn ang="0">
                      <a:pos x="connsiteX12204" y="connsiteY12204"/>
                    </a:cxn>
                    <a:cxn ang="0">
                      <a:pos x="connsiteX12205" y="connsiteY12205"/>
                    </a:cxn>
                    <a:cxn ang="0">
                      <a:pos x="connsiteX12206" y="connsiteY12206"/>
                    </a:cxn>
                    <a:cxn ang="0">
                      <a:pos x="connsiteX12207" y="connsiteY12207"/>
                    </a:cxn>
                    <a:cxn ang="0">
                      <a:pos x="connsiteX12208" y="connsiteY12208"/>
                    </a:cxn>
                    <a:cxn ang="0">
                      <a:pos x="connsiteX12209" y="connsiteY12209"/>
                    </a:cxn>
                    <a:cxn ang="0">
                      <a:pos x="connsiteX12210" y="connsiteY12210"/>
                    </a:cxn>
                    <a:cxn ang="0">
                      <a:pos x="connsiteX12211" y="connsiteY12211"/>
                    </a:cxn>
                    <a:cxn ang="0">
                      <a:pos x="connsiteX12212" y="connsiteY12212"/>
                    </a:cxn>
                    <a:cxn ang="0">
                      <a:pos x="connsiteX12213" y="connsiteY12213"/>
                    </a:cxn>
                    <a:cxn ang="0">
                      <a:pos x="connsiteX12214" y="connsiteY12214"/>
                    </a:cxn>
                    <a:cxn ang="0">
                      <a:pos x="connsiteX12215" y="connsiteY12215"/>
                    </a:cxn>
                    <a:cxn ang="0">
                      <a:pos x="connsiteX12216" y="connsiteY12216"/>
                    </a:cxn>
                    <a:cxn ang="0">
                      <a:pos x="connsiteX12217" y="connsiteY12217"/>
                    </a:cxn>
                    <a:cxn ang="0">
                      <a:pos x="connsiteX12218" y="connsiteY12218"/>
                    </a:cxn>
                    <a:cxn ang="0">
                      <a:pos x="connsiteX12219" y="connsiteY12219"/>
                    </a:cxn>
                    <a:cxn ang="0">
                      <a:pos x="connsiteX12220" y="connsiteY12220"/>
                    </a:cxn>
                    <a:cxn ang="0">
                      <a:pos x="connsiteX12221" y="connsiteY12221"/>
                    </a:cxn>
                    <a:cxn ang="0">
                      <a:pos x="connsiteX12222" y="connsiteY12222"/>
                    </a:cxn>
                    <a:cxn ang="0">
                      <a:pos x="connsiteX12223" y="connsiteY12223"/>
                    </a:cxn>
                    <a:cxn ang="0">
                      <a:pos x="connsiteX12224" y="connsiteY12224"/>
                    </a:cxn>
                    <a:cxn ang="0">
                      <a:pos x="connsiteX12225" y="connsiteY12225"/>
                    </a:cxn>
                    <a:cxn ang="0">
                      <a:pos x="connsiteX12226" y="connsiteY12226"/>
                    </a:cxn>
                    <a:cxn ang="0">
                      <a:pos x="connsiteX12227" y="connsiteY12227"/>
                    </a:cxn>
                    <a:cxn ang="0">
                      <a:pos x="connsiteX12228" y="connsiteY12228"/>
                    </a:cxn>
                    <a:cxn ang="0">
                      <a:pos x="connsiteX12229" y="connsiteY12229"/>
                    </a:cxn>
                    <a:cxn ang="0">
                      <a:pos x="connsiteX12230" y="connsiteY12230"/>
                    </a:cxn>
                    <a:cxn ang="0">
                      <a:pos x="connsiteX12231" y="connsiteY12231"/>
                    </a:cxn>
                    <a:cxn ang="0">
                      <a:pos x="connsiteX12232" y="connsiteY12232"/>
                    </a:cxn>
                    <a:cxn ang="0">
                      <a:pos x="connsiteX12233" y="connsiteY12233"/>
                    </a:cxn>
                    <a:cxn ang="0">
                      <a:pos x="connsiteX12234" y="connsiteY12234"/>
                    </a:cxn>
                    <a:cxn ang="0">
                      <a:pos x="connsiteX12235" y="connsiteY12235"/>
                    </a:cxn>
                    <a:cxn ang="0">
                      <a:pos x="connsiteX12236" y="connsiteY12236"/>
                    </a:cxn>
                    <a:cxn ang="0">
                      <a:pos x="connsiteX12237" y="connsiteY12237"/>
                    </a:cxn>
                    <a:cxn ang="0">
                      <a:pos x="connsiteX12238" y="connsiteY12238"/>
                    </a:cxn>
                    <a:cxn ang="0">
                      <a:pos x="connsiteX12239" y="connsiteY12239"/>
                    </a:cxn>
                    <a:cxn ang="0">
                      <a:pos x="connsiteX12240" y="connsiteY12240"/>
                    </a:cxn>
                    <a:cxn ang="0">
                      <a:pos x="connsiteX12241" y="connsiteY12241"/>
                    </a:cxn>
                    <a:cxn ang="0">
                      <a:pos x="connsiteX12242" y="connsiteY12242"/>
                    </a:cxn>
                    <a:cxn ang="0">
                      <a:pos x="connsiteX12243" y="connsiteY12243"/>
                    </a:cxn>
                    <a:cxn ang="0">
                      <a:pos x="connsiteX12244" y="connsiteY12244"/>
                    </a:cxn>
                    <a:cxn ang="0">
                      <a:pos x="connsiteX12245" y="connsiteY12245"/>
                    </a:cxn>
                    <a:cxn ang="0">
                      <a:pos x="connsiteX12246" y="connsiteY12246"/>
                    </a:cxn>
                    <a:cxn ang="0">
                      <a:pos x="connsiteX12247" y="connsiteY12247"/>
                    </a:cxn>
                    <a:cxn ang="0">
                      <a:pos x="connsiteX12248" y="connsiteY12248"/>
                    </a:cxn>
                    <a:cxn ang="0">
                      <a:pos x="connsiteX12249" y="connsiteY12249"/>
                    </a:cxn>
                    <a:cxn ang="0">
                      <a:pos x="connsiteX12250" y="connsiteY12250"/>
                    </a:cxn>
                    <a:cxn ang="0">
                      <a:pos x="connsiteX12251" y="connsiteY12251"/>
                    </a:cxn>
                    <a:cxn ang="0">
                      <a:pos x="connsiteX12252" y="connsiteY12252"/>
                    </a:cxn>
                    <a:cxn ang="0">
                      <a:pos x="connsiteX12253" y="connsiteY12253"/>
                    </a:cxn>
                    <a:cxn ang="0">
                      <a:pos x="connsiteX12254" y="connsiteY12254"/>
                    </a:cxn>
                    <a:cxn ang="0">
                      <a:pos x="connsiteX12255" y="connsiteY12255"/>
                    </a:cxn>
                    <a:cxn ang="0">
                      <a:pos x="connsiteX12256" y="connsiteY12256"/>
                    </a:cxn>
                    <a:cxn ang="0">
                      <a:pos x="connsiteX12257" y="connsiteY12257"/>
                    </a:cxn>
                    <a:cxn ang="0">
                      <a:pos x="connsiteX12258" y="connsiteY12258"/>
                    </a:cxn>
                    <a:cxn ang="0">
                      <a:pos x="connsiteX12259" y="connsiteY12259"/>
                    </a:cxn>
                    <a:cxn ang="0">
                      <a:pos x="connsiteX12260" y="connsiteY12260"/>
                    </a:cxn>
                    <a:cxn ang="0">
                      <a:pos x="connsiteX12261" y="connsiteY12261"/>
                    </a:cxn>
                    <a:cxn ang="0">
                      <a:pos x="connsiteX12262" y="connsiteY12262"/>
                    </a:cxn>
                    <a:cxn ang="0">
                      <a:pos x="connsiteX12263" y="connsiteY12263"/>
                    </a:cxn>
                    <a:cxn ang="0">
                      <a:pos x="connsiteX12264" y="connsiteY12264"/>
                    </a:cxn>
                    <a:cxn ang="0">
                      <a:pos x="connsiteX12265" y="connsiteY12265"/>
                    </a:cxn>
                    <a:cxn ang="0">
                      <a:pos x="connsiteX12266" y="connsiteY12266"/>
                    </a:cxn>
                    <a:cxn ang="0">
                      <a:pos x="connsiteX12267" y="connsiteY12267"/>
                    </a:cxn>
                    <a:cxn ang="0">
                      <a:pos x="connsiteX12268" y="connsiteY12268"/>
                    </a:cxn>
                    <a:cxn ang="0">
                      <a:pos x="connsiteX12269" y="connsiteY12269"/>
                    </a:cxn>
                    <a:cxn ang="0">
                      <a:pos x="connsiteX12270" y="connsiteY12270"/>
                    </a:cxn>
                    <a:cxn ang="0">
                      <a:pos x="connsiteX12271" y="connsiteY12271"/>
                    </a:cxn>
                    <a:cxn ang="0">
                      <a:pos x="connsiteX12272" y="connsiteY12272"/>
                    </a:cxn>
                    <a:cxn ang="0">
                      <a:pos x="connsiteX12273" y="connsiteY12273"/>
                    </a:cxn>
                    <a:cxn ang="0">
                      <a:pos x="connsiteX12274" y="connsiteY12274"/>
                    </a:cxn>
                    <a:cxn ang="0">
                      <a:pos x="connsiteX12275" y="connsiteY12275"/>
                    </a:cxn>
                    <a:cxn ang="0">
                      <a:pos x="connsiteX12276" y="connsiteY12276"/>
                    </a:cxn>
                    <a:cxn ang="0">
                      <a:pos x="connsiteX12277" y="connsiteY12277"/>
                    </a:cxn>
                    <a:cxn ang="0">
                      <a:pos x="connsiteX12278" y="connsiteY12278"/>
                    </a:cxn>
                    <a:cxn ang="0">
                      <a:pos x="connsiteX12279" y="connsiteY12279"/>
                    </a:cxn>
                    <a:cxn ang="0">
                      <a:pos x="connsiteX12280" y="connsiteY12280"/>
                    </a:cxn>
                    <a:cxn ang="0">
                      <a:pos x="connsiteX12281" y="connsiteY12281"/>
                    </a:cxn>
                    <a:cxn ang="0">
                      <a:pos x="connsiteX12282" y="connsiteY12282"/>
                    </a:cxn>
                    <a:cxn ang="0">
                      <a:pos x="connsiteX12283" y="connsiteY12283"/>
                    </a:cxn>
                    <a:cxn ang="0">
                      <a:pos x="connsiteX12284" y="connsiteY12284"/>
                    </a:cxn>
                    <a:cxn ang="0">
                      <a:pos x="connsiteX12285" y="connsiteY12285"/>
                    </a:cxn>
                    <a:cxn ang="0">
                      <a:pos x="connsiteX12286" y="connsiteY12286"/>
                    </a:cxn>
                    <a:cxn ang="0">
                      <a:pos x="connsiteX12287" y="connsiteY12287"/>
                    </a:cxn>
                    <a:cxn ang="0">
                      <a:pos x="connsiteX12288" y="connsiteY12288"/>
                    </a:cxn>
                    <a:cxn ang="0">
                      <a:pos x="connsiteX12289" y="connsiteY12289"/>
                    </a:cxn>
                    <a:cxn ang="0">
                      <a:pos x="connsiteX12290" y="connsiteY12290"/>
                    </a:cxn>
                    <a:cxn ang="0">
                      <a:pos x="connsiteX12291" y="connsiteY12291"/>
                    </a:cxn>
                    <a:cxn ang="0">
                      <a:pos x="connsiteX12292" y="connsiteY12292"/>
                    </a:cxn>
                    <a:cxn ang="0">
                      <a:pos x="connsiteX12293" y="connsiteY12293"/>
                    </a:cxn>
                    <a:cxn ang="0">
                      <a:pos x="connsiteX12294" y="connsiteY12294"/>
                    </a:cxn>
                    <a:cxn ang="0">
                      <a:pos x="connsiteX12295" y="connsiteY12295"/>
                    </a:cxn>
                    <a:cxn ang="0">
                      <a:pos x="connsiteX12296" y="connsiteY12296"/>
                    </a:cxn>
                    <a:cxn ang="0">
                      <a:pos x="connsiteX12297" y="connsiteY12297"/>
                    </a:cxn>
                    <a:cxn ang="0">
                      <a:pos x="connsiteX12298" y="connsiteY12298"/>
                    </a:cxn>
                    <a:cxn ang="0">
                      <a:pos x="connsiteX12299" y="connsiteY12299"/>
                    </a:cxn>
                    <a:cxn ang="0">
                      <a:pos x="connsiteX12300" y="connsiteY12300"/>
                    </a:cxn>
                    <a:cxn ang="0">
                      <a:pos x="connsiteX12301" y="connsiteY12301"/>
                    </a:cxn>
                    <a:cxn ang="0">
                      <a:pos x="connsiteX12302" y="connsiteY12302"/>
                    </a:cxn>
                    <a:cxn ang="0">
                      <a:pos x="connsiteX12303" y="connsiteY12303"/>
                    </a:cxn>
                    <a:cxn ang="0">
                      <a:pos x="connsiteX12304" y="connsiteY12304"/>
                    </a:cxn>
                    <a:cxn ang="0">
                      <a:pos x="connsiteX12305" y="connsiteY12305"/>
                    </a:cxn>
                    <a:cxn ang="0">
                      <a:pos x="connsiteX12306" y="connsiteY12306"/>
                    </a:cxn>
                    <a:cxn ang="0">
                      <a:pos x="connsiteX12307" y="connsiteY12307"/>
                    </a:cxn>
                    <a:cxn ang="0">
                      <a:pos x="connsiteX12308" y="connsiteY12308"/>
                    </a:cxn>
                    <a:cxn ang="0">
                      <a:pos x="connsiteX12309" y="connsiteY12309"/>
                    </a:cxn>
                    <a:cxn ang="0">
                      <a:pos x="connsiteX12310" y="connsiteY12310"/>
                    </a:cxn>
                    <a:cxn ang="0">
                      <a:pos x="connsiteX12311" y="connsiteY12311"/>
                    </a:cxn>
                    <a:cxn ang="0">
                      <a:pos x="connsiteX12312" y="connsiteY12312"/>
                    </a:cxn>
                    <a:cxn ang="0">
                      <a:pos x="connsiteX12313" y="connsiteY12313"/>
                    </a:cxn>
                    <a:cxn ang="0">
                      <a:pos x="connsiteX12314" y="connsiteY12314"/>
                    </a:cxn>
                    <a:cxn ang="0">
                      <a:pos x="connsiteX12315" y="connsiteY12315"/>
                    </a:cxn>
                    <a:cxn ang="0">
                      <a:pos x="connsiteX12316" y="connsiteY12316"/>
                    </a:cxn>
                    <a:cxn ang="0">
                      <a:pos x="connsiteX12317" y="connsiteY12317"/>
                    </a:cxn>
                    <a:cxn ang="0">
                      <a:pos x="connsiteX12318" y="connsiteY12318"/>
                    </a:cxn>
                    <a:cxn ang="0">
                      <a:pos x="connsiteX12319" y="connsiteY12319"/>
                    </a:cxn>
                    <a:cxn ang="0">
                      <a:pos x="connsiteX12320" y="connsiteY12320"/>
                    </a:cxn>
                    <a:cxn ang="0">
                      <a:pos x="connsiteX12321" y="connsiteY12321"/>
                    </a:cxn>
                    <a:cxn ang="0">
                      <a:pos x="connsiteX12322" y="connsiteY12322"/>
                    </a:cxn>
                    <a:cxn ang="0">
                      <a:pos x="connsiteX12323" y="connsiteY12323"/>
                    </a:cxn>
                    <a:cxn ang="0">
                      <a:pos x="connsiteX12324" y="connsiteY12324"/>
                    </a:cxn>
                    <a:cxn ang="0">
                      <a:pos x="connsiteX12325" y="connsiteY12325"/>
                    </a:cxn>
                    <a:cxn ang="0">
                      <a:pos x="connsiteX12326" y="connsiteY12326"/>
                    </a:cxn>
                    <a:cxn ang="0">
                      <a:pos x="connsiteX12327" y="connsiteY12327"/>
                    </a:cxn>
                    <a:cxn ang="0">
                      <a:pos x="connsiteX12328" y="connsiteY12328"/>
                    </a:cxn>
                    <a:cxn ang="0">
                      <a:pos x="connsiteX12329" y="connsiteY12329"/>
                    </a:cxn>
                    <a:cxn ang="0">
                      <a:pos x="connsiteX12330" y="connsiteY12330"/>
                    </a:cxn>
                    <a:cxn ang="0">
                      <a:pos x="connsiteX12331" y="connsiteY12331"/>
                    </a:cxn>
                    <a:cxn ang="0">
                      <a:pos x="connsiteX12332" y="connsiteY12332"/>
                    </a:cxn>
                    <a:cxn ang="0">
                      <a:pos x="connsiteX12333" y="connsiteY12333"/>
                    </a:cxn>
                    <a:cxn ang="0">
                      <a:pos x="connsiteX12334" y="connsiteY12334"/>
                    </a:cxn>
                    <a:cxn ang="0">
                      <a:pos x="connsiteX12335" y="connsiteY12335"/>
                    </a:cxn>
                    <a:cxn ang="0">
                      <a:pos x="connsiteX12336" y="connsiteY12336"/>
                    </a:cxn>
                    <a:cxn ang="0">
                      <a:pos x="connsiteX12337" y="connsiteY12337"/>
                    </a:cxn>
                    <a:cxn ang="0">
                      <a:pos x="connsiteX12338" y="connsiteY12338"/>
                    </a:cxn>
                    <a:cxn ang="0">
                      <a:pos x="connsiteX12339" y="connsiteY12339"/>
                    </a:cxn>
                    <a:cxn ang="0">
                      <a:pos x="connsiteX12340" y="connsiteY12340"/>
                    </a:cxn>
                    <a:cxn ang="0">
                      <a:pos x="connsiteX12341" y="connsiteY12341"/>
                    </a:cxn>
                    <a:cxn ang="0">
                      <a:pos x="connsiteX12342" y="connsiteY12342"/>
                    </a:cxn>
                    <a:cxn ang="0">
                      <a:pos x="connsiteX12343" y="connsiteY12343"/>
                    </a:cxn>
                    <a:cxn ang="0">
                      <a:pos x="connsiteX12344" y="connsiteY12344"/>
                    </a:cxn>
                    <a:cxn ang="0">
                      <a:pos x="connsiteX12345" y="connsiteY12345"/>
                    </a:cxn>
                    <a:cxn ang="0">
                      <a:pos x="connsiteX12346" y="connsiteY12346"/>
                    </a:cxn>
                    <a:cxn ang="0">
                      <a:pos x="connsiteX12347" y="connsiteY12347"/>
                    </a:cxn>
                    <a:cxn ang="0">
                      <a:pos x="connsiteX12348" y="connsiteY12348"/>
                    </a:cxn>
                    <a:cxn ang="0">
                      <a:pos x="connsiteX12349" y="connsiteY12349"/>
                    </a:cxn>
                    <a:cxn ang="0">
                      <a:pos x="connsiteX12350" y="connsiteY12350"/>
                    </a:cxn>
                    <a:cxn ang="0">
                      <a:pos x="connsiteX12351" y="connsiteY12351"/>
                    </a:cxn>
                    <a:cxn ang="0">
                      <a:pos x="connsiteX12352" y="connsiteY12352"/>
                    </a:cxn>
                    <a:cxn ang="0">
                      <a:pos x="connsiteX12353" y="connsiteY12353"/>
                    </a:cxn>
                    <a:cxn ang="0">
                      <a:pos x="connsiteX12354" y="connsiteY12354"/>
                    </a:cxn>
                    <a:cxn ang="0">
                      <a:pos x="connsiteX12355" y="connsiteY12355"/>
                    </a:cxn>
                    <a:cxn ang="0">
                      <a:pos x="connsiteX12356" y="connsiteY12356"/>
                    </a:cxn>
                    <a:cxn ang="0">
                      <a:pos x="connsiteX12357" y="connsiteY12357"/>
                    </a:cxn>
                    <a:cxn ang="0">
                      <a:pos x="connsiteX12358" y="connsiteY12358"/>
                    </a:cxn>
                    <a:cxn ang="0">
                      <a:pos x="connsiteX12359" y="connsiteY12359"/>
                    </a:cxn>
                    <a:cxn ang="0">
                      <a:pos x="connsiteX12360" y="connsiteY12360"/>
                    </a:cxn>
                    <a:cxn ang="0">
                      <a:pos x="connsiteX12361" y="connsiteY12361"/>
                    </a:cxn>
                    <a:cxn ang="0">
                      <a:pos x="connsiteX12362" y="connsiteY12362"/>
                    </a:cxn>
                    <a:cxn ang="0">
                      <a:pos x="connsiteX12363" y="connsiteY12363"/>
                    </a:cxn>
                    <a:cxn ang="0">
                      <a:pos x="connsiteX12364" y="connsiteY12364"/>
                    </a:cxn>
                    <a:cxn ang="0">
                      <a:pos x="connsiteX12365" y="connsiteY12365"/>
                    </a:cxn>
                    <a:cxn ang="0">
                      <a:pos x="connsiteX12366" y="connsiteY12366"/>
                    </a:cxn>
                    <a:cxn ang="0">
                      <a:pos x="connsiteX12367" y="connsiteY12367"/>
                    </a:cxn>
                    <a:cxn ang="0">
                      <a:pos x="connsiteX12368" y="connsiteY12368"/>
                    </a:cxn>
                    <a:cxn ang="0">
                      <a:pos x="connsiteX12369" y="connsiteY12369"/>
                    </a:cxn>
                    <a:cxn ang="0">
                      <a:pos x="connsiteX12370" y="connsiteY12370"/>
                    </a:cxn>
                    <a:cxn ang="0">
                      <a:pos x="connsiteX12371" y="connsiteY12371"/>
                    </a:cxn>
                    <a:cxn ang="0">
                      <a:pos x="connsiteX12372" y="connsiteY12372"/>
                    </a:cxn>
                    <a:cxn ang="0">
                      <a:pos x="connsiteX12373" y="connsiteY12373"/>
                    </a:cxn>
                    <a:cxn ang="0">
                      <a:pos x="connsiteX12374" y="connsiteY12374"/>
                    </a:cxn>
                    <a:cxn ang="0">
                      <a:pos x="connsiteX12375" y="connsiteY12375"/>
                    </a:cxn>
                    <a:cxn ang="0">
                      <a:pos x="connsiteX12376" y="connsiteY12376"/>
                    </a:cxn>
                    <a:cxn ang="0">
                      <a:pos x="connsiteX12377" y="connsiteY12377"/>
                    </a:cxn>
                    <a:cxn ang="0">
                      <a:pos x="connsiteX12378" y="connsiteY12378"/>
                    </a:cxn>
                    <a:cxn ang="0">
                      <a:pos x="connsiteX12379" y="connsiteY12379"/>
                    </a:cxn>
                    <a:cxn ang="0">
                      <a:pos x="connsiteX12380" y="connsiteY12380"/>
                    </a:cxn>
                    <a:cxn ang="0">
                      <a:pos x="connsiteX12381" y="connsiteY12381"/>
                    </a:cxn>
                    <a:cxn ang="0">
                      <a:pos x="connsiteX12382" y="connsiteY12382"/>
                    </a:cxn>
                    <a:cxn ang="0">
                      <a:pos x="connsiteX12383" y="connsiteY12383"/>
                    </a:cxn>
                    <a:cxn ang="0">
                      <a:pos x="connsiteX12384" y="connsiteY12384"/>
                    </a:cxn>
                    <a:cxn ang="0">
                      <a:pos x="connsiteX12385" y="connsiteY12385"/>
                    </a:cxn>
                    <a:cxn ang="0">
                      <a:pos x="connsiteX12386" y="connsiteY12386"/>
                    </a:cxn>
                    <a:cxn ang="0">
                      <a:pos x="connsiteX12387" y="connsiteY12387"/>
                    </a:cxn>
                    <a:cxn ang="0">
                      <a:pos x="connsiteX12388" y="connsiteY12388"/>
                    </a:cxn>
                    <a:cxn ang="0">
                      <a:pos x="connsiteX12389" y="connsiteY12389"/>
                    </a:cxn>
                    <a:cxn ang="0">
                      <a:pos x="connsiteX12390" y="connsiteY12390"/>
                    </a:cxn>
                    <a:cxn ang="0">
                      <a:pos x="connsiteX12391" y="connsiteY12391"/>
                    </a:cxn>
                    <a:cxn ang="0">
                      <a:pos x="connsiteX12392" y="connsiteY12392"/>
                    </a:cxn>
                    <a:cxn ang="0">
                      <a:pos x="connsiteX12393" y="connsiteY12393"/>
                    </a:cxn>
                    <a:cxn ang="0">
                      <a:pos x="connsiteX12394" y="connsiteY12394"/>
                    </a:cxn>
                    <a:cxn ang="0">
                      <a:pos x="connsiteX12395" y="connsiteY12395"/>
                    </a:cxn>
                    <a:cxn ang="0">
                      <a:pos x="connsiteX12396" y="connsiteY12396"/>
                    </a:cxn>
                    <a:cxn ang="0">
                      <a:pos x="connsiteX12397" y="connsiteY12397"/>
                    </a:cxn>
                    <a:cxn ang="0">
                      <a:pos x="connsiteX12398" y="connsiteY12398"/>
                    </a:cxn>
                    <a:cxn ang="0">
                      <a:pos x="connsiteX12399" y="connsiteY12399"/>
                    </a:cxn>
                    <a:cxn ang="0">
                      <a:pos x="connsiteX12400" y="connsiteY12400"/>
                    </a:cxn>
                    <a:cxn ang="0">
                      <a:pos x="connsiteX12401" y="connsiteY12401"/>
                    </a:cxn>
                    <a:cxn ang="0">
                      <a:pos x="connsiteX12402" y="connsiteY12402"/>
                    </a:cxn>
                    <a:cxn ang="0">
                      <a:pos x="connsiteX12403" y="connsiteY12403"/>
                    </a:cxn>
                    <a:cxn ang="0">
                      <a:pos x="connsiteX12404" y="connsiteY12404"/>
                    </a:cxn>
                    <a:cxn ang="0">
                      <a:pos x="connsiteX12405" y="connsiteY12405"/>
                    </a:cxn>
                    <a:cxn ang="0">
                      <a:pos x="connsiteX12406" y="connsiteY12406"/>
                    </a:cxn>
                    <a:cxn ang="0">
                      <a:pos x="connsiteX12407" y="connsiteY12407"/>
                    </a:cxn>
                    <a:cxn ang="0">
                      <a:pos x="connsiteX12408" y="connsiteY12408"/>
                    </a:cxn>
                    <a:cxn ang="0">
                      <a:pos x="connsiteX12409" y="connsiteY12409"/>
                    </a:cxn>
                    <a:cxn ang="0">
                      <a:pos x="connsiteX12410" y="connsiteY12410"/>
                    </a:cxn>
                    <a:cxn ang="0">
                      <a:pos x="connsiteX12411" y="connsiteY12411"/>
                    </a:cxn>
                    <a:cxn ang="0">
                      <a:pos x="connsiteX12412" y="connsiteY12412"/>
                    </a:cxn>
                    <a:cxn ang="0">
                      <a:pos x="connsiteX12413" y="connsiteY12413"/>
                    </a:cxn>
                    <a:cxn ang="0">
                      <a:pos x="connsiteX12414" y="connsiteY12414"/>
                    </a:cxn>
                    <a:cxn ang="0">
                      <a:pos x="connsiteX12415" y="connsiteY12415"/>
                    </a:cxn>
                    <a:cxn ang="0">
                      <a:pos x="connsiteX12416" y="connsiteY12416"/>
                    </a:cxn>
                    <a:cxn ang="0">
                      <a:pos x="connsiteX12417" y="connsiteY12417"/>
                    </a:cxn>
                    <a:cxn ang="0">
                      <a:pos x="connsiteX12418" y="connsiteY12418"/>
                    </a:cxn>
                    <a:cxn ang="0">
                      <a:pos x="connsiteX12419" y="connsiteY12419"/>
                    </a:cxn>
                    <a:cxn ang="0">
                      <a:pos x="connsiteX12420" y="connsiteY12420"/>
                    </a:cxn>
                    <a:cxn ang="0">
                      <a:pos x="connsiteX12421" y="connsiteY12421"/>
                    </a:cxn>
                    <a:cxn ang="0">
                      <a:pos x="connsiteX12422" y="connsiteY12422"/>
                    </a:cxn>
                    <a:cxn ang="0">
                      <a:pos x="connsiteX12423" y="connsiteY12423"/>
                    </a:cxn>
                    <a:cxn ang="0">
                      <a:pos x="connsiteX12424" y="connsiteY12424"/>
                    </a:cxn>
                    <a:cxn ang="0">
                      <a:pos x="connsiteX12425" y="connsiteY12425"/>
                    </a:cxn>
                    <a:cxn ang="0">
                      <a:pos x="connsiteX12426" y="connsiteY12426"/>
                    </a:cxn>
                    <a:cxn ang="0">
                      <a:pos x="connsiteX12427" y="connsiteY12427"/>
                    </a:cxn>
                    <a:cxn ang="0">
                      <a:pos x="connsiteX12428" y="connsiteY12428"/>
                    </a:cxn>
                    <a:cxn ang="0">
                      <a:pos x="connsiteX12429" y="connsiteY12429"/>
                    </a:cxn>
                    <a:cxn ang="0">
                      <a:pos x="connsiteX12430" y="connsiteY12430"/>
                    </a:cxn>
                    <a:cxn ang="0">
                      <a:pos x="connsiteX12431" y="connsiteY12431"/>
                    </a:cxn>
                    <a:cxn ang="0">
                      <a:pos x="connsiteX12432" y="connsiteY12432"/>
                    </a:cxn>
                    <a:cxn ang="0">
                      <a:pos x="connsiteX12433" y="connsiteY12433"/>
                    </a:cxn>
                    <a:cxn ang="0">
                      <a:pos x="connsiteX12434" y="connsiteY12434"/>
                    </a:cxn>
                    <a:cxn ang="0">
                      <a:pos x="connsiteX12435" y="connsiteY12435"/>
                    </a:cxn>
                    <a:cxn ang="0">
                      <a:pos x="connsiteX12436" y="connsiteY12436"/>
                    </a:cxn>
                    <a:cxn ang="0">
                      <a:pos x="connsiteX12437" y="connsiteY12437"/>
                    </a:cxn>
                    <a:cxn ang="0">
                      <a:pos x="connsiteX12438" y="connsiteY12438"/>
                    </a:cxn>
                    <a:cxn ang="0">
                      <a:pos x="connsiteX12439" y="connsiteY12439"/>
                    </a:cxn>
                    <a:cxn ang="0">
                      <a:pos x="connsiteX12440" y="connsiteY12440"/>
                    </a:cxn>
                    <a:cxn ang="0">
                      <a:pos x="connsiteX12441" y="connsiteY12441"/>
                    </a:cxn>
                    <a:cxn ang="0">
                      <a:pos x="connsiteX12442" y="connsiteY12442"/>
                    </a:cxn>
                    <a:cxn ang="0">
                      <a:pos x="connsiteX12443" y="connsiteY12443"/>
                    </a:cxn>
                    <a:cxn ang="0">
                      <a:pos x="connsiteX12444" y="connsiteY12444"/>
                    </a:cxn>
                    <a:cxn ang="0">
                      <a:pos x="connsiteX12445" y="connsiteY12445"/>
                    </a:cxn>
                    <a:cxn ang="0">
                      <a:pos x="connsiteX12446" y="connsiteY12446"/>
                    </a:cxn>
                    <a:cxn ang="0">
                      <a:pos x="connsiteX12447" y="connsiteY12447"/>
                    </a:cxn>
                    <a:cxn ang="0">
                      <a:pos x="connsiteX12448" y="connsiteY12448"/>
                    </a:cxn>
                    <a:cxn ang="0">
                      <a:pos x="connsiteX12449" y="connsiteY12449"/>
                    </a:cxn>
                    <a:cxn ang="0">
                      <a:pos x="connsiteX12450" y="connsiteY12450"/>
                    </a:cxn>
                    <a:cxn ang="0">
                      <a:pos x="connsiteX12451" y="connsiteY12451"/>
                    </a:cxn>
                    <a:cxn ang="0">
                      <a:pos x="connsiteX12452" y="connsiteY12452"/>
                    </a:cxn>
                    <a:cxn ang="0">
                      <a:pos x="connsiteX12453" y="connsiteY12453"/>
                    </a:cxn>
                    <a:cxn ang="0">
                      <a:pos x="connsiteX12454" y="connsiteY12454"/>
                    </a:cxn>
                    <a:cxn ang="0">
                      <a:pos x="connsiteX12455" y="connsiteY12455"/>
                    </a:cxn>
                    <a:cxn ang="0">
                      <a:pos x="connsiteX12456" y="connsiteY12456"/>
                    </a:cxn>
                    <a:cxn ang="0">
                      <a:pos x="connsiteX12457" y="connsiteY12457"/>
                    </a:cxn>
                    <a:cxn ang="0">
                      <a:pos x="connsiteX12458" y="connsiteY12458"/>
                    </a:cxn>
                    <a:cxn ang="0">
                      <a:pos x="connsiteX12459" y="connsiteY12459"/>
                    </a:cxn>
                    <a:cxn ang="0">
                      <a:pos x="connsiteX12460" y="connsiteY12460"/>
                    </a:cxn>
                    <a:cxn ang="0">
                      <a:pos x="connsiteX12461" y="connsiteY12461"/>
                    </a:cxn>
                    <a:cxn ang="0">
                      <a:pos x="connsiteX12462" y="connsiteY12462"/>
                    </a:cxn>
                    <a:cxn ang="0">
                      <a:pos x="connsiteX12463" y="connsiteY12463"/>
                    </a:cxn>
                    <a:cxn ang="0">
                      <a:pos x="connsiteX12464" y="connsiteY12464"/>
                    </a:cxn>
                    <a:cxn ang="0">
                      <a:pos x="connsiteX12465" y="connsiteY12465"/>
                    </a:cxn>
                    <a:cxn ang="0">
                      <a:pos x="connsiteX12466" y="connsiteY12466"/>
                    </a:cxn>
                    <a:cxn ang="0">
                      <a:pos x="connsiteX12467" y="connsiteY12467"/>
                    </a:cxn>
                    <a:cxn ang="0">
                      <a:pos x="connsiteX12468" y="connsiteY12468"/>
                    </a:cxn>
                    <a:cxn ang="0">
                      <a:pos x="connsiteX12469" y="connsiteY12469"/>
                    </a:cxn>
                    <a:cxn ang="0">
                      <a:pos x="connsiteX12470" y="connsiteY12470"/>
                    </a:cxn>
                    <a:cxn ang="0">
                      <a:pos x="connsiteX12471" y="connsiteY12471"/>
                    </a:cxn>
                    <a:cxn ang="0">
                      <a:pos x="connsiteX12472" y="connsiteY12472"/>
                    </a:cxn>
                    <a:cxn ang="0">
                      <a:pos x="connsiteX12473" y="connsiteY12473"/>
                    </a:cxn>
                    <a:cxn ang="0">
                      <a:pos x="connsiteX12474" y="connsiteY12474"/>
                    </a:cxn>
                    <a:cxn ang="0">
                      <a:pos x="connsiteX12475" y="connsiteY12475"/>
                    </a:cxn>
                    <a:cxn ang="0">
                      <a:pos x="connsiteX12476" y="connsiteY12476"/>
                    </a:cxn>
                    <a:cxn ang="0">
                      <a:pos x="connsiteX12477" y="connsiteY12477"/>
                    </a:cxn>
                    <a:cxn ang="0">
                      <a:pos x="connsiteX12478" y="connsiteY12478"/>
                    </a:cxn>
                    <a:cxn ang="0">
                      <a:pos x="connsiteX12479" y="connsiteY12479"/>
                    </a:cxn>
                    <a:cxn ang="0">
                      <a:pos x="connsiteX12480" y="connsiteY12480"/>
                    </a:cxn>
                    <a:cxn ang="0">
                      <a:pos x="connsiteX12481" y="connsiteY12481"/>
                    </a:cxn>
                    <a:cxn ang="0">
                      <a:pos x="connsiteX12482" y="connsiteY12482"/>
                    </a:cxn>
                    <a:cxn ang="0">
                      <a:pos x="connsiteX12483" y="connsiteY12483"/>
                    </a:cxn>
                    <a:cxn ang="0">
                      <a:pos x="connsiteX12484" y="connsiteY12484"/>
                    </a:cxn>
                    <a:cxn ang="0">
                      <a:pos x="connsiteX12485" y="connsiteY12485"/>
                    </a:cxn>
                    <a:cxn ang="0">
                      <a:pos x="connsiteX12486" y="connsiteY12486"/>
                    </a:cxn>
                    <a:cxn ang="0">
                      <a:pos x="connsiteX12487" y="connsiteY12487"/>
                    </a:cxn>
                    <a:cxn ang="0">
                      <a:pos x="connsiteX12488" y="connsiteY12488"/>
                    </a:cxn>
                    <a:cxn ang="0">
                      <a:pos x="connsiteX12489" y="connsiteY12489"/>
                    </a:cxn>
                    <a:cxn ang="0">
                      <a:pos x="connsiteX12490" y="connsiteY12490"/>
                    </a:cxn>
                    <a:cxn ang="0">
                      <a:pos x="connsiteX12491" y="connsiteY12491"/>
                    </a:cxn>
                    <a:cxn ang="0">
                      <a:pos x="connsiteX12492" y="connsiteY12492"/>
                    </a:cxn>
                    <a:cxn ang="0">
                      <a:pos x="connsiteX12493" y="connsiteY12493"/>
                    </a:cxn>
                    <a:cxn ang="0">
                      <a:pos x="connsiteX12494" y="connsiteY12494"/>
                    </a:cxn>
                    <a:cxn ang="0">
                      <a:pos x="connsiteX12495" y="connsiteY12495"/>
                    </a:cxn>
                    <a:cxn ang="0">
                      <a:pos x="connsiteX12496" y="connsiteY12496"/>
                    </a:cxn>
                    <a:cxn ang="0">
                      <a:pos x="connsiteX12497" y="connsiteY12497"/>
                    </a:cxn>
                    <a:cxn ang="0">
                      <a:pos x="connsiteX12498" y="connsiteY12498"/>
                    </a:cxn>
                    <a:cxn ang="0">
                      <a:pos x="connsiteX12499" y="connsiteY12499"/>
                    </a:cxn>
                    <a:cxn ang="0">
                      <a:pos x="connsiteX12500" y="connsiteY12500"/>
                    </a:cxn>
                    <a:cxn ang="0">
                      <a:pos x="connsiteX12501" y="connsiteY12501"/>
                    </a:cxn>
                    <a:cxn ang="0">
                      <a:pos x="connsiteX12502" y="connsiteY12502"/>
                    </a:cxn>
                    <a:cxn ang="0">
                      <a:pos x="connsiteX12503" y="connsiteY12503"/>
                    </a:cxn>
                    <a:cxn ang="0">
                      <a:pos x="connsiteX12504" y="connsiteY12504"/>
                    </a:cxn>
                    <a:cxn ang="0">
                      <a:pos x="connsiteX12505" y="connsiteY12505"/>
                    </a:cxn>
                    <a:cxn ang="0">
                      <a:pos x="connsiteX12506" y="connsiteY12506"/>
                    </a:cxn>
                    <a:cxn ang="0">
                      <a:pos x="connsiteX12507" y="connsiteY12507"/>
                    </a:cxn>
                    <a:cxn ang="0">
                      <a:pos x="connsiteX12508" y="connsiteY12508"/>
                    </a:cxn>
                    <a:cxn ang="0">
                      <a:pos x="connsiteX12509" y="connsiteY12509"/>
                    </a:cxn>
                    <a:cxn ang="0">
                      <a:pos x="connsiteX12510" y="connsiteY12510"/>
                    </a:cxn>
                    <a:cxn ang="0">
                      <a:pos x="connsiteX12511" y="connsiteY12511"/>
                    </a:cxn>
                    <a:cxn ang="0">
                      <a:pos x="connsiteX12512" y="connsiteY12512"/>
                    </a:cxn>
                    <a:cxn ang="0">
                      <a:pos x="connsiteX12513" y="connsiteY12513"/>
                    </a:cxn>
                    <a:cxn ang="0">
                      <a:pos x="connsiteX12514" y="connsiteY12514"/>
                    </a:cxn>
                    <a:cxn ang="0">
                      <a:pos x="connsiteX12515" y="connsiteY12515"/>
                    </a:cxn>
                    <a:cxn ang="0">
                      <a:pos x="connsiteX12516" y="connsiteY12516"/>
                    </a:cxn>
                    <a:cxn ang="0">
                      <a:pos x="connsiteX12517" y="connsiteY12517"/>
                    </a:cxn>
                    <a:cxn ang="0">
                      <a:pos x="connsiteX12518" y="connsiteY12518"/>
                    </a:cxn>
                    <a:cxn ang="0">
                      <a:pos x="connsiteX12519" y="connsiteY12519"/>
                    </a:cxn>
                    <a:cxn ang="0">
                      <a:pos x="connsiteX12520" y="connsiteY12520"/>
                    </a:cxn>
                    <a:cxn ang="0">
                      <a:pos x="connsiteX12521" y="connsiteY12521"/>
                    </a:cxn>
                    <a:cxn ang="0">
                      <a:pos x="connsiteX12522" y="connsiteY12522"/>
                    </a:cxn>
                    <a:cxn ang="0">
                      <a:pos x="connsiteX12523" y="connsiteY12523"/>
                    </a:cxn>
                    <a:cxn ang="0">
                      <a:pos x="connsiteX12524" y="connsiteY12524"/>
                    </a:cxn>
                    <a:cxn ang="0">
                      <a:pos x="connsiteX12525" y="connsiteY12525"/>
                    </a:cxn>
                    <a:cxn ang="0">
                      <a:pos x="connsiteX12526" y="connsiteY12526"/>
                    </a:cxn>
                    <a:cxn ang="0">
                      <a:pos x="connsiteX12527" y="connsiteY12527"/>
                    </a:cxn>
                    <a:cxn ang="0">
                      <a:pos x="connsiteX12528" y="connsiteY12528"/>
                    </a:cxn>
                    <a:cxn ang="0">
                      <a:pos x="connsiteX12529" y="connsiteY12529"/>
                    </a:cxn>
                    <a:cxn ang="0">
                      <a:pos x="connsiteX12530" y="connsiteY12530"/>
                    </a:cxn>
                    <a:cxn ang="0">
                      <a:pos x="connsiteX12531" y="connsiteY12531"/>
                    </a:cxn>
                    <a:cxn ang="0">
                      <a:pos x="connsiteX12532" y="connsiteY12532"/>
                    </a:cxn>
                    <a:cxn ang="0">
                      <a:pos x="connsiteX12533" y="connsiteY12533"/>
                    </a:cxn>
                    <a:cxn ang="0">
                      <a:pos x="connsiteX12534" y="connsiteY12534"/>
                    </a:cxn>
                    <a:cxn ang="0">
                      <a:pos x="connsiteX12535" y="connsiteY12535"/>
                    </a:cxn>
                    <a:cxn ang="0">
                      <a:pos x="connsiteX12536" y="connsiteY12536"/>
                    </a:cxn>
                    <a:cxn ang="0">
                      <a:pos x="connsiteX12537" y="connsiteY12537"/>
                    </a:cxn>
                    <a:cxn ang="0">
                      <a:pos x="connsiteX12538" y="connsiteY12538"/>
                    </a:cxn>
                    <a:cxn ang="0">
                      <a:pos x="connsiteX12539" y="connsiteY12539"/>
                    </a:cxn>
                    <a:cxn ang="0">
                      <a:pos x="connsiteX12540" y="connsiteY12540"/>
                    </a:cxn>
                    <a:cxn ang="0">
                      <a:pos x="connsiteX12541" y="connsiteY12541"/>
                    </a:cxn>
                    <a:cxn ang="0">
                      <a:pos x="connsiteX12542" y="connsiteY12542"/>
                    </a:cxn>
                    <a:cxn ang="0">
                      <a:pos x="connsiteX12543" y="connsiteY12543"/>
                    </a:cxn>
                    <a:cxn ang="0">
                      <a:pos x="connsiteX12544" y="connsiteY12544"/>
                    </a:cxn>
                    <a:cxn ang="0">
                      <a:pos x="connsiteX12545" y="connsiteY12545"/>
                    </a:cxn>
                    <a:cxn ang="0">
                      <a:pos x="connsiteX12546" y="connsiteY12546"/>
                    </a:cxn>
                    <a:cxn ang="0">
                      <a:pos x="connsiteX12547" y="connsiteY12547"/>
                    </a:cxn>
                    <a:cxn ang="0">
                      <a:pos x="connsiteX12548" y="connsiteY12548"/>
                    </a:cxn>
                    <a:cxn ang="0">
                      <a:pos x="connsiteX12549" y="connsiteY12549"/>
                    </a:cxn>
                    <a:cxn ang="0">
                      <a:pos x="connsiteX12550" y="connsiteY12550"/>
                    </a:cxn>
                    <a:cxn ang="0">
                      <a:pos x="connsiteX12551" y="connsiteY12551"/>
                    </a:cxn>
                    <a:cxn ang="0">
                      <a:pos x="connsiteX12552" y="connsiteY12552"/>
                    </a:cxn>
                    <a:cxn ang="0">
                      <a:pos x="connsiteX12553" y="connsiteY12553"/>
                    </a:cxn>
                    <a:cxn ang="0">
                      <a:pos x="connsiteX12554" y="connsiteY12554"/>
                    </a:cxn>
                    <a:cxn ang="0">
                      <a:pos x="connsiteX12555" y="connsiteY12555"/>
                    </a:cxn>
                    <a:cxn ang="0">
                      <a:pos x="connsiteX12556" y="connsiteY12556"/>
                    </a:cxn>
                    <a:cxn ang="0">
                      <a:pos x="connsiteX12557" y="connsiteY12557"/>
                    </a:cxn>
                    <a:cxn ang="0">
                      <a:pos x="connsiteX12558" y="connsiteY12558"/>
                    </a:cxn>
                    <a:cxn ang="0">
                      <a:pos x="connsiteX12559" y="connsiteY12559"/>
                    </a:cxn>
                    <a:cxn ang="0">
                      <a:pos x="connsiteX12560" y="connsiteY12560"/>
                    </a:cxn>
                    <a:cxn ang="0">
                      <a:pos x="connsiteX12561" y="connsiteY12561"/>
                    </a:cxn>
                    <a:cxn ang="0">
                      <a:pos x="connsiteX12562" y="connsiteY12562"/>
                    </a:cxn>
                    <a:cxn ang="0">
                      <a:pos x="connsiteX12563" y="connsiteY12563"/>
                    </a:cxn>
                    <a:cxn ang="0">
                      <a:pos x="connsiteX12564" y="connsiteY12564"/>
                    </a:cxn>
                    <a:cxn ang="0">
                      <a:pos x="connsiteX12565" y="connsiteY12565"/>
                    </a:cxn>
                    <a:cxn ang="0">
                      <a:pos x="connsiteX12566" y="connsiteY12566"/>
                    </a:cxn>
                    <a:cxn ang="0">
                      <a:pos x="connsiteX12567" y="connsiteY12567"/>
                    </a:cxn>
                    <a:cxn ang="0">
                      <a:pos x="connsiteX12568" y="connsiteY12568"/>
                    </a:cxn>
                    <a:cxn ang="0">
                      <a:pos x="connsiteX12569" y="connsiteY12569"/>
                    </a:cxn>
                    <a:cxn ang="0">
                      <a:pos x="connsiteX12570" y="connsiteY12570"/>
                    </a:cxn>
                    <a:cxn ang="0">
                      <a:pos x="connsiteX12571" y="connsiteY12571"/>
                    </a:cxn>
                    <a:cxn ang="0">
                      <a:pos x="connsiteX12572" y="connsiteY12572"/>
                    </a:cxn>
                    <a:cxn ang="0">
                      <a:pos x="connsiteX12573" y="connsiteY12573"/>
                    </a:cxn>
                    <a:cxn ang="0">
                      <a:pos x="connsiteX12574" y="connsiteY12574"/>
                    </a:cxn>
                    <a:cxn ang="0">
                      <a:pos x="connsiteX12575" y="connsiteY12575"/>
                    </a:cxn>
                    <a:cxn ang="0">
                      <a:pos x="connsiteX12576" y="connsiteY12576"/>
                    </a:cxn>
                    <a:cxn ang="0">
                      <a:pos x="connsiteX12577" y="connsiteY12577"/>
                    </a:cxn>
                    <a:cxn ang="0">
                      <a:pos x="connsiteX12578" y="connsiteY12578"/>
                    </a:cxn>
                    <a:cxn ang="0">
                      <a:pos x="connsiteX12579" y="connsiteY12579"/>
                    </a:cxn>
                    <a:cxn ang="0">
                      <a:pos x="connsiteX12580" y="connsiteY12580"/>
                    </a:cxn>
                    <a:cxn ang="0">
                      <a:pos x="connsiteX12581" y="connsiteY12581"/>
                    </a:cxn>
                    <a:cxn ang="0">
                      <a:pos x="connsiteX12582" y="connsiteY12582"/>
                    </a:cxn>
                    <a:cxn ang="0">
                      <a:pos x="connsiteX12583" y="connsiteY12583"/>
                    </a:cxn>
                    <a:cxn ang="0">
                      <a:pos x="connsiteX12584" y="connsiteY12584"/>
                    </a:cxn>
                    <a:cxn ang="0">
                      <a:pos x="connsiteX12585" y="connsiteY12585"/>
                    </a:cxn>
                    <a:cxn ang="0">
                      <a:pos x="connsiteX12586" y="connsiteY12586"/>
                    </a:cxn>
                    <a:cxn ang="0">
                      <a:pos x="connsiteX12587" y="connsiteY12587"/>
                    </a:cxn>
                    <a:cxn ang="0">
                      <a:pos x="connsiteX12588" y="connsiteY12588"/>
                    </a:cxn>
                    <a:cxn ang="0">
                      <a:pos x="connsiteX12589" y="connsiteY12589"/>
                    </a:cxn>
                    <a:cxn ang="0">
                      <a:pos x="connsiteX12590" y="connsiteY12590"/>
                    </a:cxn>
                    <a:cxn ang="0">
                      <a:pos x="connsiteX12591" y="connsiteY12591"/>
                    </a:cxn>
                    <a:cxn ang="0">
                      <a:pos x="connsiteX12592" y="connsiteY12592"/>
                    </a:cxn>
                    <a:cxn ang="0">
                      <a:pos x="connsiteX12593" y="connsiteY12593"/>
                    </a:cxn>
                    <a:cxn ang="0">
                      <a:pos x="connsiteX12594" y="connsiteY12594"/>
                    </a:cxn>
                    <a:cxn ang="0">
                      <a:pos x="connsiteX12595" y="connsiteY12595"/>
                    </a:cxn>
                    <a:cxn ang="0">
                      <a:pos x="connsiteX12596" y="connsiteY12596"/>
                    </a:cxn>
                    <a:cxn ang="0">
                      <a:pos x="connsiteX12597" y="connsiteY12597"/>
                    </a:cxn>
                    <a:cxn ang="0">
                      <a:pos x="connsiteX12598" y="connsiteY12598"/>
                    </a:cxn>
                    <a:cxn ang="0">
                      <a:pos x="connsiteX12599" y="connsiteY12599"/>
                    </a:cxn>
                    <a:cxn ang="0">
                      <a:pos x="connsiteX12600" y="connsiteY12600"/>
                    </a:cxn>
                    <a:cxn ang="0">
                      <a:pos x="connsiteX12601" y="connsiteY12601"/>
                    </a:cxn>
                    <a:cxn ang="0">
                      <a:pos x="connsiteX12602" y="connsiteY12602"/>
                    </a:cxn>
                    <a:cxn ang="0">
                      <a:pos x="connsiteX12603" y="connsiteY12603"/>
                    </a:cxn>
                    <a:cxn ang="0">
                      <a:pos x="connsiteX12604" y="connsiteY12604"/>
                    </a:cxn>
                    <a:cxn ang="0">
                      <a:pos x="connsiteX12605" y="connsiteY12605"/>
                    </a:cxn>
                    <a:cxn ang="0">
                      <a:pos x="connsiteX12606" y="connsiteY12606"/>
                    </a:cxn>
                    <a:cxn ang="0">
                      <a:pos x="connsiteX12607" y="connsiteY12607"/>
                    </a:cxn>
                    <a:cxn ang="0">
                      <a:pos x="connsiteX12608" y="connsiteY12608"/>
                    </a:cxn>
                    <a:cxn ang="0">
                      <a:pos x="connsiteX12609" y="connsiteY12609"/>
                    </a:cxn>
                    <a:cxn ang="0">
                      <a:pos x="connsiteX12610" y="connsiteY12610"/>
                    </a:cxn>
                    <a:cxn ang="0">
                      <a:pos x="connsiteX12611" y="connsiteY12611"/>
                    </a:cxn>
                    <a:cxn ang="0">
                      <a:pos x="connsiteX12612" y="connsiteY12612"/>
                    </a:cxn>
                    <a:cxn ang="0">
                      <a:pos x="connsiteX12613" y="connsiteY12613"/>
                    </a:cxn>
                    <a:cxn ang="0">
                      <a:pos x="connsiteX12614" y="connsiteY12614"/>
                    </a:cxn>
                    <a:cxn ang="0">
                      <a:pos x="connsiteX12615" y="connsiteY12615"/>
                    </a:cxn>
                    <a:cxn ang="0">
                      <a:pos x="connsiteX12616" y="connsiteY12616"/>
                    </a:cxn>
                    <a:cxn ang="0">
                      <a:pos x="connsiteX12617" y="connsiteY12617"/>
                    </a:cxn>
                    <a:cxn ang="0">
                      <a:pos x="connsiteX12618" y="connsiteY12618"/>
                    </a:cxn>
                    <a:cxn ang="0">
                      <a:pos x="connsiteX12619" y="connsiteY12619"/>
                    </a:cxn>
                    <a:cxn ang="0">
                      <a:pos x="connsiteX12620" y="connsiteY12620"/>
                    </a:cxn>
                    <a:cxn ang="0">
                      <a:pos x="connsiteX12621" y="connsiteY12621"/>
                    </a:cxn>
                    <a:cxn ang="0">
                      <a:pos x="connsiteX12622" y="connsiteY12622"/>
                    </a:cxn>
                    <a:cxn ang="0">
                      <a:pos x="connsiteX12623" y="connsiteY12623"/>
                    </a:cxn>
                    <a:cxn ang="0">
                      <a:pos x="connsiteX12624" y="connsiteY12624"/>
                    </a:cxn>
                    <a:cxn ang="0">
                      <a:pos x="connsiteX12625" y="connsiteY12625"/>
                    </a:cxn>
                    <a:cxn ang="0">
                      <a:pos x="connsiteX12626" y="connsiteY12626"/>
                    </a:cxn>
                    <a:cxn ang="0">
                      <a:pos x="connsiteX12627" y="connsiteY12627"/>
                    </a:cxn>
                    <a:cxn ang="0">
                      <a:pos x="connsiteX12628" y="connsiteY12628"/>
                    </a:cxn>
                    <a:cxn ang="0">
                      <a:pos x="connsiteX12629" y="connsiteY12629"/>
                    </a:cxn>
                    <a:cxn ang="0">
                      <a:pos x="connsiteX12630" y="connsiteY12630"/>
                    </a:cxn>
                    <a:cxn ang="0">
                      <a:pos x="connsiteX12631" y="connsiteY12631"/>
                    </a:cxn>
                    <a:cxn ang="0">
                      <a:pos x="connsiteX12632" y="connsiteY12632"/>
                    </a:cxn>
                    <a:cxn ang="0">
                      <a:pos x="connsiteX12633" y="connsiteY12633"/>
                    </a:cxn>
                    <a:cxn ang="0">
                      <a:pos x="connsiteX12634" y="connsiteY12634"/>
                    </a:cxn>
                    <a:cxn ang="0">
                      <a:pos x="connsiteX12635" y="connsiteY12635"/>
                    </a:cxn>
                    <a:cxn ang="0">
                      <a:pos x="connsiteX12636" y="connsiteY12636"/>
                    </a:cxn>
                    <a:cxn ang="0">
                      <a:pos x="connsiteX12637" y="connsiteY12637"/>
                    </a:cxn>
                    <a:cxn ang="0">
                      <a:pos x="connsiteX12638" y="connsiteY12638"/>
                    </a:cxn>
                    <a:cxn ang="0">
                      <a:pos x="connsiteX12639" y="connsiteY12639"/>
                    </a:cxn>
                    <a:cxn ang="0">
                      <a:pos x="connsiteX12640" y="connsiteY12640"/>
                    </a:cxn>
                    <a:cxn ang="0">
                      <a:pos x="connsiteX12641" y="connsiteY12641"/>
                    </a:cxn>
                    <a:cxn ang="0">
                      <a:pos x="connsiteX12642" y="connsiteY12642"/>
                    </a:cxn>
                    <a:cxn ang="0">
                      <a:pos x="connsiteX12643" y="connsiteY12643"/>
                    </a:cxn>
                    <a:cxn ang="0">
                      <a:pos x="connsiteX12644" y="connsiteY12644"/>
                    </a:cxn>
                    <a:cxn ang="0">
                      <a:pos x="connsiteX12645" y="connsiteY12645"/>
                    </a:cxn>
                    <a:cxn ang="0">
                      <a:pos x="connsiteX12646" y="connsiteY12646"/>
                    </a:cxn>
                    <a:cxn ang="0">
                      <a:pos x="connsiteX12647" y="connsiteY12647"/>
                    </a:cxn>
                    <a:cxn ang="0">
                      <a:pos x="connsiteX12648" y="connsiteY12648"/>
                    </a:cxn>
                    <a:cxn ang="0">
                      <a:pos x="connsiteX12649" y="connsiteY12649"/>
                    </a:cxn>
                    <a:cxn ang="0">
                      <a:pos x="connsiteX12650" y="connsiteY12650"/>
                    </a:cxn>
                    <a:cxn ang="0">
                      <a:pos x="connsiteX12651" y="connsiteY12651"/>
                    </a:cxn>
                    <a:cxn ang="0">
                      <a:pos x="connsiteX12652" y="connsiteY12652"/>
                    </a:cxn>
                    <a:cxn ang="0">
                      <a:pos x="connsiteX12653" y="connsiteY12653"/>
                    </a:cxn>
                    <a:cxn ang="0">
                      <a:pos x="connsiteX12654" y="connsiteY12654"/>
                    </a:cxn>
                    <a:cxn ang="0">
                      <a:pos x="connsiteX12655" y="connsiteY12655"/>
                    </a:cxn>
                    <a:cxn ang="0">
                      <a:pos x="connsiteX12656" y="connsiteY12656"/>
                    </a:cxn>
                    <a:cxn ang="0">
                      <a:pos x="connsiteX12657" y="connsiteY12657"/>
                    </a:cxn>
                    <a:cxn ang="0">
                      <a:pos x="connsiteX12658" y="connsiteY12658"/>
                    </a:cxn>
                    <a:cxn ang="0">
                      <a:pos x="connsiteX12659" y="connsiteY12659"/>
                    </a:cxn>
                    <a:cxn ang="0">
                      <a:pos x="connsiteX12660" y="connsiteY12660"/>
                    </a:cxn>
                    <a:cxn ang="0">
                      <a:pos x="connsiteX12661" y="connsiteY12661"/>
                    </a:cxn>
                    <a:cxn ang="0">
                      <a:pos x="connsiteX12662" y="connsiteY12662"/>
                    </a:cxn>
                    <a:cxn ang="0">
                      <a:pos x="connsiteX12663" y="connsiteY12663"/>
                    </a:cxn>
                    <a:cxn ang="0">
                      <a:pos x="connsiteX12664" y="connsiteY12664"/>
                    </a:cxn>
                    <a:cxn ang="0">
                      <a:pos x="connsiteX12665" y="connsiteY12665"/>
                    </a:cxn>
                    <a:cxn ang="0">
                      <a:pos x="connsiteX12666" y="connsiteY12666"/>
                    </a:cxn>
                    <a:cxn ang="0">
                      <a:pos x="connsiteX12667" y="connsiteY12667"/>
                    </a:cxn>
                    <a:cxn ang="0">
                      <a:pos x="connsiteX12668" y="connsiteY12668"/>
                    </a:cxn>
                    <a:cxn ang="0">
                      <a:pos x="connsiteX12669" y="connsiteY12669"/>
                    </a:cxn>
                    <a:cxn ang="0">
                      <a:pos x="connsiteX12670" y="connsiteY12670"/>
                    </a:cxn>
                    <a:cxn ang="0">
                      <a:pos x="connsiteX12671" y="connsiteY12671"/>
                    </a:cxn>
                    <a:cxn ang="0">
                      <a:pos x="connsiteX12672" y="connsiteY12672"/>
                    </a:cxn>
                    <a:cxn ang="0">
                      <a:pos x="connsiteX12673" y="connsiteY12673"/>
                    </a:cxn>
                    <a:cxn ang="0">
                      <a:pos x="connsiteX12674" y="connsiteY12674"/>
                    </a:cxn>
                    <a:cxn ang="0">
                      <a:pos x="connsiteX12675" y="connsiteY12675"/>
                    </a:cxn>
                    <a:cxn ang="0">
                      <a:pos x="connsiteX12676" y="connsiteY12676"/>
                    </a:cxn>
                    <a:cxn ang="0">
                      <a:pos x="connsiteX12677" y="connsiteY12677"/>
                    </a:cxn>
                    <a:cxn ang="0">
                      <a:pos x="connsiteX12678" y="connsiteY12678"/>
                    </a:cxn>
                    <a:cxn ang="0">
                      <a:pos x="connsiteX12679" y="connsiteY12679"/>
                    </a:cxn>
                    <a:cxn ang="0">
                      <a:pos x="connsiteX12680" y="connsiteY12680"/>
                    </a:cxn>
                    <a:cxn ang="0">
                      <a:pos x="connsiteX12681" y="connsiteY12681"/>
                    </a:cxn>
                    <a:cxn ang="0">
                      <a:pos x="connsiteX12682" y="connsiteY12682"/>
                    </a:cxn>
                    <a:cxn ang="0">
                      <a:pos x="connsiteX12683" y="connsiteY12683"/>
                    </a:cxn>
                    <a:cxn ang="0">
                      <a:pos x="connsiteX12684" y="connsiteY12684"/>
                    </a:cxn>
                    <a:cxn ang="0">
                      <a:pos x="connsiteX12685" y="connsiteY12685"/>
                    </a:cxn>
                    <a:cxn ang="0">
                      <a:pos x="connsiteX12686" y="connsiteY12686"/>
                    </a:cxn>
                    <a:cxn ang="0">
                      <a:pos x="connsiteX12687" y="connsiteY12687"/>
                    </a:cxn>
                    <a:cxn ang="0">
                      <a:pos x="connsiteX12688" y="connsiteY12688"/>
                    </a:cxn>
                    <a:cxn ang="0">
                      <a:pos x="connsiteX12689" y="connsiteY12689"/>
                    </a:cxn>
                    <a:cxn ang="0">
                      <a:pos x="connsiteX12690" y="connsiteY12690"/>
                    </a:cxn>
                    <a:cxn ang="0">
                      <a:pos x="connsiteX12691" y="connsiteY12691"/>
                    </a:cxn>
                    <a:cxn ang="0">
                      <a:pos x="connsiteX12692" y="connsiteY12692"/>
                    </a:cxn>
                    <a:cxn ang="0">
                      <a:pos x="connsiteX12693" y="connsiteY12693"/>
                    </a:cxn>
                    <a:cxn ang="0">
                      <a:pos x="connsiteX12694" y="connsiteY12694"/>
                    </a:cxn>
                    <a:cxn ang="0">
                      <a:pos x="connsiteX12695" y="connsiteY12695"/>
                    </a:cxn>
                    <a:cxn ang="0">
                      <a:pos x="connsiteX12696" y="connsiteY12696"/>
                    </a:cxn>
                    <a:cxn ang="0">
                      <a:pos x="connsiteX12697" y="connsiteY12697"/>
                    </a:cxn>
                    <a:cxn ang="0">
                      <a:pos x="connsiteX12698" y="connsiteY12698"/>
                    </a:cxn>
                    <a:cxn ang="0">
                      <a:pos x="connsiteX12699" y="connsiteY12699"/>
                    </a:cxn>
                    <a:cxn ang="0">
                      <a:pos x="connsiteX12700" y="connsiteY12700"/>
                    </a:cxn>
                    <a:cxn ang="0">
                      <a:pos x="connsiteX12701" y="connsiteY12701"/>
                    </a:cxn>
                    <a:cxn ang="0">
                      <a:pos x="connsiteX12702" y="connsiteY12702"/>
                    </a:cxn>
                    <a:cxn ang="0">
                      <a:pos x="connsiteX12703" y="connsiteY12703"/>
                    </a:cxn>
                    <a:cxn ang="0">
                      <a:pos x="connsiteX12704" y="connsiteY12704"/>
                    </a:cxn>
                    <a:cxn ang="0">
                      <a:pos x="connsiteX12705" y="connsiteY12705"/>
                    </a:cxn>
                    <a:cxn ang="0">
                      <a:pos x="connsiteX12706" y="connsiteY12706"/>
                    </a:cxn>
                    <a:cxn ang="0">
                      <a:pos x="connsiteX12707" y="connsiteY12707"/>
                    </a:cxn>
                    <a:cxn ang="0">
                      <a:pos x="connsiteX12708" y="connsiteY12708"/>
                    </a:cxn>
                    <a:cxn ang="0">
                      <a:pos x="connsiteX12709" y="connsiteY12709"/>
                    </a:cxn>
                    <a:cxn ang="0">
                      <a:pos x="connsiteX12710" y="connsiteY12710"/>
                    </a:cxn>
                    <a:cxn ang="0">
                      <a:pos x="connsiteX12711" y="connsiteY12711"/>
                    </a:cxn>
                    <a:cxn ang="0">
                      <a:pos x="connsiteX12712" y="connsiteY12712"/>
                    </a:cxn>
                    <a:cxn ang="0">
                      <a:pos x="connsiteX12713" y="connsiteY12713"/>
                    </a:cxn>
                    <a:cxn ang="0">
                      <a:pos x="connsiteX12714" y="connsiteY12714"/>
                    </a:cxn>
                    <a:cxn ang="0">
                      <a:pos x="connsiteX12715" y="connsiteY12715"/>
                    </a:cxn>
                    <a:cxn ang="0">
                      <a:pos x="connsiteX12716" y="connsiteY12716"/>
                    </a:cxn>
                    <a:cxn ang="0">
                      <a:pos x="connsiteX12717" y="connsiteY12717"/>
                    </a:cxn>
                    <a:cxn ang="0">
                      <a:pos x="connsiteX12718" y="connsiteY12718"/>
                    </a:cxn>
                    <a:cxn ang="0">
                      <a:pos x="connsiteX12719" y="connsiteY12719"/>
                    </a:cxn>
                    <a:cxn ang="0">
                      <a:pos x="connsiteX12720" y="connsiteY12720"/>
                    </a:cxn>
                    <a:cxn ang="0">
                      <a:pos x="connsiteX12721" y="connsiteY12721"/>
                    </a:cxn>
                    <a:cxn ang="0">
                      <a:pos x="connsiteX12722" y="connsiteY12722"/>
                    </a:cxn>
                    <a:cxn ang="0">
                      <a:pos x="connsiteX12723" y="connsiteY12723"/>
                    </a:cxn>
                    <a:cxn ang="0">
                      <a:pos x="connsiteX12724" y="connsiteY12724"/>
                    </a:cxn>
                    <a:cxn ang="0">
                      <a:pos x="connsiteX12725" y="connsiteY12725"/>
                    </a:cxn>
                    <a:cxn ang="0">
                      <a:pos x="connsiteX12726" y="connsiteY12726"/>
                    </a:cxn>
                    <a:cxn ang="0">
                      <a:pos x="connsiteX12727" y="connsiteY12727"/>
                    </a:cxn>
                    <a:cxn ang="0">
                      <a:pos x="connsiteX12728" y="connsiteY12728"/>
                    </a:cxn>
                    <a:cxn ang="0">
                      <a:pos x="connsiteX12729" y="connsiteY12729"/>
                    </a:cxn>
                    <a:cxn ang="0">
                      <a:pos x="connsiteX12730" y="connsiteY12730"/>
                    </a:cxn>
                    <a:cxn ang="0">
                      <a:pos x="connsiteX12731" y="connsiteY12731"/>
                    </a:cxn>
                    <a:cxn ang="0">
                      <a:pos x="connsiteX12732" y="connsiteY12732"/>
                    </a:cxn>
                    <a:cxn ang="0">
                      <a:pos x="connsiteX12733" y="connsiteY12733"/>
                    </a:cxn>
                    <a:cxn ang="0">
                      <a:pos x="connsiteX12734" y="connsiteY12734"/>
                    </a:cxn>
                    <a:cxn ang="0">
                      <a:pos x="connsiteX12735" y="connsiteY12735"/>
                    </a:cxn>
                    <a:cxn ang="0">
                      <a:pos x="connsiteX12736" y="connsiteY12736"/>
                    </a:cxn>
                    <a:cxn ang="0">
                      <a:pos x="connsiteX12737" y="connsiteY12737"/>
                    </a:cxn>
                    <a:cxn ang="0">
                      <a:pos x="connsiteX12738" y="connsiteY12738"/>
                    </a:cxn>
                    <a:cxn ang="0">
                      <a:pos x="connsiteX12739" y="connsiteY12739"/>
                    </a:cxn>
                    <a:cxn ang="0">
                      <a:pos x="connsiteX12740" y="connsiteY12740"/>
                    </a:cxn>
                    <a:cxn ang="0">
                      <a:pos x="connsiteX12741" y="connsiteY12741"/>
                    </a:cxn>
                    <a:cxn ang="0">
                      <a:pos x="connsiteX12742" y="connsiteY12742"/>
                    </a:cxn>
                    <a:cxn ang="0">
                      <a:pos x="connsiteX12743" y="connsiteY12743"/>
                    </a:cxn>
                    <a:cxn ang="0">
                      <a:pos x="connsiteX12744" y="connsiteY12744"/>
                    </a:cxn>
                    <a:cxn ang="0">
                      <a:pos x="connsiteX12745" y="connsiteY12745"/>
                    </a:cxn>
                    <a:cxn ang="0">
                      <a:pos x="connsiteX12746" y="connsiteY12746"/>
                    </a:cxn>
                    <a:cxn ang="0">
                      <a:pos x="connsiteX12747" y="connsiteY12747"/>
                    </a:cxn>
                    <a:cxn ang="0">
                      <a:pos x="connsiteX12748" y="connsiteY12748"/>
                    </a:cxn>
                    <a:cxn ang="0">
                      <a:pos x="connsiteX12749" y="connsiteY12749"/>
                    </a:cxn>
                    <a:cxn ang="0">
                      <a:pos x="connsiteX12750" y="connsiteY12750"/>
                    </a:cxn>
                    <a:cxn ang="0">
                      <a:pos x="connsiteX12751" y="connsiteY12751"/>
                    </a:cxn>
                    <a:cxn ang="0">
                      <a:pos x="connsiteX12752" y="connsiteY12752"/>
                    </a:cxn>
                    <a:cxn ang="0">
                      <a:pos x="connsiteX12753" y="connsiteY12753"/>
                    </a:cxn>
                    <a:cxn ang="0">
                      <a:pos x="connsiteX12754" y="connsiteY12754"/>
                    </a:cxn>
                    <a:cxn ang="0">
                      <a:pos x="connsiteX12755" y="connsiteY12755"/>
                    </a:cxn>
                    <a:cxn ang="0">
                      <a:pos x="connsiteX12756" y="connsiteY12756"/>
                    </a:cxn>
                    <a:cxn ang="0">
                      <a:pos x="connsiteX12757" y="connsiteY12757"/>
                    </a:cxn>
                    <a:cxn ang="0">
                      <a:pos x="connsiteX12758" y="connsiteY12758"/>
                    </a:cxn>
                    <a:cxn ang="0">
                      <a:pos x="connsiteX12759" y="connsiteY12759"/>
                    </a:cxn>
                    <a:cxn ang="0">
                      <a:pos x="connsiteX12760" y="connsiteY12760"/>
                    </a:cxn>
                    <a:cxn ang="0">
                      <a:pos x="connsiteX12761" y="connsiteY12761"/>
                    </a:cxn>
                    <a:cxn ang="0">
                      <a:pos x="connsiteX12762" y="connsiteY12762"/>
                    </a:cxn>
                    <a:cxn ang="0">
                      <a:pos x="connsiteX12763" y="connsiteY12763"/>
                    </a:cxn>
                    <a:cxn ang="0">
                      <a:pos x="connsiteX12764" y="connsiteY12764"/>
                    </a:cxn>
                    <a:cxn ang="0">
                      <a:pos x="connsiteX12765" y="connsiteY12765"/>
                    </a:cxn>
                    <a:cxn ang="0">
                      <a:pos x="connsiteX12766" y="connsiteY12766"/>
                    </a:cxn>
                    <a:cxn ang="0">
                      <a:pos x="connsiteX12767" y="connsiteY12767"/>
                    </a:cxn>
                    <a:cxn ang="0">
                      <a:pos x="connsiteX12768" y="connsiteY12768"/>
                    </a:cxn>
                    <a:cxn ang="0">
                      <a:pos x="connsiteX12769" y="connsiteY12769"/>
                    </a:cxn>
                    <a:cxn ang="0">
                      <a:pos x="connsiteX12770" y="connsiteY12770"/>
                    </a:cxn>
                    <a:cxn ang="0">
                      <a:pos x="connsiteX12771" y="connsiteY12771"/>
                    </a:cxn>
                    <a:cxn ang="0">
                      <a:pos x="connsiteX12772" y="connsiteY12772"/>
                    </a:cxn>
                    <a:cxn ang="0">
                      <a:pos x="connsiteX12773" y="connsiteY12773"/>
                    </a:cxn>
                    <a:cxn ang="0">
                      <a:pos x="connsiteX12774" y="connsiteY12774"/>
                    </a:cxn>
                    <a:cxn ang="0">
                      <a:pos x="connsiteX12775" y="connsiteY12775"/>
                    </a:cxn>
                    <a:cxn ang="0">
                      <a:pos x="connsiteX12776" y="connsiteY12776"/>
                    </a:cxn>
                    <a:cxn ang="0">
                      <a:pos x="connsiteX12777" y="connsiteY12777"/>
                    </a:cxn>
                    <a:cxn ang="0">
                      <a:pos x="connsiteX12778" y="connsiteY12778"/>
                    </a:cxn>
                    <a:cxn ang="0">
                      <a:pos x="connsiteX12779" y="connsiteY12779"/>
                    </a:cxn>
                    <a:cxn ang="0">
                      <a:pos x="connsiteX12780" y="connsiteY12780"/>
                    </a:cxn>
                    <a:cxn ang="0">
                      <a:pos x="connsiteX12781" y="connsiteY12781"/>
                    </a:cxn>
                    <a:cxn ang="0">
                      <a:pos x="connsiteX12782" y="connsiteY12782"/>
                    </a:cxn>
                    <a:cxn ang="0">
                      <a:pos x="connsiteX12783" y="connsiteY12783"/>
                    </a:cxn>
                    <a:cxn ang="0">
                      <a:pos x="connsiteX12784" y="connsiteY12784"/>
                    </a:cxn>
                    <a:cxn ang="0">
                      <a:pos x="connsiteX12785" y="connsiteY12785"/>
                    </a:cxn>
                    <a:cxn ang="0">
                      <a:pos x="connsiteX12786" y="connsiteY12786"/>
                    </a:cxn>
                    <a:cxn ang="0">
                      <a:pos x="connsiteX12787" y="connsiteY12787"/>
                    </a:cxn>
                    <a:cxn ang="0">
                      <a:pos x="connsiteX12788" y="connsiteY12788"/>
                    </a:cxn>
                    <a:cxn ang="0">
                      <a:pos x="connsiteX12789" y="connsiteY12789"/>
                    </a:cxn>
                    <a:cxn ang="0">
                      <a:pos x="connsiteX12790" y="connsiteY12790"/>
                    </a:cxn>
                    <a:cxn ang="0">
                      <a:pos x="connsiteX12791" y="connsiteY12791"/>
                    </a:cxn>
                    <a:cxn ang="0">
                      <a:pos x="connsiteX12792" y="connsiteY12792"/>
                    </a:cxn>
                    <a:cxn ang="0">
                      <a:pos x="connsiteX12793" y="connsiteY12793"/>
                    </a:cxn>
                    <a:cxn ang="0">
                      <a:pos x="connsiteX12794" y="connsiteY12794"/>
                    </a:cxn>
                    <a:cxn ang="0">
                      <a:pos x="connsiteX12795" y="connsiteY12795"/>
                    </a:cxn>
                    <a:cxn ang="0">
                      <a:pos x="connsiteX12796" y="connsiteY12796"/>
                    </a:cxn>
                    <a:cxn ang="0">
                      <a:pos x="connsiteX12797" y="connsiteY12797"/>
                    </a:cxn>
                    <a:cxn ang="0">
                      <a:pos x="connsiteX12798" y="connsiteY12798"/>
                    </a:cxn>
                    <a:cxn ang="0">
                      <a:pos x="connsiteX12799" y="connsiteY12799"/>
                    </a:cxn>
                    <a:cxn ang="0">
                      <a:pos x="connsiteX12800" y="connsiteY12800"/>
                    </a:cxn>
                    <a:cxn ang="0">
                      <a:pos x="connsiteX12801" y="connsiteY12801"/>
                    </a:cxn>
                    <a:cxn ang="0">
                      <a:pos x="connsiteX12802" y="connsiteY12802"/>
                    </a:cxn>
                    <a:cxn ang="0">
                      <a:pos x="connsiteX12803" y="connsiteY12803"/>
                    </a:cxn>
                    <a:cxn ang="0">
                      <a:pos x="connsiteX12804" y="connsiteY12804"/>
                    </a:cxn>
                    <a:cxn ang="0">
                      <a:pos x="connsiteX12805" y="connsiteY12805"/>
                    </a:cxn>
                    <a:cxn ang="0">
                      <a:pos x="connsiteX12806" y="connsiteY12806"/>
                    </a:cxn>
                    <a:cxn ang="0">
                      <a:pos x="connsiteX12807" y="connsiteY12807"/>
                    </a:cxn>
                    <a:cxn ang="0">
                      <a:pos x="connsiteX12808" y="connsiteY12808"/>
                    </a:cxn>
                    <a:cxn ang="0">
                      <a:pos x="connsiteX12809" y="connsiteY12809"/>
                    </a:cxn>
                    <a:cxn ang="0">
                      <a:pos x="connsiteX12810" y="connsiteY12810"/>
                    </a:cxn>
                    <a:cxn ang="0">
                      <a:pos x="connsiteX12811" y="connsiteY12811"/>
                    </a:cxn>
                    <a:cxn ang="0">
                      <a:pos x="connsiteX12812" y="connsiteY12812"/>
                    </a:cxn>
                    <a:cxn ang="0">
                      <a:pos x="connsiteX12813" y="connsiteY12813"/>
                    </a:cxn>
                    <a:cxn ang="0">
                      <a:pos x="connsiteX12814" y="connsiteY12814"/>
                    </a:cxn>
                    <a:cxn ang="0">
                      <a:pos x="connsiteX12815" y="connsiteY12815"/>
                    </a:cxn>
                    <a:cxn ang="0">
                      <a:pos x="connsiteX12816" y="connsiteY12816"/>
                    </a:cxn>
                    <a:cxn ang="0">
                      <a:pos x="connsiteX12817" y="connsiteY12817"/>
                    </a:cxn>
                    <a:cxn ang="0">
                      <a:pos x="connsiteX12818" y="connsiteY12818"/>
                    </a:cxn>
                    <a:cxn ang="0">
                      <a:pos x="connsiteX12819" y="connsiteY12819"/>
                    </a:cxn>
                    <a:cxn ang="0">
                      <a:pos x="connsiteX12820" y="connsiteY12820"/>
                    </a:cxn>
                    <a:cxn ang="0">
                      <a:pos x="connsiteX12821" y="connsiteY12821"/>
                    </a:cxn>
                    <a:cxn ang="0">
                      <a:pos x="connsiteX12822" y="connsiteY12822"/>
                    </a:cxn>
                    <a:cxn ang="0">
                      <a:pos x="connsiteX12823" y="connsiteY12823"/>
                    </a:cxn>
                    <a:cxn ang="0">
                      <a:pos x="connsiteX12824" y="connsiteY12824"/>
                    </a:cxn>
                    <a:cxn ang="0">
                      <a:pos x="connsiteX12825" y="connsiteY12825"/>
                    </a:cxn>
                    <a:cxn ang="0">
                      <a:pos x="connsiteX12826" y="connsiteY12826"/>
                    </a:cxn>
                    <a:cxn ang="0">
                      <a:pos x="connsiteX12827" y="connsiteY12827"/>
                    </a:cxn>
                    <a:cxn ang="0">
                      <a:pos x="connsiteX12828" y="connsiteY12828"/>
                    </a:cxn>
                    <a:cxn ang="0">
                      <a:pos x="connsiteX12829" y="connsiteY12829"/>
                    </a:cxn>
                    <a:cxn ang="0">
                      <a:pos x="connsiteX12830" y="connsiteY12830"/>
                    </a:cxn>
                    <a:cxn ang="0">
                      <a:pos x="connsiteX12831" y="connsiteY12831"/>
                    </a:cxn>
                    <a:cxn ang="0">
                      <a:pos x="connsiteX12832" y="connsiteY12832"/>
                    </a:cxn>
                    <a:cxn ang="0">
                      <a:pos x="connsiteX12833" y="connsiteY12833"/>
                    </a:cxn>
                    <a:cxn ang="0">
                      <a:pos x="connsiteX12834" y="connsiteY12834"/>
                    </a:cxn>
                    <a:cxn ang="0">
                      <a:pos x="connsiteX12835" y="connsiteY12835"/>
                    </a:cxn>
                    <a:cxn ang="0">
                      <a:pos x="connsiteX12836" y="connsiteY12836"/>
                    </a:cxn>
                    <a:cxn ang="0">
                      <a:pos x="connsiteX12837" y="connsiteY12837"/>
                    </a:cxn>
                    <a:cxn ang="0">
                      <a:pos x="connsiteX12838" y="connsiteY12838"/>
                    </a:cxn>
                    <a:cxn ang="0">
                      <a:pos x="connsiteX12839" y="connsiteY12839"/>
                    </a:cxn>
                    <a:cxn ang="0">
                      <a:pos x="connsiteX12840" y="connsiteY12840"/>
                    </a:cxn>
                    <a:cxn ang="0">
                      <a:pos x="connsiteX12841" y="connsiteY12841"/>
                    </a:cxn>
                    <a:cxn ang="0">
                      <a:pos x="connsiteX12842" y="connsiteY12842"/>
                    </a:cxn>
                    <a:cxn ang="0">
                      <a:pos x="connsiteX12843" y="connsiteY12843"/>
                    </a:cxn>
                    <a:cxn ang="0">
                      <a:pos x="connsiteX12844" y="connsiteY12844"/>
                    </a:cxn>
                    <a:cxn ang="0">
                      <a:pos x="connsiteX12845" y="connsiteY12845"/>
                    </a:cxn>
                    <a:cxn ang="0">
                      <a:pos x="connsiteX12846" y="connsiteY12846"/>
                    </a:cxn>
                    <a:cxn ang="0">
                      <a:pos x="connsiteX12847" y="connsiteY12847"/>
                    </a:cxn>
                    <a:cxn ang="0">
                      <a:pos x="connsiteX12848" y="connsiteY12848"/>
                    </a:cxn>
                    <a:cxn ang="0">
                      <a:pos x="connsiteX12849" y="connsiteY12849"/>
                    </a:cxn>
                    <a:cxn ang="0">
                      <a:pos x="connsiteX12850" y="connsiteY12850"/>
                    </a:cxn>
                    <a:cxn ang="0">
                      <a:pos x="connsiteX12851" y="connsiteY12851"/>
                    </a:cxn>
                    <a:cxn ang="0">
                      <a:pos x="connsiteX12852" y="connsiteY12852"/>
                    </a:cxn>
                    <a:cxn ang="0">
                      <a:pos x="connsiteX12853" y="connsiteY12853"/>
                    </a:cxn>
                    <a:cxn ang="0">
                      <a:pos x="connsiteX12854" y="connsiteY12854"/>
                    </a:cxn>
                    <a:cxn ang="0">
                      <a:pos x="connsiteX12855" y="connsiteY12855"/>
                    </a:cxn>
                    <a:cxn ang="0">
                      <a:pos x="connsiteX12856" y="connsiteY12856"/>
                    </a:cxn>
                    <a:cxn ang="0">
                      <a:pos x="connsiteX12857" y="connsiteY12857"/>
                    </a:cxn>
                    <a:cxn ang="0">
                      <a:pos x="connsiteX12858" y="connsiteY12858"/>
                    </a:cxn>
                    <a:cxn ang="0">
                      <a:pos x="connsiteX12859" y="connsiteY12859"/>
                    </a:cxn>
                    <a:cxn ang="0">
                      <a:pos x="connsiteX12860" y="connsiteY12860"/>
                    </a:cxn>
                    <a:cxn ang="0">
                      <a:pos x="connsiteX12861" y="connsiteY12861"/>
                    </a:cxn>
                    <a:cxn ang="0">
                      <a:pos x="connsiteX12862" y="connsiteY12862"/>
                    </a:cxn>
                    <a:cxn ang="0">
                      <a:pos x="connsiteX12863" y="connsiteY12863"/>
                    </a:cxn>
                    <a:cxn ang="0">
                      <a:pos x="connsiteX12864" y="connsiteY12864"/>
                    </a:cxn>
                    <a:cxn ang="0">
                      <a:pos x="connsiteX12865" y="connsiteY12865"/>
                    </a:cxn>
                    <a:cxn ang="0">
                      <a:pos x="connsiteX12866" y="connsiteY12866"/>
                    </a:cxn>
                    <a:cxn ang="0">
                      <a:pos x="connsiteX12867" y="connsiteY12867"/>
                    </a:cxn>
                    <a:cxn ang="0">
                      <a:pos x="connsiteX12868" y="connsiteY12868"/>
                    </a:cxn>
                    <a:cxn ang="0">
                      <a:pos x="connsiteX12869" y="connsiteY12869"/>
                    </a:cxn>
                    <a:cxn ang="0">
                      <a:pos x="connsiteX12870" y="connsiteY12870"/>
                    </a:cxn>
                    <a:cxn ang="0">
                      <a:pos x="connsiteX12871" y="connsiteY12871"/>
                    </a:cxn>
                    <a:cxn ang="0">
                      <a:pos x="connsiteX12872" y="connsiteY12872"/>
                    </a:cxn>
                    <a:cxn ang="0">
                      <a:pos x="connsiteX12873" y="connsiteY12873"/>
                    </a:cxn>
                    <a:cxn ang="0">
                      <a:pos x="connsiteX12874" y="connsiteY12874"/>
                    </a:cxn>
                    <a:cxn ang="0">
                      <a:pos x="connsiteX12875" y="connsiteY12875"/>
                    </a:cxn>
                    <a:cxn ang="0">
                      <a:pos x="connsiteX12876" y="connsiteY12876"/>
                    </a:cxn>
                    <a:cxn ang="0">
                      <a:pos x="connsiteX12877" y="connsiteY12877"/>
                    </a:cxn>
                    <a:cxn ang="0">
                      <a:pos x="connsiteX12878" y="connsiteY12878"/>
                    </a:cxn>
                    <a:cxn ang="0">
                      <a:pos x="connsiteX12879" y="connsiteY12879"/>
                    </a:cxn>
                    <a:cxn ang="0">
                      <a:pos x="connsiteX12880" y="connsiteY12880"/>
                    </a:cxn>
                    <a:cxn ang="0">
                      <a:pos x="connsiteX12881" y="connsiteY12881"/>
                    </a:cxn>
                    <a:cxn ang="0">
                      <a:pos x="connsiteX12882" y="connsiteY12882"/>
                    </a:cxn>
                    <a:cxn ang="0">
                      <a:pos x="connsiteX12883" y="connsiteY12883"/>
                    </a:cxn>
                    <a:cxn ang="0">
                      <a:pos x="connsiteX12884" y="connsiteY12884"/>
                    </a:cxn>
                    <a:cxn ang="0">
                      <a:pos x="connsiteX12885" y="connsiteY12885"/>
                    </a:cxn>
                    <a:cxn ang="0">
                      <a:pos x="connsiteX12886" y="connsiteY12886"/>
                    </a:cxn>
                    <a:cxn ang="0">
                      <a:pos x="connsiteX12887" y="connsiteY12887"/>
                    </a:cxn>
                    <a:cxn ang="0">
                      <a:pos x="connsiteX12888" y="connsiteY12888"/>
                    </a:cxn>
                    <a:cxn ang="0">
                      <a:pos x="connsiteX12889" y="connsiteY12889"/>
                    </a:cxn>
                    <a:cxn ang="0">
                      <a:pos x="connsiteX12890" y="connsiteY12890"/>
                    </a:cxn>
                    <a:cxn ang="0">
                      <a:pos x="connsiteX12891" y="connsiteY12891"/>
                    </a:cxn>
                    <a:cxn ang="0">
                      <a:pos x="connsiteX12892" y="connsiteY12892"/>
                    </a:cxn>
                    <a:cxn ang="0">
                      <a:pos x="connsiteX12893" y="connsiteY12893"/>
                    </a:cxn>
                    <a:cxn ang="0">
                      <a:pos x="connsiteX12894" y="connsiteY12894"/>
                    </a:cxn>
                    <a:cxn ang="0">
                      <a:pos x="connsiteX12895" y="connsiteY12895"/>
                    </a:cxn>
                    <a:cxn ang="0">
                      <a:pos x="connsiteX12896" y="connsiteY12896"/>
                    </a:cxn>
                    <a:cxn ang="0">
                      <a:pos x="connsiteX12897" y="connsiteY12897"/>
                    </a:cxn>
                    <a:cxn ang="0">
                      <a:pos x="connsiteX12898" y="connsiteY12898"/>
                    </a:cxn>
                    <a:cxn ang="0">
                      <a:pos x="connsiteX12899" y="connsiteY12899"/>
                    </a:cxn>
                    <a:cxn ang="0">
                      <a:pos x="connsiteX12900" y="connsiteY12900"/>
                    </a:cxn>
                    <a:cxn ang="0">
                      <a:pos x="connsiteX12901" y="connsiteY12901"/>
                    </a:cxn>
                    <a:cxn ang="0">
                      <a:pos x="connsiteX12902" y="connsiteY12902"/>
                    </a:cxn>
                    <a:cxn ang="0">
                      <a:pos x="connsiteX12903" y="connsiteY12903"/>
                    </a:cxn>
                    <a:cxn ang="0">
                      <a:pos x="connsiteX12904" y="connsiteY12904"/>
                    </a:cxn>
                    <a:cxn ang="0">
                      <a:pos x="connsiteX12905" y="connsiteY12905"/>
                    </a:cxn>
                    <a:cxn ang="0">
                      <a:pos x="connsiteX12906" y="connsiteY12906"/>
                    </a:cxn>
                    <a:cxn ang="0">
                      <a:pos x="connsiteX12907" y="connsiteY12907"/>
                    </a:cxn>
                    <a:cxn ang="0">
                      <a:pos x="connsiteX12908" y="connsiteY12908"/>
                    </a:cxn>
                    <a:cxn ang="0">
                      <a:pos x="connsiteX12909" y="connsiteY12909"/>
                    </a:cxn>
                    <a:cxn ang="0">
                      <a:pos x="connsiteX12910" y="connsiteY12910"/>
                    </a:cxn>
                    <a:cxn ang="0">
                      <a:pos x="connsiteX12911" y="connsiteY12911"/>
                    </a:cxn>
                    <a:cxn ang="0">
                      <a:pos x="connsiteX12912" y="connsiteY12912"/>
                    </a:cxn>
                    <a:cxn ang="0">
                      <a:pos x="connsiteX12913" y="connsiteY12913"/>
                    </a:cxn>
                    <a:cxn ang="0">
                      <a:pos x="connsiteX12914" y="connsiteY12914"/>
                    </a:cxn>
                    <a:cxn ang="0">
                      <a:pos x="connsiteX12915" y="connsiteY12915"/>
                    </a:cxn>
                    <a:cxn ang="0">
                      <a:pos x="connsiteX12916" y="connsiteY12916"/>
                    </a:cxn>
                    <a:cxn ang="0">
                      <a:pos x="connsiteX12917" y="connsiteY12917"/>
                    </a:cxn>
                    <a:cxn ang="0">
                      <a:pos x="connsiteX12918" y="connsiteY12918"/>
                    </a:cxn>
                    <a:cxn ang="0">
                      <a:pos x="connsiteX12919" y="connsiteY12919"/>
                    </a:cxn>
                    <a:cxn ang="0">
                      <a:pos x="connsiteX12920" y="connsiteY12920"/>
                    </a:cxn>
                    <a:cxn ang="0">
                      <a:pos x="connsiteX12921" y="connsiteY12921"/>
                    </a:cxn>
                    <a:cxn ang="0">
                      <a:pos x="connsiteX12922" y="connsiteY12922"/>
                    </a:cxn>
                    <a:cxn ang="0">
                      <a:pos x="connsiteX12923" y="connsiteY12923"/>
                    </a:cxn>
                    <a:cxn ang="0">
                      <a:pos x="connsiteX12924" y="connsiteY12924"/>
                    </a:cxn>
                    <a:cxn ang="0">
                      <a:pos x="connsiteX12925" y="connsiteY12925"/>
                    </a:cxn>
                    <a:cxn ang="0">
                      <a:pos x="connsiteX12926" y="connsiteY12926"/>
                    </a:cxn>
                    <a:cxn ang="0">
                      <a:pos x="connsiteX12927" y="connsiteY12927"/>
                    </a:cxn>
                    <a:cxn ang="0">
                      <a:pos x="connsiteX12928" y="connsiteY12928"/>
                    </a:cxn>
                    <a:cxn ang="0">
                      <a:pos x="connsiteX12929" y="connsiteY12929"/>
                    </a:cxn>
                    <a:cxn ang="0">
                      <a:pos x="connsiteX12930" y="connsiteY12930"/>
                    </a:cxn>
                    <a:cxn ang="0">
                      <a:pos x="connsiteX12931" y="connsiteY12931"/>
                    </a:cxn>
                    <a:cxn ang="0">
                      <a:pos x="connsiteX12932" y="connsiteY12932"/>
                    </a:cxn>
                    <a:cxn ang="0">
                      <a:pos x="connsiteX12933" y="connsiteY12933"/>
                    </a:cxn>
                    <a:cxn ang="0">
                      <a:pos x="connsiteX12934" y="connsiteY12934"/>
                    </a:cxn>
                    <a:cxn ang="0">
                      <a:pos x="connsiteX12935" y="connsiteY12935"/>
                    </a:cxn>
                    <a:cxn ang="0">
                      <a:pos x="connsiteX12936" y="connsiteY12936"/>
                    </a:cxn>
                    <a:cxn ang="0">
                      <a:pos x="connsiteX12937" y="connsiteY12937"/>
                    </a:cxn>
                    <a:cxn ang="0">
                      <a:pos x="connsiteX12938" y="connsiteY12938"/>
                    </a:cxn>
                    <a:cxn ang="0">
                      <a:pos x="connsiteX12939" y="connsiteY12939"/>
                    </a:cxn>
                    <a:cxn ang="0">
                      <a:pos x="connsiteX12940" y="connsiteY12940"/>
                    </a:cxn>
                    <a:cxn ang="0">
                      <a:pos x="connsiteX12941" y="connsiteY12941"/>
                    </a:cxn>
                    <a:cxn ang="0">
                      <a:pos x="connsiteX12942" y="connsiteY12942"/>
                    </a:cxn>
                    <a:cxn ang="0">
                      <a:pos x="connsiteX12943" y="connsiteY12943"/>
                    </a:cxn>
                    <a:cxn ang="0">
                      <a:pos x="connsiteX12944" y="connsiteY12944"/>
                    </a:cxn>
                    <a:cxn ang="0">
                      <a:pos x="connsiteX12945" y="connsiteY12945"/>
                    </a:cxn>
                    <a:cxn ang="0">
                      <a:pos x="connsiteX12946" y="connsiteY12946"/>
                    </a:cxn>
                    <a:cxn ang="0">
                      <a:pos x="connsiteX12947" y="connsiteY12947"/>
                    </a:cxn>
                    <a:cxn ang="0">
                      <a:pos x="connsiteX12948" y="connsiteY12948"/>
                    </a:cxn>
                    <a:cxn ang="0">
                      <a:pos x="connsiteX12949" y="connsiteY12949"/>
                    </a:cxn>
                    <a:cxn ang="0">
                      <a:pos x="connsiteX12950" y="connsiteY12950"/>
                    </a:cxn>
                    <a:cxn ang="0">
                      <a:pos x="connsiteX12951" y="connsiteY12951"/>
                    </a:cxn>
                    <a:cxn ang="0">
                      <a:pos x="connsiteX12952" y="connsiteY12952"/>
                    </a:cxn>
                    <a:cxn ang="0">
                      <a:pos x="connsiteX12953" y="connsiteY12953"/>
                    </a:cxn>
                    <a:cxn ang="0">
                      <a:pos x="connsiteX12954" y="connsiteY12954"/>
                    </a:cxn>
                    <a:cxn ang="0">
                      <a:pos x="connsiteX12955" y="connsiteY12955"/>
                    </a:cxn>
                    <a:cxn ang="0">
                      <a:pos x="connsiteX12956" y="connsiteY12956"/>
                    </a:cxn>
                    <a:cxn ang="0">
                      <a:pos x="connsiteX12957" y="connsiteY12957"/>
                    </a:cxn>
                    <a:cxn ang="0">
                      <a:pos x="connsiteX12958" y="connsiteY12958"/>
                    </a:cxn>
                    <a:cxn ang="0">
                      <a:pos x="connsiteX12959" y="connsiteY12959"/>
                    </a:cxn>
                    <a:cxn ang="0">
                      <a:pos x="connsiteX12960" y="connsiteY12960"/>
                    </a:cxn>
                    <a:cxn ang="0">
                      <a:pos x="connsiteX12961" y="connsiteY12961"/>
                    </a:cxn>
                    <a:cxn ang="0">
                      <a:pos x="connsiteX12962" y="connsiteY12962"/>
                    </a:cxn>
                    <a:cxn ang="0">
                      <a:pos x="connsiteX12963" y="connsiteY12963"/>
                    </a:cxn>
                    <a:cxn ang="0">
                      <a:pos x="connsiteX12964" y="connsiteY12964"/>
                    </a:cxn>
                    <a:cxn ang="0">
                      <a:pos x="connsiteX12965" y="connsiteY12965"/>
                    </a:cxn>
                    <a:cxn ang="0">
                      <a:pos x="connsiteX12966" y="connsiteY12966"/>
                    </a:cxn>
                    <a:cxn ang="0">
                      <a:pos x="connsiteX12967" y="connsiteY12967"/>
                    </a:cxn>
                    <a:cxn ang="0">
                      <a:pos x="connsiteX12968" y="connsiteY12968"/>
                    </a:cxn>
                    <a:cxn ang="0">
                      <a:pos x="connsiteX12969" y="connsiteY12969"/>
                    </a:cxn>
                    <a:cxn ang="0">
                      <a:pos x="connsiteX12970" y="connsiteY12970"/>
                    </a:cxn>
                    <a:cxn ang="0">
                      <a:pos x="connsiteX12971" y="connsiteY12971"/>
                    </a:cxn>
                    <a:cxn ang="0">
                      <a:pos x="connsiteX12972" y="connsiteY12972"/>
                    </a:cxn>
                    <a:cxn ang="0">
                      <a:pos x="connsiteX12973" y="connsiteY12973"/>
                    </a:cxn>
                    <a:cxn ang="0">
                      <a:pos x="connsiteX12974" y="connsiteY12974"/>
                    </a:cxn>
                    <a:cxn ang="0">
                      <a:pos x="connsiteX12975" y="connsiteY12975"/>
                    </a:cxn>
                    <a:cxn ang="0">
                      <a:pos x="connsiteX12976" y="connsiteY12976"/>
                    </a:cxn>
                    <a:cxn ang="0">
                      <a:pos x="connsiteX12977" y="connsiteY12977"/>
                    </a:cxn>
                    <a:cxn ang="0">
                      <a:pos x="connsiteX12978" y="connsiteY12978"/>
                    </a:cxn>
                    <a:cxn ang="0">
                      <a:pos x="connsiteX12979" y="connsiteY12979"/>
                    </a:cxn>
                    <a:cxn ang="0">
                      <a:pos x="connsiteX12980" y="connsiteY12980"/>
                    </a:cxn>
                    <a:cxn ang="0">
                      <a:pos x="connsiteX12981" y="connsiteY12981"/>
                    </a:cxn>
                    <a:cxn ang="0">
                      <a:pos x="connsiteX12982" y="connsiteY12982"/>
                    </a:cxn>
                    <a:cxn ang="0">
                      <a:pos x="connsiteX12983" y="connsiteY12983"/>
                    </a:cxn>
                    <a:cxn ang="0">
                      <a:pos x="connsiteX12984" y="connsiteY12984"/>
                    </a:cxn>
                    <a:cxn ang="0">
                      <a:pos x="connsiteX12985" y="connsiteY12985"/>
                    </a:cxn>
                    <a:cxn ang="0">
                      <a:pos x="connsiteX12986" y="connsiteY12986"/>
                    </a:cxn>
                    <a:cxn ang="0">
                      <a:pos x="connsiteX12987" y="connsiteY12987"/>
                    </a:cxn>
                    <a:cxn ang="0">
                      <a:pos x="connsiteX12988" y="connsiteY12988"/>
                    </a:cxn>
                    <a:cxn ang="0">
                      <a:pos x="connsiteX12989" y="connsiteY12989"/>
                    </a:cxn>
                    <a:cxn ang="0">
                      <a:pos x="connsiteX12990" y="connsiteY12990"/>
                    </a:cxn>
                    <a:cxn ang="0">
                      <a:pos x="connsiteX12991" y="connsiteY12991"/>
                    </a:cxn>
                    <a:cxn ang="0">
                      <a:pos x="connsiteX12992" y="connsiteY12992"/>
                    </a:cxn>
                    <a:cxn ang="0">
                      <a:pos x="connsiteX12993" y="connsiteY12993"/>
                    </a:cxn>
                    <a:cxn ang="0">
                      <a:pos x="connsiteX12994" y="connsiteY12994"/>
                    </a:cxn>
                    <a:cxn ang="0">
                      <a:pos x="connsiteX12995" y="connsiteY12995"/>
                    </a:cxn>
                    <a:cxn ang="0">
                      <a:pos x="connsiteX12996" y="connsiteY12996"/>
                    </a:cxn>
                    <a:cxn ang="0">
                      <a:pos x="connsiteX12997" y="connsiteY12997"/>
                    </a:cxn>
                    <a:cxn ang="0">
                      <a:pos x="connsiteX12998" y="connsiteY12998"/>
                    </a:cxn>
                    <a:cxn ang="0">
                      <a:pos x="connsiteX12999" y="connsiteY12999"/>
                    </a:cxn>
                    <a:cxn ang="0">
                      <a:pos x="connsiteX13000" y="connsiteY13000"/>
                    </a:cxn>
                    <a:cxn ang="0">
                      <a:pos x="connsiteX13001" y="connsiteY13001"/>
                    </a:cxn>
                    <a:cxn ang="0">
                      <a:pos x="connsiteX13002" y="connsiteY13002"/>
                    </a:cxn>
                    <a:cxn ang="0">
                      <a:pos x="connsiteX13003" y="connsiteY13003"/>
                    </a:cxn>
                    <a:cxn ang="0">
                      <a:pos x="connsiteX13004" y="connsiteY13004"/>
                    </a:cxn>
                    <a:cxn ang="0">
                      <a:pos x="connsiteX13005" y="connsiteY13005"/>
                    </a:cxn>
                    <a:cxn ang="0">
                      <a:pos x="connsiteX13006" y="connsiteY13006"/>
                    </a:cxn>
                    <a:cxn ang="0">
                      <a:pos x="connsiteX13007" y="connsiteY13007"/>
                    </a:cxn>
                    <a:cxn ang="0">
                      <a:pos x="connsiteX13008" y="connsiteY13008"/>
                    </a:cxn>
                    <a:cxn ang="0">
                      <a:pos x="connsiteX13009" y="connsiteY13009"/>
                    </a:cxn>
                    <a:cxn ang="0">
                      <a:pos x="connsiteX13010" y="connsiteY13010"/>
                    </a:cxn>
                    <a:cxn ang="0">
                      <a:pos x="connsiteX13011" y="connsiteY13011"/>
                    </a:cxn>
                    <a:cxn ang="0">
                      <a:pos x="connsiteX13012" y="connsiteY13012"/>
                    </a:cxn>
                    <a:cxn ang="0">
                      <a:pos x="connsiteX13013" y="connsiteY13013"/>
                    </a:cxn>
                    <a:cxn ang="0">
                      <a:pos x="connsiteX13014" y="connsiteY13014"/>
                    </a:cxn>
                    <a:cxn ang="0">
                      <a:pos x="connsiteX13015" y="connsiteY13015"/>
                    </a:cxn>
                    <a:cxn ang="0">
                      <a:pos x="connsiteX13016" y="connsiteY13016"/>
                    </a:cxn>
                    <a:cxn ang="0">
                      <a:pos x="connsiteX13017" y="connsiteY13017"/>
                    </a:cxn>
                    <a:cxn ang="0">
                      <a:pos x="connsiteX13018" y="connsiteY13018"/>
                    </a:cxn>
                    <a:cxn ang="0">
                      <a:pos x="connsiteX13019" y="connsiteY13019"/>
                    </a:cxn>
                    <a:cxn ang="0">
                      <a:pos x="connsiteX13020" y="connsiteY13020"/>
                    </a:cxn>
                    <a:cxn ang="0">
                      <a:pos x="connsiteX13021" y="connsiteY13021"/>
                    </a:cxn>
                    <a:cxn ang="0">
                      <a:pos x="connsiteX13022" y="connsiteY13022"/>
                    </a:cxn>
                    <a:cxn ang="0">
                      <a:pos x="connsiteX13023" y="connsiteY13023"/>
                    </a:cxn>
                    <a:cxn ang="0">
                      <a:pos x="connsiteX13024" y="connsiteY13024"/>
                    </a:cxn>
                    <a:cxn ang="0">
                      <a:pos x="connsiteX13025" y="connsiteY13025"/>
                    </a:cxn>
                    <a:cxn ang="0">
                      <a:pos x="connsiteX13026" y="connsiteY13026"/>
                    </a:cxn>
                    <a:cxn ang="0">
                      <a:pos x="connsiteX13027" y="connsiteY13027"/>
                    </a:cxn>
                    <a:cxn ang="0">
                      <a:pos x="connsiteX13028" y="connsiteY13028"/>
                    </a:cxn>
                    <a:cxn ang="0">
                      <a:pos x="connsiteX13029" y="connsiteY13029"/>
                    </a:cxn>
                    <a:cxn ang="0">
                      <a:pos x="connsiteX13030" y="connsiteY13030"/>
                    </a:cxn>
                    <a:cxn ang="0">
                      <a:pos x="connsiteX13031" y="connsiteY13031"/>
                    </a:cxn>
                    <a:cxn ang="0">
                      <a:pos x="connsiteX13032" y="connsiteY13032"/>
                    </a:cxn>
                    <a:cxn ang="0">
                      <a:pos x="connsiteX13033" y="connsiteY13033"/>
                    </a:cxn>
                    <a:cxn ang="0">
                      <a:pos x="connsiteX13034" y="connsiteY13034"/>
                    </a:cxn>
                    <a:cxn ang="0">
                      <a:pos x="connsiteX13035" y="connsiteY13035"/>
                    </a:cxn>
                    <a:cxn ang="0">
                      <a:pos x="connsiteX13036" y="connsiteY13036"/>
                    </a:cxn>
                    <a:cxn ang="0">
                      <a:pos x="connsiteX13037" y="connsiteY13037"/>
                    </a:cxn>
                    <a:cxn ang="0">
                      <a:pos x="connsiteX13038" y="connsiteY13038"/>
                    </a:cxn>
                    <a:cxn ang="0">
                      <a:pos x="connsiteX13039" y="connsiteY13039"/>
                    </a:cxn>
                    <a:cxn ang="0">
                      <a:pos x="connsiteX13040" y="connsiteY13040"/>
                    </a:cxn>
                    <a:cxn ang="0">
                      <a:pos x="connsiteX13041" y="connsiteY13041"/>
                    </a:cxn>
                    <a:cxn ang="0">
                      <a:pos x="connsiteX13042" y="connsiteY13042"/>
                    </a:cxn>
                    <a:cxn ang="0">
                      <a:pos x="connsiteX13043" y="connsiteY13043"/>
                    </a:cxn>
                    <a:cxn ang="0">
                      <a:pos x="connsiteX13044" y="connsiteY13044"/>
                    </a:cxn>
                    <a:cxn ang="0">
                      <a:pos x="connsiteX13045" y="connsiteY13045"/>
                    </a:cxn>
                    <a:cxn ang="0">
                      <a:pos x="connsiteX13046" y="connsiteY13046"/>
                    </a:cxn>
                    <a:cxn ang="0">
                      <a:pos x="connsiteX13047" y="connsiteY13047"/>
                    </a:cxn>
                    <a:cxn ang="0">
                      <a:pos x="connsiteX13048" y="connsiteY13048"/>
                    </a:cxn>
                    <a:cxn ang="0">
                      <a:pos x="connsiteX13049" y="connsiteY13049"/>
                    </a:cxn>
                    <a:cxn ang="0">
                      <a:pos x="connsiteX13050" y="connsiteY13050"/>
                    </a:cxn>
                    <a:cxn ang="0">
                      <a:pos x="connsiteX13051" y="connsiteY13051"/>
                    </a:cxn>
                    <a:cxn ang="0">
                      <a:pos x="connsiteX13052" y="connsiteY13052"/>
                    </a:cxn>
                    <a:cxn ang="0">
                      <a:pos x="connsiteX13053" y="connsiteY13053"/>
                    </a:cxn>
                    <a:cxn ang="0">
                      <a:pos x="connsiteX13054" y="connsiteY13054"/>
                    </a:cxn>
                    <a:cxn ang="0">
                      <a:pos x="connsiteX13055" y="connsiteY13055"/>
                    </a:cxn>
                    <a:cxn ang="0">
                      <a:pos x="connsiteX13056" y="connsiteY13056"/>
                    </a:cxn>
                    <a:cxn ang="0">
                      <a:pos x="connsiteX13057" y="connsiteY13057"/>
                    </a:cxn>
                    <a:cxn ang="0">
                      <a:pos x="connsiteX13058" y="connsiteY13058"/>
                    </a:cxn>
                    <a:cxn ang="0">
                      <a:pos x="connsiteX13059" y="connsiteY13059"/>
                    </a:cxn>
                    <a:cxn ang="0">
                      <a:pos x="connsiteX13060" y="connsiteY13060"/>
                    </a:cxn>
                    <a:cxn ang="0">
                      <a:pos x="connsiteX13061" y="connsiteY13061"/>
                    </a:cxn>
                    <a:cxn ang="0">
                      <a:pos x="connsiteX13062" y="connsiteY13062"/>
                    </a:cxn>
                    <a:cxn ang="0">
                      <a:pos x="connsiteX13063" y="connsiteY13063"/>
                    </a:cxn>
                    <a:cxn ang="0">
                      <a:pos x="connsiteX13064" y="connsiteY13064"/>
                    </a:cxn>
                    <a:cxn ang="0">
                      <a:pos x="connsiteX13065" y="connsiteY13065"/>
                    </a:cxn>
                    <a:cxn ang="0">
                      <a:pos x="connsiteX13066" y="connsiteY13066"/>
                    </a:cxn>
                    <a:cxn ang="0">
                      <a:pos x="connsiteX13067" y="connsiteY13067"/>
                    </a:cxn>
                    <a:cxn ang="0">
                      <a:pos x="connsiteX13068" y="connsiteY13068"/>
                    </a:cxn>
                    <a:cxn ang="0">
                      <a:pos x="connsiteX13069" y="connsiteY13069"/>
                    </a:cxn>
                    <a:cxn ang="0">
                      <a:pos x="connsiteX13070" y="connsiteY13070"/>
                    </a:cxn>
                    <a:cxn ang="0">
                      <a:pos x="connsiteX13071" y="connsiteY13071"/>
                    </a:cxn>
                    <a:cxn ang="0">
                      <a:pos x="connsiteX13072" y="connsiteY13072"/>
                    </a:cxn>
                    <a:cxn ang="0">
                      <a:pos x="connsiteX13073" y="connsiteY13073"/>
                    </a:cxn>
                    <a:cxn ang="0">
                      <a:pos x="connsiteX13074" y="connsiteY13074"/>
                    </a:cxn>
                    <a:cxn ang="0">
                      <a:pos x="connsiteX13075" y="connsiteY13075"/>
                    </a:cxn>
                    <a:cxn ang="0">
                      <a:pos x="connsiteX13076" y="connsiteY13076"/>
                    </a:cxn>
                    <a:cxn ang="0">
                      <a:pos x="connsiteX13077" y="connsiteY13077"/>
                    </a:cxn>
                    <a:cxn ang="0">
                      <a:pos x="connsiteX13078" y="connsiteY13078"/>
                    </a:cxn>
                    <a:cxn ang="0">
                      <a:pos x="connsiteX13079" y="connsiteY13079"/>
                    </a:cxn>
                    <a:cxn ang="0">
                      <a:pos x="connsiteX13080" y="connsiteY13080"/>
                    </a:cxn>
                    <a:cxn ang="0">
                      <a:pos x="connsiteX13081" y="connsiteY13081"/>
                    </a:cxn>
                    <a:cxn ang="0">
                      <a:pos x="connsiteX13082" y="connsiteY13082"/>
                    </a:cxn>
                    <a:cxn ang="0">
                      <a:pos x="connsiteX13083" y="connsiteY13083"/>
                    </a:cxn>
                    <a:cxn ang="0">
                      <a:pos x="connsiteX13084" y="connsiteY13084"/>
                    </a:cxn>
                    <a:cxn ang="0">
                      <a:pos x="connsiteX13085" y="connsiteY13085"/>
                    </a:cxn>
                    <a:cxn ang="0">
                      <a:pos x="connsiteX13086" y="connsiteY13086"/>
                    </a:cxn>
                    <a:cxn ang="0">
                      <a:pos x="connsiteX13087" y="connsiteY13087"/>
                    </a:cxn>
                    <a:cxn ang="0">
                      <a:pos x="connsiteX13088" y="connsiteY13088"/>
                    </a:cxn>
                    <a:cxn ang="0">
                      <a:pos x="connsiteX13089" y="connsiteY13089"/>
                    </a:cxn>
                    <a:cxn ang="0">
                      <a:pos x="connsiteX13090" y="connsiteY13090"/>
                    </a:cxn>
                    <a:cxn ang="0">
                      <a:pos x="connsiteX13091" y="connsiteY13091"/>
                    </a:cxn>
                    <a:cxn ang="0">
                      <a:pos x="connsiteX13092" y="connsiteY13092"/>
                    </a:cxn>
                    <a:cxn ang="0">
                      <a:pos x="connsiteX13093" y="connsiteY13093"/>
                    </a:cxn>
                    <a:cxn ang="0">
                      <a:pos x="connsiteX13094" y="connsiteY13094"/>
                    </a:cxn>
                    <a:cxn ang="0">
                      <a:pos x="connsiteX13095" y="connsiteY13095"/>
                    </a:cxn>
                    <a:cxn ang="0">
                      <a:pos x="connsiteX13096" y="connsiteY13096"/>
                    </a:cxn>
                    <a:cxn ang="0">
                      <a:pos x="connsiteX13097" y="connsiteY13097"/>
                    </a:cxn>
                    <a:cxn ang="0">
                      <a:pos x="connsiteX13098" y="connsiteY13098"/>
                    </a:cxn>
                    <a:cxn ang="0">
                      <a:pos x="connsiteX13099" y="connsiteY13099"/>
                    </a:cxn>
                    <a:cxn ang="0">
                      <a:pos x="connsiteX13100" y="connsiteY13100"/>
                    </a:cxn>
                    <a:cxn ang="0">
                      <a:pos x="connsiteX13101" y="connsiteY13101"/>
                    </a:cxn>
                    <a:cxn ang="0">
                      <a:pos x="connsiteX13102" y="connsiteY13102"/>
                    </a:cxn>
                    <a:cxn ang="0">
                      <a:pos x="connsiteX13103" y="connsiteY13103"/>
                    </a:cxn>
                    <a:cxn ang="0">
                      <a:pos x="connsiteX13104" y="connsiteY13104"/>
                    </a:cxn>
                    <a:cxn ang="0">
                      <a:pos x="connsiteX13105" y="connsiteY13105"/>
                    </a:cxn>
                    <a:cxn ang="0">
                      <a:pos x="connsiteX13106" y="connsiteY13106"/>
                    </a:cxn>
                    <a:cxn ang="0">
                      <a:pos x="connsiteX13107" y="connsiteY13107"/>
                    </a:cxn>
                    <a:cxn ang="0">
                      <a:pos x="connsiteX13108" y="connsiteY13108"/>
                    </a:cxn>
                    <a:cxn ang="0">
                      <a:pos x="connsiteX13109" y="connsiteY13109"/>
                    </a:cxn>
                    <a:cxn ang="0">
                      <a:pos x="connsiteX13110" y="connsiteY13110"/>
                    </a:cxn>
                    <a:cxn ang="0">
                      <a:pos x="connsiteX13111" y="connsiteY13111"/>
                    </a:cxn>
                    <a:cxn ang="0">
                      <a:pos x="connsiteX13112" y="connsiteY13112"/>
                    </a:cxn>
                    <a:cxn ang="0">
                      <a:pos x="connsiteX13113" y="connsiteY13113"/>
                    </a:cxn>
                    <a:cxn ang="0">
                      <a:pos x="connsiteX13114" y="connsiteY13114"/>
                    </a:cxn>
                    <a:cxn ang="0">
                      <a:pos x="connsiteX13115" y="connsiteY13115"/>
                    </a:cxn>
                    <a:cxn ang="0">
                      <a:pos x="connsiteX13116" y="connsiteY13116"/>
                    </a:cxn>
                    <a:cxn ang="0">
                      <a:pos x="connsiteX13117" y="connsiteY13117"/>
                    </a:cxn>
                    <a:cxn ang="0">
                      <a:pos x="connsiteX13118" y="connsiteY13118"/>
                    </a:cxn>
                    <a:cxn ang="0">
                      <a:pos x="connsiteX13119" y="connsiteY13119"/>
                    </a:cxn>
                    <a:cxn ang="0">
                      <a:pos x="connsiteX13120" y="connsiteY13120"/>
                    </a:cxn>
                    <a:cxn ang="0">
                      <a:pos x="connsiteX13121" y="connsiteY13121"/>
                    </a:cxn>
                    <a:cxn ang="0">
                      <a:pos x="connsiteX13122" y="connsiteY13122"/>
                    </a:cxn>
                    <a:cxn ang="0">
                      <a:pos x="connsiteX13123" y="connsiteY13123"/>
                    </a:cxn>
                    <a:cxn ang="0">
                      <a:pos x="connsiteX13124" y="connsiteY13124"/>
                    </a:cxn>
                    <a:cxn ang="0">
                      <a:pos x="connsiteX13125" y="connsiteY13125"/>
                    </a:cxn>
                    <a:cxn ang="0">
                      <a:pos x="connsiteX13126" y="connsiteY13126"/>
                    </a:cxn>
                    <a:cxn ang="0">
                      <a:pos x="connsiteX13127" y="connsiteY13127"/>
                    </a:cxn>
                    <a:cxn ang="0">
                      <a:pos x="connsiteX13128" y="connsiteY13128"/>
                    </a:cxn>
                    <a:cxn ang="0">
                      <a:pos x="connsiteX13129" y="connsiteY13129"/>
                    </a:cxn>
                    <a:cxn ang="0">
                      <a:pos x="connsiteX13130" y="connsiteY13130"/>
                    </a:cxn>
                    <a:cxn ang="0">
                      <a:pos x="connsiteX13131" y="connsiteY13131"/>
                    </a:cxn>
                    <a:cxn ang="0">
                      <a:pos x="connsiteX13132" y="connsiteY13132"/>
                    </a:cxn>
                    <a:cxn ang="0">
                      <a:pos x="connsiteX13133" y="connsiteY13133"/>
                    </a:cxn>
                    <a:cxn ang="0">
                      <a:pos x="connsiteX13134" y="connsiteY13134"/>
                    </a:cxn>
                    <a:cxn ang="0">
                      <a:pos x="connsiteX13135" y="connsiteY13135"/>
                    </a:cxn>
                    <a:cxn ang="0">
                      <a:pos x="connsiteX13136" y="connsiteY13136"/>
                    </a:cxn>
                    <a:cxn ang="0">
                      <a:pos x="connsiteX13137" y="connsiteY13137"/>
                    </a:cxn>
                    <a:cxn ang="0">
                      <a:pos x="connsiteX13138" y="connsiteY13138"/>
                    </a:cxn>
                    <a:cxn ang="0">
                      <a:pos x="connsiteX13139" y="connsiteY13139"/>
                    </a:cxn>
                    <a:cxn ang="0">
                      <a:pos x="connsiteX13140" y="connsiteY13140"/>
                    </a:cxn>
                    <a:cxn ang="0">
                      <a:pos x="connsiteX13141" y="connsiteY13141"/>
                    </a:cxn>
                    <a:cxn ang="0">
                      <a:pos x="connsiteX13142" y="connsiteY13142"/>
                    </a:cxn>
                    <a:cxn ang="0">
                      <a:pos x="connsiteX13143" y="connsiteY13143"/>
                    </a:cxn>
                    <a:cxn ang="0">
                      <a:pos x="connsiteX13144" y="connsiteY13144"/>
                    </a:cxn>
                    <a:cxn ang="0">
                      <a:pos x="connsiteX13145" y="connsiteY13145"/>
                    </a:cxn>
                    <a:cxn ang="0">
                      <a:pos x="connsiteX13146" y="connsiteY13146"/>
                    </a:cxn>
                    <a:cxn ang="0">
                      <a:pos x="connsiteX13147" y="connsiteY13147"/>
                    </a:cxn>
                    <a:cxn ang="0">
                      <a:pos x="connsiteX13148" y="connsiteY13148"/>
                    </a:cxn>
                    <a:cxn ang="0">
                      <a:pos x="connsiteX13149" y="connsiteY13149"/>
                    </a:cxn>
                    <a:cxn ang="0">
                      <a:pos x="connsiteX13150" y="connsiteY13150"/>
                    </a:cxn>
                    <a:cxn ang="0">
                      <a:pos x="connsiteX13151" y="connsiteY13151"/>
                    </a:cxn>
                    <a:cxn ang="0">
                      <a:pos x="connsiteX13152" y="connsiteY13152"/>
                    </a:cxn>
                    <a:cxn ang="0">
                      <a:pos x="connsiteX13153" y="connsiteY13153"/>
                    </a:cxn>
                    <a:cxn ang="0">
                      <a:pos x="connsiteX13154" y="connsiteY13154"/>
                    </a:cxn>
                    <a:cxn ang="0">
                      <a:pos x="connsiteX13155" y="connsiteY13155"/>
                    </a:cxn>
                    <a:cxn ang="0">
                      <a:pos x="connsiteX13156" y="connsiteY13156"/>
                    </a:cxn>
                    <a:cxn ang="0">
                      <a:pos x="connsiteX13157" y="connsiteY13157"/>
                    </a:cxn>
                    <a:cxn ang="0">
                      <a:pos x="connsiteX13158" y="connsiteY13158"/>
                    </a:cxn>
                    <a:cxn ang="0">
                      <a:pos x="connsiteX13159" y="connsiteY13159"/>
                    </a:cxn>
                    <a:cxn ang="0">
                      <a:pos x="connsiteX13160" y="connsiteY13160"/>
                    </a:cxn>
                    <a:cxn ang="0">
                      <a:pos x="connsiteX13161" y="connsiteY13161"/>
                    </a:cxn>
                    <a:cxn ang="0">
                      <a:pos x="connsiteX13162" y="connsiteY13162"/>
                    </a:cxn>
                    <a:cxn ang="0">
                      <a:pos x="connsiteX13163" y="connsiteY13163"/>
                    </a:cxn>
                    <a:cxn ang="0">
                      <a:pos x="connsiteX13164" y="connsiteY13164"/>
                    </a:cxn>
                    <a:cxn ang="0">
                      <a:pos x="connsiteX13165" y="connsiteY13165"/>
                    </a:cxn>
                    <a:cxn ang="0">
                      <a:pos x="connsiteX13166" y="connsiteY13166"/>
                    </a:cxn>
                    <a:cxn ang="0">
                      <a:pos x="connsiteX13167" y="connsiteY13167"/>
                    </a:cxn>
                    <a:cxn ang="0">
                      <a:pos x="connsiteX13168" y="connsiteY13168"/>
                    </a:cxn>
                    <a:cxn ang="0">
                      <a:pos x="connsiteX13169" y="connsiteY13169"/>
                    </a:cxn>
                    <a:cxn ang="0">
                      <a:pos x="connsiteX13170" y="connsiteY13170"/>
                    </a:cxn>
                    <a:cxn ang="0">
                      <a:pos x="connsiteX13171" y="connsiteY13171"/>
                    </a:cxn>
                    <a:cxn ang="0">
                      <a:pos x="connsiteX13172" y="connsiteY13172"/>
                    </a:cxn>
                    <a:cxn ang="0">
                      <a:pos x="connsiteX13173" y="connsiteY13173"/>
                    </a:cxn>
                    <a:cxn ang="0">
                      <a:pos x="connsiteX13174" y="connsiteY13174"/>
                    </a:cxn>
                    <a:cxn ang="0">
                      <a:pos x="connsiteX13175" y="connsiteY13175"/>
                    </a:cxn>
                    <a:cxn ang="0">
                      <a:pos x="connsiteX13176" y="connsiteY13176"/>
                    </a:cxn>
                    <a:cxn ang="0">
                      <a:pos x="connsiteX13177" y="connsiteY13177"/>
                    </a:cxn>
                    <a:cxn ang="0">
                      <a:pos x="connsiteX13178" y="connsiteY13178"/>
                    </a:cxn>
                    <a:cxn ang="0">
                      <a:pos x="connsiteX13179" y="connsiteY13179"/>
                    </a:cxn>
                    <a:cxn ang="0">
                      <a:pos x="connsiteX13180" y="connsiteY13180"/>
                    </a:cxn>
                    <a:cxn ang="0">
                      <a:pos x="connsiteX13181" y="connsiteY13181"/>
                    </a:cxn>
                    <a:cxn ang="0">
                      <a:pos x="connsiteX13182" y="connsiteY13182"/>
                    </a:cxn>
                    <a:cxn ang="0">
                      <a:pos x="connsiteX13183" y="connsiteY13183"/>
                    </a:cxn>
                    <a:cxn ang="0">
                      <a:pos x="connsiteX13184" y="connsiteY13184"/>
                    </a:cxn>
                    <a:cxn ang="0">
                      <a:pos x="connsiteX13185" y="connsiteY13185"/>
                    </a:cxn>
                    <a:cxn ang="0">
                      <a:pos x="connsiteX13186" y="connsiteY13186"/>
                    </a:cxn>
                    <a:cxn ang="0">
                      <a:pos x="connsiteX13187" y="connsiteY13187"/>
                    </a:cxn>
                    <a:cxn ang="0">
                      <a:pos x="connsiteX13188" y="connsiteY13188"/>
                    </a:cxn>
                    <a:cxn ang="0">
                      <a:pos x="connsiteX13189" y="connsiteY13189"/>
                    </a:cxn>
                    <a:cxn ang="0">
                      <a:pos x="connsiteX13190" y="connsiteY13190"/>
                    </a:cxn>
                    <a:cxn ang="0">
                      <a:pos x="connsiteX13191" y="connsiteY13191"/>
                    </a:cxn>
                    <a:cxn ang="0">
                      <a:pos x="connsiteX13192" y="connsiteY13192"/>
                    </a:cxn>
                    <a:cxn ang="0">
                      <a:pos x="connsiteX13193" y="connsiteY13193"/>
                    </a:cxn>
                    <a:cxn ang="0">
                      <a:pos x="connsiteX13194" y="connsiteY13194"/>
                    </a:cxn>
                    <a:cxn ang="0">
                      <a:pos x="connsiteX13195" y="connsiteY13195"/>
                    </a:cxn>
                    <a:cxn ang="0">
                      <a:pos x="connsiteX13196" y="connsiteY13196"/>
                    </a:cxn>
                    <a:cxn ang="0">
                      <a:pos x="connsiteX13197" y="connsiteY13197"/>
                    </a:cxn>
                    <a:cxn ang="0">
                      <a:pos x="connsiteX13198" y="connsiteY13198"/>
                    </a:cxn>
                    <a:cxn ang="0">
                      <a:pos x="connsiteX13199" y="connsiteY13199"/>
                    </a:cxn>
                    <a:cxn ang="0">
                      <a:pos x="connsiteX13200" y="connsiteY13200"/>
                    </a:cxn>
                    <a:cxn ang="0">
                      <a:pos x="connsiteX13201" y="connsiteY13201"/>
                    </a:cxn>
                    <a:cxn ang="0">
                      <a:pos x="connsiteX13202" y="connsiteY13202"/>
                    </a:cxn>
                    <a:cxn ang="0">
                      <a:pos x="connsiteX13203" y="connsiteY13203"/>
                    </a:cxn>
                    <a:cxn ang="0">
                      <a:pos x="connsiteX13204" y="connsiteY13204"/>
                    </a:cxn>
                    <a:cxn ang="0">
                      <a:pos x="connsiteX13205" y="connsiteY13205"/>
                    </a:cxn>
                    <a:cxn ang="0">
                      <a:pos x="connsiteX13206" y="connsiteY13206"/>
                    </a:cxn>
                    <a:cxn ang="0">
                      <a:pos x="connsiteX13207" y="connsiteY13207"/>
                    </a:cxn>
                    <a:cxn ang="0">
                      <a:pos x="connsiteX13208" y="connsiteY13208"/>
                    </a:cxn>
                    <a:cxn ang="0">
                      <a:pos x="connsiteX13209" y="connsiteY13209"/>
                    </a:cxn>
                    <a:cxn ang="0">
                      <a:pos x="connsiteX13210" y="connsiteY13210"/>
                    </a:cxn>
                    <a:cxn ang="0">
                      <a:pos x="connsiteX13211" y="connsiteY13211"/>
                    </a:cxn>
                    <a:cxn ang="0">
                      <a:pos x="connsiteX13212" y="connsiteY13212"/>
                    </a:cxn>
                    <a:cxn ang="0">
                      <a:pos x="connsiteX13213" y="connsiteY13213"/>
                    </a:cxn>
                    <a:cxn ang="0">
                      <a:pos x="connsiteX13214" y="connsiteY13214"/>
                    </a:cxn>
                    <a:cxn ang="0">
                      <a:pos x="connsiteX13215" y="connsiteY13215"/>
                    </a:cxn>
                    <a:cxn ang="0">
                      <a:pos x="connsiteX13216" y="connsiteY13216"/>
                    </a:cxn>
                    <a:cxn ang="0">
                      <a:pos x="connsiteX13217" y="connsiteY13217"/>
                    </a:cxn>
                    <a:cxn ang="0">
                      <a:pos x="connsiteX13218" y="connsiteY13218"/>
                    </a:cxn>
                    <a:cxn ang="0">
                      <a:pos x="connsiteX13219" y="connsiteY13219"/>
                    </a:cxn>
                    <a:cxn ang="0">
                      <a:pos x="connsiteX13220" y="connsiteY13220"/>
                    </a:cxn>
                    <a:cxn ang="0">
                      <a:pos x="connsiteX13221" y="connsiteY13221"/>
                    </a:cxn>
                    <a:cxn ang="0">
                      <a:pos x="connsiteX13222" y="connsiteY13222"/>
                    </a:cxn>
                    <a:cxn ang="0">
                      <a:pos x="connsiteX13223" y="connsiteY13223"/>
                    </a:cxn>
                    <a:cxn ang="0">
                      <a:pos x="connsiteX13224" y="connsiteY13224"/>
                    </a:cxn>
                    <a:cxn ang="0">
                      <a:pos x="connsiteX13225" y="connsiteY13225"/>
                    </a:cxn>
                    <a:cxn ang="0">
                      <a:pos x="connsiteX13226" y="connsiteY13226"/>
                    </a:cxn>
                    <a:cxn ang="0">
                      <a:pos x="connsiteX13227" y="connsiteY13227"/>
                    </a:cxn>
                    <a:cxn ang="0">
                      <a:pos x="connsiteX13228" y="connsiteY13228"/>
                    </a:cxn>
                    <a:cxn ang="0">
                      <a:pos x="connsiteX13229" y="connsiteY13229"/>
                    </a:cxn>
                    <a:cxn ang="0">
                      <a:pos x="connsiteX13230" y="connsiteY13230"/>
                    </a:cxn>
                    <a:cxn ang="0">
                      <a:pos x="connsiteX13231" y="connsiteY13231"/>
                    </a:cxn>
                    <a:cxn ang="0">
                      <a:pos x="connsiteX13232" y="connsiteY13232"/>
                    </a:cxn>
                    <a:cxn ang="0">
                      <a:pos x="connsiteX13233" y="connsiteY13233"/>
                    </a:cxn>
                    <a:cxn ang="0">
                      <a:pos x="connsiteX13234" y="connsiteY13234"/>
                    </a:cxn>
                    <a:cxn ang="0">
                      <a:pos x="connsiteX13235" y="connsiteY13235"/>
                    </a:cxn>
                    <a:cxn ang="0">
                      <a:pos x="connsiteX13236" y="connsiteY13236"/>
                    </a:cxn>
                    <a:cxn ang="0">
                      <a:pos x="connsiteX13237" y="connsiteY13237"/>
                    </a:cxn>
                    <a:cxn ang="0">
                      <a:pos x="connsiteX13238" y="connsiteY13238"/>
                    </a:cxn>
                    <a:cxn ang="0">
                      <a:pos x="connsiteX13239" y="connsiteY13239"/>
                    </a:cxn>
                    <a:cxn ang="0">
                      <a:pos x="connsiteX13240" y="connsiteY13240"/>
                    </a:cxn>
                    <a:cxn ang="0">
                      <a:pos x="connsiteX13241" y="connsiteY13241"/>
                    </a:cxn>
                    <a:cxn ang="0">
                      <a:pos x="connsiteX13242" y="connsiteY13242"/>
                    </a:cxn>
                    <a:cxn ang="0">
                      <a:pos x="connsiteX13243" y="connsiteY13243"/>
                    </a:cxn>
                    <a:cxn ang="0">
                      <a:pos x="connsiteX13244" y="connsiteY13244"/>
                    </a:cxn>
                    <a:cxn ang="0">
                      <a:pos x="connsiteX13245" y="connsiteY13245"/>
                    </a:cxn>
                    <a:cxn ang="0">
                      <a:pos x="connsiteX13246" y="connsiteY13246"/>
                    </a:cxn>
                    <a:cxn ang="0">
                      <a:pos x="connsiteX13247" y="connsiteY13247"/>
                    </a:cxn>
                    <a:cxn ang="0">
                      <a:pos x="connsiteX13248" y="connsiteY13248"/>
                    </a:cxn>
                    <a:cxn ang="0">
                      <a:pos x="connsiteX13249" y="connsiteY13249"/>
                    </a:cxn>
                    <a:cxn ang="0">
                      <a:pos x="connsiteX13250" y="connsiteY13250"/>
                    </a:cxn>
                    <a:cxn ang="0">
                      <a:pos x="connsiteX13251" y="connsiteY13251"/>
                    </a:cxn>
                    <a:cxn ang="0">
                      <a:pos x="connsiteX13252" y="connsiteY13252"/>
                    </a:cxn>
                    <a:cxn ang="0">
                      <a:pos x="connsiteX13253" y="connsiteY13253"/>
                    </a:cxn>
                    <a:cxn ang="0">
                      <a:pos x="connsiteX13254" y="connsiteY13254"/>
                    </a:cxn>
                    <a:cxn ang="0">
                      <a:pos x="connsiteX13255" y="connsiteY13255"/>
                    </a:cxn>
                    <a:cxn ang="0">
                      <a:pos x="connsiteX13256" y="connsiteY13256"/>
                    </a:cxn>
                    <a:cxn ang="0">
                      <a:pos x="connsiteX13257" y="connsiteY13257"/>
                    </a:cxn>
                    <a:cxn ang="0">
                      <a:pos x="connsiteX13258" y="connsiteY13258"/>
                    </a:cxn>
                    <a:cxn ang="0">
                      <a:pos x="connsiteX13259" y="connsiteY13259"/>
                    </a:cxn>
                    <a:cxn ang="0">
                      <a:pos x="connsiteX13260" y="connsiteY13260"/>
                    </a:cxn>
                    <a:cxn ang="0">
                      <a:pos x="connsiteX13261" y="connsiteY13261"/>
                    </a:cxn>
                    <a:cxn ang="0">
                      <a:pos x="connsiteX13262" y="connsiteY13262"/>
                    </a:cxn>
                    <a:cxn ang="0">
                      <a:pos x="connsiteX13263" y="connsiteY13263"/>
                    </a:cxn>
                    <a:cxn ang="0">
                      <a:pos x="connsiteX13264" y="connsiteY13264"/>
                    </a:cxn>
                    <a:cxn ang="0">
                      <a:pos x="connsiteX13265" y="connsiteY13265"/>
                    </a:cxn>
                    <a:cxn ang="0">
                      <a:pos x="connsiteX13266" y="connsiteY13266"/>
                    </a:cxn>
                    <a:cxn ang="0">
                      <a:pos x="connsiteX13267" y="connsiteY13267"/>
                    </a:cxn>
                    <a:cxn ang="0">
                      <a:pos x="connsiteX13268" y="connsiteY13268"/>
                    </a:cxn>
                    <a:cxn ang="0">
                      <a:pos x="connsiteX13269" y="connsiteY13269"/>
                    </a:cxn>
                    <a:cxn ang="0">
                      <a:pos x="connsiteX13270" y="connsiteY13270"/>
                    </a:cxn>
                    <a:cxn ang="0">
                      <a:pos x="connsiteX13271" y="connsiteY13271"/>
                    </a:cxn>
                    <a:cxn ang="0">
                      <a:pos x="connsiteX13272" y="connsiteY13272"/>
                    </a:cxn>
                    <a:cxn ang="0">
                      <a:pos x="connsiteX13273" y="connsiteY13273"/>
                    </a:cxn>
                    <a:cxn ang="0">
                      <a:pos x="connsiteX13274" y="connsiteY13274"/>
                    </a:cxn>
                    <a:cxn ang="0">
                      <a:pos x="connsiteX13275" y="connsiteY13275"/>
                    </a:cxn>
                    <a:cxn ang="0">
                      <a:pos x="connsiteX13276" y="connsiteY13276"/>
                    </a:cxn>
                    <a:cxn ang="0">
                      <a:pos x="connsiteX13277" y="connsiteY13277"/>
                    </a:cxn>
                    <a:cxn ang="0">
                      <a:pos x="connsiteX13278" y="connsiteY13278"/>
                    </a:cxn>
                    <a:cxn ang="0">
                      <a:pos x="connsiteX13279" y="connsiteY13279"/>
                    </a:cxn>
                    <a:cxn ang="0">
                      <a:pos x="connsiteX13280" y="connsiteY13280"/>
                    </a:cxn>
                    <a:cxn ang="0">
                      <a:pos x="connsiteX13281" y="connsiteY13281"/>
                    </a:cxn>
                    <a:cxn ang="0">
                      <a:pos x="connsiteX13282" y="connsiteY13282"/>
                    </a:cxn>
                    <a:cxn ang="0">
                      <a:pos x="connsiteX13283" y="connsiteY13283"/>
                    </a:cxn>
                    <a:cxn ang="0">
                      <a:pos x="connsiteX13284" y="connsiteY13284"/>
                    </a:cxn>
                    <a:cxn ang="0">
                      <a:pos x="connsiteX13285" y="connsiteY13285"/>
                    </a:cxn>
                    <a:cxn ang="0">
                      <a:pos x="connsiteX13286" y="connsiteY13286"/>
                    </a:cxn>
                    <a:cxn ang="0">
                      <a:pos x="connsiteX13287" y="connsiteY13287"/>
                    </a:cxn>
                    <a:cxn ang="0">
                      <a:pos x="connsiteX13288" y="connsiteY13288"/>
                    </a:cxn>
                    <a:cxn ang="0">
                      <a:pos x="connsiteX13289" y="connsiteY13289"/>
                    </a:cxn>
                    <a:cxn ang="0">
                      <a:pos x="connsiteX13290" y="connsiteY13290"/>
                    </a:cxn>
                    <a:cxn ang="0">
                      <a:pos x="connsiteX13291" y="connsiteY13291"/>
                    </a:cxn>
                    <a:cxn ang="0">
                      <a:pos x="connsiteX13292" y="connsiteY13292"/>
                    </a:cxn>
                    <a:cxn ang="0">
                      <a:pos x="connsiteX13293" y="connsiteY13293"/>
                    </a:cxn>
                    <a:cxn ang="0">
                      <a:pos x="connsiteX13294" y="connsiteY13294"/>
                    </a:cxn>
                    <a:cxn ang="0">
                      <a:pos x="connsiteX13295" y="connsiteY13295"/>
                    </a:cxn>
                    <a:cxn ang="0">
                      <a:pos x="connsiteX13296" y="connsiteY13296"/>
                    </a:cxn>
                    <a:cxn ang="0">
                      <a:pos x="connsiteX13297" y="connsiteY13297"/>
                    </a:cxn>
                    <a:cxn ang="0">
                      <a:pos x="connsiteX13298" y="connsiteY13298"/>
                    </a:cxn>
                    <a:cxn ang="0">
                      <a:pos x="connsiteX13299" y="connsiteY13299"/>
                    </a:cxn>
                    <a:cxn ang="0">
                      <a:pos x="connsiteX13300" y="connsiteY13300"/>
                    </a:cxn>
                    <a:cxn ang="0">
                      <a:pos x="connsiteX13301" y="connsiteY13301"/>
                    </a:cxn>
                    <a:cxn ang="0">
                      <a:pos x="connsiteX13302" y="connsiteY13302"/>
                    </a:cxn>
                    <a:cxn ang="0">
                      <a:pos x="connsiteX13303" y="connsiteY13303"/>
                    </a:cxn>
                    <a:cxn ang="0">
                      <a:pos x="connsiteX13304" y="connsiteY13304"/>
                    </a:cxn>
                    <a:cxn ang="0">
                      <a:pos x="connsiteX13305" y="connsiteY13305"/>
                    </a:cxn>
                    <a:cxn ang="0">
                      <a:pos x="connsiteX13306" y="connsiteY13306"/>
                    </a:cxn>
                    <a:cxn ang="0">
                      <a:pos x="connsiteX13307" y="connsiteY13307"/>
                    </a:cxn>
                    <a:cxn ang="0">
                      <a:pos x="connsiteX13308" y="connsiteY13308"/>
                    </a:cxn>
                    <a:cxn ang="0">
                      <a:pos x="connsiteX13309" y="connsiteY13309"/>
                    </a:cxn>
                    <a:cxn ang="0">
                      <a:pos x="connsiteX13310" y="connsiteY13310"/>
                    </a:cxn>
                    <a:cxn ang="0">
                      <a:pos x="connsiteX13311" y="connsiteY13311"/>
                    </a:cxn>
                    <a:cxn ang="0">
                      <a:pos x="connsiteX13312" y="connsiteY13312"/>
                    </a:cxn>
                    <a:cxn ang="0">
                      <a:pos x="connsiteX13313" y="connsiteY13313"/>
                    </a:cxn>
                    <a:cxn ang="0">
                      <a:pos x="connsiteX13314" y="connsiteY13314"/>
                    </a:cxn>
                    <a:cxn ang="0">
                      <a:pos x="connsiteX13315" y="connsiteY13315"/>
                    </a:cxn>
                    <a:cxn ang="0">
                      <a:pos x="connsiteX13316" y="connsiteY13316"/>
                    </a:cxn>
                    <a:cxn ang="0">
                      <a:pos x="connsiteX13317" y="connsiteY13317"/>
                    </a:cxn>
                    <a:cxn ang="0">
                      <a:pos x="connsiteX13318" y="connsiteY13318"/>
                    </a:cxn>
                    <a:cxn ang="0">
                      <a:pos x="connsiteX13319" y="connsiteY13319"/>
                    </a:cxn>
                    <a:cxn ang="0">
                      <a:pos x="connsiteX13320" y="connsiteY13320"/>
                    </a:cxn>
                    <a:cxn ang="0">
                      <a:pos x="connsiteX13321" y="connsiteY13321"/>
                    </a:cxn>
                    <a:cxn ang="0">
                      <a:pos x="connsiteX13322" y="connsiteY13322"/>
                    </a:cxn>
                    <a:cxn ang="0">
                      <a:pos x="connsiteX13323" y="connsiteY13323"/>
                    </a:cxn>
                    <a:cxn ang="0">
                      <a:pos x="connsiteX13324" y="connsiteY13324"/>
                    </a:cxn>
                    <a:cxn ang="0">
                      <a:pos x="connsiteX13325" y="connsiteY13325"/>
                    </a:cxn>
                    <a:cxn ang="0">
                      <a:pos x="connsiteX13326" y="connsiteY13326"/>
                    </a:cxn>
                    <a:cxn ang="0">
                      <a:pos x="connsiteX13327" y="connsiteY13327"/>
                    </a:cxn>
                    <a:cxn ang="0">
                      <a:pos x="connsiteX13328" y="connsiteY13328"/>
                    </a:cxn>
                    <a:cxn ang="0">
                      <a:pos x="connsiteX13329" y="connsiteY13329"/>
                    </a:cxn>
                    <a:cxn ang="0">
                      <a:pos x="connsiteX13330" y="connsiteY13330"/>
                    </a:cxn>
                    <a:cxn ang="0">
                      <a:pos x="connsiteX13331" y="connsiteY13331"/>
                    </a:cxn>
                    <a:cxn ang="0">
                      <a:pos x="connsiteX13332" y="connsiteY13332"/>
                    </a:cxn>
                    <a:cxn ang="0">
                      <a:pos x="connsiteX13333" y="connsiteY13333"/>
                    </a:cxn>
                    <a:cxn ang="0">
                      <a:pos x="connsiteX13334" y="connsiteY13334"/>
                    </a:cxn>
                    <a:cxn ang="0">
                      <a:pos x="connsiteX13335" y="connsiteY13335"/>
                    </a:cxn>
                    <a:cxn ang="0">
                      <a:pos x="connsiteX13336" y="connsiteY13336"/>
                    </a:cxn>
                    <a:cxn ang="0">
                      <a:pos x="connsiteX13337" y="connsiteY13337"/>
                    </a:cxn>
                    <a:cxn ang="0">
                      <a:pos x="connsiteX13338" y="connsiteY13338"/>
                    </a:cxn>
                    <a:cxn ang="0">
                      <a:pos x="connsiteX13339" y="connsiteY13339"/>
                    </a:cxn>
                    <a:cxn ang="0">
                      <a:pos x="connsiteX13340" y="connsiteY13340"/>
                    </a:cxn>
                    <a:cxn ang="0">
                      <a:pos x="connsiteX13341" y="connsiteY13341"/>
                    </a:cxn>
                    <a:cxn ang="0">
                      <a:pos x="connsiteX13342" y="connsiteY13342"/>
                    </a:cxn>
                    <a:cxn ang="0">
                      <a:pos x="connsiteX13343" y="connsiteY13343"/>
                    </a:cxn>
                    <a:cxn ang="0">
                      <a:pos x="connsiteX13344" y="connsiteY13344"/>
                    </a:cxn>
                    <a:cxn ang="0">
                      <a:pos x="connsiteX13345" y="connsiteY13345"/>
                    </a:cxn>
                    <a:cxn ang="0">
                      <a:pos x="connsiteX13346" y="connsiteY13346"/>
                    </a:cxn>
                    <a:cxn ang="0">
                      <a:pos x="connsiteX13347" y="connsiteY13347"/>
                    </a:cxn>
                    <a:cxn ang="0">
                      <a:pos x="connsiteX13348" y="connsiteY13348"/>
                    </a:cxn>
                    <a:cxn ang="0">
                      <a:pos x="connsiteX13349" y="connsiteY13349"/>
                    </a:cxn>
                    <a:cxn ang="0">
                      <a:pos x="connsiteX13350" y="connsiteY13350"/>
                    </a:cxn>
                    <a:cxn ang="0">
                      <a:pos x="connsiteX13351" y="connsiteY13351"/>
                    </a:cxn>
                    <a:cxn ang="0">
                      <a:pos x="connsiteX13352" y="connsiteY13352"/>
                    </a:cxn>
                    <a:cxn ang="0">
                      <a:pos x="connsiteX13353" y="connsiteY13353"/>
                    </a:cxn>
                    <a:cxn ang="0">
                      <a:pos x="connsiteX13354" y="connsiteY13354"/>
                    </a:cxn>
                    <a:cxn ang="0">
                      <a:pos x="connsiteX13355" y="connsiteY13355"/>
                    </a:cxn>
                    <a:cxn ang="0">
                      <a:pos x="connsiteX13356" y="connsiteY13356"/>
                    </a:cxn>
                    <a:cxn ang="0">
                      <a:pos x="connsiteX13357" y="connsiteY13357"/>
                    </a:cxn>
                    <a:cxn ang="0">
                      <a:pos x="connsiteX13358" y="connsiteY13358"/>
                    </a:cxn>
                    <a:cxn ang="0">
                      <a:pos x="connsiteX13359" y="connsiteY13359"/>
                    </a:cxn>
                    <a:cxn ang="0">
                      <a:pos x="connsiteX13360" y="connsiteY13360"/>
                    </a:cxn>
                    <a:cxn ang="0">
                      <a:pos x="connsiteX13361" y="connsiteY13361"/>
                    </a:cxn>
                    <a:cxn ang="0">
                      <a:pos x="connsiteX13362" y="connsiteY13362"/>
                    </a:cxn>
                    <a:cxn ang="0">
                      <a:pos x="connsiteX13363" y="connsiteY13363"/>
                    </a:cxn>
                    <a:cxn ang="0">
                      <a:pos x="connsiteX13364" y="connsiteY13364"/>
                    </a:cxn>
                    <a:cxn ang="0">
                      <a:pos x="connsiteX13365" y="connsiteY13365"/>
                    </a:cxn>
                    <a:cxn ang="0">
                      <a:pos x="connsiteX13366" y="connsiteY13366"/>
                    </a:cxn>
                    <a:cxn ang="0">
                      <a:pos x="connsiteX13367" y="connsiteY13367"/>
                    </a:cxn>
                    <a:cxn ang="0">
                      <a:pos x="connsiteX13368" y="connsiteY13368"/>
                    </a:cxn>
                    <a:cxn ang="0">
                      <a:pos x="connsiteX13369" y="connsiteY13369"/>
                    </a:cxn>
                    <a:cxn ang="0">
                      <a:pos x="connsiteX13370" y="connsiteY13370"/>
                    </a:cxn>
                    <a:cxn ang="0">
                      <a:pos x="connsiteX13371" y="connsiteY13371"/>
                    </a:cxn>
                    <a:cxn ang="0">
                      <a:pos x="connsiteX13372" y="connsiteY13372"/>
                    </a:cxn>
                    <a:cxn ang="0">
                      <a:pos x="connsiteX13373" y="connsiteY13373"/>
                    </a:cxn>
                    <a:cxn ang="0">
                      <a:pos x="connsiteX13374" y="connsiteY13374"/>
                    </a:cxn>
                    <a:cxn ang="0">
                      <a:pos x="connsiteX13375" y="connsiteY13375"/>
                    </a:cxn>
                    <a:cxn ang="0">
                      <a:pos x="connsiteX13376" y="connsiteY13376"/>
                    </a:cxn>
                    <a:cxn ang="0">
                      <a:pos x="connsiteX13377" y="connsiteY13377"/>
                    </a:cxn>
                    <a:cxn ang="0">
                      <a:pos x="connsiteX13378" y="connsiteY13378"/>
                    </a:cxn>
                    <a:cxn ang="0">
                      <a:pos x="connsiteX13379" y="connsiteY13379"/>
                    </a:cxn>
                    <a:cxn ang="0">
                      <a:pos x="connsiteX13380" y="connsiteY13380"/>
                    </a:cxn>
                    <a:cxn ang="0">
                      <a:pos x="connsiteX13381" y="connsiteY13381"/>
                    </a:cxn>
                    <a:cxn ang="0">
                      <a:pos x="connsiteX13382" y="connsiteY13382"/>
                    </a:cxn>
                    <a:cxn ang="0">
                      <a:pos x="connsiteX13383" y="connsiteY13383"/>
                    </a:cxn>
                    <a:cxn ang="0">
                      <a:pos x="connsiteX13384" y="connsiteY13384"/>
                    </a:cxn>
                    <a:cxn ang="0">
                      <a:pos x="connsiteX13385" y="connsiteY13385"/>
                    </a:cxn>
                    <a:cxn ang="0">
                      <a:pos x="connsiteX13386" y="connsiteY13386"/>
                    </a:cxn>
                    <a:cxn ang="0">
                      <a:pos x="connsiteX13387" y="connsiteY13387"/>
                    </a:cxn>
                    <a:cxn ang="0">
                      <a:pos x="connsiteX13388" y="connsiteY13388"/>
                    </a:cxn>
                    <a:cxn ang="0">
                      <a:pos x="connsiteX13389" y="connsiteY13389"/>
                    </a:cxn>
                    <a:cxn ang="0">
                      <a:pos x="connsiteX13390" y="connsiteY13390"/>
                    </a:cxn>
                    <a:cxn ang="0">
                      <a:pos x="connsiteX13391" y="connsiteY13391"/>
                    </a:cxn>
                    <a:cxn ang="0">
                      <a:pos x="connsiteX13392" y="connsiteY13392"/>
                    </a:cxn>
                    <a:cxn ang="0">
                      <a:pos x="connsiteX13393" y="connsiteY13393"/>
                    </a:cxn>
                    <a:cxn ang="0">
                      <a:pos x="connsiteX13394" y="connsiteY13394"/>
                    </a:cxn>
                    <a:cxn ang="0">
                      <a:pos x="connsiteX13395" y="connsiteY13395"/>
                    </a:cxn>
                    <a:cxn ang="0">
                      <a:pos x="connsiteX13396" y="connsiteY13396"/>
                    </a:cxn>
                    <a:cxn ang="0">
                      <a:pos x="connsiteX13397" y="connsiteY13397"/>
                    </a:cxn>
                    <a:cxn ang="0">
                      <a:pos x="connsiteX13398" y="connsiteY13398"/>
                    </a:cxn>
                    <a:cxn ang="0">
                      <a:pos x="connsiteX13399" y="connsiteY13399"/>
                    </a:cxn>
                    <a:cxn ang="0">
                      <a:pos x="connsiteX13400" y="connsiteY13400"/>
                    </a:cxn>
                    <a:cxn ang="0">
                      <a:pos x="connsiteX13401" y="connsiteY13401"/>
                    </a:cxn>
                    <a:cxn ang="0">
                      <a:pos x="connsiteX13402" y="connsiteY13402"/>
                    </a:cxn>
                    <a:cxn ang="0">
                      <a:pos x="connsiteX13403" y="connsiteY13403"/>
                    </a:cxn>
                    <a:cxn ang="0">
                      <a:pos x="connsiteX13404" y="connsiteY13404"/>
                    </a:cxn>
                    <a:cxn ang="0">
                      <a:pos x="connsiteX13405" y="connsiteY13405"/>
                    </a:cxn>
                    <a:cxn ang="0">
                      <a:pos x="connsiteX13406" y="connsiteY13406"/>
                    </a:cxn>
                    <a:cxn ang="0">
                      <a:pos x="connsiteX13407" y="connsiteY13407"/>
                    </a:cxn>
                    <a:cxn ang="0">
                      <a:pos x="connsiteX13408" y="connsiteY13408"/>
                    </a:cxn>
                    <a:cxn ang="0">
                      <a:pos x="connsiteX13409" y="connsiteY13409"/>
                    </a:cxn>
                    <a:cxn ang="0">
                      <a:pos x="connsiteX13410" y="connsiteY13410"/>
                    </a:cxn>
                    <a:cxn ang="0">
                      <a:pos x="connsiteX13411" y="connsiteY13411"/>
                    </a:cxn>
                    <a:cxn ang="0">
                      <a:pos x="connsiteX13412" y="connsiteY13412"/>
                    </a:cxn>
                    <a:cxn ang="0">
                      <a:pos x="connsiteX13413" y="connsiteY13413"/>
                    </a:cxn>
                    <a:cxn ang="0">
                      <a:pos x="connsiteX13414" y="connsiteY13414"/>
                    </a:cxn>
                    <a:cxn ang="0">
                      <a:pos x="connsiteX13415" y="connsiteY13415"/>
                    </a:cxn>
                    <a:cxn ang="0">
                      <a:pos x="connsiteX13416" y="connsiteY13416"/>
                    </a:cxn>
                    <a:cxn ang="0">
                      <a:pos x="connsiteX13417" y="connsiteY13417"/>
                    </a:cxn>
                    <a:cxn ang="0">
                      <a:pos x="connsiteX13418" y="connsiteY13418"/>
                    </a:cxn>
                    <a:cxn ang="0">
                      <a:pos x="connsiteX13419" y="connsiteY13419"/>
                    </a:cxn>
                    <a:cxn ang="0">
                      <a:pos x="connsiteX13420" y="connsiteY13420"/>
                    </a:cxn>
                    <a:cxn ang="0">
                      <a:pos x="connsiteX13421" y="connsiteY13421"/>
                    </a:cxn>
                    <a:cxn ang="0">
                      <a:pos x="connsiteX13422" y="connsiteY13422"/>
                    </a:cxn>
                    <a:cxn ang="0">
                      <a:pos x="connsiteX13423" y="connsiteY13423"/>
                    </a:cxn>
                    <a:cxn ang="0">
                      <a:pos x="connsiteX13424" y="connsiteY13424"/>
                    </a:cxn>
                    <a:cxn ang="0">
                      <a:pos x="connsiteX13425" y="connsiteY13425"/>
                    </a:cxn>
                    <a:cxn ang="0">
                      <a:pos x="connsiteX13426" y="connsiteY13426"/>
                    </a:cxn>
                    <a:cxn ang="0">
                      <a:pos x="connsiteX13427" y="connsiteY13427"/>
                    </a:cxn>
                    <a:cxn ang="0">
                      <a:pos x="connsiteX13428" y="connsiteY13428"/>
                    </a:cxn>
                    <a:cxn ang="0">
                      <a:pos x="connsiteX13429" y="connsiteY13429"/>
                    </a:cxn>
                    <a:cxn ang="0">
                      <a:pos x="connsiteX13430" y="connsiteY13430"/>
                    </a:cxn>
                    <a:cxn ang="0">
                      <a:pos x="connsiteX13431" y="connsiteY13431"/>
                    </a:cxn>
                    <a:cxn ang="0">
                      <a:pos x="connsiteX13432" y="connsiteY13432"/>
                    </a:cxn>
                    <a:cxn ang="0">
                      <a:pos x="connsiteX13433" y="connsiteY13433"/>
                    </a:cxn>
                    <a:cxn ang="0">
                      <a:pos x="connsiteX13434" y="connsiteY13434"/>
                    </a:cxn>
                    <a:cxn ang="0">
                      <a:pos x="connsiteX13435" y="connsiteY13435"/>
                    </a:cxn>
                    <a:cxn ang="0">
                      <a:pos x="connsiteX13436" y="connsiteY13436"/>
                    </a:cxn>
                    <a:cxn ang="0">
                      <a:pos x="connsiteX13437" y="connsiteY13437"/>
                    </a:cxn>
                    <a:cxn ang="0">
                      <a:pos x="connsiteX13438" y="connsiteY13438"/>
                    </a:cxn>
                    <a:cxn ang="0">
                      <a:pos x="connsiteX13439" y="connsiteY13439"/>
                    </a:cxn>
                    <a:cxn ang="0">
                      <a:pos x="connsiteX13440" y="connsiteY13440"/>
                    </a:cxn>
                    <a:cxn ang="0">
                      <a:pos x="connsiteX13441" y="connsiteY13441"/>
                    </a:cxn>
                    <a:cxn ang="0">
                      <a:pos x="connsiteX13442" y="connsiteY13442"/>
                    </a:cxn>
                    <a:cxn ang="0">
                      <a:pos x="connsiteX13443" y="connsiteY13443"/>
                    </a:cxn>
                    <a:cxn ang="0">
                      <a:pos x="connsiteX13444" y="connsiteY13444"/>
                    </a:cxn>
                    <a:cxn ang="0">
                      <a:pos x="connsiteX13445" y="connsiteY13445"/>
                    </a:cxn>
                    <a:cxn ang="0">
                      <a:pos x="connsiteX13446" y="connsiteY13446"/>
                    </a:cxn>
                    <a:cxn ang="0">
                      <a:pos x="connsiteX13447" y="connsiteY13447"/>
                    </a:cxn>
                    <a:cxn ang="0">
                      <a:pos x="connsiteX13448" y="connsiteY13448"/>
                    </a:cxn>
                    <a:cxn ang="0">
                      <a:pos x="connsiteX13449" y="connsiteY13449"/>
                    </a:cxn>
                    <a:cxn ang="0">
                      <a:pos x="connsiteX13450" y="connsiteY13450"/>
                    </a:cxn>
                    <a:cxn ang="0">
                      <a:pos x="connsiteX13451" y="connsiteY13451"/>
                    </a:cxn>
                    <a:cxn ang="0">
                      <a:pos x="connsiteX13452" y="connsiteY13452"/>
                    </a:cxn>
                    <a:cxn ang="0">
                      <a:pos x="connsiteX13453" y="connsiteY13453"/>
                    </a:cxn>
                    <a:cxn ang="0">
                      <a:pos x="connsiteX13454" y="connsiteY13454"/>
                    </a:cxn>
                    <a:cxn ang="0">
                      <a:pos x="connsiteX13455" y="connsiteY13455"/>
                    </a:cxn>
                    <a:cxn ang="0">
                      <a:pos x="connsiteX13456" y="connsiteY13456"/>
                    </a:cxn>
                    <a:cxn ang="0">
                      <a:pos x="connsiteX13457" y="connsiteY13457"/>
                    </a:cxn>
                    <a:cxn ang="0">
                      <a:pos x="connsiteX13458" y="connsiteY13458"/>
                    </a:cxn>
                    <a:cxn ang="0">
                      <a:pos x="connsiteX13459" y="connsiteY13459"/>
                    </a:cxn>
                    <a:cxn ang="0">
                      <a:pos x="connsiteX13460" y="connsiteY13460"/>
                    </a:cxn>
                    <a:cxn ang="0">
                      <a:pos x="connsiteX13461" y="connsiteY13461"/>
                    </a:cxn>
                    <a:cxn ang="0">
                      <a:pos x="connsiteX13462" y="connsiteY13462"/>
                    </a:cxn>
                    <a:cxn ang="0">
                      <a:pos x="connsiteX13463" y="connsiteY13463"/>
                    </a:cxn>
                    <a:cxn ang="0">
                      <a:pos x="connsiteX13464" y="connsiteY13464"/>
                    </a:cxn>
                    <a:cxn ang="0">
                      <a:pos x="connsiteX13465" y="connsiteY13465"/>
                    </a:cxn>
                    <a:cxn ang="0">
                      <a:pos x="connsiteX13466" y="connsiteY13466"/>
                    </a:cxn>
                    <a:cxn ang="0">
                      <a:pos x="connsiteX13467" y="connsiteY13467"/>
                    </a:cxn>
                    <a:cxn ang="0">
                      <a:pos x="connsiteX13468" y="connsiteY13468"/>
                    </a:cxn>
                    <a:cxn ang="0">
                      <a:pos x="connsiteX13469" y="connsiteY13469"/>
                    </a:cxn>
                    <a:cxn ang="0">
                      <a:pos x="connsiteX13470" y="connsiteY13470"/>
                    </a:cxn>
                    <a:cxn ang="0">
                      <a:pos x="connsiteX13471" y="connsiteY13471"/>
                    </a:cxn>
                    <a:cxn ang="0">
                      <a:pos x="connsiteX13472" y="connsiteY13472"/>
                    </a:cxn>
                    <a:cxn ang="0">
                      <a:pos x="connsiteX13473" y="connsiteY13473"/>
                    </a:cxn>
                    <a:cxn ang="0">
                      <a:pos x="connsiteX13474" y="connsiteY13474"/>
                    </a:cxn>
                    <a:cxn ang="0">
                      <a:pos x="connsiteX13475" y="connsiteY13475"/>
                    </a:cxn>
                    <a:cxn ang="0">
                      <a:pos x="connsiteX13476" y="connsiteY13476"/>
                    </a:cxn>
                    <a:cxn ang="0">
                      <a:pos x="connsiteX13477" y="connsiteY13477"/>
                    </a:cxn>
                    <a:cxn ang="0">
                      <a:pos x="connsiteX13478" y="connsiteY13478"/>
                    </a:cxn>
                    <a:cxn ang="0">
                      <a:pos x="connsiteX13479" y="connsiteY13479"/>
                    </a:cxn>
                    <a:cxn ang="0">
                      <a:pos x="connsiteX13480" y="connsiteY13480"/>
                    </a:cxn>
                    <a:cxn ang="0">
                      <a:pos x="connsiteX13481" y="connsiteY13481"/>
                    </a:cxn>
                    <a:cxn ang="0">
                      <a:pos x="connsiteX13482" y="connsiteY13482"/>
                    </a:cxn>
                    <a:cxn ang="0">
                      <a:pos x="connsiteX13483" y="connsiteY13483"/>
                    </a:cxn>
                    <a:cxn ang="0">
                      <a:pos x="connsiteX13484" y="connsiteY13484"/>
                    </a:cxn>
                    <a:cxn ang="0">
                      <a:pos x="connsiteX13485" y="connsiteY13485"/>
                    </a:cxn>
                    <a:cxn ang="0">
                      <a:pos x="connsiteX13486" y="connsiteY13486"/>
                    </a:cxn>
                    <a:cxn ang="0">
                      <a:pos x="connsiteX13487" y="connsiteY13487"/>
                    </a:cxn>
                    <a:cxn ang="0">
                      <a:pos x="connsiteX13488" y="connsiteY13488"/>
                    </a:cxn>
                    <a:cxn ang="0">
                      <a:pos x="connsiteX13489" y="connsiteY13489"/>
                    </a:cxn>
                    <a:cxn ang="0">
                      <a:pos x="connsiteX13490" y="connsiteY13490"/>
                    </a:cxn>
                    <a:cxn ang="0">
                      <a:pos x="connsiteX13491" y="connsiteY13491"/>
                    </a:cxn>
                    <a:cxn ang="0">
                      <a:pos x="connsiteX13492" y="connsiteY13492"/>
                    </a:cxn>
                    <a:cxn ang="0">
                      <a:pos x="connsiteX13493" y="connsiteY13493"/>
                    </a:cxn>
                    <a:cxn ang="0">
                      <a:pos x="connsiteX13494" y="connsiteY13494"/>
                    </a:cxn>
                    <a:cxn ang="0">
                      <a:pos x="connsiteX13495" y="connsiteY13495"/>
                    </a:cxn>
                    <a:cxn ang="0">
                      <a:pos x="connsiteX13496" y="connsiteY13496"/>
                    </a:cxn>
                    <a:cxn ang="0">
                      <a:pos x="connsiteX13497" y="connsiteY13497"/>
                    </a:cxn>
                    <a:cxn ang="0">
                      <a:pos x="connsiteX13498" y="connsiteY13498"/>
                    </a:cxn>
                    <a:cxn ang="0">
                      <a:pos x="connsiteX13499" y="connsiteY13499"/>
                    </a:cxn>
                    <a:cxn ang="0">
                      <a:pos x="connsiteX13500" y="connsiteY13500"/>
                    </a:cxn>
                    <a:cxn ang="0">
                      <a:pos x="connsiteX13501" y="connsiteY13501"/>
                    </a:cxn>
                    <a:cxn ang="0">
                      <a:pos x="connsiteX13502" y="connsiteY13502"/>
                    </a:cxn>
                    <a:cxn ang="0">
                      <a:pos x="connsiteX13503" y="connsiteY13503"/>
                    </a:cxn>
                    <a:cxn ang="0">
                      <a:pos x="connsiteX13504" y="connsiteY13504"/>
                    </a:cxn>
                    <a:cxn ang="0">
                      <a:pos x="connsiteX13505" y="connsiteY13505"/>
                    </a:cxn>
                    <a:cxn ang="0">
                      <a:pos x="connsiteX13506" y="connsiteY13506"/>
                    </a:cxn>
                    <a:cxn ang="0">
                      <a:pos x="connsiteX13507" y="connsiteY13507"/>
                    </a:cxn>
                    <a:cxn ang="0">
                      <a:pos x="connsiteX13508" y="connsiteY13508"/>
                    </a:cxn>
                    <a:cxn ang="0">
                      <a:pos x="connsiteX13509" y="connsiteY13509"/>
                    </a:cxn>
                    <a:cxn ang="0">
                      <a:pos x="connsiteX13510" y="connsiteY13510"/>
                    </a:cxn>
                    <a:cxn ang="0">
                      <a:pos x="connsiteX13511" y="connsiteY13511"/>
                    </a:cxn>
                    <a:cxn ang="0">
                      <a:pos x="connsiteX13512" y="connsiteY13512"/>
                    </a:cxn>
                    <a:cxn ang="0">
                      <a:pos x="connsiteX13513" y="connsiteY13513"/>
                    </a:cxn>
                    <a:cxn ang="0">
                      <a:pos x="connsiteX13514" y="connsiteY13514"/>
                    </a:cxn>
                    <a:cxn ang="0">
                      <a:pos x="connsiteX13515" y="connsiteY13515"/>
                    </a:cxn>
                    <a:cxn ang="0">
                      <a:pos x="connsiteX13516" y="connsiteY13516"/>
                    </a:cxn>
                    <a:cxn ang="0">
                      <a:pos x="connsiteX13517" y="connsiteY13517"/>
                    </a:cxn>
                    <a:cxn ang="0">
                      <a:pos x="connsiteX13518" y="connsiteY13518"/>
                    </a:cxn>
                    <a:cxn ang="0">
                      <a:pos x="connsiteX13519" y="connsiteY13519"/>
                    </a:cxn>
                    <a:cxn ang="0">
                      <a:pos x="connsiteX13520" y="connsiteY13520"/>
                    </a:cxn>
                    <a:cxn ang="0">
                      <a:pos x="connsiteX13521" y="connsiteY13521"/>
                    </a:cxn>
                    <a:cxn ang="0">
                      <a:pos x="connsiteX13522" y="connsiteY13522"/>
                    </a:cxn>
                    <a:cxn ang="0">
                      <a:pos x="connsiteX13523" y="connsiteY13523"/>
                    </a:cxn>
                    <a:cxn ang="0">
                      <a:pos x="connsiteX13524" y="connsiteY13524"/>
                    </a:cxn>
                    <a:cxn ang="0">
                      <a:pos x="connsiteX13525" y="connsiteY13525"/>
                    </a:cxn>
                    <a:cxn ang="0">
                      <a:pos x="connsiteX13526" y="connsiteY13526"/>
                    </a:cxn>
                    <a:cxn ang="0">
                      <a:pos x="connsiteX13527" y="connsiteY13527"/>
                    </a:cxn>
                    <a:cxn ang="0">
                      <a:pos x="connsiteX13528" y="connsiteY13528"/>
                    </a:cxn>
                    <a:cxn ang="0">
                      <a:pos x="connsiteX13529" y="connsiteY13529"/>
                    </a:cxn>
                    <a:cxn ang="0">
                      <a:pos x="connsiteX13530" y="connsiteY13530"/>
                    </a:cxn>
                    <a:cxn ang="0">
                      <a:pos x="connsiteX13531" y="connsiteY13531"/>
                    </a:cxn>
                    <a:cxn ang="0">
                      <a:pos x="connsiteX13532" y="connsiteY13532"/>
                    </a:cxn>
                    <a:cxn ang="0">
                      <a:pos x="connsiteX13533" y="connsiteY13533"/>
                    </a:cxn>
                    <a:cxn ang="0">
                      <a:pos x="connsiteX13534" y="connsiteY13534"/>
                    </a:cxn>
                    <a:cxn ang="0">
                      <a:pos x="connsiteX13535" y="connsiteY13535"/>
                    </a:cxn>
                    <a:cxn ang="0">
                      <a:pos x="connsiteX13536" y="connsiteY13536"/>
                    </a:cxn>
                    <a:cxn ang="0">
                      <a:pos x="connsiteX13537" y="connsiteY13537"/>
                    </a:cxn>
                    <a:cxn ang="0">
                      <a:pos x="connsiteX13538" y="connsiteY13538"/>
                    </a:cxn>
                    <a:cxn ang="0">
                      <a:pos x="connsiteX13539" y="connsiteY13539"/>
                    </a:cxn>
                    <a:cxn ang="0">
                      <a:pos x="connsiteX13540" y="connsiteY13540"/>
                    </a:cxn>
                    <a:cxn ang="0">
                      <a:pos x="connsiteX13541" y="connsiteY13541"/>
                    </a:cxn>
                    <a:cxn ang="0">
                      <a:pos x="connsiteX13542" y="connsiteY13542"/>
                    </a:cxn>
                    <a:cxn ang="0">
                      <a:pos x="connsiteX13543" y="connsiteY13543"/>
                    </a:cxn>
                    <a:cxn ang="0">
                      <a:pos x="connsiteX13544" y="connsiteY13544"/>
                    </a:cxn>
                    <a:cxn ang="0">
                      <a:pos x="connsiteX13545" y="connsiteY13545"/>
                    </a:cxn>
                    <a:cxn ang="0">
                      <a:pos x="connsiteX13546" y="connsiteY13546"/>
                    </a:cxn>
                    <a:cxn ang="0">
                      <a:pos x="connsiteX13547" y="connsiteY13547"/>
                    </a:cxn>
                    <a:cxn ang="0">
                      <a:pos x="connsiteX13548" y="connsiteY13548"/>
                    </a:cxn>
                    <a:cxn ang="0">
                      <a:pos x="connsiteX13549" y="connsiteY13549"/>
                    </a:cxn>
                    <a:cxn ang="0">
                      <a:pos x="connsiteX13550" y="connsiteY13550"/>
                    </a:cxn>
                    <a:cxn ang="0">
                      <a:pos x="connsiteX13551" y="connsiteY13551"/>
                    </a:cxn>
                    <a:cxn ang="0">
                      <a:pos x="connsiteX13552" y="connsiteY13552"/>
                    </a:cxn>
                    <a:cxn ang="0">
                      <a:pos x="connsiteX13553" y="connsiteY13553"/>
                    </a:cxn>
                    <a:cxn ang="0">
                      <a:pos x="connsiteX13554" y="connsiteY13554"/>
                    </a:cxn>
                    <a:cxn ang="0">
                      <a:pos x="connsiteX13555" y="connsiteY13555"/>
                    </a:cxn>
                    <a:cxn ang="0">
                      <a:pos x="connsiteX13556" y="connsiteY13556"/>
                    </a:cxn>
                    <a:cxn ang="0">
                      <a:pos x="connsiteX13557" y="connsiteY13557"/>
                    </a:cxn>
                    <a:cxn ang="0">
                      <a:pos x="connsiteX13558" y="connsiteY13558"/>
                    </a:cxn>
                    <a:cxn ang="0">
                      <a:pos x="connsiteX13559" y="connsiteY13559"/>
                    </a:cxn>
                    <a:cxn ang="0">
                      <a:pos x="connsiteX13560" y="connsiteY13560"/>
                    </a:cxn>
                    <a:cxn ang="0">
                      <a:pos x="connsiteX13561" y="connsiteY13561"/>
                    </a:cxn>
                    <a:cxn ang="0">
                      <a:pos x="connsiteX13562" y="connsiteY13562"/>
                    </a:cxn>
                    <a:cxn ang="0">
                      <a:pos x="connsiteX13563" y="connsiteY13563"/>
                    </a:cxn>
                    <a:cxn ang="0">
                      <a:pos x="connsiteX13564" y="connsiteY13564"/>
                    </a:cxn>
                    <a:cxn ang="0">
                      <a:pos x="connsiteX13565" y="connsiteY13565"/>
                    </a:cxn>
                    <a:cxn ang="0">
                      <a:pos x="connsiteX13566" y="connsiteY13566"/>
                    </a:cxn>
                    <a:cxn ang="0">
                      <a:pos x="connsiteX13567" y="connsiteY13567"/>
                    </a:cxn>
                    <a:cxn ang="0">
                      <a:pos x="connsiteX13568" y="connsiteY13568"/>
                    </a:cxn>
                    <a:cxn ang="0">
                      <a:pos x="connsiteX13569" y="connsiteY13569"/>
                    </a:cxn>
                    <a:cxn ang="0">
                      <a:pos x="connsiteX13570" y="connsiteY13570"/>
                    </a:cxn>
                    <a:cxn ang="0">
                      <a:pos x="connsiteX13571" y="connsiteY13571"/>
                    </a:cxn>
                    <a:cxn ang="0">
                      <a:pos x="connsiteX13572" y="connsiteY13572"/>
                    </a:cxn>
                    <a:cxn ang="0">
                      <a:pos x="connsiteX13573" y="connsiteY13573"/>
                    </a:cxn>
                    <a:cxn ang="0">
                      <a:pos x="connsiteX13574" y="connsiteY13574"/>
                    </a:cxn>
                    <a:cxn ang="0">
                      <a:pos x="connsiteX13575" y="connsiteY13575"/>
                    </a:cxn>
                    <a:cxn ang="0">
                      <a:pos x="connsiteX13576" y="connsiteY13576"/>
                    </a:cxn>
                    <a:cxn ang="0">
                      <a:pos x="connsiteX13577" y="connsiteY13577"/>
                    </a:cxn>
                    <a:cxn ang="0">
                      <a:pos x="connsiteX13578" y="connsiteY13578"/>
                    </a:cxn>
                    <a:cxn ang="0">
                      <a:pos x="connsiteX13579" y="connsiteY13579"/>
                    </a:cxn>
                    <a:cxn ang="0">
                      <a:pos x="connsiteX13580" y="connsiteY13580"/>
                    </a:cxn>
                    <a:cxn ang="0">
                      <a:pos x="connsiteX13581" y="connsiteY13581"/>
                    </a:cxn>
                    <a:cxn ang="0">
                      <a:pos x="connsiteX13582" y="connsiteY13582"/>
                    </a:cxn>
                    <a:cxn ang="0">
                      <a:pos x="connsiteX13583" y="connsiteY13583"/>
                    </a:cxn>
                    <a:cxn ang="0">
                      <a:pos x="connsiteX13584" y="connsiteY13584"/>
                    </a:cxn>
                    <a:cxn ang="0">
                      <a:pos x="connsiteX13585" y="connsiteY13585"/>
                    </a:cxn>
                    <a:cxn ang="0">
                      <a:pos x="connsiteX13586" y="connsiteY13586"/>
                    </a:cxn>
                    <a:cxn ang="0">
                      <a:pos x="connsiteX13587" y="connsiteY13587"/>
                    </a:cxn>
                    <a:cxn ang="0">
                      <a:pos x="connsiteX13588" y="connsiteY13588"/>
                    </a:cxn>
                    <a:cxn ang="0">
                      <a:pos x="connsiteX13589" y="connsiteY13589"/>
                    </a:cxn>
                    <a:cxn ang="0">
                      <a:pos x="connsiteX13590" y="connsiteY13590"/>
                    </a:cxn>
                    <a:cxn ang="0">
                      <a:pos x="connsiteX13591" y="connsiteY13591"/>
                    </a:cxn>
                    <a:cxn ang="0">
                      <a:pos x="connsiteX13592" y="connsiteY13592"/>
                    </a:cxn>
                    <a:cxn ang="0">
                      <a:pos x="connsiteX13593" y="connsiteY13593"/>
                    </a:cxn>
                    <a:cxn ang="0">
                      <a:pos x="connsiteX13594" y="connsiteY13594"/>
                    </a:cxn>
                    <a:cxn ang="0">
                      <a:pos x="connsiteX13595" y="connsiteY13595"/>
                    </a:cxn>
                    <a:cxn ang="0">
                      <a:pos x="connsiteX13596" y="connsiteY13596"/>
                    </a:cxn>
                    <a:cxn ang="0">
                      <a:pos x="connsiteX13597" y="connsiteY13597"/>
                    </a:cxn>
                    <a:cxn ang="0">
                      <a:pos x="connsiteX13598" y="connsiteY13598"/>
                    </a:cxn>
                    <a:cxn ang="0">
                      <a:pos x="connsiteX13599" y="connsiteY13599"/>
                    </a:cxn>
                    <a:cxn ang="0">
                      <a:pos x="connsiteX13600" y="connsiteY13600"/>
                    </a:cxn>
                    <a:cxn ang="0">
                      <a:pos x="connsiteX13601" y="connsiteY13601"/>
                    </a:cxn>
                    <a:cxn ang="0">
                      <a:pos x="connsiteX13602" y="connsiteY13602"/>
                    </a:cxn>
                    <a:cxn ang="0">
                      <a:pos x="connsiteX13603" y="connsiteY13603"/>
                    </a:cxn>
                    <a:cxn ang="0">
                      <a:pos x="connsiteX13604" y="connsiteY13604"/>
                    </a:cxn>
                    <a:cxn ang="0">
                      <a:pos x="connsiteX13605" y="connsiteY13605"/>
                    </a:cxn>
                    <a:cxn ang="0">
                      <a:pos x="connsiteX13606" y="connsiteY13606"/>
                    </a:cxn>
                    <a:cxn ang="0">
                      <a:pos x="connsiteX13607" y="connsiteY13607"/>
                    </a:cxn>
                    <a:cxn ang="0">
                      <a:pos x="connsiteX13608" y="connsiteY13608"/>
                    </a:cxn>
                    <a:cxn ang="0">
                      <a:pos x="connsiteX13609" y="connsiteY13609"/>
                    </a:cxn>
                    <a:cxn ang="0">
                      <a:pos x="connsiteX13610" y="connsiteY13610"/>
                    </a:cxn>
                    <a:cxn ang="0">
                      <a:pos x="connsiteX13611" y="connsiteY13611"/>
                    </a:cxn>
                    <a:cxn ang="0">
                      <a:pos x="connsiteX13612" y="connsiteY13612"/>
                    </a:cxn>
                    <a:cxn ang="0">
                      <a:pos x="connsiteX13613" y="connsiteY13613"/>
                    </a:cxn>
                    <a:cxn ang="0">
                      <a:pos x="connsiteX13614" y="connsiteY13614"/>
                    </a:cxn>
                    <a:cxn ang="0">
                      <a:pos x="connsiteX13615" y="connsiteY13615"/>
                    </a:cxn>
                    <a:cxn ang="0">
                      <a:pos x="connsiteX13616" y="connsiteY13616"/>
                    </a:cxn>
                    <a:cxn ang="0">
                      <a:pos x="connsiteX13617" y="connsiteY13617"/>
                    </a:cxn>
                    <a:cxn ang="0">
                      <a:pos x="connsiteX13618" y="connsiteY13618"/>
                    </a:cxn>
                    <a:cxn ang="0">
                      <a:pos x="connsiteX13619" y="connsiteY13619"/>
                    </a:cxn>
                    <a:cxn ang="0">
                      <a:pos x="connsiteX13620" y="connsiteY13620"/>
                    </a:cxn>
                    <a:cxn ang="0">
                      <a:pos x="connsiteX13621" y="connsiteY13621"/>
                    </a:cxn>
                    <a:cxn ang="0">
                      <a:pos x="connsiteX13622" y="connsiteY13622"/>
                    </a:cxn>
                    <a:cxn ang="0">
                      <a:pos x="connsiteX13623" y="connsiteY13623"/>
                    </a:cxn>
                    <a:cxn ang="0">
                      <a:pos x="connsiteX13624" y="connsiteY13624"/>
                    </a:cxn>
                    <a:cxn ang="0">
                      <a:pos x="connsiteX13625" y="connsiteY13625"/>
                    </a:cxn>
                    <a:cxn ang="0">
                      <a:pos x="connsiteX13626" y="connsiteY13626"/>
                    </a:cxn>
                    <a:cxn ang="0">
                      <a:pos x="connsiteX13627" y="connsiteY13627"/>
                    </a:cxn>
                    <a:cxn ang="0">
                      <a:pos x="connsiteX13628" y="connsiteY13628"/>
                    </a:cxn>
                    <a:cxn ang="0">
                      <a:pos x="connsiteX13629" y="connsiteY13629"/>
                    </a:cxn>
                    <a:cxn ang="0">
                      <a:pos x="connsiteX13630" y="connsiteY13630"/>
                    </a:cxn>
                    <a:cxn ang="0">
                      <a:pos x="connsiteX13631" y="connsiteY13631"/>
                    </a:cxn>
                    <a:cxn ang="0">
                      <a:pos x="connsiteX13632" y="connsiteY13632"/>
                    </a:cxn>
                    <a:cxn ang="0">
                      <a:pos x="connsiteX13633" y="connsiteY13633"/>
                    </a:cxn>
                    <a:cxn ang="0">
                      <a:pos x="connsiteX13634" y="connsiteY13634"/>
                    </a:cxn>
                    <a:cxn ang="0">
                      <a:pos x="connsiteX13635" y="connsiteY13635"/>
                    </a:cxn>
                    <a:cxn ang="0">
                      <a:pos x="connsiteX13636" y="connsiteY13636"/>
                    </a:cxn>
                    <a:cxn ang="0">
                      <a:pos x="connsiteX13637" y="connsiteY13637"/>
                    </a:cxn>
                    <a:cxn ang="0">
                      <a:pos x="connsiteX13638" y="connsiteY13638"/>
                    </a:cxn>
                    <a:cxn ang="0">
                      <a:pos x="connsiteX13639" y="connsiteY13639"/>
                    </a:cxn>
                    <a:cxn ang="0">
                      <a:pos x="connsiteX13640" y="connsiteY13640"/>
                    </a:cxn>
                    <a:cxn ang="0">
                      <a:pos x="connsiteX13641" y="connsiteY13641"/>
                    </a:cxn>
                    <a:cxn ang="0">
                      <a:pos x="connsiteX13642" y="connsiteY13642"/>
                    </a:cxn>
                    <a:cxn ang="0">
                      <a:pos x="connsiteX13643" y="connsiteY13643"/>
                    </a:cxn>
                    <a:cxn ang="0">
                      <a:pos x="connsiteX13644" y="connsiteY13644"/>
                    </a:cxn>
                    <a:cxn ang="0">
                      <a:pos x="connsiteX13645" y="connsiteY13645"/>
                    </a:cxn>
                    <a:cxn ang="0">
                      <a:pos x="connsiteX13646" y="connsiteY13646"/>
                    </a:cxn>
                    <a:cxn ang="0">
                      <a:pos x="connsiteX13647" y="connsiteY13647"/>
                    </a:cxn>
                    <a:cxn ang="0">
                      <a:pos x="connsiteX13648" y="connsiteY13648"/>
                    </a:cxn>
                    <a:cxn ang="0">
                      <a:pos x="connsiteX13649" y="connsiteY13649"/>
                    </a:cxn>
                    <a:cxn ang="0">
                      <a:pos x="connsiteX13650" y="connsiteY13650"/>
                    </a:cxn>
                    <a:cxn ang="0">
                      <a:pos x="connsiteX13651" y="connsiteY13651"/>
                    </a:cxn>
                    <a:cxn ang="0">
                      <a:pos x="connsiteX13652" y="connsiteY13652"/>
                    </a:cxn>
                    <a:cxn ang="0">
                      <a:pos x="connsiteX13653" y="connsiteY13653"/>
                    </a:cxn>
                    <a:cxn ang="0">
                      <a:pos x="connsiteX13654" y="connsiteY13654"/>
                    </a:cxn>
                    <a:cxn ang="0">
                      <a:pos x="connsiteX13655" y="connsiteY13655"/>
                    </a:cxn>
                    <a:cxn ang="0">
                      <a:pos x="connsiteX13656" y="connsiteY13656"/>
                    </a:cxn>
                    <a:cxn ang="0">
                      <a:pos x="connsiteX13657" y="connsiteY13657"/>
                    </a:cxn>
                    <a:cxn ang="0">
                      <a:pos x="connsiteX13658" y="connsiteY13658"/>
                    </a:cxn>
                    <a:cxn ang="0">
                      <a:pos x="connsiteX13659" y="connsiteY13659"/>
                    </a:cxn>
                    <a:cxn ang="0">
                      <a:pos x="connsiteX13660" y="connsiteY13660"/>
                    </a:cxn>
                    <a:cxn ang="0">
                      <a:pos x="connsiteX13661" y="connsiteY13661"/>
                    </a:cxn>
                    <a:cxn ang="0">
                      <a:pos x="connsiteX13662" y="connsiteY13662"/>
                    </a:cxn>
                    <a:cxn ang="0">
                      <a:pos x="connsiteX13663" y="connsiteY13663"/>
                    </a:cxn>
                    <a:cxn ang="0">
                      <a:pos x="connsiteX13664" y="connsiteY13664"/>
                    </a:cxn>
                    <a:cxn ang="0">
                      <a:pos x="connsiteX13665" y="connsiteY13665"/>
                    </a:cxn>
                    <a:cxn ang="0">
                      <a:pos x="connsiteX13666" y="connsiteY13666"/>
                    </a:cxn>
                    <a:cxn ang="0">
                      <a:pos x="connsiteX13667" y="connsiteY13667"/>
                    </a:cxn>
                    <a:cxn ang="0">
                      <a:pos x="connsiteX13668" y="connsiteY13668"/>
                    </a:cxn>
                    <a:cxn ang="0">
                      <a:pos x="connsiteX13669" y="connsiteY13669"/>
                    </a:cxn>
                    <a:cxn ang="0">
                      <a:pos x="connsiteX13670" y="connsiteY13670"/>
                    </a:cxn>
                    <a:cxn ang="0">
                      <a:pos x="connsiteX13671" y="connsiteY13671"/>
                    </a:cxn>
                    <a:cxn ang="0">
                      <a:pos x="connsiteX13672" y="connsiteY13672"/>
                    </a:cxn>
                    <a:cxn ang="0">
                      <a:pos x="connsiteX13673" y="connsiteY13673"/>
                    </a:cxn>
                    <a:cxn ang="0">
                      <a:pos x="connsiteX13674" y="connsiteY13674"/>
                    </a:cxn>
                    <a:cxn ang="0">
                      <a:pos x="connsiteX13675" y="connsiteY13675"/>
                    </a:cxn>
                    <a:cxn ang="0">
                      <a:pos x="connsiteX13676" y="connsiteY13676"/>
                    </a:cxn>
                    <a:cxn ang="0">
                      <a:pos x="connsiteX13677" y="connsiteY13677"/>
                    </a:cxn>
                    <a:cxn ang="0">
                      <a:pos x="connsiteX13678" y="connsiteY13678"/>
                    </a:cxn>
                    <a:cxn ang="0">
                      <a:pos x="connsiteX13679" y="connsiteY13679"/>
                    </a:cxn>
                    <a:cxn ang="0">
                      <a:pos x="connsiteX13680" y="connsiteY13680"/>
                    </a:cxn>
                    <a:cxn ang="0">
                      <a:pos x="connsiteX13681" y="connsiteY13681"/>
                    </a:cxn>
                    <a:cxn ang="0">
                      <a:pos x="connsiteX13682" y="connsiteY13682"/>
                    </a:cxn>
                    <a:cxn ang="0">
                      <a:pos x="connsiteX13683" y="connsiteY13683"/>
                    </a:cxn>
                    <a:cxn ang="0">
                      <a:pos x="connsiteX13684" y="connsiteY13684"/>
                    </a:cxn>
                    <a:cxn ang="0">
                      <a:pos x="connsiteX13685" y="connsiteY13685"/>
                    </a:cxn>
                    <a:cxn ang="0">
                      <a:pos x="connsiteX13686" y="connsiteY13686"/>
                    </a:cxn>
                    <a:cxn ang="0">
                      <a:pos x="connsiteX13687" y="connsiteY13687"/>
                    </a:cxn>
                    <a:cxn ang="0">
                      <a:pos x="connsiteX13688" y="connsiteY13688"/>
                    </a:cxn>
                    <a:cxn ang="0">
                      <a:pos x="connsiteX13689" y="connsiteY13689"/>
                    </a:cxn>
                    <a:cxn ang="0">
                      <a:pos x="connsiteX13690" y="connsiteY13690"/>
                    </a:cxn>
                    <a:cxn ang="0">
                      <a:pos x="connsiteX13691" y="connsiteY13691"/>
                    </a:cxn>
                    <a:cxn ang="0">
                      <a:pos x="connsiteX13692" y="connsiteY13692"/>
                    </a:cxn>
                    <a:cxn ang="0">
                      <a:pos x="connsiteX13693" y="connsiteY13693"/>
                    </a:cxn>
                    <a:cxn ang="0">
                      <a:pos x="connsiteX13694" y="connsiteY13694"/>
                    </a:cxn>
                    <a:cxn ang="0">
                      <a:pos x="connsiteX13695" y="connsiteY13695"/>
                    </a:cxn>
                    <a:cxn ang="0">
                      <a:pos x="connsiteX13696" y="connsiteY13696"/>
                    </a:cxn>
                    <a:cxn ang="0">
                      <a:pos x="connsiteX13697" y="connsiteY13697"/>
                    </a:cxn>
                    <a:cxn ang="0">
                      <a:pos x="connsiteX13698" y="connsiteY13698"/>
                    </a:cxn>
                    <a:cxn ang="0">
                      <a:pos x="connsiteX13699" y="connsiteY13699"/>
                    </a:cxn>
                    <a:cxn ang="0">
                      <a:pos x="connsiteX13700" y="connsiteY13700"/>
                    </a:cxn>
                    <a:cxn ang="0">
                      <a:pos x="connsiteX13701" y="connsiteY13701"/>
                    </a:cxn>
                    <a:cxn ang="0">
                      <a:pos x="connsiteX13702" y="connsiteY13702"/>
                    </a:cxn>
                    <a:cxn ang="0">
                      <a:pos x="connsiteX13703" y="connsiteY13703"/>
                    </a:cxn>
                    <a:cxn ang="0">
                      <a:pos x="connsiteX13704" y="connsiteY13704"/>
                    </a:cxn>
                    <a:cxn ang="0">
                      <a:pos x="connsiteX13705" y="connsiteY13705"/>
                    </a:cxn>
                    <a:cxn ang="0">
                      <a:pos x="connsiteX13706" y="connsiteY13706"/>
                    </a:cxn>
                    <a:cxn ang="0">
                      <a:pos x="connsiteX13707" y="connsiteY13707"/>
                    </a:cxn>
                    <a:cxn ang="0">
                      <a:pos x="connsiteX13708" y="connsiteY13708"/>
                    </a:cxn>
                    <a:cxn ang="0">
                      <a:pos x="connsiteX13709" y="connsiteY13709"/>
                    </a:cxn>
                    <a:cxn ang="0">
                      <a:pos x="connsiteX13710" y="connsiteY13710"/>
                    </a:cxn>
                    <a:cxn ang="0">
                      <a:pos x="connsiteX13711" y="connsiteY13711"/>
                    </a:cxn>
                    <a:cxn ang="0">
                      <a:pos x="connsiteX13712" y="connsiteY13712"/>
                    </a:cxn>
                    <a:cxn ang="0">
                      <a:pos x="connsiteX13713" y="connsiteY13713"/>
                    </a:cxn>
                    <a:cxn ang="0">
                      <a:pos x="connsiteX13714" y="connsiteY13714"/>
                    </a:cxn>
                    <a:cxn ang="0">
                      <a:pos x="connsiteX13715" y="connsiteY13715"/>
                    </a:cxn>
                    <a:cxn ang="0">
                      <a:pos x="connsiteX13716" y="connsiteY13716"/>
                    </a:cxn>
                    <a:cxn ang="0">
                      <a:pos x="connsiteX13717" y="connsiteY13717"/>
                    </a:cxn>
                    <a:cxn ang="0">
                      <a:pos x="connsiteX13718" y="connsiteY13718"/>
                    </a:cxn>
                    <a:cxn ang="0">
                      <a:pos x="connsiteX13719" y="connsiteY13719"/>
                    </a:cxn>
                    <a:cxn ang="0">
                      <a:pos x="connsiteX13720" y="connsiteY13720"/>
                    </a:cxn>
                    <a:cxn ang="0">
                      <a:pos x="connsiteX13721" y="connsiteY13721"/>
                    </a:cxn>
                    <a:cxn ang="0">
                      <a:pos x="connsiteX13722" y="connsiteY13722"/>
                    </a:cxn>
                    <a:cxn ang="0">
                      <a:pos x="connsiteX13723" y="connsiteY13723"/>
                    </a:cxn>
                    <a:cxn ang="0">
                      <a:pos x="connsiteX13724" y="connsiteY13724"/>
                    </a:cxn>
                    <a:cxn ang="0">
                      <a:pos x="connsiteX13725" y="connsiteY13725"/>
                    </a:cxn>
                    <a:cxn ang="0">
                      <a:pos x="connsiteX13726" y="connsiteY13726"/>
                    </a:cxn>
                    <a:cxn ang="0">
                      <a:pos x="connsiteX13727" y="connsiteY13727"/>
                    </a:cxn>
                    <a:cxn ang="0">
                      <a:pos x="connsiteX13728" y="connsiteY13728"/>
                    </a:cxn>
                    <a:cxn ang="0">
                      <a:pos x="connsiteX13729" y="connsiteY13729"/>
                    </a:cxn>
                    <a:cxn ang="0">
                      <a:pos x="connsiteX13730" y="connsiteY13730"/>
                    </a:cxn>
                    <a:cxn ang="0">
                      <a:pos x="connsiteX13731" y="connsiteY13731"/>
                    </a:cxn>
                    <a:cxn ang="0">
                      <a:pos x="connsiteX13732" y="connsiteY13732"/>
                    </a:cxn>
                    <a:cxn ang="0">
                      <a:pos x="connsiteX13733" y="connsiteY13733"/>
                    </a:cxn>
                    <a:cxn ang="0">
                      <a:pos x="connsiteX13734" y="connsiteY13734"/>
                    </a:cxn>
                    <a:cxn ang="0">
                      <a:pos x="connsiteX13735" y="connsiteY13735"/>
                    </a:cxn>
                    <a:cxn ang="0">
                      <a:pos x="connsiteX13736" y="connsiteY13736"/>
                    </a:cxn>
                    <a:cxn ang="0">
                      <a:pos x="connsiteX13737" y="connsiteY13737"/>
                    </a:cxn>
                    <a:cxn ang="0">
                      <a:pos x="connsiteX13738" y="connsiteY13738"/>
                    </a:cxn>
                    <a:cxn ang="0">
                      <a:pos x="connsiteX13739" y="connsiteY13739"/>
                    </a:cxn>
                    <a:cxn ang="0">
                      <a:pos x="connsiteX13740" y="connsiteY13740"/>
                    </a:cxn>
                    <a:cxn ang="0">
                      <a:pos x="connsiteX13741" y="connsiteY13741"/>
                    </a:cxn>
                    <a:cxn ang="0">
                      <a:pos x="connsiteX13742" y="connsiteY13742"/>
                    </a:cxn>
                    <a:cxn ang="0">
                      <a:pos x="connsiteX13743" y="connsiteY13743"/>
                    </a:cxn>
                    <a:cxn ang="0">
                      <a:pos x="connsiteX13744" y="connsiteY13744"/>
                    </a:cxn>
                    <a:cxn ang="0">
                      <a:pos x="connsiteX13745" y="connsiteY13745"/>
                    </a:cxn>
                    <a:cxn ang="0">
                      <a:pos x="connsiteX13746" y="connsiteY13746"/>
                    </a:cxn>
                    <a:cxn ang="0">
                      <a:pos x="connsiteX13747" y="connsiteY13747"/>
                    </a:cxn>
                    <a:cxn ang="0">
                      <a:pos x="connsiteX13748" y="connsiteY13748"/>
                    </a:cxn>
                    <a:cxn ang="0">
                      <a:pos x="connsiteX13749" y="connsiteY13749"/>
                    </a:cxn>
                    <a:cxn ang="0">
                      <a:pos x="connsiteX13750" y="connsiteY13750"/>
                    </a:cxn>
                    <a:cxn ang="0">
                      <a:pos x="connsiteX13751" y="connsiteY13751"/>
                    </a:cxn>
                    <a:cxn ang="0">
                      <a:pos x="connsiteX13752" y="connsiteY13752"/>
                    </a:cxn>
                    <a:cxn ang="0">
                      <a:pos x="connsiteX13753" y="connsiteY13753"/>
                    </a:cxn>
                    <a:cxn ang="0">
                      <a:pos x="connsiteX13754" y="connsiteY13754"/>
                    </a:cxn>
                    <a:cxn ang="0">
                      <a:pos x="connsiteX13755" y="connsiteY13755"/>
                    </a:cxn>
                    <a:cxn ang="0">
                      <a:pos x="connsiteX13756" y="connsiteY13756"/>
                    </a:cxn>
                    <a:cxn ang="0">
                      <a:pos x="connsiteX13757" y="connsiteY13757"/>
                    </a:cxn>
                    <a:cxn ang="0">
                      <a:pos x="connsiteX13758" y="connsiteY13758"/>
                    </a:cxn>
                    <a:cxn ang="0">
                      <a:pos x="connsiteX13759" y="connsiteY13759"/>
                    </a:cxn>
                    <a:cxn ang="0">
                      <a:pos x="connsiteX13760" y="connsiteY13760"/>
                    </a:cxn>
                    <a:cxn ang="0">
                      <a:pos x="connsiteX13761" y="connsiteY13761"/>
                    </a:cxn>
                    <a:cxn ang="0">
                      <a:pos x="connsiteX13762" y="connsiteY13762"/>
                    </a:cxn>
                    <a:cxn ang="0">
                      <a:pos x="connsiteX13763" y="connsiteY13763"/>
                    </a:cxn>
                    <a:cxn ang="0">
                      <a:pos x="connsiteX13764" y="connsiteY13764"/>
                    </a:cxn>
                    <a:cxn ang="0">
                      <a:pos x="connsiteX13765" y="connsiteY13765"/>
                    </a:cxn>
                    <a:cxn ang="0">
                      <a:pos x="connsiteX13766" y="connsiteY13766"/>
                    </a:cxn>
                    <a:cxn ang="0">
                      <a:pos x="connsiteX13767" y="connsiteY13767"/>
                    </a:cxn>
                    <a:cxn ang="0">
                      <a:pos x="connsiteX13768" y="connsiteY13768"/>
                    </a:cxn>
                    <a:cxn ang="0">
                      <a:pos x="connsiteX13769" y="connsiteY13769"/>
                    </a:cxn>
                    <a:cxn ang="0">
                      <a:pos x="connsiteX13770" y="connsiteY13770"/>
                    </a:cxn>
                    <a:cxn ang="0">
                      <a:pos x="connsiteX13771" y="connsiteY13771"/>
                    </a:cxn>
                    <a:cxn ang="0">
                      <a:pos x="connsiteX13772" y="connsiteY13772"/>
                    </a:cxn>
                    <a:cxn ang="0">
                      <a:pos x="connsiteX13773" y="connsiteY13773"/>
                    </a:cxn>
                    <a:cxn ang="0">
                      <a:pos x="connsiteX13774" y="connsiteY13774"/>
                    </a:cxn>
                    <a:cxn ang="0">
                      <a:pos x="connsiteX13775" y="connsiteY13775"/>
                    </a:cxn>
                    <a:cxn ang="0">
                      <a:pos x="connsiteX13776" y="connsiteY13776"/>
                    </a:cxn>
                    <a:cxn ang="0">
                      <a:pos x="connsiteX13777" y="connsiteY13777"/>
                    </a:cxn>
                    <a:cxn ang="0">
                      <a:pos x="connsiteX13778" y="connsiteY13778"/>
                    </a:cxn>
                    <a:cxn ang="0">
                      <a:pos x="connsiteX13779" y="connsiteY13779"/>
                    </a:cxn>
                    <a:cxn ang="0">
                      <a:pos x="connsiteX13780" y="connsiteY13780"/>
                    </a:cxn>
                    <a:cxn ang="0">
                      <a:pos x="connsiteX13781" y="connsiteY13781"/>
                    </a:cxn>
                    <a:cxn ang="0">
                      <a:pos x="connsiteX13782" y="connsiteY13782"/>
                    </a:cxn>
                    <a:cxn ang="0">
                      <a:pos x="connsiteX13783" y="connsiteY13783"/>
                    </a:cxn>
                    <a:cxn ang="0">
                      <a:pos x="connsiteX13784" y="connsiteY13784"/>
                    </a:cxn>
                    <a:cxn ang="0">
                      <a:pos x="connsiteX13785" y="connsiteY13785"/>
                    </a:cxn>
                    <a:cxn ang="0">
                      <a:pos x="connsiteX13786" y="connsiteY13786"/>
                    </a:cxn>
                    <a:cxn ang="0">
                      <a:pos x="connsiteX13787" y="connsiteY13787"/>
                    </a:cxn>
                    <a:cxn ang="0">
                      <a:pos x="connsiteX13788" y="connsiteY13788"/>
                    </a:cxn>
                    <a:cxn ang="0">
                      <a:pos x="connsiteX13789" y="connsiteY13789"/>
                    </a:cxn>
                    <a:cxn ang="0">
                      <a:pos x="connsiteX13790" y="connsiteY13790"/>
                    </a:cxn>
                    <a:cxn ang="0">
                      <a:pos x="connsiteX13791" y="connsiteY13791"/>
                    </a:cxn>
                    <a:cxn ang="0">
                      <a:pos x="connsiteX13792" y="connsiteY13792"/>
                    </a:cxn>
                    <a:cxn ang="0">
                      <a:pos x="connsiteX13793" y="connsiteY13793"/>
                    </a:cxn>
                    <a:cxn ang="0">
                      <a:pos x="connsiteX13794" y="connsiteY13794"/>
                    </a:cxn>
                    <a:cxn ang="0">
                      <a:pos x="connsiteX13795" y="connsiteY13795"/>
                    </a:cxn>
                    <a:cxn ang="0">
                      <a:pos x="connsiteX13796" y="connsiteY13796"/>
                    </a:cxn>
                    <a:cxn ang="0">
                      <a:pos x="connsiteX13797" y="connsiteY13797"/>
                    </a:cxn>
                    <a:cxn ang="0">
                      <a:pos x="connsiteX13798" y="connsiteY13798"/>
                    </a:cxn>
                    <a:cxn ang="0">
                      <a:pos x="connsiteX13799" y="connsiteY13799"/>
                    </a:cxn>
                    <a:cxn ang="0">
                      <a:pos x="connsiteX13800" y="connsiteY13800"/>
                    </a:cxn>
                    <a:cxn ang="0">
                      <a:pos x="connsiteX13801" y="connsiteY13801"/>
                    </a:cxn>
                    <a:cxn ang="0">
                      <a:pos x="connsiteX13802" y="connsiteY13802"/>
                    </a:cxn>
                    <a:cxn ang="0">
                      <a:pos x="connsiteX13803" y="connsiteY13803"/>
                    </a:cxn>
                    <a:cxn ang="0">
                      <a:pos x="connsiteX13804" y="connsiteY13804"/>
                    </a:cxn>
                    <a:cxn ang="0">
                      <a:pos x="connsiteX13805" y="connsiteY13805"/>
                    </a:cxn>
                    <a:cxn ang="0">
                      <a:pos x="connsiteX13806" y="connsiteY13806"/>
                    </a:cxn>
                    <a:cxn ang="0">
                      <a:pos x="connsiteX13807" y="connsiteY13807"/>
                    </a:cxn>
                    <a:cxn ang="0">
                      <a:pos x="connsiteX13808" y="connsiteY13808"/>
                    </a:cxn>
                    <a:cxn ang="0">
                      <a:pos x="connsiteX13809" y="connsiteY13809"/>
                    </a:cxn>
                    <a:cxn ang="0">
                      <a:pos x="connsiteX13810" y="connsiteY13810"/>
                    </a:cxn>
                    <a:cxn ang="0">
                      <a:pos x="connsiteX13811" y="connsiteY13811"/>
                    </a:cxn>
                    <a:cxn ang="0">
                      <a:pos x="connsiteX13812" y="connsiteY13812"/>
                    </a:cxn>
                    <a:cxn ang="0">
                      <a:pos x="connsiteX13813" y="connsiteY13813"/>
                    </a:cxn>
                    <a:cxn ang="0">
                      <a:pos x="connsiteX13814" y="connsiteY13814"/>
                    </a:cxn>
                    <a:cxn ang="0">
                      <a:pos x="connsiteX13815" y="connsiteY13815"/>
                    </a:cxn>
                    <a:cxn ang="0">
                      <a:pos x="connsiteX13816" y="connsiteY13816"/>
                    </a:cxn>
                    <a:cxn ang="0">
                      <a:pos x="connsiteX13817" y="connsiteY13817"/>
                    </a:cxn>
                    <a:cxn ang="0">
                      <a:pos x="connsiteX13818" y="connsiteY13818"/>
                    </a:cxn>
                    <a:cxn ang="0">
                      <a:pos x="connsiteX13819" y="connsiteY13819"/>
                    </a:cxn>
                    <a:cxn ang="0">
                      <a:pos x="connsiteX13820" y="connsiteY13820"/>
                    </a:cxn>
                    <a:cxn ang="0">
                      <a:pos x="connsiteX13821" y="connsiteY13821"/>
                    </a:cxn>
                    <a:cxn ang="0">
                      <a:pos x="connsiteX13822" y="connsiteY13822"/>
                    </a:cxn>
                    <a:cxn ang="0">
                      <a:pos x="connsiteX13823" y="connsiteY13823"/>
                    </a:cxn>
                    <a:cxn ang="0">
                      <a:pos x="connsiteX13824" y="connsiteY13824"/>
                    </a:cxn>
                    <a:cxn ang="0">
                      <a:pos x="connsiteX13825" y="connsiteY13825"/>
                    </a:cxn>
                    <a:cxn ang="0">
                      <a:pos x="connsiteX13826" y="connsiteY13826"/>
                    </a:cxn>
                    <a:cxn ang="0">
                      <a:pos x="connsiteX13827" y="connsiteY13827"/>
                    </a:cxn>
                    <a:cxn ang="0">
                      <a:pos x="connsiteX13828" y="connsiteY13828"/>
                    </a:cxn>
                    <a:cxn ang="0">
                      <a:pos x="connsiteX13829" y="connsiteY13829"/>
                    </a:cxn>
                    <a:cxn ang="0">
                      <a:pos x="connsiteX13830" y="connsiteY13830"/>
                    </a:cxn>
                    <a:cxn ang="0">
                      <a:pos x="connsiteX13831" y="connsiteY13831"/>
                    </a:cxn>
                    <a:cxn ang="0">
                      <a:pos x="connsiteX13832" y="connsiteY13832"/>
                    </a:cxn>
                    <a:cxn ang="0">
                      <a:pos x="connsiteX13833" y="connsiteY13833"/>
                    </a:cxn>
                    <a:cxn ang="0">
                      <a:pos x="connsiteX13834" y="connsiteY13834"/>
                    </a:cxn>
                    <a:cxn ang="0">
                      <a:pos x="connsiteX13835" y="connsiteY13835"/>
                    </a:cxn>
                    <a:cxn ang="0">
                      <a:pos x="connsiteX13836" y="connsiteY13836"/>
                    </a:cxn>
                    <a:cxn ang="0">
                      <a:pos x="connsiteX13837" y="connsiteY13837"/>
                    </a:cxn>
                    <a:cxn ang="0">
                      <a:pos x="connsiteX13838" y="connsiteY13838"/>
                    </a:cxn>
                    <a:cxn ang="0">
                      <a:pos x="connsiteX13839" y="connsiteY13839"/>
                    </a:cxn>
                    <a:cxn ang="0">
                      <a:pos x="connsiteX13840" y="connsiteY13840"/>
                    </a:cxn>
                    <a:cxn ang="0">
                      <a:pos x="connsiteX13841" y="connsiteY13841"/>
                    </a:cxn>
                    <a:cxn ang="0">
                      <a:pos x="connsiteX13842" y="connsiteY13842"/>
                    </a:cxn>
                    <a:cxn ang="0">
                      <a:pos x="connsiteX13843" y="connsiteY13843"/>
                    </a:cxn>
                    <a:cxn ang="0">
                      <a:pos x="connsiteX13844" y="connsiteY13844"/>
                    </a:cxn>
                    <a:cxn ang="0">
                      <a:pos x="connsiteX13845" y="connsiteY13845"/>
                    </a:cxn>
                    <a:cxn ang="0">
                      <a:pos x="connsiteX13846" y="connsiteY13846"/>
                    </a:cxn>
                    <a:cxn ang="0">
                      <a:pos x="connsiteX13847" y="connsiteY13847"/>
                    </a:cxn>
                    <a:cxn ang="0">
                      <a:pos x="connsiteX13848" y="connsiteY13848"/>
                    </a:cxn>
                    <a:cxn ang="0">
                      <a:pos x="connsiteX13849" y="connsiteY13849"/>
                    </a:cxn>
                    <a:cxn ang="0">
                      <a:pos x="connsiteX13850" y="connsiteY13850"/>
                    </a:cxn>
                    <a:cxn ang="0">
                      <a:pos x="connsiteX13851" y="connsiteY13851"/>
                    </a:cxn>
                    <a:cxn ang="0">
                      <a:pos x="connsiteX13852" y="connsiteY13852"/>
                    </a:cxn>
                    <a:cxn ang="0">
                      <a:pos x="connsiteX13853" y="connsiteY13853"/>
                    </a:cxn>
                    <a:cxn ang="0">
                      <a:pos x="connsiteX13854" y="connsiteY13854"/>
                    </a:cxn>
                    <a:cxn ang="0">
                      <a:pos x="connsiteX13855" y="connsiteY13855"/>
                    </a:cxn>
                    <a:cxn ang="0">
                      <a:pos x="connsiteX13856" y="connsiteY13856"/>
                    </a:cxn>
                    <a:cxn ang="0">
                      <a:pos x="connsiteX13857" y="connsiteY13857"/>
                    </a:cxn>
                    <a:cxn ang="0">
                      <a:pos x="connsiteX13858" y="connsiteY13858"/>
                    </a:cxn>
                    <a:cxn ang="0">
                      <a:pos x="connsiteX13859" y="connsiteY13859"/>
                    </a:cxn>
                    <a:cxn ang="0">
                      <a:pos x="connsiteX13860" y="connsiteY13860"/>
                    </a:cxn>
                    <a:cxn ang="0">
                      <a:pos x="connsiteX13861" y="connsiteY13861"/>
                    </a:cxn>
                    <a:cxn ang="0">
                      <a:pos x="connsiteX13862" y="connsiteY13862"/>
                    </a:cxn>
                    <a:cxn ang="0">
                      <a:pos x="connsiteX13863" y="connsiteY13863"/>
                    </a:cxn>
                    <a:cxn ang="0">
                      <a:pos x="connsiteX13864" y="connsiteY13864"/>
                    </a:cxn>
                    <a:cxn ang="0">
                      <a:pos x="connsiteX13865" y="connsiteY13865"/>
                    </a:cxn>
                    <a:cxn ang="0">
                      <a:pos x="connsiteX13866" y="connsiteY13866"/>
                    </a:cxn>
                    <a:cxn ang="0">
                      <a:pos x="connsiteX13867" y="connsiteY13867"/>
                    </a:cxn>
                    <a:cxn ang="0">
                      <a:pos x="connsiteX13868" y="connsiteY13868"/>
                    </a:cxn>
                    <a:cxn ang="0">
                      <a:pos x="connsiteX13869" y="connsiteY13869"/>
                    </a:cxn>
                    <a:cxn ang="0">
                      <a:pos x="connsiteX13870" y="connsiteY13870"/>
                    </a:cxn>
                    <a:cxn ang="0">
                      <a:pos x="connsiteX13871" y="connsiteY13871"/>
                    </a:cxn>
                    <a:cxn ang="0">
                      <a:pos x="connsiteX13872" y="connsiteY13872"/>
                    </a:cxn>
                    <a:cxn ang="0">
                      <a:pos x="connsiteX13873" y="connsiteY13873"/>
                    </a:cxn>
                    <a:cxn ang="0">
                      <a:pos x="connsiteX13874" y="connsiteY13874"/>
                    </a:cxn>
                    <a:cxn ang="0">
                      <a:pos x="connsiteX13875" y="connsiteY13875"/>
                    </a:cxn>
                    <a:cxn ang="0">
                      <a:pos x="connsiteX13876" y="connsiteY13876"/>
                    </a:cxn>
                    <a:cxn ang="0">
                      <a:pos x="connsiteX13877" y="connsiteY13877"/>
                    </a:cxn>
                    <a:cxn ang="0">
                      <a:pos x="connsiteX13878" y="connsiteY13878"/>
                    </a:cxn>
                    <a:cxn ang="0">
                      <a:pos x="connsiteX13879" y="connsiteY13879"/>
                    </a:cxn>
                    <a:cxn ang="0">
                      <a:pos x="connsiteX13880" y="connsiteY13880"/>
                    </a:cxn>
                    <a:cxn ang="0">
                      <a:pos x="connsiteX13881" y="connsiteY13881"/>
                    </a:cxn>
                    <a:cxn ang="0">
                      <a:pos x="connsiteX13882" y="connsiteY13882"/>
                    </a:cxn>
                    <a:cxn ang="0">
                      <a:pos x="connsiteX13883" y="connsiteY13883"/>
                    </a:cxn>
                    <a:cxn ang="0">
                      <a:pos x="connsiteX13884" y="connsiteY13884"/>
                    </a:cxn>
                    <a:cxn ang="0">
                      <a:pos x="connsiteX13885" y="connsiteY13885"/>
                    </a:cxn>
                    <a:cxn ang="0">
                      <a:pos x="connsiteX13886" y="connsiteY13886"/>
                    </a:cxn>
                    <a:cxn ang="0">
                      <a:pos x="connsiteX13887" y="connsiteY13887"/>
                    </a:cxn>
                    <a:cxn ang="0">
                      <a:pos x="connsiteX13888" y="connsiteY13888"/>
                    </a:cxn>
                    <a:cxn ang="0">
                      <a:pos x="connsiteX13889" y="connsiteY13889"/>
                    </a:cxn>
                    <a:cxn ang="0">
                      <a:pos x="connsiteX13890" y="connsiteY13890"/>
                    </a:cxn>
                    <a:cxn ang="0">
                      <a:pos x="connsiteX13891" y="connsiteY13891"/>
                    </a:cxn>
                    <a:cxn ang="0">
                      <a:pos x="connsiteX13892" y="connsiteY13892"/>
                    </a:cxn>
                    <a:cxn ang="0">
                      <a:pos x="connsiteX13893" y="connsiteY13893"/>
                    </a:cxn>
                    <a:cxn ang="0">
                      <a:pos x="connsiteX13894" y="connsiteY13894"/>
                    </a:cxn>
                    <a:cxn ang="0">
                      <a:pos x="connsiteX13895" y="connsiteY13895"/>
                    </a:cxn>
                    <a:cxn ang="0">
                      <a:pos x="connsiteX13896" y="connsiteY13896"/>
                    </a:cxn>
                    <a:cxn ang="0">
                      <a:pos x="connsiteX13897" y="connsiteY13897"/>
                    </a:cxn>
                    <a:cxn ang="0">
                      <a:pos x="connsiteX13898" y="connsiteY13898"/>
                    </a:cxn>
                    <a:cxn ang="0">
                      <a:pos x="connsiteX13899" y="connsiteY13899"/>
                    </a:cxn>
                    <a:cxn ang="0">
                      <a:pos x="connsiteX13900" y="connsiteY13900"/>
                    </a:cxn>
                    <a:cxn ang="0">
                      <a:pos x="connsiteX13901" y="connsiteY13901"/>
                    </a:cxn>
                    <a:cxn ang="0">
                      <a:pos x="connsiteX13902" y="connsiteY13902"/>
                    </a:cxn>
                    <a:cxn ang="0">
                      <a:pos x="connsiteX13903" y="connsiteY13903"/>
                    </a:cxn>
                    <a:cxn ang="0">
                      <a:pos x="connsiteX13904" y="connsiteY13904"/>
                    </a:cxn>
                    <a:cxn ang="0">
                      <a:pos x="connsiteX13905" y="connsiteY13905"/>
                    </a:cxn>
                    <a:cxn ang="0">
                      <a:pos x="connsiteX13906" y="connsiteY13906"/>
                    </a:cxn>
                    <a:cxn ang="0">
                      <a:pos x="connsiteX13907" y="connsiteY13907"/>
                    </a:cxn>
                    <a:cxn ang="0">
                      <a:pos x="connsiteX13908" y="connsiteY13908"/>
                    </a:cxn>
                    <a:cxn ang="0">
                      <a:pos x="connsiteX13909" y="connsiteY13909"/>
                    </a:cxn>
                    <a:cxn ang="0">
                      <a:pos x="connsiteX13910" y="connsiteY13910"/>
                    </a:cxn>
                    <a:cxn ang="0">
                      <a:pos x="connsiteX13911" y="connsiteY13911"/>
                    </a:cxn>
                    <a:cxn ang="0">
                      <a:pos x="connsiteX13912" y="connsiteY13912"/>
                    </a:cxn>
                    <a:cxn ang="0">
                      <a:pos x="connsiteX13913" y="connsiteY13913"/>
                    </a:cxn>
                    <a:cxn ang="0">
                      <a:pos x="connsiteX13914" y="connsiteY13914"/>
                    </a:cxn>
                    <a:cxn ang="0">
                      <a:pos x="connsiteX13915" y="connsiteY13915"/>
                    </a:cxn>
                    <a:cxn ang="0">
                      <a:pos x="connsiteX13916" y="connsiteY13916"/>
                    </a:cxn>
                    <a:cxn ang="0">
                      <a:pos x="connsiteX13917" y="connsiteY13917"/>
                    </a:cxn>
                    <a:cxn ang="0">
                      <a:pos x="connsiteX13918" y="connsiteY13918"/>
                    </a:cxn>
                    <a:cxn ang="0">
                      <a:pos x="connsiteX13919" y="connsiteY13919"/>
                    </a:cxn>
                    <a:cxn ang="0">
                      <a:pos x="connsiteX13920" y="connsiteY13920"/>
                    </a:cxn>
                    <a:cxn ang="0">
                      <a:pos x="connsiteX13921" y="connsiteY13921"/>
                    </a:cxn>
                    <a:cxn ang="0">
                      <a:pos x="connsiteX13922" y="connsiteY13922"/>
                    </a:cxn>
                    <a:cxn ang="0">
                      <a:pos x="connsiteX13923" y="connsiteY13923"/>
                    </a:cxn>
                    <a:cxn ang="0">
                      <a:pos x="connsiteX13924" y="connsiteY13924"/>
                    </a:cxn>
                    <a:cxn ang="0">
                      <a:pos x="connsiteX13925" y="connsiteY13925"/>
                    </a:cxn>
                    <a:cxn ang="0">
                      <a:pos x="connsiteX13926" y="connsiteY13926"/>
                    </a:cxn>
                    <a:cxn ang="0">
                      <a:pos x="connsiteX13927" y="connsiteY13927"/>
                    </a:cxn>
                    <a:cxn ang="0">
                      <a:pos x="connsiteX13928" y="connsiteY13928"/>
                    </a:cxn>
                    <a:cxn ang="0">
                      <a:pos x="connsiteX13929" y="connsiteY13929"/>
                    </a:cxn>
                    <a:cxn ang="0">
                      <a:pos x="connsiteX13930" y="connsiteY13930"/>
                    </a:cxn>
                    <a:cxn ang="0">
                      <a:pos x="connsiteX13931" y="connsiteY13931"/>
                    </a:cxn>
                    <a:cxn ang="0">
                      <a:pos x="connsiteX13932" y="connsiteY13932"/>
                    </a:cxn>
                    <a:cxn ang="0">
                      <a:pos x="connsiteX13933" y="connsiteY13933"/>
                    </a:cxn>
                    <a:cxn ang="0">
                      <a:pos x="connsiteX13934" y="connsiteY13934"/>
                    </a:cxn>
                    <a:cxn ang="0">
                      <a:pos x="connsiteX13935" y="connsiteY13935"/>
                    </a:cxn>
                    <a:cxn ang="0">
                      <a:pos x="connsiteX13936" y="connsiteY13936"/>
                    </a:cxn>
                    <a:cxn ang="0">
                      <a:pos x="connsiteX13937" y="connsiteY13937"/>
                    </a:cxn>
                    <a:cxn ang="0">
                      <a:pos x="connsiteX13938" y="connsiteY13938"/>
                    </a:cxn>
                    <a:cxn ang="0">
                      <a:pos x="connsiteX13939" y="connsiteY13939"/>
                    </a:cxn>
                    <a:cxn ang="0">
                      <a:pos x="connsiteX13940" y="connsiteY13940"/>
                    </a:cxn>
                    <a:cxn ang="0">
                      <a:pos x="connsiteX13941" y="connsiteY13941"/>
                    </a:cxn>
                    <a:cxn ang="0">
                      <a:pos x="connsiteX13942" y="connsiteY13942"/>
                    </a:cxn>
                    <a:cxn ang="0">
                      <a:pos x="connsiteX13943" y="connsiteY13943"/>
                    </a:cxn>
                    <a:cxn ang="0">
                      <a:pos x="connsiteX13944" y="connsiteY13944"/>
                    </a:cxn>
                    <a:cxn ang="0">
                      <a:pos x="connsiteX13945" y="connsiteY13945"/>
                    </a:cxn>
                    <a:cxn ang="0">
                      <a:pos x="connsiteX13946" y="connsiteY13946"/>
                    </a:cxn>
                    <a:cxn ang="0">
                      <a:pos x="connsiteX13947" y="connsiteY13947"/>
                    </a:cxn>
                    <a:cxn ang="0">
                      <a:pos x="connsiteX13948" y="connsiteY13948"/>
                    </a:cxn>
                    <a:cxn ang="0">
                      <a:pos x="connsiteX13949" y="connsiteY13949"/>
                    </a:cxn>
                    <a:cxn ang="0">
                      <a:pos x="connsiteX13950" y="connsiteY13950"/>
                    </a:cxn>
                    <a:cxn ang="0">
                      <a:pos x="connsiteX13951" y="connsiteY13951"/>
                    </a:cxn>
                    <a:cxn ang="0">
                      <a:pos x="connsiteX13952" y="connsiteY13952"/>
                    </a:cxn>
                    <a:cxn ang="0">
                      <a:pos x="connsiteX13953" y="connsiteY13953"/>
                    </a:cxn>
                    <a:cxn ang="0">
                      <a:pos x="connsiteX13954" y="connsiteY13954"/>
                    </a:cxn>
                    <a:cxn ang="0">
                      <a:pos x="connsiteX13955" y="connsiteY13955"/>
                    </a:cxn>
                    <a:cxn ang="0">
                      <a:pos x="connsiteX13956" y="connsiteY13956"/>
                    </a:cxn>
                    <a:cxn ang="0">
                      <a:pos x="connsiteX13957" y="connsiteY13957"/>
                    </a:cxn>
                    <a:cxn ang="0">
                      <a:pos x="connsiteX13958" y="connsiteY13958"/>
                    </a:cxn>
                    <a:cxn ang="0">
                      <a:pos x="connsiteX13959" y="connsiteY13959"/>
                    </a:cxn>
                    <a:cxn ang="0">
                      <a:pos x="connsiteX13960" y="connsiteY13960"/>
                    </a:cxn>
                    <a:cxn ang="0">
                      <a:pos x="connsiteX13961" y="connsiteY13961"/>
                    </a:cxn>
                    <a:cxn ang="0">
                      <a:pos x="connsiteX13962" y="connsiteY13962"/>
                    </a:cxn>
                    <a:cxn ang="0">
                      <a:pos x="connsiteX13963" y="connsiteY13963"/>
                    </a:cxn>
                    <a:cxn ang="0">
                      <a:pos x="connsiteX13964" y="connsiteY13964"/>
                    </a:cxn>
                    <a:cxn ang="0">
                      <a:pos x="connsiteX13965" y="connsiteY13965"/>
                    </a:cxn>
                    <a:cxn ang="0">
                      <a:pos x="connsiteX13966" y="connsiteY13966"/>
                    </a:cxn>
                    <a:cxn ang="0">
                      <a:pos x="connsiteX13967" y="connsiteY13967"/>
                    </a:cxn>
                    <a:cxn ang="0">
                      <a:pos x="connsiteX13968" y="connsiteY13968"/>
                    </a:cxn>
                    <a:cxn ang="0">
                      <a:pos x="connsiteX13969" y="connsiteY13969"/>
                    </a:cxn>
                    <a:cxn ang="0">
                      <a:pos x="connsiteX13970" y="connsiteY13970"/>
                    </a:cxn>
                    <a:cxn ang="0">
                      <a:pos x="connsiteX13971" y="connsiteY13971"/>
                    </a:cxn>
                    <a:cxn ang="0">
                      <a:pos x="connsiteX13972" y="connsiteY13972"/>
                    </a:cxn>
                    <a:cxn ang="0">
                      <a:pos x="connsiteX13973" y="connsiteY13973"/>
                    </a:cxn>
                    <a:cxn ang="0">
                      <a:pos x="connsiteX13974" y="connsiteY13974"/>
                    </a:cxn>
                    <a:cxn ang="0">
                      <a:pos x="connsiteX13975" y="connsiteY13975"/>
                    </a:cxn>
                    <a:cxn ang="0">
                      <a:pos x="connsiteX13976" y="connsiteY13976"/>
                    </a:cxn>
                    <a:cxn ang="0">
                      <a:pos x="connsiteX13977" y="connsiteY13977"/>
                    </a:cxn>
                    <a:cxn ang="0">
                      <a:pos x="connsiteX13978" y="connsiteY13978"/>
                    </a:cxn>
                    <a:cxn ang="0">
                      <a:pos x="connsiteX13979" y="connsiteY13979"/>
                    </a:cxn>
                    <a:cxn ang="0">
                      <a:pos x="connsiteX13980" y="connsiteY13980"/>
                    </a:cxn>
                    <a:cxn ang="0">
                      <a:pos x="connsiteX13981" y="connsiteY13981"/>
                    </a:cxn>
                    <a:cxn ang="0">
                      <a:pos x="connsiteX13982" y="connsiteY13982"/>
                    </a:cxn>
                    <a:cxn ang="0">
                      <a:pos x="connsiteX13983" y="connsiteY13983"/>
                    </a:cxn>
                    <a:cxn ang="0">
                      <a:pos x="connsiteX13984" y="connsiteY13984"/>
                    </a:cxn>
                    <a:cxn ang="0">
                      <a:pos x="connsiteX13985" y="connsiteY13985"/>
                    </a:cxn>
                    <a:cxn ang="0">
                      <a:pos x="connsiteX13986" y="connsiteY13986"/>
                    </a:cxn>
                    <a:cxn ang="0">
                      <a:pos x="connsiteX13987" y="connsiteY13987"/>
                    </a:cxn>
                    <a:cxn ang="0">
                      <a:pos x="connsiteX13988" y="connsiteY13988"/>
                    </a:cxn>
                    <a:cxn ang="0">
                      <a:pos x="connsiteX13989" y="connsiteY13989"/>
                    </a:cxn>
                    <a:cxn ang="0">
                      <a:pos x="connsiteX13990" y="connsiteY13990"/>
                    </a:cxn>
                    <a:cxn ang="0">
                      <a:pos x="connsiteX13991" y="connsiteY13991"/>
                    </a:cxn>
                    <a:cxn ang="0">
                      <a:pos x="connsiteX13992" y="connsiteY13992"/>
                    </a:cxn>
                    <a:cxn ang="0">
                      <a:pos x="connsiteX13993" y="connsiteY13993"/>
                    </a:cxn>
                    <a:cxn ang="0">
                      <a:pos x="connsiteX13994" y="connsiteY13994"/>
                    </a:cxn>
                    <a:cxn ang="0">
                      <a:pos x="connsiteX13995" y="connsiteY13995"/>
                    </a:cxn>
                    <a:cxn ang="0">
                      <a:pos x="connsiteX13996" y="connsiteY13996"/>
                    </a:cxn>
                    <a:cxn ang="0">
                      <a:pos x="connsiteX13997" y="connsiteY13997"/>
                    </a:cxn>
                    <a:cxn ang="0">
                      <a:pos x="connsiteX13998" y="connsiteY13998"/>
                    </a:cxn>
                    <a:cxn ang="0">
                      <a:pos x="connsiteX13999" y="connsiteY13999"/>
                    </a:cxn>
                    <a:cxn ang="0">
                      <a:pos x="connsiteX14000" y="connsiteY14000"/>
                    </a:cxn>
                    <a:cxn ang="0">
                      <a:pos x="connsiteX14001" y="connsiteY14001"/>
                    </a:cxn>
                    <a:cxn ang="0">
                      <a:pos x="connsiteX14002" y="connsiteY14002"/>
                    </a:cxn>
                    <a:cxn ang="0">
                      <a:pos x="connsiteX14003" y="connsiteY14003"/>
                    </a:cxn>
                    <a:cxn ang="0">
                      <a:pos x="connsiteX14004" y="connsiteY14004"/>
                    </a:cxn>
                    <a:cxn ang="0">
                      <a:pos x="connsiteX14005" y="connsiteY14005"/>
                    </a:cxn>
                    <a:cxn ang="0">
                      <a:pos x="connsiteX14006" y="connsiteY14006"/>
                    </a:cxn>
                    <a:cxn ang="0">
                      <a:pos x="connsiteX14007" y="connsiteY14007"/>
                    </a:cxn>
                    <a:cxn ang="0">
                      <a:pos x="connsiteX14008" y="connsiteY14008"/>
                    </a:cxn>
                    <a:cxn ang="0">
                      <a:pos x="connsiteX14009" y="connsiteY14009"/>
                    </a:cxn>
                    <a:cxn ang="0">
                      <a:pos x="connsiteX14010" y="connsiteY14010"/>
                    </a:cxn>
                    <a:cxn ang="0">
                      <a:pos x="connsiteX14011" y="connsiteY14011"/>
                    </a:cxn>
                    <a:cxn ang="0">
                      <a:pos x="connsiteX14012" y="connsiteY14012"/>
                    </a:cxn>
                    <a:cxn ang="0">
                      <a:pos x="connsiteX14013" y="connsiteY14013"/>
                    </a:cxn>
                    <a:cxn ang="0">
                      <a:pos x="connsiteX14014" y="connsiteY14014"/>
                    </a:cxn>
                    <a:cxn ang="0">
                      <a:pos x="connsiteX14015" y="connsiteY14015"/>
                    </a:cxn>
                    <a:cxn ang="0">
                      <a:pos x="connsiteX14016" y="connsiteY14016"/>
                    </a:cxn>
                    <a:cxn ang="0">
                      <a:pos x="connsiteX14017" y="connsiteY14017"/>
                    </a:cxn>
                    <a:cxn ang="0">
                      <a:pos x="connsiteX14018" y="connsiteY14018"/>
                    </a:cxn>
                    <a:cxn ang="0">
                      <a:pos x="connsiteX14019" y="connsiteY14019"/>
                    </a:cxn>
                    <a:cxn ang="0">
                      <a:pos x="connsiteX14020" y="connsiteY14020"/>
                    </a:cxn>
                    <a:cxn ang="0">
                      <a:pos x="connsiteX14021" y="connsiteY14021"/>
                    </a:cxn>
                    <a:cxn ang="0">
                      <a:pos x="connsiteX14022" y="connsiteY14022"/>
                    </a:cxn>
                    <a:cxn ang="0">
                      <a:pos x="connsiteX14023" y="connsiteY14023"/>
                    </a:cxn>
                    <a:cxn ang="0">
                      <a:pos x="connsiteX14024" y="connsiteY14024"/>
                    </a:cxn>
                    <a:cxn ang="0">
                      <a:pos x="connsiteX14025" y="connsiteY14025"/>
                    </a:cxn>
                    <a:cxn ang="0">
                      <a:pos x="connsiteX14026" y="connsiteY14026"/>
                    </a:cxn>
                    <a:cxn ang="0">
                      <a:pos x="connsiteX14027" y="connsiteY14027"/>
                    </a:cxn>
                    <a:cxn ang="0">
                      <a:pos x="connsiteX14028" y="connsiteY14028"/>
                    </a:cxn>
                    <a:cxn ang="0">
                      <a:pos x="connsiteX14029" y="connsiteY14029"/>
                    </a:cxn>
                    <a:cxn ang="0">
                      <a:pos x="connsiteX14030" y="connsiteY14030"/>
                    </a:cxn>
                    <a:cxn ang="0">
                      <a:pos x="connsiteX14031" y="connsiteY14031"/>
                    </a:cxn>
                    <a:cxn ang="0">
                      <a:pos x="connsiteX14032" y="connsiteY14032"/>
                    </a:cxn>
                    <a:cxn ang="0">
                      <a:pos x="connsiteX14033" y="connsiteY14033"/>
                    </a:cxn>
                    <a:cxn ang="0">
                      <a:pos x="connsiteX14034" y="connsiteY14034"/>
                    </a:cxn>
                    <a:cxn ang="0">
                      <a:pos x="connsiteX14035" y="connsiteY14035"/>
                    </a:cxn>
                    <a:cxn ang="0">
                      <a:pos x="connsiteX14036" y="connsiteY14036"/>
                    </a:cxn>
                    <a:cxn ang="0">
                      <a:pos x="connsiteX14037" y="connsiteY14037"/>
                    </a:cxn>
                    <a:cxn ang="0">
                      <a:pos x="connsiteX14038" y="connsiteY14038"/>
                    </a:cxn>
                    <a:cxn ang="0">
                      <a:pos x="connsiteX14039" y="connsiteY14039"/>
                    </a:cxn>
                    <a:cxn ang="0">
                      <a:pos x="connsiteX14040" y="connsiteY14040"/>
                    </a:cxn>
                    <a:cxn ang="0">
                      <a:pos x="connsiteX14041" y="connsiteY14041"/>
                    </a:cxn>
                    <a:cxn ang="0">
                      <a:pos x="connsiteX14042" y="connsiteY14042"/>
                    </a:cxn>
                    <a:cxn ang="0">
                      <a:pos x="connsiteX14043" y="connsiteY14043"/>
                    </a:cxn>
                    <a:cxn ang="0">
                      <a:pos x="connsiteX14044" y="connsiteY14044"/>
                    </a:cxn>
                    <a:cxn ang="0">
                      <a:pos x="connsiteX14045" y="connsiteY14045"/>
                    </a:cxn>
                    <a:cxn ang="0">
                      <a:pos x="connsiteX14046" y="connsiteY14046"/>
                    </a:cxn>
                    <a:cxn ang="0">
                      <a:pos x="connsiteX14047" y="connsiteY14047"/>
                    </a:cxn>
                    <a:cxn ang="0">
                      <a:pos x="connsiteX14048" y="connsiteY14048"/>
                    </a:cxn>
                    <a:cxn ang="0">
                      <a:pos x="connsiteX14049" y="connsiteY14049"/>
                    </a:cxn>
                    <a:cxn ang="0">
                      <a:pos x="connsiteX14050" y="connsiteY14050"/>
                    </a:cxn>
                    <a:cxn ang="0">
                      <a:pos x="connsiteX14051" y="connsiteY14051"/>
                    </a:cxn>
                    <a:cxn ang="0">
                      <a:pos x="connsiteX14052" y="connsiteY14052"/>
                    </a:cxn>
                    <a:cxn ang="0">
                      <a:pos x="connsiteX14053" y="connsiteY14053"/>
                    </a:cxn>
                    <a:cxn ang="0">
                      <a:pos x="connsiteX14054" y="connsiteY14054"/>
                    </a:cxn>
                    <a:cxn ang="0">
                      <a:pos x="connsiteX14055" y="connsiteY14055"/>
                    </a:cxn>
                    <a:cxn ang="0">
                      <a:pos x="connsiteX14056" y="connsiteY14056"/>
                    </a:cxn>
                    <a:cxn ang="0">
                      <a:pos x="connsiteX14057" y="connsiteY14057"/>
                    </a:cxn>
                    <a:cxn ang="0">
                      <a:pos x="connsiteX14058" y="connsiteY14058"/>
                    </a:cxn>
                    <a:cxn ang="0">
                      <a:pos x="connsiteX14059" y="connsiteY14059"/>
                    </a:cxn>
                    <a:cxn ang="0">
                      <a:pos x="connsiteX14060" y="connsiteY14060"/>
                    </a:cxn>
                    <a:cxn ang="0">
                      <a:pos x="connsiteX14061" y="connsiteY14061"/>
                    </a:cxn>
                    <a:cxn ang="0">
                      <a:pos x="connsiteX14062" y="connsiteY14062"/>
                    </a:cxn>
                    <a:cxn ang="0">
                      <a:pos x="connsiteX14063" y="connsiteY14063"/>
                    </a:cxn>
                    <a:cxn ang="0">
                      <a:pos x="connsiteX14064" y="connsiteY14064"/>
                    </a:cxn>
                    <a:cxn ang="0">
                      <a:pos x="connsiteX14065" y="connsiteY14065"/>
                    </a:cxn>
                    <a:cxn ang="0">
                      <a:pos x="connsiteX14066" y="connsiteY14066"/>
                    </a:cxn>
                    <a:cxn ang="0">
                      <a:pos x="connsiteX14067" y="connsiteY14067"/>
                    </a:cxn>
                    <a:cxn ang="0">
                      <a:pos x="connsiteX14068" y="connsiteY14068"/>
                    </a:cxn>
                    <a:cxn ang="0">
                      <a:pos x="connsiteX14069" y="connsiteY14069"/>
                    </a:cxn>
                    <a:cxn ang="0">
                      <a:pos x="connsiteX14070" y="connsiteY14070"/>
                    </a:cxn>
                    <a:cxn ang="0">
                      <a:pos x="connsiteX14071" y="connsiteY14071"/>
                    </a:cxn>
                    <a:cxn ang="0">
                      <a:pos x="connsiteX14072" y="connsiteY14072"/>
                    </a:cxn>
                    <a:cxn ang="0">
                      <a:pos x="connsiteX14073" y="connsiteY14073"/>
                    </a:cxn>
                    <a:cxn ang="0">
                      <a:pos x="connsiteX14074" y="connsiteY14074"/>
                    </a:cxn>
                    <a:cxn ang="0">
                      <a:pos x="connsiteX14075" y="connsiteY14075"/>
                    </a:cxn>
                    <a:cxn ang="0">
                      <a:pos x="connsiteX14076" y="connsiteY14076"/>
                    </a:cxn>
                    <a:cxn ang="0">
                      <a:pos x="connsiteX14077" y="connsiteY14077"/>
                    </a:cxn>
                    <a:cxn ang="0">
                      <a:pos x="connsiteX14078" y="connsiteY14078"/>
                    </a:cxn>
                    <a:cxn ang="0">
                      <a:pos x="connsiteX14079" y="connsiteY14079"/>
                    </a:cxn>
                    <a:cxn ang="0">
                      <a:pos x="connsiteX14080" y="connsiteY14080"/>
                    </a:cxn>
                    <a:cxn ang="0">
                      <a:pos x="connsiteX14081" y="connsiteY14081"/>
                    </a:cxn>
                    <a:cxn ang="0">
                      <a:pos x="connsiteX14082" y="connsiteY14082"/>
                    </a:cxn>
                    <a:cxn ang="0">
                      <a:pos x="connsiteX14083" y="connsiteY14083"/>
                    </a:cxn>
                    <a:cxn ang="0">
                      <a:pos x="connsiteX14084" y="connsiteY14084"/>
                    </a:cxn>
                    <a:cxn ang="0">
                      <a:pos x="connsiteX14085" y="connsiteY14085"/>
                    </a:cxn>
                    <a:cxn ang="0">
                      <a:pos x="connsiteX14086" y="connsiteY14086"/>
                    </a:cxn>
                    <a:cxn ang="0">
                      <a:pos x="connsiteX14087" y="connsiteY14087"/>
                    </a:cxn>
                    <a:cxn ang="0">
                      <a:pos x="connsiteX14088" y="connsiteY14088"/>
                    </a:cxn>
                    <a:cxn ang="0">
                      <a:pos x="connsiteX14089" y="connsiteY14089"/>
                    </a:cxn>
                    <a:cxn ang="0">
                      <a:pos x="connsiteX14090" y="connsiteY14090"/>
                    </a:cxn>
                    <a:cxn ang="0">
                      <a:pos x="connsiteX14091" y="connsiteY14091"/>
                    </a:cxn>
                    <a:cxn ang="0">
                      <a:pos x="connsiteX14092" y="connsiteY14092"/>
                    </a:cxn>
                    <a:cxn ang="0">
                      <a:pos x="connsiteX14093" y="connsiteY14093"/>
                    </a:cxn>
                    <a:cxn ang="0">
                      <a:pos x="connsiteX14094" y="connsiteY14094"/>
                    </a:cxn>
                    <a:cxn ang="0">
                      <a:pos x="connsiteX14095" y="connsiteY14095"/>
                    </a:cxn>
                    <a:cxn ang="0">
                      <a:pos x="connsiteX14096" y="connsiteY14096"/>
                    </a:cxn>
                    <a:cxn ang="0">
                      <a:pos x="connsiteX14097" y="connsiteY14097"/>
                    </a:cxn>
                    <a:cxn ang="0">
                      <a:pos x="connsiteX14098" y="connsiteY14098"/>
                    </a:cxn>
                    <a:cxn ang="0">
                      <a:pos x="connsiteX14099" y="connsiteY14099"/>
                    </a:cxn>
                    <a:cxn ang="0">
                      <a:pos x="connsiteX14100" y="connsiteY14100"/>
                    </a:cxn>
                    <a:cxn ang="0">
                      <a:pos x="connsiteX14101" y="connsiteY14101"/>
                    </a:cxn>
                    <a:cxn ang="0">
                      <a:pos x="connsiteX14102" y="connsiteY14102"/>
                    </a:cxn>
                    <a:cxn ang="0">
                      <a:pos x="connsiteX14103" y="connsiteY14103"/>
                    </a:cxn>
                    <a:cxn ang="0">
                      <a:pos x="connsiteX14104" y="connsiteY14104"/>
                    </a:cxn>
                    <a:cxn ang="0">
                      <a:pos x="connsiteX14105" y="connsiteY14105"/>
                    </a:cxn>
                    <a:cxn ang="0">
                      <a:pos x="connsiteX14106" y="connsiteY14106"/>
                    </a:cxn>
                    <a:cxn ang="0">
                      <a:pos x="connsiteX14107" y="connsiteY14107"/>
                    </a:cxn>
                    <a:cxn ang="0">
                      <a:pos x="connsiteX14108" y="connsiteY14108"/>
                    </a:cxn>
                    <a:cxn ang="0">
                      <a:pos x="connsiteX14109" y="connsiteY14109"/>
                    </a:cxn>
                    <a:cxn ang="0">
                      <a:pos x="connsiteX14110" y="connsiteY14110"/>
                    </a:cxn>
                    <a:cxn ang="0">
                      <a:pos x="connsiteX14111" y="connsiteY14111"/>
                    </a:cxn>
                    <a:cxn ang="0">
                      <a:pos x="connsiteX14112" y="connsiteY14112"/>
                    </a:cxn>
                    <a:cxn ang="0">
                      <a:pos x="connsiteX14113" y="connsiteY14113"/>
                    </a:cxn>
                    <a:cxn ang="0">
                      <a:pos x="connsiteX14114" y="connsiteY14114"/>
                    </a:cxn>
                    <a:cxn ang="0">
                      <a:pos x="connsiteX14115" y="connsiteY14115"/>
                    </a:cxn>
                    <a:cxn ang="0">
                      <a:pos x="connsiteX14116" y="connsiteY14116"/>
                    </a:cxn>
                    <a:cxn ang="0">
                      <a:pos x="connsiteX14117" y="connsiteY14117"/>
                    </a:cxn>
                    <a:cxn ang="0">
                      <a:pos x="connsiteX14118" y="connsiteY14118"/>
                    </a:cxn>
                    <a:cxn ang="0">
                      <a:pos x="connsiteX14119" y="connsiteY14119"/>
                    </a:cxn>
                    <a:cxn ang="0">
                      <a:pos x="connsiteX14120" y="connsiteY14120"/>
                    </a:cxn>
                    <a:cxn ang="0">
                      <a:pos x="connsiteX14121" y="connsiteY14121"/>
                    </a:cxn>
                    <a:cxn ang="0">
                      <a:pos x="connsiteX14122" y="connsiteY14122"/>
                    </a:cxn>
                    <a:cxn ang="0">
                      <a:pos x="connsiteX14123" y="connsiteY14123"/>
                    </a:cxn>
                    <a:cxn ang="0">
                      <a:pos x="connsiteX14124" y="connsiteY14124"/>
                    </a:cxn>
                    <a:cxn ang="0">
                      <a:pos x="connsiteX14125" y="connsiteY14125"/>
                    </a:cxn>
                    <a:cxn ang="0">
                      <a:pos x="connsiteX14126" y="connsiteY14126"/>
                    </a:cxn>
                    <a:cxn ang="0">
                      <a:pos x="connsiteX14127" y="connsiteY14127"/>
                    </a:cxn>
                    <a:cxn ang="0">
                      <a:pos x="connsiteX14128" y="connsiteY14128"/>
                    </a:cxn>
                    <a:cxn ang="0">
                      <a:pos x="connsiteX14129" y="connsiteY14129"/>
                    </a:cxn>
                    <a:cxn ang="0">
                      <a:pos x="connsiteX14130" y="connsiteY14130"/>
                    </a:cxn>
                    <a:cxn ang="0">
                      <a:pos x="connsiteX14131" y="connsiteY14131"/>
                    </a:cxn>
                    <a:cxn ang="0">
                      <a:pos x="connsiteX14132" y="connsiteY14132"/>
                    </a:cxn>
                    <a:cxn ang="0">
                      <a:pos x="connsiteX14133" y="connsiteY14133"/>
                    </a:cxn>
                    <a:cxn ang="0">
                      <a:pos x="connsiteX14134" y="connsiteY14134"/>
                    </a:cxn>
                    <a:cxn ang="0">
                      <a:pos x="connsiteX14135" y="connsiteY14135"/>
                    </a:cxn>
                    <a:cxn ang="0">
                      <a:pos x="connsiteX14136" y="connsiteY14136"/>
                    </a:cxn>
                    <a:cxn ang="0">
                      <a:pos x="connsiteX14137" y="connsiteY14137"/>
                    </a:cxn>
                    <a:cxn ang="0">
                      <a:pos x="connsiteX14138" y="connsiteY14138"/>
                    </a:cxn>
                    <a:cxn ang="0">
                      <a:pos x="connsiteX14139" y="connsiteY14139"/>
                    </a:cxn>
                    <a:cxn ang="0">
                      <a:pos x="connsiteX14140" y="connsiteY14140"/>
                    </a:cxn>
                    <a:cxn ang="0">
                      <a:pos x="connsiteX14141" y="connsiteY14141"/>
                    </a:cxn>
                    <a:cxn ang="0">
                      <a:pos x="connsiteX14142" y="connsiteY14142"/>
                    </a:cxn>
                    <a:cxn ang="0">
                      <a:pos x="connsiteX14143" y="connsiteY14143"/>
                    </a:cxn>
                    <a:cxn ang="0">
                      <a:pos x="connsiteX14144" y="connsiteY14144"/>
                    </a:cxn>
                    <a:cxn ang="0">
                      <a:pos x="connsiteX14145" y="connsiteY14145"/>
                    </a:cxn>
                    <a:cxn ang="0">
                      <a:pos x="connsiteX14146" y="connsiteY14146"/>
                    </a:cxn>
                    <a:cxn ang="0">
                      <a:pos x="connsiteX14147" y="connsiteY14147"/>
                    </a:cxn>
                    <a:cxn ang="0">
                      <a:pos x="connsiteX14148" y="connsiteY14148"/>
                    </a:cxn>
                    <a:cxn ang="0">
                      <a:pos x="connsiteX14149" y="connsiteY14149"/>
                    </a:cxn>
                    <a:cxn ang="0">
                      <a:pos x="connsiteX14150" y="connsiteY14150"/>
                    </a:cxn>
                    <a:cxn ang="0">
                      <a:pos x="connsiteX14151" y="connsiteY14151"/>
                    </a:cxn>
                    <a:cxn ang="0">
                      <a:pos x="connsiteX14152" y="connsiteY14152"/>
                    </a:cxn>
                    <a:cxn ang="0">
                      <a:pos x="connsiteX14153" y="connsiteY14153"/>
                    </a:cxn>
                    <a:cxn ang="0">
                      <a:pos x="connsiteX14154" y="connsiteY14154"/>
                    </a:cxn>
                    <a:cxn ang="0">
                      <a:pos x="connsiteX14155" y="connsiteY14155"/>
                    </a:cxn>
                    <a:cxn ang="0">
                      <a:pos x="connsiteX14156" y="connsiteY14156"/>
                    </a:cxn>
                    <a:cxn ang="0">
                      <a:pos x="connsiteX14157" y="connsiteY14157"/>
                    </a:cxn>
                    <a:cxn ang="0">
                      <a:pos x="connsiteX14158" y="connsiteY14158"/>
                    </a:cxn>
                    <a:cxn ang="0">
                      <a:pos x="connsiteX14159" y="connsiteY14159"/>
                    </a:cxn>
                    <a:cxn ang="0">
                      <a:pos x="connsiteX14160" y="connsiteY14160"/>
                    </a:cxn>
                    <a:cxn ang="0">
                      <a:pos x="connsiteX14161" y="connsiteY14161"/>
                    </a:cxn>
                    <a:cxn ang="0">
                      <a:pos x="connsiteX14162" y="connsiteY14162"/>
                    </a:cxn>
                    <a:cxn ang="0">
                      <a:pos x="connsiteX14163" y="connsiteY14163"/>
                    </a:cxn>
                    <a:cxn ang="0">
                      <a:pos x="connsiteX14164" y="connsiteY14164"/>
                    </a:cxn>
                    <a:cxn ang="0">
                      <a:pos x="connsiteX14165" y="connsiteY14165"/>
                    </a:cxn>
                    <a:cxn ang="0">
                      <a:pos x="connsiteX14166" y="connsiteY14166"/>
                    </a:cxn>
                    <a:cxn ang="0">
                      <a:pos x="connsiteX14167" y="connsiteY14167"/>
                    </a:cxn>
                    <a:cxn ang="0">
                      <a:pos x="connsiteX14168" y="connsiteY14168"/>
                    </a:cxn>
                    <a:cxn ang="0">
                      <a:pos x="connsiteX14169" y="connsiteY14169"/>
                    </a:cxn>
                    <a:cxn ang="0">
                      <a:pos x="connsiteX14170" y="connsiteY14170"/>
                    </a:cxn>
                    <a:cxn ang="0">
                      <a:pos x="connsiteX14171" y="connsiteY14171"/>
                    </a:cxn>
                    <a:cxn ang="0">
                      <a:pos x="connsiteX14172" y="connsiteY14172"/>
                    </a:cxn>
                    <a:cxn ang="0">
                      <a:pos x="connsiteX14173" y="connsiteY14173"/>
                    </a:cxn>
                    <a:cxn ang="0">
                      <a:pos x="connsiteX14174" y="connsiteY14174"/>
                    </a:cxn>
                    <a:cxn ang="0">
                      <a:pos x="connsiteX14175" y="connsiteY14175"/>
                    </a:cxn>
                    <a:cxn ang="0">
                      <a:pos x="connsiteX14176" y="connsiteY14176"/>
                    </a:cxn>
                    <a:cxn ang="0">
                      <a:pos x="connsiteX14177" y="connsiteY14177"/>
                    </a:cxn>
                    <a:cxn ang="0">
                      <a:pos x="connsiteX14178" y="connsiteY14178"/>
                    </a:cxn>
                    <a:cxn ang="0">
                      <a:pos x="connsiteX14179" y="connsiteY14179"/>
                    </a:cxn>
                    <a:cxn ang="0">
                      <a:pos x="connsiteX14180" y="connsiteY14180"/>
                    </a:cxn>
                    <a:cxn ang="0">
                      <a:pos x="connsiteX14181" y="connsiteY14181"/>
                    </a:cxn>
                    <a:cxn ang="0">
                      <a:pos x="connsiteX14182" y="connsiteY14182"/>
                    </a:cxn>
                    <a:cxn ang="0">
                      <a:pos x="connsiteX14183" y="connsiteY14183"/>
                    </a:cxn>
                    <a:cxn ang="0">
                      <a:pos x="connsiteX14184" y="connsiteY14184"/>
                    </a:cxn>
                    <a:cxn ang="0">
                      <a:pos x="connsiteX14185" y="connsiteY14185"/>
                    </a:cxn>
                    <a:cxn ang="0">
                      <a:pos x="connsiteX14186" y="connsiteY14186"/>
                    </a:cxn>
                    <a:cxn ang="0">
                      <a:pos x="connsiteX14187" y="connsiteY14187"/>
                    </a:cxn>
                    <a:cxn ang="0">
                      <a:pos x="connsiteX14188" y="connsiteY14188"/>
                    </a:cxn>
                    <a:cxn ang="0">
                      <a:pos x="connsiteX14189" y="connsiteY14189"/>
                    </a:cxn>
                    <a:cxn ang="0">
                      <a:pos x="connsiteX14190" y="connsiteY14190"/>
                    </a:cxn>
                    <a:cxn ang="0">
                      <a:pos x="connsiteX14191" y="connsiteY14191"/>
                    </a:cxn>
                    <a:cxn ang="0">
                      <a:pos x="connsiteX14192" y="connsiteY14192"/>
                    </a:cxn>
                    <a:cxn ang="0">
                      <a:pos x="connsiteX14193" y="connsiteY14193"/>
                    </a:cxn>
                    <a:cxn ang="0">
                      <a:pos x="connsiteX14194" y="connsiteY14194"/>
                    </a:cxn>
                    <a:cxn ang="0">
                      <a:pos x="connsiteX14195" y="connsiteY14195"/>
                    </a:cxn>
                    <a:cxn ang="0">
                      <a:pos x="connsiteX14196" y="connsiteY14196"/>
                    </a:cxn>
                    <a:cxn ang="0">
                      <a:pos x="connsiteX14197" y="connsiteY14197"/>
                    </a:cxn>
                    <a:cxn ang="0">
                      <a:pos x="connsiteX14198" y="connsiteY14198"/>
                    </a:cxn>
                    <a:cxn ang="0">
                      <a:pos x="connsiteX14199" y="connsiteY14199"/>
                    </a:cxn>
                    <a:cxn ang="0">
                      <a:pos x="connsiteX14200" y="connsiteY14200"/>
                    </a:cxn>
                    <a:cxn ang="0">
                      <a:pos x="connsiteX14201" y="connsiteY14201"/>
                    </a:cxn>
                    <a:cxn ang="0">
                      <a:pos x="connsiteX14202" y="connsiteY14202"/>
                    </a:cxn>
                    <a:cxn ang="0">
                      <a:pos x="connsiteX14203" y="connsiteY14203"/>
                    </a:cxn>
                    <a:cxn ang="0">
                      <a:pos x="connsiteX14204" y="connsiteY14204"/>
                    </a:cxn>
                    <a:cxn ang="0">
                      <a:pos x="connsiteX14205" y="connsiteY14205"/>
                    </a:cxn>
                    <a:cxn ang="0">
                      <a:pos x="connsiteX14206" y="connsiteY14206"/>
                    </a:cxn>
                    <a:cxn ang="0">
                      <a:pos x="connsiteX14207" y="connsiteY14207"/>
                    </a:cxn>
                    <a:cxn ang="0">
                      <a:pos x="connsiteX14208" y="connsiteY14208"/>
                    </a:cxn>
                    <a:cxn ang="0">
                      <a:pos x="connsiteX14209" y="connsiteY14209"/>
                    </a:cxn>
                    <a:cxn ang="0">
                      <a:pos x="connsiteX14210" y="connsiteY14210"/>
                    </a:cxn>
                    <a:cxn ang="0">
                      <a:pos x="connsiteX14211" y="connsiteY14211"/>
                    </a:cxn>
                    <a:cxn ang="0">
                      <a:pos x="connsiteX14212" y="connsiteY14212"/>
                    </a:cxn>
                    <a:cxn ang="0">
                      <a:pos x="connsiteX14213" y="connsiteY14213"/>
                    </a:cxn>
                    <a:cxn ang="0">
                      <a:pos x="connsiteX14214" y="connsiteY14214"/>
                    </a:cxn>
                    <a:cxn ang="0">
                      <a:pos x="connsiteX14215" y="connsiteY14215"/>
                    </a:cxn>
                    <a:cxn ang="0">
                      <a:pos x="connsiteX14216" y="connsiteY14216"/>
                    </a:cxn>
                    <a:cxn ang="0">
                      <a:pos x="connsiteX14217" y="connsiteY14217"/>
                    </a:cxn>
                    <a:cxn ang="0">
                      <a:pos x="connsiteX14218" y="connsiteY14218"/>
                    </a:cxn>
                    <a:cxn ang="0">
                      <a:pos x="connsiteX14219" y="connsiteY14219"/>
                    </a:cxn>
                    <a:cxn ang="0">
                      <a:pos x="connsiteX14220" y="connsiteY14220"/>
                    </a:cxn>
                    <a:cxn ang="0">
                      <a:pos x="connsiteX14221" y="connsiteY14221"/>
                    </a:cxn>
                    <a:cxn ang="0">
                      <a:pos x="connsiteX14222" y="connsiteY14222"/>
                    </a:cxn>
                    <a:cxn ang="0">
                      <a:pos x="connsiteX14223" y="connsiteY14223"/>
                    </a:cxn>
                    <a:cxn ang="0">
                      <a:pos x="connsiteX14224" y="connsiteY14224"/>
                    </a:cxn>
                    <a:cxn ang="0">
                      <a:pos x="connsiteX14225" y="connsiteY14225"/>
                    </a:cxn>
                    <a:cxn ang="0">
                      <a:pos x="connsiteX14226" y="connsiteY14226"/>
                    </a:cxn>
                    <a:cxn ang="0">
                      <a:pos x="connsiteX14227" y="connsiteY14227"/>
                    </a:cxn>
                    <a:cxn ang="0">
                      <a:pos x="connsiteX14228" y="connsiteY14228"/>
                    </a:cxn>
                    <a:cxn ang="0">
                      <a:pos x="connsiteX14229" y="connsiteY14229"/>
                    </a:cxn>
                    <a:cxn ang="0">
                      <a:pos x="connsiteX14230" y="connsiteY14230"/>
                    </a:cxn>
                    <a:cxn ang="0">
                      <a:pos x="connsiteX14231" y="connsiteY14231"/>
                    </a:cxn>
                    <a:cxn ang="0">
                      <a:pos x="connsiteX14232" y="connsiteY14232"/>
                    </a:cxn>
                    <a:cxn ang="0">
                      <a:pos x="connsiteX14233" y="connsiteY14233"/>
                    </a:cxn>
                    <a:cxn ang="0">
                      <a:pos x="connsiteX14234" y="connsiteY14234"/>
                    </a:cxn>
                    <a:cxn ang="0">
                      <a:pos x="connsiteX14235" y="connsiteY14235"/>
                    </a:cxn>
                    <a:cxn ang="0">
                      <a:pos x="connsiteX14236" y="connsiteY14236"/>
                    </a:cxn>
                    <a:cxn ang="0">
                      <a:pos x="connsiteX14237" y="connsiteY14237"/>
                    </a:cxn>
                    <a:cxn ang="0">
                      <a:pos x="connsiteX14238" y="connsiteY14238"/>
                    </a:cxn>
                    <a:cxn ang="0">
                      <a:pos x="connsiteX14239" y="connsiteY14239"/>
                    </a:cxn>
                    <a:cxn ang="0">
                      <a:pos x="connsiteX14240" y="connsiteY14240"/>
                    </a:cxn>
                    <a:cxn ang="0">
                      <a:pos x="connsiteX14241" y="connsiteY14241"/>
                    </a:cxn>
                    <a:cxn ang="0">
                      <a:pos x="connsiteX14242" y="connsiteY14242"/>
                    </a:cxn>
                    <a:cxn ang="0">
                      <a:pos x="connsiteX14243" y="connsiteY14243"/>
                    </a:cxn>
                    <a:cxn ang="0">
                      <a:pos x="connsiteX14244" y="connsiteY14244"/>
                    </a:cxn>
                    <a:cxn ang="0">
                      <a:pos x="connsiteX14245" y="connsiteY14245"/>
                    </a:cxn>
                    <a:cxn ang="0">
                      <a:pos x="connsiteX14246" y="connsiteY14246"/>
                    </a:cxn>
                    <a:cxn ang="0">
                      <a:pos x="connsiteX14247" y="connsiteY14247"/>
                    </a:cxn>
                    <a:cxn ang="0">
                      <a:pos x="connsiteX14248" y="connsiteY14248"/>
                    </a:cxn>
                    <a:cxn ang="0">
                      <a:pos x="connsiteX14249" y="connsiteY14249"/>
                    </a:cxn>
                    <a:cxn ang="0">
                      <a:pos x="connsiteX14250" y="connsiteY14250"/>
                    </a:cxn>
                    <a:cxn ang="0">
                      <a:pos x="connsiteX14251" y="connsiteY14251"/>
                    </a:cxn>
                    <a:cxn ang="0">
                      <a:pos x="connsiteX14252" y="connsiteY14252"/>
                    </a:cxn>
                    <a:cxn ang="0">
                      <a:pos x="connsiteX14253" y="connsiteY14253"/>
                    </a:cxn>
                    <a:cxn ang="0">
                      <a:pos x="connsiteX14254" y="connsiteY14254"/>
                    </a:cxn>
                    <a:cxn ang="0">
                      <a:pos x="connsiteX14255" y="connsiteY14255"/>
                    </a:cxn>
                    <a:cxn ang="0">
                      <a:pos x="connsiteX14256" y="connsiteY14256"/>
                    </a:cxn>
                    <a:cxn ang="0">
                      <a:pos x="connsiteX14257" y="connsiteY14257"/>
                    </a:cxn>
                    <a:cxn ang="0">
                      <a:pos x="connsiteX14258" y="connsiteY14258"/>
                    </a:cxn>
                    <a:cxn ang="0">
                      <a:pos x="connsiteX14259" y="connsiteY14259"/>
                    </a:cxn>
                    <a:cxn ang="0">
                      <a:pos x="connsiteX14260" y="connsiteY14260"/>
                    </a:cxn>
                    <a:cxn ang="0">
                      <a:pos x="connsiteX14261" y="connsiteY14261"/>
                    </a:cxn>
                    <a:cxn ang="0">
                      <a:pos x="connsiteX14262" y="connsiteY14262"/>
                    </a:cxn>
                    <a:cxn ang="0">
                      <a:pos x="connsiteX14263" y="connsiteY14263"/>
                    </a:cxn>
                    <a:cxn ang="0">
                      <a:pos x="connsiteX14264" y="connsiteY14264"/>
                    </a:cxn>
                    <a:cxn ang="0">
                      <a:pos x="connsiteX14265" y="connsiteY14265"/>
                    </a:cxn>
                    <a:cxn ang="0">
                      <a:pos x="connsiteX14266" y="connsiteY14266"/>
                    </a:cxn>
                    <a:cxn ang="0">
                      <a:pos x="connsiteX14267" y="connsiteY14267"/>
                    </a:cxn>
                    <a:cxn ang="0">
                      <a:pos x="connsiteX14268" y="connsiteY14268"/>
                    </a:cxn>
                    <a:cxn ang="0">
                      <a:pos x="connsiteX14269" y="connsiteY14269"/>
                    </a:cxn>
                    <a:cxn ang="0">
                      <a:pos x="connsiteX14270" y="connsiteY14270"/>
                    </a:cxn>
                    <a:cxn ang="0">
                      <a:pos x="connsiteX14271" y="connsiteY14271"/>
                    </a:cxn>
                    <a:cxn ang="0">
                      <a:pos x="connsiteX14272" y="connsiteY14272"/>
                    </a:cxn>
                    <a:cxn ang="0">
                      <a:pos x="connsiteX14273" y="connsiteY14273"/>
                    </a:cxn>
                    <a:cxn ang="0">
                      <a:pos x="connsiteX14274" y="connsiteY14274"/>
                    </a:cxn>
                    <a:cxn ang="0">
                      <a:pos x="connsiteX14275" y="connsiteY14275"/>
                    </a:cxn>
                    <a:cxn ang="0">
                      <a:pos x="connsiteX14276" y="connsiteY14276"/>
                    </a:cxn>
                    <a:cxn ang="0">
                      <a:pos x="connsiteX14277" y="connsiteY14277"/>
                    </a:cxn>
                    <a:cxn ang="0">
                      <a:pos x="connsiteX14278" y="connsiteY14278"/>
                    </a:cxn>
                    <a:cxn ang="0">
                      <a:pos x="connsiteX14279" y="connsiteY14279"/>
                    </a:cxn>
                    <a:cxn ang="0">
                      <a:pos x="connsiteX14280" y="connsiteY14280"/>
                    </a:cxn>
                    <a:cxn ang="0">
                      <a:pos x="connsiteX14281" y="connsiteY14281"/>
                    </a:cxn>
                    <a:cxn ang="0">
                      <a:pos x="connsiteX14282" y="connsiteY14282"/>
                    </a:cxn>
                    <a:cxn ang="0">
                      <a:pos x="connsiteX14283" y="connsiteY14283"/>
                    </a:cxn>
                    <a:cxn ang="0">
                      <a:pos x="connsiteX14284" y="connsiteY14284"/>
                    </a:cxn>
                    <a:cxn ang="0">
                      <a:pos x="connsiteX14285" y="connsiteY14285"/>
                    </a:cxn>
                    <a:cxn ang="0">
                      <a:pos x="connsiteX14286" y="connsiteY14286"/>
                    </a:cxn>
                    <a:cxn ang="0">
                      <a:pos x="connsiteX14287" y="connsiteY14287"/>
                    </a:cxn>
                    <a:cxn ang="0">
                      <a:pos x="connsiteX14288" y="connsiteY14288"/>
                    </a:cxn>
                    <a:cxn ang="0">
                      <a:pos x="connsiteX14289" y="connsiteY14289"/>
                    </a:cxn>
                    <a:cxn ang="0">
                      <a:pos x="connsiteX14290" y="connsiteY14290"/>
                    </a:cxn>
                    <a:cxn ang="0">
                      <a:pos x="connsiteX14291" y="connsiteY14291"/>
                    </a:cxn>
                    <a:cxn ang="0">
                      <a:pos x="connsiteX14292" y="connsiteY14292"/>
                    </a:cxn>
                    <a:cxn ang="0">
                      <a:pos x="connsiteX14293" y="connsiteY14293"/>
                    </a:cxn>
                    <a:cxn ang="0">
                      <a:pos x="connsiteX14294" y="connsiteY14294"/>
                    </a:cxn>
                    <a:cxn ang="0">
                      <a:pos x="connsiteX14295" y="connsiteY14295"/>
                    </a:cxn>
                    <a:cxn ang="0">
                      <a:pos x="connsiteX14296" y="connsiteY14296"/>
                    </a:cxn>
                    <a:cxn ang="0">
                      <a:pos x="connsiteX14297" y="connsiteY14297"/>
                    </a:cxn>
                    <a:cxn ang="0">
                      <a:pos x="connsiteX14298" y="connsiteY14298"/>
                    </a:cxn>
                    <a:cxn ang="0">
                      <a:pos x="connsiteX14299" y="connsiteY14299"/>
                    </a:cxn>
                    <a:cxn ang="0">
                      <a:pos x="connsiteX14300" y="connsiteY14300"/>
                    </a:cxn>
                    <a:cxn ang="0">
                      <a:pos x="connsiteX14301" y="connsiteY14301"/>
                    </a:cxn>
                    <a:cxn ang="0">
                      <a:pos x="connsiteX14302" y="connsiteY14302"/>
                    </a:cxn>
                    <a:cxn ang="0">
                      <a:pos x="connsiteX14303" y="connsiteY14303"/>
                    </a:cxn>
                    <a:cxn ang="0">
                      <a:pos x="connsiteX14304" y="connsiteY14304"/>
                    </a:cxn>
                    <a:cxn ang="0">
                      <a:pos x="connsiteX14305" y="connsiteY14305"/>
                    </a:cxn>
                    <a:cxn ang="0">
                      <a:pos x="connsiteX14306" y="connsiteY14306"/>
                    </a:cxn>
                    <a:cxn ang="0">
                      <a:pos x="connsiteX14307" y="connsiteY14307"/>
                    </a:cxn>
                    <a:cxn ang="0">
                      <a:pos x="connsiteX14308" y="connsiteY14308"/>
                    </a:cxn>
                    <a:cxn ang="0">
                      <a:pos x="connsiteX14309" y="connsiteY14309"/>
                    </a:cxn>
                    <a:cxn ang="0">
                      <a:pos x="connsiteX14310" y="connsiteY14310"/>
                    </a:cxn>
                    <a:cxn ang="0">
                      <a:pos x="connsiteX14311" y="connsiteY14311"/>
                    </a:cxn>
                    <a:cxn ang="0">
                      <a:pos x="connsiteX14312" y="connsiteY14312"/>
                    </a:cxn>
                    <a:cxn ang="0">
                      <a:pos x="connsiteX14313" y="connsiteY14313"/>
                    </a:cxn>
                    <a:cxn ang="0">
                      <a:pos x="connsiteX14314" y="connsiteY14314"/>
                    </a:cxn>
                    <a:cxn ang="0">
                      <a:pos x="connsiteX14315" y="connsiteY14315"/>
                    </a:cxn>
                    <a:cxn ang="0">
                      <a:pos x="connsiteX14316" y="connsiteY14316"/>
                    </a:cxn>
                    <a:cxn ang="0">
                      <a:pos x="connsiteX14317" y="connsiteY14317"/>
                    </a:cxn>
                    <a:cxn ang="0">
                      <a:pos x="connsiteX14318" y="connsiteY14318"/>
                    </a:cxn>
                    <a:cxn ang="0">
                      <a:pos x="connsiteX14319" y="connsiteY14319"/>
                    </a:cxn>
                    <a:cxn ang="0">
                      <a:pos x="connsiteX14320" y="connsiteY14320"/>
                    </a:cxn>
                    <a:cxn ang="0">
                      <a:pos x="connsiteX14321" y="connsiteY14321"/>
                    </a:cxn>
                    <a:cxn ang="0">
                      <a:pos x="connsiteX14322" y="connsiteY14322"/>
                    </a:cxn>
                    <a:cxn ang="0">
                      <a:pos x="connsiteX14323" y="connsiteY14323"/>
                    </a:cxn>
                    <a:cxn ang="0">
                      <a:pos x="connsiteX14324" y="connsiteY14324"/>
                    </a:cxn>
                    <a:cxn ang="0">
                      <a:pos x="connsiteX14325" y="connsiteY14325"/>
                    </a:cxn>
                    <a:cxn ang="0">
                      <a:pos x="connsiteX14326" y="connsiteY14326"/>
                    </a:cxn>
                    <a:cxn ang="0">
                      <a:pos x="connsiteX14327" y="connsiteY14327"/>
                    </a:cxn>
                    <a:cxn ang="0">
                      <a:pos x="connsiteX14328" y="connsiteY14328"/>
                    </a:cxn>
                    <a:cxn ang="0">
                      <a:pos x="connsiteX14329" y="connsiteY14329"/>
                    </a:cxn>
                    <a:cxn ang="0">
                      <a:pos x="connsiteX14330" y="connsiteY14330"/>
                    </a:cxn>
                    <a:cxn ang="0">
                      <a:pos x="connsiteX14331" y="connsiteY14331"/>
                    </a:cxn>
                    <a:cxn ang="0">
                      <a:pos x="connsiteX14332" y="connsiteY14332"/>
                    </a:cxn>
                    <a:cxn ang="0">
                      <a:pos x="connsiteX14333" y="connsiteY14333"/>
                    </a:cxn>
                    <a:cxn ang="0">
                      <a:pos x="connsiteX14334" y="connsiteY14334"/>
                    </a:cxn>
                    <a:cxn ang="0">
                      <a:pos x="connsiteX14335" y="connsiteY14335"/>
                    </a:cxn>
                    <a:cxn ang="0">
                      <a:pos x="connsiteX14336" y="connsiteY14336"/>
                    </a:cxn>
                    <a:cxn ang="0">
                      <a:pos x="connsiteX14337" y="connsiteY14337"/>
                    </a:cxn>
                    <a:cxn ang="0">
                      <a:pos x="connsiteX14338" y="connsiteY14338"/>
                    </a:cxn>
                    <a:cxn ang="0">
                      <a:pos x="connsiteX14339" y="connsiteY14339"/>
                    </a:cxn>
                    <a:cxn ang="0">
                      <a:pos x="connsiteX14340" y="connsiteY14340"/>
                    </a:cxn>
                    <a:cxn ang="0">
                      <a:pos x="connsiteX14341" y="connsiteY14341"/>
                    </a:cxn>
                    <a:cxn ang="0">
                      <a:pos x="connsiteX14342" y="connsiteY14342"/>
                    </a:cxn>
                    <a:cxn ang="0">
                      <a:pos x="connsiteX14343" y="connsiteY14343"/>
                    </a:cxn>
                    <a:cxn ang="0">
                      <a:pos x="connsiteX14344" y="connsiteY14344"/>
                    </a:cxn>
                    <a:cxn ang="0">
                      <a:pos x="connsiteX14345" y="connsiteY14345"/>
                    </a:cxn>
                    <a:cxn ang="0">
                      <a:pos x="connsiteX14346" y="connsiteY14346"/>
                    </a:cxn>
                    <a:cxn ang="0">
                      <a:pos x="connsiteX14347" y="connsiteY14347"/>
                    </a:cxn>
                    <a:cxn ang="0">
                      <a:pos x="connsiteX14348" y="connsiteY14348"/>
                    </a:cxn>
                    <a:cxn ang="0">
                      <a:pos x="connsiteX14349" y="connsiteY14349"/>
                    </a:cxn>
                    <a:cxn ang="0">
                      <a:pos x="connsiteX14350" y="connsiteY14350"/>
                    </a:cxn>
                    <a:cxn ang="0">
                      <a:pos x="connsiteX14351" y="connsiteY14351"/>
                    </a:cxn>
                    <a:cxn ang="0">
                      <a:pos x="connsiteX14352" y="connsiteY14352"/>
                    </a:cxn>
                    <a:cxn ang="0">
                      <a:pos x="connsiteX14353" y="connsiteY14353"/>
                    </a:cxn>
                    <a:cxn ang="0">
                      <a:pos x="connsiteX14354" y="connsiteY14354"/>
                    </a:cxn>
                    <a:cxn ang="0">
                      <a:pos x="connsiteX14355" y="connsiteY14355"/>
                    </a:cxn>
                    <a:cxn ang="0">
                      <a:pos x="connsiteX14356" y="connsiteY14356"/>
                    </a:cxn>
                    <a:cxn ang="0">
                      <a:pos x="connsiteX14357" y="connsiteY14357"/>
                    </a:cxn>
                    <a:cxn ang="0">
                      <a:pos x="connsiteX14358" y="connsiteY14358"/>
                    </a:cxn>
                    <a:cxn ang="0">
                      <a:pos x="connsiteX14359" y="connsiteY14359"/>
                    </a:cxn>
                    <a:cxn ang="0">
                      <a:pos x="connsiteX14360" y="connsiteY14360"/>
                    </a:cxn>
                    <a:cxn ang="0">
                      <a:pos x="connsiteX14361" y="connsiteY14361"/>
                    </a:cxn>
                    <a:cxn ang="0">
                      <a:pos x="connsiteX14362" y="connsiteY14362"/>
                    </a:cxn>
                    <a:cxn ang="0">
                      <a:pos x="connsiteX14363" y="connsiteY14363"/>
                    </a:cxn>
                    <a:cxn ang="0">
                      <a:pos x="connsiteX14364" y="connsiteY14364"/>
                    </a:cxn>
                    <a:cxn ang="0">
                      <a:pos x="connsiteX14365" y="connsiteY14365"/>
                    </a:cxn>
                    <a:cxn ang="0">
                      <a:pos x="connsiteX14366" y="connsiteY14366"/>
                    </a:cxn>
                    <a:cxn ang="0">
                      <a:pos x="connsiteX14367" y="connsiteY14367"/>
                    </a:cxn>
                    <a:cxn ang="0">
                      <a:pos x="connsiteX14368" y="connsiteY14368"/>
                    </a:cxn>
                    <a:cxn ang="0">
                      <a:pos x="connsiteX14369" y="connsiteY14369"/>
                    </a:cxn>
                    <a:cxn ang="0">
                      <a:pos x="connsiteX14370" y="connsiteY14370"/>
                    </a:cxn>
                    <a:cxn ang="0">
                      <a:pos x="connsiteX14371" y="connsiteY14371"/>
                    </a:cxn>
                    <a:cxn ang="0">
                      <a:pos x="connsiteX14372" y="connsiteY14372"/>
                    </a:cxn>
                    <a:cxn ang="0">
                      <a:pos x="connsiteX14373" y="connsiteY14373"/>
                    </a:cxn>
                    <a:cxn ang="0">
                      <a:pos x="connsiteX14374" y="connsiteY14374"/>
                    </a:cxn>
                    <a:cxn ang="0">
                      <a:pos x="connsiteX14375" y="connsiteY14375"/>
                    </a:cxn>
                    <a:cxn ang="0">
                      <a:pos x="connsiteX14376" y="connsiteY14376"/>
                    </a:cxn>
                    <a:cxn ang="0">
                      <a:pos x="connsiteX14377" y="connsiteY14377"/>
                    </a:cxn>
                    <a:cxn ang="0">
                      <a:pos x="connsiteX14378" y="connsiteY14378"/>
                    </a:cxn>
                    <a:cxn ang="0">
                      <a:pos x="connsiteX14379" y="connsiteY14379"/>
                    </a:cxn>
                    <a:cxn ang="0">
                      <a:pos x="connsiteX14380" y="connsiteY14380"/>
                    </a:cxn>
                    <a:cxn ang="0">
                      <a:pos x="connsiteX14381" y="connsiteY14381"/>
                    </a:cxn>
                    <a:cxn ang="0">
                      <a:pos x="connsiteX14382" y="connsiteY14382"/>
                    </a:cxn>
                    <a:cxn ang="0">
                      <a:pos x="connsiteX14383" y="connsiteY14383"/>
                    </a:cxn>
                    <a:cxn ang="0">
                      <a:pos x="connsiteX14384" y="connsiteY14384"/>
                    </a:cxn>
                    <a:cxn ang="0">
                      <a:pos x="connsiteX14385" y="connsiteY14385"/>
                    </a:cxn>
                    <a:cxn ang="0">
                      <a:pos x="connsiteX14386" y="connsiteY14386"/>
                    </a:cxn>
                    <a:cxn ang="0">
                      <a:pos x="connsiteX14387" y="connsiteY14387"/>
                    </a:cxn>
                    <a:cxn ang="0">
                      <a:pos x="connsiteX14388" y="connsiteY14388"/>
                    </a:cxn>
                    <a:cxn ang="0">
                      <a:pos x="connsiteX14389" y="connsiteY14389"/>
                    </a:cxn>
                    <a:cxn ang="0">
                      <a:pos x="connsiteX14390" y="connsiteY14390"/>
                    </a:cxn>
                    <a:cxn ang="0">
                      <a:pos x="connsiteX14391" y="connsiteY14391"/>
                    </a:cxn>
                    <a:cxn ang="0">
                      <a:pos x="connsiteX14392" y="connsiteY14392"/>
                    </a:cxn>
                    <a:cxn ang="0">
                      <a:pos x="connsiteX14393" y="connsiteY14393"/>
                    </a:cxn>
                    <a:cxn ang="0">
                      <a:pos x="connsiteX14394" y="connsiteY14394"/>
                    </a:cxn>
                    <a:cxn ang="0">
                      <a:pos x="connsiteX14395" y="connsiteY14395"/>
                    </a:cxn>
                    <a:cxn ang="0">
                      <a:pos x="connsiteX14396" y="connsiteY14396"/>
                    </a:cxn>
                    <a:cxn ang="0">
                      <a:pos x="connsiteX14397" y="connsiteY14397"/>
                    </a:cxn>
                    <a:cxn ang="0">
                      <a:pos x="connsiteX14398" y="connsiteY14398"/>
                    </a:cxn>
                    <a:cxn ang="0">
                      <a:pos x="connsiteX14399" y="connsiteY14399"/>
                    </a:cxn>
                    <a:cxn ang="0">
                      <a:pos x="connsiteX14400" y="connsiteY14400"/>
                    </a:cxn>
                    <a:cxn ang="0">
                      <a:pos x="connsiteX14401" y="connsiteY14401"/>
                    </a:cxn>
                    <a:cxn ang="0">
                      <a:pos x="connsiteX14402" y="connsiteY14402"/>
                    </a:cxn>
                    <a:cxn ang="0">
                      <a:pos x="connsiteX14403" y="connsiteY14403"/>
                    </a:cxn>
                    <a:cxn ang="0">
                      <a:pos x="connsiteX14404" y="connsiteY14404"/>
                    </a:cxn>
                    <a:cxn ang="0">
                      <a:pos x="connsiteX14405" y="connsiteY14405"/>
                    </a:cxn>
                    <a:cxn ang="0">
                      <a:pos x="connsiteX14406" y="connsiteY14406"/>
                    </a:cxn>
                    <a:cxn ang="0">
                      <a:pos x="connsiteX14407" y="connsiteY14407"/>
                    </a:cxn>
                    <a:cxn ang="0">
                      <a:pos x="connsiteX14408" y="connsiteY14408"/>
                    </a:cxn>
                    <a:cxn ang="0">
                      <a:pos x="connsiteX14409" y="connsiteY14409"/>
                    </a:cxn>
                    <a:cxn ang="0">
                      <a:pos x="connsiteX14410" y="connsiteY14410"/>
                    </a:cxn>
                    <a:cxn ang="0">
                      <a:pos x="connsiteX14411" y="connsiteY14411"/>
                    </a:cxn>
                    <a:cxn ang="0">
                      <a:pos x="connsiteX14412" y="connsiteY14412"/>
                    </a:cxn>
                    <a:cxn ang="0">
                      <a:pos x="connsiteX14413" y="connsiteY14413"/>
                    </a:cxn>
                    <a:cxn ang="0">
                      <a:pos x="connsiteX14414" y="connsiteY14414"/>
                    </a:cxn>
                    <a:cxn ang="0">
                      <a:pos x="connsiteX14415" y="connsiteY14415"/>
                    </a:cxn>
                    <a:cxn ang="0">
                      <a:pos x="connsiteX14416" y="connsiteY14416"/>
                    </a:cxn>
                    <a:cxn ang="0">
                      <a:pos x="connsiteX14417" y="connsiteY14417"/>
                    </a:cxn>
                    <a:cxn ang="0">
                      <a:pos x="connsiteX14418" y="connsiteY14418"/>
                    </a:cxn>
                    <a:cxn ang="0">
                      <a:pos x="connsiteX14419" y="connsiteY14419"/>
                    </a:cxn>
                    <a:cxn ang="0">
                      <a:pos x="connsiteX14420" y="connsiteY14420"/>
                    </a:cxn>
                    <a:cxn ang="0">
                      <a:pos x="connsiteX14421" y="connsiteY14421"/>
                    </a:cxn>
                    <a:cxn ang="0">
                      <a:pos x="connsiteX14422" y="connsiteY14422"/>
                    </a:cxn>
                    <a:cxn ang="0">
                      <a:pos x="connsiteX14423" y="connsiteY14423"/>
                    </a:cxn>
                    <a:cxn ang="0">
                      <a:pos x="connsiteX14424" y="connsiteY14424"/>
                    </a:cxn>
                    <a:cxn ang="0">
                      <a:pos x="connsiteX14425" y="connsiteY14425"/>
                    </a:cxn>
                    <a:cxn ang="0">
                      <a:pos x="connsiteX14426" y="connsiteY14426"/>
                    </a:cxn>
                    <a:cxn ang="0">
                      <a:pos x="connsiteX14427" y="connsiteY14427"/>
                    </a:cxn>
                    <a:cxn ang="0">
                      <a:pos x="connsiteX14428" y="connsiteY14428"/>
                    </a:cxn>
                    <a:cxn ang="0">
                      <a:pos x="connsiteX14429" y="connsiteY14429"/>
                    </a:cxn>
                    <a:cxn ang="0">
                      <a:pos x="connsiteX14430" y="connsiteY14430"/>
                    </a:cxn>
                    <a:cxn ang="0">
                      <a:pos x="connsiteX14431" y="connsiteY14431"/>
                    </a:cxn>
                    <a:cxn ang="0">
                      <a:pos x="connsiteX14432" y="connsiteY14432"/>
                    </a:cxn>
                    <a:cxn ang="0">
                      <a:pos x="connsiteX14433" y="connsiteY14433"/>
                    </a:cxn>
                    <a:cxn ang="0">
                      <a:pos x="connsiteX14434" y="connsiteY14434"/>
                    </a:cxn>
                    <a:cxn ang="0">
                      <a:pos x="connsiteX14435" y="connsiteY14435"/>
                    </a:cxn>
                    <a:cxn ang="0">
                      <a:pos x="connsiteX14436" y="connsiteY14436"/>
                    </a:cxn>
                    <a:cxn ang="0">
                      <a:pos x="connsiteX14437" y="connsiteY14437"/>
                    </a:cxn>
                    <a:cxn ang="0">
                      <a:pos x="connsiteX14438" y="connsiteY14438"/>
                    </a:cxn>
                    <a:cxn ang="0">
                      <a:pos x="connsiteX14439" y="connsiteY14439"/>
                    </a:cxn>
                    <a:cxn ang="0">
                      <a:pos x="connsiteX14440" y="connsiteY14440"/>
                    </a:cxn>
                    <a:cxn ang="0">
                      <a:pos x="connsiteX14441" y="connsiteY14441"/>
                    </a:cxn>
                    <a:cxn ang="0">
                      <a:pos x="connsiteX14442" y="connsiteY14442"/>
                    </a:cxn>
                    <a:cxn ang="0">
                      <a:pos x="connsiteX14443" y="connsiteY14443"/>
                    </a:cxn>
                    <a:cxn ang="0">
                      <a:pos x="connsiteX14444" y="connsiteY14444"/>
                    </a:cxn>
                    <a:cxn ang="0">
                      <a:pos x="connsiteX14445" y="connsiteY14445"/>
                    </a:cxn>
                    <a:cxn ang="0">
                      <a:pos x="connsiteX14446" y="connsiteY14446"/>
                    </a:cxn>
                    <a:cxn ang="0">
                      <a:pos x="connsiteX14447" y="connsiteY14447"/>
                    </a:cxn>
                    <a:cxn ang="0">
                      <a:pos x="connsiteX14448" y="connsiteY14448"/>
                    </a:cxn>
                    <a:cxn ang="0">
                      <a:pos x="connsiteX14449" y="connsiteY14449"/>
                    </a:cxn>
                    <a:cxn ang="0">
                      <a:pos x="connsiteX14450" y="connsiteY14450"/>
                    </a:cxn>
                    <a:cxn ang="0">
                      <a:pos x="connsiteX14451" y="connsiteY14451"/>
                    </a:cxn>
                    <a:cxn ang="0">
                      <a:pos x="connsiteX14452" y="connsiteY14452"/>
                    </a:cxn>
                    <a:cxn ang="0">
                      <a:pos x="connsiteX14453" y="connsiteY14453"/>
                    </a:cxn>
                    <a:cxn ang="0">
                      <a:pos x="connsiteX14454" y="connsiteY14454"/>
                    </a:cxn>
                    <a:cxn ang="0">
                      <a:pos x="connsiteX14455" y="connsiteY14455"/>
                    </a:cxn>
                    <a:cxn ang="0">
                      <a:pos x="connsiteX14456" y="connsiteY14456"/>
                    </a:cxn>
                    <a:cxn ang="0">
                      <a:pos x="connsiteX14457" y="connsiteY14457"/>
                    </a:cxn>
                    <a:cxn ang="0">
                      <a:pos x="connsiteX14458" y="connsiteY14458"/>
                    </a:cxn>
                    <a:cxn ang="0">
                      <a:pos x="connsiteX14459" y="connsiteY14459"/>
                    </a:cxn>
                    <a:cxn ang="0">
                      <a:pos x="connsiteX14460" y="connsiteY14460"/>
                    </a:cxn>
                    <a:cxn ang="0">
                      <a:pos x="connsiteX14461" y="connsiteY14461"/>
                    </a:cxn>
                    <a:cxn ang="0">
                      <a:pos x="connsiteX14462" y="connsiteY14462"/>
                    </a:cxn>
                    <a:cxn ang="0">
                      <a:pos x="connsiteX14463" y="connsiteY14463"/>
                    </a:cxn>
                    <a:cxn ang="0">
                      <a:pos x="connsiteX14464" y="connsiteY14464"/>
                    </a:cxn>
                    <a:cxn ang="0">
                      <a:pos x="connsiteX14465" y="connsiteY14465"/>
                    </a:cxn>
                    <a:cxn ang="0">
                      <a:pos x="connsiteX14466" y="connsiteY14466"/>
                    </a:cxn>
                    <a:cxn ang="0">
                      <a:pos x="connsiteX14467" y="connsiteY14467"/>
                    </a:cxn>
                    <a:cxn ang="0">
                      <a:pos x="connsiteX14468" y="connsiteY14468"/>
                    </a:cxn>
                    <a:cxn ang="0">
                      <a:pos x="connsiteX14469" y="connsiteY14469"/>
                    </a:cxn>
                    <a:cxn ang="0">
                      <a:pos x="connsiteX14470" y="connsiteY14470"/>
                    </a:cxn>
                    <a:cxn ang="0">
                      <a:pos x="connsiteX14471" y="connsiteY14471"/>
                    </a:cxn>
                    <a:cxn ang="0">
                      <a:pos x="connsiteX14472" y="connsiteY14472"/>
                    </a:cxn>
                    <a:cxn ang="0">
                      <a:pos x="connsiteX14473" y="connsiteY14473"/>
                    </a:cxn>
                    <a:cxn ang="0">
                      <a:pos x="connsiteX14474" y="connsiteY14474"/>
                    </a:cxn>
                    <a:cxn ang="0">
                      <a:pos x="connsiteX14475" y="connsiteY14475"/>
                    </a:cxn>
                    <a:cxn ang="0">
                      <a:pos x="connsiteX14476" y="connsiteY14476"/>
                    </a:cxn>
                    <a:cxn ang="0">
                      <a:pos x="connsiteX14477" y="connsiteY14477"/>
                    </a:cxn>
                    <a:cxn ang="0">
                      <a:pos x="connsiteX14478" y="connsiteY14478"/>
                    </a:cxn>
                    <a:cxn ang="0">
                      <a:pos x="connsiteX14479" y="connsiteY14479"/>
                    </a:cxn>
                    <a:cxn ang="0">
                      <a:pos x="connsiteX14480" y="connsiteY14480"/>
                    </a:cxn>
                    <a:cxn ang="0">
                      <a:pos x="connsiteX14481" y="connsiteY14481"/>
                    </a:cxn>
                    <a:cxn ang="0">
                      <a:pos x="connsiteX14482" y="connsiteY14482"/>
                    </a:cxn>
                    <a:cxn ang="0">
                      <a:pos x="connsiteX14483" y="connsiteY14483"/>
                    </a:cxn>
                    <a:cxn ang="0">
                      <a:pos x="connsiteX14484" y="connsiteY14484"/>
                    </a:cxn>
                    <a:cxn ang="0">
                      <a:pos x="connsiteX14485" y="connsiteY14485"/>
                    </a:cxn>
                    <a:cxn ang="0">
                      <a:pos x="connsiteX14486" y="connsiteY14486"/>
                    </a:cxn>
                    <a:cxn ang="0">
                      <a:pos x="connsiteX14487" y="connsiteY14487"/>
                    </a:cxn>
                    <a:cxn ang="0">
                      <a:pos x="connsiteX14488" y="connsiteY14488"/>
                    </a:cxn>
                    <a:cxn ang="0">
                      <a:pos x="connsiteX14489" y="connsiteY14489"/>
                    </a:cxn>
                    <a:cxn ang="0">
                      <a:pos x="connsiteX14490" y="connsiteY14490"/>
                    </a:cxn>
                    <a:cxn ang="0">
                      <a:pos x="connsiteX14491" y="connsiteY14491"/>
                    </a:cxn>
                    <a:cxn ang="0">
                      <a:pos x="connsiteX14492" y="connsiteY14492"/>
                    </a:cxn>
                    <a:cxn ang="0">
                      <a:pos x="connsiteX14493" y="connsiteY14493"/>
                    </a:cxn>
                    <a:cxn ang="0">
                      <a:pos x="connsiteX14494" y="connsiteY14494"/>
                    </a:cxn>
                    <a:cxn ang="0">
                      <a:pos x="connsiteX14495" y="connsiteY14495"/>
                    </a:cxn>
                    <a:cxn ang="0">
                      <a:pos x="connsiteX14496" y="connsiteY14496"/>
                    </a:cxn>
                    <a:cxn ang="0">
                      <a:pos x="connsiteX14497" y="connsiteY14497"/>
                    </a:cxn>
                    <a:cxn ang="0">
                      <a:pos x="connsiteX14498" y="connsiteY14498"/>
                    </a:cxn>
                    <a:cxn ang="0">
                      <a:pos x="connsiteX14499" y="connsiteY14499"/>
                    </a:cxn>
                    <a:cxn ang="0">
                      <a:pos x="connsiteX14500" y="connsiteY14500"/>
                    </a:cxn>
                    <a:cxn ang="0">
                      <a:pos x="connsiteX14501" y="connsiteY14501"/>
                    </a:cxn>
                    <a:cxn ang="0">
                      <a:pos x="connsiteX14502" y="connsiteY14502"/>
                    </a:cxn>
                    <a:cxn ang="0">
                      <a:pos x="connsiteX14503" y="connsiteY14503"/>
                    </a:cxn>
                    <a:cxn ang="0">
                      <a:pos x="connsiteX14504" y="connsiteY14504"/>
                    </a:cxn>
                    <a:cxn ang="0">
                      <a:pos x="connsiteX14505" y="connsiteY14505"/>
                    </a:cxn>
                    <a:cxn ang="0">
                      <a:pos x="connsiteX14506" y="connsiteY14506"/>
                    </a:cxn>
                    <a:cxn ang="0">
                      <a:pos x="connsiteX14507" y="connsiteY14507"/>
                    </a:cxn>
                    <a:cxn ang="0">
                      <a:pos x="connsiteX14508" y="connsiteY14508"/>
                    </a:cxn>
                    <a:cxn ang="0">
                      <a:pos x="connsiteX14509" y="connsiteY14509"/>
                    </a:cxn>
                    <a:cxn ang="0">
                      <a:pos x="connsiteX14510" y="connsiteY14510"/>
                    </a:cxn>
                    <a:cxn ang="0">
                      <a:pos x="connsiteX14511" y="connsiteY14511"/>
                    </a:cxn>
                    <a:cxn ang="0">
                      <a:pos x="connsiteX14512" y="connsiteY14512"/>
                    </a:cxn>
                    <a:cxn ang="0">
                      <a:pos x="connsiteX14513" y="connsiteY14513"/>
                    </a:cxn>
                    <a:cxn ang="0">
                      <a:pos x="connsiteX14514" y="connsiteY14514"/>
                    </a:cxn>
                    <a:cxn ang="0">
                      <a:pos x="connsiteX14515" y="connsiteY14515"/>
                    </a:cxn>
                    <a:cxn ang="0">
                      <a:pos x="connsiteX14516" y="connsiteY14516"/>
                    </a:cxn>
                    <a:cxn ang="0">
                      <a:pos x="connsiteX14517" y="connsiteY14517"/>
                    </a:cxn>
                    <a:cxn ang="0">
                      <a:pos x="connsiteX14518" y="connsiteY14518"/>
                    </a:cxn>
                    <a:cxn ang="0">
                      <a:pos x="connsiteX14519" y="connsiteY14519"/>
                    </a:cxn>
                    <a:cxn ang="0">
                      <a:pos x="connsiteX14520" y="connsiteY14520"/>
                    </a:cxn>
                    <a:cxn ang="0">
                      <a:pos x="connsiteX14521" y="connsiteY14521"/>
                    </a:cxn>
                    <a:cxn ang="0">
                      <a:pos x="connsiteX14522" y="connsiteY14522"/>
                    </a:cxn>
                    <a:cxn ang="0">
                      <a:pos x="connsiteX14523" y="connsiteY14523"/>
                    </a:cxn>
                    <a:cxn ang="0">
                      <a:pos x="connsiteX14524" y="connsiteY14524"/>
                    </a:cxn>
                    <a:cxn ang="0">
                      <a:pos x="connsiteX14525" y="connsiteY14525"/>
                    </a:cxn>
                    <a:cxn ang="0">
                      <a:pos x="connsiteX14526" y="connsiteY14526"/>
                    </a:cxn>
                    <a:cxn ang="0">
                      <a:pos x="connsiteX14527" y="connsiteY14527"/>
                    </a:cxn>
                    <a:cxn ang="0">
                      <a:pos x="connsiteX14528" y="connsiteY14528"/>
                    </a:cxn>
                    <a:cxn ang="0">
                      <a:pos x="connsiteX14529" y="connsiteY14529"/>
                    </a:cxn>
                    <a:cxn ang="0">
                      <a:pos x="connsiteX14530" y="connsiteY14530"/>
                    </a:cxn>
                    <a:cxn ang="0">
                      <a:pos x="connsiteX14531" y="connsiteY14531"/>
                    </a:cxn>
                    <a:cxn ang="0">
                      <a:pos x="connsiteX14532" y="connsiteY14532"/>
                    </a:cxn>
                    <a:cxn ang="0">
                      <a:pos x="connsiteX14533" y="connsiteY14533"/>
                    </a:cxn>
                    <a:cxn ang="0">
                      <a:pos x="connsiteX14534" y="connsiteY14534"/>
                    </a:cxn>
                    <a:cxn ang="0">
                      <a:pos x="connsiteX14535" y="connsiteY14535"/>
                    </a:cxn>
                    <a:cxn ang="0">
                      <a:pos x="connsiteX14536" y="connsiteY14536"/>
                    </a:cxn>
                    <a:cxn ang="0">
                      <a:pos x="connsiteX14537" y="connsiteY14537"/>
                    </a:cxn>
                    <a:cxn ang="0">
                      <a:pos x="connsiteX14538" y="connsiteY14538"/>
                    </a:cxn>
                    <a:cxn ang="0">
                      <a:pos x="connsiteX14539" y="connsiteY14539"/>
                    </a:cxn>
                    <a:cxn ang="0">
                      <a:pos x="connsiteX14540" y="connsiteY14540"/>
                    </a:cxn>
                    <a:cxn ang="0">
                      <a:pos x="connsiteX14541" y="connsiteY14541"/>
                    </a:cxn>
                    <a:cxn ang="0">
                      <a:pos x="connsiteX14542" y="connsiteY14542"/>
                    </a:cxn>
                    <a:cxn ang="0">
                      <a:pos x="connsiteX14543" y="connsiteY14543"/>
                    </a:cxn>
                    <a:cxn ang="0">
                      <a:pos x="connsiteX14544" y="connsiteY14544"/>
                    </a:cxn>
                    <a:cxn ang="0">
                      <a:pos x="connsiteX14545" y="connsiteY14545"/>
                    </a:cxn>
                    <a:cxn ang="0">
                      <a:pos x="connsiteX14546" y="connsiteY14546"/>
                    </a:cxn>
                    <a:cxn ang="0">
                      <a:pos x="connsiteX14547" y="connsiteY14547"/>
                    </a:cxn>
                    <a:cxn ang="0">
                      <a:pos x="connsiteX14548" y="connsiteY14548"/>
                    </a:cxn>
                    <a:cxn ang="0">
                      <a:pos x="connsiteX14549" y="connsiteY14549"/>
                    </a:cxn>
                    <a:cxn ang="0">
                      <a:pos x="connsiteX14550" y="connsiteY14550"/>
                    </a:cxn>
                    <a:cxn ang="0">
                      <a:pos x="connsiteX14551" y="connsiteY14551"/>
                    </a:cxn>
                    <a:cxn ang="0">
                      <a:pos x="connsiteX14552" y="connsiteY14552"/>
                    </a:cxn>
                    <a:cxn ang="0">
                      <a:pos x="connsiteX14553" y="connsiteY14553"/>
                    </a:cxn>
                    <a:cxn ang="0">
                      <a:pos x="connsiteX14554" y="connsiteY14554"/>
                    </a:cxn>
                    <a:cxn ang="0">
                      <a:pos x="connsiteX14555" y="connsiteY14555"/>
                    </a:cxn>
                    <a:cxn ang="0">
                      <a:pos x="connsiteX14556" y="connsiteY14556"/>
                    </a:cxn>
                    <a:cxn ang="0">
                      <a:pos x="connsiteX14557" y="connsiteY14557"/>
                    </a:cxn>
                    <a:cxn ang="0">
                      <a:pos x="connsiteX14558" y="connsiteY14558"/>
                    </a:cxn>
                    <a:cxn ang="0">
                      <a:pos x="connsiteX14559" y="connsiteY14559"/>
                    </a:cxn>
                    <a:cxn ang="0">
                      <a:pos x="connsiteX14560" y="connsiteY14560"/>
                    </a:cxn>
                    <a:cxn ang="0">
                      <a:pos x="connsiteX14561" y="connsiteY14561"/>
                    </a:cxn>
                    <a:cxn ang="0">
                      <a:pos x="connsiteX14562" y="connsiteY14562"/>
                    </a:cxn>
                    <a:cxn ang="0">
                      <a:pos x="connsiteX14563" y="connsiteY14563"/>
                    </a:cxn>
                    <a:cxn ang="0">
                      <a:pos x="connsiteX14564" y="connsiteY14564"/>
                    </a:cxn>
                    <a:cxn ang="0">
                      <a:pos x="connsiteX14565" y="connsiteY14565"/>
                    </a:cxn>
                    <a:cxn ang="0">
                      <a:pos x="connsiteX14566" y="connsiteY14566"/>
                    </a:cxn>
                    <a:cxn ang="0">
                      <a:pos x="connsiteX14567" y="connsiteY14567"/>
                    </a:cxn>
                    <a:cxn ang="0">
                      <a:pos x="connsiteX14568" y="connsiteY14568"/>
                    </a:cxn>
                    <a:cxn ang="0">
                      <a:pos x="connsiteX14569" y="connsiteY14569"/>
                    </a:cxn>
                    <a:cxn ang="0">
                      <a:pos x="connsiteX14570" y="connsiteY14570"/>
                    </a:cxn>
                    <a:cxn ang="0">
                      <a:pos x="connsiteX14571" y="connsiteY14571"/>
                    </a:cxn>
                    <a:cxn ang="0">
                      <a:pos x="connsiteX14572" y="connsiteY14572"/>
                    </a:cxn>
                    <a:cxn ang="0">
                      <a:pos x="connsiteX14573" y="connsiteY14573"/>
                    </a:cxn>
                    <a:cxn ang="0">
                      <a:pos x="connsiteX14574" y="connsiteY14574"/>
                    </a:cxn>
                    <a:cxn ang="0">
                      <a:pos x="connsiteX14575" y="connsiteY14575"/>
                    </a:cxn>
                    <a:cxn ang="0">
                      <a:pos x="connsiteX14576" y="connsiteY14576"/>
                    </a:cxn>
                    <a:cxn ang="0">
                      <a:pos x="connsiteX14577" y="connsiteY14577"/>
                    </a:cxn>
                    <a:cxn ang="0">
                      <a:pos x="connsiteX14578" y="connsiteY14578"/>
                    </a:cxn>
                    <a:cxn ang="0">
                      <a:pos x="connsiteX14579" y="connsiteY14579"/>
                    </a:cxn>
                    <a:cxn ang="0">
                      <a:pos x="connsiteX14580" y="connsiteY14580"/>
                    </a:cxn>
                    <a:cxn ang="0">
                      <a:pos x="connsiteX14581" y="connsiteY14581"/>
                    </a:cxn>
                    <a:cxn ang="0">
                      <a:pos x="connsiteX14582" y="connsiteY14582"/>
                    </a:cxn>
                    <a:cxn ang="0">
                      <a:pos x="connsiteX14583" y="connsiteY14583"/>
                    </a:cxn>
                    <a:cxn ang="0">
                      <a:pos x="connsiteX14584" y="connsiteY14584"/>
                    </a:cxn>
                    <a:cxn ang="0">
                      <a:pos x="connsiteX14585" y="connsiteY14585"/>
                    </a:cxn>
                    <a:cxn ang="0">
                      <a:pos x="connsiteX14586" y="connsiteY14586"/>
                    </a:cxn>
                    <a:cxn ang="0">
                      <a:pos x="connsiteX14587" y="connsiteY14587"/>
                    </a:cxn>
                    <a:cxn ang="0">
                      <a:pos x="connsiteX14588" y="connsiteY14588"/>
                    </a:cxn>
                    <a:cxn ang="0">
                      <a:pos x="connsiteX14589" y="connsiteY14589"/>
                    </a:cxn>
                    <a:cxn ang="0">
                      <a:pos x="connsiteX14590" y="connsiteY14590"/>
                    </a:cxn>
                    <a:cxn ang="0">
                      <a:pos x="connsiteX14591" y="connsiteY14591"/>
                    </a:cxn>
                    <a:cxn ang="0">
                      <a:pos x="connsiteX14592" y="connsiteY14592"/>
                    </a:cxn>
                    <a:cxn ang="0">
                      <a:pos x="connsiteX14593" y="connsiteY14593"/>
                    </a:cxn>
                    <a:cxn ang="0">
                      <a:pos x="connsiteX14594" y="connsiteY14594"/>
                    </a:cxn>
                    <a:cxn ang="0">
                      <a:pos x="connsiteX14595" y="connsiteY14595"/>
                    </a:cxn>
                    <a:cxn ang="0">
                      <a:pos x="connsiteX14596" y="connsiteY14596"/>
                    </a:cxn>
                    <a:cxn ang="0">
                      <a:pos x="connsiteX14597" y="connsiteY14597"/>
                    </a:cxn>
                    <a:cxn ang="0">
                      <a:pos x="connsiteX14598" y="connsiteY14598"/>
                    </a:cxn>
                    <a:cxn ang="0">
                      <a:pos x="connsiteX14599" y="connsiteY14599"/>
                    </a:cxn>
                    <a:cxn ang="0">
                      <a:pos x="connsiteX14600" y="connsiteY14600"/>
                    </a:cxn>
                    <a:cxn ang="0">
                      <a:pos x="connsiteX14601" y="connsiteY14601"/>
                    </a:cxn>
                    <a:cxn ang="0">
                      <a:pos x="connsiteX14602" y="connsiteY14602"/>
                    </a:cxn>
                    <a:cxn ang="0">
                      <a:pos x="connsiteX14603" y="connsiteY14603"/>
                    </a:cxn>
                    <a:cxn ang="0">
                      <a:pos x="connsiteX14604" y="connsiteY14604"/>
                    </a:cxn>
                    <a:cxn ang="0">
                      <a:pos x="connsiteX14605" y="connsiteY14605"/>
                    </a:cxn>
                    <a:cxn ang="0">
                      <a:pos x="connsiteX14606" y="connsiteY14606"/>
                    </a:cxn>
                    <a:cxn ang="0">
                      <a:pos x="connsiteX14607" y="connsiteY14607"/>
                    </a:cxn>
                    <a:cxn ang="0">
                      <a:pos x="connsiteX14608" y="connsiteY14608"/>
                    </a:cxn>
                    <a:cxn ang="0">
                      <a:pos x="connsiteX14609" y="connsiteY14609"/>
                    </a:cxn>
                    <a:cxn ang="0">
                      <a:pos x="connsiteX14610" y="connsiteY14610"/>
                    </a:cxn>
                    <a:cxn ang="0">
                      <a:pos x="connsiteX14611" y="connsiteY14611"/>
                    </a:cxn>
                    <a:cxn ang="0">
                      <a:pos x="connsiteX14612" y="connsiteY14612"/>
                    </a:cxn>
                    <a:cxn ang="0">
                      <a:pos x="connsiteX14613" y="connsiteY14613"/>
                    </a:cxn>
                    <a:cxn ang="0">
                      <a:pos x="connsiteX14614" y="connsiteY14614"/>
                    </a:cxn>
                    <a:cxn ang="0">
                      <a:pos x="connsiteX14615" y="connsiteY14615"/>
                    </a:cxn>
                    <a:cxn ang="0">
                      <a:pos x="connsiteX14616" y="connsiteY14616"/>
                    </a:cxn>
                    <a:cxn ang="0">
                      <a:pos x="connsiteX14617" y="connsiteY14617"/>
                    </a:cxn>
                    <a:cxn ang="0">
                      <a:pos x="connsiteX14618" y="connsiteY14618"/>
                    </a:cxn>
                    <a:cxn ang="0">
                      <a:pos x="connsiteX14619" y="connsiteY14619"/>
                    </a:cxn>
                    <a:cxn ang="0">
                      <a:pos x="connsiteX14620" y="connsiteY14620"/>
                    </a:cxn>
                    <a:cxn ang="0">
                      <a:pos x="connsiteX14621" y="connsiteY14621"/>
                    </a:cxn>
                    <a:cxn ang="0">
                      <a:pos x="connsiteX14622" y="connsiteY14622"/>
                    </a:cxn>
                    <a:cxn ang="0">
                      <a:pos x="connsiteX14623" y="connsiteY14623"/>
                    </a:cxn>
                    <a:cxn ang="0">
                      <a:pos x="connsiteX14624" y="connsiteY14624"/>
                    </a:cxn>
                    <a:cxn ang="0">
                      <a:pos x="connsiteX14625" y="connsiteY14625"/>
                    </a:cxn>
                    <a:cxn ang="0">
                      <a:pos x="connsiteX14626" y="connsiteY14626"/>
                    </a:cxn>
                    <a:cxn ang="0">
                      <a:pos x="connsiteX14627" y="connsiteY14627"/>
                    </a:cxn>
                    <a:cxn ang="0">
                      <a:pos x="connsiteX14628" y="connsiteY14628"/>
                    </a:cxn>
                    <a:cxn ang="0">
                      <a:pos x="connsiteX14629" y="connsiteY14629"/>
                    </a:cxn>
                    <a:cxn ang="0">
                      <a:pos x="connsiteX14630" y="connsiteY14630"/>
                    </a:cxn>
                    <a:cxn ang="0">
                      <a:pos x="connsiteX14631" y="connsiteY14631"/>
                    </a:cxn>
                    <a:cxn ang="0">
                      <a:pos x="connsiteX14632" y="connsiteY14632"/>
                    </a:cxn>
                    <a:cxn ang="0">
                      <a:pos x="connsiteX14633" y="connsiteY14633"/>
                    </a:cxn>
                    <a:cxn ang="0">
                      <a:pos x="connsiteX14634" y="connsiteY14634"/>
                    </a:cxn>
                    <a:cxn ang="0">
                      <a:pos x="connsiteX14635" y="connsiteY14635"/>
                    </a:cxn>
                    <a:cxn ang="0">
                      <a:pos x="connsiteX14636" y="connsiteY14636"/>
                    </a:cxn>
                    <a:cxn ang="0">
                      <a:pos x="connsiteX14637" y="connsiteY14637"/>
                    </a:cxn>
                    <a:cxn ang="0">
                      <a:pos x="connsiteX14638" y="connsiteY14638"/>
                    </a:cxn>
                    <a:cxn ang="0">
                      <a:pos x="connsiteX14639" y="connsiteY14639"/>
                    </a:cxn>
                    <a:cxn ang="0">
                      <a:pos x="connsiteX14640" y="connsiteY14640"/>
                    </a:cxn>
                    <a:cxn ang="0">
                      <a:pos x="connsiteX14641" y="connsiteY14641"/>
                    </a:cxn>
                    <a:cxn ang="0">
                      <a:pos x="connsiteX14642" y="connsiteY14642"/>
                    </a:cxn>
                    <a:cxn ang="0">
                      <a:pos x="connsiteX14643" y="connsiteY14643"/>
                    </a:cxn>
                    <a:cxn ang="0">
                      <a:pos x="connsiteX14644" y="connsiteY14644"/>
                    </a:cxn>
                    <a:cxn ang="0">
                      <a:pos x="connsiteX14645" y="connsiteY14645"/>
                    </a:cxn>
                    <a:cxn ang="0">
                      <a:pos x="connsiteX14646" y="connsiteY14646"/>
                    </a:cxn>
                    <a:cxn ang="0">
                      <a:pos x="connsiteX14647" y="connsiteY14647"/>
                    </a:cxn>
                    <a:cxn ang="0">
                      <a:pos x="connsiteX14648" y="connsiteY14648"/>
                    </a:cxn>
                    <a:cxn ang="0">
                      <a:pos x="connsiteX14649" y="connsiteY14649"/>
                    </a:cxn>
                    <a:cxn ang="0">
                      <a:pos x="connsiteX14650" y="connsiteY14650"/>
                    </a:cxn>
                    <a:cxn ang="0">
                      <a:pos x="connsiteX14651" y="connsiteY14651"/>
                    </a:cxn>
                    <a:cxn ang="0">
                      <a:pos x="connsiteX14652" y="connsiteY14652"/>
                    </a:cxn>
                    <a:cxn ang="0">
                      <a:pos x="connsiteX14653" y="connsiteY14653"/>
                    </a:cxn>
                    <a:cxn ang="0">
                      <a:pos x="connsiteX14654" y="connsiteY14654"/>
                    </a:cxn>
                    <a:cxn ang="0">
                      <a:pos x="connsiteX14655" y="connsiteY14655"/>
                    </a:cxn>
                    <a:cxn ang="0">
                      <a:pos x="connsiteX14656" y="connsiteY14656"/>
                    </a:cxn>
                    <a:cxn ang="0">
                      <a:pos x="connsiteX14657" y="connsiteY14657"/>
                    </a:cxn>
                    <a:cxn ang="0">
                      <a:pos x="connsiteX14658" y="connsiteY14658"/>
                    </a:cxn>
                    <a:cxn ang="0">
                      <a:pos x="connsiteX14659" y="connsiteY14659"/>
                    </a:cxn>
                    <a:cxn ang="0">
                      <a:pos x="connsiteX14660" y="connsiteY14660"/>
                    </a:cxn>
                    <a:cxn ang="0">
                      <a:pos x="connsiteX14661" y="connsiteY14661"/>
                    </a:cxn>
                    <a:cxn ang="0">
                      <a:pos x="connsiteX14662" y="connsiteY14662"/>
                    </a:cxn>
                    <a:cxn ang="0">
                      <a:pos x="connsiteX14663" y="connsiteY14663"/>
                    </a:cxn>
                    <a:cxn ang="0">
                      <a:pos x="connsiteX14664" y="connsiteY14664"/>
                    </a:cxn>
                    <a:cxn ang="0">
                      <a:pos x="connsiteX14665" y="connsiteY14665"/>
                    </a:cxn>
                    <a:cxn ang="0">
                      <a:pos x="connsiteX14666" y="connsiteY14666"/>
                    </a:cxn>
                    <a:cxn ang="0">
                      <a:pos x="connsiteX14667" y="connsiteY14667"/>
                    </a:cxn>
                    <a:cxn ang="0">
                      <a:pos x="connsiteX14668" y="connsiteY14668"/>
                    </a:cxn>
                    <a:cxn ang="0">
                      <a:pos x="connsiteX14669" y="connsiteY14669"/>
                    </a:cxn>
                    <a:cxn ang="0">
                      <a:pos x="connsiteX14670" y="connsiteY14670"/>
                    </a:cxn>
                    <a:cxn ang="0">
                      <a:pos x="connsiteX14671" y="connsiteY14671"/>
                    </a:cxn>
                    <a:cxn ang="0">
                      <a:pos x="connsiteX14672" y="connsiteY14672"/>
                    </a:cxn>
                    <a:cxn ang="0">
                      <a:pos x="connsiteX14673" y="connsiteY14673"/>
                    </a:cxn>
                    <a:cxn ang="0">
                      <a:pos x="connsiteX14674" y="connsiteY14674"/>
                    </a:cxn>
                    <a:cxn ang="0">
                      <a:pos x="connsiteX14675" y="connsiteY14675"/>
                    </a:cxn>
                    <a:cxn ang="0">
                      <a:pos x="connsiteX14676" y="connsiteY14676"/>
                    </a:cxn>
                    <a:cxn ang="0">
                      <a:pos x="connsiteX14677" y="connsiteY14677"/>
                    </a:cxn>
                    <a:cxn ang="0">
                      <a:pos x="connsiteX14678" y="connsiteY14678"/>
                    </a:cxn>
                    <a:cxn ang="0">
                      <a:pos x="connsiteX14679" y="connsiteY14679"/>
                    </a:cxn>
                    <a:cxn ang="0">
                      <a:pos x="connsiteX14680" y="connsiteY14680"/>
                    </a:cxn>
                    <a:cxn ang="0">
                      <a:pos x="connsiteX14681" y="connsiteY14681"/>
                    </a:cxn>
                    <a:cxn ang="0">
                      <a:pos x="connsiteX14682" y="connsiteY14682"/>
                    </a:cxn>
                    <a:cxn ang="0">
                      <a:pos x="connsiteX14683" y="connsiteY14683"/>
                    </a:cxn>
                    <a:cxn ang="0">
                      <a:pos x="connsiteX14684" y="connsiteY14684"/>
                    </a:cxn>
                    <a:cxn ang="0">
                      <a:pos x="connsiteX14685" y="connsiteY14685"/>
                    </a:cxn>
                    <a:cxn ang="0">
                      <a:pos x="connsiteX14686" y="connsiteY14686"/>
                    </a:cxn>
                    <a:cxn ang="0">
                      <a:pos x="connsiteX14687" y="connsiteY14687"/>
                    </a:cxn>
                    <a:cxn ang="0">
                      <a:pos x="connsiteX14688" y="connsiteY14688"/>
                    </a:cxn>
                    <a:cxn ang="0">
                      <a:pos x="connsiteX14689" y="connsiteY14689"/>
                    </a:cxn>
                    <a:cxn ang="0">
                      <a:pos x="connsiteX14690" y="connsiteY14690"/>
                    </a:cxn>
                    <a:cxn ang="0">
                      <a:pos x="connsiteX14691" y="connsiteY14691"/>
                    </a:cxn>
                    <a:cxn ang="0">
                      <a:pos x="connsiteX14692" y="connsiteY14692"/>
                    </a:cxn>
                    <a:cxn ang="0">
                      <a:pos x="connsiteX14693" y="connsiteY14693"/>
                    </a:cxn>
                    <a:cxn ang="0">
                      <a:pos x="connsiteX14694" y="connsiteY14694"/>
                    </a:cxn>
                    <a:cxn ang="0">
                      <a:pos x="connsiteX14695" y="connsiteY14695"/>
                    </a:cxn>
                    <a:cxn ang="0">
                      <a:pos x="connsiteX14696" y="connsiteY14696"/>
                    </a:cxn>
                    <a:cxn ang="0">
                      <a:pos x="connsiteX14697" y="connsiteY14697"/>
                    </a:cxn>
                    <a:cxn ang="0">
                      <a:pos x="connsiteX14698" y="connsiteY14698"/>
                    </a:cxn>
                    <a:cxn ang="0">
                      <a:pos x="connsiteX14699" y="connsiteY14699"/>
                    </a:cxn>
                    <a:cxn ang="0">
                      <a:pos x="connsiteX14700" y="connsiteY14700"/>
                    </a:cxn>
                    <a:cxn ang="0">
                      <a:pos x="connsiteX14701" y="connsiteY14701"/>
                    </a:cxn>
                    <a:cxn ang="0">
                      <a:pos x="connsiteX14702" y="connsiteY14702"/>
                    </a:cxn>
                    <a:cxn ang="0">
                      <a:pos x="connsiteX14703" y="connsiteY14703"/>
                    </a:cxn>
                    <a:cxn ang="0">
                      <a:pos x="connsiteX14704" y="connsiteY14704"/>
                    </a:cxn>
                    <a:cxn ang="0">
                      <a:pos x="connsiteX14705" y="connsiteY14705"/>
                    </a:cxn>
                    <a:cxn ang="0">
                      <a:pos x="connsiteX14706" y="connsiteY14706"/>
                    </a:cxn>
                    <a:cxn ang="0">
                      <a:pos x="connsiteX14707" y="connsiteY14707"/>
                    </a:cxn>
                    <a:cxn ang="0">
                      <a:pos x="connsiteX14708" y="connsiteY14708"/>
                    </a:cxn>
                    <a:cxn ang="0">
                      <a:pos x="connsiteX14709" y="connsiteY14709"/>
                    </a:cxn>
                    <a:cxn ang="0">
                      <a:pos x="connsiteX14710" y="connsiteY14710"/>
                    </a:cxn>
                    <a:cxn ang="0">
                      <a:pos x="connsiteX14711" y="connsiteY14711"/>
                    </a:cxn>
                    <a:cxn ang="0">
                      <a:pos x="connsiteX14712" y="connsiteY14712"/>
                    </a:cxn>
                    <a:cxn ang="0">
                      <a:pos x="connsiteX14713" y="connsiteY14713"/>
                    </a:cxn>
                    <a:cxn ang="0">
                      <a:pos x="connsiteX14714" y="connsiteY14714"/>
                    </a:cxn>
                    <a:cxn ang="0">
                      <a:pos x="connsiteX14715" y="connsiteY14715"/>
                    </a:cxn>
                    <a:cxn ang="0">
                      <a:pos x="connsiteX14716" y="connsiteY14716"/>
                    </a:cxn>
                    <a:cxn ang="0">
                      <a:pos x="connsiteX14717" y="connsiteY14717"/>
                    </a:cxn>
                    <a:cxn ang="0">
                      <a:pos x="connsiteX14718" y="connsiteY14718"/>
                    </a:cxn>
                    <a:cxn ang="0">
                      <a:pos x="connsiteX14719" y="connsiteY14719"/>
                    </a:cxn>
                    <a:cxn ang="0">
                      <a:pos x="connsiteX14720" y="connsiteY14720"/>
                    </a:cxn>
                    <a:cxn ang="0">
                      <a:pos x="connsiteX14721" y="connsiteY14721"/>
                    </a:cxn>
                    <a:cxn ang="0">
                      <a:pos x="connsiteX14722" y="connsiteY14722"/>
                    </a:cxn>
                    <a:cxn ang="0">
                      <a:pos x="connsiteX14723" y="connsiteY14723"/>
                    </a:cxn>
                    <a:cxn ang="0">
                      <a:pos x="connsiteX14724" y="connsiteY14724"/>
                    </a:cxn>
                    <a:cxn ang="0">
                      <a:pos x="connsiteX14725" y="connsiteY14725"/>
                    </a:cxn>
                    <a:cxn ang="0">
                      <a:pos x="connsiteX14726" y="connsiteY14726"/>
                    </a:cxn>
                    <a:cxn ang="0">
                      <a:pos x="connsiteX14727" y="connsiteY14727"/>
                    </a:cxn>
                    <a:cxn ang="0">
                      <a:pos x="connsiteX14728" y="connsiteY14728"/>
                    </a:cxn>
                    <a:cxn ang="0">
                      <a:pos x="connsiteX14729" y="connsiteY14729"/>
                    </a:cxn>
                    <a:cxn ang="0">
                      <a:pos x="connsiteX14730" y="connsiteY14730"/>
                    </a:cxn>
                    <a:cxn ang="0">
                      <a:pos x="connsiteX14731" y="connsiteY14731"/>
                    </a:cxn>
                    <a:cxn ang="0">
                      <a:pos x="connsiteX14732" y="connsiteY14732"/>
                    </a:cxn>
                    <a:cxn ang="0">
                      <a:pos x="connsiteX14733" y="connsiteY14733"/>
                    </a:cxn>
                    <a:cxn ang="0">
                      <a:pos x="connsiteX14734" y="connsiteY14734"/>
                    </a:cxn>
                    <a:cxn ang="0">
                      <a:pos x="connsiteX14735" y="connsiteY14735"/>
                    </a:cxn>
                    <a:cxn ang="0">
                      <a:pos x="connsiteX14736" y="connsiteY14736"/>
                    </a:cxn>
                    <a:cxn ang="0">
                      <a:pos x="connsiteX14737" y="connsiteY14737"/>
                    </a:cxn>
                    <a:cxn ang="0">
                      <a:pos x="connsiteX14738" y="connsiteY14738"/>
                    </a:cxn>
                    <a:cxn ang="0">
                      <a:pos x="connsiteX14739" y="connsiteY14739"/>
                    </a:cxn>
                    <a:cxn ang="0">
                      <a:pos x="connsiteX14740" y="connsiteY14740"/>
                    </a:cxn>
                    <a:cxn ang="0">
                      <a:pos x="connsiteX14741" y="connsiteY14741"/>
                    </a:cxn>
                    <a:cxn ang="0">
                      <a:pos x="connsiteX14742" y="connsiteY14742"/>
                    </a:cxn>
                    <a:cxn ang="0">
                      <a:pos x="connsiteX14743" y="connsiteY14743"/>
                    </a:cxn>
                    <a:cxn ang="0">
                      <a:pos x="connsiteX14744" y="connsiteY14744"/>
                    </a:cxn>
                    <a:cxn ang="0">
                      <a:pos x="connsiteX14745" y="connsiteY14745"/>
                    </a:cxn>
                    <a:cxn ang="0">
                      <a:pos x="connsiteX14746" y="connsiteY14746"/>
                    </a:cxn>
                    <a:cxn ang="0">
                      <a:pos x="connsiteX14747" y="connsiteY14747"/>
                    </a:cxn>
                    <a:cxn ang="0">
                      <a:pos x="connsiteX14748" y="connsiteY14748"/>
                    </a:cxn>
                    <a:cxn ang="0">
                      <a:pos x="connsiteX14749" y="connsiteY14749"/>
                    </a:cxn>
                    <a:cxn ang="0">
                      <a:pos x="connsiteX14750" y="connsiteY14750"/>
                    </a:cxn>
                    <a:cxn ang="0">
                      <a:pos x="connsiteX14751" y="connsiteY14751"/>
                    </a:cxn>
                    <a:cxn ang="0">
                      <a:pos x="connsiteX14752" y="connsiteY14752"/>
                    </a:cxn>
                    <a:cxn ang="0">
                      <a:pos x="connsiteX14753" y="connsiteY14753"/>
                    </a:cxn>
                    <a:cxn ang="0">
                      <a:pos x="connsiteX14754" y="connsiteY14754"/>
                    </a:cxn>
                    <a:cxn ang="0">
                      <a:pos x="connsiteX14755" y="connsiteY14755"/>
                    </a:cxn>
                    <a:cxn ang="0">
                      <a:pos x="connsiteX14756" y="connsiteY14756"/>
                    </a:cxn>
                    <a:cxn ang="0">
                      <a:pos x="connsiteX14757" y="connsiteY14757"/>
                    </a:cxn>
                    <a:cxn ang="0">
                      <a:pos x="connsiteX14758" y="connsiteY14758"/>
                    </a:cxn>
                    <a:cxn ang="0">
                      <a:pos x="connsiteX14759" y="connsiteY14759"/>
                    </a:cxn>
                    <a:cxn ang="0">
                      <a:pos x="connsiteX14760" y="connsiteY14760"/>
                    </a:cxn>
                    <a:cxn ang="0">
                      <a:pos x="connsiteX14761" y="connsiteY14761"/>
                    </a:cxn>
                    <a:cxn ang="0">
                      <a:pos x="connsiteX14762" y="connsiteY14762"/>
                    </a:cxn>
                    <a:cxn ang="0">
                      <a:pos x="connsiteX14763" y="connsiteY14763"/>
                    </a:cxn>
                    <a:cxn ang="0">
                      <a:pos x="connsiteX14764" y="connsiteY14764"/>
                    </a:cxn>
                    <a:cxn ang="0">
                      <a:pos x="connsiteX14765" y="connsiteY14765"/>
                    </a:cxn>
                    <a:cxn ang="0">
                      <a:pos x="connsiteX14766" y="connsiteY14766"/>
                    </a:cxn>
                    <a:cxn ang="0">
                      <a:pos x="connsiteX14767" y="connsiteY14767"/>
                    </a:cxn>
                    <a:cxn ang="0">
                      <a:pos x="connsiteX14768" y="connsiteY14768"/>
                    </a:cxn>
                    <a:cxn ang="0">
                      <a:pos x="connsiteX14769" y="connsiteY14769"/>
                    </a:cxn>
                    <a:cxn ang="0">
                      <a:pos x="connsiteX14770" y="connsiteY14770"/>
                    </a:cxn>
                    <a:cxn ang="0">
                      <a:pos x="connsiteX14771" y="connsiteY14771"/>
                    </a:cxn>
                    <a:cxn ang="0">
                      <a:pos x="connsiteX14772" y="connsiteY14772"/>
                    </a:cxn>
                    <a:cxn ang="0">
                      <a:pos x="connsiteX14773" y="connsiteY14773"/>
                    </a:cxn>
                    <a:cxn ang="0">
                      <a:pos x="connsiteX14774" y="connsiteY14774"/>
                    </a:cxn>
                    <a:cxn ang="0">
                      <a:pos x="connsiteX14775" y="connsiteY14775"/>
                    </a:cxn>
                    <a:cxn ang="0">
                      <a:pos x="connsiteX14776" y="connsiteY14776"/>
                    </a:cxn>
                    <a:cxn ang="0">
                      <a:pos x="connsiteX14777" y="connsiteY14777"/>
                    </a:cxn>
                    <a:cxn ang="0">
                      <a:pos x="connsiteX14778" y="connsiteY14778"/>
                    </a:cxn>
                    <a:cxn ang="0">
                      <a:pos x="connsiteX14779" y="connsiteY14779"/>
                    </a:cxn>
                    <a:cxn ang="0">
                      <a:pos x="connsiteX14780" y="connsiteY14780"/>
                    </a:cxn>
                    <a:cxn ang="0">
                      <a:pos x="connsiteX14781" y="connsiteY14781"/>
                    </a:cxn>
                    <a:cxn ang="0">
                      <a:pos x="connsiteX14782" y="connsiteY14782"/>
                    </a:cxn>
                    <a:cxn ang="0">
                      <a:pos x="connsiteX14783" y="connsiteY14783"/>
                    </a:cxn>
                    <a:cxn ang="0">
                      <a:pos x="connsiteX14784" y="connsiteY14784"/>
                    </a:cxn>
                    <a:cxn ang="0">
                      <a:pos x="connsiteX14785" y="connsiteY14785"/>
                    </a:cxn>
                    <a:cxn ang="0">
                      <a:pos x="connsiteX14786" y="connsiteY14786"/>
                    </a:cxn>
                    <a:cxn ang="0">
                      <a:pos x="connsiteX14787" y="connsiteY14787"/>
                    </a:cxn>
                    <a:cxn ang="0">
                      <a:pos x="connsiteX14788" y="connsiteY14788"/>
                    </a:cxn>
                    <a:cxn ang="0">
                      <a:pos x="connsiteX14789" y="connsiteY14789"/>
                    </a:cxn>
                    <a:cxn ang="0">
                      <a:pos x="connsiteX14790" y="connsiteY14790"/>
                    </a:cxn>
                    <a:cxn ang="0">
                      <a:pos x="connsiteX14791" y="connsiteY14791"/>
                    </a:cxn>
                    <a:cxn ang="0">
                      <a:pos x="connsiteX14792" y="connsiteY14792"/>
                    </a:cxn>
                    <a:cxn ang="0">
                      <a:pos x="connsiteX14793" y="connsiteY14793"/>
                    </a:cxn>
                    <a:cxn ang="0">
                      <a:pos x="connsiteX14794" y="connsiteY14794"/>
                    </a:cxn>
                    <a:cxn ang="0">
                      <a:pos x="connsiteX14795" y="connsiteY14795"/>
                    </a:cxn>
                    <a:cxn ang="0">
                      <a:pos x="connsiteX14796" y="connsiteY14796"/>
                    </a:cxn>
                    <a:cxn ang="0">
                      <a:pos x="connsiteX14797" y="connsiteY14797"/>
                    </a:cxn>
                    <a:cxn ang="0">
                      <a:pos x="connsiteX14798" y="connsiteY14798"/>
                    </a:cxn>
                    <a:cxn ang="0">
                      <a:pos x="connsiteX14799" y="connsiteY14799"/>
                    </a:cxn>
                    <a:cxn ang="0">
                      <a:pos x="connsiteX14800" y="connsiteY14800"/>
                    </a:cxn>
                    <a:cxn ang="0">
                      <a:pos x="connsiteX14801" y="connsiteY14801"/>
                    </a:cxn>
                    <a:cxn ang="0">
                      <a:pos x="connsiteX14802" y="connsiteY14802"/>
                    </a:cxn>
                    <a:cxn ang="0">
                      <a:pos x="connsiteX14803" y="connsiteY14803"/>
                    </a:cxn>
                    <a:cxn ang="0">
                      <a:pos x="connsiteX14804" y="connsiteY14804"/>
                    </a:cxn>
                    <a:cxn ang="0">
                      <a:pos x="connsiteX14805" y="connsiteY14805"/>
                    </a:cxn>
                    <a:cxn ang="0">
                      <a:pos x="connsiteX14806" y="connsiteY14806"/>
                    </a:cxn>
                    <a:cxn ang="0">
                      <a:pos x="connsiteX14807" y="connsiteY14807"/>
                    </a:cxn>
                    <a:cxn ang="0">
                      <a:pos x="connsiteX14808" y="connsiteY14808"/>
                    </a:cxn>
                    <a:cxn ang="0">
                      <a:pos x="connsiteX14809" y="connsiteY14809"/>
                    </a:cxn>
                    <a:cxn ang="0">
                      <a:pos x="connsiteX14810" y="connsiteY14810"/>
                    </a:cxn>
                    <a:cxn ang="0">
                      <a:pos x="connsiteX14811" y="connsiteY14811"/>
                    </a:cxn>
                    <a:cxn ang="0">
                      <a:pos x="connsiteX14812" y="connsiteY14812"/>
                    </a:cxn>
                    <a:cxn ang="0">
                      <a:pos x="connsiteX14813" y="connsiteY14813"/>
                    </a:cxn>
                    <a:cxn ang="0">
                      <a:pos x="connsiteX14814" y="connsiteY14814"/>
                    </a:cxn>
                    <a:cxn ang="0">
                      <a:pos x="connsiteX14815" y="connsiteY14815"/>
                    </a:cxn>
                    <a:cxn ang="0">
                      <a:pos x="connsiteX14816" y="connsiteY14816"/>
                    </a:cxn>
                    <a:cxn ang="0">
                      <a:pos x="connsiteX14817" y="connsiteY14817"/>
                    </a:cxn>
                    <a:cxn ang="0">
                      <a:pos x="connsiteX14818" y="connsiteY14818"/>
                    </a:cxn>
                    <a:cxn ang="0">
                      <a:pos x="connsiteX14819" y="connsiteY14819"/>
                    </a:cxn>
                    <a:cxn ang="0">
                      <a:pos x="connsiteX14820" y="connsiteY14820"/>
                    </a:cxn>
                    <a:cxn ang="0">
                      <a:pos x="connsiteX14821" y="connsiteY14821"/>
                    </a:cxn>
                    <a:cxn ang="0">
                      <a:pos x="connsiteX14822" y="connsiteY14822"/>
                    </a:cxn>
                    <a:cxn ang="0">
                      <a:pos x="connsiteX14823" y="connsiteY14823"/>
                    </a:cxn>
                    <a:cxn ang="0">
                      <a:pos x="connsiteX14824" y="connsiteY14824"/>
                    </a:cxn>
                    <a:cxn ang="0">
                      <a:pos x="connsiteX14825" y="connsiteY14825"/>
                    </a:cxn>
                    <a:cxn ang="0">
                      <a:pos x="connsiteX14826" y="connsiteY14826"/>
                    </a:cxn>
                    <a:cxn ang="0">
                      <a:pos x="connsiteX14827" y="connsiteY14827"/>
                    </a:cxn>
                    <a:cxn ang="0">
                      <a:pos x="connsiteX14828" y="connsiteY14828"/>
                    </a:cxn>
                    <a:cxn ang="0">
                      <a:pos x="connsiteX14829" y="connsiteY14829"/>
                    </a:cxn>
                    <a:cxn ang="0">
                      <a:pos x="connsiteX14830" y="connsiteY14830"/>
                    </a:cxn>
                    <a:cxn ang="0">
                      <a:pos x="connsiteX14831" y="connsiteY14831"/>
                    </a:cxn>
                    <a:cxn ang="0">
                      <a:pos x="connsiteX14832" y="connsiteY14832"/>
                    </a:cxn>
                    <a:cxn ang="0">
                      <a:pos x="connsiteX14833" y="connsiteY14833"/>
                    </a:cxn>
                    <a:cxn ang="0">
                      <a:pos x="connsiteX14834" y="connsiteY14834"/>
                    </a:cxn>
                    <a:cxn ang="0">
                      <a:pos x="connsiteX14835" y="connsiteY14835"/>
                    </a:cxn>
                    <a:cxn ang="0">
                      <a:pos x="connsiteX14836" y="connsiteY14836"/>
                    </a:cxn>
                    <a:cxn ang="0">
                      <a:pos x="connsiteX14837" y="connsiteY14837"/>
                    </a:cxn>
                    <a:cxn ang="0">
                      <a:pos x="connsiteX14838" y="connsiteY14838"/>
                    </a:cxn>
                    <a:cxn ang="0">
                      <a:pos x="connsiteX14839" y="connsiteY14839"/>
                    </a:cxn>
                    <a:cxn ang="0">
                      <a:pos x="connsiteX14840" y="connsiteY14840"/>
                    </a:cxn>
                    <a:cxn ang="0">
                      <a:pos x="connsiteX14841" y="connsiteY14841"/>
                    </a:cxn>
                    <a:cxn ang="0">
                      <a:pos x="connsiteX14842" y="connsiteY14842"/>
                    </a:cxn>
                    <a:cxn ang="0">
                      <a:pos x="connsiteX14843" y="connsiteY14843"/>
                    </a:cxn>
                    <a:cxn ang="0">
                      <a:pos x="connsiteX14844" y="connsiteY14844"/>
                    </a:cxn>
                    <a:cxn ang="0">
                      <a:pos x="connsiteX14845" y="connsiteY14845"/>
                    </a:cxn>
                    <a:cxn ang="0">
                      <a:pos x="connsiteX14846" y="connsiteY14846"/>
                    </a:cxn>
                    <a:cxn ang="0">
                      <a:pos x="connsiteX14847" y="connsiteY14847"/>
                    </a:cxn>
                    <a:cxn ang="0">
                      <a:pos x="connsiteX14848" y="connsiteY14848"/>
                    </a:cxn>
                    <a:cxn ang="0">
                      <a:pos x="connsiteX14849" y="connsiteY14849"/>
                    </a:cxn>
                    <a:cxn ang="0">
                      <a:pos x="connsiteX14850" y="connsiteY14850"/>
                    </a:cxn>
                    <a:cxn ang="0">
                      <a:pos x="connsiteX14851" y="connsiteY14851"/>
                    </a:cxn>
                    <a:cxn ang="0">
                      <a:pos x="connsiteX14852" y="connsiteY14852"/>
                    </a:cxn>
                    <a:cxn ang="0">
                      <a:pos x="connsiteX14853" y="connsiteY14853"/>
                    </a:cxn>
                    <a:cxn ang="0">
                      <a:pos x="connsiteX14854" y="connsiteY14854"/>
                    </a:cxn>
                    <a:cxn ang="0">
                      <a:pos x="connsiteX14855" y="connsiteY14855"/>
                    </a:cxn>
                    <a:cxn ang="0">
                      <a:pos x="connsiteX14856" y="connsiteY14856"/>
                    </a:cxn>
                    <a:cxn ang="0">
                      <a:pos x="connsiteX14857" y="connsiteY14857"/>
                    </a:cxn>
                    <a:cxn ang="0">
                      <a:pos x="connsiteX14858" y="connsiteY14858"/>
                    </a:cxn>
                    <a:cxn ang="0">
                      <a:pos x="connsiteX14859" y="connsiteY14859"/>
                    </a:cxn>
                    <a:cxn ang="0">
                      <a:pos x="connsiteX14860" y="connsiteY14860"/>
                    </a:cxn>
                    <a:cxn ang="0">
                      <a:pos x="connsiteX14861" y="connsiteY14861"/>
                    </a:cxn>
                    <a:cxn ang="0">
                      <a:pos x="connsiteX14862" y="connsiteY14862"/>
                    </a:cxn>
                    <a:cxn ang="0">
                      <a:pos x="connsiteX14863" y="connsiteY14863"/>
                    </a:cxn>
                    <a:cxn ang="0">
                      <a:pos x="connsiteX14864" y="connsiteY14864"/>
                    </a:cxn>
                    <a:cxn ang="0">
                      <a:pos x="connsiteX14865" y="connsiteY14865"/>
                    </a:cxn>
                    <a:cxn ang="0">
                      <a:pos x="connsiteX14866" y="connsiteY14866"/>
                    </a:cxn>
                    <a:cxn ang="0">
                      <a:pos x="connsiteX14867" y="connsiteY14867"/>
                    </a:cxn>
                    <a:cxn ang="0">
                      <a:pos x="connsiteX14868" y="connsiteY14868"/>
                    </a:cxn>
                    <a:cxn ang="0">
                      <a:pos x="connsiteX14869" y="connsiteY14869"/>
                    </a:cxn>
                    <a:cxn ang="0">
                      <a:pos x="connsiteX14870" y="connsiteY14870"/>
                    </a:cxn>
                    <a:cxn ang="0">
                      <a:pos x="connsiteX14871" y="connsiteY14871"/>
                    </a:cxn>
                    <a:cxn ang="0">
                      <a:pos x="connsiteX14872" y="connsiteY14872"/>
                    </a:cxn>
                    <a:cxn ang="0">
                      <a:pos x="connsiteX14873" y="connsiteY14873"/>
                    </a:cxn>
                    <a:cxn ang="0">
                      <a:pos x="connsiteX14874" y="connsiteY14874"/>
                    </a:cxn>
                    <a:cxn ang="0">
                      <a:pos x="connsiteX14875" y="connsiteY14875"/>
                    </a:cxn>
                    <a:cxn ang="0">
                      <a:pos x="connsiteX14876" y="connsiteY14876"/>
                    </a:cxn>
                    <a:cxn ang="0">
                      <a:pos x="connsiteX14877" y="connsiteY14877"/>
                    </a:cxn>
                    <a:cxn ang="0">
                      <a:pos x="connsiteX14878" y="connsiteY14878"/>
                    </a:cxn>
                    <a:cxn ang="0">
                      <a:pos x="connsiteX14879" y="connsiteY14879"/>
                    </a:cxn>
                    <a:cxn ang="0">
                      <a:pos x="connsiteX14880" y="connsiteY14880"/>
                    </a:cxn>
                    <a:cxn ang="0">
                      <a:pos x="connsiteX14881" y="connsiteY14881"/>
                    </a:cxn>
                    <a:cxn ang="0">
                      <a:pos x="connsiteX14882" y="connsiteY14882"/>
                    </a:cxn>
                    <a:cxn ang="0">
                      <a:pos x="connsiteX14883" y="connsiteY14883"/>
                    </a:cxn>
                    <a:cxn ang="0">
                      <a:pos x="connsiteX14884" y="connsiteY14884"/>
                    </a:cxn>
                    <a:cxn ang="0">
                      <a:pos x="connsiteX14885" y="connsiteY14885"/>
                    </a:cxn>
                    <a:cxn ang="0">
                      <a:pos x="connsiteX14886" y="connsiteY14886"/>
                    </a:cxn>
                    <a:cxn ang="0">
                      <a:pos x="connsiteX14887" y="connsiteY14887"/>
                    </a:cxn>
                    <a:cxn ang="0">
                      <a:pos x="connsiteX14888" y="connsiteY14888"/>
                    </a:cxn>
                    <a:cxn ang="0">
                      <a:pos x="connsiteX14889" y="connsiteY14889"/>
                    </a:cxn>
                    <a:cxn ang="0">
                      <a:pos x="connsiteX14890" y="connsiteY14890"/>
                    </a:cxn>
                    <a:cxn ang="0">
                      <a:pos x="connsiteX14891" y="connsiteY14891"/>
                    </a:cxn>
                    <a:cxn ang="0">
                      <a:pos x="connsiteX14892" y="connsiteY14892"/>
                    </a:cxn>
                    <a:cxn ang="0">
                      <a:pos x="connsiteX14893" y="connsiteY14893"/>
                    </a:cxn>
                    <a:cxn ang="0">
                      <a:pos x="connsiteX14894" y="connsiteY14894"/>
                    </a:cxn>
                    <a:cxn ang="0">
                      <a:pos x="connsiteX14895" y="connsiteY14895"/>
                    </a:cxn>
                    <a:cxn ang="0">
                      <a:pos x="connsiteX14896" y="connsiteY14896"/>
                    </a:cxn>
                    <a:cxn ang="0">
                      <a:pos x="connsiteX14897" y="connsiteY14897"/>
                    </a:cxn>
                    <a:cxn ang="0">
                      <a:pos x="connsiteX14898" y="connsiteY14898"/>
                    </a:cxn>
                    <a:cxn ang="0">
                      <a:pos x="connsiteX14899" y="connsiteY14899"/>
                    </a:cxn>
                    <a:cxn ang="0">
                      <a:pos x="connsiteX14900" y="connsiteY14900"/>
                    </a:cxn>
                    <a:cxn ang="0">
                      <a:pos x="connsiteX14901" y="connsiteY14901"/>
                    </a:cxn>
                    <a:cxn ang="0">
                      <a:pos x="connsiteX14902" y="connsiteY14902"/>
                    </a:cxn>
                    <a:cxn ang="0">
                      <a:pos x="connsiteX14903" y="connsiteY14903"/>
                    </a:cxn>
                    <a:cxn ang="0">
                      <a:pos x="connsiteX14904" y="connsiteY14904"/>
                    </a:cxn>
                    <a:cxn ang="0">
                      <a:pos x="connsiteX14905" y="connsiteY14905"/>
                    </a:cxn>
                    <a:cxn ang="0">
                      <a:pos x="connsiteX14906" y="connsiteY14906"/>
                    </a:cxn>
                    <a:cxn ang="0">
                      <a:pos x="connsiteX14907" y="connsiteY14907"/>
                    </a:cxn>
                    <a:cxn ang="0">
                      <a:pos x="connsiteX14908" y="connsiteY14908"/>
                    </a:cxn>
                    <a:cxn ang="0">
                      <a:pos x="connsiteX14909" y="connsiteY14909"/>
                    </a:cxn>
                    <a:cxn ang="0">
                      <a:pos x="connsiteX14910" y="connsiteY14910"/>
                    </a:cxn>
                    <a:cxn ang="0">
                      <a:pos x="connsiteX14911" y="connsiteY14911"/>
                    </a:cxn>
                    <a:cxn ang="0">
                      <a:pos x="connsiteX14912" y="connsiteY14912"/>
                    </a:cxn>
                    <a:cxn ang="0">
                      <a:pos x="connsiteX14913" y="connsiteY14913"/>
                    </a:cxn>
                    <a:cxn ang="0">
                      <a:pos x="connsiteX14914" y="connsiteY14914"/>
                    </a:cxn>
                    <a:cxn ang="0">
                      <a:pos x="connsiteX14915" y="connsiteY14915"/>
                    </a:cxn>
                    <a:cxn ang="0">
                      <a:pos x="connsiteX14916" y="connsiteY14916"/>
                    </a:cxn>
                    <a:cxn ang="0">
                      <a:pos x="connsiteX14917" y="connsiteY14917"/>
                    </a:cxn>
                    <a:cxn ang="0">
                      <a:pos x="connsiteX14918" y="connsiteY14918"/>
                    </a:cxn>
                    <a:cxn ang="0">
                      <a:pos x="connsiteX14919" y="connsiteY14919"/>
                    </a:cxn>
                    <a:cxn ang="0">
                      <a:pos x="connsiteX14920" y="connsiteY14920"/>
                    </a:cxn>
                    <a:cxn ang="0">
                      <a:pos x="connsiteX14921" y="connsiteY14921"/>
                    </a:cxn>
                    <a:cxn ang="0">
                      <a:pos x="connsiteX14922" y="connsiteY14922"/>
                    </a:cxn>
                    <a:cxn ang="0">
                      <a:pos x="connsiteX14923" y="connsiteY14923"/>
                    </a:cxn>
                    <a:cxn ang="0">
                      <a:pos x="connsiteX14924" y="connsiteY14924"/>
                    </a:cxn>
                    <a:cxn ang="0">
                      <a:pos x="connsiteX14925" y="connsiteY14925"/>
                    </a:cxn>
                    <a:cxn ang="0">
                      <a:pos x="connsiteX14926" y="connsiteY14926"/>
                    </a:cxn>
                    <a:cxn ang="0">
                      <a:pos x="connsiteX14927" y="connsiteY14927"/>
                    </a:cxn>
                    <a:cxn ang="0">
                      <a:pos x="connsiteX14928" y="connsiteY14928"/>
                    </a:cxn>
                    <a:cxn ang="0">
                      <a:pos x="connsiteX14929" y="connsiteY14929"/>
                    </a:cxn>
                    <a:cxn ang="0">
                      <a:pos x="connsiteX14930" y="connsiteY14930"/>
                    </a:cxn>
                    <a:cxn ang="0">
                      <a:pos x="connsiteX14931" y="connsiteY14931"/>
                    </a:cxn>
                    <a:cxn ang="0">
                      <a:pos x="connsiteX14932" y="connsiteY14932"/>
                    </a:cxn>
                    <a:cxn ang="0">
                      <a:pos x="connsiteX14933" y="connsiteY14933"/>
                    </a:cxn>
                    <a:cxn ang="0">
                      <a:pos x="connsiteX14934" y="connsiteY14934"/>
                    </a:cxn>
                    <a:cxn ang="0">
                      <a:pos x="connsiteX14935" y="connsiteY14935"/>
                    </a:cxn>
                    <a:cxn ang="0">
                      <a:pos x="connsiteX14936" y="connsiteY14936"/>
                    </a:cxn>
                    <a:cxn ang="0">
                      <a:pos x="connsiteX14937" y="connsiteY14937"/>
                    </a:cxn>
                    <a:cxn ang="0">
                      <a:pos x="connsiteX14938" y="connsiteY14938"/>
                    </a:cxn>
                    <a:cxn ang="0">
                      <a:pos x="connsiteX14939" y="connsiteY14939"/>
                    </a:cxn>
                    <a:cxn ang="0">
                      <a:pos x="connsiteX14940" y="connsiteY14940"/>
                    </a:cxn>
                    <a:cxn ang="0">
                      <a:pos x="connsiteX14941" y="connsiteY14941"/>
                    </a:cxn>
                    <a:cxn ang="0">
                      <a:pos x="connsiteX14942" y="connsiteY14942"/>
                    </a:cxn>
                    <a:cxn ang="0">
                      <a:pos x="connsiteX14943" y="connsiteY14943"/>
                    </a:cxn>
                    <a:cxn ang="0">
                      <a:pos x="connsiteX14944" y="connsiteY14944"/>
                    </a:cxn>
                    <a:cxn ang="0">
                      <a:pos x="connsiteX14945" y="connsiteY14945"/>
                    </a:cxn>
                    <a:cxn ang="0">
                      <a:pos x="connsiteX14946" y="connsiteY14946"/>
                    </a:cxn>
                    <a:cxn ang="0">
                      <a:pos x="connsiteX14947" y="connsiteY14947"/>
                    </a:cxn>
                    <a:cxn ang="0">
                      <a:pos x="connsiteX14948" y="connsiteY14948"/>
                    </a:cxn>
                    <a:cxn ang="0">
                      <a:pos x="connsiteX14949" y="connsiteY14949"/>
                    </a:cxn>
                    <a:cxn ang="0">
                      <a:pos x="connsiteX14950" y="connsiteY14950"/>
                    </a:cxn>
                    <a:cxn ang="0">
                      <a:pos x="connsiteX14951" y="connsiteY14951"/>
                    </a:cxn>
                    <a:cxn ang="0">
                      <a:pos x="connsiteX14952" y="connsiteY14952"/>
                    </a:cxn>
                    <a:cxn ang="0">
                      <a:pos x="connsiteX14953" y="connsiteY14953"/>
                    </a:cxn>
                    <a:cxn ang="0">
                      <a:pos x="connsiteX14954" y="connsiteY14954"/>
                    </a:cxn>
                    <a:cxn ang="0">
                      <a:pos x="connsiteX14955" y="connsiteY14955"/>
                    </a:cxn>
                    <a:cxn ang="0">
                      <a:pos x="connsiteX14956" y="connsiteY14956"/>
                    </a:cxn>
                    <a:cxn ang="0">
                      <a:pos x="connsiteX14957" y="connsiteY14957"/>
                    </a:cxn>
                    <a:cxn ang="0">
                      <a:pos x="connsiteX14958" y="connsiteY14958"/>
                    </a:cxn>
                    <a:cxn ang="0">
                      <a:pos x="connsiteX14959" y="connsiteY14959"/>
                    </a:cxn>
                    <a:cxn ang="0">
                      <a:pos x="connsiteX14960" y="connsiteY14960"/>
                    </a:cxn>
                    <a:cxn ang="0">
                      <a:pos x="connsiteX14961" y="connsiteY14961"/>
                    </a:cxn>
                    <a:cxn ang="0">
                      <a:pos x="connsiteX14962" y="connsiteY14962"/>
                    </a:cxn>
                    <a:cxn ang="0">
                      <a:pos x="connsiteX14963" y="connsiteY14963"/>
                    </a:cxn>
                    <a:cxn ang="0">
                      <a:pos x="connsiteX14964" y="connsiteY14964"/>
                    </a:cxn>
                    <a:cxn ang="0">
                      <a:pos x="connsiteX14965" y="connsiteY14965"/>
                    </a:cxn>
                    <a:cxn ang="0">
                      <a:pos x="connsiteX14966" y="connsiteY14966"/>
                    </a:cxn>
                    <a:cxn ang="0">
                      <a:pos x="connsiteX14967" y="connsiteY14967"/>
                    </a:cxn>
                    <a:cxn ang="0">
                      <a:pos x="connsiteX14968" y="connsiteY14968"/>
                    </a:cxn>
                    <a:cxn ang="0">
                      <a:pos x="connsiteX14969" y="connsiteY14969"/>
                    </a:cxn>
                    <a:cxn ang="0">
                      <a:pos x="connsiteX14970" y="connsiteY14970"/>
                    </a:cxn>
                    <a:cxn ang="0">
                      <a:pos x="connsiteX14971" y="connsiteY14971"/>
                    </a:cxn>
                    <a:cxn ang="0">
                      <a:pos x="connsiteX14972" y="connsiteY14972"/>
                    </a:cxn>
                    <a:cxn ang="0">
                      <a:pos x="connsiteX14973" y="connsiteY14973"/>
                    </a:cxn>
                    <a:cxn ang="0">
                      <a:pos x="connsiteX14974" y="connsiteY14974"/>
                    </a:cxn>
                    <a:cxn ang="0">
                      <a:pos x="connsiteX14975" y="connsiteY14975"/>
                    </a:cxn>
                    <a:cxn ang="0">
                      <a:pos x="connsiteX14976" y="connsiteY14976"/>
                    </a:cxn>
                    <a:cxn ang="0">
                      <a:pos x="connsiteX14977" y="connsiteY14977"/>
                    </a:cxn>
                    <a:cxn ang="0">
                      <a:pos x="connsiteX14978" y="connsiteY14978"/>
                    </a:cxn>
                    <a:cxn ang="0">
                      <a:pos x="connsiteX14979" y="connsiteY14979"/>
                    </a:cxn>
                    <a:cxn ang="0">
                      <a:pos x="connsiteX14980" y="connsiteY14980"/>
                    </a:cxn>
                    <a:cxn ang="0">
                      <a:pos x="connsiteX14981" y="connsiteY14981"/>
                    </a:cxn>
                    <a:cxn ang="0">
                      <a:pos x="connsiteX14982" y="connsiteY14982"/>
                    </a:cxn>
                    <a:cxn ang="0">
                      <a:pos x="connsiteX14983" y="connsiteY14983"/>
                    </a:cxn>
                    <a:cxn ang="0">
                      <a:pos x="connsiteX14984" y="connsiteY14984"/>
                    </a:cxn>
                    <a:cxn ang="0">
                      <a:pos x="connsiteX14985" y="connsiteY14985"/>
                    </a:cxn>
                    <a:cxn ang="0">
                      <a:pos x="connsiteX14986" y="connsiteY14986"/>
                    </a:cxn>
                    <a:cxn ang="0">
                      <a:pos x="connsiteX14987" y="connsiteY14987"/>
                    </a:cxn>
                    <a:cxn ang="0">
                      <a:pos x="connsiteX14988" y="connsiteY14988"/>
                    </a:cxn>
                    <a:cxn ang="0">
                      <a:pos x="connsiteX14989" y="connsiteY14989"/>
                    </a:cxn>
                    <a:cxn ang="0">
                      <a:pos x="connsiteX14990" y="connsiteY14990"/>
                    </a:cxn>
                    <a:cxn ang="0">
                      <a:pos x="connsiteX14991" y="connsiteY14991"/>
                    </a:cxn>
                    <a:cxn ang="0">
                      <a:pos x="connsiteX14992" y="connsiteY14992"/>
                    </a:cxn>
                    <a:cxn ang="0">
                      <a:pos x="connsiteX14993" y="connsiteY14993"/>
                    </a:cxn>
                    <a:cxn ang="0">
                      <a:pos x="connsiteX14994" y="connsiteY14994"/>
                    </a:cxn>
                    <a:cxn ang="0">
                      <a:pos x="connsiteX14995" y="connsiteY14995"/>
                    </a:cxn>
                    <a:cxn ang="0">
                      <a:pos x="connsiteX14996" y="connsiteY14996"/>
                    </a:cxn>
                    <a:cxn ang="0">
                      <a:pos x="connsiteX14997" y="connsiteY14997"/>
                    </a:cxn>
                    <a:cxn ang="0">
                      <a:pos x="connsiteX14998" y="connsiteY14998"/>
                    </a:cxn>
                    <a:cxn ang="0">
                      <a:pos x="connsiteX14999" y="connsiteY14999"/>
                    </a:cxn>
                    <a:cxn ang="0">
                      <a:pos x="connsiteX15000" y="connsiteY15000"/>
                    </a:cxn>
                    <a:cxn ang="0">
                      <a:pos x="connsiteX15001" y="connsiteY15001"/>
                    </a:cxn>
                    <a:cxn ang="0">
                      <a:pos x="connsiteX15002" y="connsiteY15002"/>
                    </a:cxn>
                    <a:cxn ang="0">
                      <a:pos x="connsiteX15003" y="connsiteY15003"/>
                    </a:cxn>
                    <a:cxn ang="0">
                      <a:pos x="connsiteX15004" y="connsiteY15004"/>
                    </a:cxn>
                    <a:cxn ang="0">
                      <a:pos x="connsiteX15005" y="connsiteY15005"/>
                    </a:cxn>
                    <a:cxn ang="0">
                      <a:pos x="connsiteX15006" y="connsiteY15006"/>
                    </a:cxn>
                    <a:cxn ang="0">
                      <a:pos x="connsiteX15007" y="connsiteY15007"/>
                    </a:cxn>
                    <a:cxn ang="0">
                      <a:pos x="connsiteX15008" y="connsiteY15008"/>
                    </a:cxn>
                    <a:cxn ang="0">
                      <a:pos x="connsiteX15009" y="connsiteY15009"/>
                    </a:cxn>
                    <a:cxn ang="0">
                      <a:pos x="connsiteX15010" y="connsiteY15010"/>
                    </a:cxn>
                    <a:cxn ang="0">
                      <a:pos x="connsiteX15011" y="connsiteY15011"/>
                    </a:cxn>
                    <a:cxn ang="0">
                      <a:pos x="connsiteX15012" y="connsiteY15012"/>
                    </a:cxn>
                    <a:cxn ang="0">
                      <a:pos x="connsiteX15013" y="connsiteY15013"/>
                    </a:cxn>
                    <a:cxn ang="0">
                      <a:pos x="connsiteX15014" y="connsiteY15014"/>
                    </a:cxn>
                    <a:cxn ang="0">
                      <a:pos x="connsiteX15015" y="connsiteY15015"/>
                    </a:cxn>
                    <a:cxn ang="0">
                      <a:pos x="connsiteX15016" y="connsiteY15016"/>
                    </a:cxn>
                    <a:cxn ang="0">
                      <a:pos x="connsiteX15017" y="connsiteY15017"/>
                    </a:cxn>
                    <a:cxn ang="0">
                      <a:pos x="connsiteX15018" y="connsiteY15018"/>
                    </a:cxn>
                    <a:cxn ang="0">
                      <a:pos x="connsiteX15019" y="connsiteY15019"/>
                    </a:cxn>
                    <a:cxn ang="0">
                      <a:pos x="connsiteX15020" y="connsiteY15020"/>
                    </a:cxn>
                    <a:cxn ang="0">
                      <a:pos x="connsiteX15021" y="connsiteY15021"/>
                    </a:cxn>
                    <a:cxn ang="0">
                      <a:pos x="connsiteX15022" y="connsiteY15022"/>
                    </a:cxn>
                    <a:cxn ang="0">
                      <a:pos x="connsiteX15023" y="connsiteY15023"/>
                    </a:cxn>
                    <a:cxn ang="0">
                      <a:pos x="connsiteX15024" y="connsiteY15024"/>
                    </a:cxn>
                    <a:cxn ang="0">
                      <a:pos x="connsiteX15025" y="connsiteY15025"/>
                    </a:cxn>
                    <a:cxn ang="0">
                      <a:pos x="connsiteX15026" y="connsiteY15026"/>
                    </a:cxn>
                    <a:cxn ang="0">
                      <a:pos x="connsiteX15027" y="connsiteY15027"/>
                    </a:cxn>
                    <a:cxn ang="0">
                      <a:pos x="connsiteX15028" y="connsiteY15028"/>
                    </a:cxn>
                    <a:cxn ang="0">
                      <a:pos x="connsiteX15029" y="connsiteY15029"/>
                    </a:cxn>
                    <a:cxn ang="0">
                      <a:pos x="connsiteX15030" y="connsiteY15030"/>
                    </a:cxn>
                    <a:cxn ang="0">
                      <a:pos x="connsiteX15031" y="connsiteY15031"/>
                    </a:cxn>
                    <a:cxn ang="0">
                      <a:pos x="connsiteX15032" y="connsiteY15032"/>
                    </a:cxn>
                    <a:cxn ang="0">
                      <a:pos x="connsiteX15033" y="connsiteY15033"/>
                    </a:cxn>
                    <a:cxn ang="0">
                      <a:pos x="connsiteX15034" y="connsiteY15034"/>
                    </a:cxn>
                    <a:cxn ang="0">
                      <a:pos x="connsiteX15035" y="connsiteY15035"/>
                    </a:cxn>
                    <a:cxn ang="0">
                      <a:pos x="connsiteX15036" y="connsiteY15036"/>
                    </a:cxn>
                    <a:cxn ang="0">
                      <a:pos x="connsiteX15037" y="connsiteY15037"/>
                    </a:cxn>
                    <a:cxn ang="0">
                      <a:pos x="connsiteX15038" y="connsiteY15038"/>
                    </a:cxn>
                    <a:cxn ang="0">
                      <a:pos x="connsiteX15039" y="connsiteY15039"/>
                    </a:cxn>
                    <a:cxn ang="0">
                      <a:pos x="connsiteX15040" y="connsiteY15040"/>
                    </a:cxn>
                    <a:cxn ang="0">
                      <a:pos x="connsiteX15041" y="connsiteY15041"/>
                    </a:cxn>
                    <a:cxn ang="0">
                      <a:pos x="connsiteX15042" y="connsiteY15042"/>
                    </a:cxn>
                    <a:cxn ang="0">
                      <a:pos x="connsiteX15043" y="connsiteY15043"/>
                    </a:cxn>
                    <a:cxn ang="0">
                      <a:pos x="connsiteX15044" y="connsiteY15044"/>
                    </a:cxn>
                    <a:cxn ang="0">
                      <a:pos x="connsiteX15045" y="connsiteY15045"/>
                    </a:cxn>
                    <a:cxn ang="0">
                      <a:pos x="connsiteX15046" y="connsiteY15046"/>
                    </a:cxn>
                    <a:cxn ang="0">
                      <a:pos x="connsiteX15047" y="connsiteY15047"/>
                    </a:cxn>
                    <a:cxn ang="0">
                      <a:pos x="connsiteX15048" y="connsiteY15048"/>
                    </a:cxn>
                    <a:cxn ang="0">
                      <a:pos x="connsiteX15049" y="connsiteY15049"/>
                    </a:cxn>
                    <a:cxn ang="0">
                      <a:pos x="connsiteX15050" y="connsiteY15050"/>
                    </a:cxn>
                    <a:cxn ang="0">
                      <a:pos x="connsiteX15051" y="connsiteY15051"/>
                    </a:cxn>
                    <a:cxn ang="0">
                      <a:pos x="connsiteX15052" y="connsiteY15052"/>
                    </a:cxn>
                    <a:cxn ang="0">
                      <a:pos x="connsiteX15053" y="connsiteY15053"/>
                    </a:cxn>
                    <a:cxn ang="0">
                      <a:pos x="connsiteX15054" y="connsiteY15054"/>
                    </a:cxn>
                    <a:cxn ang="0">
                      <a:pos x="connsiteX15055" y="connsiteY15055"/>
                    </a:cxn>
                    <a:cxn ang="0">
                      <a:pos x="connsiteX15056" y="connsiteY15056"/>
                    </a:cxn>
                    <a:cxn ang="0">
                      <a:pos x="connsiteX15057" y="connsiteY15057"/>
                    </a:cxn>
                    <a:cxn ang="0">
                      <a:pos x="connsiteX15058" y="connsiteY15058"/>
                    </a:cxn>
                    <a:cxn ang="0">
                      <a:pos x="connsiteX15059" y="connsiteY15059"/>
                    </a:cxn>
                    <a:cxn ang="0">
                      <a:pos x="connsiteX15060" y="connsiteY15060"/>
                    </a:cxn>
                    <a:cxn ang="0">
                      <a:pos x="connsiteX15061" y="connsiteY15061"/>
                    </a:cxn>
                    <a:cxn ang="0">
                      <a:pos x="connsiteX15062" y="connsiteY15062"/>
                    </a:cxn>
                    <a:cxn ang="0">
                      <a:pos x="connsiteX15063" y="connsiteY15063"/>
                    </a:cxn>
                    <a:cxn ang="0">
                      <a:pos x="connsiteX15064" y="connsiteY15064"/>
                    </a:cxn>
                    <a:cxn ang="0">
                      <a:pos x="connsiteX15065" y="connsiteY15065"/>
                    </a:cxn>
                    <a:cxn ang="0">
                      <a:pos x="connsiteX15066" y="connsiteY15066"/>
                    </a:cxn>
                    <a:cxn ang="0">
                      <a:pos x="connsiteX15067" y="connsiteY15067"/>
                    </a:cxn>
                    <a:cxn ang="0">
                      <a:pos x="connsiteX15068" y="connsiteY15068"/>
                    </a:cxn>
                    <a:cxn ang="0">
                      <a:pos x="connsiteX15069" y="connsiteY15069"/>
                    </a:cxn>
                    <a:cxn ang="0">
                      <a:pos x="connsiteX15070" y="connsiteY15070"/>
                    </a:cxn>
                    <a:cxn ang="0">
                      <a:pos x="connsiteX15071" y="connsiteY15071"/>
                    </a:cxn>
                    <a:cxn ang="0">
                      <a:pos x="connsiteX15072" y="connsiteY15072"/>
                    </a:cxn>
                    <a:cxn ang="0">
                      <a:pos x="connsiteX15073" y="connsiteY15073"/>
                    </a:cxn>
                    <a:cxn ang="0">
                      <a:pos x="connsiteX15074" y="connsiteY15074"/>
                    </a:cxn>
                    <a:cxn ang="0">
                      <a:pos x="connsiteX15075" y="connsiteY15075"/>
                    </a:cxn>
                    <a:cxn ang="0">
                      <a:pos x="connsiteX15076" y="connsiteY15076"/>
                    </a:cxn>
                    <a:cxn ang="0">
                      <a:pos x="connsiteX15077" y="connsiteY15077"/>
                    </a:cxn>
                    <a:cxn ang="0">
                      <a:pos x="connsiteX15078" y="connsiteY15078"/>
                    </a:cxn>
                    <a:cxn ang="0">
                      <a:pos x="connsiteX15079" y="connsiteY15079"/>
                    </a:cxn>
                    <a:cxn ang="0">
                      <a:pos x="connsiteX15080" y="connsiteY15080"/>
                    </a:cxn>
                    <a:cxn ang="0">
                      <a:pos x="connsiteX15081" y="connsiteY15081"/>
                    </a:cxn>
                    <a:cxn ang="0">
                      <a:pos x="connsiteX15082" y="connsiteY15082"/>
                    </a:cxn>
                    <a:cxn ang="0">
                      <a:pos x="connsiteX15083" y="connsiteY15083"/>
                    </a:cxn>
                    <a:cxn ang="0">
                      <a:pos x="connsiteX15084" y="connsiteY15084"/>
                    </a:cxn>
                    <a:cxn ang="0">
                      <a:pos x="connsiteX15085" y="connsiteY15085"/>
                    </a:cxn>
                    <a:cxn ang="0">
                      <a:pos x="connsiteX15086" y="connsiteY15086"/>
                    </a:cxn>
                    <a:cxn ang="0">
                      <a:pos x="connsiteX15087" y="connsiteY15087"/>
                    </a:cxn>
                    <a:cxn ang="0">
                      <a:pos x="connsiteX15088" y="connsiteY15088"/>
                    </a:cxn>
                    <a:cxn ang="0">
                      <a:pos x="connsiteX15089" y="connsiteY15089"/>
                    </a:cxn>
                    <a:cxn ang="0">
                      <a:pos x="connsiteX15090" y="connsiteY15090"/>
                    </a:cxn>
                    <a:cxn ang="0">
                      <a:pos x="connsiteX15091" y="connsiteY15091"/>
                    </a:cxn>
                    <a:cxn ang="0">
                      <a:pos x="connsiteX15092" y="connsiteY15092"/>
                    </a:cxn>
                    <a:cxn ang="0">
                      <a:pos x="connsiteX15093" y="connsiteY15093"/>
                    </a:cxn>
                    <a:cxn ang="0">
                      <a:pos x="connsiteX15094" y="connsiteY15094"/>
                    </a:cxn>
                    <a:cxn ang="0">
                      <a:pos x="connsiteX15095" y="connsiteY15095"/>
                    </a:cxn>
                    <a:cxn ang="0">
                      <a:pos x="connsiteX15096" y="connsiteY15096"/>
                    </a:cxn>
                    <a:cxn ang="0">
                      <a:pos x="connsiteX15097" y="connsiteY15097"/>
                    </a:cxn>
                    <a:cxn ang="0">
                      <a:pos x="connsiteX15098" y="connsiteY15098"/>
                    </a:cxn>
                    <a:cxn ang="0">
                      <a:pos x="connsiteX15099" y="connsiteY15099"/>
                    </a:cxn>
                    <a:cxn ang="0">
                      <a:pos x="connsiteX15100" y="connsiteY15100"/>
                    </a:cxn>
                    <a:cxn ang="0">
                      <a:pos x="connsiteX15101" y="connsiteY15101"/>
                    </a:cxn>
                    <a:cxn ang="0">
                      <a:pos x="connsiteX15102" y="connsiteY15102"/>
                    </a:cxn>
                    <a:cxn ang="0">
                      <a:pos x="connsiteX15103" y="connsiteY15103"/>
                    </a:cxn>
                    <a:cxn ang="0">
                      <a:pos x="connsiteX15104" y="connsiteY15104"/>
                    </a:cxn>
                    <a:cxn ang="0">
                      <a:pos x="connsiteX15105" y="connsiteY15105"/>
                    </a:cxn>
                    <a:cxn ang="0">
                      <a:pos x="connsiteX15106" y="connsiteY15106"/>
                    </a:cxn>
                    <a:cxn ang="0">
                      <a:pos x="connsiteX15107" y="connsiteY15107"/>
                    </a:cxn>
                    <a:cxn ang="0">
                      <a:pos x="connsiteX15108" y="connsiteY15108"/>
                    </a:cxn>
                    <a:cxn ang="0">
                      <a:pos x="connsiteX15109" y="connsiteY15109"/>
                    </a:cxn>
                    <a:cxn ang="0">
                      <a:pos x="connsiteX15110" y="connsiteY15110"/>
                    </a:cxn>
                    <a:cxn ang="0">
                      <a:pos x="connsiteX15111" y="connsiteY15111"/>
                    </a:cxn>
                    <a:cxn ang="0">
                      <a:pos x="connsiteX15112" y="connsiteY15112"/>
                    </a:cxn>
                    <a:cxn ang="0">
                      <a:pos x="connsiteX15113" y="connsiteY15113"/>
                    </a:cxn>
                    <a:cxn ang="0">
                      <a:pos x="connsiteX15114" y="connsiteY15114"/>
                    </a:cxn>
                    <a:cxn ang="0">
                      <a:pos x="connsiteX15115" y="connsiteY15115"/>
                    </a:cxn>
                    <a:cxn ang="0">
                      <a:pos x="connsiteX15116" y="connsiteY15116"/>
                    </a:cxn>
                    <a:cxn ang="0">
                      <a:pos x="connsiteX15117" y="connsiteY15117"/>
                    </a:cxn>
                    <a:cxn ang="0">
                      <a:pos x="connsiteX15118" y="connsiteY15118"/>
                    </a:cxn>
                    <a:cxn ang="0">
                      <a:pos x="connsiteX15119" y="connsiteY15119"/>
                    </a:cxn>
                    <a:cxn ang="0">
                      <a:pos x="connsiteX15120" y="connsiteY15120"/>
                    </a:cxn>
                    <a:cxn ang="0">
                      <a:pos x="connsiteX15121" y="connsiteY15121"/>
                    </a:cxn>
                    <a:cxn ang="0">
                      <a:pos x="connsiteX15122" y="connsiteY15122"/>
                    </a:cxn>
                    <a:cxn ang="0">
                      <a:pos x="connsiteX15123" y="connsiteY15123"/>
                    </a:cxn>
                    <a:cxn ang="0">
                      <a:pos x="connsiteX15124" y="connsiteY15124"/>
                    </a:cxn>
                    <a:cxn ang="0">
                      <a:pos x="connsiteX15125" y="connsiteY15125"/>
                    </a:cxn>
                    <a:cxn ang="0">
                      <a:pos x="connsiteX15126" y="connsiteY15126"/>
                    </a:cxn>
                    <a:cxn ang="0">
                      <a:pos x="connsiteX15127" y="connsiteY15127"/>
                    </a:cxn>
                    <a:cxn ang="0">
                      <a:pos x="connsiteX15128" y="connsiteY15128"/>
                    </a:cxn>
                    <a:cxn ang="0">
                      <a:pos x="connsiteX15129" y="connsiteY15129"/>
                    </a:cxn>
                    <a:cxn ang="0">
                      <a:pos x="connsiteX15130" y="connsiteY15130"/>
                    </a:cxn>
                    <a:cxn ang="0">
                      <a:pos x="connsiteX15131" y="connsiteY15131"/>
                    </a:cxn>
                    <a:cxn ang="0">
                      <a:pos x="connsiteX15132" y="connsiteY15132"/>
                    </a:cxn>
                    <a:cxn ang="0">
                      <a:pos x="connsiteX15133" y="connsiteY15133"/>
                    </a:cxn>
                    <a:cxn ang="0">
                      <a:pos x="connsiteX15134" y="connsiteY15134"/>
                    </a:cxn>
                    <a:cxn ang="0">
                      <a:pos x="connsiteX15135" y="connsiteY15135"/>
                    </a:cxn>
                    <a:cxn ang="0">
                      <a:pos x="connsiteX15136" y="connsiteY15136"/>
                    </a:cxn>
                    <a:cxn ang="0">
                      <a:pos x="connsiteX15137" y="connsiteY15137"/>
                    </a:cxn>
                    <a:cxn ang="0">
                      <a:pos x="connsiteX15138" y="connsiteY15138"/>
                    </a:cxn>
                    <a:cxn ang="0">
                      <a:pos x="connsiteX15139" y="connsiteY15139"/>
                    </a:cxn>
                    <a:cxn ang="0">
                      <a:pos x="connsiteX15140" y="connsiteY15140"/>
                    </a:cxn>
                    <a:cxn ang="0">
                      <a:pos x="connsiteX15141" y="connsiteY15141"/>
                    </a:cxn>
                    <a:cxn ang="0">
                      <a:pos x="connsiteX15142" y="connsiteY15142"/>
                    </a:cxn>
                    <a:cxn ang="0">
                      <a:pos x="connsiteX15143" y="connsiteY15143"/>
                    </a:cxn>
                    <a:cxn ang="0">
                      <a:pos x="connsiteX15144" y="connsiteY15144"/>
                    </a:cxn>
                    <a:cxn ang="0">
                      <a:pos x="connsiteX15145" y="connsiteY15145"/>
                    </a:cxn>
                    <a:cxn ang="0">
                      <a:pos x="connsiteX15146" y="connsiteY15146"/>
                    </a:cxn>
                    <a:cxn ang="0">
                      <a:pos x="connsiteX15147" y="connsiteY15147"/>
                    </a:cxn>
                    <a:cxn ang="0">
                      <a:pos x="connsiteX15148" y="connsiteY15148"/>
                    </a:cxn>
                    <a:cxn ang="0">
                      <a:pos x="connsiteX15149" y="connsiteY15149"/>
                    </a:cxn>
                    <a:cxn ang="0">
                      <a:pos x="connsiteX15150" y="connsiteY15150"/>
                    </a:cxn>
                    <a:cxn ang="0">
                      <a:pos x="connsiteX15151" y="connsiteY15151"/>
                    </a:cxn>
                    <a:cxn ang="0">
                      <a:pos x="connsiteX15152" y="connsiteY15152"/>
                    </a:cxn>
                    <a:cxn ang="0">
                      <a:pos x="connsiteX15153" y="connsiteY15153"/>
                    </a:cxn>
                    <a:cxn ang="0">
                      <a:pos x="connsiteX15154" y="connsiteY15154"/>
                    </a:cxn>
                    <a:cxn ang="0">
                      <a:pos x="connsiteX15155" y="connsiteY15155"/>
                    </a:cxn>
                    <a:cxn ang="0">
                      <a:pos x="connsiteX15156" y="connsiteY15156"/>
                    </a:cxn>
                    <a:cxn ang="0">
                      <a:pos x="connsiteX15157" y="connsiteY15157"/>
                    </a:cxn>
                    <a:cxn ang="0">
                      <a:pos x="connsiteX15158" y="connsiteY15158"/>
                    </a:cxn>
                    <a:cxn ang="0">
                      <a:pos x="connsiteX15159" y="connsiteY15159"/>
                    </a:cxn>
                    <a:cxn ang="0">
                      <a:pos x="connsiteX15160" y="connsiteY15160"/>
                    </a:cxn>
                    <a:cxn ang="0">
                      <a:pos x="connsiteX15161" y="connsiteY15161"/>
                    </a:cxn>
                    <a:cxn ang="0">
                      <a:pos x="connsiteX15162" y="connsiteY15162"/>
                    </a:cxn>
                    <a:cxn ang="0">
                      <a:pos x="connsiteX15163" y="connsiteY15163"/>
                    </a:cxn>
                    <a:cxn ang="0">
                      <a:pos x="connsiteX15164" y="connsiteY15164"/>
                    </a:cxn>
                    <a:cxn ang="0">
                      <a:pos x="connsiteX15165" y="connsiteY15165"/>
                    </a:cxn>
                    <a:cxn ang="0">
                      <a:pos x="connsiteX15166" y="connsiteY15166"/>
                    </a:cxn>
                    <a:cxn ang="0">
                      <a:pos x="connsiteX15167" y="connsiteY15167"/>
                    </a:cxn>
                    <a:cxn ang="0">
                      <a:pos x="connsiteX15168" y="connsiteY15168"/>
                    </a:cxn>
                    <a:cxn ang="0">
                      <a:pos x="connsiteX15169" y="connsiteY15169"/>
                    </a:cxn>
                    <a:cxn ang="0">
                      <a:pos x="connsiteX15170" y="connsiteY15170"/>
                    </a:cxn>
                    <a:cxn ang="0">
                      <a:pos x="connsiteX15171" y="connsiteY15171"/>
                    </a:cxn>
                    <a:cxn ang="0">
                      <a:pos x="connsiteX15172" y="connsiteY15172"/>
                    </a:cxn>
                    <a:cxn ang="0">
                      <a:pos x="connsiteX15173" y="connsiteY15173"/>
                    </a:cxn>
                    <a:cxn ang="0">
                      <a:pos x="connsiteX15174" y="connsiteY15174"/>
                    </a:cxn>
                    <a:cxn ang="0">
                      <a:pos x="connsiteX15175" y="connsiteY15175"/>
                    </a:cxn>
                    <a:cxn ang="0">
                      <a:pos x="connsiteX15176" y="connsiteY15176"/>
                    </a:cxn>
                    <a:cxn ang="0">
                      <a:pos x="connsiteX15177" y="connsiteY15177"/>
                    </a:cxn>
                    <a:cxn ang="0">
                      <a:pos x="connsiteX15178" y="connsiteY15178"/>
                    </a:cxn>
                    <a:cxn ang="0">
                      <a:pos x="connsiteX15179" y="connsiteY15179"/>
                    </a:cxn>
                    <a:cxn ang="0">
                      <a:pos x="connsiteX15180" y="connsiteY15180"/>
                    </a:cxn>
                    <a:cxn ang="0">
                      <a:pos x="connsiteX15181" y="connsiteY15181"/>
                    </a:cxn>
                    <a:cxn ang="0">
                      <a:pos x="connsiteX15182" y="connsiteY15182"/>
                    </a:cxn>
                    <a:cxn ang="0">
                      <a:pos x="connsiteX15183" y="connsiteY15183"/>
                    </a:cxn>
                  </a:cxnLst>
                  <a:rect l="l" t="t" r="r" b="b"/>
                  <a:pathLst>
                    <a:path w="2276193" h="1318280">
                      <a:moveTo>
                        <a:pt x="622487" y="1272366"/>
                      </a:moveTo>
                      <a:lnTo>
                        <a:pt x="592686" y="1278450"/>
                      </a:lnTo>
                      <a:cubicBezTo>
                        <a:pt x="592696" y="1278693"/>
                        <a:pt x="592686" y="1278928"/>
                        <a:pt x="592667" y="1279171"/>
                      </a:cubicBezTo>
                      <a:lnTo>
                        <a:pt x="592761" y="1279171"/>
                      </a:lnTo>
                      <a:cubicBezTo>
                        <a:pt x="595105" y="1279434"/>
                        <a:pt x="596998" y="1281252"/>
                        <a:pt x="597355" y="1283596"/>
                      </a:cubicBezTo>
                      <a:cubicBezTo>
                        <a:pt x="597486" y="1284496"/>
                        <a:pt x="597851" y="1285236"/>
                        <a:pt x="598564" y="1286089"/>
                      </a:cubicBezTo>
                      <a:cubicBezTo>
                        <a:pt x="599604" y="1287327"/>
                        <a:pt x="600017" y="1289005"/>
                        <a:pt x="599670" y="1290580"/>
                      </a:cubicBezTo>
                      <a:cubicBezTo>
                        <a:pt x="599454" y="1291536"/>
                        <a:pt x="598986" y="1292408"/>
                        <a:pt x="598320" y="1293101"/>
                      </a:cubicBezTo>
                      <a:cubicBezTo>
                        <a:pt x="599210" y="1293814"/>
                        <a:pt x="600017" y="1294583"/>
                        <a:pt x="600682" y="1295211"/>
                      </a:cubicBezTo>
                      <a:cubicBezTo>
                        <a:pt x="601451" y="1295942"/>
                        <a:pt x="602042" y="1296495"/>
                        <a:pt x="602641" y="1296992"/>
                      </a:cubicBezTo>
                      <a:cubicBezTo>
                        <a:pt x="602951" y="1297245"/>
                        <a:pt x="603288" y="1297545"/>
                        <a:pt x="603635" y="1297863"/>
                      </a:cubicBezTo>
                      <a:cubicBezTo>
                        <a:pt x="604779" y="1298904"/>
                        <a:pt x="606072" y="1300094"/>
                        <a:pt x="607076" y="1300094"/>
                      </a:cubicBezTo>
                      <a:cubicBezTo>
                        <a:pt x="607235" y="1300094"/>
                        <a:pt x="607610" y="1300094"/>
                        <a:pt x="608219" y="1299682"/>
                      </a:cubicBezTo>
                      <a:cubicBezTo>
                        <a:pt x="609100" y="1299092"/>
                        <a:pt x="610113" y="1298782"/>
                        <a:pt x="611153" y="1298782"/>
                      </a:cubicBezTo>
                      <a:cubicBezTo>
                        <a:pt x="612569" y="1298782"/>
                        <a:pt x="613909" y="1299354"/>
                        <a:pt x="614912" y="1300376"/>
                      </a:cubicBezTo>
                      <a:cubicBezTo>
                        <a:pt x="615371" y="1300854"/>
                        <a:pt x="615906" y="1301266"/>
                        <a:pt x="616506" y="1301623"/>
                      </a:cubicBezTo>
                      <a:cubicBezTo>
                        <a:pt x="617978" y="1302485"/>
                        <a:pt x="618943" y="1304022"/>
                        <a:pt x="619084" y="1305710"/>
                      </a:cubicBezTo>
                      <a:cubicBezTo>
                        <a:pt x="620518" y="1306525"/>
                        <a:pt x="621268" y="1307491"/>
                        <a:pt x="621755" y="1308250"/>
                      </a:cubicBezTo>
                      <a:cubicBezTo>
                        <a:pt x="622074" y="1308728"/>
                        <a:pt x="622374" y="1309075"/>
                        <a:pt x="622608" y="1309319"/>
                      </a:cubicBezTo>
                      <a:cubicBezTo>
                        <a:pt x="623846" y="1308606"/>
                        <a:pt x="625336" y="1308391"/>
                        <a:pt x="626695" y="1308775"/>
                      </a:cubicBezTo>
                      <a:cubicBezTo>
                        <a:pt x="628392" y="1309244"/>
                        <a:pt x="629742" y="1310490"/>
                        <a:pt x="630295" y="1312075"/>
                      </a:cubicBezTo>
                      <a:cubicBezTo>
                        <a:pt x="630679" y="1312215"/>
                        <a:pt x="631233" y="1312319"/>
                        <a:pt x="631889" y="1312375"/>
                      </a:cubicBezTo>
                      <a:cubicBezTo>
                        <a:pt x="633004" y="1312375"/>
                        <a:pt x="634092" y="1311643"/>
                        <a:pt x="634973" y="1311062"/>
                      </a:cubicBezTo>
                      <a:cubicBezTo>
                        <a:pt x="635423" y="1310753"/>
                        <a:pt x="635723" y="1310565"/>
                        <a:pt x="635995" y="1310406"/>
                      </a:cubicBezTo>
                      <a:cubicBezTo>
                        <a:pt x="636717" y="1309994"/>
                        <a:pt x="637513" y="1309759"/>
                        <a:pt x="638320" y="1309722"/>
                      </a:cubicBezTo>
                      <a:cubicBezTo>
                        <a:pt x="641319" y="1309553"/>
                        <a:pt x="643822" y="1308081"/>
                        <a:pt x="646231" y="1306657"/>
                      </a:cubicBezTo>
                      <a:cubicBezTo>
                        <a:pt x="647225" y="1306075"/>
                        <a:pt x="648040" y="1305607"/>
                        <a:pt x="648828" y="1305194"/>
                      </a:cubicBezTo>
                      <a:cubicBezTo>
                        <a:pt x="648087" y="1304800"/>
                        <a:pt x="647365" y="1304407"/>
                        <a:pt x="646653" y="1304013"/>
                      </a:cubicBezTo>
                      <a:cubicBezTo>
                        <a:pt x="644525" y="1302860"/>
                        <a:pt x="642379" y="1301688"/>
                        <a:pt x="640213" y="1300882"/>
                      </a:cubicBezTo>
                      <a:cubicBezTo>
                        <a:pt x="636182" y="1299382"/>
                        <a:pt x="632723" y="1295726"/>
                        <a:pt x="630726" y="1290870"/>
                      </a:cubicBezTo>
                      <a:cubicBezTo>
                        <a:pt x="629583" y="1288124"/>
                        <a:pt x="629020" y="1286886"/>
                        <a:pt x="628383" y="1286596"/>
                      </a:cubicBezTo>
                      <a:lnTo>
                        <a:pt x="628374" y="1286605"/>
                      </a:lnTo>
                      <a:cubicBezTo>
                        <a:pt x="625814" y="1285443"/>
                        <a:pt x="624624" y="1282480"/>
                        <a:pt x="625674" y="1279874"/>
                      </a:cubicBezTo>
                      <a:cubicBezTo>
                        <a:pt x="625767" y="1279631"/>
                        <a:pt x="625655" y="1279265"/>
                        <a:pt x="625365" y="1278834"/>
                      </a:cubicBezTo>
                      <a:cubicBezTo>
                        <a:pt x="624277" y="1277240"/>
                        <a:pt x="623668" y="1275572"/>
                        <a:pt x="623077" y="1273950"/>
                      </a:cubicBezTo>
                      <a:lnTo>
                        <a:pt x="623040" y="1273837"/>
                      </a:lnTo>
                      <a:cubicBezTo>
                        <a:pt x="622852" y="1273331"/>
                        <a:pt x="622674" y="1272844"/>
                        <a:pt x="622487" y="1272366"/>
                      </a:cubicBezTo>
                      <a:close/>
                      <a:moveTo>
                        <a:pt x="690320" y="1270360"/>
                      </a:moveTo>
                      <a:cubicBezTo>
                        <a:pt x="689738" y="1270360"/>
                        <a:pt x="688932" y="1270613"/>
                        <a:pt x="688154" y="1270847"/>
                      </a:cubicBezTo>
                      <a:lnTo>
                        <a:pt x="688041" y="1270885"/>
                      </a:lnTo>
                      <a:cubicBezTo>
                        <a:pt x="687657" y="1271007"/>
                        <a:pt x="687432" y="1271072"/>
                        <a:pt x="687188" y="1271119"/>
                      </a:cubicBezTo>
                      <a:cubicBezTo>
                        <a:pt x="686513" y="1271269"/>
                        <a:pt x="685791" y="1271278"/>
                        <a:pt x="685116" y="1271147"/>
                      </a:cubicBezTo>
                      <a:lnTo>
                        <a:pt x="684854" y="1271147"/>
                      </a:lnTo>
                      <a:cubicBezTo>
                        <a:pt x="682485" y="1271147"/>
                        <a:pt x="681078" y="1271888"/>
                        <a:pt x="680635" y="1273369"/>
                      </a:cubicBezTo>
                      <a:cubicBezTo>
                        <a:pt x="681517" y="1273163"/>
                        <a:pt x="682201" y="1273078"/>
                        <a:pt x="682876" y="1273078"/>
                      </a:cubicBezTo>
                      <a:cubicBezTo>
                        <a:pt x="683691" y="1273078"/>
                        <a:pt x="684451" y="1273219"/>
                        <a:pt x="685220" y="1273491"/>
                      </a:cubicBezTo>
                      <a:cubicBezTo>
                        <a:pt x="685266" y="1273500"/>
                        <a:pt x="685444" y="1273537"/>
                        <a:pt x="685698" y="1273537"/>
                      </a:cubicBezTo>
                      <a:cubicBezTo>
                        <a:pt x="687385" y="1273537"/>
                        <a:pt x="690169" y="1272272"/>
                        <a:pt x="691172" y="1271278"/>
                      </a:cubicBezTo>
                      <a:lnTo>
                        <a:pt x="691163" y="1271259"/>
                      </a:lnTo>
                      <a:cubicBezTo>
                        <a:pt x="690919" y="1270360"/>
                        <a:pt x="690601" y="1270360"/>
                        <a:pt x="690320" y="1270360"/>
                      </a:cubicBezTo>
                      <a:close/>
                      <a:moveTo>
                        <a:pt x="2133631" y="1267997"/>
                      </a:moveTo>
                      <a:cubicBezTo>
                        <a:pt x="2129947" y="1271063"/>
                        <a:pt x="2126844" y="1274681"/>
                        <a:pt x="2123554" y="1278506"/>
                      </a:cubicBezTo>
                      <a:lnTo>
                        <a:pt x="2122804" y="1279378"/>
                      </a:lnTo>
                      <a:cubicBezTo>
                        <a:pt x="2121097" y="1281346"/>
                        <a:pt x="2120929" y="1282255"/>
                        <a:pt x="2120976" y="1282630"/>
                      </a:cubicBezTo>
                      <a:cubicBezTo>
                        <a:pt x="2121135" y="1283746"/>
                        <a:pt x="2123694" y="1285471"/>
                        <a:pt x="2124538" y="1286042"/>
                      </a:cubicBezTo>
                      <a:cubicBezTo>
                        <a:pt x="2125016" y="1286370"/>
                        <a:pt x="2125438" y="1286764"/>
                        <a:pt x="2125785" y="1287233"/>
                      </a:cubicBezTo>
                      <a:lnTo>
                        <a:pt x="2143202" y="1283933"/>
                      </a:lnTo>
                      <a:cubicBezTo>
                        <a:pt x="2145442" y="1281449"/>
                        <a:pt x="2147336" y="1278731"/>
                        <a:pt x="2149426" y="1275478"/>
                      </a:cubicBezTo>
                      <a:lnTo>
                        <a:pt x="2149417" y="1275478"/>
                      </a:lnTo>
                      <a:close/>
                      <a:moveTo>
                        <a:pt x="690320" y="1264557"/>
                      </a:moveTo>
                      <a:cubicBezTo>
                        <a:pt x="691885" y="1264557"/>
                        <a:pt x="695662" y="1265110"/>
                        <a:pt x="696994" y="1270266"/>
                      </a:cubicBezTo>
                      <a:cubicBezTo>
                        <a:pt x="697013" y="1270360"/>
                        <a:pt x="697041" y="1270472"/>
                        <a:pt x="697059" y="1270585"/>
                      </a:cubicBezTo>
                      <a:lnTo>
                        <a:pt x="697078" y="1270697"/>
                      </a:lnTo>
                      <a:cubicBezTo>
                        <a:pt x="697097" y="1270782"/>
                        <a:pt x="697106" y="1270866"/>
                        <a:pt x="697116" y="1270960"/>
                      </a:cubicBezTo>
                      <a:lnTo>
                        <a:pt x="697181" y="1270988"/>
                      </a:lnTo>
                      <a:lnTo>
                        <a:pt x="697181" y="1271138"/>
                      </a:lnTo>
                      <a:cubicBezTo>
                        <a:pt x="697181" y="1271259"/>
                        <a:pt x="697181" y="1271391"/>
                        <a:pt x="697181" y="1271522"/>
                      </a:cubicBezTo>
                      <a:lnTo>
                        <a:pt x="697181" y="1271663"/>
                      </a:lnTo>
                      <a:cubicBezTo>
                        <a:pt x="697172" y="1271803"/>
                        <a:pt x="697163" y="1271925"/>
                        <a:pt x="697144" y="1272047"/>
                      </a:cubicBezTo>
                      <a:cubicBezTo>
                        <a:pt x="697134" y="1272113"/>
                        <a:pt x="697116" y="1272178"/>
                        <a:pt x="697106" y="1272253"/>
                      </a:cubicBezTo>
                      <a:cubicBezTo>
                        <a:pt x="697087" y="1272356"/>
                        <a:pt x="697069" y="1272459"/>
                        <a:pt x="697041" y="1272572"/>
                      </a:cubicBezTo>
                      <a:lnTo>
                        <a:pt x="696984" y="1272788"/>
                      </a:lnTo>
                      <a:cubicBezTo>
                        <a:pt x="696928" y="1272956"/>
                        <a:pt x="696872" y="1273134"/>
                        <a:pt x="696797" y="1273312"/>
                      </a:cubicBezTo>
                      <a:cubicBezTo>
                        <a:pt x="696600" y="1273772"/>
                        <a:pt x="696338" y="1274231"/>
                        <a:pt x="696009" y="1274653"/>
                      </a:cubicBezTo>
                      <a:cubicBezTo>
                        <a:pt x="694022" y="1277212"/>
                        <a:pt x="689325" y="1279377"/>
                        <a:pt x="685735" y="1279377"/>
                      </a:cubicBezTo>
                      <a:cubicBezTo>
                        <a:pt x="684863" y="1279377"/>
                        <a:pt x="684038" y="1279246"/>
                        <a:pt x="683279" y="1278993"/>
                      </a:cubicBezTo>
                      <a:cubicBezTo>
                        <a:pt x="682913" y="1278852"/>
                        <a:pt x="682754" y="1278890"/>
                        <a:pt x="682004" y="1279068"/>
                      </a:cubicBezTo>
                      <a:cubicBezTo>
                        <a:pt x="681451" y="1279190"/>
                        <a:pt x="680954" y="1279246"/>
                        <a:pt x="680458" y="1279246"/>
                      </a:cubicBezTo>
                      <a:cubicBezTo>
                        <a:pt x="678601" y="1279246"/>
                        <a:pt x="676932" y="1278440"/>
                        <a:pt x="675892" y="1277034"/>
                      </a:cubicBezTo>
                      <a:cubicBezTo>
                        <a:pt x="675480" y="1276490"/>
                        <a:pt x="675189" y="1275872"/>
                        <a:pt x="675002" y="1275206"/>
                      </a:cubicBezTo>
                      <a:cubicBezTo>
                        <a:pt x="674880" y="1274765"/>
                        <a:pt x="674814" y="1274316"/>
                        <a:pt x="674795" y="1273847"/>
                      </a:cubicBezTo>
                      <a:cubicBezTo>
                        <a:pt x="674776" y="1273144"/>
                        <a:pt x="674870" y="1272431"/>
                        <a:pt x="675086" y="1271728"/>
                      </a:cubicBezTo>
                      <a:cubicBezTo>
                        <a:pt x="675198" y="1271363"/>
                        <a:pt x="675311" y="1271035"/>
                        <a:pt x="675423" y="1270716"/>
                      </a:cubicBezTo>
                      <a:lnTo>
                        <a:pt x="675545" y="1270406"/>
                      </a:lnTo>
                      <a:cubicBezTo>
                        <a:pt x="675630" y="1270200"/>
                        <a:pt x="675714" y="1269994"/>
                        <a:pt x="675798" y="1269807"/>
                      </a:cubicBezTo>
                      <a:lnTo>
                        <a:pt x="675939" y="1269516"/>
                      </a:lnTo>
                      <a:cubicBezTo>
                        <a:pt x="676033" y="1269310"/>
                        <a:pt x="676117" y="1269151"/>
                        <a:pt x="676201" y="1269000"/>
                      </a:cubicBezTo>
                      <a:cubicBezTo>
                        <a:pt x="676257" y="1268897"/>
                        <a:pt x="676323" y="1268794"/>
                        <a:pt x="676380" y="1268701"/>
                      </a:cubicBezTo>
                      <a:cubicBezTo>
                        <a:pt x="676473" y="1268560"/>
                        <a:pt x="676558" y="1268419"/>
                        <a:pt x="676651" y="1268288"/>
                      </a:cubicBezTo>
                      <a:cubicBezTo>
                        <a:pt x="676745" y="1268157"/>
                        <a:pt x="676792" y="1268091"/>
                        <a:pt x="676839" y="1268026"/>
                      </a:cubicBezTo>
                      <a:cubicBezTo>
                        <a:pt x="676942" y="1267894"/>
                        <a:pt x="677045" y="1267763"/>
                        <a:pt x="677158" y="1267641"/>
                      </a:cubicBezTo>
                      <a:cubicBezTo>
                        <a:pt x="677242" y="1267538"/>
                        <a:pt x="677289" y="1267491"/>
                        <a:pt x="677326" y="1267445"/>
                      </a:cubicBezTo>
                      <a:cubicBezTo>
                        <a:pt x="677486" y="1267276"/>
                        <a:pt x="677655" y="1267116"/>
                        <a:pt x="677823" y="1266976"/>
                      </a:cubicBezTo>
                      <a:cubicBezTo>
                        <a:pt x="677880" y="1266920"/>
                        <a:pt x="677954" y="1266863"/>
                        <a:pt x="678020" y="1266816"/>
                      </a:cubicBezTo>
                      <a:lnTo>
                        <a:pt x="678461" y="1267220"/>
                      </a:lnTo>
                      <a:lnTo>
                        <a:pt x="678104" y="1266751"/>
                      </a:lnTo>
                      <a:cubicBezTo>
                        <a:pt x="678198" y="1266685"/>
                        <a:pt x="678282" y="1266610"/>
                        <a:pt x="678377" y="1266554"/>
                      </a:cubicBezTo>
                      <a:cubicBezTo>
                        <a:pt x="678470" y="1266488"/>
                        <a:pt x="678573" y="1266423"/>
                        <a:pt x="678676" y="1266367"/>
                      </a:cubicBezTo>
                      <a:cubicBezTo>
                        <a:pt x="678761" y="1266319"/>
                        <a:pt x="678854" y="1266263"/>
                        <a:pt x="678948" y="1266216"/>
                      </a:cubicBezTo>
                      <a:cubicBezTo>
                        <a:pt x="679051" y="1266160"/>
                        <a:pt x="679164" y="1266104"/>
                        <a:pt x="679276" y="1266057"/>
                      </a:cubicBezTo>
                      <a:cubicBezTo>
                        <a:pt x="679361" y="1266020"/>
                        <a:pt x="679454" y="1265982"/>
                        <a:pt x="679548" y="1265945"/>
                      </a:cubicBezTo>
                      <a:cubicBezTo>
                        <a:pt x="679661" y="1265898"/>
                        <a:pt x="679782" y="1265851"/>
                        <a:pt x="679904" y="1265813"/>
                      </a:cubicBezTo>
                      <a:cubicBezTo>
                        <a:pt x="679980" y="1265785"/>
                        <a:pt x="680054" y="1265766"/>
                        <a:pt x="680129" y="1265748"/>
                      </a:cubicBezTo>
                      <a:cubicBezTo>
                        <a:pt x="680626" y="1265607"/>
                        <a:pt x="681142" y="1265504"/>
                        <a:pt x="681723" y="1265429"/>
                      </a:cubicBezTo>
                      <a:lnTo>
                        <a:pt x="681816" y="1265429"/>
                      </a:lnTo>
                      <a:cubicBezTo>
                        <a:pt x="681995" y="1265410"/>
                        <a:pt x="682182" y="1265392"/>
                        <a:pt x="682379" y="1265373"/>
                      </a:cubicBezTo>
                      <a:lnTo>
                        <a:pt x="682492" y="1265373"/>
                      </a:lnTo>
                      <a:cubicBezTo>
                        <a:pt x="682689" y="1265363"/>
                        <a:pt x="682895" y="1265345"/>
                        <a:pt x="683110" y="1265345"/>
                      </a:cubicBezTo>
                      <a:cubicBezTo>
                        <a:pt x="683795" y="1265317"/>
                        <a:pt x="684507" y="1265317"/>
                        <a:pt x="685266" y="1265317"/>
                      </a:cubicBezTo>
                      <a:cubicBezTo>
                        <a:pt x="685566" y="1265317"/>
                        <a:pt x="685829" y="1265354"/>
                        <a:pt x="686072" y="1265401"/>
                      </a:cubicBezTo>
                      <a:cubicBezTo>
                        <a:pt x="686091" y="1265392"/>
                        <a:pt x="686110" y="1265382"/>
                        <a:pt x="686128" y="1265382"/>
                      </a:cubicBezTo>
                      <a:cubicBezTo>
                        <a:pt x="686213" y="1265354"/>
                        <a:pt x="686307" y="1265326"/>
                        <a:pt x="686401" y="1265307"/>
                      </a:cubicBezTo>
                      <a:cubicBezTo>
                        <a:pt x="687488" y="1264979"/>
                        <a:pt x="688613" y="1264660"/>
                        <a:pt x="689860" y="1264576"/>
                      </a:cubicBezTo>
                      <a:lnTo>
                        <a:pt x="690000" y="1264576"/>
                      </a:lnTo>
                      <a:cubicBezTo>
                        <a:pt x="690103" y="1264557"/>
                        <a:pt x="690207" y="1264557"/>
                        <a:pt x="690320" y="1264557"/>
                      </a:cubicBezTo>
                      <a:close/>
                      <a:moveTo>
                        <a:pt x="2152295" y="1256823"/>
                      </a:moveTo>
                      <a:cubicBezTo>
                        <a:pt x="2149145" y="1258961"/>
                        <a:pt x="2145742" y="1261154"/>
                        <a:pt x="2141899" y="1262832"/>
                      </a:cubicBezTo>
                      <a:cubicBezTo>
                        <a:pt x="2141121" y="1263169"/>
                        <a:pt x="2140352" y="1263545"/>
                        <a:pt x="2139574" y="1263966"/>
                      </a:cubicBezTo>
                      <a:lnTo>
                        <a:pt x="2152782" y="1270219"/>
                      </a:lnTo>
                      <a:cubicBezTo>
                        <a:pt x="2154179" y="1268128"/>
                        <a:pt x="2155613" y="1266535"/>
                        <a:pt x="2157235" y="1265251"/>
                      </a:cubicBezTo>
                      <a:lnTo>
                        <a:pt x="2157244" y="1265251"/>
                      </a:lnTo>
                      <a:close/>
                      <a:moveTo>
                        <a:pt x="2173687" y="1234138"/>
                      </a:moveTo>
                      <a:cubicBezTo>
                        <a:pt x="2172093" y="1236734"/>
                        <a:pt x="2170021" y="1238872"/>
                        <a:pt x="2168146" y="1240812"/>
                      </a:cubicBezTo>
                      <a:cubicBezTo>
                        <a:pt x="2165653" y="1243418"/>
                        <a:pt x="2163300" y="1245874"/>
                        <a:pt x="2162081" y="1249052"/>
                      </a:cubicBezTo>
                      <a:cubicBezTo>
                        <a:pt x="2161678" y="1250102"/>
                        <a:pt x="2160975" y="1250974"/>
                        <a:pt x="2160038" y="1251583"/>
                      </a:cubicBezTo>
                      <a:lnTo>
                        <a:pt x="2159907" y="1251667"/>
                      </a:lnTo>
                      <a:cubicBezTo>
                        <a:pt x="2158941" y="1252286"/>
                        <a:pt x="2157985" y="1252923"/>
                        <a:pt x="2157029" y="1253570"/>
                      </a:cubicBezTo>
                      <a:lnTo>
                        <a:pt x="2162184" y="1262345"/>
                      </a:lnTo>
                      <a:cubicBezTo>
                        <a:pt x="2164500" y="1261145"/>
                        <a:pt x="2164903" y="1260554"/>
                        <a:pt x="2167809" y="1256336"/>
                      </a:cubicBezTo>
                      <a:lnTo>
                        <a:pt x="2167996" y="1255998"/>
                      </a:lnTo>
                      <a:cubicBezTo>
                        <a:pt x="2168531" y="1255117"/>
                        <a:pt x="2169290" y="1254414"/>
                        <a:pt x="2170209" y="1253964"/>
                      </a:cubicBezTo>
                      <a:cubicBezTo>
                        <a:pt x="2170546" y="1253805"/>
                        <a:pt x="2170874" y="1253608"/>
                        <a:pt x="2171249" y="1253355"/>
                      </a:cubicBezTo>
                      <a:lnTo>
                        <a:pt x="2173696" y="1234147"/>
                      </a:lnTo>
                      <a:close/>
                      <a:moveTo>
                        <a:pt x="2179339" y="1233575"/>
                      </a:moveTo>
                      <a:lnTo>
                        <a:pt x="2177783" y="1245827"/>
                      </a:lnTo>
                      <a:cubicBezTo>
                        <a:pt x="2178552" y="1244880"/>
                        <a:pt x="2179423" y="1243924"/>
                        <a:pt x="2180427" y="1243090"/>
                      </a:cubicBezTo>
                      <a:cubicBezTo>
                        <a:pt x="2181823" y="1241946"/>
                        <a:pt x="2182686" y="1240728"/>
                        <a:pt x="2183014" y="1239472"/>
                      </a:cubicBezTo>
                      <a:cubicBezTo>
                        <a:pt x="2183126" y="1239069"/>
                        <a:pt x="2183229" y="1238618"/>
                        <a:pt x="2183333" y="1238056"/>
                      </a:cubicBezTo>
                      <a:cubicBezTo>
                        <a:pt x="2183501" y="1237109"/>
                        <a:pt x="2183942" y="1236228"/>
                        <a:pt x="2184589" y="1235506"/>
                      </a:cubicBezTo>
                      <a:lnTo>
                        <a:pt x="2184579" y="1235525"/>
                      </a:lnTo>
                      <a:cubicBezTo>
                        <a:pt x="2184251" y="1235244"/>
                        <a:pt x="2183942" y="1234934"/>
                        <a:pt x="2183670" y="1234578"/>
                      </a:cubicBezTo>
                      <a:cubicBezTo>
                        <a:pt x="2183558" y="1234569"/>
                        <a:pt x="2183389" y="1234578"/>
                        <a:pt x="2183229" y="1234597"/>
                      </a:cubicBezTo>
                      <a:cubicBezTo>
                        <a:pt x="2183042" y="1234625"/>
                        <a:pt x="2182798" y="1234644"/>
                        <a:pt x="2182498" y="1234644"/>
                      </a:cubicBezTo>
                      <a:cubicBezTo>
                        <a:pt x="2181654" y="1234644"/>
                        <a:pt x="2180858" y="1234447"/>
                        <a:pt x="2180117" y="1234072"/>
                      </a:cubicBezTo>
                      <a:cubicBezTo>
                        <a:pt x="2179845" y="1233931"/>
                        <a:pt x="2179583" y="1233763"/>
                        <a:pt x="2179339" y="1233575"/>
                      </a:cubicBezTo>
                      <a:close/>
                      <a:moveTo>
                        <a:pt x="2013012" y="1214940"/>
                      </a:moveTo>
                      <a:lnTo>
                        <a:pt x="1993871" y="1221230"/>
                      </a:lnTo>
                      <a:cubicBezTo>
                        <a:pt x="1993861" y="1222805"/>
                        <a:pt x="1993767" y="1224033"/>
                        <a:pt x="1993570" y="1225158"/>
                      </a:cubicBezTo>
                      <a:lnTo>
                        <a:pt x="1993392" y="1226114"/>
                      </a:lnTo>
                      <a:cubicBezTo>
                        <a:pt x="1993121" y="1227605"/>
                        <a:pt x="1992727" y="1229732"/>
                        <a:pt x="1992877" y="1230942"/>
                      </a:cubicBezTo>
                      <a:cubicBezTo>
                        <a:pt x="1993130" y="1233013"/>
                        <a:pt x="1993561" y="1234729"/>
                        <a:pt x="1994245" y="1236360"/>
                      </a:cubicBezTo>
                      <a:cubicBezTo>
                        <a:pt x="1994883" y="1237879"/>
                        <a:pt x="1995614" y="1238750"/>
                        <a:pt x="1996252" y="1238750"/>
                      </a:cubicBezTo>
                      <a:cubicBezTo>
                        <a:pt x="1996814" y="1238750"/>
                        <a:pt x="1997658" y="1238282"/>
                        <a:pt x="1998567" y="1237475"/>
                      </a:cubicBezTo>
                      <a:cubicBezTo>
                        <a:pt x="1998820" y="1237223"/>
                        <a:pt x="1999130" y="1236922"/>
                        <a:pt x="1999439" y="1236613"/>
                      </a:cubicBezTo>
                      <a:lnTo>
                        <a:pt x="1999448" y="1236632"/>
                      </a:lnTo>
                      <a:cubicBezTo>
                        <a:pt x="2000723" y="1235329"/>
                        <a:pt x="2002251" y="1233763"/>
                        <a:pt x="2004707" y="1233763"/>
                      </a:cubicBezTo>
                      <a:cubicBezTo>
                        <a:pt x="2004763" y="1233763"/>
                        <a:pt x="2004829" y="1233763"/>
                        <a:pt x="2004885" y="1233763"/>
                      </a:cubicBezTo>
                      <a:close/>
                      <a:moveTo>
                        <a:pt x="1994405" y="1211040"/>
                      </a:moveTo>
                      <a:cubicBezTo>
                        <a:pt x="1994255" y="1211265"/>
                        <a:pt x="1994011" y="1211790"/>
                        <a:pt x="1993908" y="1212756"/>
                      </a:cubicBezTo>
                      <a:cubicBezTo>
                        <a:pt x="1993842" y="1213346"/>
                        <a:pt x="1993795" y="1213974"/>
                        <a:pt x="1993777" y="1214677"/>
                      </a:cubicBezTo>
                      <a:lnTo>
                        <a:pt x="1997227" y="1213543"/>
                      </a:lnTo>
                      <a:cubicBezTo>
                        <a:pt x="1996439" y="1212971"/>
                        <a:pt x="1995689" y="1212305"/>
                        <a:pt x="1994948" y="1211518"/>
                      </a:cubicBezTo>
                      <a:cubicBezTo>
                        <a:pt x="1994705" y="1211256"/>
                        <a:pt x="1994517" y="1211115"/>
                        <a:pt x="1994405" y="1211040"/>
                      </a:cubicBezTo>
                      <a:close/>
                      <a:moveTo>
                        <a:pt x="1994302" y="1205134"/>
                      </a:moveTo>
                      <a:cubicBezTo>
                        <a:pt x="1995539" y="1205134"/>
                        <a:pt x="1997395" y="1205547"/>
                        <a:pt x="1999223" y="1207534"/>
                      </a:cubicBezTo>
                      <a:cubicBezTo>
                        <a:pt x="2000929" y="1209362"/>
                        <a:pt x="2002673" y="1210140"/>
                        <a:pt x="2005044" y="1210140"/>
                      </a:cubicBezTo>
                      <a:cubicBezTo>
                        <a:pt x="2006197" y="1210140"/>
                        <a:pt x="2007547" y="1209962"/>
                        <a:pt x="2009310" y="1209578"/>
                      </a:cubicBezTo>
                      <a:cubicBezTo>
                        <a:pt x="2009731" y="1209493"/>
                        <a:pt x="2010144" y="1209390"/>
                        <a:pt x="2010547" y="1209297"/>
                      </a:cubicBezTo>
                      <a:cubicBezTo>
                        <a:pt x="2011728" y="1208996"/>
                        <a:pt x="2012740" y="1208856"/>
                        <a:pt x="2013612" y="1208856"/>
                      </a:cubicBezTo>
                      <a:cubicBezTo>
                        <a:pt x="2014700" y="1208856"/>
                        <a:pt x="2015694" y="1209081"/>
                        <a:pt x="2016547" y="1209512"/>
                      </a:cubicBezTo>
                      <a:cubicBezTo>
                        <a:pt x="2016903" y="1209690"/>
                        <a:pt x="2017240" y="1209906"/>
                        <a:pt x="2017540" y="1210159"/>
                      </a:cubicBezTo>
                      <a:cubicBezTo>
                        <a:pt x="2017793" y="1210365"/>
                        <a:pt x="2018028" y="1210599"/>
                        <a:pt x="2018243" y="1210862"/>
                      </a:cubicBezTo>
                      <a:lnTo>
                        <a:pt x="2018253" y="1210853"/>
                      </a:lnTo>
                      <a:cubicBezTo>
                        <a:pt x="2018984" y="1211743"/>
                        <a:pt x="2019415" y="1212868"/>
                        <a:pt x="2019537" y="1214181"/>
                      </a:cubicBezTo>
                      <a:cubicBezTo>
                        <a:pt x="2019565" y="1214518"/>
                        <a:pt x="2019574" y="1214846"/>
                        <a:pt x="2019574" y="1215174"/>
                      </a:cubicBezTo>
                      <a:cubicBezTo>
                        <a:pt x="2019565" y="1215708"/>
                        <a:pt x="2019518" y="1216261"/>
                        <a:pt x="2019424" y="1216871"/>
                      </a:cubicBezTo>
                      <a:cubicBezTo>
                        <a:pt x="2019387" y="1217143"/>
                        <a:pt x="2019340" y="1217405"/>
                        <a:pt x="2019293" y="1217658"/>
                      </a:cubicBezTo>
                      <a:cubicBezTo>
                        <a:pt x="2019190" y="1218202"/>
                        <a:pt x="2019059" y="1218774"/>
                        <a:pt x="2018871" y="1219458"/>
                      </a:cubicBezTo>
                      <a:cubicBezTo>
                        <a:pt x="2018637" y="1220311"/>
                        <a:pt x="2018365" y="1221146"/>
                        <a:pt x="2018075" y="1221933"/>
                      </a:cubicBezTo>
                      <a:cubicBezTo>
                        <a:pt x="2017634" y="1223114"/>
                        <a:pt x="2017090" y="1224351"/>
                        <a:pt x="2016368" y="1225823"/>
                      </a:cubicBezTo>
                      <a:cubicBezTo>
                        <a:pt x="2015956" y="1226658"/>
                        <a:pt x="2015534" y="1227473"/>
                        <a:pt x="2015122" y="1228279"/>
                      </a:cubicBezTo>
                      <a:lnTo>
                        <a:pt x="2014550" y="1229395"/>
                      </a:lnTo>
                      <a:cubicBezTo>
                        <a:pt x="2013575" y="1231298"/>
                        <a:pt x="2012488" y="1233529"/>
                        <a:pt x="2011887" y="1235788"/>
                      </a:cubicBezTo>
                      <a:cubicBezTo>
                        <a:pt x="2011484" y="1237307"/>
                        <a:pt x="2010069" y="1238807"/>
                        <a:pt x="2008363" y="1239529"/>
                      </a:cubicBezTo>
                      <a:cubicBezTo>
                        <a:pt x="2008072" y="1239650"/>
                        <a:pt x="2007772" y="1239754"/>
                        <a:pt x="2007482" y="1239819"/>
                      </a:cubicBezTo>
                      <a:cubicBezTo>
                        <a:pt x="2007135" y="1239894"/>
                        <a:pt x="2006854" y="1239932"/>
                        <a:pt x="2006591" y="1239941"/>
                      </a:cubicBezTo>
                      <a:lnTo>
                        <a:pt x="2006488" y="1239941"/>
                      </a:lnTo>
                      <a:cubicBezTo>
                        <a:pt x="2006029" y="1239941"/>
                        <a:pt x="2005438" y="1239828"/>
                        <a:pt x="2004969" y="1239660"/>
                      </a:cubicBezTo>
                      <a:cubicBezTo>
                        <a:pt x="2004876" y="1239632"/>
                        <a:pt x="2004819" y="1239603"/>
                        <a:pt x="2004773" y="1239594"/>
                      </a:cubicBezTo>
                      <a:cubicBezTo>
                        <a:pt x="2004670" y="1239669"/>
                        <a:pt x="2004454" y="1239847"/>
                        <a:pt x="2004013" y="1240279"/>
                      </a:cubicBezTo>
                      <a:lnTo>
                        <a:pt x="2002457" y="1241806"/>
                      </a:lnTo>
                      <a:cubicBezTo>
                        <a:pt x="2000395" y="1243653"/>
                        <a:pt x="1998314" y="1244581"/>
                        <a:pt x="1996242" y="1244581"/>
                      </a:cubicBezTo>
                      <a:cubicBezTo>
                        <a:pt x="1994020" y="1244581"/>
                        <a:pt x="1990927" y="1243541"/>
                        <a:pt x="1988846" y="1238601"/>
                      </a:cubicBezTo>
                      <a:cubicBezTo>
                        <a:pt x="1987955" y="1236463"/>
                        <a:pt x="1987402" y="1234260"/>
                        <a:pt x="1987083" y="1231654"/>
                      </a:cubicBezTo>
                      <a:cubicBezTo>
                        <a:pt x="1986821" y="1229536"/>
                        <a:pt x="1987299" y="1226939"/>
                        <a:pt x="1987655" y="1225045"/>
                      </a:cubicBezTo>
                      <a:lnTo>
                        <a:pt x="1987815" y="1224155"/>
                      </a:lnTo>
                      <a:cubicBezTo>
                        <a:pt x="1987899" y="1223658"/>
                        <a:pt x="1987955" y="1223086"/>
                        <a:pt x="1987993" y="1222308"/>
                      </a:cubicBezTo>
                      <a:cubicBezTo>
                        <a:pt x="1988058" y="1221089"/>
                        <a:pt x="1988030" y="1219796"/>
                        <a:pt x="1987993" y="1218465"/>
                      </a:cubicBezTo>
                      <a:cubicBezTo>
                        <a:pt x="1987918" y="1216252"/>
                        <a:pt x="1987871" y="1214246"/>
                        <a:pt x="1988106" y="1212118"/>
                      </a:cubicBezTo>
                      <a:cubicBezTo>
                        <a:pt x="1988668" y="1206962"/>
                        <a:pt x="1991789" y="1205134"/>
                        <a:pt x="1994302" y="1205134"/>
                      </a:cubicBezTo>
                      <a:close/>
                      <a:moveTo>
                        <a:pt x="618671" y="1199444"/>
                      </a:moveTo>
                      <a:lnTo>
                        <a:pt x="632639" y="1210468"/>
                      </a:lnTo>
                      <a:cubicBezTo>
                        <a:pt x="633464" y="1209371"/>
                        <a:pt x="633679" y="1207815"/>
                        <a:pt x="633286" y="1205725"/>
                      </a:cubicBezTo>
                      <a:cubicBezTo>
                        <a:pt x="633220" y="1205378"/>
                        <a:pt x="633126" y="1205012"/>
                        <a:pt x="633032" y="1204637"/>
                      </a:cubicBezTo>
                      <a:lnTo>
                        <a:pt x="632957" y="1204337"/>
                      </a:lnTo>
                      <a:cubicBezTo>
                        <a:pt x="632639" y="1203137"/>
                        <a:pt x="632470" y="1202312"/>
                        <a:pt x="632414" y="1201637"/>
                      </a:cubicBezTo>
                      <a:close/>
                      <a:moveTo>
                        <a:pt x="608341" y="1198985"/>
                      </a:moveTo>
                      <a:lnTo>
                        <a:pt x="580078" y="1250683"/>
                      </a:lnTo>
                      <a:cubicBezTo>
                        <a:pt x="581494" y="1255530"/>
                        <a:pt x="584737" y="1259326"/>
                        <a:pt x="587877" y="1263001"/>
                      </a:cubicBezTo>
                      <a:cubicBezTo>
                        <a:pt x="589377" y="1264763"/>
                        <a:pt x="589574" y="1267257"/>
                        <a:pt x="588346" y="1269216"/>
                      </a:cubicBezTo>
                      <a:cubicBezTo>
                        <a:pt x="588243" y="1269375"/>
                        <a:pt x="588196" y="1269535"/>
                        <a:pt x="588196" y="1269535"/>
                      </a:cubicBezTo>
                      <a:cubicBezTo>
                        <a:pt x="588037" y="1270107"/>
                        <a:pt x="588187" y="1270922"/>
                        <a:pt x="588327" y="1271719"/>
                      </a:cubicBezTo>
                      <a:cubicBezTo>
                        <a:pt x="588393" y="1272094"/>
                        <a:pt x="588459" y="1272497"/>
                        <a:pt x="588515" y="1272900"/>
                      </a:cubicBezTo>
                      <a:lnTo>
                        <a:pt x="620509" y="1266366"/>
                      </a:lnTo>
                      <a:cubicBezTo>
                        <a:pt x="620621" y="1265213"/>
                        <a:pt x="621109" y="1264135"/>
                        <a:pt x="621905" y="1263291"/>
                      </a:cubicBezTo>
                      <a:cubicBezTo>
                        <a:pt x="624689" y="1260320"/>
                        <a:pt x="626133" y="1256626"/>
                        <a:pt x="627661" y="1252717"/>
                      </a:cubicBezTo>
                      <a:lnTo>
                        <a:pt x="627839" y="1252239"/>
                      </a:lnTo>
                      <a:cubicBezTo>
                        <a:pt x="628552" y="1250411"/>
                        <a:pt x="629208" y="1248780"/>
                        <a:pt x="629967" y="1247224"/>
                      </a:cubicBezTo>
                      <a:cubicBezTo>
                        <a:pt x="630314" y="1246521"/>
                        <a:pt x="630783" y="1245921"/>
                        <a:pt x="631373" y="1245443"/>
                      </a:cubicBezTo>
                      <a:lnTo>
                        <a:pt x="632189" y="1244431"/>
                      </a:lnTo>
                      <a:cubicBezTo>
                        <a:pt x="633079" y="1243231"/>
                        <a:pt x="633857" y="1242209"/>
                        <a:pt x="634542" y="1241047"/>
                      </a:cubicBezTo>
                      <a:cubicBezTo>
                        <a:pt x="635564" y="1239312"/>
                        <a:pt x="635873" y="1237794"/>
                        <a:pt x="635451" y="1236538"/>
                      </a:cubicBezTo>
                      <a:cubicBezTo>
                        <a:pt x="635038" y="1235338"/>
                        <a:pt x="633867" y="1234316"/>
                        <a:pt x="632067" y="1233594"/>
                      </a:cubicBezTo>
                      <a:cubicBezTo>
                        <a:pt x="629873" y="1232722"/>
                        <a:pt x="628261" y="1231372"/>
                        <a:pt x="626695" y="1230069"/>
                      </a:cubicBezTo>
                      <a:lnTo>
                        <a:pt x="625786" y="1229329"/>
                      </a:lnTo>
                      <a:cubicBezTo>
                        <a:pt x="622730" y="1226817"/>
                        <a:pt x="621268" y="1224361"/>
                        <a:pt x="621296" y="1221811"/>
                      </a:cubicBezTo>
                      <a:cubicBezTo>
                        <a:pt x="621315" y="1219242"/>
                        <a:pt x="622880" y="1216777"/>
                        <a:pt x="626077" y="1214293"/>
                      </a:cubicBezTo>
                      <a:lnTo>
                        <a:pt x="626095" y="1214311"/>
                      </a:lnTo>
                      <a:cubicBezTo>
                        <a:pt x="626377" y="1214105"/>
                        <a:pt x="626668" y="1213899"/>
                        <a:pt x="626977" y="1213693"/>
                      </a:cubicBezTo>
                      <a:close/>
                      <a:moveTo>
                        <a:pt x="1991171" y="1193173"/>
                      </a:moveTo>
                      <a:cubicBezTo>
                        <a:pt x="1991387" y="1193173"/>
                        <a:pt x="1991827" y="1193201"/>
                        <a:pt x="1992071" y="1193248"/>
                      </a:cubicBezTo>
                      <a:cubicBezTo>
                        <a:pt x="1993843" y="1193558"/>
                        <a:pt x="1995258" y="1194673"/>
                        <a:pt x="1995961" y="1196304"/>
                      </a:cubicBezTo>
                      <a:cubicBezTo>
                        <a:pt x="1996515" y="1197598"/>
                        <a:pt x="1996440" y="1199013"/>
                        <a:pt x="1996280" y="1199970"/>
                      </a:cubicBezTo>
                      <a:cubicBezTo>
                        <a:pt x="1996224" y="1200288"/>
                        <a:pt x="1996168" y="1200560"/>
                        <a:pt x="1996093" y="1200823"/>
                      </a:cubicBezTo>
                      <a:lnTo>
                        <a:pt x="1996065" y="1200926"/>
                      </a:lnTo>
                      <a:cubicBezTo>
                        <a:pt x="1995990" y="1201160"/>
                        <a:pt x="1995914" y="1201394"/>
                        <a:pt x="1995830" y="1201610"/>
                      </a:cubicBezTo>
                      <a:lnTo>
                        <a:pt x="1995783" y="1201751"/>
                      </a:lnTo>
                      <a:cubicBezTo>
                        <a:pt x="1995671" y="1202013"/>
                        <a:pt x="1995558" y="1202257"/>
                        <a:pt x="1995436" y="1202482"/>
                      </a:cubicBezTo>
                      <a:cubicBezTo>
                        <a:pt x="1995286" y="1202754"/>
                        <a:pt x="1995108" y="1203007"/>
                        <a:pt x="1994874" y="1203288"/>
                      </a:cubicBezTo>
                      <a:lnTo>
                        <a:pt x="1994752" y="1203429"/>
                      </a:lnTo>
                      <a:cubicBezTo>
                        <a:pt x="1994527" y="1203682"/>
                        <a:pt x="1994302" y="1203898"/>
                        <a:pt x="1994058" y="1204085"/>
                      </a:cubicBezTo>
                      <a:lnTo>
                        <a:pt x="1994030" y="1204104"/>
                      </a:lnTo>
                      <a:cubicBezTo>
                        <a:pt x="1994011" y="1204122"/>
                        <a:pt x="1993984" y="1204141"/>
                        <a:pt x="1993955" y="1204160"/>
                      </a:cubicBezTo>
                      <a:cubicBezTo>
                        <a:pt x="1993955" y="1204160"/>
                        <a:pt x="1993815" y="1204263"/>
                        <a:pt x="1993815" y="1204263"/>
                      </a:cubicBezTo>
                      <a:cubicBezTo>
                        <a:pt x="1993037" y="1204788"/>
                        <a:pt x="1992127" y="1205069"/>
                        <a:pt x="1991180" y="1205069"/>
                      </a:cubicBezTo>
                      <a:cubicBezTo>
                        <a:pt x="1990618" y="1205069"/>
                        <a:pt x="1990074" y="1204976"/>
                        <a:pt x="1989559" y="1204788"/>
                      </a:cubicBezTo>
                      <a:lnTo>
                        <a:pt x="1989549" y="1204788"/>
                      </a:lnTo>
                      <a:cubicBezTo>
                        <a:pt x="1988790" y="1204544"/>
                        <a:pt x="1986953" y="1203691"/>
                        <a:pt x="1986362" y="1201291"/>
                      </a:cubicBezTo>
                      <a:cubicBezTo>
                        <a:pt x="1986315" y="1201076"/>
                        <a:pt x="1986268" y="1200841"/>
                        <a:pt x="1986231" y="1200598"/>
                      </a:cubicBezTo>
                      <a:lnTo>
                        <a:pt x="1986231" y="1200532"/>
                      </a:lnTo>
                      <a:cubicBezTo>
                        <a:pt x="1986203" y="1200279"/>
                        <a:pt x="1986184" y="1200054"/>
                        <a:pt x="1986184" y="1199829"/>
                      </a:cubicBezTo>
                      <a:lnTo>
                        <a:pt x="1986184" y="1199641"/>
                      </a:lnTo>
                      <a:cubicBezTo>
                        <a:pt x="1986194" y="1199426"/>
                        <a:pt x="1986203" y="1199201"/>
                        <a:pt x="1986222" y="1198967"/>
                      </a:cubicBezTo>
                      <a:lnTo>
                        <a:pt x="1986240" y="1198742"/>
                      </a:lnTo>
                      <a:cubicBezTo>
                        <a:pt x="1986278" y="1198432"/>
                        <a:pt x="1986325" y="1198114"/>
                        <a:pt x="1986390" y="1197776"/>
                      </a:cubicBezTo>
                      <a:cubicBezTo>
                        <a:pt x="1986437" y="1197551"/>
                        <a:pt x="1986484" y="1197345"/>
                        <a:pt x="1986540" y="1197139"/>
                      </a:cubicBezTo>
                      <a:lnTo>
                        <a:pt x="1986597" y="1196951"/>
                      </a:lnTo>
                      <a:cubicBezTo>
                        <a:pt x="1986653" y="1196773"/>
                        <a:pt x="1986681" y="1196670"/>
                        <a:pt x="1986718" y="1196576"/>
                      </a:cubicBezTo>
                      <a:cubicBezTo>
                        <a:pt x="1986746" y="1196473"/>
                        <a:pt x="1986793" y="1196370"/>
                        <a:pt x="1986831" y="1196267"/>
                      </a:cubicBezTo>
                      <a:lnTo>
                        <a:pt x="1986906" y="1196098"/>
                      </a:lnTo>
                      <a:cubicBezTo>
                        <a:pt x="1986953" y="1195976"/>
                        <a:pt x="1987009" y="1195864"/>
                        <a:pt x="1987065" y="1195751"/>
                      </a:cubicBezTo>
                      <a:cubicBezTo>
                        <a:pt x="1988256" y="1193426"/>
                        <a:pt x="1990337" y="1193173"/>
                        <a:pt x="1991171" y="1193173"/>
                      </a:cubicBezTo>
                      <a:close/>
                      <a:moveTo>
                        <a:pt x="641807" y="1191579"/>
                      </a:moveTo>
                      <a:lnTo>
                        <a:pt x="641694" y="1191973"/>
                      </a:lnTo>
                      <a:cubicBezTo>
                        <a:pt x="641732" y="1191945"/>
                        <a:pt x="641816" y="1191888"/>
                        <a:pt x="641816" y="1191888"/>
                      </a:cubicBezTo>
                      <a:cubicBezTo>
                        <a:pt x="641891" y="1191841"/>
                        <a:pt x="641947" y="1191785"/>
                        <a:pt x="642013" y="1191738"/>
                      </a:cubicBezTo>
                      <a:cubicBezTo>
                        <a:pt x="641947" y="1191654"/>
                        <a:pt x="641872" y="1191598"/>
                        <a:pt x="641807" y="1191579"/>
                      </a:cubicBezTo>
                      <a:close/>
                      <a:moveTo>
                        <a:pt x="576478" y="1176318"/>
                      </a:moveTo>
                      <a:cubicBezTo>
                        <a:pt x="576469" y="1178296"/>
                        <a:pt x="576966" y="1180199"/>
                        <a:pt x="577903" y="1181764"/>
                      </a:cubicBezTo>
                      <a:cubicBezTo>
                        <a:pt x="578981" y="1183564"/>
                        <a:pt x="578963" y="1185889"/>
                        <a:pt x="577856" y="1187539"/>
                      </a:cubicBezTo>
                      <a:cubicBezTo>
                        <a:pt x="576206" y="1190013"/>
                        <a:pt x="576507" y="1192235"/>
                        <a:pt x="577519" y="1196379"/>
                      </a:cubicBezTo>
                      <a:cubicBezTo>
                        <a:pt x="577528" y="1196397"/>
                        <a:pt x="577528" y="1196407"/>
                        <a:pt x="577528" y="1196425"/>
                      </a:cubicBezTo>
                      <a:cubicBezTo>
                        <a:pt x="578513" y="1195479"/>
                        <a:pt x="579806" y="1194944"/>
                        <a:pt x="581175" y="1194944"/>
                      </a:cubicBezTo>
                      <a:cubicBezTo>
                        <a:pt x="581765" y="1194944"/>
                        <a:pt x="582346" y="1195047"/>
                        <a:pt x="582890" y="1195244"/>
                      </a:cubicBezTo>
                      <a:cubicBezTo>
                        <a:pt x="584999" y="1195976"/>
                        <a:pt x="586396" y="1197982"/>
                        <a:pt x="586368" y="1200231"/>
                      </a:cubicBezTo>
                      <a:cubicBezTo>
                        <a:pt x="586359" y="1202125"/>
                        <a:pt x="586312" y="1204009"/>
                        <a:pt x="586274" y="1205875"/>
                      </a:cubicBezTo>
                      <a:lnTo>
                        <a:pt x="586246" y="1207140"/>
                      </a:lnTo>
                      <a:cubicBezTo>
                        <a:pt x="586162" y="1211574"/>
                        <a:pt x="586087" y="1215568"/>
                        <a:pt x="586087" y="1219542"/>
                      </a:cubicBezTo>
                      <a:cubicBezTo>
                        <a:pt x="586087" y="1221295"/>
                        <a:pt x="585215" y="1222926"/>
                        <a:pt x="583762" y="1223901"/>
                      </a:cubicBezTo>
                      <a:lnTo>
                        <a:pt x="583772" y="1223882"/>
                      </a:lnTo>
                      <a:cubicBezTo>
                        <a:pt x="582346" y="1224848"/>
                        <a:pt x="580434" y="1225036"/>
                        <a:pt x="578869" y="1224389"/>
                      </a:cubicBezTo>
                      <a:cubicBezTo>
                        <a:pt x="578531" y="1224258"/>
                        <a:pt x="578344" y="1224229"/>
                        <a:pt x="578250" y="1224229"/>
                      </a:cubicBezTo>
                      <a:cubicBezTo>
                        <a:pt x="578259" y="1224229"/>
                        <a:pt x="577950" y="1224370"/>
                        <a:pt x="577500" y="1225532"/>
                      </a:cubicBezTo>
                      <a:cubicBezTo>
                        <a:pt x="577032" y="1226779"/>
                        <a:pt x="576956" y="1227745"/>
                        <a:pt x="577266" y="1228317"/>
                      </a:cubicBezTo>
                      <a:cubicBezTo>
                        <a:pt x="577584" y="1228935"/>
                        <a:pt x="578400" y="1229235"/>
                        <a:pt x="579028" y="1229385"/>
                      </a:cubicBezTo>
                      <a:lnTo>
                        <a:pt x="579038" y="1229385"/>
                      </a:lnTo>
                      <a:cubicBezTo>
                        <a:pt x="579919" y="1229610"/>
                        <a:pt x="580500" y="1229816"/>
                        <a:pt x="580884" y="1229948"/>
                      </a:cubicBezTo>
                      <a:cubicBezTo>
                        <a:pt x="581868" y="1230219"/>
                        <a:pt x="582731" y="1230735"/>
                        <a:pt x="583387" y="1231457"/>
                      </a:cubicBezTo>
                      <a:cubicBezTo>
                        <a:pt x="583528" y="1231607"/>
                        <a:pt x="583659" y="1231766"/>
                        <a:pt x="583781" y="1231944"/>
                      </a:cubicBezTo>
                      <a:lnTo>
                        <a:pt x="603701" y="1195498"/>
                      </a:lnTo>
                      <a:close/>
                      <a:moveTo>
                        <a:pt x="2200159" y="1165753"/>
                      </a:moveTo>
                      <a:cubicBezTo>
                        <a:pt x="2199897" y="1168050"/>
                        <a:pt x="2200018" y="1169925"/>
                        <a:pt x="2200543" y="1171959"/>
                      </a:cubicBezTo>
                      <a:lnTo>
                        <a:pt x="2200834" y="1173065"/>
                      </a:lnTo>
                      <a:cubicBezTo>
                        <a:pt x="2203618" y="1183620"/>
                        <a:pt x="2206496" y="1194523"/>
                        <a:pt x="2200056" y="1205734"/>
                      </a:cubicBezTo>
                      <a:lnTo>
                        <a:pt x="2199850" y="1206090"/>
                      </a:lnTo>
                      <a:cubicBezTo>
                        <a:pt x="2198500" y="1208462"/>
                        <a:pt x="2197431" y="1210346"/>
                        <a:pt x="2193906" y="1211330"/>
                      </a:cubicBezTo>
                      <a:cubicBezTo>
                        <a:pt x="2193335" y="1211490"/>
                        <a:pt x="2191966" y="1211958"/>
                        <a:pt x="2191657" y="1212877"/>
                      </a:cubicBezTo>
                      <a:cubicBezTo>
                        <a:pt x="2191375" y="1213730"/>
                        <a:pt x="2192050" y="1214818"/>
                        <a:pt x="2192482" y="1215380"/>
                      </a:cubicBezTo>
                      <a:cubicBezTo>
                        <a:pt x="2192932" y="1215961"/>
                        <a:pt x="2193560" y="1216524"/>
                        <a:pt x="2194113" y="1217011"/>
                      </a:cubicBezTo>
                      <a:cubicBezTo>
                        <a:pt x="2195856" y="1218577"/>
                        <a:pt x="2198012" y="1220517"/>
                        <a:pt x="2197872" y="1224163"/>
                      </a:cubicBezTo>
                      <a:cubicBezTo>
                        <a:pt x="2197731" y="1227276"/>
                        <a:pt x="2196091" y="1229235"/>
                        <a:pt x="2194638" y="1230960"/>
                      </a:cubicBezTo>
                      <a:lnTo>
                        <a:pt x="2194628" y="1230960"/>
                      </a:lnTo>
                      <a:cubicBezTo>
                        <a:pt x="2193963" y="1231756"/>
                        <a:pt x="2193419" y="1232413"/>
                        <a:pt x="2193044" y="1233060"/>
                      </a:cubicBezTo>
                      <a:cubicBezTo>
                        <a:pt x="2192622" y="1233781"/>
                        <a:pt x="2192163" y="1234306"/>
                        <a:pt x="2191760" y="1234738"/>
                      </a:cubicBezTo>
                      <a:cubicBezTo>
                        <a:pt x="2191741" y="1234775"/>
                        <a:pt x="2191713" y="1234803"/>
                        <a:pt x="2191685" y="1234841"/>
                      </a:cubicBezTo>
                      <a:cubicBezTo>
                        <a:pt x="2191985" y="1235066"/>
                        <a:pt x="2192266" y="1235328"/>
                        <a:pt x="2192510" y="1235628"/>
                      </a:cubicBezTo>
                      <a:cubicBezTo>
                        <a:pt x="2192566" y="1235694"/>
                        <a:pt x="2192819" y="1236013"/>
                        <a:pt x="2192819" y="1236013"/>
                      </a:cubicBezTo>
                      <a:cubicBezTo>
                        <a:pt x="2193157" y="1236509"/>
                        <a:pt x="2193316" y="1236509"/>
                        <a:pt x="2193316" y="1236509"/>
                      </a:cubicBezTo>
                      <a:cubicBezTo>
                        <a:pt x="2193325" y="1236509"/>
                        <a:pt x="2193372" y="1236491"/>
                        <a:pt x="2193419" y="1236444"/>
                      </a:cubicBezTo>
                      <a:cubicBezTo>
                        <a:pt x="2194497" y="1235469"/>
                        <a:pt x="2195603" y="1234522"/>
                        <a:pt x="2196709" y="1233566"/>
                      </a:cubicBezTo>
                      <a:cubicBezTo>
                        <a:pt x="2201856" y="1229141"/>
                        <a:pt x="2206702" y="1224970"/>
                        <a:pt x="2208577" y="1218511"/>
                      </a:cubicBezTo>
                      <a:lnTo>
                        <a:pt x="2208821" y="1217667"/>
                      </a:lnTo>
                      <a:cubicBezTo>
                        <a:pt x="2209402" y="1215577"/>
                        <a:pt x="2210283" y="1212427"/>
                        <a:pt x="2213742" y="1211621"/>
                      </a:cubicBezTo>
                      <a:cubicBezTo>
                        <a:pt x="2218598" y="1210346"/>
                        <a:pt x="2221467" y="1207056"/>
                        <a:pt x="2223332" y="1200616"/>
                      </a:cubicBezTo>
                      <a:cubicBezTo>
                        <a:pt x="2223407" y="1200363"/>
                        <a:pt x="2223604" y="1199856"/>
                        <a:pt x="2223707" y="1199631"/>
                      </a:cubicBezTo>
                      <a:lnTo>
                        <a:pt x="2223772" y="1199481"/>
                      </a:lnTo>
                      <a:cubicBezTo>
                        <a:pt x="2223819" y="1199378"/>
                        <a:pt x="2223894" y="1199210"/>
                        <a:pt x="2223951" y="1199069"/>
                      </a:cubicBezTo>
                      <a:cubicBezTo>
                        <a:pt x="2223894" y="1199013"/>
                        <a:pt x="2223848" y="1198975"/>
                        <a:pt x="2223819" y="1198956"/>
                      </a:cubicBezTo>
                      <a:cubicBezTo>
                        <a:pt x="2223651" y="1199032"/>
                        <a:pt x="2223266" y="1199266"/>
                        <a:pt x="2223126" y="1199350"/>
                      </a:cubicBezTo>
                      <a:lnTo>
                        <a:pt x="2222441" y="1199763"/>
                      </a:lnTo>
                      <a:cubicBezTo>
                        <a:pt x="2220641" y="1200672"/>
                        <a:pt x="2219067" y="1201103"/>
                        <a:pt x="2217585" y="1201103"/>
                      </a:cubicBezTo>
                      <a:cubicBezTo>
                        <a:pt x="2214061" y="1201103"/>
                        <a:pt x="2211446" y="1198797"/>
                        <a:pt x="2210583" y="1194916"/>
                      </a:cubicBezTo>
                      <a:cubicBezTo>
                        <a:pt x="2210171" y="1193116"/>
                        <a:pt x="2209571" y="1191232"/>
                        <a:pt x="2208980" y="1189414"/>
                      </a:cubicBezTo>
                      <a:cubicBezTo>
                        <a:pt x="2208868" y="1189067"/>
                        <a:pt x="2208736" y="1188860"/>
                        <a:pt x="2208643" y="1188739"/>
                      </a:cubicBezTo>
                      <a:cubicBezTo>
                        <a:pt x="2207330" y="1188673"/>
                        <a:pt x="2206111" y="1188138"/>
                        <a:pt x="2205183" y="1187201"/>
                      </a:cubicBezTo>
                      <a:cubicBezTo>
                        <a:pt x="2204021" y="1186029"/>
                        <a:pt x="2203459" y="1184352"/>
                        <a:pt x="2203702" y="1182702"/>
                      </a:cubicBezTo>
                      <a:cubicBezTo>
                        <a:pt x="2203824" y="1181877"/>
                        <a:pt x="2203824" y="1181089"/>
                        <a:pt x="2203824" y="1180386"/>
                      </a:cubicBezTo>
                      <a:cubicBezTo>
                        <a:pt x="2203824" y="1179092"/>
                        <a:pt x="2203824" y="1177752"/>
                        <a:pt x="2204293" y="1176374"/>
                      </a:cubicBezTo>
                      <a:cubicBezTo>
                        <a:pt x="2205943" y="1171453"/>
                        <a:pt x="2203749" y="1168931"/>
                        <a:pt x="2200159" y="1165753"/>
                      </a:cubicBezTo>
                      <a:close/>
                      <a:moveTo>
                        <a:pt x="2199812" y="1159594"/>
                      </a:moveTo>
                      <a:cubicBezTo>
                        <a:pt x="2201228" y="1159594"/>
                        <a:pt x="2202624" y="1160147"/>
                        <a:pt x="2203834" y="1161207"/>
                      </a:cubicBezTo>
                      <a:cubicBezTo>
                        <a:pt x="2207218" y="1164188"/>
                        <a:pt x="2212880" y="1169175"/>
                        <a:pt x="2209833" y="1178287"/>
                      </a:cubicBezTo>
                      <a:cubicBezTo>
                        <a:pt x="2209674" y="1178746"/>
                        <a:pt x="2209674" y="1179580"/>
                        <a:pt x="2209674" y="1180396"/>
                      </a:cubicBezTo>
                      <a:cubicBezTo>
                        <a:pt x="2209674" y="1181164"/>
                        <a:pt x="2209674" y="1182017"/>
                        <a:pt x="2209571" y="1182936"/>
                      </a:cubicBezTo>
                      <a:cubicBezTo>
                        <a:pt x="2211774" y="1183189"/>
                        <a:pt x="2213686" y="1184980"/>
                        <a:pt x="2214539" y="1187623"/>
                      </a:cubicBezTo>
                      <a:cubicBezTo>
                        <a:pt x="2215233" y="1189788"/>
                        <a:pt x="2215833" y="1191663"/>
                        <a:pt x="2216283" y="1193651"/>
                      </a:cubicBezTo>
                      <a:cubicBezTo>
                        <a:pt x="2216648" y="1195273"/>
                        <a:pt x="2217239" y="1195273"/>
                        <a:pt x="2217595" y="1195273"/>
                      </a:cubicBezTo>
                      <a:cubicBezTo>
                        <a:pt x="2217904" y="1195273"/>
                        <a:pt x="2218570" y="1195197"/>
                        <a:pt x="2219582" y="1194691"/>
                      </a:cubicBezTo>
                      <a:cubicBezTo>
                        <a:pt x="2219695" y="1194626"/>
                        <a:pt x="2219817" y="1194551"/>
                        <a:pt x="2219938" y="1194475"/>
                      </a:cubicBezTo>
                      <a:lnTo>
                        <a:pt x="2220098" y="1194382"/>
                      </a:lnTo>
                      <a:cubicBezTo>
                        <a:pt x="2220923" y="1193876"/>
                        <a:pt x="2222170" y="1193107"/>
                        <a:pt x="2223885" y="1193107"/>
                      </a:cubicBezTo>
                      <a:lnTo>
                        <a:pt x="2223885" y="1193088"/>
                      </a:lnTo>
                      <a:cubicBezTo>
                        <a:pt x="2225432" y="1193088"/>
                        <a:pt x="2226847" y="1193716"/>
                        <a:pt x="2228103" y="1194935"/>
                      </a:cubicBezTo>
                      <a:cubicBezTo>
                        <a:pt x="2230025" y="1196838"/>
                        <a:pt x="2230353" y="1199181"/>
                        <a:pt x="2229088" y="1201900"/>
                      </a:cubicBezTo>
                      <a:lnTo>
                        <a:pt x="2229031" y="1202022"/>
                      </a:lnTo>
                      <a:cubicBezTo>
                        <a:pt x="2229003" y="1202078"/>
                        <a:pt x="2228975" y="1202144"/>
                        <a:pt x="2228956" y="1202209"/>
                      </a:cubicBezTo>
                      <a:cubicBezTo>
                        <a:pt x="2227400" y="1207543"/>
                        <a:pt x="2224279" y="1214883"/>
                        <a:pt x="2215083" y="1217283"/>
                      </a:cubicBezTo>
                      <a:cubicBezTo>
                        <a:pt x="2214942" y="1217433"/>
                        <a:pt x="2214576" y="1218717"/>
                        <a:pt x="2214417" y="1219270"/>
                      </a:cubicBezTo>
                      <a:lnTo>
                        <a:pt x="2214173" y="1220114"/>
                      </a:lnTo>
                      <a:cubicBezTo>
                        <a:pt x="2211820" y="1228260"/>
                        <a:pt x="2206065" y="1233200"/>
                        <a:pt x="2200506" y="1237972"/>
                      </a:cubicBezTo>
                      <a:cubicBezTo>
                        <a:pt x="2199437" y="1238900"/>
                        <a:pt x="2198378" y="1239809"/>
                        <a:pt x="2197347" y="1240756"/>
                      </a:cubicBezTo>
                      <a:cubicBezTo>
                        <a:pt x="2196222" y="1241768"/>
                        <a:pt x="2194788" y="1242321"/>
                        <a:pt x="2193316" y="1242321"/>
                      </a:cubicBezTo>
                      <a:cubicBezTo>
                        <a:pt x="2191619" y="1242321"/>
                        <a:pt x="2189997" y="1241590"/>
                        <a:pt x="2188816" y="1240325"/>
                      </a:cubicBezTo>
                      <a:cubicBezTo>
                        <a:pt x="2188769" y="1240531"/>
                        <a:pt x="2188723" y="1240728"/>
                        <a:pt x="2188666" y="1240925"/>
                      </a:cubicBezTo>
                      <a:cubicBezTo>
                        <a:pt x="2188020" y="1243399"/>
                        <a:pt x="2186501" y="1245621"/>
                        <a:pt x="2184167" y="1247552"/>
                      </a:cubicBezTo>
                      <a:cubicBezTo>
                        <a:pt x="2182892" y="1248602"/>
                        <a:pt x="2181805" y="1250102"/>
                        <a:pt x="2180651" y="1251686"/>
                      </a:cubicBezTo>
                      <a:cubicBezTo>
                        <a:pt x="2179461" y="1253317"/>
                        <a:pt x="2178111" y="1255155"/>
                        <a:pt x="2176358" y="1256739"/>
                      </a:cubicBezTo>
                      <a:lnTo>
                        <a:pt x="2176236" y="1256842"/>
                      </a:lnTo>
                      <a:cubicBezTo>
                        <a:pt x="2175974" y="1257067"/>
                        <a:pt x="2175702" y="1257292"/>
                        <a:pt x="2175430" y="1257507"/>
                      </a:cubicBezTo>
                      <a:cubicBezTo>
                        <a:pt x="2175346" y="1257573"/>
                        <a:pt x="2175261" y="1257629"/>
                        <a:pt x="2175177" y="1257695"/>
                      </a:cubicBezTo>
                      <a:lnTo>
                        <a:pt x="2175074" y="1257770"/>
                      </a:lnTo>
                      <a:cubicBezTo>
                        <a:pt x="2174811" y="1257957"/>
                        <a:pt x="2174549" y="1258145"/>
                        <a:pt x="2174267" y="1258323"/>
                      </a:cubicBezTo>
                      <a:lnTo>
                        <a:pt x="2173986" y="1258501"/>
                      </a:lnTo>
                      <a:cubicBezTo>
                        <a:pt x="2173593" y="1258745"/>
                        <a:pt x="2173255" y="1258942"/>
                        <a:pt x="2172918" y="1259110"/>
                      </a:cubicBezTo>
                      <a:lnTo>
                        <a:pt x="2172262" y="1260114"/>
                      </a:lnTo>
                      <a:lnTo>
                        <a:pt x="2171315" y="1261482"/>
                      </a:lnTo>
                      <a:cubicBezTo>
                        <a:pt x="2168821" y="1265016"/>
                        <a:pt x="2167752" y="1266001"/>
                        <a:pt x="2164584" y="1267641"/>
                      </a:cubicBezTo>
                      <a:cubicBezTo>
                        <a:pt x="2164097" y="1267894"/>
                        <a:pt x="2163609" y="1268147"/>
                        <a:pt x="2163047" y="1268419"/>
                      </a:cubicBezTo>
                      <a:cubicBezTo>
                        <a:pt x="2162672" y="1268607"/>
                        <a:pt x="2162325" y="1268803"/>
                        <a:pt x="2161978" y="1269019"/>
                      </a:cubicBezTo>
                      <a:lnTo>
                        <a:pt x="2161725" y="1269178"/>
                      </a:lnTo>
                      <a:cubicBezTo>
                        <a:pt x="2161331" y="1269432"/>
                        <a:pt x="2161022" y="1269657"/>
                        <a:pt x="2160741" y="1269881"/>
                      </a:cubicBezTo>
                      <a:cubicBezTo>
                        <a:pt x="2159578" y="1270828"/>
                        <a:pt x="2158510" y="1272066"/>
                        <a:pt x="2157403" y="1273781"/>
                      </a:cubicBezTo>
                      <a:cubicBezTo>
                        <a:pt x="2156832" y="1274681"/>
                        <a:pt x="2156251" y="1275590"/>
                        <a:pt x="2155679" y="1276509"/>
                      </a:cubicBezTo>
                      <a:cubicBezTo>
                        <a:pt x="2154301" y="1278684"/>
                        <a:pt x="2152745" y="1281140"/>
                        <a:pt x="2151066" y="1283455"/>
                      </a:cubicBezTo>
                      <a:lnTo>
                        <a:pt x="2151001" y="1283530"/>
                      </a:lnTo>
                      <a:cubicBezTo>
                        <a:pt x="2150692" y="1283961"/>
                        <a:pt x="2150307" y="1284468"/>
                        <a:pt x="2149923" y="1284974"/>
                      </a:cubicBezTo>
                      <a:lnTo>
                        <a:pt x="2149792" y="1285143"/>
                      </a:lnTo>
                      <a:cubicBezTo>
                        <a:pt x="2149389" y="1285658"/>
                        <a:pt x="2148976" y="1286164"/>
                        <a:pt x="2148554" y="1286671"/>
                      </a:cubicBezTo>
                      <a:cubicBezTo>
                        <a:pt x="2148133" y="1287177"/>
                        <a:pt x="2147720" y="1287645"/>
                        <a:pt x="2147298" y="1288105"/>
                      </a:cubicBezTo>
                      <a:lnTo>
                        <a:pt x="2147101" y="1288320"/>
                      </a:lnTo>
                      <a:cubicBezTo>
                        <a:pt x="2146651" y="1288798"/>
                        <a:pt x="2146201" y="1289277"/>
                        <a:pt x="2145723" y="1289736"/>
                      </a:cubicBezTo>
                      <a:cubicBezTo>
                        <a:pt x="2144308" y="1291114"/>
                        <a:pt x="2142874" y="1292305"/>
                        <a:pt x="2141336" y="1293382"/>
                      </a:cubicBezTo>
                      <a:cubicBezTo>
                        <a:pt x="2137765" y="1295895"/>
                        <a:pt x="2135121" y="1297348"/>
                        <a:pt x="2132178" y="1297348"/>
                      </a:cubicBezTo>
                      <a:cubicBezTo>
                        <a:pt x="2130912" y="1297348"/>
                        <a:pt x="2129684" y="1297076"/>
                        <a:pt x="2128447" y="1296513"/>
                      </a:cubicBezTo>
                      <a:cubicBezTo>
                        <a:pt x="2128306" y="1297442"/>
                        <a:pt x="2127950" y="1298285"/>
                        <a:pt x="2127406" y="1299045"/>
                      </a:cubicBezTo>
                      <a:cubicBezTo>
                        <a:pt x="2126694" y="1300057"/>
                        <a:pt x="2125288" y="1301341"/>
                        <a:pt x="2122654" y="1301744"/>
                      </a:cubicBezTo>
                      <a:cubicBezTo>
                        <a:pt x="2122466" y="1301772"/>
                        <a:pt x="2122035" y="1301800"/>
                        <a:pt x="2121847" y="1301800"/>
                      </a:cubicBezTo>
                      <a:cubicBezTo>
                        <a:pt x="2120554" y="1301800"/>
                        <a:pt x="2119335" y="1301322"/>
                        <a:pt x="2118417" y="1300469"/>
                      </a:cubicBezTo>
                      <a:cubicBezTo>
                        <a:pt x="2116485" y="1298660"/>
                        <a:pt x="2116467" y="1295473"/>
                        <a:pt x="2117442" y="1293270"/>
                      </a:cubicBezTo>
                      <a:cubicBezTo>
                        <a:pt x="2117620" y="1292876"/>
                        <a:pt x="2117826" y="1292501"/>
                        <a:pt x="2118070" y="1292164"/>
                      </a:cubicBezTo>
                      <a:cubicBezTo>
                        <a:pt x="2118651" y="1291339"/>
                        <a:pt x="2119429" y="1290673"/>
                        <a:pt x="2120347" y="1290223"/>
                      </a:cubicBezTo>
                      <a:cubicBezTo>
                        <a:pt x="2120010" y="1289980"/>
                        <a:pt x="2119691" y="1289745"/>
                        <a:pt x="2119391" y="1289511"/>
                      </a:cubicBezTo>
                      <a:lnTo>
                        <a:pt x="2119298" y="1289445"/>
                      </a:lnTo>
                      <a:cubicBezTo>
                        <a:pt x="2119298" y="1289445"/>
                        <a:pt x="2118341" y="1288695"/>
                        <a:pt x="2118341" y="1288695"/>
                      </a:cubicBezTo>
                      <a:lnTo>
                        <a:pt x="2118398" y="1288695"/>
                      </a:lnTo>
                      <a:cubicBezTo>
                        <a:pt x="2117001" y="1287467"/>
                        <a:pt x="2115511" y="1285724"/>
                        <a:pt x="2115201" y="1283399"/>
                      </a:cubicBezTo>
                      <a:cubicBezTo>
                        <a:pt x="2114770" y="1280231"/>
                        <a:pt x="2116673" y="1277559"/>
                        <a:pt x="2118369" y="1275581"/>
                      </a:cubicBezTo>
                      <a:lnTo>
                        <a:pt x="2119120" y="1274700"/>
                      </a:lnTo>
                      <a:cubicBezTo>
                        <a:pt x="2122035" y="1271316"/>
                        <a:pt x="2125044" y="1267810"/>
                        <a:pt x="2128550" y="1264679"/>
                      </a:cubicBezTo>
                      <a:lnTo>
                        <a:pt x="2128719" y="1264529"/>
                      </a:lnTo>
                      <a:cubicBezTo>
                        <a:pt x="2132215" y="1261426"/>
                        <a:pt x="2135768" y="1259110"/>
                        <a:pt x="2139555" y="1257461"/>
                      </a:cubicBezTo>
                      <a:cubicBezTo>
                        <a:pt x="2143192" y="1255886"/>
                        <a:pt x="2146595" y="1253627"/>
                        <a:pt x="2149773" y="1251461"/>
                      </a:cubicBezTo>
                      <a:lnTo>
                        <a:pt x="2152473" y="1249614"/>
                      </a:lnTo>
                      <a:cubicBezTo>
                        <a:pt x="2153738" y="1248742"/>
                        <a:pt x="2155220" y="1247740"/>
                        <a:pt x="2156700" y="1246793"/>
                      </a:cubicBezTo>
                      <a:cubicBezTo>
                        <a:pt x="2158350" y="1242603"/>
                        <a:pt x="2161209" y="1239622"/>
                        <a:pt x="2163965" y="1236744"/>
                      </a:cubicBezTo>
                      <a:cubicBezTo>
                        <a:pt x="2166112" y="1234531"/>
                        <a:pt x="2168334" y="1232254"/>
                        <a:pt x="2169524" y="1229535"/>
                      </a:cubicBezTo>
                      <a:cubicBezTo>
                        <a:pt x="2171137" y="1225842"/>
                        <a:pt x="2173321" y="1223967"/>
                        <a:pt x="2176021" y="1223967"/>
                      </a:cubicBezTo>
                      <a:lnTo>
                        <a:pt x="2176124" y="1223967"/>
                      </a:lnTo>
                      <a:cubicBezTo>
                        <a:pt x="2176302" y="1223967"/>
                        <a:pt x="2176461" y="1223976"/>
                        <a:pt x="2176620" y="1223995"/>
                      </a:cubicBezTo>
                      <a:cubicBezTo>
                        <a:pt x="2176696" y="1224004"/>
                        <a:pt x="2176771" y="1224023"/>
                        <a:pt x="2176845" y="1224032"/>
                      </a:cubicBezTo>
                      <a:lnTo>
                        <a:pt x="2176902" y="1224632"/>
                      </a:lnTo>
                      <a:lnTo>
                        <a:pt x="2176986" y="1224051"/>
                      </a:lnTo>
                      <a:cubicBezTo>
                        <a:pt x="2177052" y="1224060"/>
                        <a:pt x="2177127" y="1224070"/>
                        <a:pt x="2177192" y="1224089"/>
                      </a:cubicBezTo>
                      <a:cubicBezTo>
                        <a:pt x="2177295" y="1224117"/>
                        <a:pt x="2177399" y="1224145"/>
                        <a:pt x="2177502" y="1224173"/>
                      </a:cubicBezTo>
                      <a:cubicBezTo>
                        <a:pt x="2177642" y="1224210"/>
                        <a:pt x="2177689" y="1224220"/>
                        <a:pt x="2177736" y="1224239"/>
                      </a:cubicBezTo>
                      <a:cubicBezTo>
                        <a:pt x="2177867" y="1224285"/>
                        <a:pt x="2177998" y="1224332"/>
                        <a:pt x="2178130" y="1224388"/>
                      </a:cubicBezTo>
                      <a:lnTo>
                        <a:pt x="2178261" y="1224436"/>
                      </a:lnTo>
                      <a:cubicBezTo>
                        <a:pt x="2178402" y="1224492"/>
                        <a:pt x="2178542" y="1224557"/>
                        <a:pt x="2178683" y="1224632"/>
                      </a:cubicBezTo>
                      <a:cubicBezTo>
                        <a:pt x="2178898" y="1224745"/>
                        <a:pt x="2179049" y="1224829"/>
                        <a:pt x="2179189" y="1224923"/>
                      </a:cubicBezTo>
                      <a:cubicBezTo>
                        <a:pt x="2179376" y="1225045"/>
                        <a:pt x="2179517" y="1225138"/>
                        <a:pt x="2179667" y="1225251"/>
                      </a:cubicBezTo>
                      <a:cubicBezTo>
                        <a:pt x="2181007" y="1226254"/>
                        <a:pt x="2182076" y="1227688"/>
                        <a:pt x="2182798" y="1228766"/>
                      </a:cubicBezTo>
                      <a:cubicBezTo>
                        <a:pt x="2183051" y="1228738"/>
                        <a:pt x="2183333" y="1228729"/>
                        <a:pt x="2183632" y="1228729"/>
                      </a:cubicBezTo>
                      <a:cubicBezTo>
                        <a:pt x="2185339" y="1228729"/>
                        <a:pt x="2186801" y="1229319"/>
                        <a:pt x="2187813" y="1230407"/>
                      </a:cubicBezTo>
                      <a:cubicBezTo>
                        <a:pt x="2187888" y="1230313"/>
                        <a:pt x="2187954" y="1230219"/>
                        <a:pt x="2188001" y="1230135"/>
                      </a:cubicBezTo>
                      <a:cubicBezTo>
                        <a:pt x="2188657" y="1229019"/>
                        <a:pt x="2189435" y="1228091"/>
                        <a:pt x="2190119" y="1227276"/>
                      </a:cubicBezTo>
                      <a:cubicBezTo>
                        <a:pt x="2191441" y="1225692"/>
                        <a:pt x="2192004" y="1224932"/>
                        <a:pt x="2192050" y="1223920"/>
                      </a:cubicBezTo>
                      <a:cubicBezTo>
                        <a:pt x="2192079" y="1223207"/>
                        <a:pt x="2191900" y="1222861"/>
                        <a:pt x="2190260" y="1221389"/>
                      </a:cubicBezTo>
                      <a:cubicBezTo>
                        <a:pt x="2189463" y="1220686"/>
                        <a:pt x="2188619" y="1219908"/>
                        <a:pt x="2187851" y="1218923"/>
                      </a:cubicBezTo>
                      <a:cubicBezTo>
                        <a:pt x="2185892" y="1216364"/>
                        <a:pt x="2185282" y="1213561"/>
                        <a:pt x="2186135" y="1211021"/>
                      </a:cubicBezTo>
                      <a:cubicBezTo>
                        <a:pt x="2186988" y="1208462"/>
                        <a:pt x="2189201" y="1206578"/>
                        <a:pt x="2192350" y="1205715"/>
                      </a:cubicBezTo>
                      <a:cubicBezTo>
                        <a:pt x="2193503" y="1205396"/>
                        <a:pt x="2193616" y="1205275"/>
                        <a:pt x="2194844" y="1203128"/>
                      </a:cubicBezTo>
                      <a:lnTo>
                        <a:pt x="2195022" y="1202837"/>
                      </a:lnTo>
                      <a:cubicBezTo>
                        <a:pt x="2200253" y="1193707"/>
                        <a:pt x="2197806" y="1184408"/>
                        <a:pt x="2195219" y="1174565"/>
                      </a:cubicBezTo>
                      <a:lnTo>
                        <a:pt x="2194928" y="1173459"/>
                      </a:lnTo>
                      <a:cubicBezTo>
                        <a:pt x="2194178" y="1170628"/>
                        <a:pt x="2194028" y="1167928"/>
                        <a:pt x="2194431" y="1164703"/>
                      </a:cubicBezTo>
                      <a:cubicBezTo>
                        <a:pt x="2194806" y="1161694"/>
                        <a:pt x="2197019" y="1159594"/>
                        <a:pt x="2199812" y="1159594"/>
                      </a:cubicBezTo>
                      <a:close/>
                      <a:moveTo>
                        <a:pt x="1961849" y="1151364"/>
                      </a:moveTo>
                      <a:cubicBezTo>
                        <a:pt x="1961774" y="1151392"/>
                        <a:pt x="1961699" y="1151411"/>
                        <a:pt x="1961624" y="1151439"/>
                      </a:cubicBezTo>
                      <a:cubicBezTo>
                        <a:pt x="1961699" y="1151523"/>
                        <a:pt x="1961774" y="1151608"/>
                        <a:pt x="1961849" y="1151692"/>
                      </a:cubicBezTo>
                      <a:cubicBezTo>
                        <a:pt x="1961849" y="1151579"/>
                        <a:pt x="1961849" y="1151476"/>
                        <a:pt x="1961849" y="1151364"/>
                      </a:cubicBezTo>
                      <a:close/>
                      <a:moveTo>
                        <a:pt x="1814777" y="1127057"/>
                      </a:moveTo>
                      <a:cubicBezTo>
                        <a:pt x="1814468" y="1127404"/>
                        <a:pt x="1814178" y="1127704"/>
                        <a:pt x="1813887" y="1127994"/>
                      </a:cubicBezTo>
                      <a:cubicBezTo>
                        <a:pt x="1812143" y="1129710"/>
                        <a:pt x="1812275" y="1130394"/>
                        <a:pt x="1812687" y="1131228"/>
                      </a:cubicBezTo>
                      <a:cubicBezTo>
                        <a:pt x="1814693" y="1135315"/>
                        <a:pt x="1820074" y="1138400"/>
                        <a:pt x="1825192" y="1138400"/>
                      </a:cubicBezTo>
                      <a:cubicBezTo>
                        <a:pt x="1825633" y="1138400"/>
                        <a:pt x="1826064" y="1138371"/>
                        <a:pt x="1826486" y="1138325"/>
                      </a:cubicBezTo>
                      <a:lnTo>
                        <a:pt x="1826495" y="1138325"/>
                      </a:lnTo>
                      <a:close/>
                      <a:moveTo>
                        <a:pt x="1977504" y="1120776"/>
                      </a:moveTo>
                      <a:lnTo>
                        <a:pt x="1944853" y="1126635"/>
                      </a:lnTo>
                      <a:cubicBezTo>
                        <a:pt x="1945238" y="1127741"/>
                        <a:pt x="1945697" y="1128838"/>
                        <a:pt x="1946175" y="1129944"/>
                      </a:cubicBezTo>
                      <a:cubicBezTo>
                        <a:pt x="1947684" y="1133459"/>
                        <a:pt x="1949400" y="1137434"/>
                        <a:pt x="1948256" y="1142084"/>
                      </a:cubicBezTo>
                      <a:cubicBezTo>
                        <a:pt x="1948219" y="1142234"/>
                        <a:pt x="1948209" y="1142327"/>
                        <a:pt x="1948209" y="1142383"/>
                      </a:cubicBezTo>
                      <a:cubicBezTo>
                        <a:pt x="1948275" y="1142402"/>
                        <a:pt x="1948303" y="1142402"/>
                        <a:pt x="1948303" y="1142402"/>
                      </a:cubicBezTo>
                      <a:cubicBezTo>
                        <a:pt x="1948312" y="1142374"/>
                        <a:pt x="1948509" y="1142196"/>
                        <a:pt x="1948997" y="1141530"/>
                      </a:cubicBezTo>
                      <a:cubicBezTo>
                        <a:pt x="1950712" y="1139121"/>
                        <a:pt x="1952850" y="1137256"/>
                        <a:pt x="1954509" y="1135897"/>
                      </a:cubicBezTo>
                      <a:cubicBezTo>
                        <a:pt x="1956402" y="1134368"/>
                        <a:pt x="1959355" y="1134397"/>
                        <a:pt x="1961220" y="1135972"/>
                      </a:cubicBezTo>
                      <a:cubicBezTo>
                        <a:pt x="1963142" y="1137612"/>
                        <a:pt x="1963630" y="1140387"/>
                        <a:pt x="1962383" y="1142571"/>
                      </a:cubicBezTo>
                      <a:cubicBezTo>
                        <a:pt x="1961802" y="1143612"/>
                        <a:pt x="1961192" y="1144624"/>
                        <a:pt x="1960611" y="1145571"/>
                      </a:cubicBezTo>
                      <a:cubicBezTo>
                        <a:pt x="1962289" y="1144905"/>
                        <a:pt x="1964248" y="1145186"/>
                        <a:pt x="1965673" y="1146274"/>
                      </a:cubicBezTo>
                      <a:cubicBezTo>
                        <a:pt x="1967239" y="1147446"/>
                        <a:pt x="1968017" y="1149377"/>
                        <a:pt x="1967698" y="1151308"/>
                      </a:cubicBezTo>
                      <a:cubicBezTo>
                        <a:pt x="1973801" y="1154054"/>
                        <a:pt x="1973857" y="1159838"/>
                        <a:pt x="1973220" y="1164563"/>
                      </a:cubicBezTo>
                      <a:cubicBezTo>
                        <a:pt x="1971926" y="1174171"/>
                        <a:pt x="1973510" y="1176843"/>
                        <a:pt x="1982678" y="1180452"/>
                      </a:cubicBezTo>
                      <a:lnTo>
                        <a:pt x="1983456" y="1180752"/>
                      </a:lnTo>
                      <a:cubicBezTo>
                        <a:pt x="1985462" y="1181521"/>
                        <a:pt x="1986859" y="1182111"/>
                        <a:pt x="1987909" y="1183302"/>
                      </a:cubicBezTo>
                      <a:cubicBezTo>
                        <a:pt x="1988049" y="1183461"/>
                        <a:pt x="1988171" y="1183621"/>
                        <a:pt x="1988293" y="1183799"/>
                      </a:cubicBezTo>
                      <a:cubicBezTo>
                        <a:pt x="1989024" y="1184867"/>
                        <a:pt x="1989990" y="1186086"/>
                        <a:pt x="1991115" y="1186086"/>
                      </a:cubicBezTo>
                      <a:cubicBezTo>
                        <a:pt x="1992240" y="1186086"/>
                        <a:pt x="1993796" y="1184980"/>
                        <a:pt x="1995024" y="1184005"/>
                      </a:cubicBezTo>
                      <a:cubicBezTo>
                        <a:pt x="1996139" y="1183124"/>
                        <a:pt x="1997077" y="1182505"/>
                        <a:pt x="1997883" y="1182130"/>
                      </a:cubicBezTo>
                      <a:cubicBezTo>
                        <a:pt x="1999599" y="1181324"/>
                        <a:pt x="2001820" y="1181558"/>
                        <a:pt x="2003348" y="1182758"/>
                      </a:cubicBezTo>
                      <a:cubicBezTo>
                        <a:pt x="2003489" y="1182871"/>
                        <a:pt x="2003657" y="1183002"/>
                        <a:pt x="2003863" y="1183199"/>
                      </a:cubicBezTo>
                      <a:close/>
                      <a:moveTo>
                        <a:pt x="2070495" y="1116417"/>
                      </a:moveTo>
                      <a:lnTo>
                        <a:pt x="1983438" y="1120232"/>
                      </a:lnTo>
                      <a:lnTo>
                        <a:pt x="2012029" y="1187951"/>
                      </a:lnTo>
                      <a:cubicBezTo>
                        <a:pt x="2012760" y="1187417"/>
                        <a:pt x="2013388" y="1186798"/>
                        <a:pt x="2013660" y="1186536"/>
                      </a:cubicBezTo>
                      <a:cubicBezTo>
                        <a:pt x="2018450" y="1181793"/>
                        <a:pt x="2023624" y="1179580"/>
                        <a:pt x="2029961" y="1179580"/>
                      </a:cubicBezTo>
                      <a:cubicBezTo>
                        <a:pt x="2030346" y="1179580"/>
                        <a:pt x="2031789" y="1179618"/>
                        <a:pt x="2031789" y="1179618"/>
                      </a:cubicBezTo>
                      <a:cubicBezTo>
                        <a:pt x="2034377" y="1179618"/>
                        <a:pt x="2036092" y="1178127"/>
                        <a:pt x="2036486" y="1175512"/>
                      </a:cubicBezTo>
                      <a:cubicBezTo>
                        <a:pt x="2037845" y="1166372"/>
                        <a:pt x="2041492" y="1158273"/>
                        <a:pt x="2047632" y="1150745"/>
                      </a:cubicBezTo>
                      <a:cubicBezTo>
                        <a:pt x="2049563" y="1148374"/>
                        <a:pt x="2050838" y="1145571"/>
                        <a:pt x="2052075" y="1142852"/>
                      </a:cubicBezTo>
                      <a:lnTo>
                        <a:pt x="2052994" y="1140884"/>
                      </a:lnTo>
                      <a:cubicBezTo>
                        <a:pt x="2055253" y="1136112"/>
                        <a:pt x="2057971" y="1132719"/>
                        <a:pt x="2061318" y="1130497"/>
                      </a:cubicBezTo>
                      <a:cubicBezTo>
                        <a:pt x="2062808" y="1129503"/>
                        <a:pt x="2063746" y="1128191"/>
                        <a:pt x="2064730" y="1126794"/>
                      </a:cubicBezTo>
                      <a:lnTo>
                        <a:pt x="2064852" y="1126635"/>
                      </a:lnTo>
                      <a:cubicBezTo>
                        <a:pt x="2065302" y="1126007"/>
                        <a:pt x="2065770" y="1125360"/>
                        <a:pt x="2066277" y="1124732"/>
                      </a:cubicBezTo>
                      <a:cubicBezTo>
                        <a:pt x="2068433" y="1122107"/>
                        <a:pt x="2069605" y="1119220"/>
                        <a:pt x="2070486" y="1116426"/>
                      </a:cubicBezTo>
                      <a:close/>
                      <a:moveTo>
                        <a:pt x="1167875" y="1109151"/>
                      </a:moveTo>
                      <a:cubicBezTo>
                        <a:pt x="1169038" y="1112845"/>
                        <a:pt x="1172694" y="1115320"/>
                        <a:pt x="1177025" y="1115320"/>
                      </a:cubicBezTo>
                      <a:cubicBezTo>
                        <a:pt x="1177821" y="1115320"/>
                        <a:pt x="1178552" y="1115245"/>
                        <a:pt x="1179218" y="1115095"/>
                      </a:cubicBezTo>
                      <a:cubicBezTo>
                        <a:pt x="1181421" y="1114626"/>
                        <a:pt x="1183568" y="1114017"/>
                        <a:pt x="1185639" y="1113435"/>
                      </a:cubicBezTo>
                      <a:cubicBezTo>
                        <a:pt x="1186277" y="1113257"/>
                        <a:pt x="1186914" y="1113079"/>
                        <a:pt x="1187561" y="1112901"/>
                      </a:cubicBezTo>
                      <a:lnTo>
                        <a:pt x="1187917" y="1112123"/>
                      </a:lnTo>
                      <a:lnTo>
                        <a:pt x="1187936" y="1112123"/>
                      </a:lnTo>
                      <a:close/>
                      <a:moveTo>
                        <a:pt x="2074470" y="1058953"/>
                      </a:moveTo>
                      <a:lnTo>
                        <a:pt x="1990337" y="1113642"/>
                      </a:lnTo>
                      <a:lnTo>
                        <a:pt x="2072314" y="1110043"/>
                      </a:lnTo>
                      <a:cubicBezTo>
                        <a:pt x="2072839" y="1108177"/>
                        <a:pt x="2073448" y="1106199"/>
                        <a:pt x="2074282" y="1104278"/>
                      </a:cubicBezTo>
                      <a:cubicBezTo>
                        <a:pt x="2074695" y="1103265"/>
                        <a:pt x="2075182" y="1102215"/>
                        <a:pt x="2075660" y="1101165"/>
                      </a:cubicBezTo>
                      <a:cubicBezTo>
                        <a:pt x="2078369" y="1095241"/>
                        <a:pt x="2080919" y="1089645"/>
                        <a:pt x="2078238" y="1083223"/>
                      </a:cubicBezTo>
                      <a:cubicBezTo>
                        <a:pt x="2077788" y="1082173"/>
                        <a:pt x="2077704" y="1080973"/>
                        <a:pt x="2078004" y="1079849"/>
                      </a:cubicBezTo>
                      <a:cubicBezTo>
                        <a:pt x="2078098" y="1079530"/>
                        <a:pt x="2078229" y="1079127"/>
                        <a:pt x="2078351" y="1078780"/>
                      </a:cubicBezTo>
                      <a:lnTo>
                        <a:pt x="2078416" y="1078592"/>
                      </a:lnTo>
                      <a:cubicBezTo>
                        <a:pt x="2078623" y="1078011"/>
                        <a:pt x="2078773" y="1077589"/>
                        <a:pt x="2078838" y="1077214"/>
                      </a:cubicBezTo>
                      <a:lnTo>
                        <a:pt x="2078848" y="1077214"/>
                      </a:lnTo>
                      <a:cubicBezTo>
                        <a:pt x="2079710" y="1072208"/>
                        <a:pt x="2080010" y="1066837"/>
                        <a:pt x="2076448" y="1061484"/>
                      </a:cubicBezTo>
                      <a:cubicBezTo>
                        <a:pt x="2075857" y="1060603"/>
                        <a:pt x="2075163" y="1059760"/>
                        <a:pt x="2074470" y="1058953"/>
                      </a:cubicBezTo>
                      <a:close/>
                      <a:moveTo>
                        <a:pt x="600110" y="1047414"/>
                      </a:moveTo>
                      <a:lnTo>
                        <a:pt x="610094" y="1191701"/>
                      </a:lnTo>
                      <a:cubicBezTo>
                        <a:pt x="610094" y="1191701"/>
                        <a:pt x="635123" y="1195685"/>
                        <a:pt x="635123" y="1195685"/>
                      </a:cubicBezTo>
                      <a:cubicBezTo>
                        <a:pt x="635376" y="1194223"/>
                        <a:pt x="636267" y="1192929"/>
                        <a:pt x="637542" y="1192132"/>
                      </a:cubicBezTo>
                      <a:cubicBezTo>
                        <a:pt x="638694" y="1191429"/>
                        <a:pt x="640082" y="1191204"/>
                        <a:pt x="641385" y="1191476"/>
                      </a:cubicBezTo>
                      <a:lnTo>
                        <a:pt x="641478" y="1191420"/>
                      </a:lnTo>
                      <a:cubicBezTo>
                        <a:pt x="641938" y="1191092"/>
                        <a:pt x="642275" y="1190857"/>
                        <a:pt x="641647" y="1188607"/>
                      </a:cubicBezTo>
                      <a:cubicBezTo>
                        <a:pt x="641582" y="1188345"/>
                        <a:pt x="641516" y="1188195"/>
                        <a:pt x="641478" y="1188111"/>
                      </a:cubicBezTo>
                      <a:cubicBezTo>
                        <a:pt x="641357" y="1188139"/>
                        <a:pt x="641141" y="1188195"/>
                        <a:pt x="640822" y="1188317"/>
                      </a:cubicBezTo>
                      <a:cubicBezTo>
                        <a:pt x="639857" y="1188692"/>
                        <a:pt x="639135" y="1188842"/>
                        <a:pt x="638554" y="1188945"/>
                      </a:cubicBezTo>
                      <a:cubicBezTo>
                        <a:pt x="638226" y="1189001"/>
                        <a:pt x="637926" y="1189029"/>
                        <a:pt x="637635" y="1189029"/>
                      </a:cubicBezTo>
                      <a:cubicBezTo>
                        <a:pt x="636116" y="1189029"/>
                        <a:pt x="634682" y="1188410"/>
                        <a:pt x="633698" y="1187342"/>
                      </a:cubicBezTo>
                      <a:cubicBezTo>
                        <a:pt x="632667" y="1186217"/>
                        <a:pt x="632039" y="1184576"/>
                        <a:pt x="631842" y="1182449"/>
                      </a:cubicBezTo>
                      <a:cubicBezTo>
                        <a:pt x="631814" y="1182008"/>
                        <a:pt x="631645" y="1181530"/>
                        <a:pt x="631486" y="1181108"/>
                      </a:cubicBezTo>
                      <a:cubicBezTo>
                        <a:pt x="630745" y="1179111"/>
                        <a:pt x="631280" y="1176880"/>
                        <a:pt x="632845" y="1175427"/>
                      </a:cubicBezTo>
                      <a:cubicBezTo>
                        <a:pt x="634401" y="1174002"/>
                        <a:pt x="636717" y="1173637"/>
                        <a:pt x="638610" y="1174518"/>
                      </a:cubicBezTo>
                      <a:lnTo>
                        <a:pt x="639435" y="1174912"/>
                      </a:lnTo>
                      <a:cubicBezTo>
                        <a:pt x="640026" y="1175193"/>
                        <a:pt x="640757" y="1175540"/>
                        <a:pt x="641394" y="1175690"/>
                      </a:cubicBezTo>
                      <a:cubicBezTo>
                        <a:pt x="642585" y="1175952"/>
                        <a:pt x="643560" y="1176084"/>
                        <a:pt x="644403" y="1176084"/>
                      </a:cubicBezTo>
                      <a:cubicBezTo>
                        <a:pt x="645200" y="1176084"/>
                        <a:pt x="646269" y="1175952"/>
                        <a:pt x="646831" y="1175334"/>
                      </a:cubicBezTo>
                      <a:cubicBezTo>
                        <a:pt x="647619" y="1174527"/>
                        <a:pt x="647947" y="1172850"/>
                        <a:pt x="647844" y="1170328"/>
                      </a:cubicBezTo>
                      <a:cubicBezTo>
                        <a:pt x="647797" y="1169156"/>
                        <a:pt x="647806" y="1168003"/>
                        <a:pt x="647806" y="1166934"/>
                      </a:cubicBezTo>
                      <a:lnTo>
                        <a:pt x="647806" y="1166194"/>
                      </a:lnTo>
                      <a:cubicBezTo>
                        <a:pt x="647825" y="1164703"/>
                        <a:pt x="647834" y="1163241"/>
                        <a:pt x="647750" y="1161647"/>
                      </a:cubicBezTo>
                      <a:cubicBezTo>
                        <a:pt x="647675" y="1160026"/>
                        <a:pt x="648331" y="1158479"/>
                        <a:pt x="649568" y="1157420"/>
                      </a:cubicBezTo>
                      <a:cubicBezTo>
                        <a:pt x="650778" y="1156389"/>
                        <a:pt x="652390" y="1155957"/>
                        <a:pt x="654021" y="1156248"/>
                      </a:cubicBezTo>
                      <a:cubicBezTo>
                        <a:pt x="655418" y="1156529"/>
                        <a:pt x="656815" y="1156670"/>
                        <a:pt x="658174" y="1156670"/>
                      </a:cubicBezTo>
                      <a:cubicBezTo>
                        <a:pt x="663424" y="1156670"/>
                        <a:pt x="668261" y="1154814"/>
                        <a:pt x="673388" y="1152845"/>
                      </a:cubicBezTo>
                      <a:lnTo>
                        <a:pt x="673670" y="1153370"/>
                      </a:lnTo>
                      <a:lnTo>
                        <a:pt x="673463" y="1152826"/>
                      </a:lnTo>
                      <a:lnTo>
                        <a:pt x="674316" y="1152498"/>
                      </a:lnTo>
                      <a:cubicBezTo>
                        <a:pt x="674372" y="1152470"/>
                        <a:pt x="674429" y="1152451"/>
                        <a:pt x="674476" y="1152433"/>
                      </a:cubicBezTo>
                      <a:close/>
                      <a:moveTo>
                        <a:pt x="1981872" y="1045886"/>
                      </a:moveTo>
                      <a:lnTo>
                        <a:pt x="1981872" y="1111861"/>
                      </a:lnTo>
                      <a:lnTo>
                        <a:pt x="2070514" y="1054248"/>
                      </a:lnTo>
                      <a:cubicBezTo>
                        <a:pt x="2068995" y="1052167"/>
                        <a:pt x="2068217" y="1050395"/>
                        <a:pt x="2068002" y="1048567"/>
                      </a:cubicBezTo>
                      <a:cubicBezTo>
                        <a:pt x="2067974" y="1048333"/>
                        <a:pt x="2067945" y="1048108"/>
                        <a:pt x="2067908" y="1047882"/>
                      </a:cubicBezTo>
                      <a:close/>
                      <a:moveTo>
                        <a:pt x="594364" y="1044630"/>
                      </a:moveTo>
                      <a:lnTo>
                        <a:pt x="582150" y="1058700"/>
                      </a:lnTo>
                      <a:cubicBezTo>
                        <a:pt x="581981" y="1064812"/>
                        <a:pt x="581437" y="1070521"/>
                        <a:pt x="580490" y="1076146"/>
                      </a:cubicBezTo>
                      <a:cubicBezTo>
                        <a:pt x="579159" y="1084057"/>
                        <a:pt x="579056" y="1091650"/>
                        <a:pt x="580172" y="1098691"/>
                      </a:cubicBezTo>
                      <a:lnTo>
                        <a:pt x="580528" y="1100978"/>
                      </a:lnTo>
                      <a:cubicBezTo>
                        <a:pt x="582000" y="1109977"/>
                        <a:pt x="583528" y="1119295"/>
                        <a:pt x="579666" y="1128697"/>
                      </a:cubicBezTo>
                      <a:cubicBezTo>
                        <a:pt x="579591" y="1128866"/>
                        <a:pt x="579572" y="1129288"/>
                        <a:pt x="579553" y="1129588"/>
                      </a:cubicBezTo>
                      <a:lnTo>
                        <a:pt x="579553" y="1129738"/>
                      </a:lnTo>
                      <a:cubicBezTo>
                        <a:pt x="579525" y="1130225"/>
                        <a:pt x="579488" y="1130825"/>
                        <a:pt x="579272" y="1131556"/>
                      </a:cubicBezTo>
                      <a:lnTo>
                        <a:pt x="579272" y="1131566"/>
                      </a:lnTo>
                      <a:cubicBezTo>
                        <a:pt x="578709" y="1133384"/>
                        <a:pt x="578400" y="1135315"/>
                        <a:pt x="578109" y="1137181"/>
                      </a:cubicBezTo>
                      <a:cubicBezTo>
                        <a:pt x="577547" y="1140808"/>
                        <a:pt x="576975" y="1144493"/>
                        <a:pt x="574735" y="1147783"/>
                      </a:cubicBezTo>
                      <a:cubicBezTo>
                        <a:pt x="573591" y="1149480"/>
                        <a:pt x="573591" y="1150145"/>
                        <a:pt x="574754" y="1152854"/>
                      </a:cubicBezTo>
                      <a:lnTo>
                        <a:pt x="575531" y="1154607"/>
                      </a:lnTo>
                      <a:cubicBezTo>
                        <a:pt x="577594" y="1159276"/>
                        <a:pt x="579731" y="1164104"/>
                        <a:pt x="578034" y="1170018"/>
                      </a:cubicBezTo>
                      <a:lnTo>
                        <a:pt x="604329" y="1188542"/>
                      </a:lnTo>
                      <a:close/>
                      <a:moveTo>
                        <a:pt x="581728" y="1036380"/>
                      </a:moveTo>
                      <a:cubicBezTo>
                        <a:pt x="581559" y="1038208"/>
                        <a:pt x="581540" y="1039914"/>
                        <a:pt x="581662" y="1041573"/>
                      </a:cubicBezTo>
                      <a:cubicBezTo>
                        <a:pt x="581878" y="1044292"/>
                        <a:pt x="582037" y="1047039"/>
                        <a:pt x="582122" y="1049748"/>
                      </a:cubicBezTo>
                      <a:lnTo>
                        <a:pt x="591280" y="1039202"/>
                      </a:lnTo>
                      <a:close/>
                      <a:moveTo>
                        <a:pt x="1341298" y="1034074"/>
                      </a:moveTo>
                      <a:lnTo>
                        <a:pt x="1341298" y="1034084"/>
                      </a:lnTo>
                      <a:cubicBezTo>
                        <a:pt x="1341344" y="1035209"/>
                        <a:pt x="1341344" y="1036333"/>
                        <a:pt x="1341344" y="1037421"/>
                      </a:cubicBezTo>
                      <a:cubicBezTo>
                        <a:pt x="1341326" y="1038733"/>
                        <a:pt x="1341316" y="1039643"/>
                        <a:pt x="1341363" y="1040533"/>
                      </a:cubicBezTo>
                      <a:cubicBezTo>
                        <a:pt x="1341391" y="1041555"/>
                        <a:pt x="1342019" y="1042370"/>
                        <a:pt x="1342966" y="1043486"/>
                      </a:cubicBezTo>
                      <a:cubicBezTo>
                        <a:pt x="1344888" y="1045736"/>
                        <a:pt x="1346735" y="1046570"/>
                        <a:pt x="1349781" y="1046570"/>
                      </a:cubicBezTo>
                      <a:cubicBezTo>
                        <a:pt x="1350869" y="1046570"/>
                        <a:pt x="1352134" y="1046476"/>
                        <a:pt x="1354140" y="1046242"/>
                      </a:cubicBezTo>
                      <a:cubicBezTo>
                        <a:pt x="1357862" y="1045811"/>
                        <a:pt x="1360318" y="1044414"/>
                        <a:pt x="1362239" y="1041602"/>
                      </a:cubicBezTo>
                      <a:close/>
                      <a:moveTo>
                        <a:pt x="582468" y="1028422"/>
                      </a:moveTo>
                      <a:cubicBezTo>
                        <a:pt x="582450" y="1028965"/>
                        <a:pt x="582431" y="1029509"/>
                        <a:pt x="582393" y="1030043"/>
                      </a:cubicBezTo>
                      <a:lnTo>
                        <a:pt x="585056" y="1030831"/>
                      </a:lnTo>
                      <a:close/>
                      <a:moveTo>
                        <a:pt x="1859689" y="1027906"/>
                      </a:moveTo>
                      <a:lnTo>
                        <a:pt x="1815593" y="1052270"/>
                      </a:lnTo>
                      <a:cubicBezTo>
                        <a:pt x="1815621" y="1054322"/>
                        <a:pt x="1816052" y="1056526"/>
                        <a:pt x="1816896" y="1058991"/>
                      </a:cubicBezTo>
                      <a:cubicBezTo>
                        <a:pt x="1817365" y="1060341"/>
                        <a:pt x="1817899" y="1061878"/>
                        <a:pt x="1817927" y="1063744"/>
                      </a:cubicBezTo>
                      <a:cubicBezTo>
                        <a:pt x="1817965" y="1065918"/>
                        <a:pt x="1816624" y="1067915"/>
                        <a:pt x="1814599" y="1068712"/>
                      </a:cubicBezTo>
                      <a:cubicBezTo>
                        <a:pt x="1814159" y="1068881"/>
                        <a:pt x="1813831" y="1069021"/>
                        <a:pt x="1813587" y="1069134"/>
                      </a:cubicBezTo>
                      <a:cubicBezTo>
                        <a:pt x="1817027" y="1080139"/>
                        <a:pt x="1818687" y="1090113"/>
                        <a:pt x="1818658" y="1099609"/>
                      </a:cubicBezTo>
                      <a:cubicBezTo>
                        <a:pt x="1818649" y="1101297"/>
                        <a:pt x="1818996" y="1102965"/>
                        <a:pt x="1819361" y="1104728"/>
                      </a:cubicBezTo>
                      <a:lnTo>
                        <a:pt x="1819483" y="1105327"/>
                      </a:lnTo>
                      <a:cubicBezTo>
                        <a:pt x="1819652" y="1106190"/>
                        <a:pt x="1819811" y="1106977"/>
                        <a:pt x="1819943" y="1107765"/>
                      </a:cubicBezTo>
                      <a:lnTo>
                        <a:pt x="1819952" y="1107765"/>
                      </a:lnTo>
                      <a:cubicBezTo>
                        <a:pt x="1820815" y="1113127"/>
                        <a:pt x="1820224" y="1117945"/>
                        <a:pt x="1818199" y="1122088"/>
                      </a:cubicBezTo>
                      <a:lnTo>
                        <a:pt x="1833085" y="1136403"/>
                      </a:lnTo>
                      <a:cubicBezTo>
                        <a:pt x="1833582" y="1136215"/>
                        <a:pt x="1834041" y="1136028"/>
                        <a:pt x="1834473" y="1135840"/>
                      </a:cubicBezTo>
                      <a:close/>
                      <a:moveTo>
                        <a:pt x="1865548" y="1027306"/>
                      </a:moveTo>
                      <a:lnTo>
                        <a:pt x="1841269" y="1131228"/>
                      </a:lnTo>
                      <a:cubicBezTo>
                        <a:pt x="1844541" y="1129578"/>
                        <a:pt x="1847850" y="1129429"/>
                        <a:pt x="1850746" y="1129429"/>
                      </a:cubicBezTo>
                      <a:lnTo>
                        <a:pt x="1854983" y="1129466"/>
                      </a:lnTo>
                      <a:cubicBezTo>
                        <a:pt x="1856361" y="1129466"/>
                        <a:pt x="1857730" y="1129625"/>
                        <a:pt x="1859380" y="1129832"/>
                      </a:cubicBezTo>
                      <a:lnTo>
                        <a:pt x="1860626" y="1129982"/>
                      </a:lnTo>
                      <a:cubicBezTo>
                        <a:pt x="1865904" y="1130600"/>
                        <a:pt x="1868707" y="1129391"/>
                        <a:pt x="1870479" y="1125735"/>
                      </a:cubicBezTo>
                      <a:cubicBezTo>
                        <a:pt x="1871997" y="1122595"/>
                        <a:pt x="1874369" y="1121976"/>
                        <a:pt x="1875653" y="1121882"/>
                      </a:cubicBezTo>
                      <a:cubicBezTo>
                        <a:pt x="1877931" y="1121732"/>
                        <a:pt x="1879722" y="1120626"/>
                        <a:pt x="1882215" y="1118657"/>
                      </a:cubicBezTo>
                      <a:cubicBezTo>
                        <a:pt x="1883378" y="1117767"/>
                        <a:pt x="1885318" y="1116286"/>
                        <a:pt x="1887765" y="1116286"/>
                      </a:cubicBezTo>
                      <a:cubicBezTo>
                        <a:pt x="1888112" y="1116286"/>
                        <a:pt x="1888487" y="1116323"/>
                        <a:pt x="1888852" y="1116398"/>
                      </a:cubicBezTo>
                      <a:cubicBezTo>
                        <a:pt x="1890052" y="1116651"/>
                        <a:pt x="1891280" y="1116773"/>
                        <a:pt x="1892499" y="1116773"/>
                      </a:cubicBezTo>
                      <a:cubicBezTo>
                        <a:pt x="1897364" y="1116773"/>
                        <a:pt x="1901845" y="1114842"/>
                        <a:pt x="1906597" y="1112799"/>
                      </a:cubicBezTo>
                      <a:lnTo>
                        <a:pt x="1907310" y="1112508"/>
                      </a:lnTo>
                      <a:cubicBezTo>
                        <a:pt x="1910263" y="1111243"/>
                        <a:pt x="1913825" y="1110539"/>
                        <a:pt x="1917040" y="1110539"/>
                      </a:cubicBezTo>
                      <a:cubicBezTo>
                        <a:pt x="1920255" y="1110539"/>
                        <a:pt x="1923246" y="1111186"/>
                        <a:pt x="1925693" y="1112414"/>
                      </a:cubicBezTo>
                      <a:cubicBezTo>
                        <a:pt x="1930558" y="1114842"/>
                        <a:pt x="1934345" y="1116539"/>
                        <a:pt x="1937991" y="1117917"/>
                      </a:cubicBezTo>
                      <a:cubicBezTo>
                        <a:pt x="1939641" y="1118545"/>
                        <a:pt x="1941188" y="1119539"/>
                        <a:pt x="1942303" y="1120682"/>
                      </a:cubicBezTo>
                      <a:lnTo>
                        <a:pt x="1972057" y="1115348"/>
                      </a:lnTo>
                      <a:lnTo>
                        <a:pt x="1972067" y="1115339"/>
                      </a:lnTo>
                      <a:close/>
                      <a:moveTo>
                        <a:pt x="1874866" y="1027231"/>
                      </a:moveTo>
                      <a:lnTo>
                        <a:pt x="1976351" y="1111102"/>
                      </a:lnTo>
                      <a:lnTo>
                        <a:pt x="1976351" y="1045370"/>
                      </a:lnTo>
                      <a:close/>
                      <a:moveTo>
                        <a:pt x="2165391" y="1023294"/>
                      </a:moveTo>
                      <a:cubicBezTo>
                        <a:pt x="2166544" y="1023294"/>
                        <a:pt x="2167687" y="1023707"/>
                        <a:pt x="2168812" y="1024503"/>
                      </a:cubicBezTo>
                      <a:cubicBezTo>
                        <a:pt x="2173827" y="1028094"/>
                        <a:pt x="2177249" y="1032866"/>
                        <a:pt x="2179677" y="1036615"/>
                      </a:cubicBezTo>
                      <a:cubicBezTo>
                        <a:pt x="2181336" y="1039193"/>
                        <a:pt x="2180727" y="1041124"/>
                        <a:pt x="2180221" y="1042043"/>
                      </a:cubicBezTo>
                      <a:cubicBezTo>
                        <a:pt x="2179471" y="1043440"/>
                        <a:pt x="2178027" y="1044283"/>
                        <a:pt x="2176368" y="1044283"/>
                      </a:cubicBezTo>
                      <a:cubicBezTo>
                        <a:pt x="2175374" y="1044283"/>
                        <a:pt x="2174381" y="1043993"/>
                        <a:pt x="2173340" y="1043402"/>
                      </a:cubicBezTo>
                      <a:lnTo>
                        <a:pt x="2173340" y="1043393"/>
                      </a:lnTo>
                      <a:cubicBezTo>
                        <a:pt x="2167969" y="1040383"/>
                        <a:pt x="2163975" y="1036071"/>
                        <a:pt x="2161463" y="1030569"/>
                      </a:cubicBezTo>
                      <a:cubicBezTo>
                        <a:pt x="2160300" y="1028009"/>
                        <a:pt x="2161022" y="1026200"/>
                        <a:pt x="2161566" y="1025347"/>
                      </a:cubicBezTo>
                      <a:cubicBezTo>
                        <a:pt x="2162419" y="1024063"/>
                        <a:pt x="2163844" y="1023294"/>
                        <a:pt x="2165391" y="1023294"/>
                      </a:cubicBezTo>
                      <a:close/>
                      <a:moveTo>
                        <a:pt x="1856614" y="1019994"/>
                      </a:moveTo>
                      <a:cubicBezTo>
                        <a:pt x="1855771" y="1020238"/>
                        <a:pt x="1854936" y="1020491"/>
                        <a:pt x="1854102" y="1020744"/>
                      </a:cubicBezTo>
                      <a:cubicBezTo>
                        <a:pt x="1852715" y="1021166"/>
                        <a:pt x="1851449" y="1021541"/>
                        <a:pt x="1850174" y="1021916"/>
                      </a:cubicBezTo>
                      <a:cubicBezTo>
                        <a:pt x="1842591" y="1024100"/>
                        <a:pt x="1834782" y="1026341"/>
                        <a:pt x="1827367" y="1030015"/>
                      </a:cubicBezTo>
                      <a:cubicBezTo>
                        <a:pt x="1826692" y="1030353"/>
                        <a:pt x="1826139" y="1030925"/>
                        <a:pt x="1825558" y="1031534"/>
                      </a:cubicBezTo>
                      <a:cubicBezTo>
                        <a:pt x="1824367" y="1032771"/>
                        <a:pt x="1822802" y="1034402"/>
                        <a:pt x="1819980" y="1034768"/>
                      </a:cubicBezTo>
                      <a:cubicBezTo>
                        <a:pt x="1819174" y="1034880"/>
                        <a:pt x="1818593" y="1034956"/>
                        <a:pt x="1818499" y="1038911"/>
                      </a:cubicBezTo>
                      <a:cubicBezTo>
                        <a:pt x="1818471" y="1040111"/>
                        <a:pt x="1818443" y="1040899"/>
                        <a:pt x="1818340" y="1041630"/>
                      </a:cubicBezTo>
                      <a:cubicBezTo>
                        <a:pt x="1818208" y="1042446"/>
                        <a:pt x="1818002" y="1043271"/>
                        <a:pt x="1817730" y="1044086"/>
                      </a:cubicBezTo>
                      <a:lnTo>
                        <a:pt x="1817740" y="1044095"/>
                      </a:lnTo>
                      <a:lnTo>
                        <a:pt x="1858527" y="1021560"/>
                      </a:lnTo>
                      <a:close/>
                      <a:moveTo>
                        <a:pt x="1280262" y="1014913"/>
                      </a:moveTo>
                      <a:lnTo>
                        <a:pt x="1197141" y="1108514"/>
                      </a:lnTo>
                      <a:lnTo>
                        <a:pt x="1201950" y="1110839"/>
                      </a:lnTo>
                      <a:cubicBezTo>
                        <a:pt x="1202447" y="1110876"/>
                        <a:pt x="1202944" y="1110914"/>
                        <a:pt x="1203441" y="1110979"/>
                      </a:cubicBezTo>
                      <a:cubicBezTo>
                        <a:pt x="1204800" y="1111129"/>
                        <a:pt x="1206169" y="1111214"/>
                        <a:pt x="1207491" y="1111214"/>
                      </a:cubicBezTo>
                      <a:cubicBezTo>
                        <a:pt x="1215909" y="1111214"/>
                        <a:pt x="1223914" y="1107970"/>
                        <a:pt x="1231282" y="1101568"/>
                      </a:cubicBezTo>
                      <a:cubicBezTo>
                        <a:pt x="1237460" y="1096206"/>
                        <a:pt x="1243844" y="1090675"/>
                        <a:pt x="1248090" y="1083241"/>
                      </a:cubicBezTo>
                      <a:cubicBezTo>
                        <a:pt x="1250574" y="1078892"/>
                        <a:pt x="1254343" y="1075142"/>
                        <a:pt x="1258055" y="1071730"/>
                      </a:cubicBezTo>
                      <a:cubicBezTo>
                        <a:pt x="1262470" y="1067643"/>
                        <a:pt x="1264739" y="1061221"/>
                        <a:pt x="1263979" y="1054969"/>
                      </a:cubicBezTo>
                      <a:lnTo>
                        <a:pt x="1263979" y="1054978"/>
                      </a:lnTo>
                      <a:cubicBezTo>
                        <a:pt x="1263389" y="1050310"/>
                        <a:pt x="1265311" y="1048247"/>
                        <a:pt x="1267682" y="1046204"/>
                      </a:cubicBezTo>
                      <a:cubicBezTo>
                        <a:pt x="1269669" y="1044488"/>
                        <a:pt x="1272013" y="1043889"/>
                        <a:pt x="1274085" y="1043354"/>
                      </a:cubicBezTo>
                      <a:cubicBezTo>
                        <a:pt x="1274853" y="1043157"/>
                        <a:pt x="1275575" y="1042970"/>
                        <a:pt x="1276269" y="1042726"/>
                      </a:cubicBezTo>
                      <a:cubicBezTo>
                        <a:pt x="1280769" y="1041236"/>
                        <a:pt x="1282531" y="1039051"/>
                        <a:pt x="1283000" y="1034374"/>
                      </a:cubicBezTo>
                      <a:cubicBezTo>
                        <a:pt x="1283637" y="1028234"/>
                        <a:pt x="1282372" y="1022647"/>
                        <a:pt x="1280769" y="1016497"/>
                      </a:cubicBezTo>
                      <a:close/>
                      <a:moveTo>
                        <a:pt x="2041576" y="1013114"/>
                      </a:moveTo>
                      <a:lnTo>
                        <a:pt x="2041576" y="1013123"/>
                      </a:lnTo>
                      <a:lnTo>
                        <a:pt x="1991143" y="1039802"/>
                      </a:lnTo>
                      <a:lnTo>
                        <a:pt x="2064814" y="1041508"/>
                      </a:lnTo>
                      <a:cubicBezTo>
                        <a:pt x="2064083" y="1040796"/>
                        <a:pt x="2063202" y="1040130"/>
                        <a:pt x="2062077" y="1039418"/>
                      </a:cubicBezTo>
                      <a:cubicBezTo>
                        <a:pt x="2060812" y="1038612"/>
                        <a:pt x="2059940" y="1037309"/>
                        <a:pt x="2059696" y="1035827"/>
                      </a:cubicBezTo>
                      <a:cubicBezTo>
                        <a:pt x="2059621" y="1035218"/>
                        <a:pt x="2059593" y="1034937"/>
                        <a:pt x="2059537" y="1034702"/>
                      </a:cubicBezTo>
                      <a:cubicBezTo>
                        <a:pt x="2058178" y="1028909"/>
                        <a:pt x="2056903" y="1023425"/>
                        <a:pt x="2051269" y="1020116"/>
                      </a:cubicBezTo>
                      <a:cubicBezTo>
                        <a:pt x="2050575" y="1019704"/>
                        <a:pt x="2049881" y="1019235"/>
                        <a:pt x="2049216" y="1018776"/>
                      </a:cubicBezTo>
                      <a:lnTo>
                        <a:pt x="2048550" y="1018316"/>
                      </a:lnTo>
                      <a:cubicBezTo>
                        <a:pt x="2047575" y="1017642"/>
                        <a:pt x="2046657" y="1016995"/>
                        <a:pt x="2045607" y="1016423"/>
                      </a:cubicBezTo>
                      <a:cubicBezTo>
                        <a:pt x="2043873" y="1015448"/>
                        <a:pt x="2042448" y="1014576"/>
                        <a:pt x="2041576" y="1013114"/>
                      </a:cubicBezTo>
                      <a:close/>
                      <a:moveTo>
                        <a:pt x="721178" y="1008876"/>
                      </a:moveTo>
                      <a:lnTo>
                        <a:pt x="721918" y="1079998"/>
                      </a:lnTo>
                      <a:cubicBezTo>
                        <a:pt x="722443" y="1078920"/>
                        <a:pt x="723081" y="1077880"/>
                        <a:pt x="723896" y="1076933"/>
                      </a:cubicBezTo>
                      <a:cubicBezTo>
                        <a:pt x="728105" y="1072068"/>
                        <a:pt x="729211" y="1067174"/>
                        <a:pt x="727374" y="1061540"/>
                      </a:cubicBezTo>
                      <a:cubicBezTo>
                        <a:pt x="725912" y="1056985"/>
                        <a:pt x="726943" y="1052410"/>
                        <a:pt x="730140" y="1049307"/>
                      </a:cubicBezTo>
                      <a:lnTo>
                        <a:pt x="732061" y="1047414"/>
                      </a:lnTo>
                      <a:cubicBezTo>
                        <a:pt x="736355" y="1043148"/>
                        <a:pt x="740770" y="1038771"/>
                        <a:pt x="746985" y="1036802"/>
                      </a:cubicBezTo>
                      <a:cubicBezTo>
                        <a:pt x="748794" y="1036240"/>
                        <a:pt x="750106" y="1035377"/>
                        <a:pt x="751119" y="1034083"/>
                      </a:cubicBezTo>
                      <a:cubicBezTo>
                        <a:pt x="753725" y="1030737"/>
                        <a:pt x="757306" y="1029106"/>
                        <a:pt x="762049" y="1029106"/>
                      </a:cubicBezTo>
                      <a:lnTo>
                        <a:pt x="762396" y="1029106"/>
                      </a:lnTo>
                      <a:close/>
                      <a:moveTo>
                        <a:pt x="715666" y="1008052"/>
                      </a:moveTo>
                      <a:lnTo>
                        <a:pt x="601554" y="1039417"/>
                      </a:lnTo>
                      <a:lnTo>
                        <a:pt x="678094" y="1147511"/>
                      </a:lnTo>
                      <a:cubicBezTo>
                        <a:pt x="678713" y="1145533"/>
                        <a:pt x="679594" y="1143677"/>
                        <a:pt x="680400" y="1142055"/>
                      </a:cubicBezTo>
                      <a:cubicBezTo>
                        <a:pt x="680935" y="1140968"/>
                        <a:pt x="681169" y="1140302"/>
                        <a:pt x="681122" y="1140077"/>
                      </a:cubicBezTo>
                      <a:cubicBezTo>
                        <a:pt x="681103" y="1140059"/>
                        <a:pt x="680869" y="1139834"/>
                        <a:pt x="679669" y="1139449"/>
                      </a:cubicBezTo>
                      <a:cubicBezTo>
                        <a:pt x="678132" y="1138962"/>
                        <a:pt x="676876" y="1137818"/>
                        <a:pt x="676304" y="1136384"/>
                      </a:cubicBezTo>
                      <a:cubicBezTo>
                        <a:pt x="675751" y="1135034"/>
                        <a:pt x="675769" y="1133478"/>
                        <a:pt x="676360" y="1131894"/>
                      </a:cubicBezTo>
                      <a:cubicBezTo>
                        <a:pt x="676782" y="1130816"/>
                        <a:pt x="676894" y="1129897"/>
                        <a:pt x="676679" y="1129297"/>
                      </a:cubicBezTo>
                      <a:cubicBezTo>
                        <a:pt x="676032" y="1127516"/>
                        <a:pt x="676388" y="1125529"/>
                        <a:pt x="677607" y="1124104"/>
                      </a:cubicBezTo>
                      <a:cubicBezTo>
                        <a:pt x="678591" y="1122923"/>
                        <a:pt x="680053" y="1122248"/>
                        <a:pt x="681609" y="1122248"/>
                      </a:cubicBezTo>
                      <a:cubicBezTo>
                        <a:pt x="681909" y="1122248"/>
                        <a:pt x="682228" y="1122276"/>
                        <a:pt x="682556" y="1122332"/>
                      </a:cubicBezTo>
                      <a:cubicBezTo>
                        <a:pt x="685359" y="1122857"/>
                        <a:pt x="688162" y="1123176"/>
                        <a:pt x="690909" y="1123307"/>
                      </a:cubicBezTo>
                      <a:lnTo>
                        <a:pt x="691537" y="1123307"/>
                      </a:lnTo>
                      <a:cubicBezTo>
                        <a:pt x="694143" y="1123307"/>
                        <a:pt x="696018" y="1122379"/>
                        <a:pt x="697264" y="1120485"/>
                      </a:cubicBezTo>
                      <a:cubicBezTo>
                        <a:pt x="699514" y="1117092"/>
                        <a:pt x="701539" y="1113324"/>
                        <a:pt x="703320" y="1109996"/>
                      </a:cubicBezTo>
                      <a:lnTo>
                        <a:pt x="703339" y="1109958"/>
                      </a:lnTo>
                      <a:lnTo>
                        <a:pt x="703357" y="1109939"/>
                      </a:lnTo>
                      <a:lnTo>
                        <a:pt x="703873" y="1110221"/>
                      </a:lnTo>
                      <a:lnTo>
                        <a:pt x="703376" y="1109911"/>
                      </a:lnTo>
                      <a:cubicBezTo>
                        <a:pt x="707079" y="1103031"/>
                        <a:pt x="710585" y="1096525"/>
                        <a:pt x="716153" y="1090994"/>
                      </a:cubicBezTo>
                      <a:cubicBezTo>
                        <a:pt x="716237" y="1090732"/>
                        <a:pt x="716359" y="1090460"/>
                        <a:pt x="716519" y="1090169"/>
                      </a:cubicBezTo>
                      <a:close/>
                      <a:moveTo>
                        <a:pt x="2259994" y="1003955"/>
                      </a:moveTo>
                      <a:cubicBezTo>
                        <a:pt x="2259460" y="1003955"/>
                        <a:pt x="2258372" y="1004508"/>
                        <a:pt x="2257604" y="1005399"/>
                      </a:cubicBezTo>
                      <a:cubicBezTo>
                        <a:pt x="2257004" y="1006073"/>
                        <a:pt x="2256873" y="1006561"/>
                        <a:pt x="2256873" y="1006673"/>
                      </a:cubicBezTo>
                      <a:cubicBezTo>
                        <a:pt x="2256910" y="1007001"/>
                        <a:pt x="2256985" y="1007086"/>
                        <a:pt x="2256985" y="1007086"/>
                      </a:cubicBezTo>
                      <a:cubicBezTo>
                        <a:pt x="2256994" y="1007095"/>
                        <a:pt x="2257041" y="1007114"/>
                        <a:pt x="2257069" y="1007123"/>
                      </a:cubicBezTo>
                      <a:cubicBezTo>
                        <a:pt x="2257473" y="1007264"/>
                        <a:pt x="2258166" y="1007348"/>
                        <a:pt x="2258869" y="1007348"/>
                      </a:cubicBezTo>
                      <a:cubicBezTo>
                        <a:pt x="2259863" y="1007348"/>
                        <a:pt x="2260847" y="1007189"/>
                        <a:pt x="2261419" y="1006926"/>
                      </a:cubicBezTo>
                      <a:cubicBezTo>
                        <a:pt x="2261541" y="1006870"/>
                        <a:pt x="2261710" y="1006795"/>
                        <a:pt x="2261738" y="1006121"/>
                      </a:cubicBezTo>
                      <a:cubicBezTo>
                        <a:pt x="2261766" y="1005474"/>
                        <a:pt x="2261653" y="1004930"/>
                        <a:pt x="2261419" y="1004583"/>
                      </a:cubicBezTo>
                      <a:cubicBezTo>
                        <a:pt x="2261344" y="1004480"/>
                        <a:pt x="2261260" y="1004339"/>
                        <a:pt x="2261175" y="1004189"/>
                      </a:cubicBezTo>
                      <a:cubicBezTo>
                        <a:pt x="2260997" y="1004152"/>
                        <a:pt x="2260810" y="1004105"/>
                        <a:pt x="2260613" y="1004049"/>
                      </a:cubicBezTo>
                      <a:cubicBezTo>
                        <a:pt x="2260444" y="1004002"/>
                        <a:pt x="2260238" y="1003974"/>
                        <a:pt x="2259994" y="1003955"/>
                      </a:cubicBezTo>
                      <a:close/>
                      <a:moveTo>
                        <a:pt x="2276165" y="994459"/>
                      </a:moveTo>
                      <a:lnTo>
                        <a:pt x="2276193" y="994496"/>
                      </a:lnTo>
                      <a:lnTo>
                        <a:pt x="2276164" y="994464"/>
                      </a:lnTo>
                      <a:close/>
                      <a:moveTo>
                        <a:pt x="2273399" y="991440"/>
                      </a:moveTo>
                      <a:lnTo>
                        <a:pt x="2276164" y="994464"/>
                      </a:lnTo>
                      <a:lnTo>
                        <a:pt x="2275181" y="999736"/>
                      </a:lnTo>
                      <a:cubicBezTo>
                        <a:pt x="2273634" y="1001386"/>
                        <a:pt x="2271787" y="1002268"/>
                        <a:pt x="2269537" y="1002446"/>
                      </a:cubicBezTo>
                      <a:cubicBezTo>
                        <a:pt x="2269284" y="1002474"/>
                        <a:pt x="2269031" y="1002483"/>
                        <a:pt x="2268740" y="1002483"/>
                      </a:cubicBezTo>
                      <a:cubicBezTo>
                        <a:pt x="2268112" y="1002483"/>
                        <a:pt x="2267494" y="1002446"/>
                        <a:pt x="2266819" y="1002361"/>
                      </a:cubicBezTo>
                      <a:cubicBezTo>
                        <a:pt x="2266847" y="1002436"/>
                        <a:pt x="2266884" y="1002521"/>
                        <a:pt x="2266912" y="1002596"/>
                      </a:cubicBezTo>
                      <a:lnTo>
                        <a:pt x="2266959" y="1002708"/>
                      </a:lnTo>
                      <a:cubicBezTo>
                        <a:pt x="2267034" y="1002896"/>
                        <a:pt x="2267109" y="1003083"/>
                        <a:pt x="2267166" y="1003280"/>
                      </a:cubicBezTo>
                      <a:cubicBezTo>
                        <a:pt x="2267231" y="1003486"/>
                        <a:pt x="2267287" y="1003702"/>
                        <a:pt x="2267334" y="1003927"/>
                      </a:cubicBezTo>
                      <a:cubicBezTo>
                        <a:pt x="2267362" y="1004049"/>
                        <a:pt x="2267381" y="1004180"/>
                        <a:pt x="2267400" y="1004302"/>
                      </a:cubicBezTo>
                      <a:cubicBezTo>
                        <a:pt x="2267447" y="1004602"/>
                        <a:pt x="2267494" y="1004864"/>
                        <a:pt x="2267512" y="1005146"/>
                      </a:cubicBezTo>
                      <a:cubicBezTo>
                        <a:pt x="2267550" y="1005511"/>
                        <a:pt x="2267569" y="1005896"/>
                        <a:pt x="2267550" y="1006317"/>
                      </a:cubicBezTo>
                      <a:cubicBezTo>
                        <a:pt x="2267447" y="1009064"/>
                        <a:pt x="2266116" y="1011164"/>
                        <a:pt x="2263809" y="1012223"/>
                      </a:cubicBezTo>
                      <a:cubicBezTo>
                        <a:pt x="2262010" y="1013039"/>
                        <a:pt x="2259929" y="1013160"/>
                        <a:pt x="2258851" y="1013160"/>
                      </a:cubicBezTo>
                      <a:cubicBezTo>
                        <a:pt x="2258073" y="1013160"/>
                        <a:pt x="2256554" y="1013095"/>
                        <a:pt x="2255166" y="1012626"/>
                      </a:cubicBezTo>
                      <a:cubicBezTo>
                        <a:pt x="2252861" y="1011829"/>
                        <a:pt x="2251398" y="1009983"/>
                        <a:pt x="2251061" y="1007423"/>
                      </a:cubicBezTo>
                      <a:cubicBezTo>
                        <a:pt x="2250808" y="1005483"/>
                        <a:pt x="2251548" y="1003402"/>
                        <a:pt x="2253160" y="1001555"/>
                      </a:cubicBezTo>
                      <a:cubicBezTo>
                        <a:pt x="2254623" y="999877"/>
                        <a:pt x="2257163" y="998087"/>
                        <a:pt x="2259929" y="998087"/>
                      </a:cubicBezTo>
                      <a:cubicBezTo>
                        <a:pt x="2260032" y="998087"/>
                        <a:pt x="2260332" y="998105"/>
                        <a:pt x="2260407" y="998115"/>
                      </a:cubicBezTo>
                      <a:cubicBezTo>
                        <a:pt x="2260604" y="998124"/>
                        <a:pt x="2260828" y="998162"/>
                        <a:pt x="2261054" y="998190"/>
                      </a:cubicBezTo>
                      <a:cubicBezTo>
                        <a:pt x="2261091" y="998199"/>
                        <a:pt x="2261119" y="998209"/>
                        <a:pt x="2261157" y="998209"/>
                      </a:cubicBezTo>
                      <a:cubicBezTo>
                        <a:pt x="2261147" y="998162"/>
                        <a:pt x="2261129" y="998115"/>
                        <a:pt x="2261129" y="998068"/>
                      </a:cubicBezTo>
                      <a:cubicBezTo>
                        <a:pt x="2261101" y="997871"/>
                        <a:pt x="2261072" y="997674"/>
                        <a:pt x="2261072" y="997468"/>
                      </a:cubicBezTo>
                      <a:cubicBezTo>
                        <a:pt x="2261072" y="997412"/>
                        <a:pt x="2261072" y="997346"/>
                        <a:pt x="2261072" y="997280"/>
                      </a:cubicBezTo>
                      <a:cubicBezTo>
                        <a:pt x="2261072" y="997112"/>
                        <a:pt x="2261082" y="996999"/>
                        <a:pt x="2261091" y="996877"/>
                      </a:cubicBezTo>
                      <a:cubicBezTo>
                        <a:pt x="2261110" y="996765"/>
                        <a:pt x="2261119" y="996652"/>
                        <a:pt x="2261138" y="996540"/>
                      </a:cubicBezTo>
                      <a:cubicBezTo>
                        <a:pt x="2261147" y="996456"/>
                        <a:pt x="2261166" y="996381"/>
                        <a:pt x="2261185" y="996296"/>
                      </a:cubicBezTo>
                      <a:cubicBezTo>
                        <a:pt x="2261344" y="995546"/>
                        <a:pt x="2261682" y="994834"/>
                        <a:pt x="2262188" y="994196"/>
                      </a:cubicBezTo>
                      <a:cubicBezTo>
                        <a:pt x="2262357" y="993981"/>
                        <a:pt x="2262516" y="993812"/>
                        <a:pt x="2262685" y="993643"/>
                      </a:cubicBezTo>
                      <a:cubicBezTo>
                        <a:pt x="2263097" y="993240"/>
                        <a:pt x="2263538" y="992903"/>
                        <a:pt x="2264034" y="992622"/>
                      </a:cubicBezTo>
                      <a:cubicBezTo>
                        <a:pt x="2267222" y="990822"/>
                        <a:pt x="2270184" y="990465"/>
                        <a:pt x="2273399" y="991440"/>
                      </a:cubicBezTo>
                      <a:close/>
                      <a:moveTo>
                        <a:pt x="1166825" y="990521"/>
                      </a:moveTo>
                      <a:lnTo>
                        <a:pt x="1142949" y="1023369"/>
                      </a:lnTo>
                      <a:cubicBezTo>
                        <a:pt x="1143381" y="1024184"/>
                        <a:pt x="1143803" y="1024924"/>
                        <a:pt x="1144243" y="1025628"/>
                      </a:cubicBezTo>
                      <a:cubicBezTo>
                        <a:pt x="1144693" y="1026349"/>
                        <a:pt x="1144965" y="1027184"/>
                        <a:pt x="1145030" y="1028056"/>
                      </a:cubicBezTo>
                      <a:cubicBezTo>
                        <a:pt x="1145059" y="1028412"/>
                        <a:pt x="1145049" y="1028787"/>
                        <a:pt x="1145030" y="1029171"/>
                      </a:cubicBezTo>
                      <a:cubicBezTo>
                        <a:pt x="1144871" y="1034420"/>
                        <a:pt x="1145884" y="1039492"/>
                        <a:pt x="1146858" y="1044404"/>
                      </a:cubicBezTo>
                      <a:lnTo>
                        <a:pt x="1147065" y="1045482"/>
                      </a:lnTo>
                      <a:cubicBezTo>
                        <a:pt x="1147430" y="1047413"/>
                        <a:pt x="1147815" y="1049410"/>
                        <a:pt x="1148115" y="1051397"/>
                      </a:cubicBezTo>
                      <a:cubicBezTo>
                        <a:pt x="1148958" y="1057012"/>
                        <a:pt x="1150271" y="1062768"/>
                        <a:pt x="1154086" y="1066865"/>
                      </a:cubicBezTo>
                      <a:cubicBezTo>
                        <a:pt x="1158229" y="1071317"/>
                        <a:pt x="1160967" y="1076520"/>
                        <a:pt x="1162448" y="1082763"/>
                      </a:cubicBezTo>
                      <a:cubicBezTo>
                        <a:pt x="1162907" y="1084685"/>
                        <a:pt x="1163751" y="1086588"/>
                        <a:pt x="1164632" y="1088603"/>
                      </a:cubicBezTo>
                      <a:cubicBezTo>
                        <a:pt x="1165213" y="1089934"/>
                        <a:pt x="1165663" y="1090975"/>
                        <a:pt x="1166057" y="1092006"/>
                      </a:cubicBezTo>
                      <a:cubicBezTo>
                        <a:pt x="1166197" y="1092353"/>
                        <a:pt x="1166413" y="1092850"/>
                        <a:pt x="1166647" y="1093347"/>
                      </a:cubicBezTo>
                      <a:cubicBezTo>
                        <a:pt x="1167238" y="1094640"/>
                        <a:pt x="1167735" y="1095803"/>
                        <a:pt x="1167941" y="1096909"/>
                      </a:cubicBezTo>
                      <a:cubicBezTo>
                        <a:pt x="1168175" y="1098193"/>
                        <a:pt x="1167922" y="1099515"/>
                        <a:pt x="1167219" y="1100630"/>
                      </a:cubicBezTo>
                      <a:cubicBezTo>
                        <a:pt x="1166807" y="1101287"/>
                        <a:pt x="1166553" y="1101924"/>
                        <a:pt x="1166450" y="1102608"/>
                      </a:cubicBezTo>
                      <a:lnTo>
                        <a:pt x="1188705" y="1105899"/>
                      </a:lnTo>
                      <a:close/>
                      <a:moveTo>
                        <a:pt x="1171916" y="987531"/>
                      </a:moveTo>
                      <a:lnTo>
                        <a:pt x="1193879" y="1103302"/>
                      </a:lnTo>
                      <a:lnTo>
                        <a:pt x="1275699" y="1011162"/>
                      </a:lnTo>
                      <a:lnTo>
                        <a:pt x="1275706" y="1011163"/>
                      </a:lnTo>
                      <a:lnTo>
                        <a:pt x="1275706" y="1011154"/>
                      </a:lnTo>
                      <a:lnTo>
                        <a:pt x="1275699" y="1011162"/>
                      </a:lnTo>
                      <a:close/>
                      <a:moveTo>
                        <a:pt x="1127726" y="985637"/>
                      </a:moveTo>
                      <a:cubicBezTo>
                        <a:pt x="1126816" y="991262"/>
                        <a:pt x="1127838" y="995349"/>
                        <a:pt x="1131091" y="999221"/>
                      </a:cubicBezTo>
                      <a:cubicBezTo>
                        <a:pt x="1134897" y="1003748"/>
                        <a:pt x="1137025" y="1009176"/>
                        <a:pt x="1139078" y="1014426"/>
                      </a:cubicBezTo>
                      <a:lnTo>
                        <a:pt x="1139097" y="1014472"/>
                      </a:lnTo>
                      <a:cubicBezTo>
                        <a:pt x="1139462" y="1015400"/>
                        <a:pt x="1139819" y="1016338"/>
                        <a:pt x="1140193" y="1017266"/>
                      </a:cubicBezTo>
                      <a:lnTo>
                        <a:pt x="1162532" y="986537"/>
                      </a:lnTo>
                      <a:lnTo>
                        <a:pt x="1162541" y="986528"/>
                      </a:lnTo>
                      <a:close/>
                      <a:moveTo>
                        <a:pt x="2184429" y="978213"/>
                      </a:moveTo>
                      <a:cubicBezTo>
                        <a:pt x="2184626" y="978213"/>
                        <a:pt x="2184936" y="978232"/>
                        <a:pt x="2185123" y="978270"/>
                      </a:cubicBezTo>
                      <a:cubicBezTo>
                        <a:pt x="2188994" y="978813"/>
                        <a:pt x="2191394" y="981804"/>
                        <a:pt x="2190944" y="985525"/>
                      </a:cubicBezTo>
                      <a:cubicBezTo>
                        <a:pt x="2190663" y="987662"/>
                        <a:pt x="2189032" y="990146"/>
                        <a:pt x="2185329" y="990146"/>
                      </a:cubicBezTo>
                      <a:cubicBezTo>
                        <a:pt x="2185095" y="990146"/>
                        <a:pt x="2184851" y="990146"/>
                        <a:pt x="2184579" y="990118"/>
                      </a:cubicBezTo>
                      <a:lnTo>
                        <a:pt x="2184532" y="990118"/>
                      </a:lnTo>
                      <a:cubicBezTo>
                        <a:pt x="2181561" y="989612"/>
                        <a:pt x="2179817" y="987194"/>
                        <a:pt x="2179864" y="983641"/>
                      </a:cubicBezTo>
                      <a:cubicBezTo>
                        <a:pt x="2179911" y="978363"/>
                        <a:pt x="2183970" y="978213"/>
                        <a:pt x="2184429" y="978213"/>
                      </a:cubicBezTo>
                      <a:close/>
                      <a:moveTo>
                        <a:pt x="1913253" y="973958"/>
                      </a:moveTo>
                      <a:cubicBezTo>
                        <a:pt x="1912175" y="973958"/>
                        <a:pt x="1909878" y="975505"/>
                        <a:pt x="1908200" y="976629"/>
                      </a:cubicBezTo>
                      <a:cubicBezTo>
                        <a:pt x="1907310" y="977229"/>
                        <a:pt x="1906344" y="977576"/>
                        <a:pt x="1905576" y="977848"/>
                      </a:cubicBezTo>
                      <a:cubicBezTo>
                        <a:pt x="1904441" y="978251"/>
                        <a:pt x="1903457" y="978589"/>
                        <a:pt x="1902876" y="979095"/>
                      </a:cubicBezTo>
                      <a:cubicBezTo>
                        <a:pt x="1901563" y="980239"/>
                        <a:pt x="1899979" y="981991"/>
                        <a:pt x="1898929" y="983248"/>
                      </a:cubicBezTo>
                      <a:cubicBezTo>
                        <a:pt x="1898376" y="983932"/>
                        <a:pt x="1897992" y="985075"/>
                        <a:pt x="1897589" y="986294"/>
                      </a:cubicBezTo>
                      <a:cubicBezTo>
                        <a:pt x="1896726" y="988956"/>
                        <a:pt x="1895452" y="992856"/>
                        <a:pt x="1890821" y="993147"/>
                      </a:cubicBezTo>
                      <a:cubicBezTo>
                        <a:pt x="1890211" y="994019"/>
                        <a:pt x="1889330" y="994703"/>
                        <a:pt x="1888318" y="995069"/>
                      </a:cubicBezTo>
                      <a:cubicBezTo>
                        <a:pt x="1886893" y="995584"/>
                        <a:pt x="1885327" y="995462"/>
                        <a:pt x="1884034" y="994769"/>
                      </a:cubicBezTo>
                      <a:cubicBezTo>
                        <a:pt x="1883987" y="994778"/>
                        <a:pt x="1883940" y="994796"/>
                        <a:pt x="1883875" y="994825"/>
                      </a:cubicBezTo>
                      <a:cubicBezTo>
                        <a:pt x="1881653" y="995771"/>
                        <a:pt x="1880518" y="996756"/>
                        <a:pt x="1880678" y="997599"/>
                      </a:cubicBezTo>
                      <a:lnTo>
                        <a:pt x="1880687" y="997609"/>
                      </a:lnTo>
                      <a:cubicBezTo>
                        <a:pt x="1881662" y="1002868"/>
                        <a:pt x="1878906" y="1006121"/>
                        <a:pt x="1876469" y="1008989"/>
                      </a:cubicBezTo>
                      <a:cubicBezTo>
                        <a:pt x="1875297" y="1010386"/>
                        <a:pt x="1874228" y="1011661"/>
                        <a:pt x="1873610" y="1013001"/>
                      </a:cubicBezTo>
                      <a:cubicBezTo>
                        <a:pt x="1872672" y="1015110"/>
                        <a:pt x="1870675" y="1016667"/>
                        <a:pt x="1867976" y="1017416"/>
                      </a:cubicBezTo>
                      <a:lnTo>
                        <a:pt x="1867432" y="1019516"/>
                      </a:lnTo>
                      <a:lnTo>
                        <a:pt x="1971073" y="1038040"/>
                      </a:lnTo>
                      <a:lnTo>
                        <a:pt x="1919918" y="980285"/>
                      </a:lnTo>
                      <a:cubicBezTo>
                        <a:pt x="1918915" y="979742"/>
                        <a:pt x="1918062" y="978982"/>
                        <a:pt x="1917312" y="977979"/>
                      </a:cubicBezTo>
                      <a:cubicBezTo>
                        <a:pt x="1915540" y="975627"/>
                        <a:pt x="1914209" y="973958"/>
                        <a:pt x="1913253" y="973958"/>
                      </a:cubicBezTo>
                      <a:close/>
                      <a:moveTo>
                        <a:pt x="1264317" y="961480"/>
                      </a:moveTo>
                      <a:lnTo>
                        <a:pt x="1181487" y="983275"/>
                      </a:lnTo>
                      <a:lnTo>
                        <a:pt x="1277206" y="1005061"/>
                      </a:lnTo>
                      <a:close/>
                      <a:moveTo>
                        <a:pt x="1382600" y="958340"/>
                      </a:moveTo>
                      <a:cubicBezTo>
                        <a:pt x="1382000" y="962897"/>
                        <a:pt x="1379413" y="965877"/>
                        <a:pt x="1376910" y="968765"/>
                      </a:cubicBezTo>
                      <a:cubicBezTo>
                        <a:pt x="1375860" y="969964"/>
                        <a:pt x="1374745" y="971249"/>
                        <a:pt x="1373910" y="972570"/>
                      </a:cubicBezTo>
                      <a:cubicBezTo>
                        <a:pt x="1370442" y="978026"/>
                        <a:pt x="1364499" y="981785"/>
                        <a:pt x="1357599" y="982891"/>
                      </a:cubicBezTo>
                      <a:cubicBezTo>
                        <a:pt x="1352134" y="983773"/>
                        <a:pt x="1349069" y="986135"/>
                        <a:pt x="1347653" y="990541"/>
                      </a:cubicBezTo>
                      <a:cubicBezTo>
                        <a:pt x="1346500" y="994103"/>
                        <a:pt x="1346641" y="997374"/>
                        <a:pt x="1348094" y="1000534"/>
                      </a:cubicBezTo>
                      <a:lnTo>
                        <a:pt x="1348113" y="1000524"/>
                      </a:lnTo>
                      <a:cubicBezTo>
                        <a:pt x="1350569" y="1005868"/>
                        <a:pt x="1348666" y="1010048"/>
                        <a:pt x="1347025" y="1012739"/>
                      </a:cubicBezTo>
                      <a:cubicBezTo>
                        <a:pt x="1346088" y="1014267"/>
                        <a:pt x="1345085" y="1015729"/>
                        <a:pt x="1344054" y="1017210"/>
                      </a:cubicBezTo>
                      <a:lnTo>
                        <a:pt x="1342169" y="1019994"/>
                      </a:lnTo>
                      <a:cubicBezTo>
                        <a:pt x="1341316" y="1021307"/>
                        <a:pt x="1340379" y="1022910"/>
                        <a:pt x="1339929" y="1024794"/>
                      </a:cubicBezTo>
                      <a:cubicBezTo>
                        <a:pt x="1339816" y="1025253"/>
                        <a:pt x="1339863" y="1025975"/>
                        <a:pt x="1340051" y="1026987"/>
                      </a:cubicBezTo>
                      <a:lnTo>
                        <a:pt x="1365042" y="1035968"/>
                      </a:lnTo>
                      <a:lnTo>
                        <a:pt x="1365117" y="1035790"/>
                      </a:lnTo>
                      <a:cubicBezTo>
                        <a:pt x="1365952" y="1033812"/>
                        <a:pt x="1366617" y="1031721"/>
                        <a:pt x="1367273" y="1029706"/>
                      </a:cubicBezTo>
                      <a:lnTo>
                        <a:pt x="1367301" y="1029612"/>
                      </a:lnTo>
                      <a:cubicBezTo>
                        <a:pt x="1368192" y="1026819"/>
                        <a:pt x="1369017" y="1024306"/>
                        <a:pt x="1370114" y="1021832"/>
                      </a:cubicBezTo>
                      <a:cubicBezTo>
                        <a:pt x="1375588" y="1009486"/>
                        <a:pt x="1379291" y="998856"/>
                        <a:pt x="1381775" y="988385"/>
                      </a:cubicBezTo>
                      <a:cubicBezTo>
                        <a:pt x="1381888" y="987860"/>
                        <a:pt x="1381925" y="987091"/>
                        <a:pt x="1381963" y="986350"/>
                      </a:cubicBezTo>
                      <a:cubicBezTo>
                        <a:pt x="1382103" y="983491"/>
                        <a:pt x="1382319" y="979226"/>
                        <a:pt x="1387081" y="977904"/>
                      </a:cubicBezTo>
                      <a:cubicBezTo>
                        <a:pt x="1386856" y="976283"/>
                        <a:pt x="1386744" y="974427"/>
                        <a:pt x="1386640" y="972524"/>
                      </a:cubicBezTo>
                      <a:cubicBezTo>
                        <a:pt x="1386406" y="967874"/>
                        <a:pt x="1386153" y="963065"/>
                        <a:pt x="1383285" y="959109"/>
                      </a:cubicBezTo>
                      <a:cubicBezTo>
                        <a:pt x="1383022" y="958744"/>
                        <a:pt x="1382788" y="958500"/>
                        <a:pt x="1382600" y="958340"/>
                      </a:cubicBezTo>
                      <a:close/>
                      <a:moveTo>
                        <a:pt x="1955371" y="956475"/>
                      </a:moveTo>
                      <a:cubicBezTo>
                        <a:pt x="1955165" y="956475"/>
                        <a:pt x="1954790" y="956475"/>
                        <a:pt x="1954284" y="957881"/>
                      </a:cubicBezTo>
                      <a:cubicBezTo>
                        <a:pt x="1953609" y="959765"/>
                        <a:pt x="1951950" y="961078"/>
                        <a:pt x="1949953" y="961312"/>
                      </a:cubicBezTo>
                      <a:lnTo>
                        <a:pt x="1949006" y="961425"/>
                      </a:lnTo>
                      <a:cubicBezTo>
                        <a:pt x="1948790" y="961443"/>
                        <a:pt x="1948584" y="961453"/>
                        <a:pt x="1948387" y="961453"/>
                      </a:cubicBezTo>
                      <a:cubicBezTo>
                        <a:pt x="1946850" y="961453"/>
                        <a:pt x="1945388" y="960778"/>
                        <a:pt x="1944394" y="959615"/>
                      </a:cubicBezTo>
                      <a:cubicBezTo>
                        <a:pt x="1944169" y="959353"/>
                        <a:pt x="1943982" y="959072"/>
                        <a:pt x="1943813" y="958781"/>
                      </a:cubicBezTo>
                      <a:cubicBezTo>
                        <a:pt x="1943841" y="958978"/>
                        <a:pt x="1943860" y="959165"/>
                        <a:pt x="1943860" y="959362"/>
                      </a:cubicBezTo>
                      <a:cubicBezTo>
                        <a:pt x="1943916" y="961228"/>
                        <a:pt x="1942960" y="962999"/>
                        <a:pt x="1941366" y="963984"/>
                      </a:cubicBezTo>
                      <a:lnTo>
                        <a:pt x="1941347" y="963974"/>
                      </a:lnTo>
                      <a:cubicBezTo>
                        <a:pt x="1936848" y="966740"/>
                        <a:pt x="1933670" y="971539"/>
                        <a:pt x="1932620" y="977126"/>
                      </a:cubicBezTo>
                      <a:cubicBezTo>
                        <a:pt x="1932226" y="979207"/>
                        <a:pt x="1930623" y="980810"/>
                        <a:pt x="1928636" y="981270"/>
                      </a:cubicBezTo>
                      <a:lnTo>
                        <a:pt x="1976707" y="1035527"/>
                      </a:lnTo>
                      <a:lnTo>
                        <a:pt x="1979219" y="988882"/>
                      </a:lnTo>
                      <a:cubicBezTo>
                        <a:pt x="1978347" y="988235"/>
                        <a:pt x="1977682" y="987757"/>
                        <a:pt x="1977044" y="987325"/>
                      </a:cubicBezTo>
                      <a:cubicBezTo>
                        <a:pt x="1970792" y="983173"/>
                        <a:pt x="1970576" y="980492"/>
                        <a:pt x="1973060" y="973423"/>
                      </a:cubicBezTo>
                      <a:cubicBezTo>
                        <a:pt x="1973238" y="972945"/>
                        <a:pt x="1973360" y="972420"/>
                        <a:pt x="1973482" y="971905"/>
                      </a:cubicBezTo>
                      <a:cubicBezTo>
                        <a:pt x="1974119" y="969383"/>
                        <a:pt x="1974879" y="966346"/>
                        <a:pt x="1978825" y="965108"/>
                      </a:cubicBezTo>
                      <a:cubicBezTo>
                        <a:pt x="1979003" y="964827"/>
                        <a:pt x="1979388" y="963946"/>
                        <a:pt x="1979538" y="963590"/>
                      </a:cubicBezTo>
                      <a:lnTo>
                        <a:pt x="1979631" y="963384"/>
                      </a:lnTo>
                      <a:cubicBezTo>
                        <a:pt x="1979875" y="962784"/>
                        <a:pt x="1980016" y="962456"/>
                        <a:pt x="1980166" y="962165"/>
                      </a:cubicBezTo>
                      <a:cubicBezTo>
                        <a:pt x="1980578" y="961303"/>
                        <a:pt x="1980522" y="960768"/>
                        <a:pt x="1980484" y="960656"/>
                      </a:cubicBezTo>
                      <a:cubicBezTo>
                        <a:pt x="1980456" y="960647"/>
                        <a:pt x="1980400" y="960637"/>
                        <a:pt x="1980269" y="960637"/>
                      </a:cubicBezTo>
                      <a:cubicBezTo>
                        <a:pt x="1980213" y="960637"/>
                        <a:pt x="1980006" y="960647"/>
                        <a:pt x="1979631" y="960740"/>
                      </a:cubicBezTo>
                      <a:cubicBezTo>
                        <a:pt x="1978113" y="961143"/>
                        <a:pt x="1976576" y="961340"/>
                        <a:pt x="1974935" y="961340"/>
                      </a:cubicBezTo>
                      <a:cubicBezTo>
                        <a:pt x="1971504" y="961340"/>
                        <a:pt x="1968307" y="960440"/>
                        <a:pt x="1965223" y="959568"/>
                      </a:cubicBezTo>
                      <a:lnTo>
                        <a:pt x="1965130" y="959540"/>
                      </a:lnTo>
                      <a:cubicBezTo>
                        <a:pt x="1963592" y="959100"/>
                        <a:pt x="1962214" y="958706"/>
                        <a:pt x="1960817" y="958397"/>
                      </a:cubicBezTo>
                      <a:cubicBezTo>
                        <a:pt x="1959758" y="958162"/>
                        <a:pt x="1958746" y="957703"/>
                        <a:pt x="1957930" y="957328"/>
                      </a:cubicBezTo>
                      <a:cubicBezTo>
                        <a:pt x="1956946" y="956906"/>
                        <a:pt x="1955971" y="956475"/>
                        <a:pt x="1955371" y="956475"/>
                      </a:cubicBezTo>
                      <a:close/>
                      <a:moveTo>
                        <a:pt x="1943166" y="955659"/>
                      </a:moveTo>
                      <a:cubicBezTo>
                        <a:pt x="1943035" y="955669"/>
                        <a:pt x="1942903" y="955687"/>
                        <a:pt x="1942763" y="955716"/>
                      </a:cubicBezTo>
                      <a:lnTo>
                        <a:pt x="1942641" y="955716"/>
                      </a:lnTo>
                      <a:cubicBezTo>
                        <a:pt x="1942547" y="955744"/>
                        <a:pt x="1942425" y="955763"/>
                        <a:pt x="1942294" y="955772"/>
                      </a:cubicBezTo>
                      <a:cubicBezTo>
                        <a:pt x="1942650" y="956128"/>
                        <a:pt x="1942950" y="956522"/>
                        <a:pt x="1943194" y="956953"/>
                      </a:cubicBezTo>
                      <a:lnTo>
                        <a:pt x="1943194" y="956944"/>
                      </a:lnTo>
                      <a:cubicBezTo>
                        <a:pt x="1943129" y="956522"/>
                        <a:pt x="1943119" y="956091"/>
                        <a:pt x="1943166" y="955659"/>
                      </a:cubicBezTo>
                      <a:close/>
                      <a:moveTo>
                        <a:pt x="2021637" y="953400"/>
                      </a:moveTo>
                      <a:cubicBezTo>
                        <a:pt x="2021618" y="953456"/>
                        <a:pt x="2021590" y="953531"/>
                        <a:pt x="2021553" y="953625"/>
                      </a:cubicBezTo>
                      <a:lnTo>
                        <a:pt x="2021403" y="954056"/>
                      </a:lnTo>
                      <a:cubicBezTo>
                        <a:pt x="2018994" y="960872"/>
                        <a:pt x="2016519" y="967874"/>
                        <a:pt x="2016303" y="974811"/>
                      </a:cubicBezTo>
                      <a:cubicBezTo>
                        <a:pt x="2016106" y="981579"/>
                        <a:pt x="2014100" y="987710"/>
                        <a:pt x="2012150" y="993643"/>
                      </a:cubicBezTo>
                      <a:lnTo>
                        <a:pt x="2010754" y="997946"/>
                      </a:lnTo>
                      <a:cubicBezTo>
                        <a:pt x="2009648" y="1001565"/>
                        <a:pt x="2006648" y="1003824"/>
                        <a:pt x="2002945" y="1003824"/>
                      </a:cubicBezTo>
                      <a:cubicBezTo>
                        <a:pt x="2000527" y="1003824"/>
                        <a:pt x="1998117" y="1002830"/>
                        <a:pt x="1996167" y="1001030"/>
                      </a:cubicBezTo>
                      <a:cubicBezTo>
                        <a:pt x="1995464" y="1000374"/>
                        <a:pt x="1994939" y="999634"/>
                        <a:pt x="1994508" y="999006"/>
                      </a:cubicBezTo>
                      <a:cubicBezTo>
                        <a:pt x="1993702" y="997871"/>
                        <a:pt x="1993308" y="997384"/>
                        <a:pt x="1992577" y="997159"/>
                      </a:cubicBezTo>
                      <a:cubicBezTo>
                        <a:pt x="1989446" y="996175"/>
                        <a:pt x="1986803" y="994534"/>
                        <a:pt x="1984572" y="992931"/>
                      </a:cubicBezTo>
                      <a:lnTo>
                        <a:pt x="1982162" y="1037590"/>
                      </a:lnTo>
                      <a:lnTo>
                        <a:pt x="2040854" y="1006542"/>
                      </a:lnTo>
                      <a:cubicBezTo>
                        <a:pt x="2040611" y="1003280"/>
                        <a:pt x="2039673" y="1000027"/>
                        <a:pt x="2038754" y="996878"/>
                      </a:cubicBezTo>
                      <a:cubicBezTo>
                        <a:pt x="2037414" y="992237"/>
                        <a:pt x="2036045" y="987504"/>
                        <a:pt x="2036523" y="982394"/>
                      </a:cubicBezTo>
                      <a:cubicBezTo>
                        <a:pt x="2036654" y="981007"/>
                        <a:pt x="2036298" y="979742"/>
                        <a:pt x="2035539" y="978917"/>
                      </a:cubicBezTo>
                      <a:cubicBezTo>
                        <a:pt x="2035136" y="978476"/>
                        <a:pt x="2034498" y="977970"/>
                        <a:pt x="2033074" y="977970"/>
                      </a:cubicBezTo>
                      <a:cubicBezTo>
                        <a:pt x="2031218" y="977970"/>
                        <a:pt x="2029699" y="977539"/>
                        <a:pt x="2028574" y="976686"/>
                      </a:cubicBezTo>
                      <a:cubicBezTo>
                        <a:pt x="2028180" y="976395"/>
                        <a:pt x="2027843" y="976058"/>
                        <a:pt x="2027562" y="975683"/>
                      </a:cubicBezTo>
                      <a:cubicBezTo>
                        <a:pt x="2026615" y="974464"/>
                        <a:pt x="2026202" y="972871"/>
                        <a:pt x="2026268" y="970686"/>
                      </a:cubicBezTo>
                      <a:cubicBezTo>
                        <a:pt x="2026371" y="967002"/>
                        <a:pt x="2025124" y="963646"/>
                        <a:pt x="2023803" y="960093"/>
                      </a:cubicBezTo>
                      <a:lnTo>
                        <a:pt x="2023728" y="959906"/>
                      </a:lnTo>
                      <a:cubicBezTo>
                        <a:pt x="2022874" y="957572"/>
                        <a:pt x="2022124" y="955547"/>
                        <a:pt x="2021637" y="953400"/>
                      </a:cubicBezTo>
                      <a:close/>
                      <a:moveTo>
                        <a:pt x="1382216" y="952219"/>
                      </a:moveTo>
                      <a:cubicBezTo>
                        <a:pt x="1384335" y="952219"/>
                        <a:pt x="1386387" y="953457"/>
                        <a:pt x="1388000" y="955697"/>
                      </a:cubicBezTo>
                      <a:cubicBezTo>
                        <a:pt x="1391871" y="961031"/>
                        <a:pt x="1392190" y="966965"/>
                        <a:pt x="1392462" y="972205"/>
                      </a:cubicBezTo>
                      <a:cubicBezTo>
                        <a:pt x="1392565" y="974089"/>
                        <a:pt x="1392678" y="975917"/>
                        <a:pt x="1392930" y="977698"/>
                      </a:cubicBezTo>
                      <a:cubicBezTo>
                        <a:pt x="1393165" y="979423"/>
                        <a:pt x="1392284" y="982995"/>
                        <a:pt x="1389181" y="983454"/>
                      </a:cubicBezTo>
                      <a:cubicBezTo>
                        <a:pt x="1388018" y="983613"/>
                        <a:pt x="1387953" y="983623"/>
                        <a:pt x="1387803" y="986491"/>
                      </a:cubicBezTo>
                      <a:lnTo>
                        <a:pt x="1387803" y="986641"/>
                      </a:lnTo>
                      <a:cubicBezTo>
                        <a:pt x="1387756" y="987653"/>
                        <a:pt x="1387709" y="988694"/>
                        <a:pt x="1387465" y="989744"/>
                      </a:cubicBezTo>
                      <a:cubicBezTo>
                        <a:pt x="1384878" y="1000609"/>
                        <a:pt x="1381063" y="1011557"/>
                        <a:pt x="1375448" y="1024213"/>
                      </a:cubicBezTo>
                      <a:cubicBezTo>
                        <a:pt x="1374454" y="1026453"/>
                        <a:pt x="1373676" y="1028853"/>
                        <a:pt x="1372926" y="1031178"/>
                      </a:cubicBezTo>
                      <a:lnTo>
                        <a:pt x="1372851" y="1031412"/>
                      </a:lnTo>
                      <a:cubicBezTo>
                        <a:pt x="1372158" y="1033587"/>
                        <a:pt x="1371436" y="1035827"/>
                        <a:pt x="1370498" y="1038049"/>
                      </a:cubicBezTo>
                      <a:cubicBezTo>
                        <a:pt x="1370292" y="1038536"/>
                        <a:pt x="1370076" y="1039043"/>
                        <a:pt x="1369861" y="1039549"/>
                      </a:cubicBezTo>
                      <a:lnTo>
                        <a:pt x="1369814" y="1039661"/>
                      </a:lnTo>
                      <a:cubicBezTo>
                        <a:pt x="1369636" y="1040074"/>
                        <a:pt x="1369476" y="1040421"/>
                        <a:pt x="1369317" y="1040777"/>
                      </a:cubicBezTo>
                      <a:cubicBezTo>
                        <a:pt x="1369101" y="1041236"/>
                        <a:pt x="1368923" y="1041620"/>
                        <a:pt x="1368726" y="1042005"/>
                      </a:cubicBezTo>
                      <a:cubicBezTo>
                        <a:pt x="1368558" y="1042352"/>
                        <a:pt x="1368370" y="1042698"/>
                        <a:pt x="1368183" y="1043045"/>
                      </a:cubicBezTo>
                      <a:lnTo>
                        <a:pt x="1368183" y="1043139"/>
                      </a:lnTo>
                      <a:lnTo>
                        <a:pt x="1368070" y="1043251"/>
                      </a:lnTo>
                      <a:cubicBezTo>
                        <a:pt x="1366177" y="1046598"/>
                        <a:pt x="1362755" y="1051117"/>
                        <a:pt x="1354834" y="1052026"/>
                      </a:cubicBezTo>
                      <a:cubicBezTo>
                        <a:pt x="1352659" y="1052279"/>
                        <a:pt x="1351150" y="1052391"/>
                        <a:pt x="1349791" y="1052391"/>
                      </a:cubicBezTo>
                      <a:cubicBezTo>
                        <a:pt x="1345019" y="1052391"/>
                        <a:pt x="1341551" y="1050798"/>
                        <a:pt x="1338532" y="1047245"/>
                      </a:cubicBezTo>
                      <a:cubicBezTo>
                        <a:pt x="1337379" y="1045895"/>
                        <a:pt x="1335654" y="1043852"/>
                        <a:pt x="1335542" y="1040786"/>
                      </a:cubicBezTo>
                      <a:cubicBezTo>
                        <a:pt x="1335486" y="1039774"/>
                        <a:pt x="1335504" y="1038742"/>
                        <a:pt x="1335514" y="1037749"/>
                      </a:cubicBezTo>
                      <a:lnTo>
                        <a:pt x="1335514" y="1037271"/>
                      </a:lnTo>
                      <a:cubicBezTo>
                        <a:pt x="1335523" y="1035143"/>
                        <a:pt x="1335532" y="1033128"/>
                        <a:pt x="1335139" y="1031487"/>
                      </a:cubicBezTo>
                      <a:lnTo>
                        <a:pt x="1334932" y="1030737"/>
                      </a:lnTo>
                      <a:cubicBezTo>
                        <a:pt x="1334839" y="1030381"/>
                        <a:pt x="1334754" y="1030015"/>
                        <a:pt x="1334661" y="1029640"/>
                      </a:cubicBezTo>
                      <a:lnTo>
                        <a:pt x="1334632" y="1029518"/>
                      </a:lnTo>
                      <a:cubicBezTo>
                        <a:pt x="1334182" y="1027644"/>
                        <a:pt x="1333789" y="1025450"/>
                        <a:pt x="1334257" y="1023444"/>
                      </a:cubicBezTo>
                      <a:cubicBezTo>
                        <a:pt x="1334914" y="1020697"/>
                        <a:pt x="1336179" y="1018513"/>
                        <a:pt x="1337323" y="1016741"/>
                      </a:cubicBezTo>
                      <a:cubicBezTo>
                        <a:pt x="1337970" y="1015785"/>
                        <a:pt x="1338617" y="1014839"/>
                        <a:pt x="1339273" y="1013882"/>
                      </a:cubicBezTo>
                      <a:cubicBezTo>
                        <a:pt x="1340210" y="1012532"/>
                        <a:pt x="1341166" y="1011145"/>
                        <a:pt x="1342048" y="1009711"/>
                      </a:cubicBezTo>
                      <a:cubicBezTo>
                        <a:pt x="1343622" y="1007095"/>
                        <a:pt x="1343838" y="1005202"/>
                        <a:pt x="1342807" y="1002962"/>
                      </a:cubicBezTo>
                      <a:cubicBezTo>
                        <a:pt x="1340745" y="998499"/>
                        <a:pt x="1340510" y="993709"/>
                        <a:pt x="1342104" y="988741"/>
                      </a:cubicBezTo>
                      <a:cubicBezTo>
                        <a:pt x="1344213" y="982160"/>
                        <a:pt x="1348985" y="978364"/>
                        <a:pt x="1356671" y="977126"/>
                      </a:cubicBezTo>
                      <a:cubicBezTo>
                        <a:pt x="1361930" y="976283"/>
                        <a:pt x="1366411" y="973480"/>
                        <a:pt x="1368970" y="969449"/>
                      </a:cubicBezTo>
                      <a:cubicBezTo>
                        <a:pt x="1370011" y="967818"/>
                        <a:pt x="1371183" y="966440"/>
                        <a:pt x="1372495" y="964940"/>
                      </a:cubicBezTo>
                      <a:cubicBezTo>
                        <a:pt x="1374623" y="962493"/>
                        <a:pt x="1376460" y="960375"/>
                        <a:pt x="1376816" y="957553"/>
                      </a:cubicBezTo>
                      <a:cubicBezTo>
                        <a:pt x="1377276" y="953869"/>
                        <a:pt x="1379854" y="952219"/>
                        <a:pt x="1382216" y="952219"/>
                      </a:cubicBezTo>
                      <a:close/>
                      <a:moveTo>
                        <a:pt x="2021600" y="947438"/>
                      </a:moveTo>
                      <a:cubicBezTo>
                        <a:pt x="2021890" y="947438"/>
                        <a:pt x="2022190" y="947476"/>
                        <a:pt x="2022499" y="947513"/>
                      </a:cubicBezTo>
                      <a:cubicBezTo>
                        <a:pt x="2022865" y="947569"/>
                        <a:pt x="2023156" y="947635"/>
                        <a:pt x="2023437" y="947720"/>
                      </a:cubicBezTo>
                      <a:cubicBezTo>
                        <a:pt x="2023709" y="947794"/>
                        <a:pt x="2023981" y="947907"/>
                        <a:pt x="2024243" y="948029"/>
                      </a:cubicBezTo>
                      <a:cubicBezTo>
                        <a:pt x="2025387" y="948582"/>
                        <a:pt x="2026287" y="949500"/>
                        <a:pt x="2026858" y="950691"/>
                      </a:cubicBezTo>
                      <a:cubicBezTo>
                        <a:pt x="2027065" y="951141"/>
                        <a:pt x="2027215" y="951554"/>
                        <a:pt x="2027308" y="951966"/>
                      </a:cubicBezTo>
                      <a:cubicBezTo>
                        <a:pt x="2027430" y="952510"/>
                        <a:pt x="2027580" y="953053"/>
                        <a:pt x="2027740" y="953597"/>
                      </a:cubicBezTo>
                      <a:cubicBezTo>
                        <a:pt x="2028143" y="954975"/>
                        <a:pt x="2028649" y="956344"/>
                        <a:pt x="2029183" y="957797"/>
                      </a:cubicBezTo>
                      <a:lnTo>
                        <a:pt x="2029249" y="957975"/>
                      </a:lnTo>
                      <a:cubicBezTo>
                        <a:pt x="2030721" y="961912"/>
                        <a:pt x="2032239" y="965999"/>
                        <a:pt x="2032108" y="970855"/>
                      </a:cubicBezTo>
                      <a:cubicBezTo>
                        <a:pt x="2032089" y="971502"/>
                        <a:pt x="2032146" y="971858"/>
                        <a:pt x="2032183" y="972036"/>
                      </a:cubicBezTo>
                      <a:cubicBezTo>
                        <a:pt x="2032324" y="972064"/>
                        <a:pt x="2032605" y="972120"/>
                        <a:pt x="2033074" y="972120"/>
                      </a:cubicBezTo>
                      <a:cubicBezTo>
                        <a:pt x="2035820" y="972120"/>
                        <a:pt x="2038164" y="973105"/>
                        <a:pt x="2039861" y="974961"/>
                      </a:cubicBezTo>
                      <a:cubicBezTo>
                        <a:pt x="2041726" y="977023"/>
                        <a:pt x="2042635" y="979920"/>
                        <a:pt x="2042344" y="982920"/>
                      </a:cubicBezTo>
                      <a:cubicBezTo>
                        <a:pt x="2041970" y="986969"/>
                        <a:pt x="2043132" y="990981"/>
                        <a:pt x="2044370" y="995228"/>
                      </a:cubicBezTo>
                      <a:cubicBezTo>
                        <a:pt x="2045232" y="998227"/>
                        <a:pt x="2046103" y="1001255"/>
                        <a:pt x="2046516" y="1004433"/>
                      </a:cubicBezTo>
                      <a:cubicBezTo>
                        <a:pt x="2046582" y="1004986"/>
                        <a:pt x="2046638" y="1005539"/>
                        <a:pt x="2046675" y="1006093"/>
                      </a:cubicBezTo>
                      <a:cubicBezTo>
                        <a:pt x="2046685" y="1006280"/>
                        <a:pt x="2046694" y="1006467"/>
                        <a:pt x="2046713" y="1006664"/>
                      </a:cubicBezTo>
                      <a:lnTo>
                        <a:pt x="2046713" y="1006795"/>
                      </a:lnTo>
                      <a:cubicBezTo>
                        <a:pt x="2046731" y="1007105"/>
                        <a:pt x="2046741" y="1007424"/>
                        <a:pt x="2046741" y="1007733"/>
                      </a:cubicBezTo>
                      <a:cubicBezTo>
                        <a:pt x="2046760" y="1008670"/>
                        <a:pt x="2046731" y="1009458"/>
                        <a:pt x="2046675" y="1010208"/>
                      </a:cubicBezTo>
                      <a:cubicBezTo>
                        <a:pt x="2046966" y="1010470"/>
                        <a:pt x="2047894" y="1010986"/>
                        <a:pt x="2048222" y="1011173"/>
                      </a:cubicBezTo>
                      <a:lnTo>
                        <a:pt x="2048410" y="1011276"/>
                      </a:lnTo>
                      <a:cubicBezTo>
                        <a:pt x="2049694" y="1011980"/>
                        <a:pt x="2050838" y="1012776"/>
                        <a:pt x="2051934" y="1013545"/>
                      </a:cubicBezTo>
                      <a:lnTo>
                        <a:pt x="2052253" y="1013770"/>
                      </a:lnTo>
                      <a:cubicBezTo>
                        <a:pt x="2052937" y="1014239"/>
                        <a:pt x="2053575" y="1014679"/>
                        <a:pt x="2054240" y="1015073"/>
                      </a:cubicBezTo>
                      <a:cubicBezTo>
                        <a:pt x="2062030" y="1019657"/>
                        <a:pt x="2063727" y="1026941"/>
                        <a:pt x="2065227" y="1033371"/>
                      </a:cubicBezTo>
                      <a:cubicBezTo>
                        <a:pt x="2065311" y="1033718"/>
                        <a:pt x="2065377" y="1034121"/>
                        <a:pt x="2065433" y="1034618"/>
                      </a:cubicBezTo>
                      <a:cubicBezTo>
                        <a:pt x="2068255" y="1036427"/>
                        <a:pt x="2071611" y="1039193"/>
                        <a:pt x="2073129" y="1044452"/>
                      </a:cubicBezTo>
                      <a:cubicBezTo>
                        <a:pt x="2073270" y="1044930"/>
                        <a:pt x="2073382" y="1045380"/>
                        <a:pt x="2073476" y="1045839"/>
                      </a:cubicBezTo>
                      <a:cubicBezTo>
                        <a:pt x="2073636" y="1046589"/>
                        <a:pt x="2073748" y="1047245"/>
                        <a:pt x="2073823" y="1047892"/>
                      </a:cubicBezTo>
                      <a:cubicBezTo>
                        <a:pt x="2073936" y="1048839"/>
                        <a:pt x="2074535" y="1049954"/>
                        <a:pt x="2075764" y="1051501"/>
                      </a:cubicBezTo>
                      <a:cubicBezTo>
                        <a:pt x="2076045" y="1051857"/>
                        <a:pt x="2076345" y="1052213"/>
                        <a:pt x="2076654" y="1052570"/>
                      </a:cubicBezTo>
                      <a:lnTo>
                        <a:pt x="2076795" y="1052738"/>
                      </a:lnTo>
                      <a:cubicBezTo>
                        <a:pt x="2077095" y="1053085"/>
                        <a:pt x="2077404" y="1053432"/>
                        <a:pt x="2077713" y="1053788"/>
                      </a:cubicBezTo>
                      <a:lnTo>
                        <a:pt x="2077882" y="1053985"/>
                      </a:lnTo>
                      <a:cubicBezTo>
                        <a:pt x="2079054" y="1055326"/>
                        <a:pt x="2080263" y="1056713"/>
                        <a:pt x="2081294" y="1058241"/>
                      </a:cubicBezTo>
                      <a:cubicBezTo>
                        <a:pt x="2086009" y="1065309"/>
                        <a:pt x="2085606" y="1072302"/>
                        <a:pt x="2084594" y="1078208"/>
                      </a:cubicBezTo>
                      <a:cubicBezTo>
                        <a:pt x="2084472" y="1078864"/>
                        <a:pt x="2084266" y="1079577"/>
                        <a:pt x="2083919" y="1080533"/>
                      </a:cubicBezTo>
                      <a:lnTo>
                        <a:pt x="2083938" y="1080542"/>
                      </a:lnTo>
                      <a:lnTo>
                        <a:pt x="2083882" y="1080701"/>
                      </a:lnTo>
                      <a:cubicBezTo>
                        <a:pt x="2083825" y="1080851"/>
                        <a:pt x="2083760" y="1081020"/>
                        <a:pt x="2083713" y="1081170"/>
                      </a:cubicBezTo>
                      <a:cubicBezTo>
                        <a:pt x="2087247" y="1089851"/>
                        <a:pt x="2083919" y="1097153"/>
                        <a:pt x="2080985" y="1103602"/>
                      </a:cubicBezTo>
                      <a:cubicBezTo>
                        <a:pt x="2080516" y="1104596"/>
                        <a:pt x="2080066" y="1105599"/>
                        <a:pt x="2079644" y="1106593"/>
                      </a:cubicBezTo>
                      <a:cubicBezTo>
                        <a:pt x="2079157" y="1107718"/>
                        <a:pt x="2078726" y="1108936"/>
                        <a:pt x="2078238" y="1110568"/>
                      </a:cubicBezTo>
                      <a:cubicBezTo>
                        <a:pt x="2077929" y="1111599"/>
                        <a:pt x="2077629" y="1112658"/>
                        <a:pt x="2077338" y="1113745"/>
                      </a:cubicBezTo>
                      <a:lnTo>
                        <a:pt x="2077310" y="1113839"/>
                      </a:lnTo>
                      <a:cubicBezTo>
                        <a:pt x="2075960" y="1118770"/>
                        <a:pt x="2074573" y="1123870"/>
                        <a:pt x="2070786" y="1128463"/>
                      </a:cubicBezTo>
                      <a:cubicBezTo>
                        <a:pt x="2070383" y="1128950"/>
                        <a:pt x="2070026" y="1129447"/>
                        <a:pt x="2069652" y="1129972"/>
                      </a:cubicBezTo>
                      <a:lnTo>
                        <a:pt x="2069511" y="1130169"/>
                      </a:lnTo>
                      <a:cubicBezTo>
                        <a:pt x="2068377" y="1131781"/>
                        <a:pt x="2066961" y="1133778"/>
                        <a:pt x="2064561" y="1135372"/>
                      </a:cubicBezTo>
                      <a:cubicBezTo>
                        <a:pt x="2062124" y="1136984"/>
                        <a:pt x="2060071" y="1139609"/>
                        <a:pt x="2058281" y="1143387"/>
                      </a:cubicBezTo>
                      <a:lnTo>
                        <a:pt x="2057381" y="1145299"/>
                      </a:lnTo>
                      <a:cubicBezTo>
                        <a:pt x="2056050" y="1148205"/>
                        <a:pt x="2054550" y="1151514"/>
                        <a:pt x="2052150" y="1154457"/>
                      </a:cubicBezTo>
                      <a:cubicBezTo>
                        <a:pt x="2046694" y="1161132"/>
                        <a:pt x="2043451" y="1168313"/>
                        <a:pt x="2042251" y="1176402"/>
                      </a:cubicBezTo>
                      <a:cubicBezTo>
                        <a:pt x="2042082" y="1177518"/>
                        <a:pt x="2041763" y="1178596"/>
                        <a:pt x="2041304" y="1179590"/>
                      </a:cubicBezTo>
                      <a:lnTo>
                        <a:pt x="2041257" y="1179693"/>
                      </a:lnTo>
                      <a:cubicBezTo>
                        <a:pt x="2041089" y="1180040"/>
                        <a:pt x="2040910" y="1180368"/>
                        <a:pt x="2040714" y="1180686"/>
                      </a:cubicBezTo>
                      <a:cubicBezTo>
                        <a:pt x="2040264" y="1181399"/>
                        <a:pt x="2039767" y="1182027"/>
                        <a:pt x="2039204" y="1182571"/>
                      </a:cubicBezTo>
                      <a:cubicBezTo>
                        <a:pt x="2038904" y="1182861"/>
                        <a:pt x="2038614" y="1183105"/>
                        <a:pt x="2038314" y="1183339"/>
                      </a:cubicBezTo>
                      <a:cubicBezTo>
                        <a:pt x="2037629" y="1183864"/>
                        <a:pt x="2036936" y="1184258"/>
                        <a:pt x="2036195" y="1184577"/>
                      </a:cubicBezTo>
                      <a:cubicBezTo>
                        <a:pt x="2034798" y="1185177"/>
                        <a:pt x="2033270" y="1185477"/>
                        <a:pt x="2031639" y="1185477"/>
                      </a:cubicBezTo>
                      <a:cubicBezTo>
                        <a:pt x="2031611" y="1185477"/>
                        <a:pt x="2030318" y="1185430"/>
                        <a:pt x="2029961" y="1185430"/>
                      </a:cubicBezTo>
                      <a:cubicBezTo>
                        <a:pt x="2025209" y="1185430"/>
                        <a:pt x="2021440" y="1187061"/>
                        <a:pt x="2017765" y="1190717"/>
                      </a:cubicBezTo>
                      <a:cubicBezTo>
                        <a:pt x="2016519" y="1191945"/>
                        <a:pt x="2015338" y="1192863"/>
                        <a:pt x="2014175" y="1193510"/>
                      </a:cubicBezTo>
                      <a:lnTo>
                        <a:pt x="2014175" y="1193745"/>
                      </a:lnTo>
                      <a:lnTo>
                        <a:pt x="2013725" y="1193745"/>
                      </a:lnTo>
                      <a:cubicBezTo>
                        <a:pt x="2013528" y="1193848"/>
                        <a:pt x="2013322" y="1193942"/>
                        <a:pt x="2013107" y="1194026"/>
                      </a:cubicBezTo>
                      <a:cubicBezTo>
                        <a:pt x="2013022" y="1194063"/>
                        <a:pt x="2012929" y="1194101"/>
                        <a:pt x="2012835" y="1194138"/>
                      </a:cubicBezTo>
                      <a:cubicBezTo>
                        <a:pt x="2012619" y="1194223"/>
                        <a:pt x="2012404" y="1194298"/>
                        <a:pt x="2012188" y="1194363"/>
                      </a:cubicBezTo>
                      <a:cubicBezTo>
                        <a:pt x="2012038" y="1194410"/>
                        <a:pt x="2011869" y="1194448"/>
                        <a:pt x="2011710" y="1194485"/>
                      </a:cubicBezTo>
                      <a:lnTo>
                        <a:pt x="2011532" y="1194523"/>
                      </a:lnTo>
                      <a:cubicBezTo>
                        <a:pt x="2011410" y="1194551"/>
                        <a:pt x="2011288" y="1194579"/>
                        <a:pt x="2011157" y="1194598"/>
                      </a:cubicBezTo>
                      <a:cubicBezTo>
                        <a:pt x="2010754" y="1194663"/>
                        <a:pt x="2010379" y="1194691"/>
                        <a:pt x="2010023" y="1194691"/>
                      </a:cubicBezTo>
                      <a:cubicBezTo>
                        <a:pt x="2009722" y="1194691"/>
                        <a:pt x="2009404" y="1194663"/>
                        <a:pt x="2009038" y="1194616"/>
                      </a:cubicBezTo>
                      <a:cubicBezTo>
                        <a:pt x="2005720" y="1194176"/>
                        <a:pt x="2003348" y="1191663"/>
                        <a:pt x="2001464" y="1189255"/>
                      </a:cubicBezTo>
                      <a:cubicBezTo>
                        <a:pt x="2000761" y="1188336"/>
                        <a:pt x="2000320" y="1187848"/>
                        <a:pt x="2000058" y="1187586"/>
                      </a:cubicBezTo>
                      <a:cubicBezTo>
                        <a:pt x="1999777" y="1187755"/>
                        <a:pt x="1999327" y="1188055"/>
                        <a:pt x="1998670" y="1188579"/>
                      </a:cubicBezTo>
                      <a:cubicBezTo>
                        <a:pt x="1996477" y="1190314"/>
                        <a:pt x="1994049" y="1191917"/>
                        <a:pt x="1991152" y="1191917"/>
                      </a:cubicBezTo>
                      <a:cubicBezTo>
                        <a:pt x="1986803" y="1191917"/>
                        <a:pt x="1984328" y="1188280"/>
                        <a:pt x="1983512" y="1187080"/>
                      </a:cubicBezTo>
                      <a:cubicBezTo>
                        <a:pt x="1983325" y="1186920"/>
                        <a:pt x="1982031" y="1186433"/>
                        <a:pt x="1981544" y="1186245"/>
                      </a:cubicBezTo>
                      <a:lnTo>
                        <a:pt x="1980588" y="1185870"/>
                      </a:lnTo>
                      <a:cubicBezTo>
                        <a:pt x="1969020" y="1181314"/>
                        <a:pt x="1965833" y="1175943"/>
                        <a:pt x="1967483" y="1163775"/>
                      </a:cubicBezTo>
                      <a:cubicBezTo>
                        <a:pt x="1968195" y="1158357"/>
                        <a:pt x="1966986" y="1157354"/>
                        <a:pt x="1965336" y="1156614"/>
                      </a:cubicBezTo>
                      <a:cubicBezTo>
                        <a:pt x="1964399" y="1156182"/>
                        <a:pt x="1963649" y="1155648"/>
                        <a:pt x="1963086" y="1155001"/>
                      </a:cubicBezTo>
                      <a:cubicBezTo>
                        <a:pt x="1963105" y="1155995"/>
                        <a:pt x="1962842" y="1156998"/>
                        <a:pt x="1962195" y="1157832"/>
                      </a:cubicBezTo>
                      <a:cubicBezTo>
                        <a:pt x="1960564" y="1159941"/>
                        <a:pt x="1958221" y="1160841"/>
                        <a:pt x="1955662" y="1160513"/>
                      </a:cubicBezTo>
                      <a:cubicBezTo>
                        <a:pt x="1953150" y="1160157"/>
                        <a:pt x="1951228" y="1158413"/>
                        <a:pt x="1950768" y="1156060"/>
                      </a:cubicBezTo>
                      <a:cubicBezTo>
                        <a:pt x="1950318" y="1153736"/>
                        <a:pt x="1951425" y="1151448"/>
                        <a:pt x="1953562" y="1150230"/>
                      </a:cubicBezTo>
                      <a:cubicBezTo>
                        <a:pt x="1953946" y="1150005"/>
                        <a:pt x="1954331" y="1149817"/>
                        <a:pt x="1954734" y="1149677"/>
                      </a:cubicBezTo>
                      <a:cubicBezTo>
                        <a:pt x="1954668" y="1149583"/>
                        <a:pt x="1954603" y="1149489"/>
                        <a:pt x="1954546" y="1149386"/>
                      </a:cubicBezTo>
                      <a:cubicBezTo>
                        <a:pt x="1953590" y="1147671"/>
                        <a:pt x="1953740" y="1145590"/>
                        <a:pt x="1954949" y="1143668"/>
                      </a:cubicBezTo>
                      <a:cubicBezTo>
                        <a:pt x="1955071" y="1143452"/>
                        <a:pt x="1955202" y="1143246"/>
                        <a:pt x="1955333" y="1143030"/>
                      </a:cubicBezTo>
                      <a:cubicBezTo>
                        <a:pt x="1954790" y="1143612"/>
                        <a:pt x="1954246" y="1144240"/>
                        <a:pt x="1953768" y="1144915"/>
                      </a:cubicBezTo>
                      <a:cubicBezTo>
                        <a:pt x="1953065" y="1145908"/>
                        <a:pt x="1951406" y="1148224"/>
                        <a:pt x="1948322" y="1148224"/>
                      </a:cubicBezTo>
                      <a:cubicBezTo>
                        <a:pt x="1947591" y="1148224"/>
                        <a:pt x="1946831" y="1148074"/>
                        <a:pt x="1946072" y="1147783"/>
                      </a:cubicBezTo>
                      <a:cubicBezTo>
                        <a:pt x="1943241" y="1146696"/>
                        <a:pt x="1941854" y="1143837"/>
                        <a:pt x="1942622" y="1140677"/>
                      </a:cubicBezTo>
                      <a:cubicBezTo>
                        <a:pt x="1943307" y="1137931"/>
                        <a:pt x="1942182" y="1135315"/>
                        <a:pt x="1940869" y="1132278"/>
                      </a:cubicBezTo>
                      <a:cubicBezTo>
                        <a:pt x="1940054" y="1130394"/>
                        <a:pt x="1939351" y="1128707"/>
                        <a:pt x="1938854" y="1126832"/>
                      </a:cubicBezTo>
                      <a:cubicBezTo>
                        <a:pt x="1938685" y="1126185"/>
                        <a:pt x="1938563" y="1125641"/>
                        <a:pt x="1938479" y="1125116"/>
                      </a:cubicBezTo>
                      <a:cubicBezTo>
                        <a:pt x="1938442" y="1125079"/>
                        <a:pt x="1938357" y="1124938"/>
                        <a:pt x="1938151" y="1124732"/>
                      </a:cubicBezTo>
                      <a:cubicBezTo>
                        <a:pt x="1937898" y="1124479"/>
                        <a:pt x="1937185" y="1123832"/>
                        <a:pt x="1935967" y="1123382"/>
                      </a:cubicBezTo>
                      <a:cubicBezTo>
                        <a:pt x="1932039" y="1121892"/>
                        <a:pt x="1928083" y="1120120"/>
                        <a:pt x="1923134" y="1117636"/>
                      </a:cubicBezTo>
                      <a:cubicBezTo>
                        <a:pt x="1921484" y="1116820"/>
                        <a:pt x="1919393" y="1116389"/>
                        <a:pt x="1917078" y="1116389"/>
                      </a:cubicBezTo>
                      <a:cubicBezTo>
                        <a:pt x="1914528" y="1116389"/>
                        <a:pt x="1911856" y="1116933"/>
                        <a:pt x="1909560" y="1117917"/>
                      </a:cubicBezTo>
                      <a:lnTo>
                        <a:pt x="1908922" y="1118180"/>
                      </a:lnTo>
                      <a:cubicBezTo>
                        <a:pt x="1903851" y="1120364"/>
                        <a:pt x="1898592" y="1122623"/>
                        <a:pt x="1892536" y="1122623"/>
                      </a:cubicBezTo>
                      <a:cubicBezTo>
                        <a:pt x="1890914" y="1122623"/>
                        <a:pt x="1889302" y="1122454"/>
                        <a:pt x="1887755" y="1122135"/>
                      </a:cubicBezTo>
                      <a:cubicBezTo>
                        <a:pt x="1887268" y="1122182"/>
                        <a:pt x="1886331" y="1122885"/>
                        <a:pt x="1885974" y="1123157"/>
                      </a:cubicBezTo>
                      <a:lnTo>
                        <a:pt x="1885843" y="1123251"/>
                      </a:lnTo>
                      <a:cubicBezTo>
                        <a:pt x="1883181" y="1125351"/>
                        <a:pt x="1880228" y="1127432"/>
                        <a:pt x="1876113" y="1127713"/>
                      </a:cubicBezTo>
                      <a:cubicBezTo>
                        <a:pt x="1876122" y="1127722"/>
                        <a:pt x="1875972" y="1127825"/>
                        <a:pt x="1875747" y="1128294"/>
                      </a:cubicBezTo>
                      <a:cubicBezTo>
                        <a:pt x="1874097" y="1131725"/>
                        <a:pt x="1871566" y="1134031"/>
                        <a:pt x="1868248" y="1135165"/>
                      </a:cubicBezTo>
                      <a:cubicBezTo>
                        <a:pt x="1866916" y="1135616"/>
                        <a:pt x="1865435" y="1135887"/>
                        <a:pt x="1863851" y="1135953"/>
                      </a:cubicBezTo>
                      <a:cubicBezTo>
                        <a:pt x="1862670" y="1136009"/>
                        <a:pt x="1861433" y="1135953"/>
                        <a:pt x="1859961" y="1135793"/>
                      </a:cubicBezTo>
                      <a:lnTo>
                        <a:pt x="1858667" y="1135634"/>
                      </a:lnTo>
                      <a:cubicBezTo>
                        <a:pt x="1857420" y="1135475"/>
                        <a:pt x="1856127" y="1135315"/>
                        <a:pt x="1854955" y="1135315"/>
                      </a:cubicBezTo>
                      <a:lnTo>
                        <a:pt x="1850765" y="1135278"/>
                      </a:lnTo>
                      <a:cubicBezTo>
                        <a:pt x="1846809" y="1135278"/>
                        <a:pt x="1844025" y="1135747"/>
                        <a:pt x="1841560" y="1138156"/>
                      </a:cubicBezTo>
                      <a:cubicBezTo>
                        <a:pt x="1840463" y="1139243"/>
                        <a:pt x="1839075" y="1140171"/>
                        <a:pt x="1837322" y="1140987"/>
                      </a:cubicBezTo>
                      <a:cubicBezTo>
                        <a:pt x="1836216" y="1141502"/>
                        <a:pt x="1835082" y="1141934"/>
                        <a:pt x="1833694" y="1142393"/>
                      </a:cubicBezTo>
                      <a:lnTo>
                        <a:pt x="1833432" y="1142477"/>
                      </a:lnTo>
                      <a:cubicBezTo>
                        <a:pt x="1832860" y="1142665"/>
                        <a:pt x="1832298" y="1142843"/>
                        <a:pt x="1831745" y="1143012"/>
                      </a:cubicBezTo>
                      <a:lnTo>
                        <a:pt x="1830189" y="1143499"/>
                      </a:lnTo>
                      <a:cubicBezTo>
                        <a:pt x="1828689" y="1144005"/>
                        <a:pt x="1827020" y="1144258"/>
                        <a:pt x="1825239" y="1144258"/>
                      </a:cubicBezTo>
                      <a:cubicBezTo>
                        <a:pt x="1817927" y="1144258"/>
                        <a:pt x="1810465" y="1139862"/>
                        <a:pt x="1807494" y="1133806"/>
                      </a:cubicBezTo>
                      <a:cubicBezTo>
                        <a:pt x="1805816" y="1130385"/>
                        <a:pt x="1806613" y="1127029"/>
                        <a:pt x="1809847" y="1123851"/>
                      </a:cubicBezTo>
                      <a:cubicBezTo>
                        <a:pt x="1810222" y="1123485"/>
                        <a:pt x="1810587" y="1123092"/>
                        <a:pt x="1810972" y="1122632"/>
                      </a:cubicBezTo>
                      <a:cubicBezTo>
                        <a:pt x="1812012" y="1121385"/>
                        <a:pt x="1812828" y="1120036"/>
                        <a:pt x="1813409" y="1118592"/>
                      </a:cubicBezTo>
                      <a:cubicBezTo>
                        <a:pt x="1814571" y="1115733"/>
                        <a:pt x="1814834" y="1112508"/>
                        <a:pt x="1814224" y="1108740"/>
                      </a:cubicBezTo>
                      <a:cubicBezTo>
                        <a:pt x="1814093" y="1107896"/>
                        <a:pt x="1813924" y="1107062"/>
                        <a:pt x="1813756" y="1106237"/>
                      </a:cubicBezTo>
                      <a:cubicBezTo>
                        <a:pt x="1813315" y="1104146"/>
                        <a:pt x="1812875" y="1102009"/>
                        <a:pt x="1812875" y="1099628"/>
                      </a:cubicBezTo>
                      <a:cubicBezTo>
                        <a:pt x="1812903" y="1090460"/>
                        <a:pt x="1811262" y="1080880"/>
                        <a:pt x="1807859" y="1070334"/>
                      </a:cubicBezTo>
                      <a:cubicBezTo>
                        <a:pt x="1806538" y="1066275"/>
                        <a:pt x="1809153" y="1064681"/>
                        <a:pt x="1812115" y="1063481"/>
                      </a:cubicBezTo>
                      <a:cubicBezTo>
                        <a:pt x="1812031" y="1062694"/>
                        <a:pt x="1811750" y="1061869"/>
                        <a:pt x="1811431" y="1060941"/>
                      </a:cubicBezTo>
                      <a:cubicBezTo>
                        <a:pt x="1810672" y="1058738"/>
                        <a:pt x="1810175" y="1056572"/>
                        <a:pt x="1809950" y="1054529"/>
                      </a:cubicBezTo>
                      <a:cubicBezTo>
                        <a:pt x="1809781" y="1053020"/>
                        <a:pt x="1809772" y="1051538"/>
                        <a:pt x="1809903" y="1050123"/>
                      </a:cubicBezTo>
                      <a:lnTo>
                        <a:pt x="1809922" y="1049945"/>
                      </a:lnTo>
                      <a:cubicBezTo>
                        <a:pt x="1810156" y="1047686"/>
                        <a:pt x="1810784" y="1045492"/>
                        <a:pt x="1811778" y="1043420"/>
                      </a:cubicBezTo>
                      <a:cubicBezTo>
                        <a:pt x="1812181" y="1042567"/>
                        <a:pt x="1812472" y="1041677"/>
                        <a:pt x="1812593" y="1040852"/>
                      </a:cubicBezTo>
                      <a:cubicBezTo>
                        <a:pt x="1812650" y="1040364"/>
                        <a:pt x="1812668" y="1039811"/>
                        <a:pt x="1812687" y="1039230"/>
                      </a:cubicBezTo>
                      <a:lnTo>
                        <a:pt x="1812687" y="1038836"/>
                      </a:lnTo>
                      <a:cubicBezTo>
                        <a:pt x="1812753" y="1036118"/>
                        <a:pt x="1812903" y="1029819"/>
                        <a:pt x="1819258" y="1029012"/>
                      </a:cubicBezTo>
                      <a:cubicBezTo>
                        <a:pt x="1819999" y="1028919"/>
                        <a:pt x="1820336" y="1028600"/>
                        <a:pt x="1821311" y="1027588"/>
                      </a:cubicBezTo>
                      <a:cubicBezTo>
                        <a:pt x="1822108" y="1026753"/>
                        <a:pt x="1823205" y="1025609"/>
                        <a:pt x="1824808" y="1024813"/>
                      </a:cubicBezTo>
                      <a:cubicBezTo>
                        <a:pt x="1832692" y="1020913"/>
                        <a:pt x="1840763" y="1018598"/>
                        <a:pt x="1848571" y="1016357"/>
                      </a:cubicBezTo>
                      <a:lnTo>
                        <a:pt x="1849668" y="1016029"/>
                      </a:lnTo>
                      <a:cubicBezTo>
                        <a:pt x="1850549" y="1015767"/>
                        <a:pt x="1851421" y="1015504"/>
                        <a:pt x="1852293" y="1015232"/>
                      </a:cubicBezTo>
                      <a:cubicBezTo>
                        <a:pt x="1853905" y="1014745"/>
                        <a:pt x="1855921" y="1014135"/>
                        <a:pt x="1857899" y="1013601"/>
                      </a:cubicBezTo>
                      <a:lnTo>
                        <a:pt x="1857974" y="1013582"/>
                      </a:lnTo>
                      <a:cubicBezTo>
                        <a:pt x="1860851" y="1012814"/>
                        <a:pt x="1863261" y="1012308"/>
                        <a:pt x="1865548" y="1012008"/>
                      </a:cubicBezTo>
                      <a:cubicBezTo>
                        <a:pt x="1865914" y="1011951"/>
                        <a:pt x="1866260" y="1011876"/>
                        <a:pt x="1866588" y="1011773"/>
                      </a:cubicBezTo>
                      <a:cubicBezTo>
                        <a:pt x="1867488" y="1011501"/>
                        <a:pt x="1868145" y="1011061"/>
                        <a:pt x="1868341" y="1010611"/>
                      </a:cubicBezTo>
                      <a:cubicBezTo>
                        <a:pt x="1868407" y="1010461"/>
                        <a:pt x="1868482" y="1010320"/>
                        <a:pt x="1868557" y="1010189"/>
                      </a:cubicBezTo>
                      <a:lnTo>
                        <a:pt x="1868604" y="1010105"/>
                      </a:lnTo>
                      <a:cubicBezTo>
                        <a:pt x="1869532" y="1008267"/>
                        <a:pt x="1870826" y="1006692"/>
                        <a:pt x="1872063" y="1005239"/>
                      </a:cubicBezTo>
                      <a:cubicBezTo>
                        <a:pt x="1874303" y="1002605"/>
                        <a:pt x="1875447" y="1001115"/>
                        <a:pt x="1874997" y="998687"/>
                      </a:cubicBezTo>
                      <a:cubicBezTo>
                        <a:pt x="1874491" y="995996"/>
                        <a:pt x="1875241" y="992219"/>
                        <a:pt x="1881596" y="989500"/>
                      </a:cubicBezTo>
                      <a:cubicBezTo>
                        <a:pt x="1883284" y="988788"/>
                        <a:pt x="1884906" y="988779"/>
                        <a:pt x="1886274" y="989369"/>
                      </a:cubicBezTo>
                      <a:cubicBezTo>
                        <a:pt x="1886405" y="989125"/>
                        <a:pt x="1886546" y="988910"/>
                        <a:pt x="1886705" y="988713"/>
                      </a:cubicBezTo>
                      <a:cubicBezTo>
                        <a:pt x="1887446" y="987832"/>
                        <a:pt x="1888524" y="987335"/>
                        <a:pt x="1889658" y="987335"/>
                      </a:cubicBezTo>
                      <a:cubicBezTo>
                        <a:pt x="1889752" y="987335"/>
                        <a:pt x="1890324" y="987353"/>
                        <a:pt x="1890324" y="987353"/>
                      </a:cubicBezTo>
                      <a:cubicBezTo>
                        <a:pt x="1890989" y="987353"/>
                        <a:pt x="1891149" y="987353"/>
                        <a:pt x="1892058" y="984588"/>
                      </a:cubicBezTo>
                      <a:cubicBezTo>
                        <a:pt x="1892611" y="982957"/>
                        <a:pt x="1893211" y="981129"/>
                        <a:pt x="1894486" y="979554"/>
                      </a:cubicBezTo>
                      <a:cubicBezTo>
                        <a:pt x="1895077" y="978842"/>
                        <a:pt x="1897139" y="976414"/>
                        <a:pt x="1899107" y="974698"/>
                      </a:cubicBezTo>
                      <a:cubicBezTo>
                        <a:pt x="1900551" y="973461"/>
                        <a:pt x="1902248" y="972871"/>
                        <a:pt x="1903373" y="972477"/>
                      </a:cubicBezTo>
                      <a:lnTo>
                        <a:pt x="1903635" y="972383"/>
                      </a:lnTo>
                      <a:cubicBezTo>
                        <a:pt x="1904179" y="972186"/>
                        <a:pt x="1904732" y="971989"/>
                        <a:pt x="1904994" y="971811"/>
                      </a:cubicBezTo>
                      <a:cubicBezTo>
                        <a:pt x="1906963" y="970489"/>
                        <a:pt x="1908885" y="969243"/>
                        <a:pt x="1910694" y="968624"/>
                      </a:cubicBezTo>
                      <a:lnTo>
                        <a:pt x="1910788" y="968596"/>
                      </a:lnTo>
                      <a:cubicBezTo>
                        <a:pt x="1911097" y="968493"/>
                        <a:pt x="1911397" y="968408"/>
                        <a:pt x="1911706" y="968343"/>
                      </a:cubicBezTo>
                      <a:cubicBezTo>
                        <a:pt x="1911828" y="968314"/>
                        <a:pt x="1911959" y="968286"/>
                        <a:pt x="1912091" y="968268"/>
                      </a:cubicBezTo>
                      <a:cubicBezTo>
                        <a:pt x="1912213" y="968240"/>
                        <a:pt x="1912325" y="968230"/>
                        <a:pt x="1912447" y="968211"/>
                      </a:cubicBezTo>
                      <a:cubicBezTo>
                        <a:pt x="1912728" y="968183"/>
                        <a:pt x="1913009" y="968155"/>
                        <a:pt x="1913291" y="968155"/>
                      </a:cubicBezTo>
                      <a:cubicBezTo>
                        <a:pt x="1916290" y="968155"/>
                        <a:pt x="1918325" y="970030"/>
                        <a:pt x="1919768" y="971661"/>
                      </a:cubicBezTo>
                      <a:cubicBezTo>
                        <a:pt x="1920405" y="972383"/>
                        <a:pt x="1921015" y="973170"/>
                        <a:pt x="1921587" y="973920"/>
                      </a:cubicBezTo>
                      <a:lnTo>
                        <a:pt x="1922037" y="974511"/>
                      </a:lnTo>
                      <a:cubicBezTo>
                        <a:pt x="1922140" y="974652"/>
                        <a:pt x="1922243" y="974773"/>
                        <a:pt x="1922346" y="974876"/>
                      </a:cubicBezTo>
                      <a:cubicBezTo>
                        <a:pt x="1922468" y="974989"/>
                        <a:pt x="1922552" y="975064"/>
                        <a:pt x="1922646" y="975129"/>
                      </a:cubicBezTo>
                      <a:cubicBezTo>
                        <a:pt x="1922768" y="975205"/>
                        <a:pt x="1922862" y="975251"/>
                        <a:pt x="1922965" y="975298"/>
                      </a:cubicBezTo>
                      <a:cubicBezTo>
                        <a:pt x="1923087" y="975354"/>
                        <a:pt x="1923218" y="975392"/>
                        <a:pt x="1923349" y="975420"/>
                      </a:cubicBezTo>
                      <a:cubicBezTo>
                        <a:pt x="1923855" y="975533"/>
                        <a:pt x="1924540" y="975561"/>
                        <a:pt x="1925608" y="975561"/>
                      </a:cubicBezTo>
                      <a:lnTo>
                        <a:pt x="1925936" y="975561"/>
                      </a:lnTo>
                      <a:cubicBezTo>
                        <a:pt x="1926292" y="975570"/>
                        <a:pt x="1926668" y="975570"/>
                        <a:pt x="1927052" y="975589"/>
                      </a:cubicBezTo>
                      <a:cubicBezTo>
                        <a:pt x="1928439" y="968924"/>
                        <a:pt x="1932236" y="963149"/>
                        <a:pt x="1937570" y="959559"/>
                      </a:cubicBezTo>
                      <a:cubicBezTo>
                        <a:pt x="1937363" y="959418"/>
                        <a:pt x="1937166" y="959259"/>
                        <a:pt x="1936979" y="959090"/>
                      </a:cubicBezTo>
                      <a:cubicBezTo>
                        <a:pt x="1935592" y="957891"/>
                        <a:pt x="1935001" y="955931"/>
                        <a:pt x="1935442" y="953972"/>
                      </a:cubicBezTo>
                      <a:cubicBezTo>
                        <a:pt x="1935864" y="952116"/>
                        <a:pt x="1937129" y="950710"/>
                        <a:pt x="1938845" y="950222"/>
                      </a:cubicBezTo>
                      <a:cubicBezTo>
                        <a:pt x="1939463" y="950072"/>
                        <a:pt x="1940054" y="949998"/>
                        <a:pt x="1940719" y="949998"/>
                      </a:cubicBezTo>
                      <a:lnTo>
                        <a:pt x="1941479" y="950016"/>
                      </a:lnTo>
                      <a:cubicBezTo>
                        <a:pt x="1941704" y="950016"/>
                        <a:pt x="1941844" y="949998"/>
                        <a:pt x="1941966" y="949969"/>
                      </a:cubicBezTo>
                      <a:cubicBezTo>
                        <a:pt x="1942594" y="949904"/>
                        <a:pt x="1943035" y="949876"/>
                        <a:pt x="1943419" y="949876"/>
                      </a:cubicBezTo>
                      <a:cubicBezTo>
                        <a:pt x="1945856" y="949876"/>
                        <a:pt x="1947769" y="951094"/>
                        <a:pt x="1948809" y="953288"/>
                      </a:cubicBezTo>
                      <a:cubicBezTo>
                        <a:pt x="1949072" y="953860"/>
                        <a:pt x="1949203" y="954469"/>
                        <a:pt x="1949203" y="955106"/>
                      </a:cubicBezTo>
                      <a:cubicBezTo>
                        <a:pt x="1950825" y="951479"/>
                        <a:pt x="1953449" y="950691"/>
                        <a:pt x="1955437" y="950691"/>
                      </a:cubicBezTo>
                      <a:cubicBezTo>
                        <a:pt x="1957265" y="950691"/>
                        <a:pt x="1958849" y="951385"/>
                        <a:pt x="1960255" y="952004"/>
                      </a:cubicBezTo>
                      <a:lnTo>
                        <a:pt x="1960377" y="952060"/>
                      </a:lnTo>
                      <a:cubicBezTo>
                        <a:pt x="1961005" y="952341"/>
                        <a:pt x="1961708" y="952650"/>
                        <a:pt x="1962130" y="952754"/>
                      </a:cubicBezTo>
                      <a:cubicBezTo>
                        <a:pt x="1963630" y="953082"/>
                        <a:pt x="1965158" y="953513"/>
                        <a:pt x="1966630" y="953935"/>
                      </a:cubicBezTo>
                      <a:lnTo>
                        <a:pt x="1966723" y="953963"/>
                      </a:lnTo>
                      <a:cubicBezTo>
                        <a:pt x="1969601" y="954778"/>
                        <a:pt x="1972310" y="955556"/>
                        <a:pt x="1974991" y="955556"/>
                      </a:cubicBezTo>
                      <a:cubicBezTo>
                        <a:pt x="1976135" y="955556"/>
                        <a:pt x="1977185" y="955425"/>
                        <a:pt x="1978197" y="955153"/>
                      </a:cubicBezTo>
                      <a:cubicBezTo>
                        <a:pt x="1980034" y="954675"/>
                        <a:pt x="1981469" y="954769"/>
                        <a:pt x="1982847" y="955350"/>
                      </a:cubicBezTo>
                      <a:lnTo>
                        <a:pt x="1982950" y="955397"/>
                      </a:lnTo>
                      <a:cubicBezTo>
                        <a:pt x="1983334" y="955566"/>
                        <a:pt x="1983634" y="955734"/>
                        <a:pt x="1983897" y="955922"/>
                      </a:cubicBezTo>
                      <a:cubicBezTo>
                        <a:pt x="1984168" y="956109"/>
                        <a:pt x="1984422" y="956325"/>
                        <a:pt x="1984684" y="956597"/>
                      </a:cubicBezTo>
                      <a:cubicBezTo>
                        <a:pt x="1984740" y="956644"/>
                        <a:pt x="1984787" y="956700"/>
                        <a:pt x="1984844" y="956756"/>
                      </a:cubicBezTo>
                      <a:cubicBezTo>
                        <a:pt x="1985106" y="957047"/>
                        <a:pt x="1985303" y="957300"/>
                        <a:pt x="1985472" y="957572"/>
                      </a:cubicBezTo>
                      <a:lnTo>
                        <a:pt x="1985556" y="957722"/>
                      </a:lnTo>
                      <a:cubicBezTo>
                        <a:pt x="1985659" y="957900"/>
                        <a:pt x="1985753" y="958087"/>
                        <a:pt x="1985837" y="958275"/>
                      </a:cubicBezTo>
                      <a:cubicBezTo>
                        <a:pt x="1985865" y="958340"/>
                        <a:pt x="1985893" y="958416"/>
                        <a:pt x="1985921" y="958490"/>
                      </a:cubicBezTo>
                      <a:cubicBezTo>
                        <a:pt x="1986006" y="958706"/>
                        <a:pt x="1986053" y="958847"/>
                        <a:pt x="1986100" y="958997"/>
                      </a:cubicBezTo>
                      <a:cubicBezTo>
                        <a:pt x="1986137" y="959118"/>
                        <a:pt x="1986175" y="959240"/>
                        <a:pt x="1986203" y="959372"/>
                      </a:cubicBezTo>
                      <a:cubicBezTo>
                        <a:pt x="1986231" y="959494"/>
                        <a:pt x="1986259" y="959615"/>
                        <a:pt x="1986278" y="959737"/>
                      </a:cubicBezTo>
                      <a:cubicBezTo>
                        <a:pt x="1986493" y="960937"/>
                        <a:pt x="1986381" y="962212"/>
                        <a:pt x="1985940" y="963534"/>
                      </a:cubicBezTo>
                      <a:lnTo>
                        <a:pt x="1985912" y="963627"/>
                      </a:lnTo>
                      <a:cubicBezTo>
                        <a:pt x="1985762" y="964059"/>
                        <a:pt x="1985622" y="964415"/>
                        <a:pt x="1985453" y="964762"/>
                      </a:cubicBezTo>
                      <a:cubicBezTo>
                        <a:pt x="1985378" y="964893"/>
                        <a:pt x="1985322" y="965034"/>
                        <a:pt x="1985256" y="965184"/>
                      </a:cubicBezTo>
                      <a:lnTo>
                        <a:pt x="1985087" y="965577"/>
                      </a:lnTo>
                      <a:cubicBezTo>
                        <a:pt x="1984403" y="967208"/>
                        <a:pt x="1983409" y="969561"/>
                        <a:pt x="1981131" y="970489"/>
                      </a:cubicBezTo>
                      <a:lnTo>
                        <a:pt x="1980991" y="970545"/>
                      </a:lnTo>
                      <a:cubicBezTo>
                        <a:pt x="1980916" y="970583"/>
                        <a:pt x="1980850" y="970611"/>
                        <a:pt x="1980775" y="970639"/>
                      </a:cubicBezTo>
                      <a:cubicBezTo>
                        <a:pt x="1980775" y="970639"/>
                        <a:pt x="1980325" y="970827"/>
                        <a:pt x="1980325" y="970827"/>
                      </a:cubicBezTo>
                      <a:lnTo>
                        <a:pt x="1980325" y="970789"/>
                      </a:lnTo>
                      <a:cubicBezTo>
                        <a:pt x="1979875" y="970986"/>
                        <a:pt x="1979688" y="971352"/>
                        <a:pt x="1979238" y="973170"/>
                      </a:cubicBezTo>
                      <a:cubicBezTo>
                        <a:pt x="1979050" y="973920"/>
                        <a:pt x="1978863" y="974661"/>
                        <a:pt x="1978619" y="975373"/>
                      </a:cubicBezTo>
                      <a:cubicBezTo>
                        <a:pt x="1977485" y="978598"/>
                        <a:pt x="1978057" y="980970"/>
                        <a:pt x="1980335" y="982498"/>
                      </a:cubicBezTo>
                      <a:lnTo>
                        <a:pt x="1980428" y="982563"/>
                      </a:lnTo>
                      <a:cubicBezTo>
                        <a:pt x="1980569" y="982657"/>
                        <a:pt x="1980644" y="982713"/>
                        <a:pt x="1980719" y="982770"/>
                      </a:cubicBezTo>
                      <a:lnTo>
                        <a:pt x="1980887" y="982891"/>
                      </a:lnTo>
                      <a:cubicBezTo>
                        <a:pt x="1981947" y="983623"/>
                        <a:pt x="1983062" y="984438"/>
                        <a:pt x="1984506" y="985554"/>
                      </a:cubicBezTo>
                      <a:lnTo>
                        <a:pt x="1984937" y="985882"/>
                      </a:lnTo>
                      <a:cubicBezTo>
                        <a:pt x="1988012" y="988253"/>
                        <a:pt x="1990909" y="990503"/>
                        <a:pt x="1994311" y="991563"/>
                      </a:cubicBezTo>
                      <a:cubicBezTo>
                        <a:pt x="1997011" y="992406"/>
                        <a:pt x="1998333" y="994272"/>
                        <a:pt x="1999289" y="995631"/>
                      </a:cubicBezTo>
                      <a:cubicBezTo>
                        <a:pt x="1999758" y="996325"/>
                        <a:pt x="2000011" y="996624"/>
                        <a:pt x="2000151" y="996756"/>
                      </a:cubicBezTo>
                      <a:cubicBezTo>
                        <a:pt x="2001005" y="997543"/>
                        <a:pt x="2002008" y="997984"/>
                        <a:pt x="2002954" y="997984"/>
                      </a:cubicBezTo>
                      <a:cubicBezTo>
                        <a:pt x="2003723" y="997984"/>
                        <a:pt x="2004745" y="997674"/>
                        <a:pt x="2005204" y="996184"/>
                      </a:cubicBezTo>
                      <a:cubicBezTo>
                        <a:pt x="2005645" y="994778"/>
                        <a:pt x="2006104" y="993381"/>
                        <a:pt x="2006563" y="991984"/>
                      </a:cubicBezTo>
                      <a:cubicBezTo>
                        <a:pt x="2008504" y="986088"/>
                        <a:pt x="2010304" y="980585"/>
                        <a:pt x="2010491" y="974623"/>
                      </a:cubicBezTo>
                      <a:cubicBezTo>
                        <a:pt x="2010725" y="966777"/>
                        <a:pt x="2013341" y="959400"/>
                        <a:pt x="2015863" y="952257"/>
                      </a:cubicBezTo>
                      <a:lnTo>
                        <a:pt x="2016069" y="951666"/>
                      </a:lnTo>
                      <a:cubicBezTo>
                        <a:pt x="2016697" y="949876"/>
                        <a:pt x="2017765" y="948619"/>
                        <a:pt x="2019247" y="947954"/>
                      </a:cubicBezTo>
                      <a:lnTo>
                        <a:pt x="2019303" y="947926"/>
                      </a:lnTo>
                      <a:cubicBezTo>
                        <a:pt x="2019322" y="947916"/>
                        <a:pt x="2019350" y="947907"/>
                        <a:pt x="2019350" y="947907"/>
                      </a:cubicBezTo>
                      <a:lnTo>
                        <a:pt x="2019462" y="947860"/>
                      </a:lnTo>
                      <a:cubicBezTo>
                        <a:pt x="2019818" y="947710"/>
                        <a:pt x="2020203" y="947607"/>
                        <a:pt x="2020597" y="947532"/>
                      </a:cubicBezTo>
                      <a:cubicBezTo>
                        <a:pt x="2020822" y="947495"/>
                        <a:pt x="2020990" y="947466"/>
                        <a:pt x="2021140" y="947457"/>
                      </a:cubicBezTo>
                      <a:cubicBezTo>
                        <a:pt x="2021347" y="947438"/>
                        <a:pt x="2021487" y="947438"/>
                        <a:pt x="2021600" y="947438"/>
                      </a:cubicBezTo>
                      <a:close/>
                      <a:moveTo>
                        <a:pt x="1321584" y="945244"/>
                      </a:moveTo>
                      <a:lnTo>
                        <a:pt x="1269716" y="959980"/>
                      </a:lnTo>
                      <a:lnTo>
                        <a:pt x="1282896" y="1004545"/>
                      </a:lnTo>
                      <a:lnTo>
                        <a:pt x="1291774" y="998677"/>
                      </a:lnTo>
                      <a:cubicBezTo>
                        <a:pt x="1296920" y="994224"/>
                        <a:pt x="1302835" y="989125"/>
                        <a:pt x="1310269" y="986444"/>
                      </a:cubicBezTo>
                      <a:lnTo>
                        <a:pt x="1315603" y="982919"/>
                      </a:lnTo>
                      <a:cubicBezTo>
                        <a:pt x="1320309" y="978532"/>
                        <a:pt x="1322380" y="974491"/>
                        <a:pt x="1321752" y="970911"/>
                      </a:cubicBezTo>
                      <a:cubicBezTo>
                        <a:pt x="1321059" y="967030"/>
                        <a:pt x="1321293" y="963308"/>
                        <a:pt x="1321518" y="959708"/>
                      </a:cubicBezTo>
                      <a:cubicBezTo>
                        <a:pt x="1321696" y="956981"/>
                        <a:pt x="1321893" y="954178"/>
                        <a:pt x="1321612" y="951375"/>
                      </a:cubicBezTo>
                      <a:lnTo>
                        <a:pt x="1321612" y="951365"/>
                      </a:lnTo>
                      <a:cubicBezTo>
                        <a:pt x="1321509" y="950137"/>
                        <a:pt x="1321537" y="948947"/>
                        <a:pt x="1321584" y="947738"/>
                      </a:cubicBezTo>
                      <a:cubicBezTo>
                        <a:pt x="1321612" y="946894"/>
                        <a:pt x="1321640" y="946013"/>
                        <a:pt x="1321584" y="945244"/>
                      </a:cubicBezTo>
                      <a:close/>
                      <a:moveTo>
                        <a:pt x="1142218" y="944625"/>
                      </a:moveTo>
                      <a:cubicBezTo>
                        <a:pt x="1144046" y="950137"/>
                        <a:pt x="1142921" y="954806"/>
                        <a:pt x="1138712" y="959240"/>
                      </a:cubicBezTo>
                      <a:cubicBezTo>
                        <a:pt x="1138206" y="959774"/>
                        <a:pt x="1137662" y="960318"/>
                        <a:pt x="1137090" y="960871"/>
                      </a:cubicBezTo>
                      <a:cubicBezTo>
                        <a:pt x="1134794" y="963111"/>
                        <a:pt x="1132638" y="965211"/>
                        <a:pt x="1132422" y="968145"/>
                      </a:cubicBezTo>
                      <a:cubicBezTo>
                        <a:pt x="1132216" y="971051"/>
                        <a:pt x="1131288" y="973592"/>
                        <a:pt x="1130397" y="976057"/>
                      </a:cubicBezTo>
                      <a:lnTo>
                        <a:pt x="1130360" y="976160"/>
                      </a:lnTo>
                      <a:cubicBezTo>
                        <a:pt x="1129929" y="977323"/>
                        <a:pt x="1129554" y="978344"/>
                        <a:pt x="1129244" y="979357"/>
                      </a:cubicBezTo>
                      <a:lnTo>
                        <a:pt x="1163076" y="980229"/>
                      </a:lnTo>
                      <a:close/>
                      <a:moveTo>
                        <a:pt x="2154253" y="943632"/>
                      </a:moveTo>
                      <a:cubicBezTo>
                        <a:pt x="2154806" y="943632"/>
                        <a:pt x="2155622" y="943801"/>
                        <a:pt x="2156137" y="944035"/>
                      </a:cubicBezTo>
                      <a:cubicBezTo>
                        <a:pt x="2156925" y="944420"/>
                        <a:pt x="2157497" y="944870"/>
                        <a:pt x="2157900" y="945226"/>
                      </a:cubicBezTo>
                      <a:cubicBezTo>
                        <a:pt x="2159184" y="946360"/>
                        <a:pt x="2159784" y="948169"/>
                        <a:pt x="2159419" y="949838"/>
                      </a:cubicBezTo>
                      <a:cubicBezTo>
                        <a:pt x="2159062" y="951469"/>
                        <a:pt x="2157891" y="952715"/>
                        <a:pt x="2156288" y="953184"/>
                      </a:cubicBezTo>
                      <a:cubicBezTo>
                        <a:pt x="2155828" y="953315"/>
                        <a:pt x="2155313" y="953390"/>
                        <a:pt x="2154788" y="953390"/>
                      </a:cubicBezTo>
                      <a:cubicBezTo>
                        <a:pt x="2154160" y="953390"/>
                        <a:pt x="2153522" y="953287"/>
                        <a:pt x="2152884" y="953081"/>
                      </a:cubicBezTo>
                      <a:cubicBezTo>
                        <a:pt x="2151272" y="952547"/>
                        <a:pt x="2150091" y="951469"/>
                        <a:pt x="2149548" y="950044"/>
                      </a:cubicBezTo>
                      <a:lnTo>
                        <a:pt x="2149538" y="950044"/>
                      </a:lnTo>
                      <a:cubicBezTo>
                        <a:pt x="2149041" y="948694"/>
                        <a:pt x="2149182" y="947232"/>
                        <a:pt x="2149951" y="945919"/>
                      </a:cubicBezTo>
                      <a:cubicBezTo>
                        <a:pt x="2150944" y="944232"/>
                        <a:pt x="2152884" y="943632"/>
                        <a:pt x="2154253" y="943632"/>
                      </a:cubicBezTo>
                      <a:close/>
                      <a:moveTo>
                        <a:pt x="1869195" y="941860"/>
                      </a:moveTo>
                      <a:lnTo>
                        <a:pt x="1867920" y="941973"/>
                      </a:lnTo>
                      <a:lnTo>
                        <a:pt x="1867929" y="941982"/>
                      </a:lnTo>
                      <a:cubicBezTo>
                        <a:pt x="1868660" y="942535"/>
                        <a:pt x="1869270" y="942872"/>
                        <a:pt x="1869907" y="942985"/>
                      </a:cubicBezTo>
                      <a:cubicBezTo>
                        <a:pt x="1869898" y="942938"/>
                        <a:pt x="1869888" y="942882"/>
                        <a:pt x="1869860" y="942854"/>
                      </a:cubicBezTo>
                      <a:cubicBezTo>
                        <a:pt x="1869617" y="942573"/>
                        <a:pt x="1869392" y="942244"/>
                        <a:pt x="1869195" y="941860"/>
                      </a:cubicBezTo>
                      <a:close/>
                      <a:moveTo>
                        <a:pt x="2066005" y="938195"/>
                      </a:moveTo>
                      <a:lnTo>
                        <a:pt x="2067768" y="943061"/>
                      </a:lnTo>
                      <a:cubicBezTo>
                        <a:pt x="2069061" y="943192"/>
                        <a:pt x="2070223" y="943360"/>
                        <a:pt x="2071292" y="943595"/>
                      </a:cubicBezTo>
                      <a:cubicBezTo>
                        <a:pt x="2069295" y="941870"/>
                        <a:pt x="2067552" y="939986"/>
                        <a:pt x="2066005" y="938195"/>
                      </a:cubicBezTo>
                      <a:close/>
                      <a:moveTo>
                        <a:pt x="777882" y="938167"/>
                      </a:moveTo>
                      <a:lnTo>
                        <a:pt x="723146" y="1002961"/>
                      </a:lnTo>
                      <a:lnTo>
                        <a:pt x="772623" y="1027250"/>
                      </a:lnTo>
                      <a:cubicBezTo>
                        <a:pt x="772698" y="1027203"/>
                        <a:pt x="772783" y="1027156"/>
                        <a:pt x="772858" y="1027109"/>
                      </a:cubicBezTo>
                      <a:cubicBezTo>
                        <a:pt x="776186" y="1025019"/>
                        <a:pt x="776935" y="1022591"/>
                        <a:pt x="778173" y="1018551"/>
                      </a:cubicBezTo>
                      <a:cubicBezTo>
                        <a:pt x="778960" y="1016001"/>
                        <a:pt x="780226" y="1013676"/>
                        <a:pt x="781341" y="1011632"/>
                      </a:cubicBezTo>
                      <a:cubicBezTo>
                        <a:pt x="783319" y="1007986"/>
                        <a:pt x="785204" y="1004546"/>
                        <a:pt x="784744" y="1000421"/>
                      </a:cubicBezTo>
                      <a:lnTo>
                        <a:pt x="784744" y="1000412"/>
                      </a:lnTo>
                      <a:cubicBezTo>
                        <a:pt x="784622" y="999305"/>
                        <a:pt x="784857" y="998171"/>
                        <a:pt x="785419" y="997196"/>
                      </a:cubicBezTo>
                      <a:cubicBezTo>
                        <a:pt x="785541" y="996999"/>
                        <a:pt x="785757" y="996671"/>
                        <a:pt x="785832" y="996568"/>
                      </a:cubicBezTo>
                      <a:cubicBezTo>
                        <a:pt x="787125" y="994665"/>
                        <a:pt x="787341" y="992528"/>
                        <a:pt x="787566" y="990269"/>
                      </a:cubicBezTo>
                      <a:lnTo>
                        <a:pt x="787603" y="989884"/>
                      </a:lnTo>
                      <a:cubicBezTo>
                        <a:pt x="787660" y="989388"/>
                        <a:pt x="787716" y="988872"/>
                        <a:pt x="787772" y="988338"/>
                      </a:cubicBezTo>
                      <a:cubicBezTo>
                        <a:pt x="788091" y="985994"/>
                        <a:pt x="788269" y="983576"/>
                        <a:pt x="788316" y="980951"/>
                      </a:cubicBezTo>
                      <a:close/>
                      <a:moveTo>
                        <a:pt x="1905670" y="937268"/>
                      </a:moveTo>
                      <a:lnTo>
                        <a:pt x="1902670" y="937727"/>
                      </a:lnTo>
                      <a:cubicBezTo>
                        <a:pt x="1901020" y="938477"/>
                        <a:pt x="1899389" y="939339"/>
                        <a:pt x="1897664" y="940249"/>
                      </a:cubicBezTo>
                      <a:lnTo>
                        <a:pt x="1896642" y="940793"/>
                      </a:lnTo>
                      <a:cubicBezTo>
                        <a:pt x="1895761" y="941261"/>
                        <a:pt x="1895171" y="942058"/>
                        <a:pt x="1894927" y="943080"/>
                      </a:cubicBezTo>
                      <a:cubicBezTo>
                        <a:pt x="1895011" y="943239"/>
                        <a:pt x="1895142" y="943314"/>
                        <a:pt x="1895274" y="943333"/>
                      </a:cubicBezTo>
                      <a:cubicBezTo>
                        <a:pt x="1898020" y="942433"/>
                        <a:pt x="1900120" y="940989"/>
                        <a:pt x="1902332" y="939461"/>
                      </a:cubicBezTo>
                      <a:cubicBezTo>
                        <a:pt x="1903382" y="938739"/>
                        <a:pt x="1904498" y="937971"/>
                        <a:pt x="1905670" y="937268"/>
                      </a:cubicBezTo>
                      <a:close/>
                      <a:moveTo>
                        <a:pt x="2142816" y="935336"/>
                      </a:moveTo>
                      <a:cubicBezTo>
                        <a:pt x="2144607" y="935111"/>
                        <a:pt x="2146201" y="935467"/>
                        <a:pt x="2147550" y="936330"/>
                      </a:cubicBezTo>
                      <a:cubicBezTo>
                        <a:pt x="2149462" y="937558"/>
                        <a:pt x="2150315" y="939677"/>
                        <a:pt x="2150466" y="941242"/>
                      </a:cubicBezTo>
                      <a:cubicBezTo>
                        <a:pt x="2150625" y="942845"/>
                        <a:pt x="2150137" y="944270"/>
                        <a:pt x="2149088" y="945263"/>
                      </a:cubicBezTo>
                      <a:cubicBezTo>
                        <a:pt x="2148272" y="946051"/>
                        <a:pt x="2147110" y="946510"/>
                        <a:pt x="2145891" y="946510"/>
                      </a:cubicBezTo>
                      <a:cubicBezTo>
                        <a:pt x="2145348" y="946510"/>
                        <a:pt x="2144804" y="946426"/>
                        <a:pt x="2144251" y="946257"/>
                      </a:cubicBezTo>
                      <a:lnTo>
                        <a:pt x="2143754" y="946116"/>
                      </a:lnTo>
                      <a:lnTo>
                        <a:pt x="2143763" y="946135"/>
                      </a:lnTo>
                      <a:cubicBezTo>
                        <a:pt x="2142498" y="945798"/>
                        <a:pt x="2139864" y="945104"/>
                        <a:pt x="2138607" y="942282"/>
                      </a:cubicBezTo>
                      <a:cubicBezTo>
                        <a:pt x="2137951" y="940820"/>
                        <a:pt x="2138008" y="939217"/>
                        <a:pt x="2138786" y="937867"/>
                      </a:cubicBezTo>
                      <a:cubicBezTo>
                        <a:pt x="2139592" y="936461"/>
                        <a:pt x="2141064" y="935533"/>
                        <a:pt x="2142816" y="935336"/>
                      </a:cubicBezTo>
                      <a:close/>
                      <a:moveTo>
                        <a:pt x="1852846" y="933808"/>
                      </a:moveTo>
                      <a:cubicBezTo>
                        <a:pt x="1850868" y="934164"/>
                        <a:pt x="1848843" y="934511"/>
                        <a:pt x="1846781" y="934680"/>
                      </a:cubicBezTo>
                      <a:cubicBezTo>
                        <a:pt x="1848431" y="935026"/>
                        <a:pt x="1850568" y="934623"/>
                        <a:pt x="1852574" y="934173"/>
                      </a:cubicBezTo>
                      <a:lnTo>
                        <a:pt x="1852752" y="934136"/>
                      </a:lnTo>
                      <a:cubicBezTo>
                        <a:pt x="1852780" y="934023"/>
                        <a:pt x="1852809" y="933920"/>
                        <a:pt x="1852846" y="933808"/>
                      </a:cubicBezTo>
                      <a:close/>
                      <a:moveTo>
                        <a:pt x="1870470" y="933161"/>
                      </a:moveTo>
                      <a:cubicBezTo>
                        <a:pt x="1870029" y="933283"/>
                        <a:pt x="1869813" y="933405"/>
                        <a:pt x="1869729" y="933480"/>
                      </a:cubicBezTo>
                      <a:lnTo>
                        <a:pt x="1869720" y="933470"/>
                      </a:lnTo>
                      <a:cubicBezTo>
                        <a:pt x="1870020" y="933958"/>
                        <a:pt x="1870235" y="934501"/>
                        <a:pt x="1870357" y="935064"/>
                      </a:cubicBezTo>
                      <a:cubicBezTo>
                        <a:pt x="1870919" y="934576"/>
                        <a:pt x="1871548" y="934220"/>
                        <a:pt x="1872213" y="934023"/>
                      </a:cubicBezTo>
                      <a:close/>
                      <a:moveTo>
                        <a:pt x="1911547" y="929646"/>
                      </a:moveTo>
                      <a:cubicBezTo>
                        <a:pt x="1913094" y="929656"/>
                        <a:pt x="1914566" y="930049"/>
                        <a:pt x="1915822" y="930781"/>
                      </a:cubicBezTo>
                      <a:lnTo>
                        <a:pt x="1916019" y="930893"/>
                      </a:lnTo>
                      <a:cubicBezTo>
                        <a:pt x="1916159" y="930987"/>
                        <a:pt x="1916291" y="931081"/>
                        <a:pt x="1916422" y="931174"/>
                      </a:cubicBezTo>
                      <a:cubicBezTo>
                        <a:pt x="1916525" y="931249"/>
                        <a:pt x="1916619" y="931324"/>
                        <a:pt x="1916722" y="931409"/>
                      </a:cubicBezTo>
                      <a:cubicBezTo>
                        <a:pt x="1916825" y="931493"/>
                        <a:pt x="1916928" y="931577"/>
                        <a:pt x="1917022" y="931671"/>
                      </a:cubicBezTo>
                      <a:cubicBezTo>
                        <a:pt x="1917144" y="931784"/>
                        <a:pt x="1917256" y="931896"/>
                        <a:pt x="1917369" y="932018"/>
                      </a:cubicBezTo>
                      <a:cubicBezTo>
                        <a:pt x="1917472" y="932130"/>
                        <a:pt x="1917519" y="932177"/>
                        <a:pt x="1917565" y="932233"/>
                      </a:cubicBezTo>
                      <a:cubicBezTo>
                        <a:pt x="1917734" y="932440"/>
                        <a:pt x="1917893" y="932655"/>
                        <a:pt x="1918025" y="932880"/>
                      </a:cubicBezTo>
                      <a:cubicBezTo>
                        <a:pt x="1918166" y="933124"/>
                        <a:pt x="1918287" y="933387"/>
                        <a:pt x="1918400" y="933705"/>
                      </a:cubicBezTo>
                      <a:lnTo>
                        <a:pt x="1917884" y="933996"/>
                      </a:lnTo>
                      <a:lnTo>
                        <a:pt x="1918437" y="933808"/>
                      </a:lnTo>
                      <a:cubicBezTo>
                        <a:pt x="1918831" y="935018"/>
                        <a:pt x="1918728" y="936283"/>
                        <a:pt x="1918128" y="937390"/>
                      </a:cubicBezTo>
                      <a:cubicBezTo>
                        <a:pt x="1917237" y="939021"/>
                        <a:pt x="1915597" y="940117"/>
                        <a:pt x="1913760" y="940314"/>
                      </a:cubicBezTo>
                      <a:cubicBezTo>
                        <a:pt x="1910985" y="940596"/>
                        <a:pt x="1908585" y="942245"/>
                        <a:pt x="1905801" y="944158"/>
                      </a:cubicBezTo>
                      <a:lnTo>
                        <a:pt x="1905689" y="944233"/>
                      </a:lnTo>
                      <a:cubicBezTo>
                        <a:pt x="1903626" y="945667"/>
                        <a:pt x="1901283" y="947298"/>
                        <a:pt x="1898498" y="948423"/>
                      </a:cubicBezTo>
                      <a:cubicBezTo>
                        <a:pt x="1898142" y="948573"/>
                        <a:pt x="1897786" y="948714"/>
                        <a:pt x="1897411" y="948836"/>
                      </a:cubicBezTo>
                      <a:cubicBezTo>
                        <a:pt x="1896764" y="949061"/>
                        <a:pt x="1896071" y="949182"/>
                        <a:pt x="1895349" y="949182"/>
                      </a:cubicBezTo>
                      <a:cubicBezTo>
                        <a:pt x="1893661" y="949182"/>
                        <a:pt x="1892021" y="948507"/>
                        <a:pt x="1890849" y="947326"/>
                      </a:cubicBezTo>
                      <a:cubicBezTo>
                        <a:pt x="1890690" y="947158"/>
                        <a:pt x="1890530" y="946979"/>
                        <a:pt x="1890380" y="946792"/>
                      </a:cubicBezTo>
                      <a:cubicBezTo>
                        <a:pt x="1890099" y="946445"/>
                        <a:pt x="1889865" y="946061"/>
                        <a:pt x="1889668" y="945658"/>
                      </a:cubicBezTo>
                      <a:cubicBezTo>
                        <a:pt x="1889387" y="945058"/>
                        <a:pt x="1889209" y="944420"/>
                        <a:pt x="1889134" y="943755"/>
                      </a:cubicBezTo>
                      <a:cubicBezTo>
                        <a:pt x="1889106" y="943530"/>
                        <a:pt x="1889096" y="943314"/>
                        <a:pt x="1889096" y="943089"/>
                      </a:cubicBezTo>
                      <a:cubicBezTo>
                        <a:pt x="1889096" y="942648"/>
                        <a:pt x="1889143" y="942199"/>
                        <a:pt x="1889246" y="941758"/>
                      </a:cubicBezTo>
                      <a:cubicBezTo>
                        <a:pt x="1889340" y="941355"/>
                        <a:pt x="1889462" y="940961"/>
                        <a:pt x="1889640" y="940492"/>
                      </a:cubicBezTo>
                      <a:lnTo>
                        <a:pt x="1889734" y="940268"/>
                      </a:lnTo>
                      <a:cubicBezTo>
                        <a:pt x="1890118" y="939330"/>
                        <a:pt x="1890643" y="938477"/>
                        <a:pt x="1891289" y="937736"/>
                      </a:cubicBezTo>
                      <a:lnTo>
                        <a:pt x="1891271" y="937736"/>
                      </a:lnTo>
                      <a:cubicBezTo>
                        <a:pt x="1891515" y="937455"/>
                        <a:pt x="1891749" y="937221"/>
                        <a:pt x="1891993" y="936996"/>
                      </a:cubicBezTo>
                      <a:lnTo>
                        <a:pt x="1892480" y="937343"/>
                      </a:lnTo>
                      <a:lnTo>
                        <a:pt x="1892096" y="936902"/>
                      </a:lnTo>
                      <a:cubicBezTo>
                        <a:pt x="1892321" y="936705"/>
                        <a:pt x="1892565" y="936518"/>
                        <a:pt x="1892808" y="936340"/>
                      </a:cubicBezTo>
                      <a:lnTo>
                        <a:pt x="1892968" y="936227"/>
                      </a:lnTo>
                      <a:cubicBezTo>
                        <a:pt x="1893286" y="936002"/>
                        <a:pt x="1893596" y="935815"/>
                        <a:pt x="1893896" y="935655"/>
                      </a:cubicBezTo>
                      <a:lnTo>
                        <a:pt x="1894880" y="935130"/>
                      </a:lnTo>
                      <a:cubicBezTo>
                        <a:pt x="1900008" y="932412"/>
                        <a:pt x="1905229" y="929646"/>
                        <a:pt x="1911547" y="929646"/>
                      </a:cubicBezTo>
                      <a:close/>
                      <a:moveTo>
                        <a:pt x="814676" y="920056"/>
                      </a:moveTo>
                      <a:lnTo>
                        <a:pt x="782579" y="933958"/>
                      </a:lnTo>
                      <a:lnTo>
                        <a:pt x="789188" y="961049"/>
                      </a:lnTo>
                      <a:cubicBezTo>
                        <a:pt x="789975" y="959990"/>
                        <a:pt x="791034" y="959165"/>
                        <a:pt x="792347" y="958565"/>
                      </a:cubicBezTo>
                      <a:cubicBezTo>
                        <a:pt x="794531" y="957562"/>
                        <a:pt x="795693" y="955791"/>
                        <a:pt x="796865" y="953269"/>
                      </a:cubicBezTo>
                      <a:cubicBezTo>
                        <a:pt x="799340" y="947972"/>
                        <a:pt x="802283" y="944035"/>
                        <a:pt x="806127" y="940867"/>
                      </a:cubicBezTo>
                      <a:lnTo>
                        <a:pt x="806127" y="940876"/>
                      </a:lnTo>
                      <a:cubicBezTo>
                        <a:pt x="812951" y="935242"/>
                        <a:pt x="815820" y="928240"/>
                        <a:pt x="814676" y="920056"/>
                      </a:cubicBezTo>
                      <a:close/>
                      <a:moveTo>
                        <a:pt x="2122315" y="916963"/>
                      </a:moveTo>
                      <a:cubicBezTo>
                        <a:pt x="2123225" y="916813"/>
                        <a:pt x="2124275" y="916954"/>
                        <a:pt x="2125165" y="917357"/>
                      </a:cubicBezTo>
                      <a:lnTo>
                        <a:pt x="2125203" y="917357"/>
                      </a:lnTo>
                      <a:lnTo>
                        <a:pt x="2125343" y="917441"/>
                      </a:lnTo>
                      <a:cubicBezTo>
                        <a:pt x="2127715" y="918566"/>
                        <a:pt x="2129187" y="920572"/>
                        <a:pt x="2129318" y="922906"/>
                      </a:cubicBezTo>
                      <a:cubicBezTo>
                        <a:pt x="2129384" y="924274"/>
                        <a:pt x="2128934" y="925568"/>
                        <a:pt x="2128081" y="926449"/>
                      </a:cubicBezTo>
                      <a:cubicBezTo>
                        <a:pt x="2127237" y="927339"/>
                        <a:pt x="2126093" y="927836"/>
                        <a:pt x="2124846" y="927836"/>
                      </a:cubicBezTo>
                      <a:cubicBezTo>
                        <a:pt x="2123703" y="927836"/>
                        <a:pt x="2122559" y="927405"/>
                        <a:pt x="2121594" y="926637"/>
                      </a:cubicBezTo>
                      <a:lnTo>
                        <a:pt x="2121228" y="926355"/>
                      </a:lnTo>
                      <a:cubicBezTo>
                        <a:pt x="2121087" y="926243"/>
                        <a:pt x="2120947" y="926121"/>
                        <a:pt x="2120797" y="925990"/>
                      </a:cubicBezTo>
                      <a:cubicBezTo>
                        <a:pt x="2120188" y="925446"/>
                        <a:pt x="2119737" y="924931"/>
                        <a:pt x="2119391" y="924378"/>
                      </a:cubicBezTo>
                      <a:cubicBezTo>
                        <a:pt x="2118706" y="923300"/>
                        <a:pt x="2118444" y="922090"/>
                        <a:pt x="2118603" y="920797"/>
                      </a:cubicBezTo>
                      <a:cubicBezTo>
                        <a:pt x="2118772" y="919466"/>
                        <a:pt x="2119513" y="918294"/>
                        <a:pt x="2120638" y="917591"/>
                      </a:cubicBezTo>
                      <a:cubicBezTo>
                        <a:pt x="2120731" y="917525"/>
                        <a:pt x="2120834" y="917469"/>
                        <a:pt x="2120937" y="917422"/>
                      </a:cubicBezTo>
                      <a:cubicBezTo>
                        <a:pt x="2121087" y="917347"/>
                        <a:pt x="2121181" y="917300"/>
                        <a:pt x="2121284" y="917253"/>
                      </a:cubicBezTo>
                      <a:cubicBezTo>
                        <a:pt x="2121397" y="917206"/>
                        <a:pt x="2121509" y="917169"/>
                        <a:pt x="2121622" y="917131"/>
                      </a:cubicBezTo>
                      <a:cubicBezTo>
                        <a:pt x="2121753" y="917085"/>
                        <a:pt x="2121894" y="917047"/>
                        <a:pt x="2122034" y="917019"/>
                      </a:cubicBezTo>
                      <a:cubicBezTo>
                        <a:pt x="2122166" y="916991"/>
                        <a:pt x="2122241" y="916972"/>
                        <a:pt x="2122315" y="916963"/>
                      </a:cubicBezTo>
                      <a:close/>
                      <a:moveTo>
                        <a:pt x="1777421" y="916391"/>
                      </a:moveTo>
                      <a:cubicBezTo>
                        <a:pt x="1777112" y="916437"/>
                        <a:pt x="1776812" y="916475"/>
                        <a:pt x="1776512" y="916456"/>
                      </a:cubicBezTo>
                      <a:cubicBezTo>
                        <a:pt x="1776409" y="917037"/>
                        <a:pt x="1776203" y="917609"/>
                        <a:pt x="1775903" y="918125"/>
                      </a:cubicBezTo>
                      <a:cubicBezTo>
                        <a:pt x="1775547" y="918893"/>
                        <a:pt x="1775800" y="919887"/>
                        <a:pt x="1776522" y="920393"/>
                      </a:cubicBezTo>
                      <a:cubicBezTo>
                        <a:pt x="1778893" y="922062"/>
                        <a:pt x="1780927" y="923393"/>
                        <a:pt x="1783702" y="924115"/>
                      </a:cubicBezTo>
                      <a:cubicBezTo>
                        <a:pt x="1785764" y="924649"/>
                        <a:pt x="1787921" y="924724"/>
                        <a:pt x="1790002" y="924799"/>
                      </a:cubicBezTo>
                      <a:lnTo>
                        <a:pt x="1790039" y="924799"/>
                      </a:lnTo>
                      <a:lnTo>
                        <a:pt x="1790011" y="925380"/>
                      </a:lnTo>
                      <a:lnTo>
                        <a:pt x="1790048" y="924799"/>
                      </a:lnTo>
                      <a:cubicBezTo>
                        <a:pt x="1793123" y="924921"/>
                        <a:pt x="1796301" y="925043"/>
                        <a:pt x="1799282" y="926411"/>
                      </a:cubicBezTo>
                      <a:cubicBezTo>
                        <a:pt x="1804213" y="928661"/>
                        <a:pt x="1809331" y="928942"/>
                        <a:pt x="1814749" y="929252"/>
                      </a:cubicBezTo>
                      <a:lnTo>
                        <a:pt x="1816034" y="929318"/>
                      </a:lnTo>
                      <a:cubicBezTo>
                        <a:pt x="1818855" y="929477"/>
                        <a:pt x="1821630" y="930049"/>
                        <a:pt x="1823871" y="930499"/>
                      </a:cubicBezTo>
                      <a:cubicBezTo>
                        <a:pt x="1826748" y="931080"/>
                        <a:pt x="1829767" y="931680"/>
                        <a:pt x="1832729" y="931642"/>
                      </a:cubicBezTo>
                      <a:cubicBezTo>
                        <a:pt x="1830920" y="931267"/>
                        <a:pt x="1829392" y="930592"/>
                        <a:pt x="1827892" y="929927"/>
                      </a:cubicBezTo>
                      <a:cubicBezTo>
                        <a:pt x="1826683" y="929402"/>
                        <a:pt x="1825539" y="928896"/>
                        <a:pt x="1824414" y="928605"/>
                      </a:cubicBezTo>
                      <a:cubicBezTo>
                        <a:pt x="1822408" y="928089"/>
                        <a:pt x="1820899" y="926421"/>
                        <a:pt x="1820562" y="924396"/>
                      </a:cubicBezTo>
                      <a:cubicBezTo>
                        <a:pt x="1820449" y="924312"/>
                        <a:pt x="1820186" y="924133"/>
                        <a:pt x="1819765" y="923984"/>
                      </a:cubicBezTo>
                      <a:lnTo>
                        <a:pt x="1819287" y="923824"/>
                      </a:lnTo>
                      <a:cubicBezTo>
                        <a:pt x="1815818" y="922634"/>
                        <a:pt x="1812921" y="921649"/>
                        <a:pt x="1810006" y="920703"/>
                      </a:cubicBezTo>
                      <a:cubicBezTo>
                        <a:pt x="1808619" y="920271"/>
                        <a:pt x="1807738" y="920665"/>
                        <a:pt x="1805816" y="921687"/>
                      </a:cubicBezTo>
                      <a:cubicBezTo>
                        <a:pt x="1803585" y="922859"/>
                        <a:pt x="1801138" y="923477"/>
                        <a:pt x="1798729" y="923477"/>
                      </a:cubicBezTo>
                      <a:cubicBezTo>
                        <a:pt x="1795476" y="923477"/>
                        <a:pt x="1792608" y="922381"/>
                        <a:pt x="1790442" y="920290"/>
                      </a:cubicBezTo>
                      <a:cubicBezTo>
                        <a:pt x="1787883" y="917806"/>
                        <a:pt x="1785061" y="917356"/>
                        <a:pt x="1781790" y="916841"/>
                      </a:cubicBezTo>
                      <a:lnTo>
                        <a:pt x="1781096" y="916737"/>
                      </a:lnTo>
                      <a:cubicBezTo>
                        <a:pt x="1779259" y="916437"/>
                        <a:pt x="1778190" y="916269"/>
                        <a:pt x="1777421" y="916391"/>
                      </a:cubicBezTo>
                      <a:close/>
                      <a:moveTo>
                        <a:pt x="2110964" y="915088"/>
                      </a:moveTo>
                      <a:cubicBezTo>
                        <a:pt x="2111170" y="915539"/>
                        <a:pt x="2111423" y="915876"/>
                        <a:pt x="2111695" y="916251"/>
                      </a:cubicBezTo>
                      <a:cubicBezTo>
                        <a:pt x="2112220" y="916907"/>
                        <a:pt x="2112642" y="917488"/>
                        <a:pt x="2112980" y="918116"/>
                      </a:cubicBezTo>
                      <a:cubicBezTo>
                        <a:pt x="2113045" y="918098"/>
                        <a:pt x="2113148" y="918041"/>
                        <a:pt x="2113261" y="917948"/>
                      </a:cubicBezTo>
                      <a:cubicBezTo>
                        <a:pt x="2113279" y="917929"/>
                        <a:pt x="2113336" y="917891"/>
                        <a:pt x="2113336" y="917873"/>
                      </a:cubicBezTo>
                      <a:cubicBezTo>
                        <a:pt x="2113336" y="917863"/>
                        <a:pt x="2113355" y="917713"/>
                        <a:pt x="2113064" y="917338"/>
                      </a:cubicBezTo>
                      <a:lnTo>
                        <a:pt x="2113073" y="917329"/>
                      </a:lnTo>
                      <a:cubicBezTo>
                        <a:pt x="2112305" y="916335"/>
                        <a:pt x="2111676" y="915623"/>
                        <a:pt x="2110964" y="915088"/>
                      </a:cubicBezTo>
                      <a:close/>
                      <a:moveTo>
                        <a:pt x="1969011" y="909088"/>
                      </a:moveTo>
                      <a:cubicBezTo>
                        <a:pt x="1970849" y="909088"/>
                        <a:pt x="1972433" y="910213"/>
                        <a:pt x="1973061" y="911957"/>
                      </a:cubicBezTo>
                      <a:cubicBezTo>
                        <a:pt x="1973324" y="912660"/>
                        <a:pt x="1973727" y="913738"/>
                        <a:pt x="1973596" y="915031"/>
                      </a:cubicBezTo>
                      <a:cubicBezTo>
                        <a:pt x="1973474" y="916634"/>
                        <a:pt x="1973024" y="918012"/>
                        <a:pt x="1972180" y="919334"/>
                      </a:cubicBezTo>
                      <a:cubicBezTo>
                        <a:pt x="1971186" y="920881"/>
                        <a:pt x="1969658" y="921771"/>
                        <a:pt x="1967980" y="921771"/>
                      </a:cubicBezTo>
                      <a:cubicBezTo>
                        <a:pt x="1966574" y="921771"/>
                        <a:pt x="1965252" y="921134"/>
                        <a:pt x="1964362" y="920028"/>
                      </a:cubicBezTo>
                      <a:cubicBezTo>
                        <a:pt x="1963321" y="918791"/>
                        <a:pt x="1962937" y="917056"/>
                        <a:pt x="1963302" y="915275"/>
                      </a:cubicBezTo>
                      <a:cubicBezTo>
                        <a:pt x="1963443" y="914600"/>
                        <a:pt x="1963612" y="914000"/>
                        <a:pt x="1963827" y="913438"/>
                      </a:cubicBezTo>
                      <a:cubicBezTo>
                        <a:pt x="1964802" y="910757"/>
                        <a:pt x="1966790" y="909088"/>
                        <a:pt x="1969011" y="909088"/>
                      </a:cubicBezTo>
                      <a:close/>
                      <a:moveTo>
                        <a:pt x="2110514" y="908948"/>
                      </a:moveTo>
                      <a:cubicBezTo>
                        <a:pt x="2111602" y="908948"/>
                        <a:pt x="2112642" y="909248"/>
                        <a:pt x="2113542" y="909811"/>
                      </a:cubicBezTo>
                      <a:cubicBezTo>
                        <a:pt x="2115323" y="910898"/>
                        <a:pt x="2116579" y="912351"/>
                        <a:pt x="2117667" y="913757"/>
                      </a:cubicBezTo>
                      <a:lnTo>
                        <a:pt x="2117648" y="913748"/>
                      </a:lnTo>
                      <a:cubicBezTo>
                        <a:pt x="2119898" y="916635"/>
                        <a:pt x="2119617" y="920207"/>
                        <a:pt x="2116964" y="922438"/>
                      </a:cubicBezTo>
                      <a:cubicBezTo>
                        <a:pt x="2115764" y="923432"/>
                        <a:pt x="2114301" y="923975"/>
                        <a:pt x="2112848" y="923975"/>
                      </a:cubicBezTo>
                      <a:cubicBezTo>
                        <a:pt x="2110683" y="923975"/>
                        <a:pt x="2108799" y="922813"/>
                        <a:pt x="2107814" y="920863"/>
                      </a:cubicBezTo>
                      <a:cubicBezTo>
                        <a:pt x="2107674" y="920582"/>
                        <a:pt x="2107449" y="920310"/>
                        <a:pt x="2107214" y="920010"/>
                      </a:cubicBezTo>
                      <a:lnTo>
                        <a:pt x="2107027" y="919766"/>
                      </a:lnTo>
                      <a:cubicBezTo>
                        <a:pt x="2106455" y="918997"/>
                        <a:pt x="2105733" y="918041"/>
                        <a:pt x="2105208" y="916729"/>
                      </a:cubicBezTo>
                      <a:cubicBezTo>
                        <a:pt x="2104496" y="914948"/>
                        <a:pt x="2104693" y="913035"/>
                        <a:pt x="2105743" y="911470"/>
                      </a:cubicBezTo>
                      <a:cubicBezTo>
                        <a:pt x="2106802" y="909895"/>
                        <a:pt x="2108583" y="908948"/>
                        <a:pt x="2110514" y="908948"/>
                      </a:cubicBezTo>
                      <a:close/>
                      <a:moveTo>
                        <a:pt x="620199" y="907270"/>
                      </a:moveTo>
                      <a:lnTo>
                        <a:pt x="600110" y="1033315"/>
                      </a:lnTo>
                      <a:lnTo>
                        <a:pt x="600110" y="1033324"/>
                      </a:lnTo>
                      <a:lnTo>
                        <a:pt x="712610" y="1002408"/>
                      </a:lnTo>
                      <a:close/>
                      <a:moveTo>
                        <a:pt x="614762" y="906182"/>
                      </a:moveTo>
                      <a:lnTo>
                        <a:pt x="614753" y="906201"/>
                      </a:lnTo>
                      <a:lnTo>
                        <a:pt x="526411" y="946426"/>
                      </a:lnTo>
                      <a:cubicBezTo>
                        <a:pt x="526467" y="946529"/>
                        <a:pt x="526523" y="946641"/>
                        <a:pt x="526580" y="946744"/>
                      </a:cubicBezTo>
                      <a:cubicBezTo>
                        <a:pt x="527827" y="949219"/>
                        <a:pt x="529467" y="951628"/>
                        <a:pt x="531061" y="953953"/>
                      </a:cubicBezTo>
                      <a:lnTo>
                        <a:pt x="531211" y="954169"/>
                      </a:lnTo>
                      <a:cubicBezTo>
                        <a:pt x="534716" y="959259"/>
                        <a:pt x="538344" y="964518"/>
                        <a:pt x="539225" y="971286"/>
                      </a:cubicBezTo>
                      <a:cubicBezTo>
                        <a:pt x="539254" y="971296"/>
                        <a:pt x="539553" y="971652"/>
                        <a:pt x="540172" y="972205"/>
                      </a:cubicBezTo>
                      <a:lnTo>
                        <a:pt x="540510" y="972523"/>
                      </a:lnTo>
                      <a:cubicBezTo>
                        <a:pt x="547137" y="978842"/>
                        <a:pt x="553033" y="982901"/>
                        <a:pt x="559061" y="985301"/>
                      </a:cubicBezTo>
                      <a:cubicBezTo>
                        <a:pt x="564714" y="987569"/>
                        <a:pt x="568895" y="991459"/>
                        <a:pt x="572944" y="995218"/>
                      </a:cubicBezTo>
                      <a:cubicBezTo>
                        <a:pt x="574435" y="996634"/>
                        <a:pt x="576178" y="998256"/>
                        <a:pt x="577959" y="999699"/>
                      </a:cubicBezTo>
                      <a:cubicBezTo>
                        <a:pt x="579572" y="1001171"/>
                        <a:pt x="579993" y="1002774"/>
                        <a:pt x="580106" y="1003402"/>
                      </a:cubicBezTo>
                      <a:lnTo>
                        <a:pt x="580818" y="1008567"/>
                      </a:lnTo>
                      <a:cubicBezTo>
                        <a:pt x="581325" y="1012092"/>
                        <a:pt x="581896" y="1016076"/>
                        <a:pt x="582225" y="1020050"/>
                      </a:cubicBezTo>
                      <a:lnTo>
                        <a:pt x="594758" y="1031703"/>
                      </a:lnTo>
                      <a:close/>
                      <a:moveTo>
                        <a:pt x="627277" y="906051"/>
                      </a:moveTo>
                      <a:lnTo>
                        <a:pt x="718234" y="999680"/>
                      </a:lnTo>
                      <a:lnTo>
                        <a:pt x="773598" y="934136"/>
                      </a:lnTo>
                      <a:close/>
                      <a:moveTo>
                        <a:pt x="2089525" y="903792"/>
                      </a:moveTo>
                      <a:cubicBezTo>
                        <a:pt x="2089431" y="903811"/>
                        <a:pt x="2089009" y="904158"/>
                        <a:pt x="2088484" y="905451"/>
                      </a:cubicBezTo>
                      <a:cubicBezTo>
                        <a:pt x="2086028" y="911460"/>
                        <a:pt x="2081519" y="913869"/>
                        <a:pt x="2075295" y="912632"/>
                      </a:cubicBezTo>
                      <a:cubicBezTo>
                        <a:pt x="2073720" y="912313"/>
                        <a:pt x="2071676" y="912501"/>
                        <a:pt x="2069417" y="912773"/>
                      </a:cubicBezTo>
                      <a:cubicBezTo>
                        <a:pt x="2071376" y="913935"/>
                        <a:pt x="2073626" y="914535"/>
                        <a:pt x="2076026" y="914535"/>
                      </a:cubicBezTo>
                      <a:cubicBezTo>
                        <a:pt x="2081810" y="914535"/>
                        <a:pt x="2087566" y="911067"/>
                        <a:pt x="2089403" y="906464"/>
                      </a:cubicBezTo>
                      <a:cubicBezTo>
                        <a:pt x="2089422" y="906398"/>
                        <a:pt x="2089581" y="906042"/>
                        <a:pt x="2089581" y="906042"/>
                      </a:cubicBezTo>
                      <a:cubicBezTo>
                        <a:pt x="2089928" y="905301"/>
                        <a:pt x="2090434" y="904664"/>
                        <a:pt x="2091053" y="904167"/>
                      </a:cubicBezTo>
                      <a:cubicBezTo>
                        <a:pt x="2090622" y="904120"/>
                        <a:pt x="2090200" y="904017"/>
                        <a:pt x="2089787" y="903858"/>
                      </a:cubicBezTo>
                      <a:cubicBezTo>
                        <a:pt x="2089628" y="903792"/>
                        <a:pt x="2089525" y="903792"/>
                        <a:pt x="2089525" y="903792"/>
                      </a:cubicBezTo>
                      <a:close/>
                      <a:moveTo>
                        <a:pt x="502582" y="902423"/>
                      </a:moveTo>
                      <a:cubicBezTo>
                        <a:pt x="501653" y="903483"/>
                        <a:pt x="501663" y="904111"/>
                        <a:pt x="501841" y="904636"/>
                      </a:cubicBezTo>
                      <a:cubicBezTo>
                        <a:pt x="502169" y="905629"/>
                        <a:pt x="502394" y="906651"/>
                        <a:pt x="502582" y="907663"/>
                      </a:cubicBezTo>
                      <a:close/>
                      <a:moveTo>
                        <a:pt x="794165" y="901467"/>
                      </a:moveTo>
                      <a:lnTo>
                        <a:pt x="784453" y="926374"/>
                      </a:lnTo>
                      <a:lnTo>
                        <a:pt x="784453" y="926384"/>
                      </a:lnTo>
                      <a:lnTo>
                        <a:pt x="813167" y="913944"/>
                      </a:lnTo>
                      <a:cubicBezTo>
                        <a:pt x="812942" y="913307"/>
                        <a:pt x="812717" y="912697"/>
                        <a:pt x="812473" y="912098"/>
                      </a:cubicBezTo>
                      <a:cubicBezTo>
                        <a:pt x="811507" y="909698"/>
                        <a:pt x="810261" y="908479"/>
                        <a:pt x="808789" y="908460"/>
                      </a:cubicBezTo>
                      <a:cubicBezTo>
                        <a:pt x="802246" y="908413"/>
                        <a:pt x="797943" y="905067"/>
                        <a:pt x="794165" y="901467"/>
                      </a:cubicBezTo>
                      <a:close/>
                      <a:moveTo>
                        <a:pt x="2024581" y="897108"/>
                      </a:moveTo>
                      <a:lnTo>
                        <a:pt x="1997883" y="916560"/>
                      </a:lnTo>
                      <a:cubicBezTo>
                        <a:pt x="1998221" y="917300"/>
                        <a:pt x="1998502" y="918013"/>
                        <a:pt x="1998745" y="918706"/>
                      </a:cubicBezTo>
                      <a:cubicBezTo>
                        <a:pt x="1998999" y="919400"/>
                        <a:pt x="1999336" y="920375"/>
                        <a:pt x="1999495" y="921050"/>
                      </a:cubicBezTo>
                      <a:lnTo>
                        <a:pt x="1999477" y="921059"/>
                      </a:lnTo>
                      <a:cubicBezTo>
                        <a:pt x="1999945" y="923084"/>
                        <a:pt x="1999167" y="925156"/>
                        <a:pt x="1997555" y="926393"/>
                      </a:cubicBezTo>
                      <a:lnTo>
                        <a:pt x="2000292" y="928306"/>
                      </a:lnTo>
                      <a:cubicBezTo>
                        <a:pt x="2001164" y="928221"/>
                        <a:pt x="2001895" y="928165"/>
                        <a:pt x="2002608" y="928165"/>
                      </a:cubicBezTo>
                      <a:cubicBezTo>
                        <a:pt x="2004970" y="928165"/>
                        <a:pt x="2008335" y="928652"/>
                        <a:pt x="2010370" y="932852"/>
                      </a:cubicBezTo>
                      <a:cubicBezTo>
                        <a:pt x="2010932" y="934043"/>
                        <a:pt x="2011897" y="935139"/>
                        <a:pt x="2015141" y="935177"/>
                      </a:cubicBezTo>
                      <a:cubicBezTo>
                        <a:pt x="2018113" y="935205"/>
                        <a:pt x="2020709" y="935561"/>
                        <a:pt x="2023306" y="936311"/>
                      </a:cubicBezTo>
                      <a:cubicBezTo>
                        <a:pt x="2023765" y="936452"/>
                        <a:pt x="2024196" y="936517"/>
                        <a:pt x="2024553" y="936517"/>
                      </a:cubicBezTo>
                      <a:cubicBezTo>
                        <a:pt x="2025115" y="936517"/>
                        <a:pt x="2026278" y="936517"/>
                        <a:pt x="2026549" y="933874"/>
                      </a:cubicBezTo>
                      <a:cubicBezTo>
                        <a:pt x="2027140" y="928156"/>
                        <a:pt x="2032877" y="924612"/>
                        <a:pt x="2037845" y="924612"/>
                      </a:cubicBezTo>
                      <a:cubicBezTo>
                        <a:pt x="2038998" y="924612"/>
                        <a:pt x="2040104" y="924790"/>
                        <a:pt x="2041135" y="925137"/>
                      </a:cubicBezTo>
                      <a:cubicBezTo>
                        <a:pt x="2047838" y="927443"/>
                        <a:pt x="2051625" y="932571"/>
                        <a:pt x="2055300" y="937530"/>
                      </a:cubicBezTo>
                      <a:lnTo>
                        <a:pt x="2055984" y="938411"/>
                      </a:lnTo>
                      <a:cubicBezTo>
                        <a:pt x="2057859" y="940980"/>
                        <a:pt x="2059152" y="942536"/>
                        <a:pt x="2061449" y="942695"/>
                      </a:cubicBezTo>
                      <a:lnTo>
                        <a:pt x="2061646" y="942695"/>
                      </a:lnTo>
                      <a:lnTo>
                        <a:pt x="2056068" y="927284"/>
                      </a:lnTo>
                      <a:cubicBezTo>
                        <a:pt x="2055825" y="927068"/>
                        <a:pt x="2055609" y="926862"/>
                        <a:pt x="2055450" y="926703"/>
                      </a:cubicBezTo>
                      <a:cubicBezTo>
                        <a:pt x="2054287" y="925531"/>
                        <a:pt x="2053734" y="923853"/>
                        <a:pt x="2053978" y="922231"/>
                      </a:cubicBezTo>
                      <a:cubicBezTo>
                        <a:pt x="2053997" y="922072"/>
                        <a:pt x="2054034" y="921922"/>
                        <a:pt x="2054072" y="921762"/>
                      </a:cubicBezTo>
                      <a:lnTo>
                        <a:pt x="2051456" y="914544"/>
                      </a:lnTo>
                      <a:cubicBezTo>
                        <a:pt x="2050753" y="914329"/>
                        <a:pt x="2050069" y="914141"/>
                        <a:pt x="2049450" y="913972"/>
                      </a:cubicBezTo>
                      <a:cubicBezTo>
                        <a:pt x="2046010" y="912988"/>
                        <a:pt x="2045119" y="910682"/>
                        <a:pt x="2044894" y="909398"/>
                      </a:cubicBezTo>
                      <a:cubicBezTo>
                        <a:pt x="2043957" y="904814"/>
                        <a:pt x="2039804" y="902864"/>
                        <a:pt x="2035989" y="901392"/>
                      </a:cubicBezTo>
                      <a:cubicBezTo>
                        <a:pt x="2032652" y="900117"/>
                        <a:pt x="2029127" y="898786"/>
                        <a:pt x="2024581" y="897108"/>
                      </a:cubicBezTo>
                      <a:close/>
                      <a:moveTo>
                        <a:pt x="1914809" y="896996"/>
                      </a:moveTo>
                      <a:cubicBezTo>
                        <a:pt x="1914078" y="896996"/>
                        <a:pt x="1913459" y="897202"/>
                        <a:pt x="1913403" y="897333"/>
                      </a:cubicBezTo>
                      <a:cubicBezTo>
                        <a:pt x="1913394" y="897371"/>
                        <a:pt x="1913394" y="897399"/>
                        <a:pt x="1913394" y="897427"/>
                      </a:cubicBezTo>
                      <a:cubicBezTo>
                        <a:pt x="1914312" y="897690"/>
                        <a:pt x="1915737" y="897737"/>
                        <a:pt x="1916806" y="897577"/>
                      </a:cubicBezTo>
                      <a:cubicBezTo>
                        <a:pt x="1916806" y="897568"/>
                        <a:pt x="1916806" y="897568"/>
                        <a:pt x="1916806" y="897568"/>
                      </a:cubicBezTo>
                      <a:lnTo>
                        <a:pt x="1916806" y="897558"/>
                      </a:lnTo>
                      <a:cubicBezTo>
                        <a:pt x="1916506" y="897230"/>
                        <a:pt x="1915896" y="897033"/>
                        <a:pt x="1914987" y="896996"/>
                      </a:cubicBezTo>
                      <a:close/>
                      <a:moveTo>
                        <a:pt x="1928252" y="894952"/>
                      </a:moveTo>
                      <a:cubicBezTo>
                        <a:pt x="1930202" y="894390"/>
                        <a:pt x="1933014" y="894643"/>
                        <a:pt x="1935545" y="895515"/>
                      </a:cubicBezTo>
                      <a:cubicBezTo>
                        <a:pt x="1933032" y="895140"/>
                        <a:pt x="1930642" y="894952"/>
                        <a:pt x="1928327" y="894952"/>
                      </a:cubicBezTo>
                      <a:close/>
                      <a:moveTo>
                        <a:pt x="773983" y="892627"/>
                      </a:moveTo>
                      <a:lnTo>
                        <a:pt x="780043" y="922153"/>
                      </a:lnTo>
                      <a:lnTo>
                        <a:pt x="780038" y="922165"/>
                      </a:lnTo>
                      <a:lnTo>
                        <a:pt x="780048" y="922175"/>
                      </a:lnTo>
                      <a:lnTo>
                        <a:pt x="780043" y="922153"/>
                      </a:lnTo>
                      <a:lnTo>
                        <a:pt x="789741" y="897296"/>
                      </a:lnTo>
                      <a:cubicBezTo>
                        <a:pt x="785953" y="894212"/>
                        <a:pt x="781669" y="892693"/>
                        <a:pt x="776664" y="892655"/>
                      </a:cubicBezTo>
                      <a:cubicBezTo>
                        <a:pt x="775773" y="892655"/>
                        <a:pt x="774883" y="892646"/>
                        <a:pt x="773983" y="892627"/>
                      </a:cubicBezTo>
                      <a:close/>
                      <a:moveTo>
                        <a:pt x="756256" y="890743"/>
                      </a:moveTo>
                      <a:cubicBezTo>
                        <a:pt x="756059" y="890799"/>
                        <a:pt x="755862" y="890856"/>
                        <a:pt x="755665" y="890893"/>
                      </a:cubicBezTo>
                      <a:lnTo>
                        <a:pt x="755656" y="890902"/>
                      </a:lnTo>
                      <a:lnTo>
                        <a:pt x="773533" y="918106"/>
                      </a:lnTo>
                      <a:lnTo>
                        <a:pt x="768227" y="892224"/>
                      </a:lnTo>
                      <a:cubicBezTo>
                        <a:pt x="766661" y="891999"/>
                        <a:pt x="765255" y="891671"/>
                        <a:pt x="763961" y="891231"/>
                      </a:cubicBezTo>
                      <a:cubicBezTo>
                        <a:pt x="760802" y="890153"/>
                        <a:pt x="758524" y="890021"/>
                        <a:pt x="756256" y="890743"/>
                      </a:cubicBezTo>
                      <a:close/>
                      <a:moveTo>
                        <a:pt x="1930642" y="888812"/>
                      </a:moveTo>
                      <a:cubicBezTo>
                        <a:pt x="1935545" y="888812"/>
                        <a:pt x="1940991" y="890865"/>
                        <a:pt x="1944497" y="894052"/>
                      </a:cubicBezTo>
                      <a:cubicBezTo>
                        <a:pt x="1947234" y="896499"/>
                        <a:pt x="1946381" y="899133"/>
                        <a:pt x="1946184" y="899640"/>
                      </a:cubicBezTo>
                      <a:cubicBezTo>
                        <a:pt x="1945500" y="901421"/>
                        <a:pt x="1943757" y="902536"/>
                        <a:pt x="1941638" y="902536"/>
                      </a:cubicBezTo>
                      <a:cubicBezTo>
                        <a:pt x="1941057" y="902536"/>
                        <a:pt x="1940485" y="902461"/>
                        <a:pt x="1939922" y="902330"/>
                      </a:cubicBezTo>
                      <a:cubicBezTo>
                        <a:pt x="1935685" y="901289"/>
                        <a:pt x="1931889" y="900783"/>
                        <a:pt x="1928317" y="900783"/>
                      </a:cubicBezTo>
                      <a:cubicBezTo>
                        <a:pt x="1927642" y="900783"/>
                        <a:pt x="1926958" y="900811"/>
                        <a:pt x="1926283" y="900840"/>
                      </a:cubicBezTo>
                      <a:cubicBezTo>
                        <a:pt x="1924652" y="900840"/>
                        <a:pt x="1923377" y="900324"/>
                        <a:pt x="1922440" y="899302"/>
                      </a:cubicBezTo>
                      <a:lnTo>
                        <a:pt x="1922440" y="899293"/>
                      </a:lnTo>
                      <a:cubicBezTo>
                        <a:pt x="1921905" y="901374"/>
                        <a:pt x="1920330" y="902836"/>
                        <a:pt x="1918062" y="903277"/>
                      </a:cubicBezTo>
                      <a:cubicBezTo>
                        <a:pt x="1917302" y="903417"/>
                        <a:pt x="1916412" y="903492"/>
                        <a:pt x="1915418" y="903492"/>
                      </a:cubicBezTo>
                      <a:cubicBezTo>
                        <a:pt x="1914256" y="903492"/>
                        <a:pt x="1912550" y="903371"/>
                        <a:pt x="1911059" y="902799"/>
                      </a:cubicBezTo>
                      <a:cubicBezTo>
                        <a:pt x="1908538" y="901824"/>
                        <a:pt x="1907225" y="899424"/>
                        <a:pt x="1907619" y="896546"/>
                      </a:cubicBezTo>
                      <a:cubicBezTo>
                        <a:pt x="1908069" y="893274"/>
                        <a:pt x="1910890" y="891165"/>
                        <a:pt x="1914809" y="891165"/>
                      </a:cubicBezTo>
                      <a:lnTo>
                        <a:pt x="1915231" y="891165"/>
                      </a:lnTo>
                      <a:cubicBezTo>
                        <a:pt x="1917799" y="891278"/>
                        <a:pt x="1919824" y="892112"/>
                        <a:pt x="1921127" y="893574"/>
                      </a:cubicBezTo>
                      <a:cubicBezTo>
                        <a:pt x="1921221" y="893678"/>
                        <a:pt x="1921305" y="893781"/>
                        <a:pt x="1921390" y="893893"/>
                      </a:cubicBezTo>
                      <a:cubicBezTo>
                        <a:pt x="1921643" y="893021"/>
                        <a:pt x="1922187" y="891784"/>
                        <a:pt x="1923340" y="890912"/>
                      </a:cubicBezTo>
                      <a:cubicBezTo>
                        <a:pt x="1925224" y="889534"/>
                        <a:pt x="1927745" y="888812"/>
                        <a:pt x="1930642" y="888812"/>
                      </a:cubicBezTo>
                      <a:close/>
                      <a:moveTo>
                        <a:pt x="1787836" y="887818"/>
                      </a:moveTo>
                      <a:cubicBezTo>
                        <a:pt x="1791305" y="887818"/>
                        <a:pt x="1793826" y="890143"/>
                        <a:pt x="1793977" y="893480"/>
                      </a:cubicBezTo>
                      <a:cubicBezTo>
                        <a:pt x="1793986" y="893696"/>
                        <a:pt x="1793977" y="893902"/>
                        <a:pt x="1793958" y="894099"/>
                      </a:cubicBezTo>
                      <a:cubicBezTo>
                        <a:pt x="1793958" y="894230"/>
                        <a:pt x="1793939" y="894361"/>
                        <a:pt x="1793920" y="894502"/>
                      </a:cubicBezTo>
                      <a:cubicBezTo>
                        <a:pt x="1793676" y="896264"/>
                        <a:pt x="1792589" y="897670"/>
                        <a:pt x="1790958" y="898364"/>
                      </a:cubicBezTo>
                      <a:cubicBezTo>
                        <a:pt x="1790170" y="898702"/>
                        <a:pt x="1789289" y="898870"/>
                        <a:pt x="1788249" y="898870"/>
                      </a:cubicBezTo>
                      <a:cubicBezTo>
                        <a:pt x="1787208" y="898870"/>
                        <a:pt x="1785249" y="898664"/>
                        <a:pt x="1783740" y="897314"/>
                      </a:cubicBezTo>
                      <a:cubicBezTo>
                        <a:pt x="1782334" y="896039"/>
                        <a:pt x="1781696" y="894258"/>
                        <a:pt x="1781949" y="892290"/>
                      </a:cubicBezTo>
                      <a:cubicBezTo>
                        <a:pt x="1782099" y="891174"/>
                        <a:pt x="1782662" y="890162"/>
                        <a:pt x="1783599" y="889365"/>
                      </a:cubicBezTo>
                      <a:cubicBezTo>
                        <a:pt x="1783843" y="889149"/>
                        <a:pt x="1784124" y="888953"/>
                        <a:pt x="1784433" y="888765"/>
                      </a:cubicBezTo>
                      <a:cubicBezTo>
                        <a:pt x="1784752" y="888578"/>
                        <a:pt x="1785033" y="888437"/>
                        <a:pt x="1785324" y="888315"/>
                      </a:cubicBezTo>
                      <a:cubicBezTo>
                        <a:pt x="1785680" y="888165"/>
                        <a:pt x="1785962" y="888081"/>
                        <a:pt x="1786233" y="888006"/>
                      </a:cubicBezTo>
                      <a:cubicBezTo>
                        <a:pt x="1786599" y="887921"/>
                        <a:pt x="1786880" y="887875"/>
                        <a:pt x="1787152" y="887846"/>
                      </a:cubicBezTo>
                      <a:lnTo>
                        <a:pt x="1787161" y="887846"/>
                      </a:lnTo>
                      <a:cubicBezTo>
                        <a:pt x="1787386" y="887828"/>
                        <a:pt x="1787611" y="887818"/>
                        <a:pt x="1787836" y="887818"/>
                      </a:cubicBezTo>
                      <a:close/>
                      <a:moveTo>
                        <a:pt x="1991227" y="885203"/>
                      </a:moveTo>
                      <a:cubicBezTo>
                        <a:pt x="1990928" y="885203"/>
                        <a:pt x="1990871" y="885278"/>
                        <a:pt x="1990778" y="885400"/>
                      </a:cubicBezTo>
                      <a:cubicBezTo>
                        <a:pt x="1989297" y="887443"/>
                        <a:pt x="1987365" y="888634"/>
                        <a:pt x="1985490" y="889787"/>
                      </a:cubicBezTo>
                      <a:cubicBezTo>
                        <a:pt x="1984038" y="890678"/>
                        <a:pt x="1982660" y="891521"/>
                        <a:pt x="1981638" y="892712"/>
                      </a:cubicBezTo>
                      <a:cubicBezTo>
                        <a:pt x="1981422" y="892955"/>
                        <a:pt x="1981178" y="893377"/>
                        <a:pt x="1980953" y="893790"/>
                      </a:cubicBezTo>
                      <a:lnTo>
                        <a:pt x="1980878" y="893921"/>
                      </a:lnTo>
                      <a:cubicBezTo>
                        <a:pt x="1980410" y="894783"/>
                        <a:pt x="1980035" y="895411"/>
                        <a:pt x="1979772" y="895777"/>
                      </a:cubicBezTo>
                      <a:cubicBezTo>
                        <a:pt x="1978460" y="897577"/>
                        <a:pt x="1976126" y="898421"/>
                        <a:pt x="1973867" y="897680"/>
                      </a:cubicBezTo>
                      <a:cubicBezTo>
                        <a:pt x="1973538" y="897577"/>
                        <a:pt x="1973239" y="897446"/>
                        <a:pt x="1972948" y="897296"/>
                      </a:cubicBezTo>
                      <a:lnTo>
                        <a:pt x="1976519" y="902695"/>
                      </a:lnTo>
                      <a:cubicBezTo>
                        <a:pt x="1977822" y="903080"/>
                        <a:pt x="1979210" y="903277"/>
                        <a:pt x="1980335" y="903426"/>
                      </a:cubicBezTo>
                      <a:cubicBezTo>
                        <a:pt x="1986615" y="904298"/>
                        <a:pt x="1991359" y="906876"/>
                        <a:pt x="1994808" y="911310"/>
                      </a:cubicBezTo>
                      <a:lnTo>
                        <a:pt x="2017733" y="894606"/>
                      </a:lnTo>
                      <a:lnTo>
                        <a:pt x="2017756" y="894615"/>
                      </a:lnTo>
                      <a:lnTo>
                        <a:pt x="2017747" y="894596"/>
                      </a:lnTo>
                      <a:lnTo>
                        <a:pt x="2017733" y="894606"/>
                      </a:lnTo>
                      <a:lnTo>
                        <a:pt x="2007660" y="890959"/>
                      </a:lnTo>
                      <a:cubicBezTo>
                        <a:pt x="2002973" y="889271"/>
                        <a:pt x="1998277" y="887575"/>
                        <a:pt x="1993562" y="885840"/>
                      </a:cubicBezTo>
                      <a:lnTo>
                        <a:pt x="1993468" y="885803"/>
                      </a:lnTo>
                      <a:cubicBezTo>
                        <a:pt x="1992680" y="885522"/>
                        <a:pt x="1991799" y="885203"/>
                        <a:pt x="1991227" y="885203"/>
                      </a:cubicBezTo>
                      <a:close/>
                      <a:moveTo>
                        <a:pt x="1760201" y="882053"/>
                      </a:moveTo>
                      <a:lnTo>
                        <a:pt x="1766923" y="910897"/>
                      </a:lnTo>
                      <a:cubicBezTo>
                        <a:pt x="1767888" y="910935"/>
                        <a:pt x="1768853" y="910785"/>
                        <a:pt x="1769866" y="910475"/>
                      </a:cubicBezTo>
                      <a:cubicBezTo>
                        <a:pt x="1770410" y="910325"/>
                        <a:pt x="1770925" y="910260"/>
                        <a:pt x="1771431" y="910269"/>
                      </a:cubicBezTo>
                      <a:cubicBezTo>
                        <a:pt x="1771497" y="909950"/>
                        <a:pt x="1771591" y="909641"/>
                        <a:pt x="1771703" y="909332"/>
                      </a:cubicBezTo>
                      <a:cubicBezTo>
                        <a:pt x="1772013" y="908535"/>
                        <a:pt x="1772031" y="907326"/>
                        <a:pt x="1772050" y="906594"/>
                      </a:cubicBezTo>
                      <a:lnTo>
                        <a:pt x="1772022" y="906594"/>
                      </a:lnTo>
                      <a:cubicBezTo>
                        <a:pt x="1772050" y="905657"/>
                        <a:pt x="1772088" y="904945"/>
                        <a:pt x="1772191" y="904260"/>
                      </a:cubicBezTo>
                      <a:cubicBezTo>
                        <a:pt x="1772303" y="903548"/>
                        <a:pt x="1772331" y="902714"/>
                        <a:pt x="1772360" y="901832"/>
                      </a:cubicBezTo>
                      <a:lnTo>
                        <a:pt x="1772378" y="901401"/>
                      </a:lnTo>
                      <a:cubicBezTo>
                        <a:pt x="1772500" y="898242"/>
                        <a:pt x="1772584" y="897033"/>
                        <a:pt x="1773147" y="895823"/>
                      </a:cubicBezTo>
                      <a:cubicBezTo>
                        <a:pt x="1773447" y="895177"/>
                        <a:pt x="1773878" y="894596"/>
                        <a:pt x="1774431" y="894099"/>
                      </a:cubicBezTo>
                      <a:cubicBezTo>
                        <a:pt x="1776550" y="892215"/>
                        <a:pt x="1776353" y="891390"/>
                        <a:pt x="1774572" y="888652"/>
                      </a:cubicBezTo>
                      <a:lnTo>
                        <a:pt x="1774066" y="887865"/>
                      </a:lnTo>
                      <a:cubicBezTo>
                        <a:pt x="1773784" y="887396"/>
                        <a:pt x="1773559" y="887162"/>
                        <a:pt x="1773438" y="887059"/>
                      </a:cubicBezTo>
                      <a:cubicBezTo>
                        <a:pt x="1773353" y="887143"/>
                        <a:pt x="1773138" y="887340"/>
                        <a:pt x="1772856" y="887696"/>
                      </a:cubicBezTo>
                      <a:cubicBezTo>
                        <a:pt x="1771732" y="889159"/>
                        <a:pt x="1769856" y="889927"/>
                        <a:pt x="1768001" y="889684"/>
                      </a:cubicBezTo>
                      <a:cubicBezTo>
                        <a:pt x="1766144" y="889421"/>
                        <a:pt x="1764560" y="888184"/>
                        <a:pt x="1763857" y="886459"/>
                      </a:cubicBezTo>
                      <a:cubicBezTo>
                        <a:pt x="1762920" y="884181"/>
                        <a:pt x="1762048" y="882784"/>
                        <a:pt x="1760201" y="882053"/>
                      </a:cubicBezTo>
                      <a:close/>
                      <a:moveTo>
                        <a:pt x="1291896" y="879128"/>
                      </a:moveTo>
                      <a:lnTo>
                        <a:pt x="1270354" y="953306"/>
                      </a:lnTo>
                      <a:lnTo>
                        <a:pt x="1317618" y="939882"/>
                      </a:lnTo>
                      <a:cubicBezTo>
                        <a:pt x="1317281" y="939404"/>
                        <a:pt x="1317037" y="938870"/>
                        <a:pt x="1316887" y="938326"/>
                      </a:cubicBezTo>
                      <a:cubicBezTo>
                        <a:pt x="1316812" y="938045"/>
                        <a:pt x="1316737" y="937745"/>
                        <a:pt x="1316681" y="937454"/>
                      </a:cubicBezTo>
                      <a:cubicBezTo>
                        <a:pt x="1316615" y="937164"/>
                        <a:pt x="1316531" y="936854"/>
                        <a:pt x="1316447" y="936592"/>
                      </a:cubicBezTo>
                      <a:cubicBezTo>
                        <a:pt x="1314712" y="931389"/>
                        <a:pt x="1314244" y="925887"/>
                        <a:pt x="1315059" y="920225"/>
                      </a:cubicBezTo>
                      <a:lnTo>
                        <a:pt x="1315172" y="919521"/>
                      </a:lnTo>
                      <a:cubicBezTo>
                        <a:pt x="1315434" y="917937"/>
                        <a:pt x="1315294" y="917825"/>
                        <a:pt x="1315181" y="917740"/>
                      </a:cubicBezTo>
                      <a:lnTo>
                        <a:pt x="1315200" y="917731"/>
                      </a:lnTo>
                      <a:cubicBezTo>
                        <a:pt x="1310419" y="913981"/>
                        <a:pt x="1310128" y="909135"/>
                        <a:pt x="1314347" y="903304"/>
                      </a:cubicBezTo>
                      <a:cubicBezTo>
                        <a:pt x="1315828" y="901260"/>
                        <a:pt x="1316990" y="898936"/>
                        <a:pt x="1318115" y="896686"/>
                      </a:cubicBezTo>
                      <a:cubicBezTo>
                        <a:pt x="1319718" y="893480"/>
                        <a:pt x="1321359" y="890171"/>
                        <a:pt x="1323796" y="887387"/>
                      </a:cubicBezTo>
                      <a:close/>
                      <a:moveTo>
                        <a:pt x="1953515" y="878369"/>
                      </a:moveTo>
                      <a:cubicBezTo>
                        <a:pt x="1952156" y="878997"/>
                        <a:pt x="1950769" y="879860"/>
                        <a:pt x="1949531" y="880638"/>
                      </a:cubicBezTo>
                      <a:cubicBezTo>
                        <a:pt x="1949269" y="880806"/>
                        <a:pt x="1948988" y="880985"/>
                        <a:pt x="1948706" y="881163"/>
                      </a:cubicBezTo>
                      <a:cubicBezTo>
                        <a:pt x="1950600" y="882119"/>
                        <a:pt x="1952072" y="883384"/>
                        <a:pt x="1953403" y="884528"/>
                      </a:cubicBezTo>
                      <a:lnTo>
                        <a:pt x="1953618" y="884716"/>
                      </a:lnTo>
                      <a:cubicBezTo>
                        <a:pt x="1954312" y="885316"/>
                        <a:pt x="1954968" y="885887"/>
                        <a:pt x="1955681" y="886403"/>
                      </a:cubicBezTo>
                      <a:cubicBezTo>
                        <a:pt x="1957827" y="887950"/>
                        <a:pt x="1958484" y="890837"/>
                        <a:pt x="1957237" y="893152"/>
                      </a:cubicBezTo>
                      <a:cubicBezTo>
                        <a:pt x="1957199" y="893490"/>
                        <a:pt x="1957359" y="894174"/>
                        <a:pt x="1957752" y="894868"/>
                      </a:cubicBezTo>
                      <a:cubicBezTo>
                        <a:pt x="1958390" y="896049"/>
                        <a:pt x="1958896" y="897080"/>
                        <a:pt x="1959346" y="898130"/>
                      </a:cubicBezTo>
                      <a:cubicBezTo>
                        <a:pt x="1959430" y="898336"/>
                        <a:pt x="1959496" y="898411"/>
                        <a:pt x="1959524" y="898439"/>
                      </a:cubicBezTo>
                      <a:cubicBezTo>
                        <a:pt x="1959524" y="898411"/>
                        <a:pt x="1959730" y="898383"/>
                        <a:pt x="1960096" y="898140"/>
                      </a:cubicBezTo>
                      <a:cubicBezTo>
                        <a:pt x="1961868" y="897005"/>
                        <a:pt x="1963686" y="896518"/>
                        <a:pt x="1965655" y="896743"/>
                      </a:cubicBezTo>
                      <a:lnTo>
                        <a:pt x="1965655" y="896733"/>
                      </a:lnTo>
                      <a:close/>
                      <a:moveTo>
                        <a:pt x="1960209" y="877985"/>
                      </a:moveTo>
                      <a:lnTo>
                        <a:pt x="1960190" y="878003"/>
                      </a:lnTo>
                      <a:lnTo>
                        <a:pt x="1960234" y="878023"/>
                      </a:lnTo>
                      <a:lnTo>
                        <a:pt x="1965533" y="886047"/>
                      </a:lnTo>
                      <a:cubicBezTo>
                        <a:pt x="1965542" y="885887"/>
                        <a:pt x="1965561" y="885709"/>
                        <a:pt x="1965580" y="885531"/>
                      </a:cubicBezTo>
                      <a:lnTo>
                        <a:pt x="1965599" y="885344"/>
                      </a:lnTo>
                      <a:cubicBezTo>
                        <a:pt x="1965608" y="885231"/>
                        <a:pt x="1965627" y="885119"/>
                        <a:pt x="1965627" y="885081"/>
                      </a:cubicBezTo>
                      <a:cubicBezTo>
                        <a:pt x="1965664" y="884772"/>
                        <a:pt x="1965711" y="884425"/>
                        <a:pt x="1965730" y="884116"/>
                      </a:cubicBezTo>
                      <a:lnTo>
                        <a:pt x="1965730" y="884097"/>
                      </a:lnTo>
                      <a:cubicBezTo>
                        <a:pt x="1965927" y="881688"/>
                        <a:pt x="1965411" y="880675"/>
                        <a:pt x="1961577" y="878622"/>
                      </a:cubicBezTo>
                      <a:lnTo>
                        <a:pt x="1960234" y="878023"/>
                      </a:lnTo>
                      <a:close/>
                      <a:moveTo>
                        <a:pt x="1753386" y="877356"/>
                      </a:moveTo>
                      <a:lnTo>
                        <a:pt x="1753387" y="877361"/>
                      </a:lnTo>
                      <a:lnTo>
                        <a:pt x="1739484" y="884959"/>
                      </a:lnTo>
                      <a:cubicBezTo>
                        <a:pt x="1740872" y="888971"/>
                        <a:pt x="1743515" y="892111"/>
                        <a:pt x="1747031" y="895561"/>
                      </a:cubicBezTo>
                      <a:cubicBezTo>
                        <a:pt x="1750855" y="899292"/>
                        <a:pt x="1755149" y="903192"/>
                        <a:pt x="1760482" y="907794"/>
                      </a:cubicBezTo>
                      <a:lnTo>
                        <a:pt x="1753387" y="877361"/>
                      </a:lnTo>
                      <a:lnTo>
                        <a:pt x="1753395" y="877356"/>
                      </a:lnTo>
                      <a:close/>
                      <a:moveTo>
                        <a:pt x="1868829" y="877000"/>
                      </a:moveTo>
                      <a:cubicBezTo>
                        <a:pt x="1867732" y="881444"/>
                        <a:pt x="1866588" y="886018"/>
                        <a:pt x="1865004" y="890396"/>
                      </a:cubicBezTo>
                      <a:lnTo>
                        <a:pt x="1864564" y="891587"/>
                      </a:lnTo>
                      <a:cubicBezTo>
                        <a:pt x="1863120" y="895289"/>
                        <a:pt x="1863383" y="895777"/>
                        <a:pt x="1865501" y="896883"/>
                      </a:cubicBezTo>
                      <a:cubicBezTo>
                        <a:pt x="1867104" y="897717"/>
                        <a:pt x="1868154" y="899283"/>
                        <a:pt x="1868313" y="901082"/>
                      </a:cubicBezTo>
                      <a:cubicBezTo>
                        <a:pt x="1868379" y="901861"/>
                        <a:pt x="1868342" y="902761"/>
                        <a:pt x="1868182" y="904017"/>
                      </a:cubicBezTo>
                      <a:cubicBezTo>
                        <a:pt x="1868060" y="904851"/>
                        <a:pt x="1867882" y="905563"/>
                        <a:pt x="1867714" y="906257"/>
                      </a:cubicBezTo>
                      <a:lnTo>
                        <a:pt x="1867685" y="906388"/>
                      </a:lnTo>
                      <a:cubicBezTo>
                        <a:pt x="1867498" y="907120"/>
                        <a:pt x="1867320" y="907823"/>
                        <a:pt x="1867245" y="908601"/>
                      </a:cubicBezTo>
                      <a:cubicBezTo>
                        <a:pt x="1867170" y="909332"/>
                        <a:pt x="1867282" y="909819"/>
                        <a:pt x="1867414" y="909969"/>
                      </a:cubicBezTo>
                      <a:cubicBezTo>
                        <a:pt x="1867460" y="910016"/>
                        <a:pt x="1867676" y="910110"/>
                        <a:pt x="1868201" y="910147"/>
                      </a:cubicBezTo>
                      <a:lnTo>
                        <a:pt x="1868782" y="910147"/>
                      </a:lnTo>
                      <a:cubicBezTo>
                        <a:pt x="1869645" y="910147"/>
                        <a:pt x="1869879" y="909988"/>
                        <a:pt x="1869879" y="909988"/>
                      </a:cubicBezTo>
                      <a:cubicBezTo>
                        <a:pt x="1869879" y="909988"/>
                        <a:pt x="1870066" y="909773"/>
                        <a:pt x="1870057" y="908826"/>
                      </a:cubicBezTo>
                      <a:cubicBezTo>
                        <a:pt x="1870029" y="907260"/>
                        <a:pt x="1870095" y="905535"/>
                        <a:pt x="1870244" y="903379"/>
                      </a:cubicBezTo>
                      <a:cubicBezTo>
                        <a:pt x="1870404" y="901101"/>
                        <a:pt x="1871998" y="899208"/>
                        <a:pt x="1874219" y="898664"/>
                      </a:cubicBezTo>
                      <a:cubicBezTo>
                        <a:pt x="1876497" y="898102"/>
                        <a:pt x="1878756" y="899086"/>
                        <a:pt x="1879937" y="900998"/>
                      </a:cubicBezTo>
                      <a:cubicBezTo>
                        <a:pt x="1880425" y="901786"/>
                        <a:pt x="1880978" y="902526"/>
                        <a:pt x="1881465" y="903182"/>
                      </a:cubicBezTo>
                      <a:lnTo>
                        <a:pt x="1881634" y="903407"/>
                      </a:lnTo>
                      <a:cubicBezTo>
                        <a:pt x="1881915" y="903782"/>
                        <a:pt x="1882187" y="904129"/>
                        <a:pt x="1882468" y="904476"/>
                      </a:cubicBezTo>
                      <a:cubicBezTo>
                        <a:pt x="1883218" y="904495"/>
                        <a:pt x="1884006" y="904692"/>
                        <a:pt x="1884756" y="905048"/>
                      </a:cubicBezTo>
                      <a:lnTo>
                        <a:pt x="1885009" y="900614"/>
                      </a:lnTo>
                      <a:cubicBezTo>
                        <a:pt x="1884100" y="899489"/>
                        <a:pt x="1883696" y="898045"/>
                        <a:pt x="1883893" y="896611"/>
                      </a:cubicBezTo>
                      <a:cubicBezTo>
                        <a:pt x="1883959" y="896170"/>
                        <a:pt x="1884043" y="895571"/>
                        <a:pt x="1884015" y="895439"/>
                      </a:cubicBezTo>
                      <a:cubicBezTo>
                        <a:pt x="1883687" y="894924"/>
                        <a:pt x="1883237" y="894408"/>
                        <a:pt x="1882843" y="893958"/>
                      </a:cubicBezTo>
                      <a:lnTo>
                        <a:pt x="1880959" y="891661"/>
                      </a:lnTo>
                      <a:cubicBezTo>
                        <a:pt x="1880050" y="890452"/>
                        <a:pt x="1879694" y="888924"/>
                        <a:pt x="1879975" y="887453"/>
                      </a:cubicBezTo>
                      <a:cubicBezTo>
                        <a:pt x="1880256" y="885981"/>
                        <a:pt x="1881156" y="884697"/>
                        <a:pt x="1882450" y="883937"/>
                      </a:cubicBezTo>
                      <a:lnTo>
                        <a:pt x="1883884" y="883103"/>
                      </a:lnTo>
                      <a:cubicBezTo>
                        <a:pt x="1884231" y="882915"/>
                        <a:pt x="1884484" y="882728"/>
                        <a:pt x="1884756" y="882531"/>
                      </a:cubicBezTo>
                      <a:lnTo>
                        <a:pt x="1885375" y="882081"/>
                      </a:lnTo>
                      <a:cubicBezTo>
                        <a:pt x="1885599" y="881922"/>
                        <a:pt x="1885843" y="881781"/>
                        <a:pt x="1886115" y="881650"/>
                      </a:cubicBezTo>
                      <a:lnTo>
                        <a:pt x="1886180" y="880553"/>
                      </a:lnTo>
                      <a:cubicBezTo>
                        <a:pt x="1883509" y="880713"/>
                        <a:pt x="1881203" y="880956"/>
                        <a:pt x="1879497" y="882662"/>
                      </a:cubicBezTo>
                      <a:cubicBezTo>
                        <a:pt x="1878503" y="883656"/>
                        <a:pt x="1877181" y="884200"/>
                        <a:pt x="1875785" y="884200"/>
                      </a:cubicBezTo>
                      <a:cubicBezTo>
                        <a:pt x="1874472" y="884200"/>
                        <a:pt x="1873226" y="883722"/>
                        <a:pt x="1872260" y="882850"/>
                      </a:cubicBezTo>
                      <a:lnTo>
                        <a:pt x="1872251" y="882850"/>
                      </a:lnTo>
                      <a:cubicBezTo>
                        <a:pt x="1871257" y="881950"/>
                        <a:pt x="1869476" y="879587"/>
                        <a:pt x="1868829" y="877000"/>
                      </a:cubicBezTo>
                      <a:close/>
                      <a:moveTo>
                        <a:pt x="1957265" y="871582"/>
                      </a:moveTo>
                      <a:cubicBezTo>
                        <a:pt x="1959599" y="871582"/>
                        <a:pt x="1961905" y="872201"/>
                        <a:pt x="1964305" y="873476"/>
                      </a:cubicBezTo>
                      <a:cubicBezTo>
                        <a:pt x="1968242" y="875576"/>
                        <a:pt x="1972048" y="878172"/>
                        <a:pt x="1971532" y="884528"/>
                      </a:cubicBezTo>
                      <a:cubicBezTo>
                        <a:pt x="1971495" y="884978"/>
                        <a:pt x="1971439" y="885447"/>
                        <a:pt x="1971364" y="885915"/>
                      </a:cubicBezTo>
                      <a:lnTo>
                        <a:pt x="1971364" y="886037"/>
                      </a:lnTo>
                      <a:cubicBezTo>
                        <a:pt x="1971307" y="886572"/>
                        <a:pt x="1971223" y="887415"/>
                        <a:pt x="1971233" y="887921"/>
                      </a:cubicBezTo>
                      <a:cubicBezTo>
                        <a:pt x="1972357" y="888747"/>
                        <a:pt x="1973201" y="889693"/>
                        <a:pt x="1973951" y="890528"/>
                      </a:cubicBezTo>
                      <a:cubicBezTo>
                        <a:pt x="1974410" y="891043"/>
                        <a:pt x="1974898" y="891596"/>
                        <a:pt x="1975291" y="891905"/>
                      </a:cubicBezTo>
                      <a:cubicBezTo>
                        <a:pt x="1975404" y="891718"/>
                        <a:pt x="1975526" y="891484"/>
                        <a:pt x="1975657" y="891240"/>
                      </a:cubicBezTo>
                      <a:cubicBezTo>
                        <a:pt x="1976060" y="890490"/>
                        <a:pt x="1976510" y="889656"/>
                        <a:pt x="1977185" y="888887"/>
                      </a:cubicBezTo>
                      <a:cubicBezTo>
                        <a:pt x="1978779" y="887022"/>
                        <a:pt x="1980691" y="885850"/>
                        <a:pt x="1982378" y="884819"/>
                      </a:cubicBezTo>
                      <a:cubicBezTo>
                        <a:pt x="1983925" y="883862"/>
                        <a:pt x="1985228" y="883056"/>
                        <a:pt x="1986034" y="881941"/>
                      </a:cubicBezTo>
                      <a:cubicBezTo>
                        <a:pt x="1987243" y="880263"/>
                        <a:pt x="1989081" y="879344"/>
                        <a:pt x="1991190" y="879344"/>
                      </a:cubicBezTo>
                      <a:cubicBezTo>
                        <a:pt x="1992812" y="879344"/>
                        <a:pt x="1994293" y="879888"/>
                        <a:pt x="1995483" y="880319"/>
                      </a:cubicBezTo>
                      <a:cubicBezTo>
                        <a:pt x="2000236" y="882063"/>
                        <a:pt x="2004914" y="883750"/>
                        <a:pt x="2009601" y="885437"/>
                      </a:cubicBezTo>
                      <a:cubicBezTo>
                        <a:pt x="2014241" y="887115"/>
                        <a:pt x="2018956" y="888821"/>
                        <a:pt x="2023690" y="890556"/>
                      </a:cubicBezTo>
                      <a:cubicBezTo>
                        <a:pt x="2025003" y="891034"/>
                        <a:pt x="2026306" y="891512"/>
                        <a:pt x="2027608" y="891999"/>
                      </a:cubicBezTo>
                      <a:lnTo>
                        <a:pt x="2029202" y="892590"/>
                      </a:lnTo>
                      <a:cubicBezTo>
                        <a:pt x="2032165" y="893687"/>
                        <a:pt x="2035127" y="894802"/>
                        <a:pt x="2038061" y="895927"/>
                      </a:cubicBezTo>
                      <a:cubicBezTo>
                        <a:pt x="2041023" y="897061"/>
                        <a:pt x="2046516" y="899180"/>
                        <a:pt x="2049291" y="904533"/>
                      </a:cubicBezTo>
                      <a:lnTo>
                        <a:pt x="2049338" y="904617"/>
                      </a:lnTo>
                      <a:cubicBezTo>
                        <a:pt x="2049516" y="904954"/>
                        <a:pt x="2049675" y="905301"/>
                        <a:pt x="2049825" y="905667"/>
                      </a:cubicBezTo>
                      <a:cubicBezTo>
                        <a:pt x="2049863" y="905751"/>
                        <a:pt x="2049891" y="905836"/>
                        <a:pt x="2049919" y="905920"/>
                      </a:cubicBezTo>
                      <a:lnTo>
                        <a:pt x="2050013" y="906173"/>
                      </a:lnTo>
                      <a:cubicBezTo>
                        <a:pt x="2050107" y="906407"/>
                        <a:pt x="2050200" y="906651"/>
                        <a:pt x="2050275" y="906914"/>
                      </a:cubicBezTo>
                      <a:cubicBezTo>
                        <a:pt x="2050406" y="907336"/>
                        <a:pt x="2050519" y="907767"/>
                        <a:pt x="2050603" y="908189"/>
                      </a:cubicBezTo>
                      <a:cubicBezTo>
                        <a:pt x="2050669" y="908217"/>
                        <a:pt x="2050791" y="908264"/>
                        <a:pt x="2050997" y="908320"/>
                      </a:cubicBezTo>
                      <a:cubicBezTo>
                        <a:pt x="2051297" y="908395"/>
                        <a:pt x="2051625" y="908489"/>
                        <a:pt x="2051963" y="908582"/>
                      </a:cubicBezTo>
                      <a:lnTo>
                        <a:pt x="2052057" y="908610"/>
                      </a:lnTo>
                      <a:cubicBezTo>
                        <a:pt x="2052403" y="908714"/>
                        <a:pt x="2052722" y="908807"/>
                        <a:pt x="2053050" y="908901"/>
                      </a:cubicBezTo>
                      <a:lnTo>
                        <a:pt x="2053162" y="908939"/>
                      </a:lnTo>
                      <a:cubicBezTo>
                        <a:pt x="2053509" y="909042"/>
                        <a:pt x="2053866" y="909154"/>
                        <a:pt x="2054231" y="909267"/>
                      </a:cubicBezTo>
                      <a:cubicBezTo>
                        <a:pt x="2056003" y="909829"/>
                        <a:pt x="2057521" y="910382"/>
                        <a:pt x="2058890" y="910991"/>
                      </a:cubicBezTo>
                      <a:cubicBezTo>
                        <a:pt x="2060606" y="911751"/>
                        <a:pt x="2061749" y="912632"/>
                        <a:pt x="2062518" y="913541"/>
                      </a:cubicBezTo>
                      <a:cubicBezTo>
                        <a:pt x="2062284" y="912707"/>
                        <a:pt x="2062265" y="911835"/>
                        <a:pt x="2062499" y="910963"/>
                      </a:cubicBezTo>
                      <a:cubicBezTo>
                        <a:pt x="2063062" y="908863"/>
                        <a:pt x="2064908" y="907429"/>
                        <a:pt x="2067439" y="907129"/>
                      </a:cubicBezTo>
                      <a:lnTo>
                        <a:pt x="2068527" y="906998"/>
                      </a:lnTo>
                      <a:cubicBezTo>
                        <a:pt x="2070176" y="906801"/>
                        <a:pt x="2071742" y="906614"/>
                        <a:pt x="2073308" y="906614"/>
                      </a:cubicBezTo>
                      <a:cubicBezTo>
                        <a:pt x="2074423" y="906614"/>
                        <a:pt x="2075435" y="906707"/>
                        <a:pt x="2076420" y="906904"/>
                      </a:cubicBezTo>
                      <a:cubicBezTo>
                        <a:pt x="2077142" y="907045"/>
                        <a:pt x="2077798" y="907111"/>
                        <a:pt x="2078369" y="907111"/>
                      </a:cubicBezTo>
                      <a:cubicBezTo>
                        <a:pt x="2079879" y="907111"/>
                        <a:pt x="2081622" y="906811"/>
                        <a:pt x="2083085" y="903248"/>
                      </a:cubicBezTo>
                      <a:cubicBezTo>
                        <a:pt x="2084510" y="899733"/>
                        <a:pt x="2086675" y="897952"/>
                        <a:pt x="2089534" y="897952"/>
                      </a:cubicBezTo>
                      <a:cubicBezTo>
                        <a:pt x="2090181" y="897952"/>
                        <a:pt x="2090828" y="898055"/>
                        <a:pt x="2091475" y="898261"/>
                      </a:cubicBezTo>
                      <a:cubicBezTo>
                        <a:pt x="2092299" y="897324"/>
                        <a:pt x="2093518" y="896780"/>
                        <a:pt x="2094812" y="896780"/>
                      </a:cubicBezTo>
                      <a:lnTo>
                        <a:pt x="2094784" y="896752"/>
                      </a:lnTo>
                      <a:cubicBezTo>
                        <a:pt x="2097043" y="896752"/>
                        <a:pt x="2099096" y="898327"/>
                        <a:pt x="2100005" y="900774"/>
                      </a:cubicBezTo>
                      <a:cubicBezTo>
                        <a:pt x="2101149" y="903802"/>
                        <a:pt x="2100033" y="906792"/>
                        <a:pt x="2097240" y="908207"/>
                      </a:cubicBezTo>
                      <a:cubicBezTo>
                        <a:pt x="2096433" y="908629"/>
                        <a:pt x="2095637" y="908826"/>
                        <a:pt x="2094812" y="908826"/>
                      </a:cubicBezTo>
                      <a:cubicBezTo>
                        <a:pt x="2094774" y="908826"/>
                        <a:pt x="2094737" y="908826"/>
                        <a:pt x="2094699" y="908826"/>
                      </a:cubicBezTo>
                      <a:cubicBezTo>
                        <a:pt x="2091915" y="915510"/>
                        <a:pt x="2084097" y="920338"/>
                        <a:pt x="2076007" y="920338"/>
                      </a:cubicBezTo>
                      <a:cubicBezTo>
                        <a:pt x="2071798" y="920338"/>
                        <a:pt x="2067871" y="919025"/>
                        <a:pt x="2064646" y="916560"/>
                      </a:cubicBezTo>
                      <a:cubicBezTo>
                        <a:pt x="2064271" y="916279"/>
                        <a:pt x="2063952" y="915960"/>
                        <a:pt x="2063661" y="915632"/>
                      </a:cubicBezTo>
                      <a:cubicBezTo>
                        <a:pt x="2063812" y="916100"/>
                        <a:pt x="2063877" y="916541"/>
                        <a:pt x="2063905" y="916954"/>
                      </a:cubicBezTo>
                      <a:cubicBezTo>
                        <a:pt x="2063990" y="918613"/>
                        <a:pt x="2063399" y="921003"/>
                        <a:pt x="2060118" y="923047"/>
                      </a:cubicBezTo>
                      <a:cubicBezTo>
                        <a:pt x="2060127" y="923065"/>
                        <a:pt x="2060146" y="923075"/>
                        <a:pt x="2060156" y="923084"/>
                      </a:cubicBezTo>
                      <a:cubicBezTo>
                        <a:pt x="2063099" y="925653"/>
                        <a:pt x="2065555" y="928578"/>
                        <a:pt x="2067927" y="931399"/>
                      </a:cubicBezTo>
                      <a:lnTo>
                        <a:pt x="2068049" y="931549"/>
                      </a:lnTo>
                      <a:cubicBezTo>
                        <a:pt x="2070879" y="934971"/>
                        <a:pt x="2073804" y="938505"/>
                        <a:pt x="2077507" y="941036"/>
                      </a:cubicBezTo>
                      <a:cubicBezTo>
                        <a:pt x="2079054" y="942095"/>
                        <a:pt x="2079963" y="943473"/>
                        <a:pt x="2080188" y="945151"/>
                      </a:cubicBezTo>
                      <a:cubicBezTo>
                        <a:pt x="2080366" y="946445"/>
                        <a:pt x="2079991" y="947701"/>
                        <a:pt x="2079148" y="948685"/>
                      </a:cubicBezTo>
                      <a:cubicBezTo>
                        <a:pt x="2078491" y="949444"/>
                        <a:pt x="2077254" y="950344"/>
                        <a:pt x="2075117" y="950344"/>
                      </a:cubicBezTo>
                      <a:cubicBezTo>
                        <a:pt x="2073711" y="950344"/>
                        <a:pt x="2072408" y="949979"/>
                        <a:pt x="2071761" y="949754"/>
                      </a:cubicBezTo>
                      <a:cubicBezTo>
                        <a:pt x="2070955" y="949482"/>
                        <a:pt x="2070055" y="949257"/>
                        <a:pt x="2069014" y="949088"/>
                      </a:cubicBezTo>
                      <a:cubicBezTo>
                        <a:pt x="2067543" y="948854"/>
                        <a:pt x="2066014" y="948732"/>
                        <a:pt x="2064177" y="948638"/>
                      </a:cubicBezTo>
                      <a:lnTo>
                        <a:pt x="2061084" y="948470"/>
                      </a:lnTo>
                      <a:cubicBezTo>
                        <a:pt x="2055890" y="948151"/>
                        <a:pt x="2053144" y="944401"/>
                        <a:pt x="2051325" y="941917"/>
                      </a:cubicBezTo>
                      <a:lnTo>
                        <a:pt x="2050622" y="940998"/>
                      </a:lnTo>
                      <a:cubicBezTo>
                        <a:pt x="2047332" y="936546"/>
                        <a:pt x="2044229" y="932346"/>
                        <a:pt x="2039223" y="930630"/>
                      </a:cubicBezTo>
                      <a:cubicBezTo>
                        <a:pt x="2038829" y="930490"/>
                        <a:pt x="2038351" y="930415"/>
                        <a:pt x="2037836" y="930415"/>
                      </a:cubicBezTo>
                      <a:cubicBezTo>
                        <a:pt x="2035492" y="930415"/>
                        <a:pt x="2032577" y="932177"/>
                        <a:pt x="2032342" y="934436"/>
                      </a:cubicBezTo>
                      <a:cubicBezTo>
                        <a:pt x="2031742" y="940258"/>
                        <a:pt x="2027927" y="942330"/>
                        <a:pt x="2024543" y="942330"/>
                      </a:cubicBezTo>
                      <a:cubicBezTo>
                        <a:pt x="2023625" y="942330"/>
                        <a:pt x="2022659" y="942179"/>
                        <a:pt x="2021684" y="941889"/>
                      </a:cubicBezTo>
                      <a:cubicBezTo>
                        <a:pt x="2020100" y="941429"/>
                        <a:pt x="2018450" y="941158"/>
                        <a:pt x="2016641" y="941045"/>
                      </a:cubicBezTo>
                      <a:cubicBezTo>
                        <a:pt x="2016107" y="941008"/>
                        <a:pt x="2015591" y="940980"/>
                        <a:pt x="2015057" y="940980"/>
                      </a:cubicBezTo>
                      <a:cubicBezTo>
                        <a:pt x="2012057" y="940942"/>
                        <a:pt x="2009610" y="940192"/>
                        <a:pt x="2007773" y="938748"/>
                      </a:cubicBezTo>
                      <a:cubicBezTo>
                        <a:pt x="2006667" y="937867"/>
                        <a:pt x="2005767" y="936733"/>
                        <a:pt x="2005111" y="935364"/>
                      </a:cubicBezTo>
                      <a:cubicBezTo>
                        <a:pt x="2004895" y="934924"/>
                        <a:pt x="2004689" y="934624"/>
                        <a:pt x="2004464" y="934427"/>
                      </a:cubicBezTo>
                      <a:cubicBezTo>
                        <a:pt x="2004389" y="934371"/>
                        <a:pt x="2004314" y="934315"/>
                        <a:pt x="2004229" y="934268"/>
                      </a:cubicBezTo>
                      <a:cubicBezTo>
                        <a:pt x="2003882" y="934061"/>
                        <a:pt x="2003386" y="933977"/>
                        <a:pt x="2002608" y="933977"/>
                      </a:cubicBezTo>
                      <a:cubicBezTo>
                        <a:pt x="2002242" y="933977"/>
                        <a:pt x="2001867" y="933996"/>
                        <a:pt x="2001492" y="934024"/>
                      </a:cubicBezTo>
                      <a:cubicBezTo>
                        <a:pt x="2001117" y="934052"/>
                        <a:pt x="2000733" y="934099"/>
                        <a:pt x="2000348" y="934136"/>
                      </a:cubicBezTo>
                      <a:cubicBezTo>
                        <a:pt x="1999955" y="934183"/>
                        <a:pt x="1999580" y="934258"/>
                        <a:pt x="1999195" y="934324"/>
                      </a:cubicBezTo>
                      <a:lnTo>
                        <a:pt x="1998577" y="934436"/>
                      </a:lnTo>
                      <a:cubicBezTo>
                        <a:pt x="1997668" y="934596"/>
                        <a:pt x="1996646" y="934783"/>
                        <a:pt x="1995549" y="934821"/>
                      </a:cubicBezTo>
                      <a:cubicBezTo>
                        <a:pt x="1993205" y="934821"/>
                        <a:pt x="1991059" y="933658"/>
                        <a:pt x="1989784" y="931708"/>
                      </a:cubicBezTo>
                      <a:cubicBezTo>
                        <a:pt x="1988743" y="930152"/>
                        <a:pt x="1988425" y="928296"/>
                        <a:pt x="1988912" y="926618"/>
                      </a:cubicBezTo>
                      <a:cubicBezTo>
                        <a:pt x="1988968" y="926421"/>
                        <a:pt x="1989034" y="926215"/>
                        <a:pt x="1989118" y="926018"/>
                      </a:cubicBezTo>
                      <a:cubicBezTo>
                        <a:pt x="1989250" y="925700"/>
                        <a:pt x="1989409" y="925400"/>
                        <a:pt x="1989568" y="925118"/>
                      </a:cubicBezTo>
                      <a:lnTo>
                        <a:pt x="1989671" y="924959"/>
                      </a:lnTo>
                      <a:cubicBezTo>
                        <a:pt x="1989840" y="924678"/>
                        <a:pt x="1989999" y="924453"/>
                        <a:pt x="1990168" y="924237"/>
                      </a:cubicBezTo>
                      <a:lnTo>
                        <a:pt x="1990262" y="924125"/>
                      </a:lnTo>
                      <a:cubicBezTo>
                        <a:pt x="1990684" y="923600"/>
                        <a:pt x="1991181" y="923140"/>
                        <a:pt x="1991734" y="922765"/>
                      </a:cubicBezTo>
                      <a:cubicBezTo>
                        <a:pt x="1992306" y="922381"/>
                        <a:pt x="1992906" y="922090"/>
                        <a:pt x="1993515" y="921912"/>
                      </a:cubicBezTo>
                      <a:cubicBezTo>
                        <a:pt x="1993571" y="921903"/>
                        <a:pt x="1993618" y="921884"/>
                        <a:pt x="1993665" y="921875"/>
                      </a:cubicBezTo>
                      <a:cubicBezTo>
                        <a:pt x="1993543" y="921481"/>
                        <a:pt x="1993374" y="921022"/>
                        <a:pt x="1993243" y="920656"/>
                      </a:cubicBezTo>
                      <a:cubicBezTo>
                        <a:pt x="1993083" y="920216"/>
                        <a:pt x="1992924" y="919803"/>
                        <a:pt x="1992755" y="919391"/>
                      </a:cubicBezTo>
                      <a:cubicBezTo>
                        <a:pt x="1992662" y="919156"/>
                        <a:pt x="1992559" y="918941"/>
                        <a:pt x="1992455" y="918716"/>
                      </a:cubicBezTo>
                      <a:lnTo>
                        <a:pt x="1992240" y="918219"/>
                      </a:lnTo>
                      <a:cubicBezTo>
                        <a:pt x="1992071" y="917863"/>
                        <a:pt x="1991893" y="917516"/>
                        <a:pt x="1991715" y="917188"/>
                      </a:cubicBezTo>
                      <a:cubicBezTo>
                        <a:pt x="1991312" y="916447"/>
                        <a:pt x="1990900" y="915791"/>
                        <a:pt x="1990459" y="915200"/>
                      </a:cubicBezTo>
                      <a:cubicBezTo>
                        <a:pt x="1987975" y="911816"/>
                        <a:pt x="1984525" y="909913"/>
                        <a:pt x="1979613" y="909220"/>
                      </a:cubicBezTo>
                      <a:lnTo>
                        <a:pt x="1977194" y="908835"/>
                      </a:lnTo>
                      <a:cubicBezTo>
                        <a:pt x="1976688" y="908742"/>
                        <a:pt x="1976173" y="908629"/>
                        <a:pt x="1975648" y="908498"/>
                      </a:cubicBezTo>
                      <a:lnTo>
                        <a:pt x="1975432" y="908442"/>
                      </a:lnTo>
                      <a:cubicBezTo>
                        <a:pt x="1975235" y="908386"/>
                        <a:pt x="1975038" y="908329"/>
                        <a:pt x="1974842" y="908273"/>
                      </a:cubicBezTo>
                      <a:lnTo>
                        <a:pt x="1974588" y="908198"/>
                      </a:lnTo>
                      <a:cubicBezTo>
                        <a:pt x="1974392" y="908142"/>
                        <a:pt x="1974185" y="908067"/>
                        <a:pt x="1973989" y="908001"/>
                      </a:cubicBezTo>
                      <a:lnTo>
                        <a:pt x="1973763" y="907926"/>
                      </a:lnTo>
                      <a:cubicBezTo>
                        <a:pt x="1971832" y="907214"/>
                        <a:pt x="1970211" y="906220"/>
                        <a:pt x="1968814" y="904880"/>
                      </a:cubicBezTo>
                      <a:cubicBezTo>
                        <a:pt x="1966789" y="902949"/>
                        <a:pt x="1965505" y="902545"/>
                        <a:pt x="1964783" y="902545"/>
                      </a:cubicBezTo>
                      <a:cubicBezTo>
                        <a:pt x="1964305" y="902545"/>
                        <a:pt x="1963808" y="902714"/>
                        <a:pt x="1963246" y="903080"/>
                      </a:cubicBezTo>
                      <a:cubicBezTo>
                        <a:pt x="1961990" y="903876"/>
                        <a:pt x="1960715" y="904279"/>
                        <a:pt x="1959449" y="904279"/>
                      </a:cubicBezTo>
                      <a:cubicBezTo>
                        <a:pt x="1957040" y="904279"/>
                        <a:pt x="1954987" y="902845"/>
                        <a:pt x="1953975" y="900445"/>
                      </a:cubicBezTo>
                      <a:cubicBezTo>
                        <a:pt x="1953600" y="899564"/>
                        <a:pt x="1953187" y="898711"/>
                        <a:pt x="1952662" y="897746"/>
                      </a:cubicBezTo>
                      <a:cubicBezTo>
                        <a:pt x="1952128" y="896808"/>
                        <a:pt x="1950534" y="893556"/>
                        <a:pt x="1951847" y="890846"/>
                      </a:cubicBezTo>
                      <a:cubicBezTo>
                        <a:pt x="1951069" y="890256"/>
                        <a:pt x="1950356" y="889637"/>
                        <a:pt x="1949737" y="889093"/>
                      </a:cubicBezTo>
                      <a:cubicBezTo>
                        <a:pt x="1948313" y="887856"/>
                        <a:pt x="1947028" y="886750"/>
                        <a:pt x="1945463" y="886122"/>
                      </a:cubicBezTo>
                      <a:cubicBezTo>
                        <a:pt x="1942529" y="884940"/>
                        <a:pt x="1941798" y="883066"/>
                        <a:pt x="1941704" y="881697"/>
                      </a:cubicBezTo>
                      <a:cubicBezTo>
                        <a:pt x="1941610" y="880600"/>
                        <a:pt x="1941854" y="878510"/>
                        <a:pt x="1944619" y="876850"/>
                      </a:cubicBezTo>
                      <a:cubicBezTo>
                        <a:pt x="1945247" y="876476"/>
                        <a:pt x="1945847" y="876110"/>
                        <a:pt x="1946428" y="875735"/>
                      </a:cubicBezTo>
                      <a:cubicBezTo>
                        <a:pt x="1947891" y="874816"/>
                        <a:pt x="1949334" y="873926"/>
                        <a:pt x="1950872" y="873195"/>
                      </a:cubicBezTo>
                      <a:cubicBezTo>
                        <a:pt x="1951209" y="873026"/>
                        <a:pt x="1951556" y="872876"/>
                        <a:pt x="1951903" y="872735"/>
                      </a:cubicBezTo>
                      <a:lnTo>
                        <a:pt x="1952128" y="872642"/>
                      </a:lnTo>
                      <a:cubicBezTo>
                        <a:pt x="1952447" y="872520"/>
                        <a:pt x="1952756" y="872398"/>
                        <a:pt x="1953075" y="872295"/>
                      </a:cubicBezTo>
                      <a:cubicBezTo>
                        <a:pt x="1953159" y="872267"/>
                        <a:pt x="1953243" y="872248"/>
                        <a:pt x="1953328" y="872220"/>
                      </a:cubicBezTo>
                      <a:lnTo>
                        <a:pt x="1953478" y="872173"/>
                      </a:lnTo>
                      <a:cubicBezTo>
                        <a:pt x="1953825" y="872070"/>
                        <a:pt x="1954087" y="871995"/>
                        <a:pt x="1954350" y="871929"/>
                      </a:cubicBezTo>
                      <a:cubicBezTo>
                        <a:pt x="1954734" y="871835"/>
                        <a:pt x="1955128" y="871770"/>
                        <a:pt x="1955531" y="871713"/>
                      </a:cubicBezTo>
                      <a:cubicBezTo>
                        <a:pt x="1956149" y="871620"/>
                        <a:pt x="1956721" y="871582"/>
                        <a:pt x="1957265" y="871582"/>
                      </a:cubicBezTo>
                      <a:close/>
                      <a:moveTo>
                        <a:pt x="1893718" y="868817"/>
                      </a:moveTo>
                      <a:cubicBezTo>
                        <a:pt x="1893755" y="868826"/>
                        <a:pt x="1893783" y="868835"/>
                        <a:pt x="1893821" y="868835"/>
                      </a:cubicBezTo>
                      <a:cubicBezTo>
                        <a:pt x="1893858" y="868845"/>
                        <a:pt x="1893942" y="868854"/>
                        <a:pt x="1893942" y="868854"/>
                      </a:cubicBezTo>
                      <a:lnTo>
                        <a:pt x="1893942" y="868817"/>
                      </a:lnTo>
                      <a:cubicBezTo>
                        <a:pt x="1893867" y="868817"/>
                        <a:pt x="1893802" y="868817"/>
                        <a:pt x="1893727" y="868817"/>
                      </a:cubicBezTo>
                      <a:close/>
                      <a:moveTo>
                        <a:pt x="1729894" y="868638"/>
                      </a:moveTo>
                      <a:cubicBezTo>
                        <a:pt x="1729894" y="868648"/>
                        <a:pt x="1729894" y="868657"/>
                        <a:pt x="1729894" y="868657"/>
                      </a:cubicBezTo>
                      <a:cubicBezTo>
                        <a:pt x="1729941" y="868704"/>
                        <a:pt x="1729997" y="868770"/>
                        <a:pt x="1730072" y="868826"/>
                      </a:cubicBezTo>
                      <a:cubicBezTo>
                        <a:pt x="1733194" y="871244"/>
                        <a:pt x="1735538" y="874516"/>
                        <a:pt x="1737431" y="879081"/>
                      </a:cubicBezTo>
                      <a:lnTo>
                        <a:pt x="1747171" y="873757"/>
                      </a:lnTo>
                      <a:close/>
                      <a:moveTo>
                        <a:pt x="1878803" y="866829"/>
                      </a:moveTo>
                      <a:cubicBezTo>
                        <a:pt x="1877341" y="866829"/>
                        <a:pt x="1875597" y="867523"/>
                        <a:pt x="1874032" y="868517"/>
                      </a:cubicBezTo>
                      <a:lnTo>
                        <a:pt x="1874022" y="868526"/>
                      </a:lnTo>
                      <a:cubicBezTo>
                        <a:pt x="1874707" y="868385"/>
                        <a:pt x="1875457" y="868301"/>
                        <a:pt x="1876263" y="868292"/>
                      </a:cubicBezTo>
                      <a:cubicBezTo>
                        <a:pt x="1877556" y="868273"/>
                        <a:pt x="1878812" y="868235"/>
                        <a:pt x="1880097" y="868198"/>
                      </a:cubicBezTo>
                      <a:cubicBezTo>
                        <a:pt x="1881644" y="868132"/>
                        <a:pt x="1882975" y="868095"/>
                        <a:pt x="1884212" y="868086"/>
                      </a:cubicBezTo>
                      <a:cubicBezTo>
                        <a:pt x="1882562" y="867823"/>
                        <a:pt x="1881072" y="867448"/>
                        <a:pt x="1879656" y="866961"/>
                      </a:cubicBezTo>
                      <a:cubicBezTo>
                        <a:pt x="1879422" y="866867"/>
                        <a:pt x="1879150" y="866829"/>
                        <a:pt x="1878803" y="866829"/>
                      </a:cubicBezTo>
                      <a:close/>
                      <a:moveTo>
                        <a:pt x="513455" y="866239"/>
                      </a:moveTo>
                      <a:cubicBezTo>
                        <a:pt x="512181" y="867486"/>
                        <a:pt x="510849" y="868404"/>
                        <a:pt x="509396" y="869042"/>
                      </a:cubicBezTo>
                      <a:cubicBezTo>
                        <a:pt x="509406" y="869201"/>
                        <a:pt x="509415" y="869351"/>
                        <a:pt x="509434" y="869483"/>
                      </a:cubicBezTo>
                      <a:lnTo>
                        <a:pt x="509434" y="869679"/>
                      </a:lnTo>
                      <a:cubicBezTo>
                        <a:pt x="509584" y="871620"/>
                        <a:pt x="509143" y="873635"/>
                        <a:pt x="508112" y="875660"/>
                      </a:cubicBezTo>
                      <a:lnTo>
                        <a:pt x="508112" y="890246"/>
                      </a:lnTo>
                      <a:cubicBezTo>
                        <a:pt x="508984" y="891006"/>
                        <a:pt x="509584" y="892027"/>
                        <a:pt x="509818" y="893162"/>
                      </a:cubicBezTo>
                      <a:cubicBezTo>
                        <a:pt x="510203" y="895027"/>
                        <a:pt x="509556" y="896921"/>
                        <a:pt x="508112" y="898167"/>
                      </a:cubicBezTo>
                      <a:lnTo>
                        <a:pt x="508112" y="917666"/>
                      </a:lnTo>
                      <a:cubicBezTo>
                        <a:pt x="508272" y="917713"/>
                        <a:pt x="508440" y="917750"/>
                        <a:pt x="508618" y="917788"/>
                      </a:cubicBezTo>
                      <a:cubicBezTo>
                        <a:pt x="510362" y="918153"/>
                        <a:pt x="511787" y="919372"/>
                        <a:pt x="512434" y="921040"/>
                      </a:cubicBezTo>
                      <a:cubicBezTo>
                        <a:pt x="513174" y="922990"/>
                        <a:pt x="514562" y="924659"/>
                        <a:pt x="515902" y="926262"/>
                      </a:cubicBezTo>
                      <a:lnTo>
                        <a:pt x="515452" y="926637"/>
                      </a:lnTo>
                      <a:lnTo>
                        <a:pt x="515930" y="926290"/>
                      </a:lnTo>
                      <a:cubicBezTo>
                        <a:pt x="517899" y="928671"/>
                        <a:pt x="519933" y="931137"/>
                        <a:pt x="520711" y="934643"/>
                      </a:cubicBezTo>
                      <a:cubicBezTo>
                        <a:pt x="521152" y="936714"/>
                        <a:pt x="522098" y="938692"/>
                        <a:pt x="523373" y="940989"/>
                      </a:cubicBezTo>
                      <a:lnTo>
                        <a:pt x="610178" y="901467"/>
                      </a:lnTo>
                      <a:close/>
                      <a:moveTo>
                        <a:pt x="1924137" y="862846"/>
                      </a:moveTo>
                      <a:cubicBezTo>
                        <a:pt x="1924137" y="862865"/>
                        <a:pt x="1924137" y="862874"/>
                        <a:pt x="1924137" y="862883"/>
                      </a:cubicBezTo>
                      <a:cubicBezTo>
                        <a:pt x="1923799" y="864383"/>
                        <a:pt x="1923762" y="865968"/>
                        <a:pt x="1924043" y="867870"/>
                      </a:cubicBezTo>
                      <a:cubicBezTo>
                        <a:pt x="1924127" y="868452"/>
                        <a:pt x="1924643" y="868902"/>
                        <a:pt x="1924989" y="868977"/>
                      </a:cubicBezTo>
                      <a:cubicBezTo>
                        <a:pt x="1927277" y="868030"/>
                        <a:pt x="1927896" y="865780"/>
                        <a:pt x="1928008" y="864037"/>
                      </a:cubicBezTo>
                      <a:cubicBezTo>
                        <a:pt x="1928008" y="863990"/>
                        <a:pt x="1928008" y="863952"/>
                        <a:pt x="1928008" y="863915"/>
                      </a:cubicBezTo>
                      <a:cubicBezTo>
                        <a:pt x="1927877" y="863849"/>
                        <a:pt x="1927492" y="863652"/>
                        <a:pt x="1926508" y="863390"/>
                      </a:cubicBezTo>
                      <a:lnTo>
                        <a:pt x="1926499" y="863390"/>
                      </a:lnTo>
                      <a:lnTo>
                        <a:pt x="1926283" y="863333"/>
                      </a:lnTo>
                      <a:cubicBezTo>
                        <a:pt x="1925824" y="863202"/>
                        <a:pt x="1925552" y="863127"/>
                        <a:pt x="1925290" y="863043"/>
                      </a:cubicBezTo>
                      <a:cubicBezTo>
                        <a:pt x="1924718" y="862865"/>
                        <a:pt x="1924380" y="862846"/>
                        <a:pt x="1924258" y="862846"/>
                      </a:cubicBezTo>
                      <a:cubicBezTo>
                        <a:pt x="1924211" y="862846"/>
                        <a:pt x="1924165" y="862846"/>
                        <a:pt x="1924137" y="862846"/>
                      </a:cubicBezTo>
                      <a:close/>
                      <a:moveTo>
                        <a:pt x="1903570" y="858308"/>
                      </a:moveTo>
                      <a:cubicBezTo>
                        <a:pt x="1905201" y="858308"/>
                        <a:pt x="1906700" y="859002"/>
                        <a:pt x="1907807" y="860258"/>
                      </a:cubicBezTo>
                      <a:cubicBezTo>
                        <a:pt x="1909935" y="862677"/>
                        <a:pt x="1909869" y="866164"/>
                        <a:pt x="1907647" y="868367"/>
                      </a:cubicBezTo>
                      <a:cubicBezTo>
                        <a:pt x="1905191" y="870785"/>
                        <a:pt x="1901826" y="874104"/>
                        <a:pt x="1896979" y="874741"/>
                      </a:cubicBezTo>
                      <a:lnTo>
                        <a:pt x="1896717" y="874779"/>
                      </a:lnTo>
                      <a:cubicBezTo>
                        <a:pt x="1895752" y="874882"/>
                        <a:pt x="1895067" y="874872"/>
                        <a:pt x="1894317" y="874807"/>
                      </a:cubicBezTo>
                      <a:cubicBezTo>
                        <a:pt x="1893661" y="874760"/>
                        <a:pt x="1893108" y="874685"/>
                        <a:pt x="1892592" y="874572"/>
                      </a:cubicBezTo>
                      <a:cubicBezTo>
                        <a:pt x="1892208" y="874488"/>
                        <a:pt x="1891805" y="874423"/>
                        <a:pt x="1891402" y="874357"/>
                      </a:cubicBezTo>
                      <a:cubicBezTo>
                        <a:pt x="1891083" y="874301"/>
                        <a:pt x="1890755" y="874254"/>
                        <a:pt x="1890418" y="874216"/>
                      </a:cubicBezTo>
                      <a:cubicBezTo>
                        <a:pt x="1890080" y="874169"/>
                        <a:pt x="1889743" y="874132"/>
                        <a:pt x="1889396" y="874104"/>
                      </a:cubicBezTo>
                      <a:cubicBezTo>
                        <a:pt x="1888655" y="874038"/>
                        <a:pt x="1887924" y="873991"/>
                        <a:pt x="1887137" y="873963"/>
                      </a:cubicBezTo>
                      <a:cubicBezTo>
                        <a:pt x="1884981" y="873879"/>
                        <a:pt x="1882328" y="873954"/>
                        <a:pt x="1880256" y="874029"/>
                      </a:cubicBezTo>
                      <a:lnTo>
                        <a:pt x="1879206" y="874057"/>
                      </a:lnTo>
                      <a:cubicBezTo>
                        <a:pt x="1878250" y="874094"/>
                        <a:pt x="1877294" y="874122"/>
                        <a:pt x="1876338" y="874132"/>
                      </a:cubicBezTo>
                      <a:cubicBezTo>
                        <a:pt x="1874594" y="874150"/>
                        <a:pt x="1874566" y="874319"/>
                        <a:pt x="1874407" y="875135"/>
                      </a:cubicBezTo>
                      <a:cubicBezTo>
                        <a:pt x="1874332" y="875622"/>
                        <a:pt x="1875053" y="877216"/>
                        <a:pt x="1875785" y="878135"/>
                      </a:cubicBezTo>
                      <a:cubicBezTo>
                        <a:pt x="1879112" y="875125"/>
                        <a:pt x="1883022" y="874910"/>
                        <a:pt x="1886190" y="874732"/>
                      </a:cubicBezTo>
                      <a:lnTo>
                        <a:pt x="1887024" y="874685"/>
                      </a:lnTo>
                      <a:cubicBezTo>
                        <a:pt x="1887305" y="874666"/>
                        <a:pt x="1887587" y="874647"/>
                        <a:pt x="1887868" y="874619"/>
                      </a:cubicBezTo>
                      <a:cubicBezTo>
                        <a:pt x="1888290" y="874582"/>
                        <a:pt x="1888721" y="874535"/>
                        <a:pt x="1889133" y="874460"/>
                      </a:cubicBezTo>
                      <a:lnTo>
                        <a:pt x="1889180" y="874460"/>
                      </a:lnTo>
                      <a:cubicBezTo>
                        <a:pt x="1889593" y="874394"/>
                        <a:pt x="1890024" y="874357"/>
                        <a:pt x="1890474" y="874357"/>
                      </a:cubicBezTo>
                      <a:cubicBezTo>
                        <a:pt x="1891664" y="874357"/>
                        <a:pt x="1892780" y="874647"/>
                        <a:pt x="1893699" y="875200"/>
                      </a:cubicBezTo>
                      <a:cubicBezTo>
                        <a:pt x="1893924" y="875332"/>
                        <a:pt x="1894158" y="875500"/>
                        <a:pt x="1894402" y="875707"/>
                      </a:cubicBezTo>
                      <a:cubicBezTo>
                        <a:pt x="1894458" y="875753"/>
                        <a:pt x="1894505" y="875801"/>
                        <a:pt x="1894561" y="875847"/>
                      </a:cubicBezTo>
                      <a:cubicBezTo>
                        <a:pt x="1894796" y="876063"/>
                        <a:pt x="1894992" y="876269"/>
                        <a:pt x="1895151" y="876475"/>
                      </a:cubicBezTo>
                      <a:cubicBezTo>
                        <a:pt x="1895414" y="876822"/>
                        <a:pt x="1895639" y="877188"/>
                        <a:pt x="1895808" y="877581"/>
                      </a:cubicBezTo>
                      <a:cubicBezTo>
                        <a:pt x="1895976" y="877966"/>
                        <a:pt x="1896098" y="878378"/>
                        <a:pt x="1896174" y="878810"/>
                      </a:cubicBezTo>
                      <a:cubicBezTo>
                        <a:pt x="1896248" y="879241"/>
                        <a:pt x="1896277" y="879681"/>
                        <a:pt x="1896248" y="880122"/>
                      </a:cubicBezTo>
                      <a:cubicBezTo>
                        <a:pt x="1896220" y="880572"/>
                        <a:pt x="1896155" y="881022"/>
                        <a:pt x="1896033" y="881472"/>
                      </a:cubicBezTo>
                      <a:cubicBezTo>
                        <a:pt x="1895939" y="881800"/>
                        <a:pt x="1895845" y="882109"/>
                        <a:pt x="1895733" y="882409"/>
                      </a:cubicBezTo>
                      <a:lnTo>
                        <a:pt x="1895658" y="882597"/>
                      </a:lnTo>
                      <a:cubicBezTo>
                        <a:pt x="1895545" y="882887"/>
                        <a:pt x="1895461" y="883075"/>
                        <a:pt x="1895367" y="883262"/>
                      </a:cubicBezTo>
                      <a:lnTo>
                        <a:pt x="1895227" y="883525"/>
                      </a:lnTo>
                      <a:cubicBezTo>
                        <a:pt x="1895124" y="883703"/>
                        <a:pt x="1895030" y="883871"/>
                        <a:pt x="1894927" y="884031"/>
                      </a:cubicBezTo>
                      <a:lnTo>
                        <a:pt x="1894786" y="884247"/>
                      </a:lnTo>
                      <a:cubicBezTo>
                        <a:pt x="1894627" y="884462"/>
                        <a:pt x="1894477" y="884669"/>
                        <a:pt x="1894308" y="884856"/>
                      </a:cubicBezTo>
                      <a:cubicBezTo>
                        <a:pt x="1894139" y="885053"/>
                        <a:pt x="1893971" y="885212"/>
                        <a:pt x="1893792" y="885371"/>
                      </a:cubicBezTo>
                      <a:cubicBezTo>
                        <a:pt x="1893755" y="885409"/>
                        <a:pt x="1893708" y="885446"/>
                        <a:pt x="1893661" y="885484"/>
                      </a:cubicBezTo>
                      <a:cubicBezTo>
                        <a:pt x="1893502" y="885615"/>
                        <a:pt x="1893380" y="885709"/>
                        <a:pt x="1893249" y="885803"/>
                      </a:cubicBezTo>
                      <a:lnTo>
                        <a:pt x="1893061" y="885934"/>
                      </a:lnTo>
                      <a:cubicBezTo>
                        <a:pt x="1892930" y="886018"/>
                        <a:pt x="1892799" y="886093"/>
                        <a:pt x="1892668" y="886168"/>
                      </a:cubicBezTo>
                      <a:lnTo>
                        <a:pt x="1892499" y="886262"/>
                      </a:lnTo>
                      <a:cubicBezTo>
                        <a:pt x="1892321" y="886356"/>
                        <a:pt x="1892133" y="886440"/>
                        <a:pt x="1891946" y="886515"/>
                      </a:cubicBezTo>
                      <a:cubicBezTo>
                        <a:pt x="1891664" y="886628"/>
                        <a:pt x="1891374" y="886712"/>
                        <a:pt x="1891064" y="886787"/>
                      </a:cubicBezTo>
                      <a:cubicBezTo>
                        <a:pt x="1891064" y="886787"/>
                        <a:pt x="1891008" y="886843"/>
                        <a:pt x="1891008" y="886843"/>
                      </a:cubicBezTo>
                      <a:lnTo>
                        <a:pt x="1890821" y="886843"/>
                      </a:lnTo>
                      <a:cubicBezTo>
                        <a:pt x="1890099" y="886993"/>
                        <a:pt x="1889415" y="887049"/>
                        <a:pt x="1888571" y="886974"/>
                      </a:cubicBezTo>
                      <a:cubicBezTo>
                        <a:pt x="1888449" y="887059"/>
                        <a:pt x="1888337" y="887143"/>
                        <a:pt x="1888215" y="887237"/>
                      </a:cubicBezTo>
                      <a:cubicBezTo>
                        <a:pt x="1887971" y="887415"/>
                        <a:pt x="1887737" y="887574"/>
                        <a:pt x="1887512" y="887724"/>
                      </a:cubicBezTo>
                      <a:cubicBezTo>
                        <a:pt x="1887277" y="887884"/>
                        <a:pt x="1887043" y="888034"/>
                        <a:pt x="1886809" y="888165"/>
                      </a:cubicBezTo>
                      <a:lnTo>
                        <a:pt x="1886143" y="888549"/>
                      </a:lnTo>
                      <a:cubicBezTo>
                        <a:pt x="1886087" y="888577"/>
                        <a:pt x="1886031" y="888615"/>
                        <a:pt x="1885974" y="888643"/>
                      </a:cubicBezTo>
                      <a:cubicBezTo>
                        <a:pt x="1886096" y="888793"/>
                        <a:pt x="1886209" y="888934"/>
                        <a:pt x="1886312" y="889074"/>
                      </a:cubicBezTo>
                      <a:cubicBezTo>
                        <a:pt x="1886405" y="889196"/>
                        <a:pt x="1886527" y="889337"/>
                        <a:pt x="1886640" y="889468"/>
                      </a:cubicBezTo>
                      <a:lnTo>
                        <a:pt x="1887081" y="889984"/>
                      </a:lnTo>
                      <a:cubicBezTo>
                        <a:pt x="1887690" y="890677"/>
                        <a:pt x="1888365" y="891465"/>
                        <a:pt x="1888965" y="892402"/>
                      </a:cubicBezTo>
                      <a:cubicBezTo>
                        <a:pt x="1889124" y="892655"/>
                        <a:pt x="1889246" y="892899"/>
                        <a:pt x="1889349" y="893133"/>
                      </a:cubicBezTo>
                      <a:cubicBezTo>
                        <a:pt x="1889546" y="893574"/>
                        <a:pt x="1889686" y="894052"/>
                        <a:pt x="1889761" y="894539"/>
                      </a:cubicBezTo>
                      <a:cubicBezTo>
                        <a:pt x="1889827" y="894943"/>
                        <a:pt x="1889846" y="895374"/>
                        <a:pt x="1889827" y="895814"/>
                      </a:cubicBezTo>
                      <a:cubicBezTo>
                        <a:pt x="1889827" y="896002"/>
                        <a:pt x="1889808" y="896199"/>
                        <a:pt x="1889790" y="896377"/>
                      </a:cubicBezTo>
                      <a:cubicBezTo>
                        <a:pt x="1889771" y="896602"/>
                        <a:pt x="1889733" y="896817"/>
                        <a:pt x="1889705" y="897014"/>
                      </a:cubicBezTo>
                      <a:lnTo>
                        <a:pt x="1889790" y="897061"/>
                      </a:lnTo>
                      <a:cubicBezTo>
                        <a:pt x="1889930" y="897136"/>
                        <a:pt x="1890052" y="897211"/>
                        <a:pt x="1890174" y="897286"/>
                      </a:cubicBezTo>
                      <a:lnTo>
                        <a:pt x="1890530" y="897502"/>
                      </a:lnTo>
                      <a:cubicBezTo>
                        <a:pt x="1890671" y="897586"/>
                        <a:pt x="1890811" y="897661"/>
                        <a:pt x="1890943" y="897755"/>
                      </a:cubicBezTo>
                      <a:cubicBezTo>
                        <a:pt x="1891533" y="898149"/>
                        <a:pt x="1892067" y="898626"/>
                        <a:pt x="1892499" y="899189"/>
                      </a:cubicBezTo>
                      <a:cubicBezTo>
                        <a:pt x="1892939" y="899742"/>
                        <a:pt x="1893267" y="900361"/>
                        <a:pt x="1893502" y="901026"/>
                      </a:cubicBezTo>
                      <a:cubicBezTo>
                        <a:pt x="1893586" y="901242"/>
                        <a:pt x="1893642" y="901467"/>
                        <a:pt x="1893699" y="901701"/>
                      </a:cubicBezTo>
                      <a:cubicBezTo>
                        <a:pt x="1893755" y="901936"/>
                        <a:pt x="1893792" y="902170"/>
                        <a:pt x="1893821" y="902404"/>
                      </a:cubicBezTo>
                      <a:cubicBezTo>
                        <a:pt x="1893858" y="902685"/>
                        <a:pt x="1893858" y="902957"/>
                        <a:pt x="1893858" y="903220"/>
                      </a:cubicBezTo>
                      <a:cubicBezTo>
                        <a:pt x="1893839" y="903754"/>
                        <a:pt x="1893755" y="904260"/>
                        <a:pt x="1893586" y="904739"/>
                      </a:cubicBezTo>
                      <a:cubicBezTo>
                        <a:pt x="1893549" y="904851"/>
                        <a:pt x="1893502" y="904964"/>
                        <a:pt x="1893455" y="905076"/>
                      </a:cubicBezTo>
                      <a:lnTo>
                        <a:pt x="1893539" y="905189"/>
                      </a:lnTo>
                      <a:cubicBezTo>
                        <a:pt x="1893586" y="905254"/>
                        <a:pt x="1893633" y="905320"/>
                        <a:pt x="1893680" y="905395"/>
                      </a:cubicBezTo>
                      <a:cubicBezTo>
                        <a:pt x="1894430" y="906595"/>
                        <a:pt x="1894748" y="908104"/>
                        <a:pt x="1894617" y="909885"/>
                      </a:cubicBezTo>
                      <a:cubicBezTo>
                        <a:pt x="1894486" y="911807"/>
                        <a:pt x="1893417" y="913644"/>
                        <a:pt x="1891908" y="914581"/>
                      </a:cubicBezTo>
                      <a:cubicBezTo>
                        <a:pt x="1891749" y="914685"/>
                        <a:pt x="1891580" y="914769"/>
                        <a:pt x="1891402" y="914853"/>
                      </a:cubicBezTo>
                      <a:lnTo>
                        <a:pt x="1891299" y="914900"/>
                      </a:lnTo>
                      <a:cubicBezTo>
                        <a:pt x="1891158" y="914956"/>
                        <a:pt x="1891008" y="915013"/>
                        <a:pt x="1890858" y="915059"/>
                      </a:cubicBezTo>
                      <a:lnTo>
                        <a:pt x="1890708" y="915106"/>
                      </a:lnTo>
                      <a:cubicBezTo>
                        <a:pt x="1890558" y="915144"/>
                        <a:pt x="1890418" y="915172"/>
                        <a:pt x="1890268" y="915200"/>
                      </a:cubicBezTo>
                      <a:lnTo>
                        <a:pt x="1890099" y="915228"/>
                      </a:lnTo>
                      <a:cubicBezTo>
                        <a:pt x="1889096" y="915369"/>
                        <a:pt x="1887980" y="915153"/>
                        <a:pt x="1887071" y="914600"/>
                      </a:cubicBezTo>
                      <a:cubicBezTo>
                        <a:pt x="1886856" y="914478"/>
                        <a:pt x="1886659" y="914328"/>
                        <a:pt x="1886462" y="914169"/>
                      </a:cubicBezTo>
                      <a:cubicBezTo>
                        <a:pt x="1886405" y="914150"/>
                        <a:pt x="1886349" y="914131"/>
                        <a:pt x="1886284" y="914103"/>
                      </a:cubicBezTo>
                      <a:cubicBezTo>
                        <a:pt x="1886228" y="914085"/>
                        <a:pt x="1886180" y="914057"/>
                        <a:pt x="1886124" y="914028"/>
                      </a:cubicBezTo>
                      <a:cubicBezTo>
                        <a:pt x="1885834" y="913897"/>
                        <a:pt x="1885571" y="913766"/>
                        <a:pt x="1885318" y="913616"/>
                      </a:cubicBezTo>
                      <a:cubicBezTo>
                        <a:pt x="1885018" y="913447"/>
                        <a:pt x="1884784" y="913288"/>
                        <a:pt x="1884559" y="913128"/>
                      </a:cubicBezTo>
                      <a:cubicBezTo>
                        <a:pt x="1883556" y="912406"/>
                        <a:pt x="1882862" y="911553"/>
                        <a:pt x="1882487" y="910588"/>
                      </a:cubicBezTo>
                      <a:cubicBezTo>
                        <a:pt x="1880612" y="910616"/>
                        <a:pt x="1879009" y="909754"/>
                        <a:pt x="1877875" y="908151"/>
                      </a:cubicBezTo>
                      <a:cubicBezTo>
                        <a:pt x="1877603" y="907776"/>
                        <a:pt x="1877313" y="907373"/>
                        <a:pt x="1877003" y="906979"/>
                      </a:cubicBezTo>
                      <a:lnTo>
                        <a:pt x="1876891" y="906820"/>
                      </a:lnTo>
                      <a:cubicBezTo>
                        <a:pt x="1876591" y="906426"/>
                        <a:pt x="1876272" y="905995"/>
                        <a:pt x="1875953" y="905545"/>
                      </a:cubicBezTo>
                      <a:cubicBezTo>
                        <a:pt x="1875888" y="906716"/>
                        <a:pt x="1875869" y="907776"/>
                        <a:pt x="1875878" y="908779"/>
                      </a:cubicBezTo>
                      <a:cubicBezTo>
                        <a:pt x="1875906" y="911076"/>
                        <a:pt x="1875297" y="912828"/>
                        <a:pt x="1874013" y="914122"/>
                      </a:cubicBezTo>
                      <a:cubicBezTo>
                        <a:pt x="1872344" y="915809"/>
                        <a:pt x="1870151" y="916006"/>
                        <a:pt x="1868651" y="916006"/>
                      </a:cubicBezTo>
                      <a:lnTo>
                        <a:pt x="1867995" y="915988"/>
                      </a:lnTo>
                      <a:cubicBezTo>
                        <a:pt x="1865389" y="915903"/>
                        <a:pt x="1863851" y="914778"/>
                        <a:pt x="1863017" y="913841"/>
                      </a:cubicBezTo>
                      <a:cubicBezTo>
                        <a:pt x="1861742" y="912388"/>
                        <a:pt x="1861208" y="910447"/>
                        <a:pt x="1861433" y="908057"/>
                      </a:cubicBezTo>
                      <a:cubicBezTo>
                        <a:pt x="1861545" y="906895"/>
                        <a:pt x="1861798" y="905845"/>
                        <a:pt x="1862033" y="904954"/>
                      </a:cubicBezTo>
                      <a:lnTo>
                        <a:pt x="1862070" y="904795"/>
                      </a:lnTo>
                      <a:lnTo>
                        <a:pt x="1862005" y="904842"/>
                      </a:lnTo>
                      <a:cubicBezTo>
                        <a:pt x="1862126" y="904345"/>
                        <a:pt x="1862248" y="903829"/>
                        <a:pt x="1862323" y="903323"/>
                      </a:cubicBezTo>
                      <a:cubicBezTo>
                        <a:pt x="1862408" y="902685"/>
                        <a:pt x="1862436" y="902254"/>
                        <a:pt x="1862436" y="901964"/>
                      </a:cubicBezTo>
                      <a:cubicBezTo>
                        <a:pt x="1855659" y="898242"/>
                        <a:pt x="1857936" y="892421"/>
                        <a:pt x="1859033" y="889599"/>
                      </a:cubicBezTo>
                      <a:lnTo>
                        <a:pt x="1859455" y="888474"/>
                      </a:lnTo>
                      <a:cubicBezTo>
                        <a:pt x="1861011" y="884144"/>
                        <a:pt x="1862164" y="879475"/>
                        <a:pt x="1863279" y="874957"/>
                      </a:cubicBezTo>
                      <a:lnTo>
                        <a:pt x="1864048" y="871826"/>
                      </a:lnTo>
                      <a:cubicBezTo>
                        <a:pt x="1865342" y="866586"/>
                        <a:pt x="1872897" y="861036"/>
                        <a:pt x="1878747" y="861036"/>
                      </a:cubicBezTo>
                      <a:cubicBezTo>
                        <a:pt x="1879722" y="861036"/>
                        <a:pt x="1880650" y="861186"/>
                        <a:pt x="1881512" y="861477"/>
                      </a:cubicBezTo>
                      <a:cubicBezTo>
                        <a:pt x="1883284" y="862086"/>
                        <a:pt x="1885271" y="862470"/>
                        <a:pt x="1887793" y="862667"/>
                      </a:cubicBezTo>
                      <a:cubicBezTo>
                        <a:pt x="1888421" y="862714"/>
                        <a:pt x="1889040" y="862752"/>
                        <a:pt x="1889630" y="862789"/>
                      </a:cubicBezTo>
                      <a:lnTo>
                        <a:pt x="1889733" y="862789"/>
                      </a:lnTo>
                      <a:cubicBezTo>
                        <a:pt x="1890287" y="862817"/>
                        <a:pt x="1890933" y="862855"/>
                        <a:pt x="1891580" y="862902"/>
                      </a:cubicBezTo>
                      <a:lnTo>
                        <a:pt x="1891936" y="862930"/>
                      </a:lnTo>
                      <a:cubicBezTo>
                        <a:pt x="1893183" y="863014"/>
                        <a:pt x="1894411" y="863080"/>
                        <a:pt x="1895414" y="862986"/>
                      </a:cubicBezTo>
                      <a:cubicBezTo>
                        <a:pt x="1895714" y="862958"/>
                        <a:pt x="1895986" y="862911"/>
                        <a:pt x="1896248" y="862855"/>
                      </a:cubicBezTo>
                      <a:lnTo>
                        <a:pt x="1896351" y="862836"/>
                      </a:lnTo>
                      <a:cubicBezTo>
                        <a:pt x="1896417" y="862817"/>
                        <a:pt x="1896483" y="862808"/>
                        <a:pt x="1896548" y="862789"/>
                      </a:cubicBezTo>
                      <a:cubicBezTo>
                        <a:pt x="1896614" y="862770"/>
                        <a:pt x="1896680" y="862742"/>
                        <a:pt x="1896736" y="862723"/>
                      </a:cubicBezTo>
                      <a:lnTo>
                        <a:pt x="1896839" y="862686"/>
                      </a:lnTo>
                      <a:cubicBezTo>
                        <a:pt x="1896923" y="862658"/>
                        <a:pt x="1897008" y="862630"/>
                        <a:pt x="1897083" y="862592"/>
                      </a:cubicBezTo>
                      <a:cubicBezTo>
                        <a:pt x="1897158" y="862555"/>
                        <a:pt x="1897223" y="862527"/>
                        <a:pt x="1897289" y="862489"/>
                      </a:cubicBezTo>
                      <a:cubicBezTo>
                        <a:pt x="1897392" y="862433"/>
                        <a:pt x="1897477" y="862386"/>
                        <a:pt x="1897561" y="862330"/>
                      </a:cubicBezTo>
                      <a:cubicBezTo>
                        <a:pt x="1897626" y="862283"/>
                        <a:pt x="1897692" y="862245"/>
                        <a:pt x="1897748" y="862198"/>
                      </a:cubicBezTo>
                      <a:cubicBezTo>
                        <a:pt x="1897833" y="862133"/>
                        <a:pt x="1897908" y="862067"/>
                        <a:pt x="1897992" y="861992"/>
                      </a:cubicBezTo>
                      <a:lnTo>
                        <a:pt x="1898151" y="861842"/>
                      </a:lnTo>
                      <a:cubicBezTo>
                        <a:pt x="1898236" y="861758"/>
                        <a:pt x="1898320" y="861664"/>
                        <a:pt x="1898404" y="861561"/>
                      </a:cubicBezTo>
                      <a:lnTo>
                        <a:pt x="1898526" y="861411"/>
                      </a:lnTo>
                      <a:cubicBezTo>
                        <a:pt x="1898639" y="861261"/>
                        <a:pt x="1898751" y="861102"/>
                        <a:pt x="1898864" y="860924"/>
                      </a:cubicBezTo>
                      <a:lnTo>
                        <a:pt x="1898892" y="860877"/>
                      </a:lnTo>
                      <a:cubicBezTo>
                        <a:pt x="1899014" y="860661"/>
                        <a:pt x="1899173" y="860446"/>
                        <a:pt x="1899370" y="860221"/>
                      </a:cubicBezTo>
                      <a:cubicBezTo>
                        <a:pt x="1899586" y="859977"/>
                        <a:pt x="1899773" y="859799"/>
                        <a:pt x="1899970" y="859630"/>
                      </a:cubicBezTo>
                      <a:cubicBezTo>
                        <a:pt x="1900973" y="858777"/>
                        <a:pt x="1902248" y="858308"/>
                        <a:pt x="1903570" y="858308"/>
                      </a:cubicBezTo>
                      <a:close/>
                      <a:moveTo>
                        <a:pt x="1924268" y="857015"/>
                      </a:moveTo>
                      <a:cubicBezTo>
                        <a:pt x="1925130" y="857015"/>
                        <a:pt x="1926086" y="857184"/>
                        <a:pt x="1927118" y="857503"/>
                      </a:cubicBezTo>
                      <a:cubicBezTo>
                        <a:pt x="1927361" y="857587"/>
                        <a:pt x="1927605" y="857653"/>
                        <a:pt x="1927839" y="857709"/>
                      </a:cubicBezTo>
                      <a:lnTo>
                        <a:pt x="1927998" y="857746"/>
                      </a:lnTo>
                      <a:lnTo>
                        <a:pt x="1927980" y="857746"/>
                      </a:lnTo>
                      <a:lnTo>
                        <a:pt x="1927830" y="858309"/>
                      </a:lnTo>
                      <a:lnTo>
                        <a:pt x="1928008" y="857756"/>
                      </a:lnTo>
                      <a:cubicBezTo>
                        <a:pt x="1929527" y="858168"/>
                        <a:pt x="1934129" y="859415"/>
                        <a:pt x="1933810" y="864421"/>
                      </a:cubicBezTo>
                      <a:cubicBezTo>
                        <a:pt x="1933501" y="869202"/>
                        <a:pt x="1931129" y="872839"/>
                        <a:pt x="1927324" y="874395"/>
                      </a:cubicBezTo>
                      <a:cubicBezTo>
                        <a:pt x="1926583" y="874685"/>
                        <a:pt x="1925824" y="874835"/>
                        <a:pt x="1925065" y="874835"/>
                      </a:cubicBezTo>
                      <a:cubicBezTo>
                        <a:pt x="1921774" y="874835"/>
                        <a:pt x="1918784" y="872145"/>
                        <a:pt x="1918259" y="868714"/>
                      </a:cubicBezTo>
                      <a:cubicBezTo>
                        <a:pt x="1917875" y="866042"/>
                        <a:pt x="1917940" y="863783"/>
                        <a:pt x="1918446" y="861599"/>
                      </a:cubicBezTo>
                      <a:cubicBezTo>
                        <a:pt x="1919093" y="858778"/>
                        <a:pt x="1921324" y="857015"/>
                        <a:pt x="1924268" y="857015"/>
                      </a:cubicBezTo>
                      <a:close/>
                      <a:moveTo>
                        <a:pt x="633164" y="854146"/>
                      </a:moveTo>
                      <a:lnTo>
                        <a:pt x="621896" y="898608"/>
                      </a:lnTo>
                      <a:lnTo>
                        <a:pt x="760840" y="925278"/>
                      </a:lnTo>
                      <a:close/>
                      <a:moveTo>
                        <a:pt x="627661" y="853143"/>
                      </a:moveTo>
                      <a:lnTo>
                        <a:pt x="519877" y="861946"/>
                      </a:lnTo>
                      <a:lnTo>
                        <a:pt x="616506" y="897146"/>
                      </a:lnTo>
                      <a:close/>
                      <a:moveTo>
                        <a:pt x="1703112" y="835238"/>
                      </a:moveTo>
                      <a:cubicBezTo>
                        <a:pt x="1703094" y="835276"/>
                        <a:pt x="1703065" y="835323"/>
                        <a:pt x="1703028" y="835388"/>
                      </a:cubicBezTo>
                      <a:cubicBezTo>
                        <a:pt x="1702822" y="835791"/>
                        <a:pt x="1703075" y="836748"/>
                        <a:pt x="1705447" y="839035"/>
                      </a:cubicBezTo>
                      <a:cubicBezTo>
                        <a:pt x="1705915" y="839504"/>
                        <a:pt x="1706403" y="840010"/>
                        <a:pt x="1707003" y="840694"/>
                      </a:cubicBezTo>
                      <a:cubicBezTo>
                        <a:pt x="1707968" y="841782"/>
                        <a:pt x="1708971" y="842897"/>
                        <a:pt x="1709956" y="843281"/>
                      </a:cubicBezTo>
                      <a:cubicBezTo>
                        <a:pt x="1714699" y="845091"/>
                        <a:pt x="1717183" y="848943"/>
                        <a:pt x="1719170" y="852046"/>
                      </a:cubicBezTo>
                      <a:cubicBezTo>
                        <a:pt x="1720211" y="853621"/>
                        <a:pt x="1721495" y="855055"/>
                        <a:pt x="1723079" y="856752"/>
                      </a:cubicBezTo>
                      <a:cubicBezTo>
                        <a:pt x="1724373" y="858158"/>
                        <a:pt x="1725713" y="859611"/>
                        <a:pt x="1726867" y="861224"/>
                      </a:cubicBezTo>
                      <a:lnTo>
                        <a:pt x="1749646" y="867964"/>
                      </a:lnTo>
                      <a:lnTo>
                        <a:pt x="1743843" y="856068"/>
                      </a:lnTo>
                      <a:lnTo>
                        <a:pt x="1743834" y="856077"/>
                      </a:lnTo>
                      <a:cubicBezTo>
                        <a:pt x="1742850" y="857108"/>
                        <a:pt x="1741472" y="857689"/>
                        <a:pt x="1740047" y="857689"/>
                      </a:cubicBezTo>
                      <a:cubicBezTo>
                        <a:pt x="1739053" y="857689"/>
                        <a:pt x="1738069" y="857399"/>
                        <a:pt x="1737216" y="856855"/>
                      </a:cubicBezTo>
                      <a:cubicBezTo>
                        <a:pt x="1731188" y="852974"/>
                        <a:pt x="1725817" y="848146"/>
                        <a:pt x="1721505" y="844275"/>
                      </a:cubicBezTo>
                      <a:lnTo>
                        <a:pt x="1720164" y="843056"/>
                      </a:lnTo>
                      <a:cubicBezTo>
                        <a:pt x="1716227" y="839494"/>
                        <a:pt x="1712824" y="836420"/>
                        <a:pt x="1707425" y="836420"/>
                      </a:cubicBezTo>
                      <a:cubicBezTo>
                        <a:pt x="1707199" y="836420"/>
                        <a:pt x="1706965" y="836401"/>
                        <a:pt x="1706750" y="836373"/>
                      </a:cubicBezTo>
                      <a:cubicBezTo>
                        <a:pt x="1706103" y="836298"/>
                        <a:pt x="1705456" y="836101"/>
                        <a:pt x="1704369" y="835651"/>
                      </a:cubicBezTo>
                      <a:lnTo>
                        <a:pt x="1704275" y="835613"/>
                      </a:lnTo>
                      <a:cubicBezTo>
                        <a:pt x="1703862" y="835463"/>
                        <a:pt x="1703375" y="835276"/>
                        <a:pt x="1703112" y="835238"/>
                      </a:cubicBezTo>
                      <a:close/>
                      <a:moveTo>
                        <a:pt x="1380594" y="830701"/>
                      </a:moveTo>
                      <a:lnTo>
                        <a:pt x="1380589" y="830709"/>
                      </a:lnTo>
                      <a:lnTo>
                        <a:pt x="1298551" y="874413"/>
                      </a:lnTo>
                      <a:lnTo>
                        <a:pt x="1330198" y="882606"/>
                      </a:lnTo>
                      <a:cubicBezTo>
                        <a:pt x="1330227" y="882587"/>
                        <a:pt x="1330255" y="882578"/>
                        <a:pt x="1330292" y="882559"/>
                      </a:cubicBezTo>
                      <a:cubicBezTo>
                        <a:pt x="1330564" y="882437"/>
                        <a:pt x="1331061" y="881622"/>
                        <a:pt x="1331361" y="881125"/>
                      </a:cubicBezTo>
                      <a:cubicBezTo>
                        <a:pt x="1331792" y="880384"/>
                        <a:pt x="1332111" y="879897"/>
                        <a:pt x="1332467" y="879456"/>
                      </a:cubicBezTo>
                      <a:cubicBezTo>
                        <a:pt x="1341391" y="868432"/>
                        <a:pt x="1349172" y="861008"/>
                        <a:pt x="1357702" y="855374"/>
                      </a:cubicBezTo>
                      <a:cubicBezTo>
                        <a:pt x="1364920" y="850621"/>
                        <a:pt x="1371135" y="844594"/>
                        <a:pt x="1376676" y="836944"/>
                      </a:cubicBezTo>
                      <a:lnTo>
                        <a:pt x="1380589" y="830709"/>
                      </a:lnTo>
                      <a:lnTo>
                        <a:pt x="1380604" y="830701"/>
                      </a:lnTo>
                      <a:close/>
                      <a:moveTo>
                        <a:pt x="658915" y="826343"/>
                      </a:moveTo>
                      <a:lnTo>
                        <a:pt x="636379" y="848925"/>
                      </a:lnTo>
                      <a:lnTo>
                        <a:pt x="770149" y="923440"/>
                      </a:lnTo>
                      <a:lnTo>
                        <a:pt x="743788" y="883309"/>
                      </a:lnTo>
                      <a:cubicBezTo>
                        <a:pt x="742195" y="882916"/>
                        <a:pt x="740451" y="882456"/>
                        <a:pt x="738979" y="881519"/>
                      </a:cubicBezTo>
                      <a:cubicBezTo>
                        <a:pt x="736776" y="880141"/>
                        <a:pt x="733908" y="878566"/>
                        <a:pt x="731227" y="878566"/>
                      </a:cubicBezTo>
                      <a:cubicBezTo>
                        <a:pt x="730327" y="878566"/>
                        <a:pt x="729474" y="878744"/>
                        <a:pt x="728621" y="879119"/>
                      </a:cubicBezTo>
                      <a:cubicBezTo>
                        <a:pt x="727243" y="879719"/>
                        <a:pt x="725649" y="879700"/>
                        <a:pt x="724318" y="879072"/>
                      </a:cubicBezTo>
                      <a:cubicBezTo>
                        <a:pt x="722968" y="878454"/>
                        <a:pt x="721928" y="877282"/>
                        <a:pt x="721487" y="875838"/>
                      </a:cubicBezTo>
                      <a:cubicBezTo>
                        <a:pt x="721347" y="875360"/>
                        <a:pt x="721299" y="875220"/>
                        <a:pt x="717700" y="875032"/>
                      </a:cubicBezTo>
                      <a:lnTo>
                        <a:pt x="716387" y="874966"/>
                      </a:lnTo>
                      <a:cubicBezTo>
                        <a:pt x="715225" y="874882"/>
                        <a:pt x="714513" y="874835"/>
                        <a:pt x="713603" y="874920"/>
                      </a:cubicBezTo>
                      <a:cubicBezTo>
                        <a:pt x="713407" y="874938"/>
                        <a:pt x="713266" y="874938"/>
                        <a:pt x="713125" y="874938"/>
                      </a:cubicBezTo>
                      <a:cubicBezTo>
                        <a:pt x="711101" y="874938"/>
                        <a:pt x="709291" y="873804"/>
                        <a:pt x="708401" y="871976"/>
                      </a:cubicBezTo>
                      <a:lnTo>
                        <a:pt x="709319" y="866071"/>
                      </a:lnTo>
                      <a:lnTo>
                        <a:pt x="709263" y="857165"/>
                      </a:lnTo>
                      <a:cubicBezTo>
                        <a:pt x="706620" y="853912"/>
                        <a:pt x="704979" y="850781"/>
                        <a:pt x="704108" y="847313"/>
                      </a:cubicBezTo>
                      <a:cubicBezTo>
                        <a:pt x="703704" y="845738"/>
                        <a:pt x="703357" y="844378"/>
                        <a:pt x="702458" y="843441"/>
                      </a:cubicBezTo>
                      <a:cubicBezTo>
                        <a:pt x="694490" y="835117"/>
                        <a:pt x="686015" y="831067"/>
                        <a:pt x="676538" y="831067"/>
                      </a:cubicBezTo>
                      <a:cubicBezTo>
                        <a:pt x="676238" y="831067"/>
                        <a:pt x="675928" y="831077"/>
                        <a:pt x="675619" y="831095"/>
                      </a:cubicBezTo>
                      <a:lnTo>
                        <a:pt x="675160" y="831095"/>
                      </a:lnTo>
                      <a:cubicBezTo>
                        <a:pt x="674776" y="831123"/>
                        <a:pt x="674345" y="831123"/>
                        <a:pt x="673904" y="831123"/>
                      </a:cubicBezTo>
                      <a:cubicBezTo>
                        <a:pt x="668214" y="831123"/>
                        <a:pt x="663302" y="829558"/>
                        <a:pt x="658915" y="826343"/>
                      </a:cubicBezTo>
                      <a:close/>
                      <a:moveTo>
                        <a:pt x="1848439" y="825865"/>
                      </a:moveTo>
                      <a:cubicBezTo>
                        <a:pt x="1847483" y="825865"/>
                        <a:pt x="1846452" y="826858"/>
                        <a:pt x="1845946" y="828293"/>
                      </a:cubicBezTo>
                      <a:cubicBezTo>
                        <a:pt x="1844324" y="832867"/>
                        <a:pt x="1841081" y="836448"/>
                        <a:pt x="1836797" y="838370"/>
                      </a:cubicBezTo>
                      <a:cubicBezTo>
                        <a:pt x="1832400" y="840329"/>
                        <a:pt x="1829832" y="843666"/>
                        <a:pt x="1826851" y="847528"/>
                      </a:cubicBezTo>
                      <a:lnTo>
                        <a:pt x="1826457" y="848044"/>
                      </a:lnTo>
                      <a:cubicBezTo>
                        <a:pt x="1824133" y="851081"/>
                        <a:pt x="1821517" y="854493"/>
                        <a:pt x="1816464" y="855103"/>
                      </a:cubicBezTo>
                      <a:cubicBezTo>
                        <a:pt x="1816052" y="855149"/>
                        <a:pt x="1814796" y="855290"/>
                        <a:pt x="1813390" y="857934"/>
                      </a:cubicBezTo>
                      <a:cubicBezTo>
                        <a:pt x="1812321" y="859940"/>
                        <a:pt x="1811758" y="860905"/>
                        <a:pt x="1811215" y="861599"/>
                      </a:cubicBezTo>
                      <a:cubicBezTo>
                        <a:pt x="1810212" y="862874"/>
                        <a:pt x="1808712" y="863595"/>
                        <a:pt x="1807090" y="863595"/>
                      </a:cubicBezTo>
                      <a:cubicBezTo>
                        <a:pt x="1806968" y="863595"/>
                        <a:pt x="1806856" y="863595"/>
                        <a:pt x="1806734" y="863586"/>
                      </a:cubicBezTo>
                      <a:cubicBezTo>
                        <a:pt x="1805684" y="863530"/>
                        <a:pt x="1804419" y="863230"/>
                        <a:pt x="1802497" y="862780"/>
                      </a:cubicBezTo>
                      <a:cubicBezTo>
                        <a:pt x="1801700" y="862593"/>
                        <a:pt x="1800950" y="862489"/>
                        <a:pt x="1800388" y="862489"/>
                      </a:cubicBezTo>
                      <a:cubicBezTo>
                        <a:pt x="1799469" y="862489"/>
                        <a:pt x="1798326" y="862489"/>
                        <a:pt x="1797547" y="865667"/>
                      </a:cubicBezTo>
                      <a:cubicBezTo>
                        <a:pt x="1797163" y="867233"/>
                        <a:pt x="1797173" y="868976"/>
                        <a:pt x="1797585" y="871001"/>
                      </a:cubicBezTo>
                      <a:cubicBezTo>
                        <a:pt x="1798232" y="874160"/>
                        <a:pt x="1799741" y="877010"/>
                        <a:pt x="1801335" y="880038"/>
                      </a:cubicBezTo>
                      <a:cubicBezTo>
                        <a:pt x="1803228" y="883590"/>
                        <a:pt x="1805178" y="887237"/>
                        <a:pt x="1805797" y="891484"/>
                      </a:cubicBezTo>
                      <a:cubicBezTo>
                        <a:pt x="1805881" y="891512"/>
                        <a:pt x="1806144" y="891596"/>
                        <a:pt x="1806762" y="891681"/>
                      </a:cubicBezTo>
                      <a:lnTo>
                        <a:pt x="1807343" y="891774"/>
                      </a:lnTo>
                      <a:cubicBezTo>
                        <a:pt x="1807812" y="891859"/>
                        <a:pt x="1808309" y="891859"/>
                        <a:pt x="1808815" y="891859"/>
                      </a:cubicBezTo>
                      <a:lnTo>
                        <a:pt x="1810240" y="891859"/>
                      </a:lnTo>
                      <a:cubicBezTo>
                        <a:pt x="1812733" y="891859"/>
                        <a:pt x="1815480" y="892299"/>
                        <a:pt x="1817093" y="895458"/>
                      </a:cubicBezTo>
                      <a:cubicBezTo>
                        <a:pt x="1817177" y="895458"/>
                        <a:pt x="1817271" y="895458"/>
                        <a:pt x="1817374" y="895458"/>
                      </a:cubicBezTo>
                      <a:cubicBezTo>
                        <a:pt x="1817974" y="895458"/>
                        <a:pt x="1818414" y="895355"/>
                        <a:pt x="1818517" y="895308"/>
                      </a:cubicBezTo>
                      <a:cubicBezTo>
                        <a:pt x="1820242" y="894502"/>
                        <a:pt x="1821939" y="894108"/>
                        <a:pt x="1823692" y="894108"/>
                      </a:cubicBezTo>
                      <a:cubicBezTo>
                        <a:pt x="1827638" y="894108"/>
                        <a:pt x="1830957" y="896171"/>
                        <a:pt x="1834022" y="898280"/>
                      </a:cubicBezTo>
                      <a:cubicBezTo>
                        <a:pt x="1834350" y="898505"/>
                        <a:pt x="1835025" y="898636"/>
                        <a:pt x="1835822" y="898636"/>
                      </a:cubicBezTo>
                      <a:cubicBezTo>
                        <a:pt x="1838615" y="898636"/>
                        <a:pt x="1840987" y="897267"/>
                        <a:pt x="1841146" y="896817"/>
                      </a:cubicBezTo>
                      <a:cubicBezTo>
                        <a:pt x="1842477" y="889927"/>
                        <a:pt x="1844165" y="882653"/>
                        <a:pt x="1848796" y="876204"/>
                      </a:cubicBezTo>
                      <a:cubicBezTo>
                        <a:pt x="1849246" y="875594"/>
                        <a:pt x="1849593" y="874816"/>
                        <a:pt x="1849761" y="874085"/>
                      </a:cubicBezTo>
                      <a:cubicBezTo>
                        <a:pt x="1850568" y="870570"/>
                        <a:pt x="1852086" y="866408"/>
                        <a:pt x="1856604" y="864721"/>
                      </a:cubicBezTo>
                      <a:cubicBezTo>
                        <a:pt x="1853155" y="861243"/>
                        <a:pt x="1852358" y="856649"/>
                        <a:pt x="1851721" y="852918"/>
                      </a:cubicBezTo>
                      <a:cubicBezTo>
                        <a:pt x="1851533" y="851822"/>
                        <a:pt x="1851392" y="851053"/>
                        <a:pt x="1851233" y="850322"/>
                      </a:cubicBezTo>
                      <a:lnTo>
                        <a:pt x="1851224" y="850322"/>
                      </a:lnTo>
                      <a:cubicBezTo>
                        <a:pt x="1849836" y="843779"/>
                        <a:pt x="1854636" y="839992"/>
                        <a:pt x="1858489" y="836945"/>
                      </a:cubicBezTo>
                      <a:lnTo>
                        <a:pt x="1859623" y="836036"/>
                      </a:lnTo>
                      <a:cubicBezTo>
                        <a:pt x="1859688" y="835979"/>
                        <a:pt x="1859838" y="835839"/>
                        <a:pt x="1859838" y="835745"/>
                      </a:cubicBezTo>
                      <a:cubicBezTo>
                        <a:pt x="1859829" y="835661"/>
                        <a:pt x="1859688" y="835548"/>
                        <a:pt x="1859576" y="835492"/>
                      </a:cubicBezTo>
                      <a:lnTo>
                        <a:pt x="1858704" y="835014"/>
                      </a:lnTo>
                      <a:cubicBezTo>
                        <a:pt x="1855395" y="833205"/>
                        <a:pt x="1852002" y="831358"/>
                        <a:pt x="1849996" y="827111"/>
                      </a:cubicBezTo>
                      <a:cubicBezTo>
                        <a:pt x="1849611" y="826287"/>
                        <a:pt x="1849077" y="825865"/>
                        <a:pt x="1848439" y="825865"/>
                      </a:cubicBezTo>
                      <a:close/>
                      <a:moveTo>
                        <a:pt x="1848458" y="820015"/>
                      </a:moveTo>
                      <a:cubicBezTo>
                        <a:pt x="1851383" y="820015"/>
                        <a:pt x="1853942" y="821731"/>
                        <a:pt x="1855292" y="824609"/>
                      </a:cubicBezTo>
                      <a:cubicBezTo>
                        <a:pt x="1856492" y="827149"/>
                        <a:pt x="1858695" y="828340"/>
                        <a:pt x="1861479" y="829858"/>
                      </a:cubicBezTo>
                      <a:lnTo>
                        <a:pt x="1862398" y="830364"/>
                      </a:lnTo>
                      <a:cubicBezTo>
                        <a:pt x="1864300" y="831405"/>
                        <a:pt x="1865491" y="833177"/>
                        <a:pt x="1865678" y="835220"/>
                      </a:cubicBezTo>
                      <a:cubicBezTo>
                        <a:pt x="1865857" y="837282"/>
                        <a:pt x="1864985" y="839232"/>
                        <a:pt x="1863297" y="840573"/>
                      </a:cubicBezTo>
                      <a:lnTo>
                        <a:pt x="1862144" y="841501"/>
                      </a:lnTo>
                      <a:cubicBezTo>
                        <a:pt x="1857701" y="845016"/>
                        <a:pt x="1856417" y="846525"/>
                        <a:pt x="1856961" y="849103"/>
                      </a:cubicBezTo>
                      <a:cubicBezTo>
                        <a:pt x="1857148" y="850003"/>
                        <a:pt x="1857317" y="850931"/>
                        <a:pt x="1857486" y="851897"/>
                      </a:cubicBezTo>
                      <a:cubicBezTo>
                        <a:pt x="1858114" y="855581"/>
                        <a:pt x="1858704" y="859049"/>
                        <a:pt x="1861451" y="861224"/>
                      </a:cubicBezTo>
                      <a:cubicBezTo>
                        <a:pt x="1863438" y="862789"/>
                        <a:pt x="1864216" y="864533"/>
                        <a:pt x="1863775" y="866398"/>
                      </a:cubicBezTo>
                      <a:cubicBezTo>
                        <a:pt x="1863335" y="868264"/>
                        <a:pt x="1861863" y="869464"/>
                        <a:pt x="1859407" y="869970"/>
                      </a:cubicBezTo>
                      <a:cubicBezTo>
                        <a:pt x="1857861" y="870298"/>
                        <a:pt x="1856501" y="870945"/>
                        <a:pt x="1855470" y="875388"/>
                      </a:cubicBezTo>
                      <a:cubicBezTo>
                        <a:pt x="1855123" y="876907"/>
                        <a:pt x="1854448" y="878407"/>
                        <a:pt x="1853558" y="879616"/>
                      </a:cubicBezTo>
                      <a:cubicBezTo>
                        <a:pt x="1849621" y="885100"/>
                        <a:pt x="1848111" y="891681"/>
                        <a:pt x="1846893" y="897942"/>
                      </a:cubicBezTo>
                      <a:cubicBezTo>
                        <a:pt x="1846021" y="902451"/>
                        <a:pt x="1839909" y="904485"/>
                        <a:pt x="1835841" y="904485"/>
                      </a:cubicBezTo>
                      <a:cubicBezTo>
                        <a:pt x="1833788" y="904485"/>
                        <a:pt x="1832063" y="904017"/>
                        <a:pt x="1830732" y="903098"/>
                      </a:cubicBezTo>
                      <a:cubicBezTo>
                        <a:pt x="1826607" y="900258"/>
                        <a:pt x="1824226" y="899114"/>
                        <a:pt x="1820927" y="900633"/>
                      </a:cubicBezTo>
                      <a:cubicBezTo>
                        <a:pt x="1819717" y="901186"/>
                        <a:pt x="1818339" y="901298"/>
                        <a:pt x="1817392" y="901298"/>
                      </a:cubicBezTo>
                      <a:lnTo>
                        <a:pt x="1817289" y="901298"/>
                      </a:lnTo>
                      <a:cubicBezTo>
                        <a:pt x="1816999" y="901298"/>
                        <a:pt x="1816718" y="901280"/>
                        <a:pt x="1816446" y="901261"/>
                      </a:cubicBezTo>
                      <a:cubicBezTo>
                        <a:pt x="1816314" y="901242"/>
                        <a:pt x="1816183" y="901223"/>
                        <a:pt x="1816061" y="901205"/>
                      </a:cubicBezTo>
                      <a:lnTo>
                        <a:pt x="1815836" y="901176"/>
                      </a:lnTo>
                      <a:cubicBezTo>
                        <a:pt x="1815752" y="901167"/>
                        <a:pt x="1815668" y="901158"/>
                        <a:pt x="1815583" y="901139"/>
                      </a:cubicBezTo>
                      <a:cubicBezTo>
                        <a:pt x="1815377" y="901101"/>
                        <a:pt x="1815180" y="901045"/>
                        <a:pt x="1814983" y="900989"/>
                      </a:cubicBezTo>
                      <a:cubicBezTo>
                        <a:pt x="1814890" y="900970"/>
                        <a:pt x="1814843" y="900961"/>
                        <a:pt x="1814796" y="900942"/>
                      </a:cubicBezTo>
                      <a:cubicBezTo>
                        <a:pt x="1814580" y="900867"/>
                        <a:pt x="1814374" y="900783"/>
                        <a:pt x="1814177" y="900689"/>
                      </a:cubicBezTo>
                      <a:cubicBezTo>
                        <a:pt x="1813877" y="900548"/>
                        <a:pt x="1813680" y="900427"/>
                        <a:pt x="1813493" y="900295"/>
                      </a:cubicBezTo>
                      <a:cubicBezTo>
                        <a:pt x="1812884" y="899855"/>
                        <a:pt x="1812434" y="899302"/>
                        <a:pt x="1812134" y="898627"/>
                      </a:cubicBezTo>
                      <a:lnTo>
                        <a:pt x="1812199" y="898599"/>
                      </a:lnTo>
                      <a:lnTo>
                        <a:pt x="1812733" y="898364"/>
                      </a:lnTo>
                      <a:lnTo>
                        <a:pt x="1812180" y="898570"/>
                      </a:lnTo>
                      <a:cubicBezTo>
                        <a:pt x="1812152" y="898514"/>
                        <a:pt x="1812124" y="898467"/>
                        <a:pt x="1812105" y="898411"/>
                      </a:cubicBezTo>
                      <a:cubicBezTo>
                        <a:pt x="1811918" y="897923"/>
                        <a:pt x="1811327" y="897680"/>
                        <a:pt x="1810334" y="897680"/>
                      </a:cubicBezTo>
                      <a:lnTo>
                        <a:pt x="1808881" y="897680"/>
                      </a:lnTo>
                      <a:cubicBezTo>
                        <a:pt x="1808131" y="897680"/>
                        <a:pt x="1807259" y="897661"/>
                        <a:pt x="1806415" y="897511"/>
                      </a:cubicBezTo>
                      <a:lnTo>
                        <a:pt x="1805984" y="897436"/>
                      </a:lnTo>
                      <a:cubicBezTo>
                        <a:pt x="1802469" y="896949"/>
                        <a:pt x="1800482" y="895271"/>
                        <a:pt x="1800097" y="892449"/>
                      </a:cubicBezTo>
                      <a:cubicBezTo>
                        <a:pt x="1799647" y="889178"/>
                        <a:pt x="1798035" y="886140"/>
                        <a:pt x="1796319" y="882925"/>
                      </a:cubicBezTo>
                      <a:lnTo>
                        <a:pt x="1796235" y="882766"/>
                      </a:lnTo>
                      <a:cubicBezTo>
                        <a:pt x="1794510" y="879503"/>
                        <a:pt x="1792729" y="876129"/>
                        <a:pt x="1791923" y="872145"/>
                      </a:cubicBezTo>
                      <a:cubicBezTo>
                        <a:pt x="1791323" y="869248"/>
                        <a:pt x="1791323" y="866670"/>
                        <a:pt x="1791923" y="864252"/>
                      </a:cubicBezTo>
                      <a:cubicBezTo>
                        <a:pt x="1793151" y="859265"/>
                        <a:pt x="1796095" y="856621"/>
                        <a:pt x="1800435" y="856621"/>
                      </a:cubicBezTo>
                      <a:cubicBezTo>
                        <a:pt x="1801419" y="856621"/>
                        <a:pt x="1802553" y="856771"/>
                        <a:pt x="1803894" y="857071"/>
                      </a:cubicBezTo>
                      <a:cubicBezTo>
                        <a:pt x="1805037" y="857352"/>
                        <a:pt x="1806162" y="857615"/>
                        <a:pt x="1806856" y="857718"/>
                      </a:cubicBezTo>
                      <a:cubicBezTo>
                        <a:pt x="1807306" y="857024"/>
                        <a:pt x="1807990" y="855712"/>
                        <a:pt x="1808272" y="855178"/>
                      </a:cubicBezTo>
                      <a:cubicBezTo>
                        <a:pt x="1810156" y="851634"/>
                        <a:pt x="1812696" y="849647"/>
                        <a:pt x="1815808" y="849281"/>
                      </a:cubicBezTo>
                      <a:cubicBezTo>
                        <a:pt x="1818292" y="848991"/>
                        <a:pt x="1819727" y="847266"/>
                        <a:pt x="1821864" y="844463"/>
                      </a:cubicBezTo>
                      <a:lnTo>
                        <a:pt x="1822258" y="843957"/>
                      </a:lnTo>
                      <a:cubicBezTo>
                        <a:pt x="1825417" y="839841"/>
                        <a:pt x="1828688" y="835595"/>
                        <a:pt x="1834425" y="833027"/>
                      </a:cubicBezTo>
                      <a:cubicBezTo>
                        <a:pt x="1837237" y="831771"/>
                        <a:pt x="1839384" y="829389"/>
                        <a:pt x="1840472" y="826343"/>
                      </a:cubicBezTo>
                      <a:cubicBezTo>
                        <a:pt x="1841821" y="822499"/>
                        <a:pt x="1844962" y="820015"/>
                        <a:pt x="1848458" y="820015"/>
                      </a:cubicBezTo>
                      <a:close/>
                      <a:moveTo>
                        <a:pt x="650909" y="818140"/>
                      </a:moveTo>
                      <a:lnTo>
                        <a:pt x="642566" y="834301"/>
                      </a:lnTo>
                      <a:lnTo>
                        <a:pt x="642557" y="834311"/>
                      </a:lnTo>
                      <a:lnTo>
                        <a:pt x="642557" y="834320"/>
                      </a:lnTo>
                      <a:lnTo>
                        <a:pt x="642566" y="834301"/>
                      </a:lnTo>
                      <a:lnTo>
                        <a:pt x="654490" y="822358"/>
                      </a:lnTo>
                      <a:cubicBezTo>
                        <a:pt x="653956" y="821796"/>
                        <a:pt x="653477" y="821253"/>
                        <a:pt x="653018" y="820699"/>
                      </a:cubicBezTo>
                      <a:lnTo>
                        <a:pt x="651996" y="819462"/>
                      </a:lnTo>
                      <a:cubicBezTo>
                        <a:pt x="651631" y="819003"/>
                        <a:pt x="651265" y="818562"/>
                        <a:pt x="650909" y="818140"/>
                      </a:cubicBezTo>
                      <a:close/>
                      <a:moveTo>
                        <a:pt x="1889977" y="815140"/>
                      </a:moveTo>
                      <a:cubicBezTo>
                        <a:pt x="1889884" y="815206"/>
                        <a:pt x="1889780" y="815262"/>
                        <a:pt x="1889687" y="815327"/>
                      </a:cubicBezTo>
                      <a:cubicBezTo>
                        <a:pt x="1888956" y="815768"/>
                        <a:pt x="1888299" y="816181"/>
                        <a:pt x="1887727" y="816593"/>
                      </a:cubicBezTo>
                      <a:cubicBezTo>
                        <a:pt x="1888412" y="816434"/>
                        <a:pt x="1889152" y="816359"/>
                        <a:pt x="1889912" y="816396"/>
                      </a:cubicBezTo>
                      <a:lnTo>
                        <a:pt x="1889987" y="815140"/>
                      </a:lnTo>
                      <a:close/>
                      <a:moveTo>
                        <a:pt x="1903195" y="811868"/>
                      </a:moveTo>
                      <a:cubicBezTo>
                        <a:pt x="1901836" y="813425"/>
                        <a:pt x="1900195" y="814587"/>
                        <a:pt x="1897964" y="814587"/>
                      </a:cubicBezTo>
                      <a:lnTo>
                        <a:pt x="1895592" y="814138"/>
                      </a:lnTo>
                      <a:lnTo>
                        <a:pt x="1895593" y="814128"/>
                      </a:lnTo>
                      <a:lnTo>
                        <a:pt x="1895583" y="814137"/>
                      </a:lnTo>
                      <a:lnTo>
                        <a:pt x="1895592" y="814138"/>
                      </a:lnTo>
                      <a:lnTo>
                        <a:pt x="1895424" y="817099"/>
                      </a:lnTo>
                      <a:cubicBezTo>
                        <a:pt x="1897589" y="817718"/>
                        <a:pt x="1899127" y="819630"/>
                        <a:pt x="1899230" y="821927"/>
                      </a:cubicBezTo>
                      <a:lnTo>
                        <a:pt x="1899230" y="823117"/>
                      </a:lnTo>
                      <a:cubicBezTo>
                        <a:pt x="1899239" y="823549"/>
                        <a:pt x="1899239" y="824008"/>
                        <a:pt x="1899295" y="824364"/>
                      </a:cubicBezTo>
                      <a:cubicBezTo>
                        <a:pt x="1899464" y="825461"/>
                        <a:pt x="1899942" y="826333"/>
                        <a:pt x="1900739" y="827008"/>
                      </a:cubicBezTo>
                      <a:close/>
                      <a:moveTo>
                        <a:pt x="1908960" y="810969"/>
                      </a:moveTo>
                      <a:lnTo>
                        <a:pt x="1905960" y="829407"/>
                      </a:lnTo>
                      <a:cubicBezTo>
                        <a:pt x="1906157" y="829370"/>
                        <a:pt x="1906354" y="829295"/>
                        <a:pt x="1906551" y="829201"/>
                      </a:cubicBezTo>
                      <a:cubicBezTo>
                        <a:pt x="1906954" y="828995"/>
                        <a:pt x="1907066" y="828564"/>
                        <a:pt x="1906889" y="827908"/>
                      </a:cubicBezTo>
                      <a:lnTo>
                        <a:pt x="1906898" y="827898"/>
                      </a:lnTo>
                      <a:cubicBezTo>
                        <a:pt x="1906429" y="826145"/>
                        <a:pt x="1906907" y="824242"/>
                        <a:pt x="1908154" y="822930"/>
                      </a:cubicBezTo>
                      <a:cubicBezTo>
                        <a:pt x="1909298" y="821711"/>
                        <a:pt x="1910948" y="821083"/>
                        <a:pt x="1912710" y="821346"/>
                      </a:cubicBezTo>
                      <a:cubicBezTo>
                        <a:pt x="1912504" y="819396"/>
                        <a:pt x="1912260" y="817333"/>
                        <a:pt x="1911876" y="815374"/>
                      </a:cubicBezTo>
                      <a:close/>
                      <a:moveTo>
                        <a:pt x="496835" y="809994"/>
                      </a:moveTo>
                      <a:lnTo>
                        <a:pt x="496451" y="811897"/>
                      </a:lnTo>
                      <a:cubicBezTo>
                        <a:pt x="496732" y="811991"/>
                        <a:pt x="496994" y="812103"/>
                        <a:pt x="497248" y="812234"/>
                      </a:cubicBezTo>
                      <a:cubicBezTo>
                        <a:pt x="497679" y="812459"/>
                        <a:pt x="498804" y="813106"/>
                        <a:pt x="499601" y="814109"/>
                      </a:cubicBezTo>
                      <a:cubicBezTo>
                        <a:pt x="499769" y="814316"/>
                        <a:pt x="499929" y="814550"/>
                        <a:pt x="500088" y="814841"/>
                      </a:cubicBezTo>
                      <a:cubicBezTo>
                        <a:pt x="500350" y="815337"/>
                        <a:pt x="500725" y="815553"/>
                        <a:pt x="501578" y="815900"/>
                      </a:cubicBezTo>
                      <a:lnTo>
                        <a:pt x="501466" y="810772"/>
                      </a:lnTo>
                      <a:cubicBezTo>
                        <a:pt x="500032" y="810744"/>
                        <a:pt x="498551" y="810491"/>
                        <a:pt x="496835" y="809994"/>
                      </a:cubicBezTo>
                      <a:close/>
                      <a:moveTo>
                        <a:pt x="1599940" y="809337"/>
                      </a:moveTo>
                      <a:lnTo>
                        <a:pt x="1596809" y="810987"/>
                      </a:lnTo>
                      <a:cubicBezTo>
                        <a:pt x="1596669" y="811784"/>
                        <a:pt x="1596603" y="812637"/>
                        <a:pt x="1596537" y="813528"/>
                      </a:cubicBezTo>
                      <a:lnTo>
                        <a:pt x="1596537" y="813518"/>
                      </a:lnTo>
                      <a:cubicBezTo>
                        <a:pt x="1596350" y="816162"/>
                        <a:pt x="1596331" y="818402"/>
                        <a:pt x="1596472" y="819649"/>
                      </a:cubicBezTo>
                      <a:cubicBezTo>
                        <a:pt x="1596622" y="821027"/>
                        <a:pt x="1596837" y="822817"/>
                        <a:pt x="1597203" y="824486"/>
                      </a:cubicBezTo>
                      <a:cubicBezTo>
                        <a:pt x="1598037" y="828236"/>
                        <a:pt x="1599022" y="828273"/>
                        <a:pt x="1599622" y="828273"/>
                      </a:cubicBezTo>
                      <a:cubicBezTo>
                        <a:pt x="1601224" y="828180"/>
                        <a:pt x="1602546" y="827889"/>
                        <a:pt x="1603559" y="827411"/>
                      </a:cubicBezTo>
                      <a:lnTo>
                        <a:pt x="1604871" y="816527"/>
                      </a:lnTo>
                      <a:cubicBezTo>
                        <a:pt x="1603896" y="814643"/>
                        <a:pt x="1602574" y="812881"/>
                        <a:pt x="1601299" y="811175"/>
                      </a:cubicBezTo>
                      <a:cubicBezTo>
                        <a:pt x="1600793" y="810509"/>
                        <a:pt x="1600353" y="809909"/>
                        <a:pt x="1599940" y="809337"/>
                      </a:cubicBezTo>
                      <a:close/>
                      <a:moveTo>
                        <a:pt x="1900373" y="805869"/>
                      </a:moveTo>
                      <a:cubicBezTo>
                        <a:pt x="1899876" y="806122"/>
                        <a:pt x="1899324" y="806310"/>
                        <a:pt x="1898733" y="806431"/>
                      </a:cubicBezTo>
                      <a:cubicBezTo>
                        <a:pt x="1897355" y="806694"/>
                        <a:pt x="1896099" y="806591"/>
                        <a:pt x="1894974" y="806094"/>
                      </a:cubicBezTo>
                      <a:cubicBezTo>
                        <a:pt x="1894852" y="806403"/>
                        <a:pt x="1894721" y="806694"/>
                        <a:pt x="1894580" y="806966"/>
                      </a:cubicBezTo>
                      <a:cubicBezTo>
                        <a:pt x="1894749" y="807013"/>
                        <a:pt x="1894871" y="807050"/>
                        <a:pt x="1894983" y="807097"/>
                      </a:cubicBezTo>
                      <a:lnTo>
                        <a:pt x="1895180" y="807181"/>
                      </a:lnTo>
                      <a:cubicBezTo>
                        <a:pt x="1895292" y="807238"/>
                        <a:pt x="1895396" y="807284"/>
                        <a:pt x="1895490" y="807341"/>
                      </a:cubicBezTo>
                      <a:cubicBezTo>
                        <a:pt x="1895696" y="807453"/>
                        <a:pt x="1895883" y="807575"/>
                        <a:pt x="1896033" y="807688"/>
                      </a:cubicBezTo>
                      <a:cubicBezTo>
                        <a:pt x="1897364" y="808738"/>
                        <a:pt x="1897964" y="808756"/>
                        <a:pt x="1897964" y="808756"/>
                      </a:cubicBezTo>
                      <a:lnTo>
                        <a:pt x="1897973" y="808756"/>
                      </a:lnTo>
                      <a:cubicBezTo>
                        <a:pt x="1898498" y="808681"/>
                        <a:pt x="1899886" y="806610"/>
                        <a:pt x="1900336" y="805925"/>
                      </a:cubicBezTo>
                      <a:cubicBezTo>
                        <a:pt x="1900345" y="805906"/>
                        <a:pt x="1900364" y="805888"/>
                        <a:pt x="1900373" y="805869"/>
                      </a:cubicBezTo>
                      <a:close/>
                      <a:moveTo>
                        <a:pt x="1210312" y="804013"/>
                      </a:moveTo>
                      <a:lnTo>
                        <a:pt x="1265807" y="948985"/>
                      </a:lnTo>
                      <a:lnTo>
                        <a:pt x="1286852" y="876503"/>
                      </a:lnTo>
                      <a:close/>
                      <a:moveTo>
                        <a:pt x="1204050" y="803413"/>
                      </a:moveTo>
                      <a:lnTo>
                        <a:pt x="1171916" y="979338"/>
                      </a:lnTo>
                      <a:lnTo>
                        <a:pt x="1262283" y="955565"/>
                      </a:lnTo>
                      <a:lnTo>
                        <a:pt x="1262283" y="955556"/>
                      </a:lnTo>
                      <a:close/>
                      <a:moveTo>
                        <a:pt x="1005431" y="798267"/>
                      </a:moveTo>
                      <a:lnTo>
                        <a:pt x="973194" y="821524"/>
                      </a:lnTo>
                      <a:cubicBezTo>
                        <a:pt x="973306" y="821561"/>
                        <a:pt x="973419" y="821590"/>
                        <a:pt x="973522" y="821618"/>
                      </a:cubicBezTo>
                      <a:cubicBezTo>
                        <a:pt x="974937" y="822002"/>
                        <a:pt x="976118" y="822836"/>
                        <a:pt x="977562" y="824055"/>
                      </a:cubicBezTo>
                      <a:cubicBezTo>
                        <a:pt x="981715" y="827495"/>
                        <a:pt x="986214" y="830964"/>
                        <a:pt x="992139" y="835285"/>
                      </a:cubicBezTo>
                      <a:cubicBezTo>
                        <a:pt x="994735" y="837169"/>
                        <a:pt x="997117" y="838079"/>
                        <a:pt x="999422" y="838079"/>
                      </a:cubicBezTo>
                      <a:cubicBezTo>
                        <a:pt x="1001269" y="838079"/>
                        <a:pt x="1003210" y="837479"/>
                        <a:pt x="1005188" y="836298"/>
                      </a:cubicBezTo>
                      <a:cubicBezTo>
                        <a:pt x="1006875" y="835295"/>
                        <a:pt x="1008712" y="834460"/>
                        <a:pt x="1010643" y="833823"/>
                      </a:cubicBezTo>
                      <a:lnTo>
                        <a:pt x="1005441" y="798267"/>
                      </a:lnTo>
                      <a:close/>
                      <a:moveTo>
                        <a:pt x="1011009" y="798089"/>
                      </a:moveTo>
                      <a:lnTo>
                        <a:pt x="1016052" y="832614"/>
                      </a:lnTo>
                      <a:cubicBezTo>
                        <a:pt x="1017374" y="832445"/>
                        <a:pt x="1018686" y="832361"/>
                        <a:pt x="1019961" y="832361"/>
                      </a:cubicBezTo>
                      <a:cubicBezTo>
                        <a:pt x="1023505" y="832361"/>
                        <a:pt x="1027208" y="832923"/>
                        <a:pt x="1030985" y="834029"/>
                      </a:cubicBezTo>
                      <a:cubicBezTo>
                        <a:pt x="1032766" y="834535"/>
                        <a:pt x="1034529" y="834798"/>
                        <a:pt x="1036216" y="834798"/>
                      </a:cubicBezTo>
                      <a:cubicBezTo>
                        <a:pt x="1040603" y="834798"/>
                        <a:pt x="1044381" y="833110"/>
                        <a:pt x="1047803" y="831292"/>
                      </a:cubicBezTo>
                      <a:cubicBezTo>
                        <a:pt x="1054091" y="827908"/>
                        <a:pt x="1060597" y="825845"/>
                        <a:pt x="1067693" y="825002"/>
                      </a:cubicBezTo>
                      <a:cubicBezTo>
                        <a:pt x="1068284" y="824936"/>
                        <a:pt x="1068837" y="824871"/>
                        <a:pt x="1069343" y="824824"/>
                      </a:cubicBezTo>
                      <a:close/>
                      <a:moveTo>
                        <a:pt x="625346" y="797761"/>
                      </a:moveTo>
                      <a:lnTo>
                        <a:pt x="632733" y="840910"/>
                      </a:lnTo>
                      <a:lnTo>
                        <a:pt x="632733" y="840919"/>
                      </a:lnTo>
                      <a:lnTo>
                        <a:pt x="646634" y="813988"/>
                      </a:lnTo>
                      <a:cubicBezTo>
                        <a:pt x="645097" y="812928"/>
                        <a:pt x="643541" y="812413"/>
                        <a:pt x="641778" y="812347"/>
                      </a:cubicBezTo>
                      <a:cubicBezTo>
                        <a:pt x="639257" y="812253"/>
                        <a:pt x="637148" y="810369"/>
                        <a:pt x="636773" y="807866"/>
                      </a:cubicBezTo>
                      <a:cubicBezTo>
                        <a:pt x="636735" y="807650"/>
                        <a:pt x="636670" y="807379"/>
                        <a:pt x="636182" y="806938"/>
                      </a:cubicBezTo>
                      <a:cubicBezTo>
                        <a:pt x="635104" y="805935"/>
                        <a:pt x="634504" y="804538"/>
                        <a:pt x="634485" y="803113"/>
                      </a:cubicBezTo>
                      <a:cubicBezTo>
                        <a:pt x="633473" y="803732"/>
                        <a:pt x="632245" y="803976"/>
                        <a:pt x="631036" y="803826"/>
                      </a:cubicBezTo>
                      <a:cubicBezTo>
                        <a:pt x="628505" y="803460"/>
                        <a:pt x="626583" y="801379"/>
                        <a:pt x="626461" y="798867"/>
                      </a:cubicBezTo>
                      <a:cubicBezTo>
                        <a:pt x="626443" y="798408"/>
                        <a:pt x="626311" y="798107"/>
                        <a:pt x="626189" y="797967"/>
                      </a:cubicBezTo>
                      <a:cubicBezTo>
                        <a:pt x="626086" y="797855"/>
                        <a:pt x="626002" y="797798"/>
                        <a:pt x="625861" y="797798"/>
                      </a:cubicBezTo>
                      <a:cubicBezTo>
                        <a:pt x="625674" y="797779"/>
                        <a:pt x="625505" y="797761"/>
                        <a:pt x="625346" y="797761"/>
                      </a:cubicBezTo>
                      <a:close/>
                      <a:moveTo>
                        <a:pt x="996273" y="797442"/>
                      </a:moveTo>
                      <a:lnTo>
                        <a:pt x="996271" y="797443"/>
                      </a:lnTo>
                      <a:lnTo>
                        <a:pt x="958879" y="801322"/>
                      </a:lnTo>
                      <a:cubicBezTo>
                        <a:pt x="962076" y="803413"/>
                        <a:pt x="962976" y="806966"/>
                        <a:pt x="963773" y="810125"/>
                      </a:cubicBezTo>
                      <a:cubicBezTo>
                        <a:pt x="964654" y="813621"/>
                        <a:pt x="965910" y="816246"/>
                        <a:pt x="967597" y="818130"/>
                      </a:cubicBezTo>
                      <a:lnTo>
                        <a:pt x="996271" y="797443"/>
                      </a:lnTo>
                      <a:lnTo>
                        <a:pt x="996282" y="797442"/>
                      </a:lnTo>
                      <a:close/>
                      <a:moveTo>
                        <a:pt x="545666" y="796523"/>
                      </a:moveTo>
                      <a:cubicBezTo>
                        <a:pt x="543125" y="797723"/>
                        <a:pt x="541878" y="799026"/>
                        <a:pt x="541513" y="800817"/>
                      </a:cubicBezTo>
                      <a:cubicBezTo>
                        <a:pt x="540810" y="804294"/>
                        <a:pt x="539179" y="806760"/>
                        <a:pt x="536226" y="808794"/>
                      </a:cubicBezTo>
                      <a:cubicBezTo>
                        <a:pt x="535223" y="809497"/>
                        <a:pt x="534435" y="810285"/>
                        <a:pt x="533892" y="811119"/>
                      </a:cubicBezTo>
                      <a:cubicBezTo>
                        <a:pt x="533039" y="812431"/>
                        <a:pt x="531670" y="813294"/>
                        <a:pt x="530114" y="813481"/>
                      </a:cubicBezTo>
                      <a:cubicBezTo>
                        <a:pt x="528492" y="813650"/>
                        <a:pt x="527020" y="813153"/>
                        <a:pt x="525886" y="812094"/>
                      </a:cubicBezTo>
                      <a:cubicBezTo>
                        <a:pt x="521564" y="808025"/>
                        <a:pt x="518921" y="806516"/>
                        <a:pt x="516146" y="806516"/>
                      </a:cubicBezTo>
                      <a:cubicBezTo>
                        <a:pt x="514027" y="806516"/>
                        <a:pt x="511496" y="807351"/>
                        <a:pt x="507681" y="809300"/>
                      </a:cubicBezTo>
                      <a:cubicBezTo>
                        <a:pt x="507447" y="809422"/>
                        <a:pt x="507203" y="809535"/>
                        <a:pt x="506959" y="809638"/>
                      </a:cubicBezTo>
                      <a:lnTo>
                        <a:pt x="507025" y="812413"/>
                      </a:lnTo>
                      <a:cubicBezTo>
                        <a:pt x="507231" y="812178"/>
                        <a:pt x="507447" y="811972"/>
                        <a:pt x="507690" y="811784"/>
                      </a:cubicBezTo>
                      <a:cubicBezTo>
                        <a:pt x="507981" y="811559"/>
                        <a:pt x="508384" y="811288"/>
                        <a:pt x="508740" y="811063"/>
                      </a:cubicBezTo>
                      <a:lnTo>
                        <a:pt x="508881" y="810969"/>
                      </a:lnTo>
                      <a:cubicBezTo>
                        <a:pt x="509274" y="810697"/>
                        <a:pt x="509650" y="810444"/>
                        <a:pt x="509865" y="810210"/>
                      </a:cubicBezTo>
                      <a:cubicBezTo>
                        <a:pt x="511759" y="808007"/>
                        <a:pt x="514018" y="806797"/>
                        <a:pt x="516202" y="806797"/>
                      </a:cubicBezTo>
                      <a:cubicBezTo>
                        <a:pt x="518686" y="806797"/>
                        <a:pt x="521602" y="808485"/>
                        <a:pt x="522333" y="813219"/>
                      </a:cubicBezTo>
                      <a:cubicBezTo>
                        <a:pt x="522633" y="815140"/>
                        <a:pt x="523495" y="816631"/>
                        <a:pt x="524396" y="818215"/>
                      </a:cubicBezTo>
                      <a:cubicBezTo>
                        <a:pt x="524864" y="819031"/>
                        <a:pt x="525183" y="819593"/>
                        <a:pt x="525473" y="820174"/>
                      </a:cubicBezTo>
                      <a:lnTo>
                        <a:pt x="525914" y="821009"/>
                      </a:lnTo>
                      <a:cubicBezTo>
                        <a:pt x="527827" y="824711"/>
                        <a:pt x="529992" y="828911"/>
                        <a:pt x="528586" y="834151"/>
                      </a:cubicBezTo>
                      <a:lnTo>
                        <a:pt x="528408" y="840511"/>
                      </a:lnTo>
                      <a:lnTo>
                        <a:pt x="528408" y="840507"/>
                      </a:lnTo>
                      <a:lnTo>
                        <a:pt x="528408" y="840516"/>
                      </a:lnTo>
                      <a:lnTo>
                        <a:pt x="528408" y="840511"/>
                      </a:lnTo>
                      <a:lnTo>
                        <a:pt x="528735" y="849439"/>
                      </a:lnTo>
                      <a:cubicBezTo>
                        <a:pt x="527494" y="851655"/>
                        <a:pt x="525300" y="853256"/>
                        <a:pt x="523345" y="854681"/>
                      </a:cubicBezTo>
                      <a:cubicBezTo>
                        <a:pt x="522998" y="854934"/>
                        <a:pt x="522680" y="855159"/>
                        <a:pt x="522370" y="855393"/>
                      </a:cubicBezTo>
                      <a:lnTo>
                        <a:pt x="622262" y="847238"/>
                      </a:lnTo>
                      <a:close/>
                      <a:moveTo>
                        <a:pt x="1888177" y="795267"/>
                      </a:moveTo>
                      <a:lnTo>
                        <a:pt x="1887146" y="795895"/>
                      </a:lnTo>
                      <a:cubicBezTo>
                        <a:pt x="1887559" y="796317"/>
                        <a:pt x="1887896" y="796804"/>
                        <a:pt x="1888140" y="797338"/>
                      </a:cubicBezTo>
                      <a:cubicBezTo>
                        <a:pt x="1888824" y="798810"/>
                        <a:pt x="1888777" y="800544"/>
                        <a:pt x="1888018" y="801988"/>
                      </a:cubicBezTo>
                      <a:lnTo>
                        <a:pt x="1887727" y="802504"/>
                      </a:lnTo>
                      <a:cubicBezTo>
                        <a:pt x="1887681" y="802588"/>
                        <a:pt x="1887653" y="802663"/>
                        <a:pt x="1887643" y="802719"/>
                      </a:cubicBezTo>
                      <a:cubicBezTo>
                        <a:pt x="1887784" y="802879"/>
                        <a:pt x="1888271" y="803169"/>
                        <a:pt x="1889640" y="803638"/>
                      </a:cubicBezTo>
                      <a:cubicBezTo>
                        <a:pt x="1889874" y="802935"/>
                        <a:pt x="1890259" y="802288"/>
                        <a:pt x="1890774" y="801726"/>
                      </a:cubicBezTo>
                      <a:lnTo>
                        <a:pt x="1890840" y="800666"/>
                      </a:lnTo>
                      <a:cubicBezTo>
                        <a:pt x="1890193" y="799767"/>
                        <a:pt x="1889855" y="798679"/>
                        <a:pt x="1889865" y="797582"/>
                      </a:cubicBezTo>
                      <a:lnTo>
                        <a:pt x="1889865" y="796607"/>
                      </a:lnTo>
                      <a:cubicBezTo>
                        <a:pt x="1889865" y="796429"/>
                        <a:pt x="1889855" y="796298"/>
                        <a:pt x="1889846" y="796195"/>
                      </a:cubicBezTo>
                      <a:cubicBezTo>
                        <a:pt x="1889237" y="795998"/>
                        <a:pt x="1888674" y="795679"/>
                        <a:pt x="1888177" y="795267"/>
                      </a:cubicBezTo>
                      <a:close/>
                      <a:moveTo>
                        <a:pt x="1568424" y="792680"/>
                      </a:moveTo>
                      <a:cubicBezTo>
                        <a:pt x="1570412" y="796476"/>
                        <a:pt x="1571565" y="800591"/>
                        <a:pt x="1572680" y="804576"/>
                      </a:cubicBezTo>
                      <a:cubicBezTo>
                        <a:pt x="1573477" y="807378"/>
                        <a:pt x="1574349" y="809600"/>
                        <a:pt x="1576017" y="811344"/>
                      </a:cubicBezTo>
                      <a:cubicBezTo>
                        <a:pt x="1577246" y="812618"/>
                        <a:pt x="1578005" y="812890"/>
                        <a:pt x="1578436" y="812890"/>
                      </a:cubicBezTo>
                      <a:cubicBezTo>
                        <a:pt x="1579045" y="812890"/>
                        <a:pt x="1579842" y="812272"/>
                        <a:pt x="1580695" y="811137"/>
                      </a:cubicBezTo>
                      <a:cubicBezTo>
                        <a:pt x="1580836" y="810940"/>
                        <a:pt x="1580977" y="810669"/>
                        <a:pt x="1581117" y="810387"/>
                      </a:cubicBezTo>
                      <a:cubicBezTo>
                        <a:pt x="1581595" y="808747"/>
                        <a:pt x="1582832" y="807444"/>
                        <a:pt x="1584435" y="806891"/>
                      </a:cubicBezTo>
                      <a:cubicBezTo>
                        <a:pt x="1586123" y="806300"/>
                        <a:pt x="1586854" y="804941"/>
                        <a:pt x="1587998" y="802597"/>
                      </a:cubicBezTo>
                      <a:lnTo>
                        <a:pt x="1590317" y="798753"/>
                      </a:lnTo>
                      <a:lnTo>
                        <a:pt x="1590322" y="798754"/>
                      </a:lnTo>
                      <a:lnTo>
                        <a:pt x="1590322" y="798745"/>
                      </a:lnTo>
                      <a:lnTo>
                        <a:pt x="1590317" y="798753"/>
                      </a:lnTo>
                      <a:close/>
                      <a:moveTo>
                        <a:pt x="1863982" y="792267"/>
                      </a:moveTo>
                      <a:cubicBezTo>
                        <a:pt x="1865688" y="792267"/>
                        <a:pt x="1867169" y="793205"/>
                        <a:pt x="1867854" y="794705"/>
                      </a:cubicBezTo>
                      <a:cubicBezTo>
                        <a:pt x="1868407" y="795932"/>
                        <a:pt x="1868622" y="797882"/>
                        <a:pt x="1866569" y="800207"/>
                      </a:cubicBezTo>
                      <a:lnTo>
                        <a:pt x="1865782" y="801107"/>
                      </a:lnTo>
                      <a:cubicBezTo>
                        <a:pt x="1864901" y="802110"/>
                        <a:pt x="1864348" y="802748"/>
                        <a:pt x="1864067" y="803122"/>
                      </a:cubicBezTo>
                      <a:cubicBezTo>
                        <a:pt x="1863945" y="803366"/>
                        <a:pt x="1863785" y="803601"/>
                        <a:pt x="1863589" y="803854"/>
                      </a:cubicBezTo>
                      <a:lnTo>
                        <a:pt x="1863551" y="803929"/>
                      </a:lnTo>
                      <a:cubicBezTo>
                        <a:pt x="1863392" y="804182"/>
                        <a:pt x="1863204" y="804472"/>
                        <a:pt x="1862989" y="804800"/>
                      </a:cubicBezTo>
                      <a:lnTo>
                        <a:pt x="1862951" y="804847"/>
                      </a:lnTo>
                      <a:cubicBezTo>
                        <a:pt x="1862829" y="805025"/>
                        <a:pt x="1862707" y="805213"/>
                        <a:pt x="1862567" y="805410"/>
                      </a:cubicBezTo>
                      <a:lnTo>
                        <a:pt x="1862510" y="805494"/>
                      </a:lnTo>
                      <a:cubicBezTo>
                        <a:pt x="1862295" y="805813"/>
                        <a:pt x="1862107" y="806075"/>
                        <a:pt x="1861901" y="806347"/>
                      </a:cubicBezTo>
                      <a:cubicBezTo>
                        <a:pt x="1861611" y="806722"/>
                        <a:pt x="1861320" y="807097"/>
                        <a:pt x="1861011" y="807453"/>
                      </a:cubicBezTo>
                      <a:cubicBezTo>
                        <a:pt x="1860073" y="808550"/>
                        <a:pt x="1859042" y="809563"/>
                        <a:pt x="1857945" y="810462"/>
                      </a:cubicBezTo>
                      <a:cubicBezTo>
                        <a:pt x="1857374" y="810931"/>
                        <a:pt x="1856773" y="811297"/>
                        <a:pt x="1856174" y="811540"/>
                      </a:cubicBezTo>
                      <a:cubicBezTo>
                        <a:pt x="1855564" y="811794"/>
                        <a:pt x="1854946" y="811915"/>
                        <a:pt x="1854327" y="811915"/>
                      </a:cubicBezTo>
                      <a:cubicBezTo>
                        <a:pt x="1854121" y="811915"/>
                        <a:pt x="1853914" y="811897"/>
                        <a:pt x="1853708" y="811868"/>
                      </a:cubicBezTo>
                      <a:lnTo>
                        <a:pt x="1853615" y="811850"/>
                      </a:lnTo>
                      <a:cubicBezTo>
                        <a:pt x="1853427" y="811812"/>
                        <a:pt x="1853258" y="811775"/>
                        <a:pt x="1853089" y="811728"/>
                      </a:cubicBezTo>
                      <a:cubicBezTo>
                        <a:pt x="1852836" y="811653"/>
                        <a:pt x="1852658" y="811587"/>
                        <a:pt x="1852489" y="811503"/>
                      </a:cubicBezTo>
                      <a:cubicBezTo>
                        <a:pt x="1851674" y="811109"/>
                        <a:pt x="1851027" y="810500"/>
                        <a:pt x="1850605" y="809731"/>
                      </a:cubicBezTo>
                      <a:cubicBezTo>
                        <a:pt x="1850202" y="809019"/>
                        <a:pt x="1849424" y="807050"/>
                        <a:pt x="1851083" y="804397"/>
                      </a:cubicBezTo>
                      <a:lnTo>
                        <a:pt x="1851083" y="804407"/>
                      </a:lnTo>
                      <a:cubicBezTo>
                        <a:pt x="1852386" y="802335"/>
                        <a:pt x="1853858" y="800760"/>
                        <a:pt x="1855592" y="799588"/>
                      </a:cubicBezTo>
                      <a:cubicBezTo>
                        <a:pt x="1855920" y="799373"/>
                        <a:pt x="1856277" y="799157"/>
                        <a:pt x="1856642" y="798951"/>
                      </a:cubicBezTo>
                      <a:cubicBezTo>
                        <a:pt x="1856764" y="798051"/>
                        <a:pt x="1857055" y="797198"/>
                        <a:pt x="1857505" y="796392"/>
                      </a:cubicBezTo>
                      <a:cubicBezTo>
                        <a:pt x="1858236" y="795108"/>
                        <a:pt x="1859370" y="794048"/>
                        <a:pt x="1860973" y="793139"/>
                      </a:cubicBezTo>
                      <a:cubicBezTo>
                        <a:pt x="1862079" y="792549"/>
                        <a:pt x="1863063" y="792267"/>
                        <a:pt x="1863982" y="792267"/>
                      </a:cubicBezTo>
                      <a:close/>
                      <a:moveTo>
                        <a:pt x="1395134" y="791723"/>
                      </a:moveTo>
                      <a:cubicBezTo>
                        <a:pt x="1394468" y="791836"/>
                        <a:pt x="1393605" y="792089"/>
                        <a:pt x="1392705" y="792342"/>
                      </a:cubicBezTo>
                      <a:cubicBezTo>
                        <a:pt x="1391459" y="792689"/>
                        <a:pt x="1390334" y="793120"/>
                        <a:pt x="1389247" y="793542"/>
                      </a:cubicBezTo>
                      <a:lnTo>
                        <a:pt x="1388956" y="793655"/>
                      </a:lnTo>
                      <a:cubicBezTo>
                        <a:pt x="1386368" y="794676"/>
                        <a:pt x="1383931" y="795632"/>
                        <a:pt x="1381138" y="795867"/>
                      </a:cubicBezTo>
                      <a:cubicBezTo>
                        <a:pt x="1375073" y="796410"/>
                        <a:pt x="1368211" y="797020"/>
                        <a:pt x="1361499" y="798979"/>
                      </a:cubicBezTo>
                      <a:lnTo>
                        <a:pt x="1303281" y="864900"/>
                      </a:lnTo>
                      <a:lnTo>
                        <a:pt x="1303266" y="864908"/>
                      </a:lnTo>
                      <a:lnTo>
                        <a:pt x="1303266" y="864917"/>
                      </a:lnTo>
                      <a:lnTo>
                        <a:pt x="1303281" y="864900"/>
                      </a:lnTo>
                      <a:lnTo>
                        <a:pt x="1385309" y="821205"/>
                      </a:lnTo>
                      <a:cubicBezTo>
                        <a:pt x="1387568" y="816415"/>
                        <a:pt x="1389912" y="811465"/>
                        <a:pt x="1393006" y="806881"/>
                      </a:cubicBezTo>
                      <a:cubicBezTo>
                        <a:pt x="1395733" y="802860"/>
                        <a:pt x="1395630" y="796879"/>
                        <a:pt x="1395452" y="794498"/>
                      </a:cubicBezTo>
                      <a:cubicBezTo>
                        <a:pt x="1395415" y="793983"/>
                        <a:pt x="1395321" y="792605"/>
                        <a:pt x="1395134" y="791723"/>
                      </a:cubicBezTo>
                      <a:close/>
                      <a:moveTo>
                        <a:pt x="1897495" y="788358"/>
                      </a:moveTo>
                      <a:lnTo>
                        <a:pt x="1897439" y="788396"/>
                      </a:lnTo>
                      <a:lnTo>
                        <a:pt x="1897448" y="788396"/>
                      </a:lnTo>
                      <a:lnTo>
                        <a:pt x="1897458" y="788396"/>
                      </a:lnTo>
                      <a:close/>
                      <a:moveTo>
                        <a:pt x="567563" y="786718"/>
                      </a:moveTo>
                      <a:lnTo>
                        <a:pt x="567076" y="786802"/>
                      </a:lnTo>
                      <a:cubicBezTo>
                        <a:pt x="566279" y="786934"/>
                        <a:pt x="565951" y="787027"/>
                        <a:pt x="565820" y="787074"/>
                      </a:cubicBezTo>
                      <a:lnTo>
                        <a:pt x="565811" y="787046"/>
                      </a:lnTo>
                      <a:cubicBezTo>
                        <a:pt x="562464" y="791639"/>
                        <a:pt x="557730" y="792961"/>
                        <a:pt x="553099" y="794133"/>
                      </a:cubicBezTo>
                      <a:lnTo>
                        <a:pt x="627539" y="843422"/>
                      </a:lnTo>
                      <a:lnTo>
                        <a:pt x="619909" y="798848"/>
                      </a:lnTo>
                      <a:cubicBezTo>
                        <a:pt x="616825" y="800207"/>
                        <a:pt x="613628" y="801604"/>
                        <a:pt x="610206" y="801604"/>
                      </a:cubicBezTo>
                      <a:cubicBezTo>
                        <a:pt x="607657" y="801604"/>
                        <a:pt x="605276" y="800826"/>
                        <a:pt x="602932" y="799242"/>
                      </a:cubicBezTo>
                      <a:cubicBezTo>
                        <a:pt x="602904" y="799242"/>
                        <a:pt x="602838" y="799242"/>
                        <a:pt x="602745" y="799242"/>
                      </a:cubicBezTo>
                      <a:cubicBezTo>
                        <a:pt x="602370" y="799242"/>
                        <a:pt x="601920" y="799317"/>
                        <a:pt x="601451" y="799401"/>
                      </a:cubicBezTo>
                      <a:lnTo>
                        <a:pt x="601198" y="799439"/>
                      </a:lnTo>
                      <a:cubicBezTo>
                        <a:pt x="600795" y="799514"/>
                        <a:pt x="600176" y="799617"/>
                        <a:pt x="599548" y="799664"/>
                      </a:cubicBezTo>
                      <a:cubicBezTo>
                        <a:pt x="599014" y="799710"/>
                        <a:pt x="598442" y="799767"/>
                        <a:pt x="597861" y="799832"/>
                      </a:cubicBezTo>
                      <a:lnTo>
                        <a:pt x="597448" y="799879"/>
                      </a:lnTo>
                      <a:cubicBezTo>
                        <a:pt x="596558" y="799964"/>
                        <a:pt x="595733" y="800048"/>
                        <a:pt x="594936" y="800048"/>
                      </a:cubicBezTo>
                      <a:cubicBezTo>
                        <a:pt x="591083" y="800048"/>
                        <a:pt x="588683" y="798061"/>
                        <a:pt x="587802" y="794142"/>
                      </a:cubicBezTo>
                      <a:cubicBezTo>
                        <a:pt x="587783" y="794133"/>
                        <a:pt x="587765" y="794124"/>
                        <a:pt x="587746" y="794124"/>
                      </a:cubicBezTo>
                      <a:cubicBezTo>
                        <a:pt x="587699" y="794105"/>
                        <a:pt x="587643" y="794077"/>
                        <a:pt x="587596" y="794077"/>
                      </a:cubicBezTo>
                      <a:cubicBezTo>
                        <a:pt x="586443" y="794002"/>
                        <a:pt x="585140" y="793730"/>
                        <a:pt x="583903" y="793467"/>
                      </a:cubicBezTo>
                      <a:lnTo>
                        <a:pt x="582243" y="793130"/>
                      </a:lnTo>
                      <a:cubicBezTo>
                        <a:pt x="580640" y="792839"/>
                        <a:pt x="579319" y="791836"/>
                        <a:pt x="578578" y="790477"/>
                      </a:cubicBezTo>
                      <a:cubicBezTo>
                        <a:pt x="578438" y="791874"/>
                        <a:pt x="577706" y="793177"/>
                        <a:pt x="576469" y="794105"/>
                      </a:cubicBezTo>
                      <a:cubicBezTo>
                        <a:pt x="575728" y="794677"/>
                        <a:pt x="575119" y="795052"/>
                        <a:pt x="574435" y="795361"/>
                      </a:cubicBezTo>
                      <a:cubicBezTo>
                        <a:pt x="573732" y="795689"/>
                        <a:pt x="573001" y="795848"/>
                        <a:pt x="572241" y="795848"/>
                      </a:cubicBezTo>
                      <a:cubicBezTo>
                        <a:pt x="570582" y="795848"/>
                        <a:pt x="569054" y="795080"/>
                        <a:pt x="568041" y="793749"/>
                      </a:cubicBezTo>
                      <a:cubicBezTo>
                        <a:pt x="566561" y="791780"/>
                        <a:pt x="566654" y="789090"/>
                        <a:pt x="568267" y="787168"/>
                      </a:cubicBezTo>
                      <a:lnTo>
                        <a:pt x="568304" y="787093"/>
                      </a:lnTo>
                      <a:cubicBezTo>
                        <a:pt x="568304" y="787084"/>
                        <a:pt x="568323" y="787037"/>
                        <a:pt x="568323" y="787037"/>
                      </a:cubicBezTo>
                      <a:lnTo>
                        <a:pt x="568323" y="786999"/>
                      </a:lnTo>
                      <a:cubicBezTo>
                        <a:pt x="568323" y="786924"/>
                        <a:pt x="568304" y="786896"/>
                        <a:pt x="568304" y="786896"/>
                      </a:cubicBezTo>
                      <a:cubicBezTo>
                        <a:pt x="568248" y="786812"/>
                        <a:pt x="568126" y="786605"/>
                        <a:pt x="567563" y="786718"/>
                      </a:cubicBezTo>
                      <a:close/>
                      <a:moveTo>
                        <a:pt x="1902332" y="784102"/>
                      </a:moveTo>
                      <a:lnTo>
                        <a:pt x="1901508" y="784927"/>
                      </a:lnTo>
                      <a:cubicBezTo>
                        <a:pt x="1901676" y="785171"/>
                        <a:pt x="1901883" y="785471"/>
                        <a:pt x="1902042" y="785752"/>
                      </a:cubicBezTo>
                      <a:cubicBezTo>
                        <a:pt x="1903073" y="787440"/>
                        <a:pt x="1903073" y="789549"/>
                        <a:pt x="1902023" y="791236"/>
                      </a:cubicBezTo>
                      <a:cubicBezTo>
                        <a:pt x="1901855" y="791508"/>
                        <a:pt x="1901733" y="791770"/>
                        <a:pt x="1901648" y="792014"/>
                      </a:cubicBezTo>
                      <a:lnTo>
                        <a:pt x="1901676" y="792052"/>
                      </a:lnTo>
                      <a:cubicBezTo>
                        <a:pt x="1902183" y="790964"/>
                        <a:pt x="1903026" y="790045"/>
                        <a:pt x="1904217" y="789277"/>
                      </a:cubicBezTo>
                      <a:cubicBezTo>
                        <a:pt x="1904236" y="789230"/>
                        <a:pt x="1904254" y="789155"/>
                        <a:pt x="1904273" y="789061"/>
                      </a:cubicBezTo>
                      <a:cubicBezTo>
                        <a:pt x="1904470" y="788077"/>
                        <a:pt x="1904086" y="786202"/>
                        <a:pt x="1903204" y="784965"/>
                      </a:cubicBezTo>
                      <a:cubicBezTo>
                        <a:pt x="1902942" y="784599"/>
                        <a:pt x="1902651" y="784308"/>
                        <a:pt x="1902332" y="784102"/>
                      </a:cubicBezTo>
                      <a:close/>
                      <a:moveTo>
                        <a:pt x="1169816" y="782481"/>
                      </a:moveTo>
                      <a:lnTo>
                        <a:pt x="1079027" y="825470"/>
                      </a:lnTo>
                      <a:lnTo>
                        <a:pt x="1079495" y="826277"/>
                      </a:lnTo>
                      <a:cubicBezTo>
                        <a:pt x="1082392" y="828039"/>
                        <a:pt x="1084229" y="831254"/>
                        <a:pt x="1086404" y="836185"/>
                      </a:cubicBezTo>
                      <a:cubicBezTo>
                        <a:pt x="1087689" y="839110"/>
                        <a:pt x="1089282" y="839700"/>
                        <a:pt x="1091429" y="839700"/>
                      </a:cubicBezTo>
                      <a:lnTo>
                        <a:pt x="1091766" y="839700"/>
                      </a:lnTo>
                      <a:cubicBezTo>
                        <a:pt x="1095647" y="839588"/>
                        <a:pt x="1099584" y="838894"/>
                        <a:pt x="1103062" y="838276"/>
                      </a:cubicBezTo>
                      <a:lnTo>
                        <a:pt x="1103765" y="838135"/>
                      </a:lnTo>
                      <a:cubicBezTo>
                        <a:pt x="1104853" y="837929"/>
                        <a:pt x="1105584" y="837816"/>
                        <a:pt x="1106343" y="837816"/>
                      </a:cubicBezTo>
                      <a:cubicBezTo>
                        <a:pt x="1107543" y="837816"/>
                        <a:pt x="1108631" y="838107"/>
                        <a:pt x="1109662" y="838697"/>
                      </a:cubicBezTo>
                      <a:cubicBezTo>
                        <a:pt x="1116289" y="842597"/>
                        <a:pt x="1119092" y="849009"/>
                        <a:pt x="1116983" y="855411"/>
                      </a:cubicBezTo>
                      <a:cubicBezTo>
                        <a:pt x="1116224" y="857671"/>
                        <a:pt x="1115820" y="860005"/>
                        <a:pt x="1115399" y="862480"/>
                      </a:cubicBezTo>
                      <a:lnTo>
                        <a:pt x="1114799" y="862508"/>
                      </a:lnTo>
                      <a:lnTo>
                        <a:pt x="1115380" y="862602"/>
                      </a:lnTo>
                      <a:cubicBezTo>
                        <a:pt x="1114752" y="866295"/>
                        <a:pt x="1114105" y="870129"/>
                        <a:pt x="1112343" y="873504"/>
                      </a:cubicBezTo>
                      <a:cubicBezTo>
                        <a:pt x="1110149" y="877722"/>
                        <a:pt x="1111630" y="880637"/>
                        <a:pt x="1113355" y="884012"/>
                      </a:cubicBezTo>
                      <a:cubicBezTo>
                        <a:pt x="1113411" y="884115"/>
                        <a:pt x="1113458" y="884200"/>
                        <a:pt x="1113505" y="884284"/>
                      </a:cubicBezTo>
                      <a:lnTo>
                        <a:pt x="1114077" y="885268"/>
                      </a:lnTo>
                      <a:cubicBezTo>
                        <a:pt x="1115295" y="887209"/>
                        <a:pt x="1116936" y="888990"/>
                        <a:pt x="1118530" y="890715"/>
                      </a:cubicBezTo>
                      <a:lnTo>
                        <a:pt x="1119289" y="891511"/>
                      </a:lnTo>
                      <a:cubicBezTo>
                        <a:pt x="1120451" y="892768"/>
                        <a:pt x="1121811" y="893892"/>
                        <a:pt x="1123020" y="894877"/>
                      </a:cubicBezTo>
                      <a:cubicBezTo>
                        <a:pt x="1125879" y="897249"/>
                        <a:pt x="1128776" y="899648"/>
                        <a:pt x="1130332" y="903426"/>
                      </a:cubicBezTo>
                      <a:cubicBezTo>
                        <a:pt x="1130950" y="904907"/>
                        <a:pt x="1131494" y="906388"/>
                        <a:pt x="1131991" y="907766"/>
                      </a:cubicBezTo>
                      <a:lnTo>
                        <a:pt x="1132141" y="908188"/>
                      </a:lnTo>
                      <a:cubicBezTo>
                        <a:pt x="1133547" y="912107"/>
                        <a:pt x="1134878" y="915819"/>
                        <a:pt x="1137325" y="919212"/>
                      </a:cubicBezTo>
                      <a:lnTo>
                        <a:pt x="1137325" y="919250"/>
                      </a:lnTo>
                      <a:cubicBezTo>
                        <a:pt x="1139143" y="921771"/>
                        <a:pt x="1140081" y="925774"/>
                        <a:pt x="1139603" y="928858"/>
                      </a:cubicBezTo>
                      <a:lnTo>
                        <a:pt x="1165776" y="973535"/>
                      </a:lnTo>
                      <a:close/>
                      <a:moveTo>
                        <a:pt x="1175337" y="782471"/>
                      </a:moveTo>
                      <a:lnTo>
                        <a:pt x="1171822" y="948975"/>
                      </a:lnTo>
                      <a:lnTo>
                        <a:pt x="1199954" y="794958"/>
                      </a:lnTo>
                      <a:close/>
                      <a:moveTo>
                        <a:pt x="1874754" y="781093"/>
                      </a:moveTo>
                      <a:cubicBezTo>
                        <a:pt x="1874979" y="781505"/>
                        <a:pt x="1875166" y="781571"/>
                        <a:pt x="1875391" y="781618"/>
                      </a:cubicBezTo>
                      <a:cubicBezTo>
                        <a:pt x="1875401" y="781562"/>
                        <a:pt x="1875419" y="781505"/>
                        <a:pt x="1875429" y="781449"/>
                      </a:cubicBezTo>
                      <a:close/>
                      <a:moveTo>
                        <a:pt x="1415654" y="779453"/>
                      </a:moveTo>
                      <a:lnTo>
                        <a:pt x="1415710" y="779453"/>
                      </a:lnTo>
                      <a:lnTo>
                        <a:pt x="1415710" y="779472"/>
                      </a:lnTo>
                      <a:cubicBezTo>
                        <a:pt x="1418588" y="779472"/>
                        <a:pt x="1421212" y="781328"/>
                        <a:pt x="1421813" y="783784"/>
                      </a:cubicBezTo>
                      <a:cubicBezTo>
                        <a:pt x="1422291" y="785734"/>
                        <a:pt x="1421419" y="787656"/>
                        <a:pt x="1419647" y="788556"/>
                      </a:cubicBezTo>
                      <a:cubicBezTo>
                        <a:pt x="1418738" y="789025"/>
                        <a:pt x="1417828" y="789118"/>
                        <a:pt x="1417435" y="789156"/>
                      </a:cubicBezTo>
                      <a:cubicBezTo>
                        <a:pt x="1416731" y="789306"/>
                        <a:pt x="1416188" y="789371"/>
                        <a:pt x="1415672" y="789371"/>
                      </a:cubicBezTo>
                      <a:cubicBezTo>
                        <a:pt x="1414866" y="789371"/>
                        <a:pt x="1414088" y="789212"/>
                        <a:pt x="1413357" y="788912"/>
                      </a:cubicBezTo>
                      <a:cubicBezTo>
                        <a:pt x="1411379" y="788106"/>
                        <a:pt x="1410254" y="786034"/>
                        <a:pt x="1410620" y="783868"/>
                      </a:cubicBezTo>
                      <a:cubicBezTo>
                        <a:pt x="1411023" y="781459"/>
                        <a:pt x="1413141" y="779603"/>
                        <a:pt x="1415654" y="779453"/>
                      </a:cubicBezTo>
                      <a:close/>
                      <a:moveTo>
                        <a:pt x="1885422" y="771082"/>
                      </a:moveTo>
                      <a:lnTo>
                        <a:pt x="1885447" y="771104"/>
                      </a:lnTo>
                      <a:lnTo>
                        <a:pt x="1886706" y="772797"/>
                      </a:lnTo>
                      <a:cubicBezTo>
                        <a:pt x="1888074" y="773435"/>
                        <a:pt x="1889312" y="774306"/>
                        <a:pt x="1890399" y="775384"/>
                      </a:cubicBezTo>
                      <a:lnTo>
                        <a:pt x="1885447" y="771104"/>
                      </a:lnTo>
                      <a:lnTo>
                        <a:pt x="1885431" y="771082"/>
                      </a:lnTo>
                      <a:close/>
                      <a:moveTo>
                        <a:pt x="487499" y="768588"/>
                      </a:moveTo>
                      <a:lnTo>
                        <a:pt x="431103" y="770857"/>
                      </a:lnTo>
                      <a:cubicBezTo>
                        <a:pt x="432650" y="772338"/>
                        <a:pt x="433756" y="773210"/>
                        <a:pt x="435125" y="773210"/>
                      </a:cubicBezTo>
                      <a:lnTo>
                        <a:pt x="435528" y="773210"/>
                      </a:lnTo>
                      <a:cubicBezTo>
                        <a:pt x="439728" y="773210"/>
                        <a:pt x="443430" y="774550"/>
                        <a:pt x="447002" y="775844"/>
                      </a:cubicBezTo>
                      <a:cubicBezTo>
                        <a:pt x="450377" y="777072"/>
                        <a:pt x="453545" y="778216"/>
                        <a:pt x="456929" y="778244"/>
                      </a:cubicBezTo>
                      <a:cubicBezTo>
                        <a:pt x="459095" y="778262"/>
                        <a:pt x="461054" y="779622"/>
                        <a:pt x="461813" y="781637"/>
                      </a:cubicBezTo>
                      <a:cubicBezTo>
                        <a:pt x="463144" y="783765"/>
                        <a:pt x="464794" y="785574"/>
                        <a:pt x="466257" y="787168"/>
                      </a:cubicBezTo>
                      <a:lnTo>
                        <a:pt x="466378" y="787299"/>
                      </a:lnTo>
                      <a:cubicBezTo>
                        <a:pt x="467747" y="788818"/>
                        <a:pt x="469031" y="790252"/>
                        <a:pt x="470165" y="791817"/>
                      </a:cubicBezTo>
                      <a:cubicBezTo>
                        <a:pt x="471328" y="793411"/>
                        <a:pt x="471647" y="795520"/>
                        <a:pt x="471834" y="798857"/>
                      </a:cubicBezTo>
                      <a:cubicBezTo>
                        <a:pt x="471909" y="800095"/>
                        <a:pt x="472134" y="800788"/>
                        <a:pt x="476165" y="801717"/>
                      </a:cubicBezTo>
                      <a:cubicBezTo>
                        <a:pt x="478668" y="802298"/>
                        <a:pt x="480543" y="802823"/>
                        <a:pt x="481968" y="804294"/>
                      </a:cubicBezTo>
                      <a:cubicBezTo>
                        <a:pt x="482371" y="804641"/>
                        <a:pt x="482783" y="805138"/>
                        <a:pt x="483083" y="805663"/>
                      </a:cubicBezTo>
                      <a:cubicBezTo>
                        <a:pt x="485614" y="810078"/>
                        <a:pt x="487808" y="811925"/>
                        <a:pt x="490779" y="812094"/>
                      </a:cubicBezTo>
                      <a:lnTo>
                        <a:pt x="491745" y="807322"/>
                      </a:lnTo>
                      <a:cubicBezTo>
                        <a:pt x="485268" y="802092"/>
                        <a:pt x="481518" y="792052"/>
                        <a:pt x="483552" y="785199"/>
                      </a:cubicBezTo>
                      <a:lnTo>
                        <a:pt x="484311" y="782687"/>
                      </a:lnTo>
                      <a:cubicBezTo>
                        <a:pt x="485736" y="777934"/>
                        <a:pt x="487086" y="773444"/>
                        <a:pt x="487499" y="768588"/>
                      </a:cubicBezTo>
                      <a:close/>
                      <a:moveTo>
                        <a:pt x="1151030" y="765991"/>
                      </a:moveTo>
                      <a:lnTo>
                        <a:pt x="1096416" y="810322"/>
                      </a:lnTo>
                      <a:lnTo>
                        <a:pt x="1166638" y="777072"/>
                      </a:lnTo>
                      <a:close/>
                      <a:moveTo>
                        <a:pt x="1314037" y="760376"/>
                      </a:moveTo>
                      <a:lnTo>
                        <a:pt x="1208934" y="794489"/>
                      </a:lnTo>
                      <a:lnTo>
                        <a:pt x="1288999" y="870317"/>
                      </a:lnTo>
                      <a:lnTo>
                        <a:pt x="1326777" y="770725"/>
                      </a:lnTo>
                      <a:cubicBezTo>
                        <a:pt x="1326158" y="770331"/>
                        <a:pt x="1325558" y="770032"/>
                        <a:pt x="1324949" y="769816"/>
                      </a:cubicBezTo>
                      <a:cubicBezTo>
                        <a:pt x="1319840" y="768007"/>
                        <a:pt x="1316362" y="764998"/>
                        <a:pt x="1314037" y="760376"/>
                      </a:cubicBezTo>
                      <a:close/>
                      <a:moveTo>
                        <a:pt x="1866617" y="755596"/>
                      </a:moveTo>
                      <a:cubicBezTo>
                        <a:pt x="1865754" y="759786"/>
                        <a:pt x="1867807" y="763132"/>
                        <a:pt x="1870948" y="767585"/>
                      </a:cubicBezTo>
                      <a:cubicBezTo>
                        <a:pt x="1871932" y="768982"/>
                        <a:pt x="1872851" y="770303"/>
                        <a:pt x="1873647" y="771653"/>
                      </a:cubicBezTo>
                      <a:cubicBezTo>
                        <a:pt x="1874060" y="772338"/>
                        <a:pt x="1874304" y="773116"/>
                        <a:pt x="1874360" y="773922"/>
                      </a:cubicBezTo>
                      <a:lnTo>
                        <a:pt x="1875279" y="774410"/>
                      </a:lnTo>
                      <a:cubicBezTo>
                        <a:pt x="1875344" y="774259"/>
                        <a:pt x="1875419" y="774119"/>
                        <a:pt x="1875504" y="773978"/>
                      </a:cubicBezTo>
                      <a:lnTo>
                        <a:pt x="1875504" y="773988"/>
                      </a:lnTo>
                      <a:cubicBezTo>
                        <a:pt x="1876188" y="772834"/>
                        <a:pt x="1877285" y="771991"/>
                        <a:pt x="1878559" y="771625"/>
                      </a:cubicBezTo>
                      <a:lnTo>
                        <a:pt x="1877360" y="770013"/>
                      </a:lnTo>
                      <a:cubicBezTo>
                        <a:pt x="1876975" y="769657"/>
                        <a:pt x="1876657" y="769263"/>
                        <a:pt x="1876403" y="768841"/>
                      </a:cubicBezTo>
                      <a:cubicBezTo>
                        <a:pt x="1876328" y="768719"/>
                        <a:pt x="1876254" y="768569"/>
                        <a:pt x="1876169" y="768410"/>
                      </a:cubicBezTo>
                      <a:close/>
                      <a:moveTo>
                        <a:pt x="1778471" y="753233"/>
                      </a:moveTo>
                      <a:lnTo>
                        <a:pt x="1715318" y="758773"/>
                      </a:lnTo>
                      <a:cubicBezTo>
                        <a:pt x="1715374" y="759008"/>
                        <a:pt x="1715430" y="759251"/>
                        <a:pt x="1715477" y="759495"/>
                      </a:cubicBezTo>
                      <a:cubicBezTo>
                        <a:pt x="1716077" y="762570"/>
                        <a:pt x="1717146" y="765504"/>
                        <a:pt x="1718280" y="768607"/>
                      </a:cubicBezTo>
                      <a:lnTo>
                        <a:pt x="1719611" y="772113"/>
                      </a:lnTo>
                      <a:cubicBezTo>
                        <a:pt x="1722751" y="780287"/>
                        <a:pt x="1726004" y="788742"/>
                        <a:pt x="1723014" y="798614"/>
                      </a:cubicBezTo>
                      <a:cubicBezTo>
                        <a:pt x="1722901" y="798979"/>
                        <a:pt x="1722836" y="799420"/>
                        <a:pt x="1722798" y="800010"/>
                      </a:cubicBezTo>
                      <a:lnTo>
                        <a:pt x="1753199" y="862292"/>
                      </a:lnTo>
                      <a:cubicBezTo>
                        <a:pt x="1754174" y="860867"/>
                        <a:pt x="1755814" y="859995"/>
                        <a:pt x="1757539" y="859995"/>
                      </a:cubicBezTo>
                      <a:cubicBezTo>
                        <a:pt x="1757764" y="859995"/>
                        <a:pt x="1757989" y="860014"/>
                        <a:pt x="1758233" y="860052"/>
                      </a:cubicBezTo>
                      <a:lnTo>
                        <a:pt x="1759545" y="857343"/>
                      </a:lnTo>
                      <a:cubicBezTo>
                        <a:pt x="1759132" y="856461"/>
                        <a:pt x="1758739" y="855843"/>
                        <a:pt x="1758298" y="855411"/>
                      </a:cubicBezTo>
                      <a:cubicBezTo>
                        <a:pt x="1755083" y="852262"/>
                        <a:pt x="1753827" y="848146"/>
                        <a:pt x="1754670" y="843525"/>
                      </a:cubicBezTo>
                      <a:cubicBezTo>
                        <a:pt x="1755664" y="838107"/>
                        <a:pt x="1752767" y="834601"/>
                        <a:pt x="1748099" y="830992"/>
                      </a:cubicBezTo>
                      <a:lnTo>
                        <a:pt x="1746627" y="829839"/>
                      </a:lnTo>
                      <a:cubicBezTo>
                        <a:pt x="1744602" y="828217"/>
                        <a:pt x="1742512" y="826548"/>
                        <a:pt x="1740216" y="825583"/>
                      </a:cubicBezTo>
                      <a:cubicBezTo>
                        <a:pt x="1736138" y="823867"/>
                        <a:pt x="1733991" y="821037"/>
                        <a:pt x="1733654" y="816912"/>
                      </a:cubicBezTo>
                      <a:cubicBezTo>
                        <a:pt x="1733363" y="813153"/>
                        <a:pt x="1730813" y="810059"/>
                        <a:pt x="1728713" y="808550"/>
                      </a:cubicBezTo>
                      <a:cubicBezTo>
                        <a:pt x="1723567" y="804838"/>
                        <a:pt x="1724251" y="800488"/>
                        <a:pt x="1724860" y="796645"/>
                      </a:cubicBezTo>
                      <a:lnTo>
                        <a:pt x="1724926" y="796232"/>
                      </a:lnTo>
                      <a:cubicBezTo>
                        <a:pt x="1725339" y="793683"/>
                        <a:pt x="1726145" y="791217"/>
                        <a:pt x="1726932" y="788827"/>
                      </a:cubicBezTo>
                      <a:cubicBezTo>
                        <a:pt x="1727748" y="786352"/>
                        <a:pt x="1728516" y="784027"/>
                        <a:pt x="1728910" y="781693"/>
                      </a:cubicBezTo>
                      <a:cubicBezTo>
                        <a:pt x="1729276" y="779509"/>
                        <a:pt x="1730982" y="777793"/>
                        <a:pt x="1733157" y="777400"/>
                      </a:cubicBezTo>
                      <a:cubicBezTo>
                        <a:pt x="1733438" y="777344"/>
                        <a:pt x="1733738" y="777315"/>
                        <a:pt x="1734085" y="777315"/>
                      </a:cubicBezTo>
                      <a:cubicBezTo>
                        <a:pt x="1735959" y="777315"/>
                        <a:pt x="1737703" y="778318"/>
                        <a:pt x="1738640" y="779940"/>
                      </a:cubicBezTo>
                      <a:cubicBezTo>
                        <a:pt x="1738969" y="780531"/>
                        <a:pt x="1739212" y="780793"/>
                        <a:pt x="1740159" y="780812"/>
                      </a:cubicBezTo>
                      <a:cubicBezTo>
                        <a:pt x="1746730" y="780981"/>
                        <a:pt x="1750302" y="785255"/>
                        <a:pt x="1753180" y="789858"/>
                      </a:cubicBezTo>
                      <a:cubicBezTo>
                        <a:pt x="1755411" y="793411"/>
                        <a:pt x="1757511" y="795736"/>
                        <a:pt x="1761045" y="796289"/>
                      </a:cubicBezTo>
                      <a:cubicBezTo>
                        <a:pt x="1763895" y="796739"/>
                        <a:pt x="1765873" y="797845"/>
                        <a:pt x="1766923" y="799560"/>
                      </a:cubicBezTo>
                      <a:cubicBezTo>
                        <a:pt x="1767935" y="801435"/>
                        <a:pt x="1767982" y="803497"/>
                        <a:pt x="1767091" y="805907"/>
                      </a:cubicBezTo>
                      <a:lnTo>
                        <a:pt x="1767072" y="805878"/>
                      </a:lnTo>
                      <a:cubicBezTo>
                        <a:pt x="1766763" y="806750"/>
                        <a:pt x="1766876" y="807416"/>
                        <a:pt x="1766997" y="807669"/>
                      </a:cubicBezTo>
                      <a:cubicBezTo>
                        <a:pt x="1767035" y="807753"/>
                        <a:pt x="1767101" y="807885"/>
                        <a:pt x="1767354" y="808006"/>
                      </a:cubicBezTo>
                      <a:cubicBezTo>
                        <a:pt x="1767494" y="807950"/>
                        <a:pt x="1767710" y="807772"/>
                        <a:pt x="1768132" y="807285"/>
                      </a:cubicBezTo>
                      <a:cubicBezTo>
                        <a:pt x="1768272" y="807097"/>
                        <a:pt x="1768666" y="806581"/>
                        <a:pt x="1769285" y="806057"/>
                      </a:cubicBezTo>
                      <a:cubicBezTo>
                        <a:pt x="1770250" y="805194"/>
                        <a:pt x="1771281" y="804191"/>
                        <a:pt x="1772275" y="803226"/>
                      </a:cubicBezTo>
                      <a:lnTo>
                        <a:pt x="1772360" y="803150"/>
                      </a:lnTo>
                      <a:cubicBezTo>
                        <a:pt x="1775922" y="799710"/>
                        <a:pt x="1779606" y="796157"/>
                        <a:pt x="1784921" y="794264"/>
                      </a:cubicBezTo>
                      <a:cubicBezTo>
                        <a:pt x="1788155" y="793130"/>
                        <a:pt x="1790264" y="790336"/>
                        <a:pt x="1791979" y="784927"/>
                      </a:cubicBezTo>
                      <a:cubicBezTo>
                        <a:pt x="1793076" y="781459"/>
                        <a:pt x="1792364" y="778384"/>
                        <a:pt x="1791605" y="775131"/>
                      </a:cubicBezTo>
                      <a:lnTo>
                        <a:pt x="1791145" y="773022"/>
                      </a:lnTo>
                      <a:cubicBezTo>
                        <a:pt x="1789796" y="766469"/>
                        <a:pt x="1788005" y="759757"/>
                        <a:pt x="1782296" y="756055"/>
                      </a:cubicBezTo>
                      <a:cubicBezTo>
                        <a:pt x="1781068" y="755258"/>
                        <a:pt x="1779821" y="754339"/>
                        <a:pt x="1778471" y="753233"/>
                      </a:cubicBezTo>
                      <a:close/>
                      <a:moveTo>
                        <a:pt x="1339526" y="752980"/>
                      </a:moveTo>
                      <a:lnTo>
                        <a:pt x="1339442" y="753205"/>
                      </a:lnTo>
                      <a:cubicBezTo>
                        <a:pt x="1340501" y="755230"/>
                        <a:pt x="1340932" y="757227"/>
                        <a:pt x="1340735" y="759280"/>
                      </a:cubicBezTo>
                      <a:cubicBezTo>
                        <a:pt x="1340351" y="763554"/>
                        <a:pt x="1341635" y="767369"/>
                        <a:pt x="1343004" y="771410"/>
                      </a:cubicBezTo>
                      <a:cubicBezTo>
                        <a:pt x="1343322" y="772319"/>
                        <a:pt x="1343604" y="773172"/>
                        <a:pt x="1343866" y="773997"/>
                      </a:cubicBezTo>
                      <a:cubicBezTo>
                        <a:pt x="1344597" y="776219"/>
                        <a:pt x="1343744" y="778693"/>
                        <a:pt x="1341785" y="779996"/>
                      </a:cubicBezTo>
                      <a:cubicBezTo>
                        <a:pt x="1339891" y="781262"/>
                        <a:pt x="1337173" y="781093"/>
                        <a:pt x="1335457" y="779603"/>
                      </a:cubicBezTo>
                      <a:cubicBezTo>
                        <a:pt x="1335354" y="779518"/>
                        <a:pt x="1335232" y="779406"/>
                        <a:pt x="1335101" y="779275"/>
                      </a:cubicBezTo>
                      <a:cubicBezTo>
                        <a:pt x="1333986" y="778206"/>
                        <a:pt x="1332926" y="776959"/>
                        <a:pt x="1331933" y="775769"/>
                      </a:cubicBezTo>
                      <a:cubicBezTo>
                        <a:pt x="1331689" y="775478"/>
                        <a:pt x="1331445" y="775197"/>
                        <a:pt x="1331202" y="774906"/>
                      </a:cubicBezTo>
                      <a:lnTo>
                        <a:pt x="1298298" y="861664"/>
                      </a:lnTo>
                      <a:lnTo>
                        <a:pt x="1351403" y="801538"/>
                      </a:lnTo>
                      <a:cubicBezTo>
                        <a:pt x="1350456" y="801285"/>
                        <a:pt x="1349622" y="800788"/>
                        <a:pt x="1349003" y="800104"/>
                      </a:cubicBezTo>
                      <a:cubicBezTo>
                        <a:pt x="1348244" y="799279"/>
                        <a:pt x="1347109" y="798463"/>
                        <a:pt x="1346275" y="797873"/>
                      </a:cubicBezTo>
                      <a:cubicBezTo>
                        <a:pt x="1343191" y="795651"/>
                        <a:pt x="1338973" y="792624"/>
                        <a:pt x="1341513" y="786024"/>
                      </a:cubicBezTo>
                      <a:cubicBezTo>
                        <a:pt x="1342038" y="783540"/>
                        <a:pt x="1344269" y="781674"/>
                        <a:pt x="1346735" y="781674"/>
                      </a:cubicBezTo>
                      <a:cubicBezTo>
                        <a:pt x="1346903" y="781674"/>
                        <a:pt x="1347081" y="781684"/>
                        <a:pt x="1347269" y="781703"/>
                      </a:cubicBezTo>
                      <a:cubicBezTo>
                        <a:pt x="1347888" y="781693"/>
                        <a:pt x="1348666" y="781459"/>
                        <a:pt x="1349584" y="780953"/>
                      </a:cubicBezTo>
                      <a:cubicBezTo>
                        <a:pt x="1354553" y="778262"/>
                        <a:pt x="1359558" y="776931"/>
                        <a:pt x="1364855" y="775525"/>
                      </a:cubicBezTo>
                      <a:lnTo>
                        <a:pt x="1365089" y="776069"/>
                      </a:lnTo>
                      <a:lnTo>
                        <a:pt x="1365117" y="776069"/>
                      </a:lnTo>
                      <a:lnTo>
                        <a:pt x="1364967" y="775506"/>
                      </a:lnTo>
                      <a:lnTo>
                        <a:pt x="1365295" y="775422"/>
                      </a:lnTo>
                      <a:cubicBezTo>
                        <a:pt x="1367245" y="774897"/>
                        <a:pt x="1369261" y="774362"/>
                        <a:pt x="1371211" y="773762"/>
                      </a:cubicBezTo>
                      <a:cubicBezTo>
                        <a:pt x="1373882" y="772938"/>
                        <a:pt x="1376423" y="771794"/>
                        <a:pt x="1378579" y="770772"/>
                      </a:cubicBezTo>
                      <a:lnTo>
                        <a:pt x="1384503" y="764070"/>
                      </a:lnTo>
                      <a:close/>
                      <a:moveTo>
                        <a:pt x="527827" y="743354"/>
                      </a:moveTo>
                      <a:cubicBezTo>
                        <a:pt x="529486" y="744525"/>
                        <a:pt x="531099" y="744750"/>
                        <a:pt x="533021" y="744169"/>
                      </a:cubicBezTo>
                      <a:cubicBezTo>
                        <a:pt x="533152" y="744132"/>
                        <a:pt x="533236" y="744056"/>
                        <a:pt x="533255" y="743963"/>
                      </a:cubicBezTo>
                      <a:cubicBezTo>
                        <a:pt x="531811" y="742847"/>
                        <a:pt x="530302" y="742744"/>
                        <a:pt x="527827" y="743354"/>
                      </a:cubicBezTo>
                      <a:close/>
                      <a:moveTo>
                        <a:pt x="605239" y="743325"/>
                      </a:moveTo>
                      <a:cubicBezTo>
                        <a:pt x="603936" y="743081"/>
                        <a:pt x="602980" y="743166"/>
                        <a:pt x="601968" y="743559"/>
                      </a:cubicBezTo>
                      <a:cubicBezTo>
                        <a:pt x="602680" y="743822"/>
                        <a:pt x="603336" y="743953"/>
                        <a:pt x="603945" y="743953"/>
                      </a:cubicBezTo>
                      <a:cubicBezTo>
                        <a:pt x="604433" y="743953"/>
                        <a:pt x="605061" y="743888"/>
                        <a:pt x="605792" y="743484"/>
                      </a:cubicBezTo>
                      <a:lnTo>
                        <a:pt x="605792" y="743475"/>
                      </a:lnTo>
                      <a:cubicBezTo>
                        <a:pt x="605605" y="743409"/>
                        <a:pt x="605417" y="743363"/>
                        <a:pt x="605239" y="743325"/>
                      </a:cubicBezTo>
                      <a:close/>
                      <a:moveTo>
                        <a:pt x="1870104" y="739631"/>
                      </a:moveTo>
                      <a:cubicBezTo>
                        <a:pt x="1869448" y="739631"/>
                        <a:pt x="1868951" y="740916"/>
                        <a:pt x="1868763" y="742116"/>
                      </a:cubicBezTo>
                      <a:cubicBezTo>
                        <a:pt x="1868632" y="743193"/>
                        <a:pt x="1868632" y="744375"/>
                        <a:pt x="1868632" y="745631"/>
                      </a:cubicBezTo>
                      <a:cubicBezTo>
                        <a:pt x="1868632" y="746587"/>
                        <a:pt x="1868632" y="747543"/>
                        <a:pt x="1868567" y="748480"/>
                      </a:cubicBezTo>
                      <a:lnTo>
                        <a:pt x="1875213" y="757395"/>
                      </a:lnTo>
                      <a:cubicBezTo>
                        <a:pt x="1875438" y="756992"/>
                        <a:pt x="1875719" y="756608"/>
                        <a:pt x="1876038" y="756280"/>
                      </a:cubicBezTo>
                      <a:cubicBezTo>
                        <a:pt x="1879441" y="752811"/>
                        <a:pt x="1879075" y="749633"/>
                        <a:pt x="1877491" y="743681"/>
                      </a:cubicBezTo>
                      <a:lnTo>
                        <a:pt x="1877013" y="741853"/>
                      </a:lnTo>
                      <a:cubicBezTo>
                        <a:pt x="1876610" y="740250"/>
                        <a:pt x="1876244" y="740072"/>
                        <a:pt x="1874950" y="740072"/>
                      </a:cubicBezTo>
                      <a:lnTo>
                        <a:pt x="1873048" y="740119"/>
                      </a:lnTo>
                      <a:cubicBezTo>
                        <a:pt x="1872288" y="740119"/>
                        <a:pt x="1871735" y="740063"/>
                        <a:pt x="1871229" y="739931"/>
                      </a:cubicBezTo>
                      <a:cubicBezTo>
                        <a:pt x="1871069" y="739894"/>
                        <a:pt x="1870920" y="739847"/>
                        <a:pt x="1870760" y="739800"/>
                      </a:cubicBezTo>
                      <a:cubicBezTo>
                        <a:pt x="1870301" y="739631"/>
                        <a:pt x="1870104" y="739631"/>
                        <a:pt x="1870104" y="739631"/>
                      </a:cubicBezTo>
                      <a:close/>
                      <a:moveTo>
                        <a:pt x="606420" y="737635"/>
                      </a:moveTo>
                      <a:cubicBezTo>
                        <a:pt x="608267" y="738010"/>
                        <a:pt x="610835" y="739116"/>
                        <a:pt x="611969" y="741019"/>
                      </a:cubicBezTo>
                      <a:lnTo>
                        <a:pt x="612082" y="741216"/>
                      </a:lnTo>
                      <a:cubicBezTo>
                        <a:pt x="612129" y="741300"/>
                        <a:pt x="612167" y="741384"/>
                        <a:pt x="612204" y="741469"/>
                      </a:cubicBezTo>
                      <a:cubicBezTo>
                        <a:pt x="612242" y="741563"/>
                        <a:pt x="612279" y="741647"/>
                        <a:pt x="612316" y="741741"/>
                      </a:cubicBezTo>
                      <a:cubicBezTo>
                        <a:pt x="612345" y="741816"/>
                        <a:pt x="612373" y="741891"/>
                        <a:pt x="612391" y="741966"/>
                      </a:cubicBezTo>
                      <a:cubicBezTo>
                        <a:pt x="612420" y="742078"/>
                        <a:pt x="612447" y="742200"/>
                        <a:pt x="612476" y="742313"/>
                      </a:cubicBezTo>
                      <a:cubicBezTo>
                        <a:pt x="612495" y="742406"/>
                        <a:pt x="612513" y="742463"/>
                        <a:pt x="612513" y="742510"/>
                      </a:cubicBezTo>
                      <a:cubicBezTo>
                        <a:pt x="612541" y="742697"/>
                        <a:pt x="612560" y="742894"/>
                        <a:pt x="612560" y="743091"/>
                      </a:cubicBezTo>
                      <a:lnTo>
                        <a:pt x="612560" y="743325"/>
                      </a:lnTo>
                      <a:lnTo>
                        <a:pt x="612523" y="743972"/>
                      </a:lnTo>
                      <a:cubicBezTo>
                        <a:pt x="612513" y="744028"/>
                        <a:pt x="612504" y="744094"/>
                        <a:pt x="612495" y="744169"/>
                      </a:cubicBezTo>
                      <a:lnTo>
                        <a:pt x="612466" y="744347"/>
                      </a:lnTo>
                      <a:cubicBezTo>
                        <a:pt x="612457" y="744422"/>
                        <a:pt x="612438" y="744497"/>
                        <a:pt x="612420" y="744572"/>
                      </a:cubicBezTo>
                      <a:lnTo>
                        <a:pt x="612373" y="744731"/>
                      </a:lnTo>
                      <a:cubicBezTo>
                        <a:pt x="612335" y="744844"/>
                        <a:pt x="612316" y="744919"/>
                        <a:pt x="612288" y="744994"/>
                      </a:cubicBezTo>
                      <a:lnTo>
                        <a:pt x="612279" y="744984"/>
                      </a:lnTo>
                      <a:cubicBezTo>
                        <a:pt x="612269" y="745031"/>
                        <a:pt x="612242" y="745087"/>
                        <a:pt x="612223" y="745134"/>
                      </a:cubicBezTo>
                      <a:lnTo>
                        <a:pt x="611642" y="745003"/>
                      </a:lnTo>
                      <a:lnTo>
                        <a:pt x="612185" y="745228"/>
                      </a:lnTo>
                      <a:cubicBezTo>
                        <a:pt x="612157" y="745303"/>
                        <a:pt x="612129" y="745369"/>
                        <a:pt x="612091" y="745434"/>
                      </a:cubicBezTo>
                      <a:cubicBezTo>
                        <a:pt x="612016" y="745575"/>
                        <a:pt x="611941" y="745716"/>
                        <a:pt x="611848" y="745847"/>
                      </a:cubicBezTo>
                      <a:cubicBezTo>
                        <a:pt x="611735" y="746006"/>
                        <a:pt x="611614" y="746175"/>
                        <a:pt x="611463" y="746334"/>
                      </a:cubicBezTo>
                      <a:cubicBezTo>
                        <a:pt x="609298" y="748631"/>
                        <a:pt x="606767" y="749793"/>
                        <a:pt x="603936" y="749793"/>
                      </a:cubicBezTo>
                      <a:cubicBezTo>
                        <a:pt x="601939" y="749793"/>
                        <a:pt x="599896" y="749212"/>
                        <a:pt x="597702" y="748021"/>
                      </a:cubicBezTo>
                      <a:cubicBezTo>
                        <a:pt x="596755" y="747497"/>
                        <a:pt x="595602" y="746390"/>
                        <a:pt x="595490" y="744047"/>
                      </a:cubicBezTo>
                      <a:cubicBezTo>
                        <a:pt x="595415" y="742584"/>
                        <a:pt x="595696" y="740597"/>
                        <a:pt x="597430" y="739407"/>
                      </a:cubicBezTo>
                      <a:cubicBezTo>
                        <a:pt x="600168" y="737579"/>
                        <a:pt x="603242" y="736960"/>
                        <a:pt x="606420" y="737635"/>
                      </a:cubicBezTo>
                      <a:close/>
                      <a:moveTo>
                        <a:pt x="530377" y="737157"/>
                      </a:moveTo>
                      <a:cubicBezTo>
                        <a:pt x="532758" y="737157"/>
                        <a:pt x="534905" y="737870"/>
                        <a:pt x="536742" y="739257"/>
                      </a:cubicBezTo>
                      <a:cubicBezTo>
                        <a:pt x="538514" y="740607"/>
                        <a:pt x="539385" y="742800"/>
                        <a:pt x="539011" y="744985"/>
                      </a:cubicBezTo>
                      <a:cubicBezTo>
                        <a:pt x="538598" y="747253"/>
                        <a:pt x="536948" y="749081"/>
                        <a:pt x="534717" y="749747"/>
                      </a:cubicBezTo>
                      <a:cubicBezTo>
                        <a:pt x="533461" y="750131"/>
                        <a:pt x="532242" y="750318"/>
                        <a:pt x="531080" y="750318"/>
                      </a:cubicBezTo>
                      <a:cubicBezTo>
                        <a:pt x="528605" y="750318"/>
                        <a:pt x="526243" y="749475"/>
                        <a:pt x="524059" y="747815"/>
                      </a:cubicBezTo>
                      <a:cubicBezTo>
                        <a:pt x="523562" y="747441"/>
                        <a:pt x="523131" y="747000"/>
                        <a:pt x="522765" y="746494"/>
                      </a:cubicBezTo>
                      <a:cubicBezTo>
                        <a:pt x="522568" y="746222"/>
                        <a:pt x="522390" y="745931"/>
                        <a:pt x="522240" y="745622"/>
                      </a:cubicBezTo>
                      <a:lnTo>
                        <a:pt x="522165" y="745463"/>
                      </a:lnTo>
                      <a:cubicBezTo>
                        <a:pt x="522109" y="745331"/>
                        <a:pt x="522053" y="745200"/>
                        <a:pt x="522006" y="745069"/>
                      </a:cubicBezTo>
                      <a:lnTo>
                        <a:pt x="521996" y="745050"/>
                      </a:lnTo>
                      <a:cubicBezTo>
                        <a:pt x="521968" y="744966"/>
                        <a:pt x="521940" y="744882"/>
                        <a:pt x="521912" y="744797"/>
                      </a:cubicBezTo>
                      <a:lnTo>
                        <a:pt x="522447" y="744535"/>
                      </a:lnTo>
                      <a:lnTo>
                        <a:pt x="521884" y="744713"/>
                      </a:lnTo>
                      <a:cubicBezTo>
                        <a:pt x="521856" y="744619"/>
                        <a:pt x="521828" y="744525"/>
                        <a:pt x="521809" y="744432"/>
                      </a:cubicBezTo>
                      <a:cubicBezTo>
                        <a:pt x="521762" y="744235"/>
                        <a:pt x="521725" y="744028"/>
                        <a:pt x="521687" y="743822"/>
                      </a:cubicBezTo>
                      <a:lnTo>
                        <a:pt x="521687" y="743644"/>
                      </a:lnTo>
                      <a:lnTo>
                        <a:pt x="522268" y="743541"/>
                      </a:lnTo>
                      <a:lnTo>
                        <a:pt x="521687" y="743579"/>
                      </a:lnTo>
                      <a:cubicBezTo>
                        <a:pt x="521687" y="743419"/>
                        <a:pt x="521678" y="743250"/>
                        <a:pt x="521687" y="743091"/>
                      </a:cubicBezTo>
                      <a:lnTo>
                        <a:pt x="521687" y="742866"/>
                      </a:lnTo>
                      <a:cubicBezTo>
                        <a:pt x="521706" y="742632"/>
                        <a:pt x="521734" y="742397"/>
                        <a:pt x="521781" y="742163"/>
                      </a:cubicBezTo>
                      <a:cubicBezTo>
                        <a:pt x="521950" y="741366"/>
                        <a:pt x="522277" y="740626"/>
                        <a:pt x="522774" y="739969"/>
                      </a:cubicBezTo>
                      <a:cubicBezTo>
                        <a:pt x="523590" y="738891"/>
                        <a:pt x="524800" y="738095"/>
                        <a:pt x="526197" y="737738"/>
                      </a:cubicBezTo>
                      <a:cubicBezTo>
                        <a:pt x="526581" y="737645"/>
                        <a:pt x="526955" y="737560"/>
                        <a:pt x="527322" y="737485"/>
                      </a:cubicBezTo>
                      <a:cubicBezTo>
                        <a:pt x="528427" y="737270"/>
                        <a:pt x="529421" y="737157"/>
                        <a:pt x="530377" y="737157"/>
                      </a:cubicBezTo>
                      <a:close/>
                      <a:moveTo>
                        <a:pt x="563429" y="733838"/>
                      </a:moveTo>
                      <a:cubicBezTo>
                        <a:pt x="563683" y="734457"/>
                        <a:pt x="563861" y="735066"/>
                        <a:pt x="564020" y="735647"/>
                      </a:cubicBezTo>
                      <a:cubicBezTo>
                        <a:pt x="564151" y="736126"/>
                        <a:pt x="564226" y="736660"/>
                        <a:pt x="564226" y="737119"/>
                      </a:cubicBezTo>
                      <a:lnTo>
                        <a:pt x="564236" y="737119"/>
                      </a:lnTo>
                      <a:cubicBezTo>
                        <a:pt x="564236" y="739125"/>
                        <a:pt x="563111" y="740906"/>
                        <a:pt x="561461" y="741816"/>
                      </a:cubicBezTo>
                      <a:cubicBezTo>
                        <a:pt x="563748" y="741844"/>
                        <a:pt x="566139" y="742097"/>
                        <a:pt x="568295" y="743568"/>
                      </a:cubicBezTo>
                      <a:cubicBezTo>
                        <a:pt x="568604" y="743775"/>
                        <a:pt x="569157" y="744150"/>
                        <a:pt x="569476" y="744318"/>
                      </a:cubicBezTo>
                      <a:cubicBezTo>
                        <a:pt x="569551" y="744244"/>
                        <a:pt x="569654" y="744122"/>
                        <a:pt x="569785" y="743944"/>
                      </a:cubicBezTo>
                      <a:cubicBezTo>
                        <a:pt x="571566" y="741544"/>
                        <a:pt x="573769" y="741188"/>
                        <a:pt x="574922" y="741188"/>
                      </a:cubicBezTo>
                      <a:cubicBezTo>
                        <a:pt x="575204" y="741188"/>
                        <a:pt x="575475" y="741216"/>
                        <a:pt x="575757" y="741253"/>
                      </a:cubicBezTo>
                      <a:cubicBezTo>
                        <a:pt x="577181" y="741403"/>
                        <a:pt x="578878" y="740972"/>
                        <a:pt x="580481" y="740541"/>
                      </a:cubicBezTo>
                      <a:lnTo>
                        <a:pt x="580641" y="740494"/>
                      </a:lnTo>
                      <a:cubicBezTo>
                        <a:pt x="582253" y="740053"/>
                        <a:pt x="583931" y="739594"/>
                        <a:pt x="585722" y="739594"/>
                      </a:cubicBezTo>
                      <a:cubicBezTo>
                        <a:pt x="586021" y="739594"/>
                        <a:pt x="586321" y="739603"/>
                        <a:pt x="586612" y="739631"/>
                      </a:cubicBezTo>
                      <a:cubicBezTo>
                        <a:pt x="583931" y="738638"/>
                        <a:pt x="582581" y="736641"/>
                        <a:pt x="581747" y="735085"/>
                      </a:cubicBezTo>
                      <a:cubicBezTo>
                        <a:pt x="581372" y="734363"/>
                        <a:pt x="580462" y="733857"/>
                        <a:pt x="579544" y="733857"/>
                      </a:cubicBezTo>
                      <a:cubicBezTo>
                        <a:pt x="576694" y="733838"/>
                        <a:pt x="573826" y="733838"/>
                        <a:pt x="570844" y="733838"/>
                      </a:cubicBezTo>
                      <a:close/>
                      <a:moveTo>
                        <a:pt x="1870113" y="733791"/>
                      </a:moveTo>
                      <a:cubicBezTo>
                        <a:pt x="1870920" y="733791"/>
                        <a:pt x="1871791" y="733960"/>
                        <a:pt x="1872710" y="734288"/>
                      </a:cubicBezTo>
                      <a:cubicBezTo>
                        <a:pt x="1872682" y="734269"/>
                        <a:pt x="1872823" y="734288"/>
                        <a:pt x="1873048" y="734288"/>
                      </a:cubicBezTo>
                      <a:cubicBezTo>
                        <a:pt x="1873273" y="734288"/>
                        <a:pt x="1873516" y="734288"/>
                        <a:pt x="1873760" y="734269"/>
                      </a:cubicBezTo>
                      <a:lnTo>
                        <a:pt x="1873910" y="734269"/>
                      </a:lnTo>
                      <a:cubicBezTo>
                        <a:pt x="1874257" y="734250"/>
                        <a:pt x="1874594" y="734232"/>
                        <a:pt x="1874950" y="734232"/>
                      </a:cubicBezTo>
                      <a:cubicBezTo>
                        <a:pt x="1878981" y="734232"/>
                        <a:pt x="1881653" y="736360"/>
                        <a:pt x="1882656" y="740381"/>
                      </a:cubicBezTo>
                      <a:lnTo>
                        <a:pt x="1883125" y="742162"/>
                      </a:lnTo>
                      <a:lnTo>
                        <a:pt x="1883106" y="742144"/>
                      </a:lnTo>
                      <a:lnTo>
                        <a:pt x="1882544" y="742294"/>
                      </a:lnTo>
                      <a:lnTo>
                        <a:pt x="1883125" y="742190"/>
                      </a:lnTo>
                      <a:cubicBezTo>
                        <a:pt x="1884521" y="747487"/>
                        <a:pt x="1886265" y="754058"/>
                        <a:pt x="1880313" y="760226"/>
                      </a:cubicBezTo>
                      <a:cubicBezTo>
                        <a:pt x="1880116" y="761286"/>
                        <a:pt x="1880584" y="764060"/>
                        <a:pt x="1881212" y="765466"/>
                      </a:cubicBezTo>
                      <a:cubicBezTo>
                        <a:pt x="1882337" y="765251"/>
                        <a:pt x="1883397" y="765138"/>
                        <a:pt x="1884362" y="765138"/>
                      </a:cubicBezTo>
                      <a:cubicBezTo>
                        <a:pt x="1892152" y="765138"/>
                        <a:pt x="1895086" y="771419"/>
                        <a:pt x="1897233" y="776012"/>
                      </a:cubicBezTo>
                      <a:cubicBezTo>
                        <a:pt x="1897674" y="776959"/>
                        <a:pt x="1897908" y="777925"/>
                        <a:pt x="1897908" y="778853"/>
                      </a:cubicBezTo>
                      <a:cubicBezTo>
                        <a:pt x="1898761" y="778272"/>
                        <a:pt x="1899764" y="777934"/>
                        <a:pt x="1900842" y="777868"/>
                      </a:cubicBezTo>
                      <a:lnTo>
                        <a:pt x="1901217" y="777868"/>
                      </a:lnTo>
                      <a:cubicBezTo>
                        <a:pt x="1901573" y="777868"/>
                        <a:pt x="1901948" y="777897"/>
                        <a:pt x="1902379" y="777962"/>
                      </a:cubicBezTo>
                      <a:cubicBezTo>
                        <a:pt x="1902454" y="777972"/>
                        <a:pt x="1902520" y="777990"/>
                        <a:pt x="1902595" y="778000"/>
                      </a:cubicBezTo>
                      <a:cubicBezTo>
                        <a:pt x="1902979" y="778075"/>
                        <a:pt x="1903270" y="778150"/>
                        <a:pt x="1903570" y="778243"/>
                      </a:cubicBezTo>
                      <a:lnTo>
                        <a:pt x="1903795" y="778318"/>
                      </a:lnTo>
                      <a:cubicBezTo>
                        <a:pt x="1904554" y="778590"/>
                        <a:pt x="1905276" y="778975"/>
                        <a:pt x="1905942" y="779481"/>
                      </a:cubicBezTo>
                      <a:cubicBezTo>
                        <a:pt x="1906692" y="780053"/>
                        <a:pt x="1907357" y="780737"/>
                        <a:pt x="1907929" y="781534"/>
                      </a:cubicBezTo>
                      <a:cubicBezTo>
                        <a:pt x="1909654" y="783952"/>
                        <a:pt x="1910498" y="787496"/>
                        <a:pt x="1909982" y="790139"/>
                      </a:cubicBezTo>
                      <a:cubicBezTo>
                        <a:pt x="1909551" y="792361"/>
                        <a:pt x="1908332" y="793533"/>
                        <a:pt x="1907385" y="794132"/>
                      </a:cubicBezTo>
                      <a:cubicBezTo>
                        <a:pt x="1907038" y="794345"/>
                        <a:pt x="1906851" y="794704"/>
                        <a:pt x="1906823" y="795211"/>
                      </a:cubicBezTo>
                      <a:cubicBezTo>
                        <a:pt x="1906701" y="797432"/>
                        <a:pt x="1905717" y="798688"/>
                        <a:pt x="1904901" y="799354"/>
                      </a:cubicBezTo>
                      <a:lnTo>
                        <a:pt x="1904826" y="799420"/>
                      </a:lnTo>
                      <a:cubicBezTo>
                        <a:pt x="1904676" y="799532"/>
                        <a:pt x="1904536" y="799645"/>
                        <a:pt x="1904376" y="799738"/>
                      </a:cubicBezTo>
                      <a:cubicBezTo>
                        <a:pt x="1904329" y="799767"/>
                        <a:pt x="1904282" y="799794"/>
                        <a:pt x="1904226" y="799823"/>
                      </a:cubicBezTo>
                      <a:cubicBezTo>
                        <a:pt x="1903982" y="799954"/>
                        <a:pt x="1903776" y="800057"/>
                        <a:pt x="1903561" y="800132"/>
                      </a:cubicBezTo>
                      <a:cubicBezTo>
                        <a:pt x="1903411" y="800188"/>
                        <a:pt x="1903261" y="800235"/>
                        <a:pt x="1903111" y="800273"/>
                      </a:cubicBezTo>
                      <a:cubicBezTo>
                        <a:pt x="1903007" y="800301"/>
                        <a:pt x="1902933" y="800319"/>
                        <a:pt x="1902867" y="800329"/>
                      </a:cubicBezTo>
                      <a:cubicBezTo>
                        <a:pt x="1902876" y="800357"/>
                        <a:pt x="1902876" y="800385"/>
                        <a:pt x="1902876" y="800413"/>
                      </a:cubicBezTo>
                      <a:cubicBezTo>
                        <a:pt x="1902970" y="800891"/>
                        <a:pt x="1902989" y="801304"/>
                        <a:pt x="1902970" y="801716"/>
                      </a:cubicBezTo>
                      <a:cubicBezTo>
                        <a:pt x="1902961" y="802026"/>
                        <a:pt x="1902914" y="802326"/>
                        <a:pt x="1902848" y="802626"/>
                      </a:cubicBezTo>
                      <a:cubicBezTo>
                        <a:pt x="1902998" y="802485"/>
                        <a:pt x="1903148" y="802344"/>
                        <a:pt x="1903307" y="802204"/>
                      </a:cubicBezTo>
                      <a:cubicBezTo>
                        <a:pt x="1903439" y="802082"/>
                        <a:pt x="1903579" y="801969"/>
                        <a:pt x="1903729" y="801847"/>
                      </a:cubicBezTo>
                      <a:lnTo>
                        <a:pt x="1903823" y="801773"/>
                      </a:lnTo>
                      <a:cubicBezTo>
                        <a:pt x="1903954" y="801660"/>
                        <a:pt x="1904095" y="801557"/>
                        <a:pt x="1904236" y="801454"/>
                      </a:cubicBezTo>
                      <a:lnTo>
                        <a:pt x="1904357" y="801379"/>
                      </a:lnTo>
                      <a:cubicBezTo>
                        <a:pt x="1904610" y="801210"/>
                        <a:pt x="1904807" y="801088"/>
                        <a:pt x="1905023" y="800966"/>
                      </a:cubicBezTo>
                      <a:cubicBezTo>
                        <a:pt x="1905154" y="800891"/>
                        <a:pt x="1905295" y="800816"/>
                        <a:pt x="1905435" y="800751"/>
                      </a:cubicBezTo>
                      <a:cubicBezTo>
                        <a:pt x="1905501" y="800723"/>
                        <a:pt x="1905567" y="800685"/>
                        <a:pt x="1905642" y="800657"/>
                      </a:cubicBezTo>
                      <a:cubicBezTo>
                        <a:pt x="1905857" y="800563"/>
                        <a:pt x="1906007" y="800507"/>
                        <a:pt x="1906157" y="800451"/>
                      </a:cubicBezTo>
                      <a:cubicBezTo>
                        <a:pt x="1906251" y="800413"/>
                        <a:pt x="1906345" y="800385"/>
                        <a:pt x="1906438" y="800357"/>
                      </a:cubicBezTo>
                      <a:cubicBezTo>
                        <a:pt x="1906617" y="800301"/>
                        <a:pt x="1906795" y="800263"/>
                        <a:pt x="1906973" y="800226"/>
                      </a:cubicBezTo>
                      <a:cubicBezTo>
                        <a:pt x="1907095" y="800207"/>
                        <a:pt x="1907160" y="800188"/>
                        <a:pt x="1907226" y="800179"/>
                      </a:cubicBezTo>
                      <a:cubicBezTo>
                        <a:pt x="1907920" y="800076"/>
                        <a:pt x="1908444" y="800095"/>
                        <a:pt x="1909063" y="800207"/>
                      </a:cubicBezTo>
                      <a:cubicBezTo>
                        <a:pt x="1909410" y="800273"/>
                        <a:pt x="1909682" y="800348"/>
                        <a:pt x="1909963" y="800460"/>
                      </a:cubicBezTo>
                      <a:lnTo>
                        <a:pt x="1910104" y="800516"/>
                      </a:lnTo>
                      <a:cubicBezTo>
                        <a:pt x="1910329" y="800610"/>
                        <a:pt x="1910544" y="800723"/>
                        <a:pt x="1910741" y="800835"/>
                      </a:cubicBezTo>
                      <a:cubicBezTo>
                        <a:pt x="1910845" y="800891"/>
                        <a:pt x="1910910" y="800929"/>
                        <a:pt x="1910966" y="800966"/>
                      </a:cubicBezTo>
                      <a:cubicBezTo>
                        <a:pt x="1911116" y="801060"/>
                        <a:pt x="1911266" y="801173"/>
                        <a:pt x="1911407" y="801276"/>
                      </a:cubicBezTo>
                      <a:cubicBezTo>
                        <a:pt x="1911501" y="801351"/>
                        <a:pt x="1911594" y="801426"/>
                        <a:pt x="1911688" y="801501"/>
                      </a:cubicBezTo>
                      <a:cubicBezTo>
                        <a:pt x="1912438" y="802147"/>
                        <a:pt x="1912944" y="802860"/>
                        <a:pt x="1913132" y="803132"/>
                      </a:cubicBezTo>
                      <a:lnTo>
                        <a:pt x="1913197" y="803235"/>
                      </a:lnTo>
                      <a:cubicBezTo>
                        <a:pt x="1913553" y="803741"/>
                        <a:pt x="1913919" y="804313"/>
                        <a:pt x="1914275" y="804941"/>
                      </a:cubicBezTo>
                      <a:lnTo>
                        <a:pt x="1914378" y="805110"/>
                      </a:lnTo>
                      <a:cubicBezTo>
                        <a:pt x="1914519" y="805363"/>
                        <a:pt x="1914650" y="805616"/>
                        <a:pt x="1914782" y="805869"/>
                      </a:cubicBezTo>
                      <a:lnTo>
                        <a:pt x="1914904" y="806103"/>
                      </a:lnTo>
                      <a:cubicBezTo>
                        <a:pt x="1915035" y="806366"/>
                        <a:pt x="1915156" y="806628"/>
                        <a:pt x="1915278" y="806891"/>
                      </a:cubicBezTo>
                      <a:lnTo>
                        <a:pt x="1915381" y="807116"/>
                      </a:lnTo>
                      <a:cubicBezTo>
                        <a:pt x="1915503" y="807397"/>
                        <a:pt x="1915616" y="807669"/>
                        <a:pt x="1915728" y="807941"/>
                      </a:cubicBezTo>
                      <a:lnTo>
                        <a:pt x="1915803" y="808128"/>
                      </a:lnTo>
                      <a:cubicBezTo>
                        <a:pt x="1915916" y="808419"/>
                        <a:pt x="1916028" y="808709"/>
                        <a:pt x="1916131" y="809000"/>
                      </a:cubicBezTo>
                      <a:lnTo>
                        <a:pt x="1916178" y="809141"/>
                      </a:lnTo>
                      <a:cubicBezTo>
                        <a:pt x="1916282" y="809440"/>
                        <a:pt x="1916385" y="809750"/>
                        <a:pt x="1916488" y="810059"/>
                      </a:cubicBezTo>
                      <a:cubicBezTo>
                        <a:pt x="1916610" y="810462"/>
                        <a:pt x="1916713" y="810800"/>
                        <a:pt x="1916806" y="811128"/>
                      </a:cubicBezTo>
                      <a:cubicBezTo>
                        <a:pt x="1917294" y="812881"/>
                        <a:pt x="1917697" y="814840"/>
                        <a:pt x="1918016" y="817118"/>
                      </a:cubicBezTo>
                      <a:cubicBezTo>
                        <a:pt x="1918100" y="817765"/>
                        <a:pt x="1918184" y="818383"/>
                        <a:pt x="1918259" y="819012"/>
                      </a:cubicBezTo>
                      <a:lnTo>
                        <a:pt x="1918278" y="819218"/>
                      </a:lnTo>
                      <a:cubicBezTo>
                        <a:pt x="1918344" y="819743"/>
                        <a:pt x="1918400" y="820277"/>
                        <a:pt x="1918456" y="820811"/>
                      </a:cubicBezTo>
                      <a:cubicBezTo>
                        <a:pt x="1918456" y="820811"/>
                        <a:pt x="1918484" y="820840"/>
                        <a:pt x="1918484" y="820840"/>
                      </a:cubicBezTo>
                      <a:lnTo>
                        <a:pt x="1918484" y="821083"/>
                      </a:lnTo>
                      <a:cubicBezTo>
                        <a:pt x="1918503" y="821214"/>
                        <a:pt x="1918503" y="821411"/>
                        <a:pt x="1918503" y="821608"/>
                      </a:cubicBezTo>
                      <a:cubicBezTo>
                        <a:pt x="1918484" y="822977"/>
                        <a:pt x="1917941" y="824355"/>
                        <a:pt x="1917003" y="825405"/>
                      </a:cubicBezTo>
                      <a:cubicBezTo>
                        <a:pt x="1915850" y="826651"/>
                        <a:pt x="1914257" y="827289"/>
                        <a:pt x="1912654" y="827214"/>
                      </a:cubicBezTo>
                      <a:cubicBezTo>
                        <a:pt x="1913394" y="831273"/>
                        <a:pt x="1911154" y="833363"/>
                        <a:pt x="1909063" y="834404"/>
                      </a:cubicBezTo>
                      <a:cubicBezTo>
                        <a:pt x="1907901" y="834976"/>
                        <a:pt x="1906692" y="835266"/>
                        <a:pt x="1905454" y="835266"/>
                      </a:cubicBezTo>
                      <a:cubicBezTo>
                        <a:pt x="1905098" y="835266"/>
                        <a:pt x="1904742" y="835238"/>
                        <a:pt x="1904367" y="835182"/>
                      </a:cubicBezTo>
                      <a:lnTo>
                        <a:pt x="1904311" y="835182"/>
                      </a:lnTo>
                      <a:cubicBezTo>
                        <a:pt x="1903973" y="835135"/>
                        <a:pt x="1903617" y="835060"/>
                        <a:pt x="1903232" y="834957"/>
                      </a:cubicBezTo>
                      <a:cubicBezTo>
                        <a:pt x="1903158" y="834938"/>
                        <a:pt x="1903083" y="834920"/>
                        <a:pt x="1903007" y="834891"/>
                      </a:cubicBezTo>
                      <a:cubicBezTo>
                        <a:pt x="1902679" y="834788"/>
                        <a:pt x="1902417" y="834704"/>
                        <a:pt x="1902164" y="834601"/>
                      </a:cubicBezTo>
                      <a:lnTo>
                        <a:pt x="1901845" y="834469"/>
                      </a:lnTo>
                      <a:cubicBezTo>
                        <a:pt x="1901601" y="834366"/>
                        <a:pt x="1901358" y="834254"/>
                        <a:pt x="1901123" y="834132"/>
                      </a:cubicBezTo>
                      <a:lnTo>
                        <a:pt x="1900870" y="834010"/>
                      </a:lnTo>
                      <a:cubicBezTo>
                        <a:pt x="1900561" y="833851"/>
                        <a:pt x="1900270" y="833682"/>
                        <a:pt x="1899980" y="833513"/>
                      </a:cubicBezTo>
                      <a:cubicBezTo>
                        <a:pt x="1899492" y="833223"/>
                        <a:pt x="1899033" y="832923"/>
                        <a:pt x="1898602" y="832641"/>
                      </a:cubicBezTo>
                      <a:lnTo>
                        <a:pt x="1898086" y="832304"/>
                      </a:lnTo>
                      <a:cubicBezTo>
                        <a:pt x="1895527" y="830664"/>
                        <a:pt x="1893924" y="828217"/>
                        <a:pt x="1893455" y="825227"/>
                      </a:cubicBezTo>
                      <a:cubicBezTo>
                        <a:pt x="1893399" y="824852"/>
                        <a:pt x="1893371" y="824449"/>
                        <a:pt x="1893352" y="824027"/>
                      </a:cubicBezTo>
                      <a:cubicBezTo>
                        <a:pt x="1893333" y="823624"/>
                        <a:pt x="1893324" y="823202"/>
                        <a:pt x="1893324" y="822771"/>
                      </a:cubicBezTo>
                      <a:lnTo>
                        <a:pt x="1893324" y="822630"/>
                      </a:lnTo>
                      <a:cubicBezTo>
                        <a:pt x="1892743" y="822574"/>
                        <a:pt x="1892143" y="822489"/>
                        <a:pt x="1891580" y="822405"/>
                      </a:cubicBezTo>
                      <a:cubicBezTo>
                        <a:pt x="1891093" y="822330"/>
                        <a:pt x="1890596" y="822264"/>
                        <a:pt x="1890099" y="822227"/>
                      </a:cubicBezTo>
                      <a:lnTo>
                        <a:pt x="1889931" y="822208"/>
                      </a:lnTo>
                      <a:cubicBezTo>
                        <a:pt x="1889799" y="822189"/>
                        <a:pt x="1889668" y="822180"/>
                        <a:pt x="1889537" y="822180"/>
                      </a:cubicBezTo>
                      <a:cubicBezTo>
                        <a:pt x="1888862" y="822180"/>
                        <a:pt x="1888712" y="822255"/>
                        <a:pt x="1888355" y="822780"/>
                      </a:cubicBezTo>
                      <a:cubicBezTo>
                        <a:pt x="1888121" y="823211"/>
                        <a:pt x="1887512" y="824355"/>
                        <a:pt x="1886218" y="825095"/>
                      </a:cubicBezTo>
                      <a:cubicBezTo>
                        <a:pt x="1885628" y="825424"/>
                        <a:pt x="1884822" y="825639"/>
                        <a:pt x="1884147" y="825639"/>
                      </a:cubicBezTo>
                      <a:cubicBezTo>
                        <a:pt x="1882703" y="825639"/>
                        <a:pt x="1881372" y="824899"/>
                        <a:pt x="1880491" y="823614"/>
                      </a:cubicBezTo>
                      <a:cubicBezTo>
                        <a:pt x="1879300" y="821899"/>
                        <a:pt x="1879056" y="819293"/>
                        <a:pt x="1879891" y="817146"/>
                      </a:cubicBezTo>
                      <a:cubicBezTo>
                        <a:pt x="1881288" y="813537"/>
                        <a:pt x="1884325" y="811690"/>
                        <a:pt x="1886537" y="810341"/>
                      </a:cubicBezTo>
                      <a:cubicBezTo>
                        <a:pt x="1887118" y="809984"/>
                        <a:pt x="1887690" y="809628"/>
                        <a:pt x="1888187" y="809281"/>
                      </a:cubicBezTo>
                      <a:cubicBezTo>
                        <a:pt x="1888131" y="809263"/>
                        <a:pt x="1888065" y="809244"/>
                        <a:pt x="1888009" y="809225"/>
                      </a:cubicBezTo>
                      <a:cubicBezTo>
                        <a:pt x="1886237" y="808634"/>
                        <a:pt x="1883265" y="807650"/>
                        <a:pt x="1882131" y="804828"/>
                      </a:cubicBezTo>
                      <a:cubicBezTo>
                        <a:pt x="1881691" y="803722"/>
                        <a:pt x="1881391" y="801979"/>
                        <a:pt x="1882450" y="799841"/>
                      </a:cubicBezTo>
                      <a:cubicBezTo>
                        <a:pt x="1881672" y="799551"/>
                        <a:pt x="1880950" y="799101"/>
                        <a:pt x="1880284" y="798473"/>
                      </a:cubicBezTo>
                      <a:cubicBezTo>
                        <a:pt x="1880022" y="798229"/>
                        <a:pt x="1879769" y="797967"/>
                        <a:pt x="1879525" y="797667"/>
                      </a:cubicBezTo>
                      <a:cubicBezTo>
                        <a:pt x="1879488" y="797629"/>
                        <a:pt x="1879459" y="797582"/>
                        <a:pt x="1879431" y="797545"/>
                      </a:cubicBezTo>
                      <a:cubicBezTo>
                        <a:pt x="1879216" y="797264"/>
                        <a:pt x="1879038" y="797020"/>
                        <a:pt x="1878878" y="796757"/>
                      </a:cubicBezTo>
                      <a:lnTo>
                        <a:pt x="1878813" y="796645"/>
                      </a:lnTo>
                      <a:cubicBezTo>
                        <a:pt x="1878644" y="796364"/>
                        <a:pt x="1878494" y="796064"/>
                        <a:pt x="1878372" y="795764"/>
                      </a:cubicBezTo>
                      <a:cubicBezTo>
                        <a:pt x="1877782" y="794348"/>
                        <a:pt x="1877632" y="792802"/>
                        <a:pt x="1877903" y="791142"/>
                      </a:cubicBezTo>
                      <a:cubicBezTo>
                        <a:pt x="1878456" y="787814"/>
                        <a:pt x="1881494" y="785302"/>
                        <a:pt x="1884971" y="785302"/>
                      </a:cubicBezTo>
                      <a:cubicBezTo>
                        <a:pt x="1885018" y="785302"/>
                        <a:pt x="1885075" y="785302"/>
                        <a:pt x="1885131" y="785302"/>
                      </a:cubicBezTo>
                      <a:cubicBezTo>
                        <a:pt x="1885168" y="785302"/>
                        <a:pt x="1885196" y="785302"/>
                        <a:pt x="1885225" y="785302"/>
                      </a:cubicBezTo>
                      <a:cubicBezTo>
                        <a:pt x="1885731" y="785321"/>
                        <a:pt x="1886209" y="785386"/>
                        <a:pt x="1886678" y="785499"/>
                      </a:cubicBezTo>
                      <a:cubicBezTo>
                        <a:pt x="1887034" y="785593"/>
                        <a:pt x="1887474" y="785705"/>
                        <a:pt x="1887981" y="785893"/>
                      </a:cubicBezTo>
                      <a:cubicBezTo>
                        <a:pt x="1888431" y="786052"/>
                        <a:pt x="1888843" y="786249"/>
                        <a:pt x="1889227" y="786474"/>
                      </a:cubicBezTo>
                      <a:cubicBezTo>
                        <a:pt x="1889527" y="786652"/>
                        <a:pt x="1889818" y="786849"/>
                        <a:pt x="1890071" y="787064"/>
                      </a:cubicBezTo>
                      <a:cubicBezTo>
                        <a:pt x="1890352" y="787308"/>
                        <a:pt x="1890615" y="787571"/>
                        <a:pt x="1890849" y="787861"/>
                      </a:cubicBezTo>
                      <a:cubicBezTo>
                        <a:pt x="1891102" y="788180"/>
                        <a:pt x="1891318" y="788527"/>
                        <a:pt x="1891496" y="788892"/>
                      </a:cubicBezTo>
                      <a:cubicBezTo>
                        <a:pt x="1891768" y="789455"/>
                        <a:pt x="1891946" y="790092"/>
                        <a:pt x="1892030" y="790767"/>
                      </a:cubicBezTo>
                      <a:cubicBezTo>
                        <a:pt x="1892443" y="790908"/>
                        <a:pt x="1892939" y="791142"/>
                        <a:pt x="1893437" y="791508"/>
                      </a:cubicBezTo>
                      <a:cubicBezTo>
                        <a:pt x="1893671" y="791686"/>
                        <a:pt x="1893896" y="791883"/>
                        <a:pt x="1894102" y="792098"/>
                      </a:cubicBezTo>
                      <a:cubicBezTo>
                        <a:pt x="1894711" y="792745"/>
                        <a:pt x="1895143" y="793542"/>
                        <a:pt x="1895386" y="794479"/>
                      </a:cubicBezTo>
                      <a:cubicBezTo>
                        <a:pt x="1895546" y="795117"/>
                        <a:pt x="1895620" y="795829"/>
                        <a:pt x="1895620" y="796598"/>
                      </a:cubicBezTo>
                      <a:lnTo>
                        <a:pt x="1895620" y="796645"/>
                      </a:lnTo>
                      <a:cubicBezTo>
                        <a:pt x="1895967" y="796504"/>
                        <a:pt x="1896258" y="796411"/>
                        <a:pt x="1896408" y="796373"/>
                      </a:cubicBezTo>
                      <a:cubicBezTo>
                        <a:pt x="1896455" y="796364"/>
                        <a:pt x="1896502" y="796345"/>
                        <a:pt x="1896549" y="796336"/>
                      </a:cubicBezTo>
                      <a:cubicBezTo>
                        <a:pt x="1896155" y="795576"/>
                        <a:pt x="1895883" y="794817"/>
                        <a:pt x="1895733" y="794039"/>
                      </a:cubicBezTo>
                      <a:cubicBezTo>
                        <a:pt x="1895696" y="793842"/>
                        <a:pt x="1895668" y="793645"/>
                        <a:pt x="1895630" y="793439"/>
                      </a:cubicBezTo>
                      <a:lnTo>
                        <a:pt x="1895630" y="793317"/>
                      </a:lnTo>
                      <a:cubicBezTo>
                        <a:pt x="1895611" y="793120"/>
                        <a:pt x="1895602" y="792970"/>
                        <a:pt x="1895602" y="792811"/>
                      </a:cubicBezTo>
                      <a:lnTo>
                        <a:pt x="1895602" y="792614"/>
                      </a:lnTo>
                      <a:cubicBezTo>
                        <a:pt x="1895611" y="792426"/>
                        <a:pt x="1895611" y="792286"/>
                        <a:pt x="1895620" y="792145"/>
                      </a:cubicBezTo>
                      <a:lnTo>
                        <a:pt x="1895639" y="791930"/>
                      </a:lnTo>
                      <a:cubicBezTo>
                        <a:pt x="1895668" y="791733"/>
                        <a:pt x="1895677" y="791592"/>
                        <a:pt x="1895705" y="791452"/>
                      </a:cubicBezTo>
                      <a:cubicBezTo>
                        <a:pt x="1895714" y="791358"/>
                        <a:pt x="1895733" y="791264"/>
                        <a:pt x="1895752" y="791170"/>
                      </a:cubicBezTo>
                      <a:cubicBezTo>
                        <a:pt x="1895780" y="791020"/>
                        <a:pt x="1895818" y="790880"/>
                        <a:pt x="1895855" y="790730"/>
                      </a:cubicBezTo>
                      <a:cubicBezTo>
                        <a:pt x="1895874" y="790636"/>
                        <a:pt x="1895902" y="790542"/>
                        <a:pt x="1895930" y="790439"/>
                      </a:cubicBezTo>
                      <a:cubicBezTo>
                        <a:pt x="1895977" y="790289"/>
                        <a:pt x="1896033" y="790130"/>
                        <a:pt x="1896089" y="789980"/>
                      </a:cubicBezTo>
                      <a:lnTo>
                        <a:pt x="1896192" y="789689"/>
                      </a:lnTo>
                      <a:cubicBezTo>
                        <a:pt x="1896267" y="789520"/>
                        <a:pt x="1896342" y="789342"/>
                        <a:pt x="1896427" y="789174"/>
                      </a:cubicBezTo>
                      <a:cubicBezTo>
                        <a:pt x="1896492" y="789033"/>
                        <a:pt x="1896521" y="788977"/>
                        <a:pt x="1896549" y="788921"/>
                      </a:cubicBezTo>
                      <a:cubicBezTo>
                        <a:pt x="1896633" y="788770"/>
                        <a:pt x="1896708" y="788621"/>
                        <a:pt x="1896802" y="788461"/>
                      </a:cubicBezTo>
                      <a:cubicBezTo>
                        <a:pt x="1896680" y="788264"/>
                        <a:pt x="1896539" y="788077"/>
                        <a:pt x="1896455" y="787964"/>
                      </a:cubicBezTo>
                      <a:cubicBezTo>
                        <a:pt x="1896296" y="787749"/>
                        <a:pt x="1896164" y="787533"/>
                        <a:pt x="1896042" y="787318"/>
                      </a:cubicBezTo>
                      <a:cubicBezTo>
                        <a:pt x="1896005" y="787252"/>
                        <a:pt x="1895977" y="787196"/>
                        <a:pt x="1895949" y="787130"/>
                      </a:cubicBezTo>
                      <a:cubicBezTo>
                        <a:pt x="1895846" y="786933"/>
                        <a:pt x="1895780" y="786793"/>
                        <a:pt x="1895724" y="786652"/>
                      </a:cubicBezTo>
                      <a:cubicBezTo>
                        <a:pt x="1895677" y="786539"/>
                        <a:pt x="1895639" y="786427"/>
                        <a:pt x="1895602" y="786314"/>
                      </a:cubicBezTo>
                      <a:cubicBezTo>
                        <a:pt x="1895564" y="786202"/>
                        <a:pt x="1895527" y="786080"/>
                        <a:pt x="1895490" y="785968"/>
                      </a:cubicBezTo>
                      <a:cubicBezTo>
                        <a:pt x="1895452" y="785837"/>
                        <a:pt x="1895414" y="785705"/>
                        <a:pt x="1895386" y="785565"/>
                      </a:cubicBezTo>
                      <a:lnTo>
                        <a:pt x="1895349" y="785368"/>
                      </a:lnTo>
                      <a:cubicBezTo>
                        <a:pt x="1895217" y="784693"/>
                        <a:pt x="1895189" y="784037"/>
                        <a:pt x="1895255" y="783399"/>
                      </a:cubicBezTo>
                      <a:cubicBezTo>
                        <a:pt x="1894674" y="783699"/>
                        <a:pt x="1894018" y="783877"/>
                        <a:pt x="1893324" y="783924"/>
                      </a:cubicBezTo>
                      <a:cubicBezTo>
                        <a:pt x="1893183" y="783952"/>
                        <a:pt x="1893099" y="783952"/>
                        <a:pt x="1893015" y="783952"/>
                      </a:cubicBezTo>
                      <a:lnTo>
                        <a:pt x="1892902" y="783952"/>
                      </a:lnTo>
                      <a:cubicBezTo>
                        <a:pt x="1892115" y="783934"/>
                        <a:pt x="1891355" y="783746"/>
                        <a:pt x="1890633" y="783399"/>
                      </a:cubicBezTo>
                      <a:cubicBezTo>
                        <a:pt x="1890202" y="783193"/>
                        <a:pt x="1889771" y="782949"/>
                        <a:pt x="1889377" y="782677"/>
                      </a:cubicBezTo>
                      <a:cubicBezTo>
                        <a:pt x="1888225" y="781890"/>
                        <a:pt x="1887474" y="781009"/>
                        <a:pt x="1887006" y="780409"/>
                      </a:cubicBezTo>
                      <a:cubicBezTo>
                        <a:pt x="1886790" y="780118"/>
                        <a:pt x="1886546" y="779837"/>
                        <a:pt x="1886256" y="779537"/>
                      </a:cubicBezTo>
                      <a:cubicBezTo>
                        <a:pt x="1886209" y="779490"/>
                        <a:pt x="1886162" y="779453"/>
                        <a:pt x="1886115" y="779406"/>
                      </a:cubicBezTo>
                      <a:lnTo>
                        <a:pt x="1886031" y="779331"/>
                      </a:lnTo>
                      <a:cubicBezTo>
                        <a:pt x="1885843" y="779153"/>
                        <a:pt x="1885637" y="778984"/>
                        <a:pt x="1885431" y="778825"/>
                      </a:cubicBezTo>
                      <a:cubicBezTo>
                        <a:pt x="1885346" y="778759"/>
                        <a:pt x="1885253" y="778693"/>
                        <a:pt x="1885168" y="778637"/>
                      </a:cubicBezTo>
                      <a:cubicBezTo>
                        <a:pt x="1884934" y="778478"/>
                        <a:pt x="1884700" y="778337"/>
                        <a:pt x="1884447" y="778206"/>
                      </a:cubicBezTo>
                      <a:lnTo>
                        <a:pt x="1884250" y="778103"/>
                      </a:lnTo>
                      <a:cubicBezTo>
                        <a:pt x="1883893" y="777934"/>
                        <a:pt x="1883547" y="777793"/>
                        <a:pt x="1883190" y="777690"/>
                      </a:cubicBezTo>
                      <a:cubicBezTo>
                        <a:pt x="1882506" y="777484"/>
                        <a:pt x="1881756" y="777353"/>
                        <a:pt x="1880922" y="777287"/>
                      </a:cubicBezTo>
                      <a:cubicBezTo>
                        <a:pt x="1881391" y="778497"/>
                        <a:pt x="1881512" y="779856"/>
                        <a:pt x="1881316" y="781412"/>
                      </a:cubicBezTo>
                      <a:cubicBezTo>
                        <a:pt x="1881278" y="781674"/>
                        <a:pt x="1881250" y="781852"/>
                        <a:pt x="1881222" y="782021"/>
                      </a:cubicBezTo>
                      <a:lnTo>
                        <a:pt x="1881203" y="782152"/>
                      </a:lnTo>
                      <a:lnTo>
                        <a:pt x="1881044" y="782968"/>
                      </a:lnTo>
                      <a:cubicBezTo>
                        <a:pt x="1881006" y="783137"/>
                        <a:pt x="1880950" y="783287"/>
                        <a:pt x="1880903" y="783437"/>
                      </a:cubicBezTo>
                      <a:lnTo>
                        <a:pt x="1880856" y="783558"/>
                      </a:lnTo>
                      <a:cubicBezTo>
                        <a:pt x="1880069" y="785949"/>
                        <a:pt x="1877941" y="787486"/>
                        <a:pt x="1875457" y="787486"/>
                      </a:cubicBezTo>
                      <a:cubicBezTo>
                        <a:pt x="1875007" y="787486"/>
                        <a:pt x="1874585" y="787440"/>
                        <a:pt x="1874182" y="787346"/>
                      </a:cubicBezTo>
                      <a:cubicBezTo>
                        <a:pt x="1870216" y="786530"/>
                        <a:pt x="1869120" y="783043"/>
                        <a:pt x="1868595" y="781374"/>
                      </a:cubicBezTo>
                      <a:cubicBezTo>
                        <a:pt x="1868370" y="780624"/>
                        <a:pt x="1868135" y="779959"/>
                        <a:pt x="1867901" y="779256"/>
                      </a:cubicBezTo>
                      <a:cubicBezTo>
                        <a:pt x="1867648" y="778534"/>
                        <a:pt x="1867554" y="777765"/>
                        <a:pt x="1867620" y="776959"/>
                      </a:cubicBezTo>
                      <a:lnTo>
                        <a:pt x="1867620" y="776893"/>
                      </a:lnTo>
                      <a:cubicBezTo>
                        <a:pt x="1867638" y="776650"/>
                        <a:pt x="1867667" y="776434"/>
                        <a:pt x="1867714" y="776219"/>
                      </a:cubicBezTo>
                      <a:cubicBezTo>
                        <a:pt x="1867779" y="775937"/>
                        <a:pt x="1867836" y="775722"/>
                        <a:pt x="1867901" y="775515"/>
                      </a:cubicBezTo>
                      <a:lnTo>
                        <a:pt x="1867939" y="775384"/>
                      </a:lnTo>
                      <a:cubicBezTo>
                        <a:pt x="1868014" y="775197"/>
                        <a:pt x="1868088" y="775009"/>
                        <a:pt x="1868173" y="774822"/>
                      </a:cubicBezTo>
                      <a:cubicBezTo>
                        <a:pt x="1868210" y="774747"/>
                        <a:pt x="1868229" y="774700"/>
                        <a:pt x="1868248" y="774662"/>
                      </a:cubicBezTo>
                      <a:cubicBezTo>
                        <a:pt x="1868304" y="774550"/>
                        <a:pt x="1868360" y="774437"/>
                        <a:pt x="1868426" y="774325"/>
                      </a:cubicBezTo>
                      <a:cubicBezTo>
                        <a:pt x="1868145" y="773866"/>
                        <a:pt x="1867826" y="773369"/>
                        <a:pt x="1867442" y="772797"/>
                      </a:cubicBezTo>
                      <a:cubicBezTo>
                        <a:pt x="1867067" y="772244"/>
                        <a:pt x="1866682" y="771691"/>
                        <a:pt x="1866298" y="771147"/>
                      </a:cubicBezTo>
                      <a:lnTo>
                        <a:pt x="1866176" y="770969"/>
                      </a:lnTo>
                      <a:cubicBezTo>
                        <a:pt x="1862539" y="765813"/>
                        <a:pt x="1858011" y="759401"/>
                        <a:pt x="1862305" y="750224"/>
                      </a:cubicBezTo>
                      <a:cubicBezTo>
                        <a:pt x="1862380" y="750065"/>
                        <a:pt x="1862436" y="749887"/>
                        <a:pt x="1862492" y="749699"/>
                      </a:cubicBezTo>
                      <a:cubicBezTo>
                        <a:pt x="1862633" y="749230"/>
                        <a:pt x="1862717" y="748640"/>
                        <a:pt x="1862754" y="747899"/>
                      </a:cubicBezTo>
                      <a:cubicBezTo>
                        <a:pt x="1862773" y="747534"/>
                        <a:pt x="1862792" y="747177"/>
                        <a:pt x="1862792" y="746821"/>
                      </a:cubicBezTo>
                      <a:lnTo>
                        <a:pt x="1862792" y="746709"/>
                      </a:lnTo>
                      <a:cubicBezTo>
                        <a:pt x="1862792" y="746362"/>
                        <a:pt x="1862792" y="745996"/>
                        <a:pt x="1862792" y="745631"/>
                      </a:cubicBezTo>
                      <a:cubicBezTo>
                        <a:pt x="1862792" y="745181"/>
                        <a:pt x="1862802" y="744731"/>
                        <a:pt x="1862811" y="744272"/>
                      </a:cubicBezTo>
                      <a:lnTo>
                        <a:pt x="1862811" y="744019"/>
                      </a:lnTo>
                      <a:cubicBezTo>
                        <a:pt x="1862830" y="742950"/>
                        <a:pt x="1862886" y="742116"/>
                        <a:pt x="1862989" y="741319"/>
                      </a:cubicBezTo>
                      <a:cubicBezTo>
                        <a:pt x="1863626" y="736744"/>
                        <a:pt x="1866420" y="733791"/>
                        <a:pt x="1870113" y="733791"/>
                      </a:cubicBezTo>
                      <a:close/>
                      <a:moveTo>
                        <a:pt x="941799" y="732197"/>
                      </a:moveTo>
                      <a:cubicBezTo>
                        <a:pt x="941246" y="733623"/>
                        <a:pt x="941518" y="734897"/>
                        <a:pt x="942202" y="737138"/>
                      </a:cubicBezTo>
                      <a:cubicBezTo>
                        <a:pt x="942418" y="737841"/>
                        <a:pt x="942653" y="738600"/>
                        <a:pt x="942821" y="739369"/>
                      </a:cubicBezTo>
                      <a:cubicBezTo>
                        <a:pt x="943674" y="743296"/>
                        <a:pt x="944171" y="747487"/>
                        <a:pt x="942034" y="751480"/>
                      </a:cubicBezTo>
                      <a:cubicBezTo>
                        <a:pt x="941256" y="752905"/>
                        <a:pt x="940993" y="754724"/>
                        <a:pt x="940731" y="756477"/>
                      </a:cubicBezTo>
                      <a:lnTo>
                        <a:pt x="940731" y="756570"/>
                      </a:lnTo>
                      <a:cubicBezTo>
                        <a:pt x="940290" y="759683"/>
                        <a:pt x="939831" y="762889"/>
                        <a:pt x="937056" y="765204"/>
                      </a:cubicBezTo>
                      <a:cubicBezTo>
                        <a:pt x="934975" y="766938"/>
                        <a:pt x="934956" y="767604"/>
                        <a:pt x="936906" y="770304"/>
                      </a:cubicBezTo>
                      <a:cubicBezTo>
                        <a:pt x="938050" y="771897"/>
                        <a:pt x="938772" y="772956"/>
                        <a:pt x="939006" y="774381"/>
                      </a:cubicBezTo>
                      <a:lnTo>
                        <a:pt x="938997" y="774381"/>
                      </a:lnTo>
                      <a:cubicBezTo>
                        <a:pt x="939100" y="775009"/>
                        <a:pt x="939090" y="775656"/>
                        <a:pt x="938959" y="776312"/>
                      </a:cubicBezTo>
                      <a:cubicBezTo>
                        <a:pt x="938659" y="777709"/>
                        <a:pt x="938528" y="778796"/>
                        <a:pt x="938556" y="779724"/>
                      </a:cubicBezTo>
                      <a:cubicBezTo>
                        <a:pt x="938612" y="782059"/>
                        <a:pt x="939268" y="785049"/>
                        <a:pt x="942081" y="786015"/>
                      </a:cubicBezTo>
                      <a:cubicBezTo>
                        <a:pt x="945174" y="787083"/>
                        <a:pt x="946824" y="789080"/>
                        <a:pt x="948427" y="791002"/>
                      </a:cubicBezTo>
                      <a:cubicBezTo>
                        <a:pt x="948867" y="791555"/>
                        <a:pt x="949215" y="791977"/>
                        <a:pt x="949589" y="792370"/>
                      </a:cubicBezTo>
                      <a:cubicBezTo>
                        <a:pt x="950011" y="792839"/>
                        <a:pt x="950377" y="793261"/>
                        <a:pt x="950733" y="793683"/>
                      </a:cubicBezTo>
                      <a:lnTo>
                        <a:pt x="951521" y="794601"/>
                      </a:lnTo>
                      <a:cubicBezTo>
                        <a:pt x="951811" y="794939"/>
                        <a:pt x="952102" y="795276"/>
                        <a:pt x="952392" y="795614"/>
                      </a:cubicBezTo>
                      <a:lnTo>
                        <a:pt x="1000754" y="790589"/>
                      </a:lnTo>
                      <a:close/>
                      <a:moveTo>
                        <a:pt x="1788980" y="731663"/>
                      </a:moveTo>
                      <a:cubicBezTo>
                        <a:pt x="1788202" y="732582"/>
                        <a:pt x="1787771" y="733454"/>
                        <a:pt x="1787808" y="734072"/>
                      </a:cubicBezTo>
                      <a:cubicBezTo>
                        <a:pt x="1787930" y="736191"/>
                        <a:pt x="1789561" y="737738"/>
                        <a:pt x="1791698" y="737747"/>
                      </a:cubicBezTo>
                      <a:cubicBezTo>
                        <a:pt x="1792786" y="737663"/>
                        <a:pt x="1794061" y="737053"/>
                        <a:pt x="1795289" y="736041"/>
                      </a:cubicBezTo>
                      <a:close/>
                      <a:moveTo>
                        <a:pt x="562801" y="727998"/>
                      </a:moveTo>
                      <a:lnTo>
                        <a:pt x="570835" y="727998"/>
                      </a:lnTo>
                      <a:cubicBezTo>
                        <a:pt x="573826" y="727998"/>
                        <a:pt x="576713" y="728008"/>
                        <a:pt x="579591" y="728026"/>
                      </a:cubicBezTo>
                      <a:cubicBezTo>
                        <a:pt x="582656" y="728055"/>
                        <a:pt x="585524" y="729761"/>
                        <a:pt x="586893" y="732357"/>
                      </a:cubicBezTo>
                      <a:cubicBezTo>
                        <a:pt x="587653" y="733782"/>
                        <a:pt x="588309" y="734260"/>
                        <a:pt x="589696" y="734391"/>
                      </a:cubicBezTo>
                      <a:cubicBezTo>
                        <a:pt x="592846" y="734663"/>
                        <a:pt x="595096" y="737504"/>
                        <a:pt x="594815" y="740850"/>
                      </a:cubicBezTo>
                      <a:cubicBezTo>
                        <a:pt x="594561" y="743784"/>
                        <a:pt x="592068" y="746175"/>
                        <a:pt x="589256" y="746175"/>
                      </a:cubicBezTo>
                      <a:cubicBezTo>
                        <a:pt x="588543" y="746175"/>
                        <a:pt x="587887" y="746043"/>
                        <a:pt x="587249" y="745753"/>
                      </a:cubicBezTo>
                      <a:cubicBezTo>
                        <a:pt x="586771" y="745537"/>
                        <a:pt x="586284" y="745434"/>
                        <a:pt x="585703" y="745434"/>
                      </a:cubicBezTo>
                      <a:cubicBezTo>
                        <a:pt x="584690" y="745434"/>
                        <a:pt x="583481" y="745762"/>
                        <a:pt x="582197" y="746118"/>
                      </a:cubicBezTo>
                      <a:lnTo>
                        <a:pt x="582075" y="746156"/>
                      </a:lnTo>
                      <a:cubicBezTo>
                        <a:pt x="580406" y="746615"/>
                        <a:pt x="578513" y="747131"/>
                        <a:pt x="576422" y="747131"/>
                      </a:cubicBezTo>
                      <a:cubicBezTo>
                        <a:pt x="575888" y="747131"/>
                        <a:pt x="575344" y="747074"/>
                        <a:pt x="574866" y="747028"/>
                      </a:cubicBezTo>
                      <a:cubicBezTo>
                        <a:pt x="574810" y="747046"/>
                        <a:pt x="574679" y="747121"/>
                        <a:pt x="574500" y="747374"/>
                      </a:cubicBezTo>
                      <a:cubicBezTo>
                        <a:pt x="573122" y="749268"/>
                        <a:pt x="571435" y="750233"/>
                        <a:pt x="569570" y="750233"/>
                      </a:cubicBezTo>
                      <a:cubicBezTo>
                        <a:pt x="567704" y="750233"/>
                        <a:pt x="566279" y="749268"/>
                        <a:pt x="565033" y="748424"/>
                      </a:cubicBezTo>
                      <a:cubicBezTo>
                        <a:pt x="564086" y="747768"/>
                        <a:pt x="562858" y="747646"/>
                        <a:pt x="561170" y="747646"/>
                      </a:cubicBezTo>
                      <a:lnTo>
                        <a:pt x="558827" y="747674"/>
                      </a:lnTo>
                      <a:cubicBezTo>
                        <a:pt x="557824" y="747674"/>
                        <a:pt x="556942" y="747627"/>
                        <a:pt x="556127" y="747534"/>
                      </a:cubicBezTo>
                      <a:cubicBezTo>
                        <a:pt x="556043" y="747534"/>
                        <a:pt x="555968" y="747553"/>
                        <a:pt x="555893" y="747553"/>
                      </a:cubicBezTo>
                      <a:cubicBezTo>
                        <a:pt x="555799" y="747562"/>
                        <a:pt x="555696" y="747581"/>
                        <a:pt x="555593" y="747581"/>
                      </a:cubicBezTo>
                      <a:cubicBezTo>
                        <a:pt x="555171" y="747627"/>
                        <a:pt x="554730" y="747674"/>
                        <a:pt x="554290" y="747674"/>
                      </a:cubicBezTo>
                      <a:cubicBezTo>
                        <a:pt x="552865" y="747674"/>
                        <a:pt x="551599" y="747271"/>
                        <a:pt x="550512" y="746493"/>
                      </a:cubicBezTo>
                      <a:lnTo>
                        <a:pt x="550512" y="746503"/>
                      </a:lnTo>
                      <a:cubicBezTo>
                        <a:pt x="548431" y="745003"/>
                        <a:pt x="547540" y="743119"/>
                        <a:pt x="547878" y="740916"/>
                      </a:cubicBezTo>
                      <a:cubicBezTo>
                        <a:pt x="548290" y="738178"/>
                        <a:pt x="550437" y="736332"/>
                        <a:pt x="553212" y="736313"/>
                      </a:cubicBezTo>
                      <a:cubicBezTo>
                        <a:pt x="554262" y="736313"/>
                        <a:pt x="555199" y="736397"/>
                        <a:pt x="556155" y="736491"/>
                      </a:cubicBezTo>
                      <a:lnTo>
                        <a:pt x="556530" y="736529"/>
                      </a:lnTo>
                      <a:cubicBezTo>
                        <a:pt x="557083" y="736575"/>
                        <a:pt x="557655" y="736641"/>
                        <a:pt x="558227" y="736641"/>
                      </a:cubicBezTo>
                      <a:cubicBezTo>
                        <a:pt x="558152" y="736416"/>
                        <a:pt x="558077" y="736201"/>
                        <a:pt x="557993" y="736004"/>
                      </a:cubicBezTo>
                      <a:cubicBezTo>
                        <a:pt x="557018" y="733801"/>
                        <a:pt x="557027" y="731888"/>
                        <a:pt x="558049" y="730304"/>
                      </a:cubicBezTo>
                      <a:cubicBezTo>
                        <a:pt x="558724" y="729254"/>
                        <a:pt x="560092" y="727998"/>
                        <a:pt x="562801" y="727998"/>
                      </a:cubicBezTo>
                      <a:close/>
                      <a:moveTo>
                        <a:pt x="542994" y="725224"/>
                      </a:moveTo>
                      <a:lnTo>
                        <a:pt x="539057" y="729564"/>
                      </a:lnTo>
                      <a:cubicBezTo>
                        <a:pt x="539638" y="729582"/>
                        <a:pt x="540200" y="729592"/>
                        <a:pt x="540753" y="729592"/>
                      </a:cubicBezTo>
                      <a:cubicBezTo>
                        <a:pt x="543088" y="729592"/>
                        <a:pt x="545637" y="729423"/>
                        <a:pt x="548468" y="728223"/>
                      </a:cubicBezTo>
                      <a:cubicBezTo>
                        <a:pt x="548656" y="728148"/>
                        <a:pt x="548834" y="728083"/>
                        <a:pt x="549012" y="728026"/>
                      </a:cubicBezTo>
                      <a:cubicBezTo>
                        <a:pt x="549050" y="728008"/>
                        <a:pt x="549087" y="727998"/>
                        <a:pt x="549115" y="727989"/>
                      </a:cubicBezTo>
                      <a:cubicBezTo>
                        <a:pt x="549059" y="727867"/>
                        <a:pt x="549003" y="727792"/>
                        <a:pt x="548974" y="727773"/>
                      </a:cubicBezTo>
                      <a:cubicBezTo>
                        <a:pt x="546762" y="727173"/>
                        <a:pt x="544728" y="726170"/>
                        <a:pt x="542994" y="725224"/>
                      </a:cubicBezTo>
                      <a:close/>
                      <a:moveTo>
                        <a:pt x="1794595" y="725064"/>
                      </a:moveTo>
                      <a:cubicBezTo>
                        <a:pt x="1794576" y="725298"/>
                        <a:pt x="1794539" y="725532"/>
                        <a:pt x="1794492" y="725767"/>
                      </a:cubicBezTo>
                      <a:cubicBezTo>
                        <a:pt x="1794361" y="726404"/>
                        <a:pt x="1794107" y="727014"/>
                        <a:pt x="1793733" y="727576"/>
                      </a:cubicBezTo>
                      <a:lnTo>
                        <a:pt x="1798870" y="731138"/>
                      </a:lnTo>
                      <a:cubicBezTo>
                        <a:pt x="1799179" y="730041"/>
                        <a:pt x="1798607" y="728476"/>
                        <a:pt x="1798270" y="728326"/>
                      </a:cubicBezTo>
                      <a:cubicBezTo>
                        <a:pt x="1798195" y="728298"/>
                        <a:pt x="1798110" y="728260"/>
                        <a:pt x="1798026" y="728242"/>
                      </a:cubicBezTo>
                      <a:cubicBezTo>
                        <a:pt x="1796395" y="727754"/>
                        <a:pt x="1795167" y="726545"/>
                        <a:pt x="1794595" y="725064"/>
                      </a:cubicBezTo>
                      <a:close/>
                      <a:moveTo>
                        <a:pt x="449664" y="722167"/>
                      </a:moveTo>
                      <a:cubicBezTo>
                        <a:pt x="446862" y="722814"/>
                        <a:pt x="445333" y="724558"/>
                        <a:pt x="444715" y="727792"/>
                      </a:cubicBezTo>
                      <a:cubicBezTo>
                        <a:pt x="443627" y="733407"/>
                        <a:pt x="440103" y="737654"/>
                        <a:pt x="437272" y="741075"/>
                      </a:cubicBezTo>
                      <a:cubicBezTo>
                        <a:pt x="436241" y="742303"/>
                        <a:pt x="434769" y="742997"/>
                        <a:pt x="433203" y="742997"/>
                      </a:cubicBezTo>
                      <a:cubicBezTo>
                        <a:pt x="432350" y="742997"/>
                        <a:pt x="431516" y="742791"/>
                        <a:pt x="430775" y="742397"/>
                      </a:cubicBezTo>
                      <a:cubicBezTo>
                        <a:pt x="430213" y="742097"/>
                        <a:pt x="429604" y="741956"/>
                        <a:pt x="428929" y="741956"/>
                      </a:cubicBezTo>
                      <a:cubicBezTo>
                        <a:pt x="427673" y="741956"/>
                        <a:pt x="426304" y="742444"/>
                        <a:pt x="424973" y="742913"/>
                      </a:cubicBezTo>
                      <a:lnTo>
                        <a:pt x="424457" y="743081"/>
                      </a:lnTo>
                      <a:cubicBezTo>
                        <a:pt x="424045" y="743231"/>
                        <a:pt x="423623" y="743381"/>
                        <a:pt x="423210" y="743494"/>
                      </a:cubicBezTo>
                      <a:cubicBezTo>
                        <a:pt x="422573" y="743700"/>
                        <a:pt x="421851" y="744019"/>
                        <a:pt x="421148" y="744337"/>
                      </a:cubicBezTo>
                      <a:cubicBezTo>
                        <a:pt x="419433" y="745115"/>
                        <a:pt x="417961" y="745762"/>
                        <a:pt x="416227" y="745762"/>
                      </a:cubicBezTo>
                      <a:cubicBezTo>
                        <a:pt x="414492" y="745762"/>
                        <a:pt x="412993" y="745059"/>
                        <a:pt x="411774" y="743653"/>
                      </a:cubicBezTo>
                      <a:cubicBezTo>
                        <a:pt x="410902" y="742678"/>
                        <a:pt x="409449" y="742116"/>
                        <a:pt x="408034" y="741572"/>
                      </a:cubicBezTo>
                      <a:cubicBezTo>
                        <a:pt x="406328" y="740906"/>
                        <a:pt x="404425" y="740166"/>
                        <a:pt x="403215" y="738544"/>
                      </a:cubicBezTo>
                      <a:lnTo>
                        <a:pt x="388976" y="756749"/>
                      </a:lnTo>
                      <a:cubicBezTo>
                        <a:pt x="392322" y="758192"/>
                        <a:pt x="395885" y="759458"/>
                        <a:pt x="399475" y="759458"/>
                      </a:cubicBezTo>
                      <a:cubicBezTo>
                        <a:pt x="402250" y="759458"/>
                        <a:pt x="404931" y="758680"/>
                        <a:pt x="407434" y="757142"/>
                      </a:cubicBezTo>
                      <a:cubicBezTo>
                        <a:pt x="408615" y="756411"/>
                        <a:pt x="409890" y="756046"/>
                        <a:pt x="411212" y="756046"/>
                      </a:cubicBezTo>
                      <a:cubicBezTo>
                        <a:pt x="413527" y="756046"/>
                        <a:pt x="415842" y="757133"/>
                        <a:pt x="418308" y="759374"/>
                      </a:cubicBezTo>
                      <a:cubicBezTo>
                        <a:pt x="419826" y="760752"/>
                        <a:pt x="421345" y="762092"/>
                        <a:pt x="422873" y="763433"/>
                      </a:cubicBezTo>
                      <a:lnTo>
                        <a:pt x="423276" y="763789"/>
                      </a:lnTo>
                      <a:lnTo>
                        <a:pt x="424429" y="764801"/>
                      </a:lnTo>
                      <a:lnTo>
                        <a:pt x="477365" y="762673"/>
                      </a:lnTo>
                      <a:cubicBezTo>
                        <a:pt x="473447" y="761651"/>
                        <a:pt x="470006" y="761520"/>
                        <a:pt x="466613" y="762176"/>
                      </a:cubicBezTo>
                      <a:cubicBezTo>
                        <a:pt x="464625" y="762561"/>
                        <a:pt x="461888" y="763095"/>
                        <a:pt x="459160" y="763095"/>
                      </a:cubicBezTo>
                      <a:cubicBezTo>
                        <a:pt x="458438" y="763095"/>
                        <a:pt x="457717" y="763057"/>
                        <a:pt x="456948" y="762973"/>
                      </a:cubicBezTo>
                      <a:cubicBezTo>
                        <a:pt x="455148" y="762776"/>
                        <a:pt x="453602" y="761689"/>
                        <a:pt x="452814" y="760076"/>
                      </a:cubicBezTo>
                      <a:cubicBezTo>
                        <a:pt x="452017" y="758464"/>
                        <a:pt x="452101" y="756571"/>
                        <a:pt x="453039" y="755033"/>
                      </a:cubicBezTo>
                      <a:cubicBezTo>
                        <a:pt x="453808" y="753777"/>
                        <a:pt x="453789" y="752006"/>
                        <a:pt x="453789" y="750299"/>
                      </a:cubicBezTo>
                      <a:cubicBezTo>
                        <a:pt x="453780" y="749324"/>
                        <a:pt x="453789" y="748275"/>
                        <a:pt x="453911" y="747253"/>
                      </a:cubicBezTo>
                      <a:lnTo>
                        <a:pt x="453901" y="747262"/>
                      </a:lnTo>
                      <a:cubicBezTo>
                        <a:pt x="454183" y="744590"/>
                        <a:pt x="456104" y="742913"/>
                        <a:pt x="457510" y="741684"/>
                      </a:cubicBezTo>
                      <a:cubicBezTo>
                        <a:pt x="459179" y="740222"/>
                        <a:pt x="459629" y="739585"/>
                        <a:pt x="459610" y="738713"/>
                      </a:cubicBezTo>
                      <a:cubicBezTo>
                        <a:pt x="459545" y="736154"/>
                        <a:pt x="459845" y="733820"/>
                        <a:pt x="460510" y="731607"/>
                      </a:cubicBezTo>
                      <a:close/>
                      <a:moveTo>
                        <a:pt x="463051" y="720068"/>
                      </a:moveTo>
                      <a:lnTo>
                        <a:pt x="457350" y="720900"/>
                      </a:lnTo>
                      <a:lnTo>
                        <a:pt x="457342" y="720893"/>
                      </a:lnTo>
                      <a:lnTo>
                        <a:pt x="457332" y="720902"/>
                      </a:lnTo>
                      <a:lnTo>
                        <a:pt x="457350" y="720900"/>
                      </a:lnTo>
                      <a:lnTo>
                        <a:pt x="463182" y="725983"/>
                      </a:lnTo>
                      <a:cubicBezTo>
                        <a:pt x="463932" y="724830"/>
                        <a:pt x="464794" y="723705"/>
                        <a:pt x="465797" y="722570"/>
                      </a:cubicBezTo>
                      <a:cubicBezTo>
                        <a:pt x="466538" y="721727"/>
                        <a:pt x="466603" y="721192"/>
                        <a:pt x="466538" y="721033"/>
                      </a:cubicBezTo>
                      <a:cubicBezTo>
                        <a:pt x="466425" y="720771"/>
                        <a:pt x="465544" y="720161"/>
                        <a:pt x="463632" y="720068"/>
                      </a:cubicBezTo>
                      <a:close/>
                      <a:moveTo>
                        <a:pt x="521545" y="715259"/>
                      </a:moveTo>
                      <a:lnTo>
                        <a:pt x="521142" y="716543"/>
                      </a:lnTo>
                      <a:lnTo>
                        <a:pt x="521152" y="716543"/>
                      </a:lnTo>
                      <a:cubicBezTo>
                        <a:pt x="523467" y="717396"/>
                        <a:pt x="526411" y="719027"/>
                        <a:pt x="528005" y="723030"/>
                      </a:cubicBezTo>
                      <a:cubicBezTo>
                        <a:pt x="528033" y="723030"/>
                        <a:pt x="528070" y="723039"/>
                        <a:pt x="528108" y="723039"/>
                      </a:cubicBezTo>
                      <a:cubicBezTo>
                        <a:pt x="528173" y="723049"/>
                        <a:pt x="528248" y="723067"/>
                        <a:pt x="528314" y="723067"/>
                      </a:cubicBezTo>
                      <a:cubicBezTo>
                        <a:pt x="529804" y="723143"/>
                        <a:pt x="531192" y="723846"/>
                        <a:pt x="532129" y="724989"/>
                      </a:cubicBezTo>
                      <a:cubicBezTo>
                        <a:pt x="532673" y="725655"/>
                        <a:pt x="533039" y="726424"/>
                        <a:pt x="533207" y="727248"/>
                      </a:cubicBezTo>
                      <a:lnTo>
                        <a:pt x="537716" y="722280"/>
                      </a:lnTo>
                      <a:cubicBezTo>
                        <a:pt x="536310" y="721549"/>
                        <a:pt x="534689" y="720799"/>
                        <a:pt x="532945" y="720340"/>
                      </a:cubicBezTo>
                      <a:cubicBezTo>
                        <a:pt x="528858" y="719308"/>
                        <a:pt x="525080" y="717293"/>
                        <a:pt x="521545" y="715259"/>
                      </a:cubicBezTo>
                      <a:close/>
                      <a:moveTo>
                        <a:pt x="1518029" y="710412"/>
                      </a:moveTo>
                      <a:lnTo>
                        <a:pt x="1518038" y="710431"/>
                      </a:lnTo>
                      <a:lnTo>
                        <a:pt x="1518028" y="710419"/>
                      </a:lnTo>
                      <a:close/>
                      <a:moveTo>
                        <a:pt x="497594" y="708519"/>
                      </a:moveTo>
                      <a:cubicBezTo>
                        <a:pt x="494773" y="708519"/>
                        <a:pt x="491614" y="709569"/>
                        <a:pt x="488202" y="711622"/>
                      </a:cubicBezTo>
                      <a:cubicBezTo>
                        <a:pt x="487817" y="711866"/>
                        <a:pt x="487471" y="712081"/>
                        <a:pt x="487189" y="712297"/>
                      </a:cubicBezTo>
                      <a:lnTo>
                        <a:pt x="487199" y="712297"/>
                      </a:lnTo>
                      <a:cubicBezTo>
                        <a:pt x="487264" y="712287"/>
                        <a:pt x="487321" y="712259"/>
                        <a:pt x="487377" y="712240"/>
                      </a:cubicBezTo>
                      <a:cubicBezTo>
                        <a:pt x="487967" y="712006"/>
                        <a:pt x="488595" y="711818"/>
                        <a:pt x="489289" y="711603"/>
                      </a:cubicBezTo>
                      <a:cubicBezTo>
                        <a:pt x="490939" y="711097"/>
                        <a:pt x="492092" y="710740"/>
                        <a:pt x="493114" y="710122"/>
                      </a:cubicBezTo>
                      <a:cubicBezTo>
                        <a:pt x="494539" y="709250"/>
                        <a:pt x="496029" y="708791"/>
                        <a:pt x="497623" y="708791"/>
                      </a:cubicBezTo>
                      <a:cubicBezTo>
                        <a:pt x="499216" y="708791"/>
                        <a:pt x="500688" y="709259"/>
                        <a:pt x="502001" y="710178"/>
                      </a:cubicBezTo>
                      <a:cubicBezTo>
                        <a:pt x="503407" y="711106"/>
                        <a:pt x="505244" y="711641"/>
                        <a:pt x="507025" y="712165"/>
                      </a:cubicBezTo>
                      <a:cubicBezTo>
                        <a:pt x="508750" y="712653"/>
                        <a:pt x="510315" y="713093"/>
                        <a:pt x="511796" y="713843"/>
                      </a:cubicBezTo>
                      <a:cubicBezTo>
                        <a:pt x="512950" y="714415"/>
                        <a:pt x="514346" y="714781"/>
                        <a:pt x="515734" y="715100"/>
                      </a:cubicBezTo>
                      <a:lnTo>
                        <a:pt x="516568" y="712437"/>
                      </a:lnTo>
                      <a:cubicBezTo>
                        <a:pt x="511796" y="710000"/>
                        <a:pt x="506856" y="709475"/>
                        <a:pt x="501626" y="708912"/>
                      </a:cubicBezTo>
                      <a:lnTo>
                        <a:pt x="498860" y="708603"/>
                      </a:lnTo>
                      <a:cubicBezTo>
                        <a:pt x="498345" y="708519"/>
                        <a:pt x="497951" y="708519"/>
                        <a:pt x="497594" y="708519"/>
                      </a:cubicBezTo>
                      <a:close/>
                      <a:moveTo>
                        <a:pt x="1753330" y="706934"/>
                      </a:moveTo>
                      <a:lnTo>
                        <a:pt x="1709440" y="750590"/>
                      </a:lnTo>
                      <a:cubicBezTo>
                        <a:pt x="1710274" y="750815"/>
                        <a:pt x="1711034" y="751236"/>
                        <a:pt x="1711671" y="751827"/>
                      </a:cubicBezTo>
                      <a:cubicBezTo>
                        <a:pt x="1711943" y="752080"/>
                        <a:pt x="1712206" y="752371"/>
                        <a:pt x="1712487" y="752699"/>
                      </a:cubicBezTo>
                      <a:lnTo>
                        <a:pt x="1772397" y="747440"/>
                      </a:lnTo>
                      <a:cubicBezTo>
                        <a:pt x="1770232" y="745096"/>
                        <a:pt x="1768291" y="742725"/>
                        <a:pt x="1766557" y="740606"/>
                      </a:cubicBezTo>
                      <a:cubicBezTo>
                        <a:pt x="1763566" y="736922"/>
                        <a:pt x="1762985" y="733004"/>
                        <a:pt x="1764776" y="728617"/>
                      </a:cubicBezTo>
                      <a:cubicBezTo>
                        <a:pt x="1765704" y="726310"/>
                        <a:pt x="1767279" y="723742"/>
                        <a:pt x="1769453" y="720995"/>
                      </a:cubicBezTo>
                      <a:cubicBezTo>
                        <a:pt x="1769941" y="720377"/>
                        <a:pt x="1770475" y="719786"/>
                        <a:pt x="1771047" y="719224"/>
                      </a:cubicBezTo>
                      <a:lnTo>
                        <a:pt x="1753339" y="706934"/>
                      </a:lnTo>
                      <a:close/>
                      <a:moveTo>
                        <a:pt x="1595938" y="703503"/>
                      </a:moveTo>
                      <a:lnTo>
                        <a:pt x="1604609" y="754836"/>
                      </a:lnTo>
                      <a:cubicBezTo>
                        <a:pt x="1605321" y="754302"/>
                        <a:pt x="1605780" y="753767"/>
                        <a:pt x="1606033" y="753186"/>
                      </a:cubicBezTo>
                      <a:cubicBezTo>
                        <a:pt x="1607337" y="750196"/>
                        <a:pt x="1609436" y="748359"/>
                        <a:pt x="1611292" y="746746"/>
                      </a:cubicBezTo>
                      <a:cubicBezTo>
                        <a:pt x="1612061" y="746071"/>
                        <a:pt x="1612849" y="745378"/>
                        <a:pt x="1613561" y="744637"/>
                      </a:cubicBezTo>
                      <a:cubicBezTo>
                        <a:pt x="1614508" y="743615"/>
                        <a:pt x="1615539" y="742640"/>
                        <a:pt x="1616608" y="741637"/>
                      </a:cubicBezTo>
                      <a:lnTo>
                        <a:pt x="1616692" y="741553"/>
                      </a:lnTo>
                      <a:cubicBezTo>
                        <a:pt x="1618820" y="739547"/>
                        <a:pt x="1620836" y="737663"/>
                        <a:pt x="1622195" y="735244"/>
                      </a:cubicBezTo>
                      <a:cubicBezTo>
                        <a:pt x="1624135" y="731860"/>
                        <a:pt x="1626385" y="730023"/>
                        <a:pt x="1629731" y="729085"/>
                      </a:cubicBezTo>
                      <a:lnTo>
                        <a:pt x="1634188" y="724760"/>
                      </a:lnTo>
                      <a:lnTo>
                        <a:pt x="1634194" y="724764"/>
                      </a:lnTo>
                      <a:lnTo>
                        <a:pt x="1634194" y="724755"/>
                      </a:lnTo>
                      <a:lnTo>
                        <a:pt x="1634188" y="724760"/>
                      </a:lnTo>
                      <a:close/>
                      <a:moveTo>
                        <a:pt x="1029823" y="703006"/>
                      </a:moveTo>
                      <a:lnTo>
                        <a:pt x="1010728" y="791152"/>
                      </a:lnTo>
                      <a:lnTo>
                        <a:pt x="1069915" y="818271"/>
                      </a:lnTo>
                      <a:close/>
                      <a:moveTo>
                        <a:pt x="497594" y="702688"/>
                      </a:moveTo>
                      <a:cubicBezTo>
                        <a:pt x="498316" y="702688"/>
                        <a:pt x="498945" y="702735"/>
                        <a:pt x="499516" y="702810"/>
                      </a:cubicBezTo>
                      <a:lnTo>
                        <a:pt x="502207" y="703110"/>
                      </a:lnTo>
                      <a:cubicBezTo>
                        <a:pt x="508094" y="703748"/>
                        <a:pt x="514168" y="704394"/>
                        <a:pt x="520177" y="707750"/>
                      </a:cubicBezTo>
                      <a:lnTo>
                        <a:pt x="520702" y="708050"/>
                      </a:lnTo>
                      <a:cubicBezTo>
                        <a:pt x="521433" y="708472"/>
                        <a:pt x="522174" y="708894"/>
                        <a:pt x="522914" y="709325"/>
                      </a:cubicBezTo>
                      <a:lnTo>
                        <a:pt x="522736" y="709897"/>
                      </a:lnTo>
                      <a:lnTo>
                        <a:pt x="523027" y="709391"/>
                      </a:lnTo>
                      <a:cubicBezTo>
                        <a:pt x="526674" y="711509"/>
                        <a:pt x="530442" y="713703"/>
                        <a:pt x="534388" y="714706"/>
                      </a:cubicBezTo>
                      <a:cubicBezTo>
                        <a:pt x="537857" y="715606"/>
                        <a:pt x="540753" y="717256"/>
                        <a:pt x="543547" y="718849"/>
                      </a:cubicBezTo>
                      <a:lnTo>
                        <a:pt x="545019" y="719684"/>
                      </a:lnTo>
                      <a:cubicBezTo>
                        <a:pt x="545468" y="719927"/>
                        <a:pt x="545919" y="720180"/>
                        <a:pt x="546369" y="720415"/>
                      </a:cubicBezTo>
                      <a:cubicBezTo>
                        <a:pt x="548028" y="721287"/>
                        <a:pt x="549321" y="721830"/>
                        <a:pt x="550587" y="722177"/>
                      </a:cubicBezTo>
                      <a:cubicBezTo>
                        <a:pt x="553221" y="722889"/>
                        <a:pt x="554974" y="725402"/>
                        <a:pt x="554955" y="728411"/>
                      </a:cubicBezTo>
                      <a:cubicBezTo>
                        <a:pt x="554936" y="730960"/>
                        <a:pt x="553474" y="732751"/>
                        <a:pt x="550737" y="733595"/>
                      </a:cubicBezTo>
                      <a:lnTo>
                        <a:pt x="550756" y="733613"/>
                      </a:lnTo>
                      <a:cubicBezTo>
                        <a:pt x="546987" y="735226"/>
                        <a:pt x="543594" y="735441"/>
                        <a:pt x="540772" y="735441"/>
                      </a:cubicBezTo>
                      <a:cubicBezTo>
                        <a:pt x="539713" y="735441"/>
                        <a:pt x="538635" y="735404"/>
                        <a:pt x="537547" y="735366"/>
                      </a:cubicBezTo>
                      <a:cubicBezTo>
                        <a:pt x="536526" y="735338"/>
                        <a:pt x="535476" y="735310"/>
                        <a:pt x="534435" y="735310"/>
                      </a:cubicBezTo>
                      <a:lnTo>
                        <a:pt x="533985" y="735310"/>
                      </a:lnTo>
                      <a:cubicBezTo>
                        <a:pt x="531829" y="735310"/>
                        <a:pt x="529964" y="734466"/>
                        <a:pt x="528736" y="732948"/>
                      </a:cubicBezTo>
                      <a:cubicBezTo>
                        <a:pt x="528633" y="732826"/>
                        <a:pt x="528586" y="732770"/>
                        <a:pt x="528539" y="732704"/>
                      </a:cubicBezTo>
                      <a:cubicBezTo>
                        <a:pt x="527742" y="731607"/>
                        <a:pt x="527358" y="730267"/>
                        <a:pt x="527433" y="728870"/>
                      </a:cubicBezTo>
                      <a:cubicBezTo>
                        <a:pt x="525821" y="728636"/>
                        <a:pt x="523486" y="727745"/>
                        <a:pt x="522689" y="725495"/>
                      </a:cubicBezTo>
                      <a:cubicBezTo>
                        <a:pt x="522033" y="723630"/>
                        <a:pt x="520992" y="722664"/>
                        <a:pt x="518846" y="721933"/>
                      </a:cubicBezTo>
                      <a:cubicBezTo>
                        <a:pt x="518621" y="721858"/>
                        <a:pt x="518377" y="721783"/>
                        <a:pt x="518133" y="721708"/>
                      </a:cubicBezTo>
                      <a:lnTo>
                        <a:pt x="518171" y="721108"/>
                      </a:lnTo>
                      <a:lnTo>
                        <a:pt x="518011" y="721671"/>
                      </a:lnTo>
                      <a:cubicBezTo>
                        <a:pt x="517805" y="721605"/>
                        <a:pt x="517590" y="721549"/>
                        <a:pt x="517374" y="721493"/>
                      </a:cubicBezTo>
                      <a:lnTo>
                        <a:pt x="517168" y="721436"/>
                      </a:lnTo>
                      <a:cubicBezTo>
                        <a:pt x="516961" y="721380"/>
                        <a:pt x="516746" y="721333"/>
                        <a:pt x="516521" y="721277"/>
                      </a:cubicBezTo>
                      <a:lnTo>
                        <a:pt x="514627" y="720836"/>
                      </a:lnTo>
                      <a:cubicBezTo>
                        <a:pt x="512968" y="720452"/>
                        <a:pt x="511037" y="719974"/>
                        <a:pt x="509200" y="719074"/>
                      </a:cubicBezTo>
                      <a:cubicBezTo>
                        <a:pt x="508159" y="718558"/>
                        <a:pt x="506903" y="718202"/>
                        <a:pt x="505572" y="717818"/>
                      </a:cubicBezTo>
                      <a:cubicBezTo>
                        <a:pt x="503369" y="717181"/>
                        <a:pt x="500951" y="716478"/>
                        <a:pt x="498682" y="714968"/>
                      </a:cubicBezTo>
                      <a:cubicBezTo>
                        <a:pt x="497923" y="714453"/>
                        <a:pt x="497145" y="714518"/>
                        <a:pt x="496151" y="715118"/>
                      </a:cubicBezTo>
                      <a:cubicBezTo>
                        <a:pt x="494473" y="716121"/>
                        <a:pt x="492805" y="716627"/>
                        <a:pt x="491323" y="717077"/>
                      </a:cubicBezTo>
                      <a:lnTo>
                        <a:pt x="490958" y="717190"/>
                      </a:lnTo>
                      <a:cubicBezTo>
                        <a:pt x="490433" y="717349"/>
                        <a:pt x="489945" y="717499"/>
                        <a:pt x="489467" y="717687"/>
                      </a:cubicBezTo>
                      <a:cubicBezTo>
                        <a:pt x="488520" y="718043"/>
                        <a:pt x="487517" y="718230"/>
                        <a:pt x="486552" y="718230"/>
                      </a:cubicBezTo>
                      <a:cubicBezTo>
                        <a:pt x="484555" y="718230"/>
                        <a:pt x="482868" y="717480"/>
                        <a:pt x="481809" y="716112"/>
                      </a:cubicBezTo>
                      <a:cubicBezTo>
                        <a:pt x="480824" y="714856"/>
                        <a:pt x="480506" y="713262"/>
                        <a:pt x="480918" y="711631"/>
                      </a:cubicBezTo>
                      <a:cubicBezTo>
                        <a:pt x="481593" y="708809"/>
                        <a:pt x="483843" y="707450"/>
                        <a:pt x="485183" y="706635"/>
                      </a:cubicBezTo>
                      <a:cubicBezTo>
                        <a:pt x="489524" y="704019"/>
                        <a:pt x="493695" y="702688"/>
                        <a:pt x="497594" y="702688"/>
                      </a:cubicBezTo>
                      <a:close/>
                      <a:moveTo>
                        <a:pt x="1590154" y="702453"/>
                      </a:moveTo>
                      <a:lnTo>
                        <a:pt x="1542495" y="727642"/>
                      </a:lnTo>
                      <a:cubicBezTo>
                        <a:pt x="1543245" y="733632"/>
                        <a:pt x="1544933" y="739388"/>
                        <a:pt x="1546564" y="744965"/>
                      </a:cubicBezTo>
                      <a:lnTo>
                        <a:pt x="1546929" y="746221"/>
                      </a:lnTo>
                      <a:cubicBezTo>
                        <a:pt x="1547454" y="748012"/>
                        <a:pt x="1547970" y="749821"/>
                        <a:pt x="1548457" y="751630"/>
                      </a:cubicBezTo>
                      <a:cubicBezTo>
                        <a:pt x="1549845" y="756824"/>
                        <a:pt x="1552394" y="761717"/>
                        <a:pt x="1554850" y="766451"/>
                      </a:cubicBezTo>
                      <a:cubicBezTo>
                        <a:pt x="1557888" y="772281"/>
                        <a:pt x="1560719" y="777728"/>
                        <a:pt x="1562097" y="784102"/>
                      </a:cubicBezTo>
                      <a:cubicBezTo>
                        <a:pt x="1562115" y="784196"/>
                        <a:pt x="1562153" y="784309"/>
                        <a:pt x="1562219" y="784440"/>
                      </a:cubicBezTo>
                      <a:lnTo>
                        <a:pt x="1592666" y="792886"/>
                      </a:lnTo>
                      <a:cubicBezTo>
                        <a:pt x="1592750" y="790336"/>
                        <a:pt x="1592919" y="787815"/>
                        <a:pt x="1593088" y="785443"/>
                      </a:cubicBezTo>
                      <a:cubicBezTo>
                        <a:pt x="1593510" y="779734"/>
                        <a:pt x="1593941" y="773828"/>
                        <a:pt x="1593088" y="767632"/>
                      </a:cubicBezTo>
                      <a:lnTo>
                        <a:pt x="1593013" y="767070"/>
                      </a:lnTo>
                      <a:cubicBezTo>
                        <a:pt x="1592450" y="763142"/>
                        <a:pt x="1593763" y="760732"/>
                        <a:pt x="1597672" y="758483"/>
                      </a:cubicBezTo>
                      <a:cubicBezTo>
                        <a:pt x="1598215" y="758173"/>
                        <a:pt x="1598797" y="757883"/>
                        <a:pt x="1599462" y="757564"/>
                      </a:cubicBezTo>
                      <a:close/>
                      <a:moveTo>
                        <a:pt x="1034444" y="699238"/>
                      </a:moveTo>
                      <a:lnTo>
                        <a:pt x="1076121" y="819040"/>
                      </a:lnTo>
                      <a:lnTo>
                        <a:pt x="1145584" y="762664"/>
                      </a:lnTo>
                      <a:lnTo>
                        <a:pt x="1145574" y="762664"/>
                      </a:lnTo>
                      <a:close/>
                      <a:moveTo>
                        <a:pt x="309108" y="697054"/>
                      </a:moveTo>
                      <a:lnTo>
                        <a:pt x="308949" y="697879"/>
                      </a:lnTo>
                      <a:lnTo>
                        <a:pt x="308958" y="697898"/>
                      </a:lnTo>
                      <a:cubicBezTo>
                        <a:pt x="310599" y="699426"/>
                        <a:pt x="312230" y="701151"/>
                        <a:pt x="313120" y="703625"/>
                      </a:cubicBezTo>
                      <a:cubicBezTo>
                        <a:pt x="313439" y="703419"/>
                        <a:pt x="313589" y="703222"/>
                        <a:pt x="313589" y="703044"/>
                      </a:cubicBezTo>
                      <a:cubicBezTo>
                        <a:pt x="313514" y="700972"/>
                        <a:pt x="312446" y="699135"/>
                        <a:pt x="310786" y="698254"/>
                      </a:cubicBezTo>
                      <a:cubicBezTo>
                        <a:pt x="310140" y="697898"/>
                        <a:pt x="309587" y="697504"/>
                        <a:pt x="309108" y="697054"/>
                      </a:cubicBezTo>
                      <a:close/>
                      <a:moveTo>
                        <a:pt x="953705" y="692835"/>
                      </a:moveTo>
                      <a:cubicBezTo>
                        <a:pt x="948371" y="701010"/>
                        <a:pt x="943581" y="709503"/>
                        <a:pt x="939587" y="716740"/>
                      </a:cubicBezTo>
                      <a:lnTo>
                        <a:pt x="938050" y="720114"/>
                      </a:lnTo>
                      <a:lnTo>
                        <a:pt x="938041" y="720105"/>
                      </a:lnTo>
                      <a:lnTo>
                        <a:pt x="938050" y="720114"/>
                      </a:lnTo>
                      <a:lnTo>
                        <a:pt x="938050" y="720114"/>
                      </a:lnTo>
                      <a:lnTo>
                        <a:pt x="1005872" y="787290"/>
                      </a:lnTo>
                      <a:lnTo>
                        <a:pt x="1025708" y="695723"/>
                      </a:lnTo>
                      <a:close/>
                      <a:moveTo>
                        <a:pt x="1391093" y="689817"/>
                      </a:moveTo>
                      <a:lnTo>
                        <a:pt x="1391094" y="689822"/>
                      </a:lnTo>
                      <a:lnTo>
                        <a:pt x="1389546" y="690876"/>
                      </a:lnTo>
                      <a:lnTo>
                        <a:pt x="1391430" y="692451"/>
                      </a:lnTo>
                      <a:lnTo>
                        <a:pt x="1391327" y="691682"/>
                      </a:lnTo>
                      <a:lnTo>
                        <a:pt x="1391094" y="689822"/>
                      </a:lnTo>
                      <a:lnTo>
                        <a:pt x="1391102" y="689817"/>
                      </a:lnTo>
                      <a:close/>
                      <a:moveTo>
                        <a:pt x="1424540" y="688542"/>
                      </a:moveTo>
                      <a:cubicBezTo>
                        <a:pt x="1423621" y="689461"/>
                        <a:pt x="1422834" y="690295"/>
                        <a:pt x="1422253" y="691186"/>
                      </a:cubicBezTo>
                      <a:lnTo>
                        <a:pt x="1422262" y="691195"/>
                      </a:lnTo>
                      <a:cubicBezTo>
                        <a:pt x="1417153" y="699163"/>
                        <a:pt x="1411594" y="702903"/>
                        <a:pt x="1404329" y="703203"/>
                      </a:cubicBezTo>
                      <a:lnTo>
                        <a:pt x="1437598" y="730923"/>
                      </a:lnTo>
                      <a:cubicBezTo>
                        <a:pt x="1438433" y="727745"/>
                        <a:pt x="1441057" y="725589"/>
                        <a:pt x="1443495" y="723798"/>
                      </a:cubicBezTo>
                      <a:cubicBezTo>
                        <a:pt x="1446063" y="721933"/>
                        <a:pt x="1447610" y="718633"/>
                        <a:pt x="1448557" y="716318"/>
                      </a:cubicBezTo>
                      <a:cubicBezTo>
                        <a:pt x="1448773" y="715821"/>
                        <a:pt x="1449110" y="714649"/>
                        <a:pt x="1448904" y="713731"/>
                      </a:cubicBezTo>
                      <a:cubicBezTo>
                        <a:pt x="1448332" y="711237"/>
                        <a:pt x="1441020" y="705378"/>
                        <a:pt x="1438039" y="705022"/>
                      </a:cubicBezTo>
                      <a:cubicBezTo>
                        <a:pt x="1430455" y="704103"/>
                        <a:pt x="1426753" y="700747"/>
                        <a:pt x="1425271" y="693417"/>
                      </a:cubicBezTo>
                      <a:cubicBezTo>
                        <a:pt x="1424990" y="692123"/>
                        <a:pt x="1424793" y="690810"/>
                        <a:pt x="1424587" y="689236"/>
                      </a:cubicBezTo>
                      <a:cubicBezTo>
                        <a:pt x="1424559" y="689001"/>
                        <a:pt x="1424540" y="688776"/>
                        <a:pt x="1424540" y="688542"/>
                      </a:cubicBezTo>
                      <a:close/>
                      <a:moveTo>
                        <a:pt x="1867123" y="685824"/>
                      </a:moveTo>
                      <a:cubicBezTo>
                        <a:pt x="1867020" y="685833"/>
                        <a:pt x="1866692" y="686002"/>
                        <a:pt x="1865801" y="687427"/>
                      </a:cubicBezTo>
                      <a:cubicBezTo>
                        <a:pt x="1864292" y="689808"/>
                        <a:pt x="1862595" y="692498"/>
                        <a:pt x="1862042" y="695142"/>
                      </a:cubicBezTo>
                      <a:cubicBezTo>
                        <a:pt x="1860917" y="700504"/>
                        <a:pt x="1861545" y="703607"/>
                        <a:pt x="1864198" y="705866"/>
                      </a:cubicBezTo>
                      <a:cubicBezTo>
                        <a:pt x="1864348" y="705997"/>
                        <a:pt x="1864517" y="706100"/>
                        <a:pt x="1864667" y="706156"/>
                      </a:cubicBezTo>
                      <a:cubicBezTo>
                        <a:pt x="1864826" y="705875"/>
                        <a:pt x="1864967" y="705594"/>
                        <a:pt x="1865108" y="705322"/>
                      </a:cubicBezTo>
                      <a:cubicBezTo>
                        <a:pt x="1865201" y="705144"/>
                        <a:pt x="1865295" y="704957"/>
                        <a:pt x="1865389" y="704778"/>
                      </a:cubicBezTo>
                      <a:cubicBezTo>
                        <a:pt x="1867179" y="701516"/>
                        <a:pt x="1867479" y="697935"/>
                        <a:pt x="1867789" y="694148"/>
                      </a:cubicBezTo>
                      <a:lnTo>
                        <a:pt x="1867807" y="693914"/>
                      </a:lnTo>
                      <a:cubicBezTo>
                        <a:pt x="1867995" y="691767"/>
                        <a:pt x="1868164" y="689742"/>
                        <a:pt x="1868595" y="687708"/>
                      </a:cubicBezTo>
                      <a:lnTo>
                        <a:pt x="1868604" y="687689"/>
                      </a:lnTo>
                      <a:cubicBezTo>
                        <a:pt x="1868651" y="687436"/>
                        <a:pt x="1868801" y="686667"/>
                        <a:pt x="1867535" y="685974"/>
                      </a:cubicBezTo>
                      <a:cubicBezTo>
                        <a:pt x="1867311" y="685852"/>
                        <a:pt x="1867170" y="685824"/>
                        <a:pt x="1867123" y="685824"/>
                      </a:cubicBezTo>
                      <a:close/>
                      <a:moveTo>
                        <a:pt x="1867123" y="680002"/>
                      </a:moveTo>
                      <a:cubicBezTo>
                        <a:pt x="1868182" y="680002"/>
                        <a:pt x="1869260" y="680293"/>
                        <a:pt x="1870310" y="680855"/>
                      </a:cubicBezTo>
                      <a:lnTo>
                        <a:pt x="1870301" y="680855"/>
                      </a:lnTo>
                      <a:cubicBezTo>
                        <a:pt x="1873432" y="682561"/>
                        <a:pt x="1874970" y="685646"/>
                        <a:pt x="1874294" y="688898"/>
                      </a:cubicBezTo>
                      <a:cubicBezTo>
                        <a:pt x="1873910" y="690708"/>
                        <a:pt x="1873760" y="692601"/>
                        <a:pt x="1873591" y="694607"/>
                      </a:cubicBezTo>
                      <a:cubicBezTo>
                        <a:pt x="1873245" y="698863"/>
                        <a:pt x="1872879" y="703250"/>
                        <a:pt x="1870517" y="707544"/>
                      </a:cubicBezTo>
                      <a:cubicBezTo>
                        <a:pt x="1870320" y="707928"/>
                        <a:pt x="1870142" y="708331"/>
                        <a:pt x="1869954" y="708838"/>
                      </a:cubicBezTo>
                      <a:cubicBezTo>
                        <a:pt x="1869176" y="710797"/>
                        <a:pt x="1867217" y="712062"/>
                        <a:pt x="1864958" y="712062"/>
                      </a:cubicBezTo>
                      <a:cubicBezTo>
                        <a:pt x="1863355" y="712062"/>
                        <a:pt x="1861742" y="711434"/>
                        <a:pt x="1860420" y="710309"/>
                      </a:cubicBezTo>
                      <a:cubicBezTo>
                        <a:pt x="1854758" y="705491"/>
                        <a:pt x="1855265" y="699042"/>
                        <a:pt x="1856333" y="693961"/>
                      </a:cubicBezTo>
                      <a:cubicBezTo>
                        <a:pt x="1857092" y="690295"/>
                        <a:pt x="1859155" y="687024"/>
                        <a:pt x="1860814" y="684399"/>
                      </a:cubicBezTo>
                      <a:cubicBezTo>
                        <a:pt x="1861733" y="682927"/>
                        <a:pt x="1863551" y="680002"/>
                        <a:pt x="1867123" y="680002"/>
                      </a:cubicBezTo>
                      <a:close/>
                      <a:moveTo>
                        <a:pt x="1259976" y="678877"/>
                      </a:moveTo>
                      <a:lnTo>
                        <a:pt x="1177418" y="776603"/>
                      </a:lnTo>
                      <a:lnTo>
                        <a:pt x="1202007" y="789071"/>
                      </a:lnTo>
                      <a:close/>
                      <a:moveTo>
                        <a:pt x="1280319" y="676271"/>
                      </a:moveTo>
                      <a:cubicBezTo>
                        <a:pt x="1279616" y="676777"/>
                        <a:pt x="1278809" y="677171"/>
                        <a:pt x="1277881" y="677443"/>
                      </a:cubicBezTo>
                      <a:cubicBezTo>
                        <a:pt x="1279616" y="682917"/>
                        <a:pt x="1282334" y="688205"/>
                        <a:pt x="1286402" y="694026"/>
                      </a:cubicBezTo>
                      <a:lnTo>
                        <a:pt x="1287096" y="695001"/>
                      </a:lnTo>
                      <a:cubicBezTo>
                        <a:pt x="1289318" y="698094"/>
                        <a:pt x="1292093" y="701956"/>
                        <a:pt x="1291080" y="707544"/>
                      </a:cubicBezTo>
                      <a:cubicBezTo>
                        <a:pt x="1291043" y="707806"/>
                        <a:pt x="1291014" y="708003"/>
                        <a:pt x="1291689" y="708275"/>
                      </a:cubicBezTo>
                      <a:cubicBezTo>
                        <a:pt x="1300304" y="711743"/>
                        <a:pt x="1302273" y="719449"/>
                        <a:pt x="1303004" y="724951"/>
                      </a:cubicBezTo>
                      <a:cubicBezTo>
                        <a:pt x="1303070" y="725354"/>
                        <a:pt x="1303173" y="725776"/>
                        <a:pt x="1303285" y="726226"/>
                      </a:cubicBezTo>
                      <a:cubicBezTo>
                        <a:pt x="1303576" y="727435"/>
                        <a:pt x="1303923" y="728888"/>
                        <a:pt x="1303745" y="730510"/>
                      </a:cubicBezTo>
                      <a:cubicBezTo>
                        <a:pt x="1303313" y="734297"/>
                        <a:pt x="1305038" y="737335"/>
                        <a:pt x="1309013" y="739791"/>
                      </a:cubicBezTo>
                      <a:cubicBezTo>
                        <a:pt x="1314787" y="743353"/>
                        <a:pt x="1316559" y="748659"/>
                        <a:pt x="1317393" y="752333"/>
                      </a:cubicBezTo>
                      <a:cubicBezTo>
                        <a:pt x="1317468" y="752661"/>
                        <a:pt x="1317543" y="752980"/>
                        <a:pt x="1317628" y="753289"/>
                      </a:cubicBezTo>
                      <a:cubicBezTo>
                        <a:pt x="1318087" y="755099"/>
                        <a:pt x="1318649" y="756617"/>
                        <a:pt x="1319334" y="757930"/>
                      </a:cubicBezTo>
                      <a:cubicBezTo>
                        <a:pt x="1320965" y="761061"/>
                        <a:pt x="1323299" y="763029"/>
                        <a:pt x="1326899" y="764295"/>
                      </a:cubicBezTo>
                      <a:cubicBezTo>
                        <a:pt x="1327752" y="764595"/>
                        <a:pt x="1328595" y="765007"/>
                        <a:pt x="1329486" y="765532"/>
                      </a:cubicBezTo>
                      <a:cubicBezTo>
                        <a:pt x="1329824" y="765729"/>
                        <a:pt x="1330142" y="765944"/>
                        <a:pt x="1330461" y="766160"/>
                      </a:cubicBezTo>
                      <a:lnTo>
                        <a:pt x="1330592" y="766254"/>
                      </a:lnTo>
                      <a:cubicBezTo>
                        <a:pt x="1331501" y="766901"/>
                        <a:pt x="1332392" y="767651"/>
                        <a:pt x="1333245" y="768494"/>
                      </a:cubicBezTo>
                      <a:lnTo>
                        <a:pt x="1333264" y="768513"/>
                      </a:lnTo>
                      <a:cubicBezTo>
                        <a:pt x="1334379" y="769629"/>
                        <a:pt x="1335373" y="770791"/>
                        <a:pt x="1336376" y="771982"/>
                      </a:cubicBezTo>
                      <a:lnTo>
                        <a:pt x="1336526" y="772160"/>
                      </a:lnTo>
                      <a:lnTo>
                        <a:pt x="1336526" y="772131"/>
                      </a:lnTo>
                      <a:cubicBezTo>
                        <a:pt x="1336845" y="772516"/>
                        <a:pt x="1337163" y="772891"/>
                        <a:pt x="1337473" y="773247"/>
                      </a:cubicBezTo>
                      <a:cubicBezTo>
                        <a:pt x="1336132" y="769310"/>
                        <a:pt x="1334773" y="765232"/>
                        <a:pt x="1334839" y="760461"/>
                      </a:cubicBezTo>
                      <a:cubicBezTo>
                        <a:pt x="1334848" y="759851"/>
                        <a:pt x="1334876" y="759280"/>
                        <a:pt x="1334923" y="758717"/>
                      </a:cubicBezTo>
                      <a:cubicBezTo>
                        <a:pt x="1334942" y="758548"/>
                        <a:pt x="1334942" y="758380"/>
                        <a:pt x="1334923" y="758211"/>
                      </a:cubicBezTo>
                      <a:lnTo>
                        <a:pt x="1334923" y="758051"/>
                      </a:lnTo>
                      <a:cubicBezTo>
                        <a:pt x="1334914" y="757939"/>
                        <a:pt x="1334904" y="757817"/>
                        <a:pt x="1334886" y="757705"/>
                      </a:cubicBezTo>
                      <a:lnTo>
                        <a:pt x="1334858" y="757573"/>
                      </a:lnTo>
                      <a:cubicBezTo>
                        <a:pt x="1334829" y="757414"/>
                        <a:pt x="1334801" y="757301"/>
                        <a:pt x="1334773" y="757189"/>
                      </a:cubicBezTo>
                      <a:lnTo>
                        <a:pt x="1334726" y="757011"/>
                      </a:lnTo>
                      <a:cubicBezTo>
                        <a:pt x="1334689" y="756898"/>
                        <a:pt x="1334651" y="756777"/>
                        <a:pt x="1334604" y="756655"/>
                      </a:cubicBezTo>
                      <a:lnTo>
                        <a:pt x="1334548" y="756514"/>
                      </a:lnTo>
                      <a:cubicBezTo>
                        <a:pt x="1334482" y="756364"/>
                        <a:pt x="1334417" y="756223"/>
                        <a:pt x="1334351" y="756083"/>
                      </a:cubicBezTo>
                      <a:cubicBezTo>
                        <a:pt x="1334042" y="755483"/>
                        <a:pt x="1333704" y="754939"/>
                        <a:pt x="1333264" y="754349"/>
                      </a:cubicBezTo>
                      <a:cubicBezTo>
                        <a:pt x="1333133" y="754180"/>
                        <a:pt x="1333001" y="754011"/>
                        <a:pt x="1332870" y="753843"/>
                      </a:cubicBezTo>
                      <a:cubicBezTo>
                        <a:pt x="1332120" y="752896"/>
                        <a:pt x="1331211" y="751930"/>
                        <a:pt x="1330339" y="750993"/>
                      </a:cubicBezTo>
                      <a:lnTo>
                        <a:pt x="1330330" y="750993"/>
                      </a:lnTo>
                      <a:lnTo>
                        <a:pt x="1329130" y="749718"/>
                      </a:lnTo>
                      <a:cubicBezTo>
                        <a:pt x="1326430" y="746774"/>
                        <a:pt x="1323440" y="743222"/>
                        <a:pt x="1322090" y="738319"/>
                      </a:cubicBezTo>
                      <a:cubicBezTo>
                        <a:pt x="1321499" y="736191"/>
                        <a:pt x="1319699" y="734757"/>
                        <a:pt x="1317178" y="733276"/>
                      </a:cubicBezTo>
                      <a:cubicBezTo>
                        <a:pt x="1310803" y="729545"/>
                        <a:pt x="1307447" y="723948"/>
                        <a:pt x="1306904" y="716149"/>
                      </a:cubicBezTo>
                      <a:cubicBezTo>
                        <a:pt x="1306472" y="709578"/>
                        <a:pt x="1304232" y="705781"/>
                        <a:pt x="1299639" y="703831"/>
                      </a:cubicBezTo>
                      <a:cubicBezTo>
                        <a:pt x="1296620" y="702556"/>
                        <a:pt x="1295327" y="700100"/>
                        <a:pt x="1294614" y="698357"/>
                      </a:cubicBezTo>
                      <a:cubicBezTo>
                        <a:pt x="1291474" y="690764"/>
                        <a:pt x="1286796" y="683527"/>
                        <a:pt x="1280319" y="676271"/>
                      </a:cubicBezTo>
                      <a:close/>
                      <a:moveTo>
                        <a:pt x="1354037" y="674893"/>
                      </a:moveTo>
                      <a:lnTo>
                        <a:pt x="1341129" y="746924"/>
                      </a:lnTo>
                      <a:lnTo>
                        <a:pt x="1385384" y="757845"/>
                      </a:lnTo>
                      <a:lnTo>
                        <a:pt x="1385394" y="757845"/>
                      </a:lnTo>
                      <a:close/>
                      <a:moveTo>
                        <a:pt x="1359661" y="673759"/>
                      </a:moveTo>
                      <a:lnTo>
                        <a:pt x="1391871" y="759026"/>
                      </a:lnTo>
                      <a:lnTo>
                        <a:pt x="1402089" y="759026"/>
                      </a:lnTo>
                      <a:cubicBezTo>
                        <a:pt x="1402220" y="758717"/>
                        <a:pt x="1402342" y="758389"/>
                        <a:pt x="1402436" y="758042"/>
                      </a:cubicBezTo>
                      <a:cubicBezTo>
                        <a:pt x="1402792" y="756767"/>
                        <a:pt x="1403617" y="755670"/>
                        <a:pt x="1404761" y="754977"/>
                      </a:cubicBezTo>
                      <a:cubicBezTo>
                        <a:pt x="1405483" y="754536"/>
                        <a:pt x="1406270" y="754255"/>
                        <a:pt x="1407076" y="753983"/>
                      </a:cubicBezTo>
                      <a:cubicBezTo>
                        <a:pt x="1407714" y="753767"/>
                        <a:pt x="1408238" y="753580"/>
                        <a:pt x="1408698" y="753364"/>
                      </a:cubicBezTo>
                      <a:cubicBezTo>
                        <a:pt x="1410498" y="752474"/>
                        <a:pt x="1412588" y="752071"/>
                        <a:pt x="1414444" y="751705"/>
                      </a:cubicBezTo>
                      <a:cubicBezTo>
                        <a:pt x="1417819" y="751040"/>
                        <a:pt x="1420144" y="750449"/>
                        <a:pt x="1421559" y="748462"/>
                      </a:cubicBezTo>
                      <a:cubicBezTo>
                        <a:pt x="1422703" y="746868"/>
                        <a:pt x="1424615" y="745321"/>
                        <a:pt x="1426799" y="744206"/>
                      </a:cubicBezTo>
                      <a:cubicBezTo>
                        <a:pt x="1428074" y="743559"/>
                        <a:pt x="1429152" y="742265"/>
                        <a:pt x="1430193" y="741009"/>
                      </a:cubicBezTo>
                      <a:cubicBezTo>
                        <a:pt x="1431524" y="739434"/>
                        <a:pt x="1433024" y="737663"/>
                        <a:pt x="1435142" y="736669"/>
                      </a:cubicBezTo>
                      <a:lnTo>
                        <a:pt x="1435170" y="736660"/>
                      </a:lnTo>
                      <a:close/>
                      <a:moveTo>
                        <a:pt x="1158436" y="672859"/>
                      </a:moveTo>
                      <a:lnTo>
                        <a:pt x="1153805" y="760517"/>
                      </a:lnTo>
                      <a:lnTo>
                        <a:pt x="1169235" y="771475"/>
                      </a:lnTo>
                      <a:close/>
                      <a:moveTo>
                        <a:pt x="1802029" y="668987"/>
                      </a:moveTo>
                      <a:lnTo>
                        <a:pt x="1810878" y="709718"/>
                      </a:lnTo>
                      <a:cubicBezTo>
                        <a:pt x="1811909" y="708978"/>
                        <a:pt x="1812790" y="708162"/>
                        <a:pt x="1813568" y="707253"/>
                      </a:cubicBezTo>
                      <a:cubicBezTo>
                        <a:pt x="1814571" y="706081"/>
                        <a:pt x="1816024" y="705406"/>
                        <a:pt x="1817562" y="705416"/>
                      </a:cubicBezTo>
                      <a:lnTo>
                        <a:pt x="1817806" y="705416"/>
                      </a:lnTo>
                      <a:cubicBezTo>
                        <a:pt x="1818237" y="705434"/>
                        <a:pt x="1818668" y="705453"/>
                        <a:pt x="1819090" y="705453"/>
                      </a:cubicBezTo>
                      <a:cubicBezTo>
                        <a:pt x="1822164" y="705453"/>
                        <a:pt x="1825155" y="704900"/>
                        <a:pt x="1827995" y="703803"/>
                      </a:cubicBezTo>
                      <a:lnTo>
                        <a:pt x="1827986" y="703803"/>
                      </a:lnTo>
                      <a:close/>
                      <a:moveTo>
                        <a:pt x="1368323" y="666325"/>
                      </a:moveTo>
                      <a:lnTo>
                        <a:pt x="1360815" y="666953"/>
                      </a:lnTo>
                      <a:lnTo>
                        <a:pt x="1381700" y="684352"/>
                      </a:lnTo>
                      <a:cubicBezTo>
                        <a:pt x="1380594" y="680949"/>
                        <a:pt x="1377838" y="678465"/>
                        <a:pt x="1375373" y="676234"/>
                      </a:cubicBezTo>
                      <a:cubicBezTo>
                        <a:pt x="1372289" y="673422"/>
                        <a:pt x="1370479" y="670178"/>
                        <a:pt x="1368726" y="667047"/>
                      </a:cubicBezTo>
                      <a:close/>
                      <a:moveTo>
                        <a:pt x="1794989" y="662707"/>
                      </a:moveTo>
                      <a:lnTo>
                        <a:pt x="1757614" y="702519"/>
                      </a:lnTo>
                      <a:lnTo>
                        <a:pt x="1776353" y="715521"/>
                      </a:lnTo>
                      <a:cubicBezTo>
                        <a:pt x="1778715" y="714377"/>
                        <a:pt x="1781274" y="713721"/>
                        <a:pt x="1783796" y="713609"/>
                      </a:cubicBezTo>
                      <a:lnTo>
                        <a:pt x="1784237" y="713590"/>
                      </a:lnTo>
                      <a:cubicBezTo>
                        <a:pt x="1789796" y="713590"/>
                        <a:pt x="1793292" y="716608"/>
                        <a:pt x="1793639" y="721670"/>
                      </a:cubicBezTo>
                      <a:cubicBezTo>
                        <a:pt x="1793892" y="722036"/>
                        <a:pt x="1794098" y="722430"/>
                        <a:pt x="1794258" y="722833"/>
                      </a:cubicBezTo>
                      <a:cubicBezTo>
                        <a:pt x="1794276" y="722598"/>
                        <a:pt x="1794314" y="722364"/>
                        <a:pt x="1794361" y="722130"/>
                      </a:cubicBezTo>
                      <a:cubicBezTo>
                        <a:pt x="1794361" y="722120"/>
                        <a:pt x="1794370" y="721961"/>
                        <a:pt x="1794248" y="721398"/>
                      </a:cubicBezTo>
                      <a:cubicBezTo>
                        <a:pt x="1793639" y="718802"/>
                        <a:pt x="1795082" y="716168"/>
                        <a:pt x="1797604" y="715268"/>
                      </a:cubicBezTo>
                      <a:lnTo>
                        <a:pt x="1797604" y="715277"/>
                      </a:lnTo>
                      <a:cubicBezTo>
                        <a:pt x="1798682" y="714902"/>
                        <a:pt x="1799769" y="714536"/>
                        <a:pt x="1800866" y="714180"/>
                      </a:cubicBezTo>
                      <a:cubicBezTo>
                        <a:pt x="1802488" y="713655"/>
                        <a:pt x="1804157" y="713112"/>
                        <a:pt x="1805788" y="712456"/>
                      </a:cubicBezTo>
                      <a:close/>
                      <a:moveTo>
                        <a:pt x="1275144" y="662304"/>
                      </a:moveTo>
                      <a:lnTo>
                        <a:pt x="1209084" y="787889"/>
                      </a:lnTo>
                      <a:lnTo>
                        <a:pt x="1311909" y="754517"/>
                      </a:lnTo>
                      <a:cubicBezTo>
                        <a:pt x="1311844" y="754227"/>
                        <a:pt x="1311769" y="753936"/>
                        <a:pt x="1311703" y="753646"/>
                      </a:cubicBezTo>
                      <a:cubicBezTo>
                        <a:pt x="1311056" y="750768"/>
                        <a:pt x="1309819" y="747168"/>
                        <a:pt x="1305957" y="744787"/>
                      </a:cubicBezTo>
                      <a:cubicBezTo>
                        <a:pt x="1298467" y="740166"/>
                        <a:pt x="1297464" y="734129"/>
                        <a:pt x="1297942" y="729882"/>
                      </a:cubicBezTo>
                      <a:cubicBezTo>
                        <a:pt x="1298008" y="729320"/>
                        <a:pt x="1297829" y="728541"/>
                        <a:pt x="1297651" y="727782"/>
                      </a:cubicBezTo>
                      <a:lnTo>
                        <a:pt x="1297623" y="727670"/>
                      </a:lnTo>
                      <a:cubicBezTo>
                        <a:pt x="1297436" y="726948"/>
                        <a:pt x="1297304" y="726310"/>
                        <a:pt x="1297230" y="725720"/>
                      </a:cubicBezTo>
                      <a:cubicBezTo>
                        <a:pt x="1296348" y="719130"/>
                        <a:pt x="1294042" y="715530"/>
                        <a:pt x="1289515" y="713712"/>
                      </a:cubicBezTo>
                      <a:cubicBezTo>
                        <a:pt x="1286449" y="712493"/>
                        <a:pt x="1284846" y="709803"/>
                        <a:pt x="1285315" y="706700"/>
                      </a:cubicBezTo>
                      <a:cubicBezTo>
                        <a:pt x="1285868" y="703597"/>
                        <a:pt x="1284565" y="701506"/>
                        <a:pt x="1282362" y="698432"/>
                      </a:cubicBezTo>
                      <a:lnTo>
                        <a:pt x="1281640" y="697410"/>
                      </a:lnTo>
                      <a:cubicBezTo>
                        <a:pt x="1277056" y="690858"/>
                        <a:pt x="1274029" y="684867"/>
                        <a:pt x="1272116" y="678568"/>
                      </a:cubicBezTo>
                      <a:cubicBezTo>
                        <a:pt x="1271694" y="677181"/>
                        <a:pt x="1271863" y="675671"/>
                        <a:pt x="1272585" y="674415"/>
                      </a:cubicBezTo>
                      <a:cubicBezTo>
                        <a:pt x="1273307" y="673159"/>
                        <a:pt x="1274535" y="672259"/>
                        <a:pt x="1275950" y="671931"/>
                      </a:cubicBezTo>
                      <a:cubicBezTo>
                        <a:pt x="1276428" y="671819"/>
                        <a:pt x="1276766" y="671668"/>
                        <a:pt x="1276991" y="671481"/>
                      </a:cubicBezTo>
                      <a:cubicBezTo>
                        <a:pt x="1277928" y="670684"/>
                        <a:pt x="1279137" y="670234"/>
                        <a:pt x="1280384" y="670225"/>
                      </a:cubicBezTo>
                      <a:lnTo>
                        <a:pt x="1280375" y="670253"/>
                      </a:lnTo>
                      <a:cubicBezTo>
                        <a:pt x="1280440" y="670253"/>
                        <a:pt x="1280497" y="670253"/>
                        <a:pt x="1280553" y="670253"/>
                      </a:cubicBezTo>
                      <a:close/>
                      <a:moveTo>
                        <a:pt x="1803322" y="660973"/>
                      </a:moveTo>
                      <a:lnTo>
                        <a:pt x="1833207" y="701075"/>
                      </a:lnTo>
                      <a:cubicBezTo>
                        <a:pt x="1835054" y="699838"/>
                        <a:pt x="1836844" y="698329"/>
                        <a:pt x="1838523" y="696585"/>
                      </a:cubicBezTo>
                      <a:lnTo>
                        <a:pt x="1838897" y="696191"/>
                      </a:lnTo>
                      <a:cubicBezTo>
                        <a:pt x="1844513" y="690389"/>
                        <a:pt x="1850306" y="684389"/>
                        <a:pt x="1850765" y="675793"/>
                      </a:cubicBezTo>
                      <a:lnTo>
                        <a:pt x="1850765" y="675390"/>
                      </a:lnTo>
                      <a:cubicBezTo>
                        <a:pt x="1850634" y="673487"/>
                        <a:pt x="1851534" y="671668"/>
                        <a:pt x="1853099" y="670628"/>
                      </a:cubicBezTo>
                      <a:cubicBezTo>
                        <a:pt x="1853737" y="670206"/>
                        <a:pt x="1854252" y="669681"/>
                        <a:pt x="1854702" y="668997"/>
                      </a:cubicBezTo>
                      <a:close/>
                      <a:moveTo>
                        <a:pt x="1280918" y="660485"/>
                      </a:moveTo>
                      <a:lnTo>
                        <a:pt x="1336385" y="742003"/>
                      </a:lnTo>
                      <a:lnTo>
                        <a:pt x="1349781" y="667281"/>
                      </a:lnTo>
                      <a:close/>
                      <a:moveTo>
                        <a:pt x="1376676" y="659904"/>
                      </a:moveTo>
                      <a:cubicBezTo>
                        <a:pt x="1376029" y="659904"/>
                        <a:pt x="1375260" y="659960"/>
                        <a:pt x="1374276" y="660101"/>
                      </a:cubicBezTo>
                      <a:cubicBezTo>
                        <a:pt x="1373798" y="660166"/>
                        <a:pt x="1373376" y="660354"/>
                        <a:pt x="1373076" y="660626"/>
                      </a:cubicBezTo>
                      <a:cubicBezTo>
                        <a:pt x="1373010" y="660682"/>
                        <a:pt x="1372963" y="660748"/>
                        <a:pt x="1372907" y="660804"/>
                      </a:cubicBezTo>
                      <a:cubicBezTo>
                        <a:pt x="1372851" y="660879"/>
                        <a:pt x="1372785" y="660954"/>
                        <a:pt x="1372757" y="661019"/>
                      </a:cubicBezTo>
                      <a:cubicBezTo>
                        <a:pt x="1372654" y="661235"/>
                        <a:pt x="1372617" y="661470"/>
                        <a:pt x="1372645" y="661741"/>
                      </a:cubicBezTo>
                      <a:cubicBezTo>
                        <a:pt x="1372664" y="661882"/>
                        <a:pt x="1372692" y="662032"/>
                        <a:pt x="1372748" y="662191"/>
                      </a:cubicBezTo>
                      <a:cubicBezTo>
                        <a:pt x="1372804" y="662360"/>
                        <a:pt x="1372879" y="662519"/>
                        <a:pt x="1372973" y="662688"/>
                      </a:cubicBezTo>
                      <a:lnTo>
                        <a:pt x="1374267" y="664985"/>
                      </a:lnTo>
                      <a:cubicBezTo>
                        <a:pt x="1375682" y="667506"/>
                        <a:pt x="1377135" y="669944"/>
                        <a:pt x="1379282" y="671893"/>
                      </a:cubicBezTo>
                      <a:cubicBezTo>
                        <a:pt x="1382450" y="674753"/>
                        <a:pt x="1386725" y="678624"/>
                        <a:pt x="1387803" y="684745"/>
                      </a:cubicBezTo>
                      <a:cubicBezTo>
                        <a:pt x="1388984" y="683658"/>
                        <a:pt x="1390503" y="682992"/>
                        <a:pt x="1391927" y="682992"/>
                      </a:cubicBezTo>
                      <a:cubicBezTo>
                        <a:pt x="1392902" y="682992"/>
                        <a:pt x="1393821" y="683293"/>
                        <a:pt x="1394571" y="683864"/>
                      </a:cubicBezTo>
                      <a:cubicBezTo>
                        <a:pt x="1395668" y="684689"/>
                        <a:pt x="1396390" y="685917"/>
                        <a:pt x="1396624" y="687305"/>
                      </a:cubicBezTo>
                      <a:cubicBezTo>
                        <a:pt x="1396821" y="688598"/>
                        <a:pt x="1396971" y="689883"/>
                        <a:pt x="1397121" y="691120"/>
                      </a:cubicBezTo>
                      <a:cubicBezTo>
                        <a:pt x="1397289" y="692432"/>
                        <a:pt x="1397458" y="693745"/>
                        <a:pt x="1397655" y="695048"/>
                      </a:cubicBezTo>
                      <a:cubicBezTo>
                        <a:pt x="1397833" y="696079"/>
                        <a:pt x="1398002" y="696660"/>
                        <a:pt x="1398105" y="696941"/>
                      </a:cubicBezTo>
                      <a:cubicBezTo>
                        <a:pt x="1398555" y="696997"/>
                        <a:pt x="1399483" y="697091"/>
                        <a:pt x="1400195" y="697157"/>
                      </a:cubicBezTo>
                      <a:lnTo>
                        <a:pt x="1401405" y="697279"/>
                      </a:lnTo>
                      <a:cubicBezTo>
                        <a:pt x="1402061" y="697335"/>
                        <a:pt x="1402698" y="697363"/>
                        <a:pt x="1403336" y="697363"/>
                      </a:cubicBezTo>
                      <a:cubicBezTo>
                        <a:pt x="1409017" y="697363"/>
                        <a:pt x="1413076" y="694654"/>
                        <a:pt x="1417331" y="688017"/>
                      </a:cubicBezTo>
                      <a:cubicBezTo>
                        <a:pt x="1418259" y="686564"/>
                        <a:pt x="1419403" y="685383"/>
                        <a:pt x="1420528" y="684258"/>
                      </a:cubicBezTo>
                      <a:cubicBezTo>
                        <a:pt x="1418147" y="685102"/>
                        <a:pt x="1415775" y="685533"/>
                        <a:pt x="1413460" y="685533"/>
                      </a:cubicBezTo>
                      <a:cubicBezTo>
                        <a:pt x="1408079" y="685533"/>
                        <a:pt x="1402951" y="683321"/>
                        <a:pt x="1397777" y="678755"/>
                      </a:cubicBezTo>
                      <a:cubicBezTo>
                        <a:pt x="1397496" y="678512"/>
                        <a:pt x="1397205" y="678230"/>
                        <a:pt x="1396914" y="677921"/>
                      </a:cubicBezTo>
                      <a:cubicBezTo>
                        <a:pt x="1396896" y="677893"/>
                        <a:pt x="1396840" y="677837"/>
                        <a:pt x="1396840" y="677837"/>
                      </a:cubicBezTo>
                      <a:lnTo>
                        <a:pt x="1396830" y="677827"/>
                      </a:lnTo>
                      <a:cubicBezTo>
                        <a:pt x="1388675" y="677218"/>
                        <a:pt x="1385487" y="671312"/>
                        <a:pt x="1382928" y="666569"/>
                      </a:cubicBezTo>
                      <a:cubicBezTo>
                        <a:pt x="1382610" y="665988"/>
                        <a:pt x="1382291" y="665407"/>
                        <a:pt x="1381972" y="664835"/>
                      </a:cubicBezTo>
                      <a:cubicBezTo>
                        <a:pt x="1381747" y="664432"/>
                        <a:pt x="1381513" y="664029"/>
                        <a:pt x="1381278" y="663635"/>
                      </a:cubicBezTo>
                      <a:cubicBezTo>
                        <a:pt x="1380997" y="663176"/>
                        <a:pt x="1380725" y="662772"/>
                        <a:pt x="1380482" y="662416"/>
                      </a:cubicBezTo>
                      <a:cubicBezTo>
                        <a:pt x="1380350" y="662219"/>
                        <a:pt x="1380238" y="662069"/>
                        <a:pt x="1380135" y="661929"/>
                      </a:cubicBezTo>
                      <a:lnTo>
                        <a:pt x="1380078" y="661854"/>
                      </a:lnTo>
                      <a:cubicBezTo>
                        <a:pt x="1379985" y="661732"/>
                        <a:pt x="1379891" y="661610"/>
                        <a:pt x="1379797" y="661498"/>
                      </a:cubicBezTo>
                      <a:cubicBezTo>
                        <a:pt x="1379797" y="661498"/>
                        <a:pt x="1380182" y="661048"/>
                        <a:pt x="1380182" y="661048"/>
                      </a:cubicBezTo>
                      <a:lnTo>
                        <a:pt x="1379732" y="661422"/>
                      </a:lnTo>
                      <a:cubicBezTo>
                        <a:pt x="1379647" y="661310"/>
                        <a:pt x="1379563" y="661216"/>
                        <a:pt x="1379478" y="661123"/>
                      </a:cubicBezTo>
                      <a:lnTo>
                        <a:pt x="1379404" y="661048"/>
                      </a:lnTo>
                      <a:cubicBezTo>
                        <a:pt x="1379329" y="660963"/>
                        <a:pt x="1379263" y="660879"/>
                        <a:pt x="1379188" y="660813"/>
                      </a:cubicBezTo>
                      <a:lnTo>
                        <a:pt x="1379497" y="660307"/>
                      </a:lnTo>
                      <a:lnTo>
                        <a:pt x="1379094" y="660729"/>
                      </a:lnTo>
                      <a:cubicBezTo>
                        <a:pt x="1379028" y="660673"/>
                        <a:pt x="1378963" y="660607"/>
                        <a:pt x="1378907" y="660560"/>
                      </a:cubicBezTo>
                      <a:lnTo>
                        <a:pt x="1378654" y="660363"/>
                      </a:lnTo>
                      <a:cubicBezTo>
                        <a:pt x="1378579" y="660307"/>
                        <a:pt x="1378494" y="660260"/>
                        <a:pt x="1378419" y="660213"/>
                      </a:cubicBezTo>
                      <a:cubicBezTo>
                        <a:pt x="1377894" y="659923"/>
                        <a:pt x="1377369" y="659904"/>
                        <a:pt x="1376676" y="659904"/>
                      </a:cubicBezTo>
                      <a:close/>
                      <a:moveTo>
                        <a:pt x="1508936" y="655901"/>
                      </a:moveTo>
                      <a:lnTo>
                        <a:pt x="1497452" y="690286"/>
                      </a:lnTo>
                      <a:cubicBezTo>
                        <a:pt x="1499468" y="691711"/>
                        <a:pt x="1501108" y="693885"/>
                        <a:pt x="1502458" y="696941"/>
                      </a:cubicBezTo>
                      <a:cubicBezTo>
                        <a:pt x="1503368" y="699032"/>
                        <a:pt x="1504230" y="700194"/>
                        <a:pt x="1506442" y="700700"/>
                      </a:cubicBezTo>
                      <a:cubicBezTo>
                        <a:pt x="1507492" y="700953"/>
                        <a:pt x="1510220" y="701610"/>
                        <a:pt x="1511626" y="704187"/>
                      </a:cubicBezTo>
                      <a:cubicBezTo>
                        <a:pt x="1512414" y="705594"/>
                        <a:pt x="1513482" y="706531"/>
                        <a:pt x="1514992" y="707131"/>
                      </a:cubicBezTo>
                      <a:lnTo>
                        <a:pt x="1518028" y="710419"/>
                      </a:lnTo>
                      <a:lnTo>
                        <a:pt x="1517485" y="714743"/>
                      </a:lnTo>
                      <a:cubicBezTo>
                        <a:pt x="1517485" y="714940"/>
                        <a:pt x="1517588" y="715427"/>
                        <a:pt x="1518132" y="715896"/>
                      </a:cubicBezTo>
                      <a:lnTo>
                        <a:pt x="1518357" y="716093"/>
                      </a:lnTo>
                      <a:cubicBezTo>
                        <a:pt x="1519969" y="717527"/>
                        <a:pt x="1521582" y="718942"/>
                        <a:pt x="1523166" y="720367"/>
                      </a:cubicBezTo>
                      <a:cubicBezTo>
                        <a:pt x="1525134" y="722130"/>
                        <a:pt x="1526869" y="722983"/>
                        <a:pt x="1528397" y="722983"/>
                      </a:cubicBezTo>
                      <a:cubicBezTo>
                        <a:pt x="1529924" y="722983"/>
                        <a:pt x="1531584" y="722177"/>
                        <a:pt x="1533477" y="720517"/>
                      </a:cubicBezTo>
                      <a:cubicBezTo>
                        <a:pt x="1534968" y="719224"/>
                        <a:pt x="1537105" y="718858"/>
                        <a:pt x="1538971" y="719627"/>
                      </a:cubicBezTo>
                      <a:cubicBezTo>
                        <a:pt x="1539852" y="720011"/>
                        <a:pt x="1540602" y="720602"/>
                        <a:pt x="1541164" y="721380"/>
                      </a:cubicBezTo>
                      <a:lnTo>
                        <a:pt x="1585701" y="697841"/>
                      </a:lnTo>
                      <a:close/>
                      <a:moveTo>
                        <a:pt x="1503302" y="655058"/>
                      </a:moveTo>
                      <a:lnTo>
                        <a:pt x="1388534" y="664628"/>
                      </a:lnTo>
                      <a:cubicBezTo>
                        <a:pt x="1390962" y="669044"/>
                        <a:pt x="1392940" y="671734"/>
                        <a:pt x="1397430" y="672015"/>
                      </a:cubicBezTo>
                      <a:cubicBezTo>
                        <a:pt x="1398602" y="672090"/>
                        <a:pt x="1399717" y="672559"/>
                        <a:pt x="1400589" y="673337"/>
                      </a:cubicBezTo>
                      <a:cubicBezTo>
                        <a:pt x="1400720" y="673459"/>
                        <a:pt x="1400927" y="673665"/>
                        <a:pt x="1401105" y="673853"/>
                      </a:cubicBezTo>
                      <a:lnTo>
                        <a:pt x="1401227" y="673975"/>
                      </a:lnTo>
                      <a:cubicBezTo>
                        <a:pt x="1401367" y="674124"/>
                        <a:pt x="1401498" y="674265"/>
                        <a:pt x="1401630" y="674378"/>
                      </a:cubicBezTo>
                      <a:cubicBezTo>
                        <a:pt x="1405707" y="677968"/>
                        <a:pt x="1409579" y="679712"/>
                        <a:pt x="1413469" y="679712"/>
                      </a:cubicBezTo>
                      <a:cubicBezTo>
                        <a:pt x="1415766" y="679712"/>
                        <a:pt x="1418203" y="679084"/>
                        <a:pt x="1420715" y="677856"/>
                      </a:cubicBezTo>
                      <a:cubicBezTo>
                        <a:pt x="1422422" y="677040"/>
                        <a:pt x="1423434" y="676609"/>
                        <a:pt x="1424231" y="676365"/>
                      </a:cubicBezTo>
                      <a:cubicBezTo>
                        <a:pt x="1424718" y="676206"/>
                        <a:pt x="1425234" y="676131"/>
                        <a:pt x="1425768" y="676131"/>
                      </a:cubicBezTo>
                      <a:cubicBezTo>
                        <a:pt x="1427540" y="676131"/>
                        <a:pt x="1429180" y="677012"/>
                        <a:pt x="1430155" y="678493"/>
                      </a:cubicBezTo>
                      <a:cubicBezTo>
                        <a:pt x="1430474" y="678980"/>
                        <a:pt x="1430896" y="679759"/>
                        <a:pt x="1431318" y="680640"/>
                      </a:cubicBezTo>
                      <a:lnTo>
                        <a:pt x="1431327" y="680649"/>
                      </a:lnTo>
                      <a:cubicBezTo>
                        <a:pt x="1431768" y="681577"/>
                        <a:pt x="1431918" y="682627"/>
                        <a:pt x="1431768" y="683658"/>
                      </a:cubicBezTo>
                      <a:cubicBezTo>
                        <a:pt x="1432527" y="683967"/>
                        <a:pt x="1433202" y="684446"/>
                        <a:pt x="1433727" y="685055"/>
                      </a:cubicBezTo>
                      <a:cubicBezTo>
                        <a:pt x="1434899" y="686386"/>
                        <a:pt x="1436380" y="686995"/>
                        <a:pt x="1438517" y="687033"/>
                      </a:cubicBezTo>
                      <a:cubicBezTo>
                        <a:pt x="1441132" y="687061"/>
                        <a:pt x="1443973" y="687464"/>
                        <a:pt x="1446719" y="688205"/>
                      </a:cubicBezTo>
                      <a:cubicBezTo>
                        <a:pt x="1452391" y="689704"/>
                        <a:pt x="1458372" y="690436"/>
                        <a:pt x="1464990" y="690436"/>
                      </a:cubicBezTo>
                      <a:cubicBezTo>
                        <a:pt x="1472592" y="690436"/>
                        <a:pt x="1480260" y="689451"/>
                        <a:pt x="1486757" y="688486"/>
                      </a:cubicBezTo>
                      <a:cubicBezTo>
                        <a:pt x="1488763" y="688176"/>
                        <a:pt x="1490478" y="688102"/>
                        <a:pt x="1492193" y="688308"/>
                      </a:cubicBezTo>
                      <a:close/>
                      <a:moveTo>
                        <a:pt x="1249187" y="649602"/>
                      </a:moveTo>
                      <a:lnTo>
                        <a:pt x="1269116" y="652658"/>
                      </a:lnTo>
                      <a:cubicBezTo>
                        <a:pt x="1269116" y="652658"/>
                        <a:pt x="1268235" y="651177"/>
                        <a:pt x="1268235" y="651177"/>
                      </a:cubicBezTo>
                      <a:lnTo>
                        <a:pt x="1268141" y="651177"/>
                      </a:lnTo>
                      <a:cubicBezTo>
                        <a:pt x="1266792" y="651280"/>
                        <a:pt x="1265742" y="651345"/>
                        <a:pt x="1264673" y="651345"/>
                      </a:cubicBezTo>
                      <a:cubicBezTo>
                        <a:pt x="1262180" y="651345"/>
                        <a:pt x="1260201" y="650933"/>
                        <a:pt x="1258439" y="650052"/>
                      </a:cubicBezTo>
                      <a:lnTo>
                        <a:pt x="1258439" y="650061"/>
                      </a:lnTo>
                      <a:cubicBezTo>
                        <a:pt x="1255346" y="648552"/>
                        <a:pt x="1252365" y="648392"/>
                        <a:pt x="1249187" y="649602"/>
                      </a:cubicBezTo>
                      <a:close/>
                      <a:moveTo>
                        <a:pt x="1147786" y="646152"/>
                      </a:moveTo>
                      <a:lnTo>
                        <a:pt x="1036169" y="693192"/>
                      </a:lnTo>
                      <a:lnTo>
                        <a:pt x="1148443" y="757273"/>
                      </a:lnTo>
                      <a:lnTo>
                        <a:pt x="1154020" y="651627"/>
                      </a:lnTo>
                      <a:cubicBezTo>
                        <a:pt x="1150842" y="651205"/>
                        <a:pt x="1148517" y="649171"/>
                        <a:pt x="1147786" y="646152"/>
                      </a:cubicBezTo>
                      <a:close/>
                      <a:moveTo>
                        <a:pt x="1181280" y="645552"/>
                      </a:moveTo>
                      <a:cubicBezTo>
                        <a:pt x="1181271" y="646771"/>
                        <a:pt x="1181515" y="648271"/>
                        <a:pt x="1182040" y="650108"/>
                      </a:cubicBezTo>
                      <a:cubicBezTo>
                        <a:pt x="1183268" y="654373"/>
                        <a:pt x="1179855" y="657007"/>
                        <a:pt x="1177596" y="658751"/>
                      </a:cubicBezTo>
                      <a:cubicBezTo>
                        <a:pt x="1176603" y="659529"/>
                        <a:pt x="1175356" y="659960"/>
                        <a:pt x="1174062" y="659838"/>
                      </a:cubicBezTo>
                      <a:cubicBezTo>
                        <a:pt x="1172337" y="659735"/>
                        <a:pt x="1170950" y="658901"/>
                        <a:pt x="1168991" y="657392"/>
                      </a:cubicBezTo>
                      <a:lnTo>
                        <a:pt x="1168991" y="657401"/>
                      </a:lnTo>
                      <a:cubicBezTo>
                        <a:pt x="1166975" y="655882"/>
                        <a:pt x="1164576" y="654205"/>
                        <a:pt x="1161829" y="653079"/>
                      </a:cubicBezTo>
                      <a:lnTo>
                        <a:pt x="1174709" y="770725"/>
                      </a:lnTo>
                      <a:lnTo>
                        <a:pt x="1269070" y="659032"/>
                      </a:lnTo>
                      <a:close/>
                      <a:moveTo>
                        <a:pt x="1186567" y="639993"/>
                      </a:moveTo>
                      <a:lnTo>
                        <a:pt x="1200216" y="642084"/>
                      </a:lnTo>
                      <a:cubicBezTo>
                        <a:pt x="1199541" y="641718"/>
                        <a:pt x="1198894" y="641334"/>
                        <a:pt x="1198266" y="640940"/>
                      </a:cubicBezTo>
                      <a:cubicBezTo>
                        <a:pt x="1194845" y="638775"/>
                        <a:pt x="1190823" y="638465"/>
                        <a:pt x="1186567" y="639993"/>
                      </a:cubicBezTo>
                      <a:close/>
                      <a:moveTo>
                        <a:pt x="999769" y="637706"/>
                      </a:moveTo>
                      <a:lnTo>
                        <a:pt x="991295" y="642280"/>
                      </a:lnTo>
                      <a:cubicBezTo>
                        <a:pt x="991183" y="642534"/>
                        <a:pt x="991070" y="642805"/>
                        <a:pt x="990967" y="643077"/>
                      </a:cubicBezTo>
                      <a:cubicBezTo>
                        <a:pt x="990536" y="644174"/>
                        <a:pt x="990105" y="645186"/>
                        <a:pt x="989692" y="646133"/>
                      </a:cubicBezTo>
                      <a:cubicBezTo>
                        <a:pt x="988136" y="649742"/>
                        <a:pt x="986664" y="653145"/>
                        <a:pt x="987686" y="657007"/>
                      </a:cubicBezTo>
                      <a:lnTo>
                        <a:pt x="987696" y="657017"/>
                      </a:lnTo>
                      <a:cubicBezTo>
                        <a:pt x="988042" y="658301"/>
                        <a:pt x="987883" y="659660"/>
                        <a:pt x="987245" y="660860"/>
                      </a:cubicBezTo>
                      <a:cubicBezTo>
                        <a:pt x="987096" y="661132"/>
                        <a:pt x="986861" y="661507"/>
                        <a:pt x="986646" y="661835"/>
                      </a:cubicBezTo>
                      <a:lnTo>
                        <a:pt x="986242" y="662472"/>
                      </a:lnTo>
                      <a:cubicBezTo>
                        <a:pt x="981640" y="669906"/>
                        <a:pt x="975950" y="674237"/>
                        <a:pt x="968844" y="675709"/>
                      </a:cubicBezTo>
                      <a:cubicBezTo>
                        <a:pt x="968310" y="675821"/>
                        <a:pt x="967053" y="676093"/>
                        <a:pt x="966922" y="676365"/>
                      </a:cubicBezTo>
                      <a:cubicBezTo>
                        <a:pt x="965385" y="679637"/>
                        <a:pt x="962966" y="681971"/>
                        <a:pt x="960623" y="684239"/>
                      </a:cubicBezTo>
                      <a:cubicBezTo>
                        <a:pt x="959685" y="685139"/>
                        <a:pt x="958870" y="685936"/>
                        <a:pt x="958129" y="686742"/>
                      </a:cubicBezTo>
                      <a:lnTo>
                        <a:pt x="1024452" y="689404"/>
                      </a:lnTo>
                      <a:close/>
                      <a:moveTo>
                        <a:pt x="1697413" y="634641"/>
                      </a:moveTo>
                      <a:lnTo>
                        <a:pt x="1701247" y="750336"/>
                      </a:lnTo>
                      <a:lnTo>
                        <a:pt x="1749149" y="702697"/>
                      </a:lnTo>
                      <a:close/>
                      <a:moveTo>
                        <a:pt x="1581220" y="632391"/>
                      </a:moveTo>
                      <a:lnTo>
                        <a:pt x="1515385" y="652433"/>
                      </a:lnTo>
                      <a:lnTo>
                        <a:pt x="1588748" y="692517"/>
                      </a:lnTo>
                      <a:close/>
                      <a:moveTo>
                        <a:pt x="1702334" y="631528"/>
                      </a:moveTo>
                      <a:lnTo>
                        <a:pt x="1753264" y="698507"/>
                      </a:lnTo>
                      <a:lnTo>
                        <a:pt x="1790986" y="658320"/>
                      </a:lnTo>
                      <a:lnTo>
                        <a:pt x="1790977" y="658320"/>
                      </a:lnTo>
                      <a:close/>
                      <a:moveTo>
                        <a:pt x="1691779" y="631378"/>
                      </a:moveTo>
                      <a:lnTo>
                        <a:pt x="1597915" y="697569"/>
                      </a:lnTo>
                      <a:lnTo>
                        <a:pt x="1635628" y="718521"/>
                      </a:lnTo>
                      <a:cubicBezTo>
                        <a:pt x="1637137" y="715933"/>
                        <a:pt x="1639949" y="714471"/>
                        <a:pt x="1643465" y="714471"/>
                      </a:cubicBezTo>
                      <a:lnTo>
                        <a:pt x="1643905" y="714471"/>
                      </a:lnTo>
                      <a:cubicBezTo>
                        <a:pt x="1644543" y="714508"/>
                        <a:pt x="1644983" y="714527"/>
                        <a:pt x="1645405" y="714527"/>
                      </a:cubicBezTo>
                      <a:cubicBezTo>
                        <a:pt x="1650683" y="714527"/>
                        <a:pt x="1655726" y="712962"/>
                        <a:pt x="1661257" y="709596"/>
                      </a:cubicBezTo>
                      <a:cubicBezTo>
                        <a:pt x="1661997" y="709146"/>
                        <a:pt x="1662569" y="708865"/>
                        <a:pt x="1662935" y="708687"/>
                      </a:cubicBezTo>
                      <a:cubicBezTo>
                        <a:pt x="1664247" y="708059"/>
                        <a:pt x="1665897" y="708021"/>
                        <a:pt x="1667191" y="708584"/>
                      </a:cubicBezTo>
                      <a:cubicBezTo>
                        <a:pt x="1668559" y="709137"/>
                        <a:pt x="1669628" y="710262"/>
                        <a:pt x="1670125" y="711649"/>
                      </a:cubicBezTo>
                      <a:cubicBezTo>
                        <a:pt x="1670331" y="712240"/>
                        <a:pt x="1670528" y="712962"/>
                        <a:pt x="1670706" y="713796"/>
                      </a:cubicBezTo>
                      <a:cubicBezTo>
                        <a:pt x="1671906" y="719496"/>
                        <a:pt x="1674681" y="723301"/>
                        <a:pt x="1679443" y="725786"/>
                      </a:cubicBezTo>
                      <a:lnTo>
                        <a:pt x="1680314" y="726236"/>
                      </a:lnTo>
                      <a:cubicBezTo>
                        <a:pt x="1681205" y="726667"/>
                        <a:pt x="1682152" y="727145"/>
                        <a:pt x="1682930" y="727782"/>
                      </a:cubicBezTo>
                      <a:cubicBezTo>
                        <a:pt x="1684524" y="729085"/>
                        <a:pt x="1685208" y="731213"/>
                        <a:pt x="1684683" y="733191"/>
                      </a:cubicBezTo>
                      <a:cubicBezTo>
                        <a:pt x="1684552" y="733679"/>
                        <a:pt x="1684345" y="734213"/>
                        <a:pt x="1684036" y="734841"/>
                      </a:cubicBezTo>
                      <a:cubicBezTo>
                        <a:pt x="1684139" y="735029"/>
                        <a:pt x="1684270" y="735094"/>
                        <a:pt x="1684308" y="735104"/>
                      </a:cubicBezTo>
                      <a:cubicBezTo>
                        <a:pt x="1688826" y="735507"/>
                        <a:pt x="1690101" y="738994"/>
                        <a:pt x="1690945" y="741309"/>
                      </a:cubicBezTo>
                      <a:lnTo>
                        <a:pt x="1691329" y="742312"/>
                      </a:lnTo>
                      <a:cubicBezTo>
                        <a:pt x="1692229" y="744618"/>
                        <a:pt x="1692539" y="747130"/>
                        <a:pt x="1692276" y="749990"/>
                      </a:cubicBezTo>
                      <a:lnTo>
                        <a:pt x="1692266" y="749999"/>
                      </a:lnTo>
                      <a:lnTo>
                        <a:pt x="1695763" y="751939"/>
                      </a:lnTo>
                      <a:close/>
                      <a:moveTo>
                        <a:pt x="1684299" y="629250"/>
                      </a:moveTo>
                      <a:lnTo>
                        <a:pt x="1684285" y="629260"/>
                      </a:lnTo>
                      <a:lnTo>
                        <a:pt x="1586685" y="631519"/>
                      </a:lnTo>
                      <a:lnTo>
                        <a:pt x="1594344" y="692685"/>
                      </a:lnTo>
                      <a:lnTo>
                        <a:pt x="1684285" y="629260"/>
                      </a:lnTo>
                      <a:lnTo>
                        <a:pt x="1684299" y="629260"/>
                      </a:lnTo>
                      <a:close/>
                      <a:moveTo>
                        <a:pt x="1917368" y="622567"/>
                      </a:moveTo>
                      <a:cubicBezTo>
                        <a:pt x="1917453" y="624273"/>
                        <a:pt x="1918146" y="625960"/>
                        <a:pt x="1918850" y="627413"/>
                      </a:cubicBezTo>
                      <a:lnTo>
                        <a:pt x="1919121" y="627985"/>
                      </a:lnTo>
                      <a:cubicBezTo>
                        <a:pt x="1919871" y="629606"/>
                        <a:pt x="1920012" y="629606"/>
                        <a:pt x="1920621" y="629606"/>
                      </a:cubicBezTo>
                      <a:cubicBezTo>
                        <a:pt x="1920799" y="629606"/>
                        <a:pt x="1920977" y="629588"/>
                        <a:pt x="1921184" y="629560"/>
                      </a:cubicBezTo>
                      <a:lnTo>
                        <a:pt x="1923119" y="627727"/>
                      </a:lnTo>
                      <a:lnTo>
                        <a:pt x="1923124" y="627732"/>
                      </a:lnTo>
                      <a:lnTo>
                        <a:pt x="1923124" y="627722"/>
                      </a:lnTo>
                      <a:lnTo>
                        <a:pt x="1923119" y="627727"/>
                      </a:lnTo>
                      <a:close/>
                      <a:moveTo>
                        <a:pt x="1266482" y="618367"/>
                      </a:moveTo>
                      <a:cubicBezTo>
                        <a:pt x="1266023" y="619098"/>
                        <a:pt x="1265376" y="619717"/>
                        <a:pt x="1264617" y="620139"/>
                      </a:cubicBezTo>
                      <a:lnTo>
                        <a:pt x="1264617" y="620129"/>
                      </a:lnTo>
                      <a:cubicBezTo>
                        <a:pt x="1264054" y="620439"/>
                        <a:pt x="1263520" y="620879"/>
                        <a:pt x="1263023" y="621442"/>
                      </a:cubicBezTo>
                      <a:cubicBezTo>
                        <a:pt x="1263529" y="621545"/>
                        <a:pt x="1263951" y="621611"/>
                        <a:pt x="1264364" y="621611"/>
                      </a:cubicBezTo>
                      <a:cubicBezTo>
                        <a:pt x="1265067" y="621611"/>
                        <a:pt x="1266098" y="621470"/>
                        <a:pt x="1267916" y="620336"/>
                      </a:cubicBezTo>
                      <a:lnTo>
                        <a:pt x="1268385" y="620054"/>
                      </a:lnTo>
                      <a:cubicBezTo>
                        <a:pt x="1268535" y="619970"/>
                        <a:pt x="1268657" y="619895"/>
                        <a:pt x="1268769" y="619829"/>
                      </a:cubicBezTo>
                      <a:lnTo>
                        <a:pt x="1268741" y="619511"/>
                      </a:lnTo>
                      <a:cubicBezTo>
                        <a:pt x="1267898" y="619314"/>
                        <a:pt x="1267129" y="618920"/>
                        <a:pt x="1266482" y="618367"/>
                      </a:cubicBezTo>
                      <a:close/>
                      <a:moveTo>
                        <a:pt x="1012940" y="617542"/>
                      </a:moveTo>
                      <a:cubicBezTo>
                        <a:pt x="1012931" y="617552"/>
                        <a:pt x="1012921" y="617570"/>
                        <a:pt x="1012921" y="617570"/>
                      </a:cubicBezTo>
                      <a:cubicBezTo>
                        <a:pt x="1012500" y="618273"/>
                        <a:pt x="1012162" y="619632"/>
                        <a:pt x="1011956" y="620448"/>
                      </a:cubicBezTo>
                      <a:lnTo>
                        <a:pt x="1011965" y="620439"/>
                      </a:lnTo>
                      <a:cubicBezTo>
                        <a:pt x="1011890" y="620739"/>
                        <a:pt x="1011806" y="621048"/>
                        <a:pt x="1011712" y="621348"/>
                      </a:cubicBezTo>
                      <a:lnTo>
                        <a:pt x="1014627" y="619070"/>
                      </a:lnTo>
                      <a:cubicBezTo>
                        <a:pt x="1014431" y="618930"/>
                        <a:pt x="1014262" y="618808"/>
                        <a:pt x="1014103" y="618695"/>
                      </a:cubicBezTo>
                      <a:cubicBezTo>
                        <a:pt x="1013662" y="618376"/>
                        <a:pt x="1013268" y="617983"/>
                        <a:pt x="1012940" y="617542"/>
                      </a:cubicBezTo>
                      <a:close/>
                      <a:moveTo>
                        <a:pt x="1211221" y="613474"/>
                      </a:moveTo>
                      <a:cubicBezTo>
                        <a:pt x="1213330" y="613474"/>
                        <a:pt x="1215196" y="613924"/>
                        <a:pt x="1216939" y="614834"/>
                      </a:cubicBezTo>
                      <a:cubicBezTo>
                        <a:pt x="1219133" y="615977"/>
                        <a:pt x="1220324" y="618217"/>
                        <a:pt x="1219949" y="620533"/>
                      </a:cubicBezTo>
                      <a:cubicBezTo>
                        <a:pt x="1219564" y="622867"/>
                        <a:pt x="1217699" y="624639"/>
                        <a:pt x="1215205" y="625042"/>
                      </a:cubicBezTo>
                      <a:cubicBezTo>
                        <a:pt x="1214437" y="625164"/>
                        <a:pt x="1213649" y="625229"/>
                        <a:pt x="1212871" y="625229"/>
                      </a:cubicBezTo>
                      <a:cubicBezTo>
                        <a:pt x="1209749" y="625229"/>
                        <a:pt x="1207106" y="624264"/>
                        <a:pt x="1204669" y="623280"/>
                      </a:cubicBezTo>
                      <a:lnTo>
                        <a:pt x="1204669" y="623261"/>
                      </a:lnTo>
                      <a:cubicBezTo>
                        <a:pt x="1201284" y="621883"/>
                        <a:pt x="1200966" y="619624"/>
                        <a:pt x="1201069" y="618396"/>
                      </a:cubicBezTo>
                      <a:cubicBezTo>
                        <a:pt x="1201200" y="617158"/>
                        <a:pt x="1201959" y="614974"/>
                        <a:pt x="1205550" y="614252"/>
                      </a:cubicBezTo>
                      <a:lnTo>
                        <a:pt x="1206047" y="614149"/>
                      </a:lnTo>
                      <a:cubicBezTo>
                        <a:pt x="1207640" y="613830"/>
                        <a:pt x="1209374" y="613474"/>
                        <a:pt x="1211221" y="613474"/>
                      </a:cubicBezTo>
                      <a:close/>
                      <a:moveTo>
                        <a:pt x="1064825" y="610868"/>
                      </a:moveTo>
                      <a:cubicBezTo>
                        <a:pt x="1058657" y="611402"/>
                        <a:pt x="1053679" y="614064"/>
                        <a:pt x="1048412" y="616877"/>
                      </a:cubicBezTo>
                      <a:lnTo>
                        <a:pt x="1047700" y="617251"/>
                      </a:lnTo>
                      <a:cubicBezTo>
                        <a:pt x="1045993" y="618151"/>
                        <a:pt x="1044231" y="619079"/>
                        <a:pt x="1042441" y="619914"/>
                      </a:cubicBezTo>
                      <a:cubicBezTo>
                        <a:pt x="1039600" y="621217"/>
                        <a:pt x="1032766" y="621807"/>
                        <a:pt x="1027611" y="621807"/>
                      </a:cubicBezTo>
                      <a:cubicBezTo>
                        <a:pt x="1025258" y="621807"/>
                        <a:pt x="1023158" y="621704"/>
                        <a:pt x="1021377" y="621489"/>
                      </a:cubicBezTo>
                      <a:lnTo>
                        <a:pt x="1004597" y="634566"/>
                      </a:lnTo>
                      <a:lnTo>
                        <a:pt x="1029223" y="686133"/>
                      </a:lnTo>
                      <a:close/>
                      <a:moveTo>
                        <a:pt x="1102162" y="609124"/>
                      </a:moveTo>
                      <a:cubicBezTo>
                        <a:pt x="1101347" y="609255"/>
                        <a:pt x="1100588" y="609312"/>
                        <a:pt x="1099641" y="609312"/>
                      </a:cubicBezTo>
                      <a:cubicBezTo>
                        <a:pt x="1098197" y="609274"/>
                        <a:pt x="1096922" y="609274"/>
                        <a:pt x="1095647" y="609274"/>
                      </a:cubicBezTo>
                      <a:cubicBezTo>
                        <a:pt x="1087651" y="609274"/>
                        <a:pt x="1079571" y="609799"/>
                        <a:pt x="1071321" y="610390"/>
                      </a:cubicBezTo>
                      <a:lnTo>
                        <a:pt x="1071340" y="610390"/>
                      </a:lnTo>
                      <a:lnTo>
                        <a:pt x="1035147" y="686902"/>
                      </a:lnTo>
                      <a:lnTo>
                        <a:pt x="1143071" y="641418"/>
                      </a:lnTo>
                      <a:cubicBezTo>
                        <a:pt x="1143024" y="641409"/>
                        <a:pt x="1142977" y="641390"/>
                        <a:pt x="1142931" y="641390"/>
                      </a:cubicBezTo>
                      <a:cubicBezTo>
                        <a:pt x="1142143" y="641240"/>
                        <a:pt x="1141318" y="640996"/>
                        <a:pt x="1140521" y="640762"/>
                      </a:cubicBezTo>
                      <a:lnTo>
                        <a:pt x="1140109" y="640640"/>
                      </a:lnTo>
                      <a:cubicBezTo>
                        <a:pt x="1138844" y="640246"/>
                        <a:pt x="1137409" y="639815"/>
                        <a:pt x="1136191" y="639815"/>
                      </a:cubicBezTo>
                      <a:lnTo>
                        <a:pt x="1135806" y="639815"/>
                      </a:lnTo>
                      <a:cubicBezTo>
                        <a:pt x="1135159" y="639862"/>
                        <a:pt x="1134531" y="639890"/>
                        <a:pt x="1133950" y="639890"/>
                      </a:cubicBezTo>
                      <a:cubicBezTo>
                        <a:pt x="1128194" y="639890"/>
                        <a:pt x="1122860" y="637978"/>
                        <a:pt x="1117161" y="633863"/>
                      </a:cubicBezTo>
                      <a:lnTo>
                        <a:pt x="1115258" y="632494"/>
                      </a:lnTo>
                      <a:cubicBezTo>
                        <a:pt x="1114049" y="631622"/>
                        <a:pt x="1113271" y="630282"/>
                        <a:pt x="1113111" y="628810"/>
                      </a:cubicBezTo>
                      <a:cubicBezTo>
                        <a:pt x="1112952" y="627338"/>
                        <a:pt x="1113421" y="625857"/>
                        <a:pt x="1114405" y="624751"/>
                      </a:cubicBezTo>
                      <a:lnTo>
                        <a:pt x="1115492" y="623570"/>
                      </a:lnTo>
                      <a:cubicBezTo>
                        <a:pt x="1116964" y="622014"/>
                        <a:pt x="1117770" y="620504"/>
                        <a:pt x="1117723" y="619417"/>
                      </a:cubicBezTo>
                      <a:cubicBezTo>
                        <a:pt x="1117714" y="619070"/>
                        <a:pt x="1117630" y="618620"/>
                        <a:pt x="1117049" y="618086"/>
                      </a:cubicBezTo>
                      <a:cubicBezTo>
                        <a:pt x="1114049" y="615396"/>
                        <a:pt x="1114490" y="612696"/>
                        <a:pt x="1115211" y="610652"/>
                      </a:cubicBezTo>
                      <a:cubicBezTo>
                        <a:pt x="1115305" y="610371"/>
                        <a:pt x="1115267" y="610024"/>
                        <a:pt x="1115108" y="609734"/>
                      </a:cubicBezTo>
                      <a:cubicBezTo>
                        <a:pt x="1114949" y="609433"/>
                        <a:pt x="1114677" y="609227"/>
                        <a:pt x="1114377" y="609152"/>
                      </a:cubicBezTo>
                      <a:cubicBezTo>
                        <a:pt x="1110937" y="608346"/>
                        <a:pt x="1107159" y="608327"/>
                        <a:pt x="1102162" y="609124"/>
                      </a:cubicBezTo>
                      <a:close/>
                      <a:moveTo>
                        <a:pt x="549799" y="605918"/>
                      </a:moveTo>
                      <a:lnTo>
                        <a:pt x="493498" y="651880"/>
                      </a:lnTo>
                      <a:cubicBezTo>
                        <a:pt x="494529" y="652095"/>
                        <a:pt x="495485" y="652630"/>
                        <a:pt x="496207" y="653398"/>
                      </a:cubicBezTo>
                      <a:cubicBezTo>
                        <a:pt x="498176" y="655480"/>
                        <a:pt x="501963" y="661638"/>
                        <a:pt x="502141" y="664947"/>
                      </a:cubicBezTo>
                      <a:cubicBezTo>
                        <a:pt x="502160" y="665285"/>
                        <a:pt x="502141" y="665651"/>
                        <a:pt x="502085" y="666025"/>
                      </a:cubicBezTo>
                      <a:cubicBezTo>
                        <a:pt x="500894" y="673684"/>
                        <a:pt x="504841" y="679899"/>
                        <a:pt x="508665" y="685917"/>
                      </a:cubicBezTo>
                      <a:lnTo>
                        <a:pt x="509518" y="687286"/>
                      </a:lnTo>
                      <a:cubicBezTo>
                        <a:pt x="509818" y="687755"/>
                        <a:pt x="510109" y="688233"/>
                        <a:pt x="510400" y="688711"/>
                      </a:cubicBezTo>
                      <a:cubicBezTo>
                        <a:pt x="510521" y="688908"/>
                        <a:pt x="510718" y="689086"/>
                        <a:pt x="510793" y="689105"/>
                      </a:cubicBezTo>
                      <a:cubicBezTo>
                        <a:pt x="510877" y="689105"/>
                        <a:pt x="511375" y="688908"/>
                        <a:pt x="511993" y="687970"/>
                      </a:cubicBezTo>
                      <a:cubicBezTo>
                        <a:pt x="514777" y="683808"/>
                        <a:pt x="515537" y="679862"/>
                        <a:pt x="514374" y="675568"/>
                      </a:cubicBezTo>
                      <a:cubicBezTo>
                        <a:pt x="512865" y="670028"/>
                        <a:pt x="511318" y="664057"/>
                        <a:pt x="510174" y="657982"/>
                      </a:cubicBezTo>
                      <a:lnTo>
                        <a:pt x="510174" y="657973"/>
                      </a:lnTo>
                      <a:cubicBezTo>
                        <a:pt x="507475" y="643696"/>
                        <a:pt x="510521" y="637622"/>
                        <a:pt x="523739" y="630901"/>
                      </a:cubicBezTo>
                      <a:lnTo>
                        <a:pt x="524255" y="630638"/>
                      </a:lnTo>
                      <a:cubicBezTo>
                        <a:pt x="525680" y="629926"/>
                        <a:pt x="527292" y="629119"/>
                        <a:pt x="528070" y="627966"/>
                      </a:cubicBezTo>
                      <a:cubicBezTo>
                        <a:pt x="530967" y="623673"/>
                        <a:pt x="535082" y="621208"/>
                        <a:pt x="539057" y="618827"/>
                      </a:cubicBezTo>
                      <a:cubicBezTo>
                        <a:pt x="540734" y="617814"/>
                        <a:pt x="542647" y="616670"/>
                        <a:pt x="544344" y="615405"/>
                      </a:cubicBezTo>
                      <a:cubicBezTo>
                        <a:pt x="544841" y="615039"/>
                        <a:pt x="545440" y="614589"/>
                        <a:pt x="546069" y="614158"/>
                      </a:cubicBezTo>
                      <a:cubicBezTo>
                        <a:pt x="546500" y="613858"/>
                        <a:pt x="547025" y="613483"/>
                        <a:pt x="547568" y="613080"/>
                      </a:cubicBezTo>
                      <a:close/>
                      <a:moveTo>
                        <a:pt x="327538" y="602225"/>
                      </a:moveTo>
                      <a:lnTo>
                        <a:pt x="314480" y="669503"/>
                      </a:lnTo>
                      <a:lnTo>
                        <a:pt x="317592" y="673309"/>
                      </a:lnTo>
                      <a:cubicBezTo>
                        <a:pt x="317901" y="673703"/>
                        <a:pt x="318258" y="674059"/>
                        <a:pt x="318595" y="674397"/>
                      </a:cubicBezTo>
                      <a:lnTo>
                        <a:pt x="318698" y="674500"/>
                      </a:lnTo>
                      <a:cubicBezTo>
                        <a:pt x="319711" y="675494"/>
                        <a:pt x="320348" y="676159"/>
                        <a:pt x="320817" y="677087"/>
                      </a:cubicBezTo>
                      <a:cubicBezTo>
                        <a:pt x="321210" y="677884"/>
                        <a:pt x="321398" y="678765"/>
                        <a:pt x="321360" y="679656"/>
                      </a:cubicBezTo>
                      <a:cubicBezTo>
                        <a:pt x="321314" y="680621"/>
                        <a:pt x="321023" y="681596"/>
                        <a:pt x="320451" y="682618"/>
                      </a:cubicBezTo>
                      <a:cubicBezTo>
                        <a:pt x="320320" y="682871"/>
                        <a:pt x="320291" y="683368"/>
                        <a:pt x="320414" y="683640"/>
                      </a:cubicBezTo>
                      <a:cubicBezTo>
                        <a:pt x="320451" y="683743"/>
                        <a:pt x="320479" y="683771"/>
                        <a:pt x="320479" y="683771"/>
                      </a:cubicBezTo>
                      <a:cubicBezTo>
                        <a:pt x="324885" y="685018"/>
                        <a:pt x="326919" y="688280"/>
                        <a:pt x="328710" y="691148"/>
                      </a:cubicBezTo>
                      <a:cubicBezTo>
                        <a:pt x="329666" y="692686"/>
                        <a:pt x="330537" y="694101"/>
                        <a:pt x="331691" y="695160"/>
                      </a:cubicBezTo>
                      <a:cubicBezTo>
                        <a:pt x="337934" y="700982"/>
                        <a:pt x="340934" y="708416"/>
                        <a:pt x="343689" y="716168"/>
                      </a:cubicBezTo>
                      <a:cubicBezTo>
                        <a:pt x="344880" y="719524"/>
                        <a:pt x="344646" y="722421"/>
                        <a:pt x="342996" y="724764"/>
                      </a:cubicBezTo>
                      <a:lnTo>
                        <a:pt x="342742" y="725148"/>
                      </a:lnTo>
                      <a:cubicBezTo>
                        <a:pt x="340737" y="728036"/>
                        <a:pt x="341112" y="728457"/>
                        <a:pt x="341787" y="729207"/>
                      </a:cubicBezTo>
                      <a:cubicBezTo>
                        <a:pt x="342471" y="729967"/>
                        <a:pt x="342959" y="730782"/>
                        <a:pt x="343427" y="731579"/>
                      </a:cubicBezTo>
                      <a:cubicBezTo>
                        <a:pt x="344552" y="733463"/>
                        <a:pt x="345171" y="734298"/>
                        <a:pt x="346511" y="734569"/>
                      </a:cubicBezTo>
                      <a:cubicBezTo>
                        <a:pt x="348620" y="734991"/>
                        <a:pt x="351620" y="736285"/>
                        <a:pt x="353898" y="740081"/>
                      </a:cubicBezTo>
                      <a:cubicBezTo>
                        <a:pt x="354732" y="741478"/>
                        <a:pt x="355951" y="742134"/>
                        <a:pt x="358388" y="742491"/>
                      </a:cubicBezTo>
                      <a:lnTo>
                        <a:pt x="359054" y="742594"/>
                      </a:lnTo>
                      <a:cubicBezTo>
                        <a:pt x="361594" y="742922"/>
                        <a:pt x="362757" y="743250"/>
                        <a:pt x="363797" y="743934"/>
                      </a:cubicBezTo>
                      <a:cubicBezTo>
                        <a:pt x="364097" y="744131"/>
                        <a:pt x="364397" y="744365"/>
                        <a:pt x="364669" y="744637"/>
                      </a:cubicBezTo>
                      <a:cubicBezTo>
                        <a:pt x="364950" y="744928"/>
                        <a:pt x="365250" y="745209"/>
                        <a:pt x="365578" y="745500"/>
                      </a:cubicBezTo>
                      <a:close/>
                      <a:moveTo>
                        <a:pt x="332778" y="600275"/>
                      </a:moveTo>
                      <a:lnTo>
                        <a:pt x="372506" y="749906"/>
                      </a:lnTo>
                      <a:cubicBezTo>
                        <a:pt x="374521" y="750834"/>
                        <a:pt x="376611" y="751640"/>
                        <a:pt x="378918" y="752502"/>
                      </a:cubicBezTo>
                      <a:lnTo>
                        <a:pt x="379030" y="752549"/>
                      </a:lnTo>
                      <a:cubicBezTo>
                        <a:pt x="380586" y="753130"/>
                        <a:pt x="382067" y="753683"/>
                        <a:pt x="383455" y="754265"/>
                      </a:cubicBezTo>
                      <a:lnTo>
                        <a:pt x="400169" y="732901"/>
                      </a:lnTo>
                      <a:cubicBezTo>
                        <a:pt x="399709" y="732151"/>
                        <a:pt x="399231" y="731420"/>
                        <a:pt x="398762" y="730698"/>
                      </a:cubicBezTo>
                      <a:cubicBezTo>
                        <a:pt x="396288" y="726939"/>
                        <a:pt x="393494" y="722683"/>
                        <a:pt x="393241" y="717049"/>
                      </a:cubicBezTo>
                      <a:cubicBezTo>
                        <a:pt x="392894" y="709775"/>
                        <a:pt x="392735" y="703250"/>
                        <a:pt x="394310" y="697063"/>
                      </a:cubicBezTo>
                      <a:lnTo>
                        <a:pt x="394807" y="695123"/>
                      </a:lnTo>
                      <a:lnTo>
                        <a:pt x="399764" y="672820"/>
                      </a:lnTo>
                      <a:lnTo>
                        <a:pt x="399766" y="672822"/>
                      </a:lnTo>
                      <a:lnTo>
                        <a:pt x="399766" y="672812"/>
                      </a:lnTo>
                      <a:lnTo>
                        <a:pt x="399764" y="672820"/>
                      </a:lnTo>
                      <a:close/>
                      <a:moveTo>
                        <a:pt x="1141365" y="599319"/>
                      </a:moveTo>
                      <a:cubicBezTo>
                        <a:pt x="1139640" y="599581"/>
                        <a:pt x="1137700" y="599881"/>
                        <a:pt x="1135722" y="599881"/>
                      </a:cubicBezTo>
                      <a:cubicBezTo>
                        <a:pt x="1134325" y="599881"/>
                        <a:pt x="1133041" y="599731"/>
                        <a:pt x="1131794" y="599431"/>
                      </a:cubicBezTo>
                      <a:cubicBezTo>
                        <a:pt x="1131672" y="599441"/>
                        <a:pt x="1131485" y="599478"/>
                        <a:pt x="1131382" y="599740"/>
                      </a:cubicBezTo>
                      <a:cubicBezTo>
                        <a:pt x="1131447" y="599788"/>
                        <a:pt x="1131588" y="599872"/>
                        <a:pt x="1131850" y="599975"/>
                      </a:cubicBezTo>
                      <a:cubicBezTo>
                        <a:pt x="1134091" y="600856"/>
                        <a:pt x="1136134" y="602093"/>
                        <a:pt x="1137775" y="603087"/>
                      </a:cubicBezTo>
                      <a:cubicBezTo>
                        <a:pt x="1139612" y="604175"/>
                        <a:pt x="1141206" y="605121"/>
                        <a:pt x="1142959" y="605853"/>
                      </a:cubicBezTo>
                      <a:cubicBezTo>
                        <a:pt x="1143156" y="605937"/>
                        <a:pt x="1143390" y="606003"/>
                        <a:pt x="1143605" y="606031"/>
                      </a:cubicBezTo>
                      <a:close/>
                      <a:moveTo>
                        <a:pt x="1886696" y="595044"/>
                      </a:moveTo>
                      <a:cubicBezTo>
                        <a:pt x="1886631" y="596441"/>
                        <a:pt x="1886706" y="597613"/>
                        <a:pt x="1886921" y="598653"/>
                      </a:cubicBezTo>
                      <a:cubicBezTo>
                        <a:pt x="1887212" y="600116"/>
                        <a:pt x="1887549" y="600312"/>
                        <a:pt x="1887549" y="600312"/>
                      </a:cubicBezTo>
                      <a:cubicBezTo>
                        <a:pt x="1887727" y="600303"/>
                        <a:pt x="1888318" y="600219"/>
                        <a:pt x="1889752" y="599431"/>
                      </a:cubicBezTo>
                      <a:cubicBezTo>
                        <a:pt x="1890165" y="599206"/>
                        <a:pt x="1890540" y="599009"/>
                        <a:pt x="1890896" y="598822"/>
                      </a:cubicBezTo>
                      <a:lnTo>
                        <a:pt x="1890905" y="598813"/>
                      </a:lnTo>
                      <a:close/>
                      <a:moveTo>
                        <a:pt x="323292" y="594969"/>
                      </a:moveTo>
                      <a:lnTo>
                        <a:pt x="273815" y="617683"/>
                      </a:lnTo>
                      <a:cubicBezTo>
                        <a:pt x="274733" y="619314"/>
                        <a:pt x="275258" y="621086"/>
                        <a:pt x="275689" y="622764"/>
                      </a:cubicBezTo>
                      <a:cubicBezTo>
                        <a:pt x="276318" y="625191"/>
                        <a:pt x="276861" y="627666"/>
                        <a:pt x="277367" y="629991"/>
                      </a:cubicBezTo>
                      <a:cubicBezTo>
                        <a:pt x="279439" y="639421"/>
                        <a:pt x="281398" y="648337"/>
                        <a:pt x="288120" y="655461"/>
                      </a:cubicBezTo>
                      <a:cubicBezTo>
                        <a:pt x="288776" y="656229"/>
                        <a:pt x="289067" y="656783"/>
                        <a:pt x="289320" y="657279"/>
                      </a:cubicBezTo>
                      <a:lnTo>
                        <a:pt x="289385" y="657411"/>
                      </a:lnTo>
                      <a:cubicBezTo>
                        <a:pt x="289554" y="657739"/>
                        <a:pt x="289704" y="658029"/>
                        <a:pt x="289892" y="658264"/>
                      </a:cubicBezTo>
                      <a:cubicBezTo>
                        <a:pt x="291410" y="660214"/>
                        <a:pt x="292000" y="662201"/>
                        <a:pt x="291598" y="664038"/>
                      </a:cubicBezTo>
                      <a:cubicBezTo>
                        <a:pt x="291541" y="664263"/>
                        <a:pt x="291494" y="664469"/>
                        <a:pt x="291420" y="664666"/>
                      </a:cubicBezTo>
                      <a:cubicBezTo>
                        <a:pt x="290848" y="666269"/>
                        <a:pt x="289535" y="667553"/>
                        <a:pt x="287632" y="668360"/>
                      </a:cubicBezTo>
                      <a:cubicBezTo>
                        <a:pt x="287173" y="668547"/>
                        <a:pt x="286892" y="668716"/>
                        <a:pt x="286723" y="668828"/>
                      </a:cubicBezTo>
                      <a:cubicBezTo>
                        <a:pt x="286854" y="669006"/>
                        <a:pt x="287051" y="669260"/>
                        <a:pt x="287285" y="669531"/>
                      </a:cubicBezTo>
                      <a:cubicBezTo>
                        <a:pt x="287642" y="669953"/>
                        <a:pt x="287923" y="670338"/>
                        <a:pt x="288148" y="670675"/>
                      </a:cubicBezTo>
                      <a:cubicBezTo>
                        <a:pt x="288345" y="670975"/>
                        <a:pt x="288898" y="671191"/>
                        <a:pt x="289723" y="671491"/>
                      </a:cubicBezTo>
                      <a:cubicBezTo>
                        <a:pt x="290210" y="671631"/>
                        <a:pt x="291138" y="672025"/>
                        <a:pt x="291382" y="672156"/>
                      </a:cubicBezTo>
                      <a:cubicBezTo>
                        <a:pt x="291804" y="672372"/>
                        <a:pt x="292198" y="672662"/>
                        <a:pt x="292545" y="673000"/>
                      </a:cubicBezTo>
                      <a:cubicBezTo>
                        <a:pt x="293304" y="673740"/>
                        <a:pt x="294325" y="674444"/>
                        <a:pt x="295310" y="675128"/>
                      </a:cubicBezTo>
                      <a:cubicBezTo>
                        <a:pt x="298309" y="677237"/>
                        <a:pt x="302340" y="680059"/>
                        <a:pt x="301394" y="684886"/>
                      </a:cubicBezTo>
                      <a:cubicBezTo>
                        <a:pt x="300644" y="688767"/>
                        <a:pt x="301910" y="690811"/>
                        <a:pt x="304225" y="693285"/>
                      </a:cubicBezTo>
                      <a:lnTo>
                        <a:pt x="305265" y="687905"/>
                      </a:lnTo>
                      <a:cubicBezTo>
                        <a:pt x="304937" y="686705"/>
                        <a:pt x="304647" y="685524"/>
                        <a:pt x="304356" y="684314"/>
                      </a:cubicBezTo>
                      <a:cubicBezTo>
                        <a:pt x="303475" y="680668"/>
                        <a:pt x="302659" y="677237"/>
                        <a:pt x="300681" y="673937"/>
                      </a:cubicBezTo>
                      <a:cubicBezTo>
                        <a:pt x="297119" y="667994"/>
                        <a:pt x="293876" y="661760"/>
                        <a:pt x="290744" y="655723"/>
                      </a:cubicBezTo>
                      <a:lnTo>
                        <a:pt x="288879" y="652142"/>
                      </a:lnTo>
                      <a:cubicBezTo>
                        <a:pt x="286048" y="646724"/>
                        <a:pt x="285392" y="641821"/>
                        <a:pt x="286929" y="637594"/>
                      </a:cubicBezTo>
                      <a:cubicBezTo>
                        <a:pt x="287145" y="636975"/>
                        <a:pt x="287492" y="636394"/>
                        <a:pt x="287942" y="635887"/>
                      </a:cubicBezTo>
                      <a:lnTo>
                        <a:pt x="287942" y="635869"/>
                      </a:lnTo>
                      <a:cubicBezTo>
                        <a:pt x="288364" y="635400"/>
                        <a:pt x="289104" y="634866"/>
                        <a:pt x="289592" y="634594"/>
                      </a:cubicBezTo>
                      <a:cubicBezTo>
                        <a:pt x="290951" y="633703"/>
                        <a:pt x="292582" y="633591"/>
                        <a:pt x="294307" y="634360"/>
                      </a:cubicBezTo>
                      <a:cubicBezTo>
                        <a:pt x="299903" y="636825"/>
                        <a:pt x="301262" y="642121"/>
                        <a:pt x="301797" y="645890"/>
                      </a:cubicBezTo>
                      <a:cubicBezTo>
                        <a:pt x="302800" y="653089"/>
                        <a:pt x="306371" y="658939"/>
                        <a:pt x="309943" y="663757"/>
                      </a:cubicBezTo>
                      <a:close/>
                      <a:moveTo>
                        <a:pt x="1948359" y="585923"/>
                      </a:moveTo>
                      <a:cubicBezTo>
                        <a:pt x="1948350" y="586017"/>
                        <a:pt x="1948331" y="586101"/>
                        <a:pt x="1948322" y="586195"/>
                      </a:cubicBezTo>
                      <a:cubicBezTo>
                        <a:pt x="1948003" y="588829"/>
                        <a:pt x="1945772" y="590816"/>
                        <a:pt x="1943119" y="590816"/>
                      </a:cubicBezTo>
                      <a:cubicBezTo>
                        <a:pt x="1942903" y="590816"/>
                        <a:pt x="1942688" y="590807"/>
                        <a:pt x="1942472" y="590760"/>
                      </a:cubicBezTo>
                      <a:lnTo>
                        <a:pt x="1942360" y="590760"/>
                      </a:lnTo>
                      <a:cubicBezTo>
                        <a:pt x="1940748" y="590591"/>
                        <a:pt x="1939145" y="591126"/>
                        <a:pt x="1937420" y="591754"/>
                      </a:cubicBezTo>
                      <a:cubicBezTo>
                        <a:pt x="1935882" y="592326"/>
                        <a:pt x="1934017" y="593010"/>
                        <a:pt x="1931992" y="593038"/>
                      </a:cubicBezTo>
                      <a:cubicBezTo>
                        <a:pt x="1930080" y="593066"/>
                        <a:pt x="1928599" y="593985"/>
                        <a:pt x="1926349" y="596553"/>
                      </a:cubicBezTo>
                      <a:cubicBezTo>
                        <a:pt x="1923115" y="600237"/>
                        <a:pt x="1920237" y="604456"/>
                        <a:pt x="1917696" y="608177"/>
                      </a:cubicBezTo>
                      <a:lnTo>
                        <a:pt x="1915756" y="610989"/>
                      </a:lnTo>
                      <a:cubicBezTo>
                        <a:pt x="1915531" y="611336"/>
                        <a:pt x="1915231" y="611739"/>
                        <a:pt x="1914819" y="612227"/>
                      </a:cubicBezTo>
                      <a:lnTo>
                        <a:pt x="1923527" y="620045"/>
                      </a:lnTo>
                      <a:cubicBezTo>
                        <a:pt x="1923574" y="619454"/>
                        <a:pt x="1923640" y="618939"/>
                        <a:pt x="1923733" y="618433"/>
                      </a:cubicBezTo>
                      <a:cubicBezTo>
                        <a:pt x="1923855" y="617758"/>
                        <a:pt x="1923902" y="617120"/>
                        <a:pt x="1923902" y="616548"/>
                      </a:cubicBezTo>
                      <a:cubicBezTo>
                        <a:pt x="1923893" y="614608"/>
                        <a:pt x="1924933" y="612827"/>
                        <a:pt x="1926630" y="611899"/>
                      </a:cubicBezTo>
                      <a:cubicBezTo>
                        <a:pt x="1928205" y="611027"/>
                        <a:pt x="1930286" y="611055"/>
                        <a:pt x="1931880" y="612011"/>
                      </a:cubicBezTo>
                      <a:cubicBezTo>
                        <a:pt x="1932002" y="612011"/>
                        <a:pt x="1932132" y="611917"/>
                        <a:pt x="1932245" y="611739"/>
                      </a:cubicBezTo>
                      <a:cubicBezTo>
                        <a:pt x="1933904" y="609087"/>
                        <a:pt x="1935573" y="608646"/>
                        <a:pt x="1938891" y="607755"/>
                      </a:cubicBezTo>
                      <a:cubicBezTo>
                        <a:pt x="1940157" y="607427"/>
                        <a:pt x="1940616" y="607071"/>
                        <a:pt x="1940785" y="606884"/>
                      </a:cubicBezTo>
                      <a:cubicBezTo>
                        <a:pt x="1941779" y="605749"/>
                        <a:pt x="1943213" y="605093"/>
                        <a:pt x="1944722" y="605093"/>
                      </a:cubicBezTo>
                      <a:cubicBezTo>
                        <a:pt x="1945875" y="605093"/>
                        <a:pt x="1947019" y="605487"/>
                        <a:pt x="1947938" y="606199"/>
                      </a:cubicBezTo>
                      <a:cubicBezTo>
                        <a:pt x="1948238" y="606434"/>
                        <a:pt x="1948744" y="606574"/>
                        <a:pt x="1949409" y="606602"/>
                      </a:cubicBezTo>
                      <a:cubicBezTo>
                        <a:pt x="1950309" y="606602"/>
                        <a:pt x="1951181" y="606602"/>
                        <a:pt x="1951940" y="602581"/>
                      </a:cubicBezTo>
                      <a:cubicBezTo>
                        <a:pt x="1952015" y="602121"/>
                        <a:pt x="1952118" y="601625"/>
                        <a:pt x="1952212" y="601212"/>
                      </a:cubicBezTo>
                      <a:cubicBezTo>
                        <a:pt x="1952409" y="600453"/>
                        <a:pt x="1952596" y="599834"/>
                        <a:pt x="1952765" y="599347"/>
                      </a:cubicBezTo>
                      <a:cubicBezTo>
                        <a:pt x="1952859" y="598859"/>
                        <a:pt x="1953065" y="598334"/>
                        <a:pt x="1953365" y="597828"/>
                      </a:cubicBezTo>
                      <a:lnTo>
                        <a:pt x="1953384" y="597828"/>
                      </a:lnTo>
                      <a:close/>
                      <a:moveTo>
                        <a:pt x="436259" y="583055"/>
                      </a:moveTo>
                      <a:lnTo>
                        <a:pt x="433700" y="654111"/>
                      </a:lnTo>
                      <a:cubicBezTo>
                        <a:pt x="434131" y="654308"/>
                        <a:pt x="434544" y="654533"/>
                        <a:pt x="434956" y="654776"/>
                      </a:cubicBezTo>
                      <a:cubicBezTo>
                        <a:pt x="435059" y="654842"/>
                        <a:pt x="435388" y="654945"/>
                        <a:pt x="435763" y="654945"/>
                      </a:cubicBezTo>
                      <a:cubicBezTo>
                        <a:pt x="435922" y="654945"/>
                        <a:pt x="436025" y="654917"/>
                        <a:pt x="436053" y="654917"/>
                      </a:cubicBezTo>
                      <a:cubicBezTo>
                        <a:pt x="437009" y="654392"/>
                        <a:pt x="438031" y="654073"/>
                        <a:pt x="439015" y="653999"/>
                      </a:cubicBezTo>
                      <a:cubicBezTo>
                        <a:pt x="441734" y="653999"/>
                        <a:pt x="443430" y="655405"/>
                        <a:pt x="444940" y="656848"/>
                      </a:cubicBezTo>
                      <a:cubicBezTo>
                        <a:pt x="446196" y="658039"/>
                        <a:pt x="447611" y="658695"/>
                        <a:pt x="448943" y="658695"/>
                      </a:cubicBezTo>
                      <a:cubicBezTo>
                        <a:pt x="450883" y="658695"/>
                        <a:pt x="452280" y="657364"/>
                        <a:pt x="452777" y="655048"/>
                      </a:cubicBezTo>
                      <a:cubicBezTo>
                        <a:pt x="453723" y="650614"/>
                        <a:pt x="456405" y="649499"/>
                        <a:pt x="458635" y="649021"/>
                      </a:cubicBezTo>
                      <a:cubicBezTo>
                        <a:pt x="460370" y="648665"/>
                        <a:pt x="462066" y="648646"/>
                        <a:pt x="463698" y="648627"/>
                      </a:cubicBezTo>
                      <a:cubicBezTo>
                        <a:pt x="465225" y="648608"/>
                        <a:pt x="466669" y="648589"/>
                        <a:pt x="467803" y="648308"/>
                      </a:cubicBezTo>
                      <a:cubicBezTo>
                        <a:pt x="468778" y="648055"/>
                        <a:pt x="469781" y="647933"/>
                        <a:pt x="470850" y="647933"/>
                      </a:cubicBezTo>
                      <a:cubicBezTo>
                        <a:pt x="474225" y="647933"/>
                        <a:pt x="477205" y="649208"/>
                        <a:pt x="480093" y="650446"/>
                      </a:cubicBezTo>
                      <a:cubicBezTo>
                        <a:pt x="481302" y="650970"/>
                        <a:pt x="482624" y="651533"/>
                        <a:pt x="483899" y="651955"/>
                      </a:cubicBezTo>
                      <a:lnTo>
                        <a:pt x="548028" y="599600"/>
                      </a:lnTo>
                      <a:lnTo>
                        <a:pt x="548018" y="599591"/>
                      </a:lnTo>
                      <a:close/>
                      <a:moveTo>
                        <a:pt x="430747" y="582933"/>
                      </a:moveTo>
                      <a:lnTo>
                        <a:pt x="430747" y="582942"/>
                      </a:lnTo>
                      <a:lnTo>
                        <a:pt x="333500" y="592335"/>
                      </a:lnTo>
                      <a:lnTo>
                        <a:pt x="402044" y="666569"/>
                      </a:lnTo>
                      <a:cubicBezTo>
                        <a:pt x="403975" y="663719"/>
                        <a:pt x="406965" y="662041"/>
                        <a:pt x="410743" y="661695"/>
                      </a:cubicBezTo>
                      <a:cubicBezTo>
                        <a:pt x="412430" y="661535"/>
                        <a:pt x="413789" y="660495"/>
                        <a:pt x="415224" y="659398"/>
                      </a:cubicBezTo>
                      <a:cubicBezTo>
                        <a:pt x="415814" y="658948"/>
                        <a:pt x="416498" y="658423"/>
                        <a:pt x="417239" y="657945"/>
                      </a:cubicBezTo>
                      <a:lnTo>
                        <a:pt x="418514" y="657120"/>
                      </a:lnTo>
                      <a:cubicBezTo>
                        <a:pt x="421486" y="655180"/>
                        <a:pt x="424560" y="653183"/>
                        <a:pt x="428235" y="652986"/>
                      </a:cubicBezTo>
                      <a:lnTo>
                        <a:pt x="430747" y="582942"/>
                      </a:lnTo>
                      <a:lnTo>
                        <a:pt x="430747" y="582942"/>
                      </a:lnTo>
                      <a:close/>
                      <a:moveTo>
                        <a:pt x="1102594" y="582305"/>
                      </a:moveTo>
                      <a:cubicBezTo>
                        <a:pt x="1102650" y="584198"/>
                        <a:pt x="1102809" y="585989"/>
                        <a:pt x="1103456" y="587704"/>
                      </a:cubicBezTo>
                      <a:cubicBezTo>
                        <a:pt x="1103569" y="588014"/>
                        <a:pt x="1103653" y="588089"/>
                        <a:pt x="1103653" y="588089"/>
                      </a:cubicBezTo>
                      <a:cubicBezTo>
                        <a:pt x="1103737" y="588060"/>
                        <a:pt x="1104009" y="588042"/>
                        <a:pt x="1104553" y="587826"/>
                      </a:cubicBezTo>
                      <a:cubicBezTo>
                        <a:pt x="1105434" y="587461"/>
                        <a:pt x="1106006" y="587057"/>
                        <a:pt x="1106381" y="586504"/>
                      </a:cubicBezTo>
                      <a:close/>
                      <a:moveTo>
                        <a:pt x="1843519" y="578077"/>
                      </a:moveTo>
                      <a:lnTo>
                        <a:pt x="1801176" y="654270"/>
                      </a:lnTo>
                      <a:lnTo>
                        <a:pt x="1856952" y="662979"/>
                      </a:lnTo>
                      <a:cubicBezTo>
                        <a:pt x="1857505" y="661254"/>
                        <a:pt x="1858227" y="659491"/>
                        <a:pt x="1859511" y="657964"/>
                      </a:cubicBezTo>
                      <a:cubicBezTo>
                        <a:pt x="1861292" y="655826"/>
                        <a:pt x="1861320" y="651570"/>
                        <a:pt x="1861114" y="647689"/>
                      </a:cubicBezTo>
                      <a:cubicBezTo>
                        <a:pt x="1861067" y="646818"/>
                        <a:pt x="1860889" y="646171"/>
                        <a:pt x="1858930" y="645233"/>
                      </a:cubicBezTo>
                      <a:cubicBezTo>
                        <a:pt x="1857524" y="644549"/>
                        <a:pt x="1856502" y="643293"/>
                        <a:pt x="1856127" y="641793"/>
                      </a:cubicBezTo>
                      <a:cubicBezTo>
                        <a:pt x="1855743" y="640274"/>
                        <a:pt x="1856052" y="638690"/>
                        <a:pt x="1856952" y="637434"/>
                      </a:cubicBezTo>
                      <a:cubicBezTo>
                        <a:pt x="1857580" y="636553"/>
                        <a:pt x="1857618" y="636253"/>
                        <a:pt x="1857346" y="633534"/>
                      </a:cubicBezTo>
                      <a:lnTo>
                        <a:pt x="1857139" y="631256"/>
                      </a:lnTo>
                      <a:cubicBezTo>
                        <a:pt x="1856886" y="627357"/>
                        <a:pt x="1856493" y="626157"/>
                        <a:pt x="1854168" y="625135"/>
                      </a:cubicBezTo>
                      <a:cubicBezTo>
                        <a:pt x="1850240" y="623438"/>
                        <a:pt x="1848815" y="619558"/>
                        <a:pt x="1847672" y="616436"/>
                      </a:cubicBezTo>
                      <a:lnTo>
                        <a:pt x="1847456" y="615817"/>
                      </a:lnTo>
                      <a:cubicBezTo>
                        <a:pt x="1845956" y="611758"/>
                        <a:pt x="1843763" y="609340"/>
                        <a:pt x="1839900" y="607502"/>
                      </a:cubicBezTo>
                      <a:cubicBezTo>
                        <a:pt x="1837435" y="606312"/>
                        <a:pt x="1835663" y="604296"/>
                        <a:pt x="1835044" y="601981"/>
                      </a:cubicBezTo>
                      <a:cubicBezTo>
                        <a:pt x="1834454" y="599825"/>
                        <a:pt x="1834895" y="597528"/>
                        <a:pt x="1836282" y="595522"/>
                      </a:cubicBezTo>
                      <a:cubicBezTo>
                        <a:pt x="1836685" y="594941"/>
                        <a:pt x="1837069" y="594332"/>
                        <a:pt x="1837463" y="593722"/>
                      </a:cubicBezTo>
                      <a:lnTo>
                        <a:pt x="1838035" y="592813"/>
                      </a:lnTo>
                      <a:lnTo>
                        <a:pt x="1838044" y="592841"/>
                      </a:lnTo>
                      <a:cubicBezTo>
                        <a:pt x="1841128" y="587948"/>
                        <a:pt x="1844625" y="582398"/>
                        <a:pt x="1852368" y="581949"/>
                      </a:cubicBezTo>
                      <a:cubicBezTo>
                        <a:pt x="1852940" y="581917"/>
                        <a:pt x="1853230" y="581339"/>
                        <a:pt x="1853259" y="580214"/>
                      </a:cubicBezTo>
                      <a:cubicBezTo>
                        <a:pt x="1853268" y="579980"/>
                        <a:pt x="1853277" y="579717"/>
                        <a:pt x="1853202" y="579614"/>
                      </a:cubicBezTo>
                      <a:cubicBezTo>
                        <a:pt x="1853165" y="579567"/>
                        <a:pt x="1852977" y="579389"/>
                        <a:pt x="1852218" y="579361"/>
                      </a:cubicBezTo>
                      <a:cubicBezTo>
                        <a:pt x="1851646" y="579361"/>
                        <a:pt x="1851196" y="579408"/>
                        <a:pt x="1850765" y="579455"/>
                      </a:cubicBezTo>
                      <a:lnTo>
                        <a:pt x="1850484" y="579483"/>
                      </a:lnTo>
                      <a:cubicBezTo>
                        <a:pt x="1849940" y="579549"/>
                        <a:pt x="1849387" y="579614"/>
                        <a:pt x="1848684" y="579661"/>
                      </a:cubicBezTo>
                      <a:lnTo>
                        <a:pt x="1848393" y="579661"/>
                      </a:lnTo>
                      <a:cubicBezTo>
                        <a:pt x="1847559" y="579661"/>
                        <a:pt x="1846725" y="579455"/>
                        <a:pt x="1845984" y="579071"/>
                      </a:cubicBezTo>
                      <a:cubicBezTo>
                        <a:pt x="1845094" y="578611"/>
                        <a:pt x="1844288" y="578283"/>
                        <a:pt x="1843519" y="578077"/>
                      </a:cubicBezTo>
                      <a:close/>
                      <a:moveTo>
                        <a:pt x="1049489" y="578068"/>
                      </a:moveTo>
                      <a:lnTo>
                        <a:pt x="992730" y="593132"/>
                      </a:lnTo>
                      <a:cubicBezTo>
                        <a:pt x="992851" y="593291"/>
                        <a:pt x="992973" y="593450"/>
                        <a:pt x="993104" y="593610"/>
                      </a:cubicBezTo>
                      <a:lnTo>
                        <a:pt x="993114" y="593591"/>
                      </a:lnTo>
                      <a:cubicBezTo>
                        <a:pt x="994014" y="594669"/>
                        <a:pt x="994445" y="596085"/>
                        <a:pt x="994295" y="597472"/>
                      </a:cubicBezTo>
                      <a:cubicBezTo>
                        <a:pt x="994295" y="597472"/>
                        <a:pt x="994229" y="597960"/>
                        <a:pt x="994229" y="597960"/>
                      </a:cubicBezTo>
                      <a:lnTo>
                        <a:pt x="994229" y="598091"/>
                      </a:lnTo>
                      <a:cubicBezTo>
                        <a:pt x="994192" y="598391"/>
                        <a:pt x="994173" y="598728"/>
                        <a:pt x="994192" y="599019"/>
                      </a:cubicBezTo>
                      <a:cubicBezTo>
                        <a:pt x="994229" y="599722"/>
                        <a:pt x="994548" y="603181"/>
                        <a:pt x="996788" y="603181"/>
                      </a:cubicBezTo>
                      <a:cubicBezTo>
                        <a:pt x="997117" y="603181"/>
                        <a:pt x="997491" y="603115"/>
                        <a:pt x="997895" y="603003"/>
                      </a:cubicBezTo>
                      <a:cubicBezTo>
                        <a:pt x="999273" y="602609"/>
                        <a:pt x="1000510" y="602412"/>
                        <a:pt x="1001672" y="602412"/>
                      </a:cubicBezTo>
                      <a:cubicBezTo>
                        <a:pt x="1006491" y="602412"/>
                        <a:pt x="1008900" y="605853"/>
                        <a:pt x="1010625" y="609218"/>
                      </a:cubicBezTo>
                      <a:cubicBezTo>
                        <a:pt x="1011000" y="609949"/>
                        <a:pt x="1011393" y="610493"/>
                        <a:pt x="1011796" y="610840"/>
                      </a:cubicBezTo>
                      <a:cubicBezTo>
                        <a:pt x="1012106" y="611102"/>
                        <a:pt x="1012387" y="611402"/>
                        <a:pt x="1012631" y="611730"/>
                      </a:cubicBezTo>
                      <a:cubicBezTo>
                        <a:pt x="1012931" y="611215"/>
                        <a:pt x="1013334" y="610755"/>
                        <a:pt x="1013803" y="610362"/>
                      </a:cubicBezTo>
                      <a:cubicBezTo>
                        <a:pt x="1013962" y="610230"/>
                        <a:pt x="1014112" y="610099"/>
                        <a:pt x="1014271" y="609940"/>
                      </a:cubicBezTo>
                      <a:cubicBezTo>
                        <a:pt x="1017365" y="606940"/>
                        <a:pt x="1021030" y="605356"/>
                        <a:pt x="1024883" y="605356"/>
                      </a:cubicBezTo>
                      <a:cubicBezTo>
                        <a:pt x="1025483" y="605356"/>
                        <a:pt x="1026092" y="605402"/>
                        <a:pt x="1026683" y="605478"/>
                      </a:cubicBezTo>
                      <a:cubicBezTo>
                        <a:pt x="1028914" y="605712"/>
                        <a:pt x="1030535" y="605675"/>
                        <a:pt x="1032251" y="605309"/>
                      </a:cubicBezTo>
                      <a:lnTo>
                        <a:pt x="1045215" y="595204"/>
                      </a:lnTo>
                      <a:cubicBezTo>
                        <a:pt x="1046912" y="592841"/>
                        <a:pt x="1047081" y="590648"/>
                        <a:pt x="1045787" y="587648"/>
                      </a:cubicBezTo>
                      <a:cubicBezTo>
                        <a:pt x="1045037" y="585932"/>
                        <a:pt x="1045281" y="583926"/>
                        <a:pt x="1046406" y="582417"/>
                      </a:cubicBezTo>
                      <a:cubicBezTo>
                        <a:pt x="1046987" y="581658"/>
                        <a:pt x="1047540" y="580861"/>
                        <a:pt x="1048084" y="580073"/>
                      </a:cubicBezTo>
                      <a:cubicBezTo>
                        <a:pt x="1048515" y="579436"/>
                        <a:pt x="1048992" y="578752"/>
                        <a:pt x="1049489" y="578068"/>
                      </a:cubicBezTo>
                      <a:close/>
                      <a:moveTo>
                        <a:pt x="248879" y="575518"/>
                      </a:moveTo>
                      <a:cubicBezTo>
                        <a:pt x="249882" y="578058"/>
                        <a:pt x="250304" y="580420"/>
                        <a:pt x="250229" y="583036"/>
                      </a:cubicBezTo>
                      <a:cubicBezTo>
                        <a:pt x="250107" y="587517"/>
                        <a:pt x="250351" y="592654"/>
                        <a:pt x="253013" y="596844"/>
                      </a:cubicBezTo>
                      <a:lnTo>
                        <a:pt x="253435" y="597491"/>
                      </a:lnTo>
                      <a:lnTo>
                        <a:pt x="253425" y="597500"/>
                      </a:lnTo>
                      <a:cubicBezTo>
                        <a:pt x="255000" y="599909"/>
                        <a:pt x="256959" y="602900"/>
                        <a:pt x="256453" y="606799"/>
                      </a:cubicBezTo>
                      <a:cubicBezTo>
                        <a:pt x="256444" y="606875"/>
                        <a:pt x="256434" y="607015"/>
                        <a:pt x="256472" y="607053"/>
                      </a:cubicBezTo>
                      <a:cubicBezTo>
                        <a:pt x="256481" y="607062"/>
                        <a:pt x="256556" y="607118"/>
                        <a:pt x="256791" y="607118"/>
                      </a:cubicBezTo>
                      <a:cubicBezTo>
                        <a:pt x="260325" y="607118"/>
                        <a:pt x="262791" y="609087"/>
                        <a:pt x="264768" y="610671"/>
                      </a:cubicBezTo>
                      <a:cubicBezTo>
                        <a:pt x="265997" y="611627"/>
                        <a:pt x="267140" y="612527"/>
                        <a:pt x="268378" y="612986"/>
                      </a:cubicBezTo>
                      <a:cubicBezTo>
                        <a:pt x="268537" y="613043"/>
                        <a:pt x="268687" y="613108"/>
                        <a:pt x="268837" y="613174"/>
                      </a:cubicBezTo>
                      <a:lnTo>
                        <a:pt x="317433" y="590873"/>
                      </a:lnTo>
                      <a:close/>
                      <a:moveTo>
                        <a:pt x="1105069" y="572752"/>
                      </a:moveTo>
                      <a:lnTo>
                        <a:pt x="1105078" y="572761"/>
                      </a:lnTo>
                      <a:lnTo>
                        <a:pt x="1103400" y="574393"/>
                      </a:lnTo>
                      <a:lnTo>
                        <a:pt x="1107075" y="578461"/>
                      </a:lnTo>
                      <a:cubicBezTo>
                        <a:pt x="1107103" y="577571"/>
                        <a:pt x="1107112" y="576474"/>
                        <a:pt x="1106981" y="575386"/>
                      </a:cubicBezTo>
                      <a:cubicBezTo>
                        <a:pt x="1106887" y="574646"/>
                        <a:pt x="1106615" y="574065"/>
                        <a:pt x="1106259" y="573821"/>
                      </a:cubicBezTo>
                      <a:lnTo>
                        <a:pt x="1105078" y="572761"/>
                      </a:lnTo>
                      <a:lnTo>
                        <a:pt x="1105087" y="572752"/>
                      </a:lnTo>
                      <a:close/>
                      <a:moveTo>
                        <a:pt x="1365989" y="571374"/>
                      </a:moveTo>
                      <a:lnTo>
                        <a:pt x="1364255" y="587348"/>
                      </a:lnTo>
                      <a:cubicBezTo>
                        <a:pt x="1364386" y="586804"/>
                        <a:pt x="1364508" y="586251"/>
                        <a:pt x="1364630" y="585698"/>
                      </a:cubicBezTo>
                      <a:lnTo>
                        <a:pt x="1364658" y="585586"/>
                      </a:lnTo>
                      <a:cubicBezTo>
                        <a:pt x="1365436" y="582108"/>
                        <a:pt x="1366242" y="578499"/>
                        <a:pt x="1368051" y="575077"/>
                      </a:cubicBezTo>
                      <a:cubicBezTo>
                        <a:pt x="1368454" y="574290"/>
                        <a:pt x="1368276" y="573418"/>
                        <a:pt x="1367611" y="572856"/>
                      </a:cubicBezTo>
                      <a:lnTo>
                        <a:pt x="1367601" y="572856"/>
                      </a:lnTo>
                      <a:cubicBezTo>
                        <a:pt x="1367067" y="572406"/>
                        <a:pt x="1366533" y="571918"/>
                        <a:pt x="1365989" y="571374"/>
                      </a:cubicBezTo>
                      <a:close/>
                      <a:moveTo>
                        <a:pt x="1105331" y="560257"/>
                      </a:moveTo>
                      <a:cubicBezTo>
                        <a:pt x="1105219" y="560257"/>
                        <a:pt x="1105106" y="560266"/>
                        <a:pt x="1104984" y="560285"/>
                      </a:cubicBezTo>
                      <a:cubicBezTo>
                        <a:pt x="1103981" y="560482"/>
                        <a:pt x="1103428" y="560997"/>
                        <a:pt x="1103259" y="561269"/>
                      </a:cubicBezTo>
                      <a:lnTo>
                        <a:pt x="1103259" y="561288"/>
                      </a:lnTo>
                      <a:cubicBezTo>
                        <a:pt x="1103081" y="561569"/>
                        <a:pt x="1103044" y="561860"/>
                        <a:pt x="1103137" y="562234"/>
                      </a:cubicBezTo>
                      <a:lnTo>
                        <a:pt x="1103325" y="562947"/>
                      </a:lnTo>
                      <a:cubicBezTo>
                        <a:pt x="1103616" y="564109"/>
                        <a:pt x="1103916" y="565318"/>
                        <a:pt x="1104562" y="566303"/>
                      </a:cubicBezTo>
                      <a:cubicBezTo>
                        <a:pt x="1104628" y="566378"/>
                        <a:pt x="1104693" y="566453"/>
                        <a:pt x="1104759" y="566528"/>
                      </a:cubicBezTo>
                      <a:cubicBezTo>
                        <a:pt x="1104806" y="566462"/>
                        <a:pt x="1104844" y="566396"/>
                        <a:pt x="1104891" y="566340"/>
                      </a:cubicBezTo>
                      <a:cubicBezTo>
                        <a:pt x="1105265" y="565187"/>
                        <a:pt x="1105284" y="564147"/>
                        <a:pt x="1105312" y="563050"/>
                      </a:cubicBezTo>
                      <a:lnTo>
                        <a:pt x="1105340" y="561936"/>
                      </a:lnTo>
                      <a:close/>
                      <a:moveTo>
                        <a:pt x="1711109" y="557669"/>
                      </a:moveTo>
                      <a:lnTo>
                        <a:pt x="1697666" y="623570"/>
                      </a:lnTo>
                      <a:lnTo>
                        <a:pt x="1787892" y="650848"/>
                      </a:lnTo>
                      <a:close/>
                      <a:moveTo>
                        <a:pt x="1580761" y="557276"/>
                      </a:moveTo>
                      <a:lnTo>
                        <a:pt x="1515226" y="645936"/>
                      </a:lnTo>
                      <a:lnTo>
                        <a:pt x="1580761" y="625988"/>
                      </a:lnTo>
                      <a:close/>
                      <a:moveTo>
                        <a:pt x="1844775" y="555082"/>
                      </a:moveTo>
                      <a:cubicBezTo>
                        <a:pt x="1844513" y="556329"/>
                        <a:pt x="1844681" y="557566"/>
                        <a:pt x="1845281" y="558757"/>
                      </a:cubicBezTo>
                      <a:lnTo>
                        <a:pt x="1845272" y="558757"/>
                      </a:lnTo>
                      <a:cubicBezTo>
                        <a:pt x="1845712" y="559601"/>
                        <a:pt x="1845900" y="560575"/>
                        <a:pt x="1845825" y="561541"/>
                      </a:cubicBezTo>
                      <a:cubicBezTo>
                        <a:pt x="1846172" y="561166"/>
                        <a:pt x="1846509" y="560725"/>
                        <a:pt x="1846837" y="560200"/>
                      </a:cubicBezTo>
                      <a:cubicBezTo>
                        <a:pt x="1846893" y="560107"/>
                        <a:pt x="1846959" y="560013"/>
                        <a:pt x="1847025" y="559919"/>
                      </a:cubicBezTo>
                      <a:lnTo>
                        <a:pt x="1847118" y="559788"/>
                      </a:lnTo>
                      <a:lnTo>
                        <a:pt x="1847494" y="559113"/>
                      </a:lnTo>
                      <a:close/>
                      <a:moveTo>
                        <a:pt x="462394" y="554867"/>
                      </a:moveTo>
                      <a:lnTo>
                        <a:pt x="440064" y="577234"/>
                      </a:lnTo>
                      <a:lnTo>
                        <a:pt x="440056" y="577233"/>
                      </a:lnTo>
                      <a:lnTo>
                        <a:pt x="440056" y="577243"/>
                      </a:lnTo>
                      <a:lnTo>
                        <a:pt x="440064" y="577234"/>
                      </a:lnTo>
                      <a:lnTo>
                        <a:pt x="536291" y="591473"/>
                      </a:lnTo>
                      <a:close/>
                      <a:moveTo>
                        <a:pt x="1105387" y="554416"/>
                      </a:moveTo>
                      <a:cubicBezTo>
                        <a:pt x="1107468" y="554416"/>
                        <a:pt x="1108790" y="555344"/>
                        <a:pt x="1109540" y="556122"/>
                      </a:cubicBezTo>
                      <a:cubicBezTo>
                        <a:pt x="1111387" y="558100"/>
                        <a:pt x="1111237" y="560716"/>
                        <a:pt x="1111162" y="562122"/>
                      </a:cubicBezTo>
                      <a:lnTo>
                        <a:pt x="1111125" y="563162"/>
                      </a:lnTo>
                      <a:cubicBezTo>
                        <a:pt x="1111106" y="564475"/>
                        <a:pt x="1111068" y="566125"/>
                        <a:pt x="1110543" y="567896"/>
                      </a:cubicBezTo>
                      <a:cubicBezTo>
                        <a:pt x="1110393" y="568403"/>
                        <a:pt x="1110187" y="568862"/>
                        <a:pt x="1109934" y="569293"/>
                      </a:cubicBezTo>
                      <a:cubicBezTo>
                        <a:pt x="1111471" y="570512"/>
                        <a:pt x="1112465" y="572406"/>
                        <a:pt x="1112756" y="574683"/>
                      </a:cubicBezTo>
                      <a:cubicBezTo>
                        <a:pt x="1113009" y="576783"/>
                        <a:pt x="1112877" y="578808"/>
                        <a:pt x="1112840" y="579474"/>
                      </a:cubicBezTo>
                      <a:cubicBezTo>
                        <a:pt x="1112943" y="581330"/>
                        <a:pt x="1113065" y="583505"/>
                        <a:pt x="1112765" y="585529"/>
                      </a:cubicBezTo>
                      <a:cubicBezTo>
                        <a:pt x="1112737" y="585679"/>
                        <a:pt x="1112718" y="585820"/>
                        <a:pt x="1112690" y="585970"/>
                      </a:cubicBezTo>
                      <a:cubicBezTo>
                        <a:pt x="1112671" y="586120"/>
                        <a:pt x="1112634" y="586261"/>
                        <a:pt x="1112606" y="586411"/>
                      </a:cubicBezTo>
                      <a:lnTo>
                        <a:pt x="1112540" y="586692"/>
                      </a:lnTo>
                      <a:cubicBezTo>
                        <a:pt x="1112371" y="587348"/>
                        <a:pt x="1112184" y="587920"/>
                        <a:pt x="1111940" y="588454"/>
                      </a:cubicBezTo>
                      <a:lnTo>
                        <a:pt x="1111875" y="588585"/>
                      </a:lnTo>
                      <a:cubicBezTo>
                        <a:pt x="1111612" y="589157"/>
                        <a:pt x="1111284" y="589692"/>
                        <a:pt x="1110899" y="590188"/>
                      </a:cubicBezTo>
                      <a:lnTo>
                        <a:pt x="1110899" y="590226"/>
                      </a:lnTo>
                      <a:lnTo>
                        <a:pt x="1110731" y="590404"/>
                      </a:lnTo>
                      <a:cubicBezTo>
                        <a:pt x="1109765" y="591595"/>
                        <a:pt x="1108443" y="592532"/>
                        <a:pt x="1106737" y="593226"/>
                      </a:cubicBezTo>
                      <a:cubicBezTo>
                        <a:pt x="1105650" y="593676"/>
                        <a:pt x="1104637" y="593891"/>
                        <a:pt x="1103643" y="593891"/>
                      </a:cubicBezTo>
                      <a:cubicBezTo>
                        <a:pt x="1101047" y="593891"/>
                        <a:pt x="1098984" y="592391"/>
                        <a:pt x="1098000" y="589766"/>
                      </a:cubicBezTo>
                      <a:cubicBezTo>
                        <a:pt x="1096828" y="586711"/>
                        <a:pt x="1096772" y="583767"/>
                        <a:pt x="1096716" y="580927"/>
                      </a:cubicBezTo>
                      <a:lnTo>
                        <a:pt x="1096678" y="580936"/>
                      </a:lnTo>
                      <a:cubicBezTo>
                        <a:pt x="1096650" y="579089"/>
                        <a:pt x="1096603" y="577589"/>
                        <a:pt x="1096341" y="576165"/>
                      </a:cubicBezTo>
                      <a:cubicBezTo>
                        <a:pt x="1096238" y="575564"/>
                        <a:pt x="1096228" y="574936"/>
                        <a:pt x="1096341" y="574299"/>
                      </a:cubicBezTo>
                      <a:lnTo>
                        <a:pt x="1096360" y="574186"/>
                      </a:lnTo>
                      <a:cubicBezTo>
                        <a:pt x="1096407" y="573952"/>
                        <a:pt x="1096463" y="573727"/>
                        <a:pt x="1096538" y="573502"/>
                      </a:cubicBezTo>
                      <a:lnTo>
                        <a:pt x="1096575" y="573399"/>
                      </a:lnTo>
                      <a:cubicBezTo>
                        <a:pt x="1096669" y="573155"/>
                        <a:pt x="1096782" y="572912"/>
                        <a:pt x="1096904" y="572668"/>
                      </a:cubicBezTo>
                      <a:lnTo>
                        <a:pt x="1096988" y="572518"/>
                      </a:lnTo>
                      <a:cubicBezTo>
                        <a:pt x="1097128" y="572274"/>
                        <a:pt x="1097269" y="572049"/>
                        <a:pt x="1097438" y="571824"/>
                      </a:cubicBezTo>
                      <a:cubicBezTo>
                        <a:pt x="1097625" y="571571"/>
                        <a:pt x="1097850" y="571309"/>
                        <a:pt x="1098131" y="571028"/>
                      </a:cubicBezTo>
                      <a:lnTo>
                        <a:pt x="1098178" y="570980"/>
                      </a:lnTo>
                      <a:cubicBezTo>
                        <a:pt x="1098647" y="570512"/>
                        <a:pt x="1099191" y="570090"/>
                        <a:pt x="1099800" y="569706"/>
                      </a:cubicBezTo>
                      <a:cubicBezTo>
                        <a:pt x="1099753" y="569640"/>
                        <a:pt x="1099716" y="569574"/>
                        <a:pt x="1099669" y="569509"/>
                      </a:cubicBezTo>
                      <a:cubicBezTo>
                        <a:pt x="1098525" y="567756"/>
                        <a:pt x="1098038" y="565984"/>
                        <a:pt x="1097644" y="564316"/>
                      </a:cubicBezTo>
                      <a:lnTo>
                        <a:pt x="1097475" y="563697"/>
                      </a:lnTo>
                      <a:cubicBezTo>
                        <a:pt x="1096978" y="561738"/>
                        <a:pt x="1097278" y="559788"/>
                        <a:pt x="1098300" y="558185"/>
                      </a:cubicBezTo>
                      <a:cubicBezTo>
                        <a:pt x="1099435" y="556347"/>
                        <a:pt x="1101488" y="555016"/>
                        <a:pt x="1103925" y="554547"/>
                      </a:cubicBezTo>
                      <a:cubicBezTo>
                        <a:pt x="1104403" y="554463"/>
                        <a:pt x="1104881" y="554416"/>
                        <a:pt x="1105387" y="554416"/>
                      </a:cubicBezTo>
                      <a:close/>
                      <a:moveTo>
                        <a:pt x="1586282" y="554266"/>
                      </a:moveTo>
                      <a:lnTo>
                        <a:pt x="1586282" y="625191"/>
                      </a:lnTo>
                      <a:lnTo>
                        <a:pt x="1684842" y="622904"/>
                      </a:lnTo>
                      <a:close/>
                      <a:moveTo>
                        <a:pt x="1132094" y="553891"/>
                      </a:moveTo>
                      <a:lnTo>
                        <a:pt x="1137822" y="571028"/>
                      </a:lnTo>
                      <a:cubicBezTo>
                        <a:pt x="1140746" y="572790"/>
                        <a:pt x="1143277" y="574983"/>
                        <a:pt x="1145733" y="577111"/>
                      </a:cubicBezTo>
                      <a:cubicBezTo>
                        <a:pt x="1147121" y="578321"/>
                        <a:pt x="1148199" y="579249"/>
                        <a:pt x="1149324" y="580139"/>
                      </a:cubicBezTo>
                      <a:cubicBezTo>
                        <a:pt x="1152970" y="583055"/>
                        <a:pt x="1154339" y="587817"/>
                        <a:pt x="1152980" y="592869"/>
                      </a:cubicBezTo>
                      <a:cubicBezTo>
                        <a:pt x="1152502" y="594641"/>
                        <a:pt x="1151695" y="595850"/>
                        <a:pt x="1150739" y="596703"/>
                      </a:cubicBezTo>
                      <a:cubicBezTo>
                        <a:pt x="1151611" y="596591"/>
                        <a:pt x="1152183" y="596019"/>
                        <a:pt x="1153383" y="593113"/>
                      </a:cubicBezTo>
                      <a:lnTo>
                        <a:pt x="1153420" y="593029"/>
                      </a:lnTo>
                      <a:cubicBezTo>
                        <a:pt x="1154011" y="591613"/>
                        <a:pt x="1154611" y="590160"/>
                        <a:pt x="1155605" y="588960"/>
                      </a:cubicBezTo>
                      <a:cubicBezTo>
                        <a:pt x="1155933" y="588567"/>
                        <a:pt x="1156476" y="587929"/>
                        <a:pt x="1154667" y="586026"/>
                      </a:cubicBezTo>
                      <a:cubicBezTo>
                        <a:pt x="1152774" y="584508"/>
                        <a:pt x="1152361" y="582023"/>
                        <a:pt x="1153599" y="579689"/>
                      </a:cubicBezTo>
                      <a:cubicBezTo>
                        <a:pt x="1153917" y="579071"/>
                        <a:pt x="1154358" y="578461"/>
                        <a:pt x="1155126" y="577608"/>
                      </a:cubicBezTo>
                      <a:cubicBezTo>
                        <a:pt x="1156120" y="576474"/>
                        <a:pt x="1157611" y="575837"/>
                        <a:pt x="1159092" y="575837"/>
                      </a:cubicBezTo>
                      <a:cubicBezTo>
                        <a:pt x="1154545" y="572659"/>
                        <a:pt x="1149830" y="569462"/>
                        <a:pt x="1144815" y="566847"/>
                      </a:cubicBezTo>
                      <a:lnTo>
                        <a:pt x="1143868" y="566359"/>
                      </a:lnTo>
                      <a:cubicBezTo>
                        <a:pt x="1140456" y="564616"/>
                        <a:pt x="1136931" y="562816"/>
                        <a:pt x="1135169" y="558672"/>
                      </a:cubicBezTo>
                      <a:lnTo>
                        <a:pt x="1135169" y="558682"/>
                      </a:lnTo>
                      <a:cubicBezTo>
                        <a:pt x="1134428" y="556948"/>
                        <a:pt x="1133435" y="555391"/>
                        <a:pt x="1132094" y="553891"/>
                      </a:cubicBezTo>
                      <a:close/>
                      <a:moveTo>
                        <a:pt x="1593660" y="552016"/>
                      </a:moveTo>
                      <a:lnTo>
                        <a:pt x="1692548" y="620879"/>
                      </a:lnTo>
                      <a:lnTo>
                        <a:pt x="1706122" y="554313"/>
                      </a:lnTo>
                      <a:close/>
                      <a:moveTo>
                        <a:pt x="1966676" y="548932"/>
                      </a:moveTo>
                      <a:cubicBezTo>
                        <a:pt x="1968261" y="557613"/>
                        <a:pt x="1963011" y="571627"/>
                        <a:pt x="1959374" y="575405"/>
                      </a:cubicBezTo>
                      <a:cubicBezTo>
                        <a:pt x="1958868" y="575930"/>
                        <a:pt x="1958493" y="576258"/>
                        <a:pt x="1958230" y="576493"/>
                      </a:cubicBezTo>
                      <a:cubicBezTo>
                        <a:pt x="1957574" y="577186"/>
                        <a:pt x="1956721" y="577683"/>
                        <a:pt x="1955774" y="577927"/>
                      </a:cubicBezTo>
                      <a:cubicBezTo>
                        <a:pt x="1955362" y="578039"/>
                        <a:pt x="1954921" y="578096"/>
                        <a:pt x="1954462" y="578096"/>
                      </a:cubicBezTo>
                      <a:cubicBezTo>
                        <a:pt x="1953393" y="578096"/>
                        <a:pt x="1952371" y="577777"/>
                        <a:pt x="1951509" y="577186"/>
                      </a:cubicBezTo>
                      <a:cubicBezTo>
                        <a:pt x="1951368" y="577092"/>
                        <a:pt x="1951209" y="576980"/>
                        <a:pt x="1951059" y="576858"/>
                      </a:cubicBezTo>
                      <a:cubicBezTo>
                        <a:pt x="1951022" y="577074"/>
                        <a:pt x="1950984" y="577280"/>
                        <a:pt x="1950937" y="577505"/>
                      </a:cubicBezTo>
                      <a:lnTo>
                        <a:pt x="1958399" y="595175"/>
                      </a:lnTo>
                      <a:lnTo>
                        <a:pt x="1958418" y="595175"/>
                      </a:lnTo>
                      <a:cubicBezTo>
                        <a:pt x="1959008" y="595175"/>
                        <a:pt x="1959608" y="595222"/>
                        <a:pt x="1960264" y="595316"/>
                      </a:cubicBezTo>
                      <a:cubicBezTo>
                        <a:pt x="1960321" y="595316"/>
                        <a:pt x="1960489" y="595316"/>
                        <a:pt x="1960668" y="595316"/>
                      </a:cubicBezTo>
                      <a:cubicBezTo>
                        <a:pt x="1962871" y="595316"/>
                        <a:pt x="1966030" y="593601"/>
                        <a:pt x="1968186" y="591229"/>
                      </a:cubicBezTo>
                      <a:cubicBezTo>
                        <a:pt x="1969170" y="590132"/>
                        <a:pt x="1970642" y="589504"/>
                        <a:pt x="1972076" y="589504"/>
                      </a:cubicBezTo>
                      <a:cubicBezTo>
                        <a:pt x="1973510" y="589504"/>
                        <a:pt x="1974879" y="590094"/>
                        <a:pt x="1975863" y="591126"/>
                      </a:cubicBezTo>
                      <a:cubicBezTo>
                        <a:pt x="1975957" y="591051"/>
                        <a:pt x="1976163" y="590854"/>
                        <a:pt x="1976500" y="590395"/>
                      </a:cubicBezTo>
                      <a:cubicBezTo>
                        <a:pt x="1977344" y="589260"/>
                        <a:pt x="1978225" y="587704"/>
                        <a:pt x="1977654" y="586729"/>
                      </a:cubicBezTo>
                      <a:cubicBezTo>
                        <a:pt x="1975469" y="583073"/>
                        <a:pt x="1975488" y="579183"/>
                        <a:pt x="1975507" y="575433"/>
                      </a:cubicBezTo>
                      <a:cubicBezTo>
                        <a:pt x="1975526" y="572077"/>
                        <a:pt x="1975544" y="568900"/>
                        <a:pt x="1973941" y="566190"/>
                      </a:cubicBezTo>
                      <a:cubicBezTo>
                        <a:pt x="1973013" y="564606"/>
                        <a:pt x="1972966" y="562628"/>
                        <a:pt x="1973838" y="561016"/>
                      </a:cubicBezTo>
                      <a:lnTo>
                        <a:pt x="1974204" y="560388"/>
                      </a:lnTo>
                      <a:cubicBezTo>
                        <a:pt x="1975235" y="558597"/>
                        <a:pt x="1975919" y="556769"/>
                        <a:pt x="1976238" y="554941"/>
                      </a:cubicBezTo>
                      <a:lnTo>
                        <a:pt x="1966676" y="548951"/>
                      </a:lnTo>
                      <a:close/>
                      <a:moveTo>
                        <a:pt x="1105303" y="548829"/>
                      </a:moveTo>
                      <a:cubicBezTo>
                        <a:pt x="1104815" y="548829"/>
                        <a:pt x="1103700" y="549017"/>
                        <a:pt x="1101722" y="550254"/>
                      </a:cubicBezTo>
                      <a:cubicBezTo>
                        <a:pt x="1101441" y="550423"/>
                        <a:pt x="1101159" y="550610"/>
                        <a:pt x="1100850" y="550826"/>
                      </a:cubicBezTo>
                      <a:cubicBezTo>
                        <a:pt x="1099716" y="551641"/>
                        <a:pt x="1098516" y="552363"/>
                        <a:pt x="1097353" y="553057"/>
                      </a:cubicBezTo>
                      <a:lnTo>
                        <a:pt x="1096754" y="553422"/>
                      </a:lnTo>
                      <a:cubicBezTo>
                        <a:pt x="1094513" y="554763"/>
                        <a:pt x="1092404" y="556038"/>
                        <a:pt x="1090744" y="557801"/>
                      </a:cubicBezTo>
                      <a:cubicBezTo>
                        <a:pt x="1090219" y="558354"/>
                        <a:pt x="1089601" y="558804"/>
                        <a:pt x="1088907" y="559150"/>
                      </a:cubicBezTo>
                      <a:lnTo>
                        <a:pt x="1088785" y="559207"/>
                      </a:lnTo>
                      <a:cubicBezTo>
                        <a:pt x="1088504" y="559338"/>
                        <a:pt x="1088232" y="559441"/>
                        <a:pt x="1087960" y="559525"/>
                      </a:cubicBezTo>
                      <a:lnTo>
                        <a:pt x="1087867" y="559553"/>
                      </a:lnTo>
                      <a:cubicBezTo>
                        <a:pt x="1087623" y="559619"/>
                        <a:pt x="1087370" y="559675"/>
                        <a:pt x="1087117" y="559713"/>
                      </a:cubicBezTo>
                      <a:lnTo>
                        <a:pt x="1086920" y="559741"/>
                      </a:lnTo>
                      <a:cubicBezTo>
                        <a:pt x="1086367" y="559807"/>
                        <a:pt x="1085776" y="559816"/>
                        <a:pt x="1085233" y="559750"/>
                      </a:cubicBezTo>
                      <a:cubicBezTo>
                        <a:pt x="1083545" y="559544"/>
                        <a:pt x="1082233" y="558841"/>
                        <a:pt x="1081408" y="558288"/>
                      </a:cubicBezTo>
                      <a:cubicBezTo>
                        <a:pt x="1080124" y="557444"/>
                        <a:pt x="1078464" y="557182"/>
                        <a:pt x="1076533" y="556872"/>
                      </a:cubicBezTo>
                      <a:cubicBezTo>
                        <a:pt x="1075905" y="556779"/>
                        <a:pt x="1075277" y="556676"/>
                        <a:pt x="1074659" y="556563"/>
                      </a:cubicBezTo>
                      <a:cubicBezTo>
                        <a:pt x="1074358" y="556507"/>
                        <a:pt x="1074068" y="556479"/>
                        <a:pt x="1073777" y="556479"/>
                      </a:cubicBezTo>
                      <a:cubicBezTo>
                        <a:pt x="1072315" y="556479"/>
                        <a:pt x="1071443" y="557154"/>
                        <a:pt x="1071162" y="558475"/>
                      </a:cubicBezTo>
                      <a:cubicBezTo>
                        <a:pt x="1070974" y="559394"/>
                        <a:pt x="1070993" y="560557"/>
                        <a:pt x="1071040" y="561672"/>
                      </a:cubicBezTo>
                      <a:lnTo>
                        <a:pt x="1071040" y="562310"/>
                      </a:lnTo>
                      <a:cubicBezTo>
                        <a:pt x="1071068" y="563959"/>
                        <a:pt x="1070862" y="565544"/>
                        <a:pt x="1070421" y="566987"/>
                      </a:cubicBezTo>
                      <a:cubicBezTo>
                        <a:pt x="1070309" y="567362"/>
                        <a:pt x="1070178" y="567719"/>
                        <a:pt x="1070037" y="568065"/>
                      </a:cubicBezTo>
                      <a:lnTo>
                        <a:pt x="1069999" y="568150"/>
                      </a:lnTo>
                      <a:cubicBezTo>
                        <a:pt x="1069850" y="568496"/>
                        <a:pt x="1069709" y="568797"/>
                        <a:pt x="1069559" y="569087"/>
                      </a:cubicBezTo>
                      <a:lnTo>
                        <a:pt x="1069493" y="569209"/>
                      </a:lnTo>
                      <a:cubicBezTo>
                        <a:pt x="1069315" y="569537"/>
                        <a:pt x="1069165" y="569799"/>
                        <a:pt x="1068997" y="570053"/>
                      </a:cubicBezTo>
                      <a:lnTo>
                        <a:pt x="1068865" y="570249"/>
                      </a:lnTo>
                      <a:cubicBezTo>
                        <a:pt x="1068697" y="570493"/>
                        <a:pt x="1068518" y="570728"/>
                        <a:pt x="1068331" y="570962"/>
                      </a:cubicBezTo>
                      <a:lnTo>
                        <a:pt x="1068181" y="571149"/>
                      </a:lnTo>
                      <a:cubicBezTo>
                        <a:pt x="1067993" y="571384"/>
                        <a:pt x="1067787" y="571609"/>
                        <a:pt x="1067571" y="571824"/>
                      </a:cubicBezTo>
                      <a:lnTo>
                        <a:pt x="1067421" y="571984"/>
                      </a:lnTo>
                      <a:cubicBezTo>
                        <a:pt x="1067178" y="572218"/>
                        <a:pt x="1066925" y="572452"/>
                        <a:pt x="1066662" y="572668"/>
                      </a:cubicBezTo>
                      <a:lnTo>
                        <a:pt x="1066212" y="572284"/>
                      </a:lnTo>
                      <a:lnTo>
                        <a:pt x="1066578" y="572743"/>
                      </a:lnTo>
                      <a:cubicBezTo>
                        <a:pt x="1065162" y="573887"/>
                        <a:pt x="1063438" y="574777"/>
                        <a:pt x="1061459" y="575368"/>
                      </a:cubicBezTo>
                      <a:cubicBezTo>
                        <a:pt x="1057673" y="576493"/>
                        <a:pt x="1055554" y="579567"/>
                        <a:pt x="1053089" y="583120"/>
                      </a:cubicBezTo>
                      <a:lnTo>
                        <a:pt x="1052770" y="583570"/>
                      </a:lnTo>
                      <a:cubicBezTo>
                        <a:pt x="1052273" y="584273"/>
                        <a:pt x="1051776" y="584976"/>
                        <a:pt x="1051270" y="585670"/>
                      </a:cubicBezTo>
                      <a:cubicBezTo>
                        <a:pt x="1052976" y="589804"/>
                        <a:pt x="1052873" y="593525"/>
                        <a:pt x="1050951" y="597041"/>
                      </a:cubicBezTo>
                      <a:cubicBezTo>
                        <a:pt x="1050754" y="597406"/>
                        <a:pt x="1050548" y="597753"/>
                        <a:pt x="1050323" y="598091"/>
                      </a:cubicBezTo>
                      <a:cubicBezTo>
                        <a:pt x="1050098" y="598428"/>
                        <a:pt x="1049864" y="598756"/>
                        <a:pt x="1049620" y="599075"/>
                      </a:cubicBezTo>
                      <a:cubicBezTo>
                        <a:pt x="1049376" y="599394"/>
                        <a:pt x="1049123" y="599703"/>
                        <a:pt x="1048870" y="600003"/>
                      </a:cubicBezTo>
                      <a:cubicBezTo>
                        <a:pt x="1047700" y="601372"/>
                        <a:pt x="1046397" y="602562"/>
                        <a:pt x="1045253" y="603612"/>
                      </a:cubicBezTo>
                      <a:lnTo>
                        <a:pt x="1045000" y="603847"/>
                      </a:lnTo>
                      <a:cubicBezTo>
                        <a:pt x="1044353" y="604456"/>
                        <a:pt x="1043687" y="605065"/>
                        <a:pt x="1043059" y="605693"/>
                      </a:cubicBezTo>
                      <a:cubicBezTo>
                        <a:pt x="1040735" y="608037"/>
                        <a:pt x="1038203" y="609630"/>
                        <a:pt x="1035307" y="610558"/>
                      </a:cubicBezTo>
                      <a:cubicBezTo>
                        <a:pt x="1034932" y="610680"/>
                        <a:pt x="1034548" y="610783"/>
                        <a:pt x="1034163" y="610877"/>
                      </a:cubicBezTo>
                      <a:cubicBezTo>
                        <a:pt x="1033995" y="610924"/>
                        <a:pt x="1033816" y="610971"/>
                        <a:pt x="1033638" y="611008"/>
                      </a:cubicBezTo>
                      <a:cubicBezTo>
                        <a:pt x="1033310" y="611083"/>
                        <a:pt x="1032973" y="611149"/>
                        <a:pt x="1032635" y="611205"/>
                      </a:cubicBezTo>
                      <a:cubicBezTo>
                        <a:pt x="1032354" y="611252"/>
                        <a:pt x="1032054" y="611289"/>
                        <a:pt x="1031764" y="611327"/>
                      </a:cubicBezTo>
                      <a:lnTo>
                        <a:pt x="1031585" y="611346"/>
                      </a:lnTo>
                      <a:cubicBezTo>
                        <a:pt x="1031379" y="611374"/>
                        <a:pt x="1031182" y="611393"/>
                        <a:pt x="1030976" y="611411"/>
                      </a:cubicBezTo>
                      <a:cubicBezTo>
                        <a:pt x="1029785" y="611505"/>
                        <a:pt x="1028792" y="611505"/>
                        <a:pt x="1027704" y="611440"/>
                      </a:cubicBezTo>
                      <a:cubicBezTo>
                        <a:pt x="1027236" y="611411"/>
                        <a:pt x="1026748" y="611364"/>
                        <a:pt x="1026261" y="611318"/>
                      </a:cubicBezTo>
                      <a:lnTo>
                        <a:pt x="1025923" y="611289"/>
                      </a:lnTo>
                      <a:cubicBezTo>
                        <a:pt x="1025604" y="611243"/>
                        <a:pt x="1025267" y="611224"/>
                        <a:pt x="1024902" y="611224"/>
                      </a:cubicBezTo>
                      <a:cubicBezTo>
                        <a:pt x="1022577" y="611224"/>
                        <a:pt x="1020393" y="612190"/>
                        <a:pt x="1018405" y="614102"/>
                      </a:cubicBezTo>
                      <a:lnTo>
                        <a:pt x="1018405" y="614167"/>
                      </a:lnTo>
                      <a:cubicBezTo>
                        <a:pt x="1018312" y="614270"/>
                        <a:pt x="1018218" y="614364"/>
                        <a:pt x="1018105" y="614467"/>
                      </a:cubicBezTo>
                      <a:cubicBezTo>
                        <a:pt x="1018349" y="614655"/>
                        <a:pt x="1018612" y="614842"/>
                        <a:pt x="1018874" y="615049"/>
                      </a:cubicBezTo>
                      <a:cubicBezTo>
                        <a:pt x="1018940" y="615096"/>
                        <a:pt x="1019230" y="615217"/>
                        <a:pt x="1019839" y="615367"/>
                      </a:cubicBezTo>
                      <a:cubicBezTo>
                        <a:pt x="1019980" y="615405"/>
                        <a:pt x="1020130" y="615433"/>
                        <a:pt x="1020299" y="615470"/>
                      </a:cubicBezTo>
                      <a:cubicBezTo>
                        <a:pt x="1020524" y="615517"/>
                        <a:pt x="1020702" y="615545"/>
                        <a:pt x="1020899" y="615583"/>
                      </a:cubicBezTo>
                      <a:cubicBezTo>
                        <a:pt x="1021611" y="615695"/>
                        <a:pt x="1022408" y="615789"/>
                        <a:pt x="1023280" y="615864"/>
                      </a:cubicBezTo>
                      <a:cubicBezTo>
                        <a:pt x="1024377" y="615958"/>
                        <a:pt x="1025520" y="616005"/>
                        <a:pt x="1026748" y="616024"/>
                      </a:cubicBezTo>
                      <a:cubicBezTo>
                        <a:pt x="1027029" y="616024"/>
                        <a:pt x="1027311" y="616024"/>
                        <a:pt x="1027601" y="616024"/>
                      </a:cubicBezTo>
                      <a:cubicBezTo>
                        <a:pt x="1033676" y="616024"/>
                        <a:pt x="1038775" y="615227"/>
                        <a:pt x="1039975" y="614674"/>
                      </a:cubicBezTo>
                      <a:cubicBezTo>
                        <a:pt x="1041756" y="613858"/>
                        <a:pt x="1043519" y="612921"/>
                        <a:pt x="1045215" y="612021"/>
                      </a:cubicBezTo>
                      <a:lnTo>
                        <a:pt x="1045637" y="611796"/>
                      </a:lnTo>
                      <a:cubicBezTo>
                        <a:pt x="1051345" y="608749"/>
                        <a:pt x="1057213" y="605618"/>
                        <a:pt x="1064759" y="605065"/>
                      </a:cubicBezTo>
                      <a:lnTo>
                        <a:pt x="1068481" y="604793"/>
                      </a:lnTo>
                      <a:cubicBezTo>
                        <a:pt x="1077349" y="604156"/>
                        <a:pt x="1086526" y="603490"/>
                        <a:pt x="1095647" y="603490"/>
                      </a:cubicBezTo>
                      <a:cubicBezTo>
                        <a:pt x="1096885" y="603490"/>
                        <a:pt x="1098132" y="603509"/>
                        <a:pt x="1099388" y="603528"/>
                      </a:cubicBezTo>
                      <a:lnTo>
                        <a:pt x="1099594" y="603528"/>
                      </a:lnTo>
                      <a:cubicBezTo>
                        <a:pt x="1100297" y="603528"/>
                        <a:pt x="1100756" y="603500"/>
                        <a:pt x="1101244" y="603415"/>
                      </a:cubicBezTo>
                      <a:cubicBezTo>
                        <a:pt x="1106934" y="602506"/>
                        <a:pt x="1111415" y="602534"/>
                        <a:pt x="1115727" y="603537"/>
                      </a:cubicBezTo>
                      <a:cubicBezTo>
                        <a:pt x="1117620" y="603987"/>
                        <a:pt x="1119261" y="605234"/>
                        <a:pt x="1120217" y="606977"/>
                      </a:cubicBezTo>
                      <a:cubicBezTo>
                        <a:pt x="1121173" y="608721"/>
                        <a:pt x="1121361" y="610783"/>
                        <a:pt x="1120714" y="612630"/>
                      </a:cubicBezTo>
                      <a:cubicBezTo>
                        <a:pt x="1120536" y="613117"/>
                        <a:pt x="1120620" y="613518"/>
                        <a:pt x="1120967" y="613830"/>
                      </a:cubicBezTo>
                      <a:cubicBezTo>
                        <a:pt x="1122570" y="615302"/>
                        <a:pt x="1123461" y="617167"/>
                        <a:pt x="1123545" y="619239"/>
                      </a:cubicBezTo>
                      <a:cubicBezTo>
                        <a:pt x="1123685" y="622679"/>
                        <a:pt x="1121567" y="625679"/>
                        <a:pt x="1119767" y="627582"/>
                      </a:cubicBezTo>
                      <a:cubicBezTo>
                        <a:pt x="1119655" y="627704"/>
                        <a:pt x="1119523" y="627844"/>
                        <a:pt x="1119383" y="627994"/>
                      </a:cubicBezTo>
                      <a:cubicBezTo>
                        <a:pt x="1119317" y="628069"/>
                        <a:pt x="1119251" y="628135"/>
                        <a:pt x="1119186" y="628210"/>
                      </a:cubicBezTo>
                      <a:cubicBezTo>
                        <a:pt x="1119758" y="628622"/>
                        <a:pt x="1120545" y="629194"/>
                        <a:pt x="1120545" y="629194"/>
                      </a:cubicBezTo>
                      <a:cubicBezTo>
                        <a:pt x="1125795" y="632972"/>
                        <a:pt x="1130313" y="634416"/>
                        <a:pt x="1135422" y="634050"/>
                      </a:cubicBezTo>
                      <a:cubicBezTo>
                        <a:pt x="1135684" y="634031"/>
                        <a:pt x="1135919" y="634031"/>
                        <a:pt x="1136163" y="634031"/>
                      </a:cubicBezTo>
                      <a:cubicBezTo>
                        <a:pt x="1138244" y="634031"/>
                        <a:pt x="1140212" y="634641"/>
                        <a:pt x="1141796" y="635128"/>
                      </a:cubicBezTo>
                      <a:lnTo>
                        <a:pt x="1142040" y="635203"/>
                      </a:lnTo>
                      <a:cubicBezTo>
                        <a:pt x="1142734" y="635409"/>
                        <a:pt x="1143390" y="635606"/>
                        <a:pt x="1144065" y="635737"/>
                      </a:cubicBezTo>
                      <a:cubicBezTo>
                        <a:pt x="1145368" y="636000"/>
                        <a:pt x="1148808" y="636712"/>
                        <a:pt x="1151171" y="639581"/>
                      </a:cubicBezTo>
                      <a:cubicBezTo>
                        <a:pt x="1151217" y="639646"/>
                        <a:pt x="1151274" y="639712"/>
                        <a:pt x="1151320" y="639778"/>
                      </a:cubicBezTo>
                      <a:lnTo>
                        <a:pt x="1151386" y="639862"/>
                      </a:lnTo>
                      <a:cubicBezTo>
                        <a:pt x="1151555" y="640078"/>
                        <a:pt x="1151714" y="640303"/>
                        <a:pt x="1151864" y="640546"/>
                      </a:cubicBezTo>
                      <a:cubicBezTo>
                        <a:pt x="1151939" y="640659"/>
                        <a:pt x="1152014" y="640781"/>
                        <a:pt x="1152089" y="640912"/>
                      </a:cubicBezTo>
                      <a:cubicBezTo>
                        <a:pt x="1152239" y="641165"/>
                        <a:pt x="1152370" y="641427"/>
                        <a:pt x="1152502" y="641709"/>
                      </a:cubicBezTo>
                      <a:lnTo>
                        <a:pt x="1152549" y="641821"/>
                      </a:lnTo>
                      <a:cubicBezTo>
                        <a:pt x="1152595" y="641906"/>
                        <a:pt x="1152633" y="641990"/>
                        <a:pt x="1152670" y="642084"/>
                      </a:cubicBezTo>
                      <a:cubicBezTo>
                        <a:pt x="1153017" y="642909"/>
                        <a:pt x="1153261" y="643752"/>
                        <a:pt x="1153420" y="644680"/>
                      </a:cubicBezTo>
                      <a:cubicBezTo>
                        <a:pt x="1153524" y="645346"/>
                        <a:pt x="1153748" y="645946"/>
                        <a:pt x="1155230" y="645946"/>
                      </a:cubicBezTo>
                      <a:cubicBezTo>
                        <a:pt x="1155708" y="645946"/>
                        <a:pt x="1156176" y="645965"/>
                        <a:pt x="1156636" y="645993"/>
                      </a:cubicBezTo>
                      <a:lnTo>
                        <a:pt x="1156861" y="646011"/>
                      </a:lnTo>
                      <a:cubicBezTo>
                        <a:pt x="1157254" y="646040"/>
                        <a:pt x="1157639" y="646077"/>
                        <a:pt x="1158023" y="646124"/>
                      </a:cubicBezTo>
                      <a:lnTo>
                        <a:pt x="1158154" y="646143"/>
                      </a:lnTo>
                      <a:cubicBezTo>
                        <a:pt x="1158576" y="646190"/>
                        <a:pt x="1158989" y="646265"/>
                        <a:pt x="1159392" y="646339"/>
                      </a:cubicBezTo>
                      <a:cubicBezTo>
                        <a:pt x="1164801" y="647389"/>
                        <a:pt x="1169244" y="650352"/>
                        <a:pt x="1172516" y="652817"/>
                      </a:cubicBezTo>
                      <a:cubicBezTo>
                        <a:pt x="1173519" y="653586"/>
                        <a:pt x="1174016" y="653876"/>
                        <a:pt x="1174250" y="653989"/>
                      </a:cubicBezTo>
                      <a:cubicBezTo>
                        <a:pt x="1175928" y="652676"/>
                        <a:pt x="1176490" y="652086"/>
                        <a:pt x="1176396" y="651758"/>
                      </a:cubicBezTo>
                      <a:cubicBezTo>
                        <a:pt x="1175909" y="650033"/>
                        <a:pt x="1174756" y="646002"/>
                        <a:pt x="1175909" y="642187"/>
                      </a:cubicBezTo>
                      <a:lnTo>
                        <a:pt x="1175946" y="642065"/>
                      </a:lnTo>
                      <a:cubicBezTo>
                        <a:pt x="1176003" y="641896"/>
                        <a:pt x="1176050" y="641727"/>
                        <a:pt x="1176115" y="641568"/>
                      </a:cubicBezTo>
                      <a:lnTo>
                        <a:pt x="1176190" y="641381"/>
                      </a:lnTo>
                      <a:cubicBezTo>
                        <a:pt x="1176247" y="641231"/>
                        <a:pt x="1176303" y="641090"/>
                        <a:pt x="1176368" y="640949"/>
                      </a:cubicBezTo>
                      <a:lnTo>
                        <a:pt x="1176462" y="640743"/>
                      </a:lnTo>
                      <a:cubicBezTo>
                        <a:pt x="1176528" y="640603"/>
                        <a:pt x="1176593" y="640462"/>
                        <a:pt x="1176668" y="640331"/>
                      </a:cubicBezTo>
                      <a:lnTo>
                        <a:pt x="1176781" y="640125"/>
                      </a:lnTo>
                      <a:cubicBezTo>
                        <a:pt x="1176856" y="639984"/>
                        <a:pt x="1176949" y="639843"/>
                        <a:pt x="1177034" y="639703"/>
                      </a:cubicBezTo>
                      <a:lnTo>
                        <a:pt x="1177146" y="639524"/>
                      </a:lnTo>
                      <a:cubicBezTo>
                        <a:pt x="1178065" y="638165"/>
                        <a:pt x="1179340" y="637031"/>
                        <a:pt x="1180952" y="636150"/>
                      </a:cubicBezTo>
                      <a:cubicBezTo>
                        <a:pt x="1184477" y="634238"/>
                        <a:pt x="1188227" y="633225"/>
                        <a:pt x="1191695" y="633225"/>
                      </a:cubicBezTo>
                      <a:cubicBezTo>
                        <a:pt x="1195164" y="633225"/>
                        <a:pt x="1198407" y="634181"/>
                        <a:pt x="1201351" y="636047"/>
                      </a:cubicBezTo>
                      <a:cubicBezTo>
                        <a:pt x="1206600" y="639365"/>
                        <a:pt x="1212524" y="640781"/>
                        <a:pt x="1218796" y="642290"/>
                      </a:cubicBezTo>
                      <a:lnTo>
                        <a:pt x="1221974" y="643068"/>
                      </a:lnTo>
                      <a:cubicBezTo>
                        <a:pt x="1224392" y="643658"/>
                        <a:pt x="1226876" y="644174"/>
                        <a:pt x="1229210" y="644643"/>
                      </a:cubicBezTo>
                      <a:lnTo>
                        <a:pt x="1229586" y="644718"/>
                      </a:lnTo>
                      <a:cubicBezTo>
                        <a:pt x="1232360" y="645299"/>
                        <a:pt x="1235229" y="645890"/>
                        <a:pt x="1238060" y="646649"/>
                      </a:cubicBezTo>
                      <a:cubicBezTo>
                        <a:pt x="1238997" y="646902"/>
                        <a:pt x="1239766" y="647024"/>
                        <a:pt x="1240403" y="647024"/>
                      </a:cubicBezTo>
                      <a:cubicBezTo>
                        <a:pt x="1241341" y="647024"/>
                        <a:pt x="1242194" y="646761"/>
                        <a:pt x="1243159" y="646152"/>
                      </a:cubicBezTo>
                      <a:cubicBezTo>
                        <a:pt x="1249084" y="642440"/>
                        <a:pt x="1255177" y="641999"/>
                        <a:pt x="1260998" y="644868"/>
                      </a:cubicBezTo>
                      <a:cubicBezTo>
                        <a:pt x="1261964" y="645337"/>
                        <a:pt x="1263089" y="645552"/>
                        <a:pt x="1264645" y="645552"/>
                      </a:cubicBezTo>
                      <a:cubicBezTo>
                        <a:pt x="1265039" y="645552"/>
                        <a:pt x="1265442" y="645533"/>
                        <a:pt x="1265835" y="645515"/>
                      </a:cubicBezTo>
                      <a:cubicBezTo>
                        <a:pt x="1266454" y="645477"/>
                        <a:pt x="1267054" y="645440"/>
                        <a:pt x="1267663" y="645393"/>
                      </a:cubicBezTo>
                      <a:cubicBezTo>
                        <a:pt x="1268198" y="645355"/>
                        <a:pt x="1268723" y="645308"/>
                        <a:pt x="1269248" y="645280"/>
                      </a:cubicBezTo>
                      <a:cubicBezTo>
                        <a:pt x="1269782" y="645252"/>
                        <a:pt x="1270307" y="645224"/>
                        <a:pt x="1270832" y="645224"/>
                      </a:cubicBezTo>
                      <a:cubicBezTo>
                        <a:pt x="1270897" y="645224"/>
                        <a:pt x="1271066" y="645215"/>
                        <a:pt x="1271366" y="644802"/>
                      </a:cubicBezTo>
                      <a:cubicBezTo>
                        <a:pt x="1271479" y="644633"/>
                        <a:pt x="1271544" y="644530"/>
                        <a:pt x="1271610" y="644408"/>
                      </a:cubicBezTo>
                      <a:cubicBezTo>
                        <a:pt x="1271722" y="644202"/>
                        <a:pt x="1271788" y="644071"/>
                        <a:pt x="1271854" y="643930"/>
                      </a:cubicBezTo>
                      <a:cubicBezTo>
                        <a:pt x="1271854" y="643930"/>
                        <a:pt x="1272435" y="644080"/>
                        <a:pt x="1272435" y="644080"/>
                      </a:cubicBezTo>
                      <a:lnTo>
                        <a:pt x="1271901" y="643837"/>
                      </a:lnTo>
                      <a:cubicBezTo>
                        <a:pt x="1271985" y="643658"/>
                        <a:pt x="1272069" y="643471"/>
                        <a:pt x="1272154" y="643265"/>
                      </a:cubicBezTo>
                      <a:lnTo>
                        <a:pt x="1272754" y="643340"/>
                      </a:lnTo>
                      <a:lnTo>
                        <a:pt x="1272210" y="643115"/>
                      </a:lnTo>
                      <a:cubicBezTo>
                        <a:pt x="1272294" y="642899"/>
                        <a:pt x="1272388" y="642665"/>
                        <a:pt x="1272491" y="642402"/>
                      </a:cubicBezTo>
                      <a:lnTo>
                        <a:pt x="1272538" y="642280"/>
                      </a:lnTo>
                      <a:cubicBezTo>
                        <a:pt x="1272932" y="641268"/>
                        <a:pt x="1273297" y="640293"/>
                        <a:pt x="1273653" y="639318"/>
                      </a:cubicBezTo>
                      <a:cubicBezTo>
                        <a:pt x="1273991" y="638390"/>
                        <a:pt x="1274328" y="637462"/>
                        <a:pt x="1274657" y="636525"/>
                      </a:cubicBezTo>
                      <a:cubicBezTo>
                        <a:pt x="1275622" y="633797"/>
                        <a:pt x="1276531" y="631097"/>
                        <a:pt x="1277544" y="628097"/>
                      </a:cubicBezTo>
                      <a:cubicBezTo>
                        <a:pt x="1278144" y="626269"/>
                        <a:pt x="1278753" y="624451"/>
                        <a:pt x="1279381" y="622623"/>
                      </a:cubicBezTo>
                      <a:cubicBezTo>
                        <a:pt x="1280009" y="620786"/>
                        <a:pt x="1279672" y="618714"/>
                        <a:pt x="1279269" y="616305"/>
                      </a:cubicBezTo>
                      <a:cubicBezTo>
                        <a:pt x="1279034" y="614927"/>
                        <a:pt x="1278762" y="613371"/>
                        <a:pt x="1278706" y="611730"/>
                      </a:cubicBezTo>
                      <a:cubicBezTo>
                        <a:pt x="1278697" y="611496"/>
                        <a:pt x="1278641" y="611299"/>
                        <a:pt x="1278584" y="611149"/>
                      </a:cubicBezTo>
                      <a:lnTo>
                        <a:pt x="1277872" y="611149"/>
                      </a:lnTo>
                      <a:cubicBezTo>
                        <a:pt x="1276400" y="611149"/>
                        <a:pt x="1274956" y="611655"/>
                        <a:pt x="1273353" y="612752"/>
                      </a:cubicBezTo>
                      <a:cubicBezTo>
                        <a:pt x="1273194" y="612864"/>
                        <a:pt x="1273035" y="612977"/>
                        <a:pt x="1272866" y="613099"/>
                      </a:cubicBezTo>
                      <a:cubicBezTo>
                        <a:pt x="1272669" y="613239"/>
                        <a:pt x="1272472" y="613389"/>
                        <a:pt x="1272275" y="613549"/>
                      </a:cubicBezTo>
                      <a:cubicBezTo>
                        <a:pt x="1271966" y="613793"/>
                        <a:pt x="1271666" y="614018"/>
                        <a:pt x="1271357" y="614224"/>
                      </a:cubicBezTo>
                      <a:lnTo>
                        <a:pt x="1271394" y="614242"/>
                      </a:lnTo>
                      <a:cubicBezTo>
                        <a:pt x="1271582" y="614317"/>
                        <a:pt x="1271788" y="614421"/>
                        <a:pt x="1272004" y="614542"/>
                      </a:cubicBezTo>
                      <a:lnTo>
                        <a:pt x="1272144" y="614627"/>
                      </a:lnTo>
                      <a:cubicBezTo>
                        <a:pt x="1272369" y="614767"/>
                        <a:pt x="1272557" y="614899"/>
                        <a:pt x="1272725" y="615049"/>
                      </a:cubicBezTo>
                      <a:lnTo>
                        <a:pt x="1272847" y="615152"/>
                      </a:lnTo>
                      <a:cubicBezTo>
                        <a:pt x="1273269" y="615536"/>
                        <a:pt x="1273644" y="615995"/>
                        <a:pt x="1273944" y="616511"/>
                      </a:cubicBezTo>
                      <a:cubicBezTo>
                        <a:pt x="1274282" y="617083"/>
                        <a:pt x="1274516" y="617692"/>
                        <a:pt x="1274666" y="618339"/>
                      </a:cubicBezTo>
                      <a:cubicBezTo>
                        <a:pt x="1275022" y="619932"/>
                        <a:pt x="1274788" y="621498"/>
                        <a:pt x="1274019" y="622754"/>
                      </a:cubicBezTo>
                      <a:lnTo>
                        <a:pt x="1273916" y="622923"/>
                      </a:lnTo>
                      <a:cubicBezTo>
                        <a:pt x="1273719" y="623214"/>
                        <a:pt x="1273541" y="623438"/>
                        <a:pt x="1273344" y="623635"/>
                      </a:cubicBezTo>
                      <a:cubicBezTo>
                        <a:pt x="1272641" y="624376"/>
                        <a:pt x="1271863" y="624807"/>
                        <a:pt x="1271347" y="625098"/>
                      </a:cubicBezTo>
                      <a:lnTo>
                        <a:pt x="1270982" y="625323"/>
                      </a:lnTo>
                      <a:cubicBezTo>
                        <a:pt x="1270701" y="625510"/>
                        <a:pt x="1270410" y="625679"/>
                        <a:pt x="1270119" y="625838"/>
                      </a:cubicBezTo>
                      <a:cubicBezTo>
                        <a:pt x="1266510" y="627854"/>
                        <a:pt x="1263098" y="628004"/>
                        <a:pt x="1259883" y="626419"/>
                      </a:cubicBezTo>
                      <a:cubicBezTo>
                        <a:pt x="1259133" y="626035"/>
                        <a:pt x="1258449" y="625482"/>
                        <a:pt x="1257924" y="624798"/>
                      </a:cubicBezTo>
                      <a:cubicBezTo>
                        <a:pt x="1257783" y="624620"/>
                        <a:pt x="1257652" y="624432"/>
                        <a:pt x="1257539" y="624235"/>
                      </a:cubicBezTo>
                      <a:cubicBezTo>
                        <a:pt x="1257249" y="623757"/>
                        <a:pt x="1257061" y="623288"/>
                        <a:pt x="1256939" y="622829"/>
                      </a:cubicBezTo>
                      <a:cubicBezTo>
                        <a:pt x="1256602" y="621404"/>
                        <a:pt x="1256883" y="619932"/>
                        <a:pt x="1257708" y="618798"/>
                      </a:cubicBezTo>
                      <a:cubicBezTo>
                        <a:pt x="1258561" y="617608"/>
                        <a:pt x="1259536" y="616605"/>
                        <a:pt x="1260614" y="615817"/>
                      </a:cubicBezTo>
                      <a:cubicBezTo>
                        <a:pt x="1259011" y="615283"/>
                        <a:pt x="1257436" y="614402"/>
                        <a:pt x="1256011" y="613230"/>
                      </a:cubicBezTo>
                      <a:lnTo>
                        <a:pt x="1255889" y="613136"/>
                      </a:lnTo>
                      <a:cubicBezTo>
                        <a:pt x="1253743" y="611430"/>
                        <a:pt x="1253058" y="611177"/>
                        <a:pt x="1252843" y="611177"/>
                      </a:cubicBezTo>
                      <a:cubicBezTo>
                        <a:pt x="1252721" y="611177"/>
                        <a:pt x="1252290" y="611271"/>
                        <a:pt x="1250949" y="612096"/>
                      </a:cubicBezTo>
                      <a:cubicBezTo>
                        <a:pt x="1250631" y="612293"/>
                        <a:pt x="1250302" y="612508"/>
                        <a:pt x="1249974" y="612724"/>
                      </a:cubicBezTo>
                      <a:lnTo>
                        <a:pt x="1248756" y="613539"/>
                      </a:lnTo>
                      <a:cubicBezTo>
                        <a:pt x="1248484" y="613727"/>
                        <a:pt x="1248212" y="613896"/>
                        <a:pt x="1247950" y="614055"/>
                      </a:cubicBezTo>
                      <a:cubicBezTo>
                        <a:pt x="1245850" y="615339"/>
                        <a:pt x="1243853" y="615958"/>
                        <a:pt x="1241847" y="615958"/>
                      </a:cubicBezTo>
                      <a:cubicBezTo>
                        <a:pt x="1239485" y="615958"/>
                        <a:pt x="1237244" y="615030"/>
                        <a:pt x="1235369" y="613277"/>
                      </a:cubicBezTo>
                      <a:cubicBezTo>
                        <a:pt x="1235182" y="613099"/>
                        <a:pt x="1234994" y="612911"/>
                        <a:pt x="1234807" y="612724"/>
                      </a:cubicBezTo>
                      <a:lnTo>
                        <a:pt x="1234460" y="612386"/>
                      </a:lnTo>
                      <a:cubicBezTo>
                        <a:pt x="1234282" y="612208"/>
                        <a:pt x="1234085" y="612011"/>
                        <a:pt x="1233916" y="611861"/>
                      </a:cubicBezTo>
                      <a:cubicBezTo>
                        <a:pt x="1233719" y="611880"/>
                        <a:pt x="1233523" y="611880"/>
                        <a:pt x="1233326" y="611880"/>
                      </a:cubicBezTo>
                      <a:cubicBezTo>
                        <a:pt x="1226436" y="611880"/>
                        <a:pt x="1223258" y="607109"/>
                        <a:pt x="1220933" y="603631"/>
                      </a:cubicBezTo>
                      <a:cubicBezTo>
                        <a:pt x="1219799" y="601934"/>
                        <a:pt x="1218618" y="600172"/>
                        <a:pt x="1217249" y="599375"/>
                      </a:cubicBezTo>
                      <a:cubicBezTo>
                        <a:pt x="1215393" y="598297"/>
                        <a:pt x="1214934" y="596703"/>
                        <a:pt x="1214831" y="595841"/>
                      </a:cubicBezTo>
                      <a:cubicBezTo>
                        <a:pt x="1214512" y="593394"/>
                        <a:pt x="1216199" y="591688"/>
                        <a:pt x="1217099" y="590779"/>
                      </a:cubicBezTo>
                      <a:lnTo>
                        <a:pt x="1217493" y="590385"/>
                      </a:lnTo>
                      <a:cubicBezTo>
                        <a:pt x="1217802" y="590038"/>
                        <a:pt x="1217952" y="589710"/>
                        <a:pt x="1218008" y="589504"/>
                      </a:cubicBezTo>
                      <a:cubicBezTo>
                        <a:pt x="1213143" y="586298"/>
                        <a:pt x="1213050" y="582145"/>
                        <a:pt x="1212974" y="579089"/>
                      </a:cubicBezTo>
                      <a:cubicBezTo>
                        <a:pt x="1212928" y="576521"/>
                        <a:pt x="1212112" y="576521"/>
                        <a:pt x="1211512" y="576521"/>
                      </a:cubicBezTo>
                      <a:cubicBezTo>
                        <a:pt x="1211250" y="576521"/>
                        <a:pt x="1210950" y="576558"/>
                        <a:pt x="1210621" y="576615"/>
                      </a:cubicBezTo>
                      <a:cubicBezTo>
                        <a:pt x="1210003" y="576727"/>
                        <a:pt x="1209337" y="576793"/>
                        <a:pt x="1208531" y="576867"/>
                      </a:cubicBezTo>
                      <a:cubicBezTo>
                        <a:pt x="1207116" y="576989"/>
                        <a:pt x="1206581" y="577111"/>
                        <a:pt x="1206384" y="577177"/>
                      </a:cubicBezTo>
                      <a:cubicBezTo>
                        <a:pt x="1205616" y="578902"/>
                        <a:pt x="1203732" y="582792"/>
                        <a:pt x="1199429" y="583139"/>
                      </a:cubicBezTo>
                      <a:cubicBezTo>
                        <a:pt x="1199429" y="583158"/>
                        <a:pt x="1199448" y="583186"/>
                        <a:pt x="1199448" y="583186"/>
                      </a:cubicBezTo>
                      <a:lnTo>
                        <a:pt x="1199691" y="583729"/>
                      </a:lnTo>
                      <a:cubicBezTo>
                        <a:pt x="1200779" y="586195"/>
                        <a:pt x="1201425" y="587517"/>
                        <a:pt x="1203010" y="588267"/>
                      </a:cubicBezTo>
                      <a:cubicBezTo>
                        <a:pt x="1205991" y="589691"/>
                        <a:pt x="1207837" y="592635"/>
                        <a:pt x="1207725" y="595757"/>
                      </a:cubicBezTo>
                      <a:cubicBezTo>
                        <a:pt x="1207612" y="598616"/>
                        <a:pt x="1205860" y="601044"/>
                        <a:pt x="1203160" y="602084"/>
                      </a:cubicBezTo>
                      <a:cubicBezTo>
                        <a:pt x="1201782" y="602609"/>
                        <a:pt x="1201538" y="602984"/>
                        <a:pt x="1201285" y="604953"/>
                      </a:cubicBezTo>
                      <a:cubicBezTo>
                        <a:pt x="1200844" y="608477"/>
                        <a:pt x="1197760" y="611233"/>
                        <a:pt x="1194282" y="611233"/>
                      </a:cubicBezTo>
                      <a:cubicBezTo>
                        <a:pt x="1193832" y="611233"/>
                        <a:pt x="1193439" y="611196"/>
                        <a:pt x="1193045" y="611121"/>
                      </a:cubicBezTo>
                      <a:cubicBezTo>
                        <a:pt x="1184299" y="609508"/>
                        <a:pt x="1182415" y="603968"/>
                        <a:pt x="1182377" y="599609"/>
                      </a:cubicBezTo>
                      <a:cubicBezTo>
                        <a:pt x="1182359" y="597744"/>
                        <a:pt x="1181580" y="596760"/>
                        <a:pt x="1179959" y="594876"/>
                      </a:cubicBezTo>
                      <a:cubicBezTo>
                        <a:pt x="1179153" y="593938"/>
                        <a:pt x="1178037" y="592663"/>
                        <a:pt x="1177212" y="591088"/>
                      </a:cubicBezTo>
                      <a:lnTo>
                        <a:pt x="1177128" y="590938"/>
                      </a:lnTo>
                      <a:cubicBezTo>
                        <a:pt x="1177081" y="590854"/>
                        <a:pt x="1177025" y="590760"/>
                        <a:pt x="1176978" y="590657"/>
                      </a:cubicBezTo>
                      <a:cubicBezTo>
                        <a:pt x="1176828" y="590338"/>
                        <a:pt x="1176659" y="590019"/>
                        <a:pt x="1176472" y="589691"/>
                      </a:cubicBezTo>
                      <a:lnTo>
                        <a:pt x="1176331" y="589448"/>
                      </a:lnTo>
                      <a:cubicBezTo>
                        <a:pt x="1176181" y="589195"/>
                        <a:pt x="1176031" y="588932"/>
                        <a:pt x="1175862" y="588670"/>
                      </a:cubicBezTo>
                      <a:lnTo>
                        <a:pt x="1175712" y="588435"/>
                      </a:lnTo>
                      <a:cubicBezTo>
                        <a:pt x="1175534" y="588154"/>
                        <a:pt x="1175337" y="587863"/>
                        <a:pt x="1175140" y="587582"/>
                      </a:cubicBezTo>
                      <a:lnTo>
                        <a:pt x="1175515" y="587095"/>
                      </a:lnTo>
                      <a:lnTo>
                        <a:pt x="1175037" y="587432"/>
                      </a:lnTo>
                      <a:cubicBezTo>
                        <a:pt x="1174793" y="587095"/>
                        <a:pt x="1174550" y="586757"/>
                        <a:pt x="1174287" y="586420"/>
                      </a:cubicBezTo>
                      <a:cubicBezTo>
                        <a:pt x="1173509" y="585426"/>
                        <a:pt x="1172703" y="584498"/>
                        <a:pt x="1171869" y="583673"/>
                      </a:cubicBezTo>
                      <a:cubicBezTo>
                        <a:pt x="1170828" y="582642"/>
                        <a:pt x="1169994" y="581564"/>
                        <a:pt x="1169347" y="580411"/>
                      </a:cubicBezTo>
                      <a:cubicBezTo>
                        <a:pt x="1169319" y="580514"/>
                        <a:pt x="1169291" y="580617"/>
                        <a:pt x="1169253" y="580720"/>
                      </a:cubicBezTo>
                      <a:cubicBezTo>
                        <a:pt x="1168513" y="582923"/>
                        <a:pt x="1166169" y="584592"/>
                        <a:pt x="1163807" y="584592"/>
                      </a:cubicBezTo>
                      <a:cubicBezTo>
                        <a:pt x="1161988" y="584592"/>
                        <a:pt x="1160367" y="583608"/>
                        <a:pt x="1159589" y="582023"/>
                      </a:cubicBezTo>
                      <a:lnTo>
                        <a:pt x="1159560" y="581967"/>
                      </a:lnTo>
                      <a:lnTo>
                        <a:pt x="1159448" y="581920"/>
                      </a:lnTo>
                      <a:cubicBezTo>
                        <a:pt x="1159373" y="581892"/>
                        <a:pt x="1159288" y="581855"/>
                        <a:pt x="1159213" y="581817"/>
                      </a:cubicBezTo>
                      <a:cubicBezTo>
                        <a:pt x="1159110" y="581930"/>
                        <a:pt x="1159036" y="582042"/>
                        <a:pt x="1158970" y="582127"/>
                      </a:cubicBezTo>
                      <a:cubicBezTo>
                        <a:pt x="1163873" y="587348"/>
                        <a:pt x="1161060" y="591548"/>
                        <a:pt x="1160076" y="592710"/>
                      </a:cubicBezTo>
                      <a:cubicBezTo>
                        <a:pt x="1159635" y="593235"/>
                        <a:pt x="1159204" y="594275"/>
                        <a:pt x="1158792" y="595288"/>
                      </a:cubicBezTo>
                      <a:cubicBezTo>
                        <a:pt x="1157751" y="597838"/>
                        <a:pt x="1156026" y="602037"/>
                        <a:pt x="1151274" y="602543"/>
                      </a:cubicBezTo>
                      <a:cubicBezTo>
                        <a:pt x="1150439" y="602628"/>
                        <a:pt x="1150008" y="602768"/>
                        <a:pt x="1149811" y="602843"/>
                      </a:cubicBezTo>
                      <a:cubicBezTo>
                        <a:pt x="1149774" y="603115"/>
                        <a:pt x="1149755" y="603790"/>
                        <a:pt x="1149858" y="605375"/>
                      </a:cubicBezTo>
                      <a:cubicBezTo>
                        <a:pt x="1149914" y="606565"/>
                        <a:pt x="1149680" y="607512"/>
                        <a:pt x="1149446" y="608290"/>
                      </a:cubicBezTo>
                      <a:cubicBezTo>
                        <a:pt x="1149380" y="608505"/>
                        <a:pt x="1149286" y="608730"/>
                        <a:pt x="1149164" y="608993"/>
                      </a:cubicBezTo>
                      <a:lnTo>
                        <a:pt x="1149071" y="609162"/>
                      </a:lnTo>
                      <a:cubicBezTo>
                        <a:pt x="1148968" y="609358"/>
                        <a:pt x="1148874" y="609508"/>
                        <a:pt x="1148771" y="609649"/>
                      </a:cubicBezTo>
                      <a:cubicBezTo>
                        <a:pt x="1148705" y="609743"/>
                        <a:pt x="1148668" y="609799"/>
                        <a:pt x="1148621" y="609855"/>
                      </a:cubicBezTo>
                      <a:cubicBezTo>
                        <a:pt x="1148480" y="610033"/>
                        <a:pt x="1148330" y="610193"/>
                        <a:pt x="1148171" y="610343"/>
                      </a:cubicBezTo>
                      <a:cubicBezTo>
                        <a:pt x="1148086" y="610427"/>
                        <a:pt x="1147983" y="610502"/>
                        <a:pt x="1147880" y="610587"/>
                      </a:cubicBezTo>
                      <a:cubicBezTo>
                        <a:pt x="1147786" y="610661"/>
                        <a:pt x="1147712" y="610718"/>
                        <a:pt x="1147637" y="610774"/>
                      </a:cubicBezTo>
                      <a:cubicBezTo>
                        <a:pt x="1147515" y="610868"/>
                        <a:pt x="1147374" y="610961"/>
                        <a:pt x="1147233" y="611046"/>
                      </a:cubicBezTo>
                      <a:cubicBezTo>
                        <a:pt x="1146811" y="611289"/>
                        <a:pt x="1146437" y="611449"/>
                        <a:pt x="1146061" y="611571"/>
                      </a:cubicBezTo>
                      <a:cubicBezTo>
                        <a:pt x="1144374" y="612124"/>
                        <a:pt x="1142509" y="611983"/>
                        <a:pt x="1140737" y="611271"/>
                      </a:cubicBezTo>
                      <a:cubicBezTo>
                        <a:pt x="1138543" y="610362"/>
                        <a:pt x="1136650" y="609227"/>
                        <a:pt x="1134813" y="608131"/>
                      </a:cubicBezTo>
                      <a:cubicBezTo>
                        <a:pt x="1133191" y="607156"/>
                        <a:pt x="1131560" y="606181"/>
                        <a:pt x="1129929" y="605515"/>
                      </a:cubicBezTo>
                      <a:lnTo>
                        <a:pt x="1129741" y="605431"/>
                      </a:lnTo>
                      <a:cubicBezTo>
                        <a:pt x="1129385" y="605290"/>
                        <a:pt x="1129075" y="605140"/>
                        <a:pt x="1128785" y="604990"/>
                      </a:cubicBezTo>
                      <a:lnTo>
                        <a:pt x="1128560" y="604868"/>
                      </a:lnTo>
                      <a:cubicBezTo>
                        <a:pt x="1128316" y="604728"/>
                        <a:pt x="1128119" y="604606"/>
                        <a:pt x="1127932" y="604475"/>
                      </a:cubicBezTo>
                      <a:lnTo>
                        <a:pt x="1127735" y="604334"/>
                      </a:lnTo>
                      <a:cubicBezTo>
                        <a:pt x="1127501" y="604156"/>
                        <a:pt x="1127285" y="603978"/>
                        <a:pt x="1127098" y="603790"/>
                      </a:cubicBezTo>
                      <a:lnTo>
                        <a:pt x="1127032" y="603715"/>
                      </a:lnTo>
                      <a:cubicBezTo>
                        <a:pt x="1126873" y="603547"/>
                        <a:pt x="1126723" y="603378"/>
                        <a:pt x="1126591" y="603200"/>
                      </a:cubicBezTo>
                      <a:lnTo>
                        <a:pt x="1126488" y="603059"/>
                      </a:lnTo>
                      <a:cubicBezTo>
                        <a:pt x="1126348" y="602862"/>
                        <a:pt x="1126254" y="602703"/>
                        <a:pt x="1126160" y="602543"/>
                      </a:cubicBezTo>
                      <a:lnTo>
                        <a:pt x="1126085" y="602412"/>
                      </a:lnTo>
                      <a:cubicBezTo>
                        <a:pt x="1125973" y="602206"/>
                        <a:pt x="1125888" y="602000"/>
                        <a:pt x="1125814" y="601794"/>
                      </a:cubicBezTo>
                      <a:cubicBezTo>
                        <a:pt x="1125729" y="601550"/>
                        <a:pt x="1125673" y="601362"/>
                        <a:pt x="1125635" y="601184"/>
                      </a:cubicBezTo>
                      <a:lnTo>
                        <a:pt x="1125607" y="601072"/>
                      </a:lnTo>
                      <a:cubicBezTo>
                        <a:pt x="1125401" y="600078"/>
                        <a:pt x="1125504" y="599225"/>
                        <a:pt x="1125588" y="598803"/>
                      </a:cubicBezTo>
                      <a:cubicBezTo>
                        <a:pt x="1126198" y="595738"/>
                        <a:pt x="1128691" y="593591"/>
                        <a:pt x="1131663" y="593591"/>
                      </a:cubicBezTo>
                      <a:cubicBezTo>
                        <a:pt x="1132122" y="593591"/>
                        <a:pt x="1132610" y="593647"/>
                        <a:pt x="1133107" y="593750"/>
                      </a:cubicBezTo>
                      <a:cubicBezTo>
                        <a:pt x="1135028" y="594247"/>
                        <a:pt x="1137559" y="593994"/>
                        <a:pt x="1140165" y="593591"/>
                      </a:cubicBezTo>
                      <a:lnTo>
                        <a:pt x="1141374" y="593413"/>
                      </a:lnTo>
                      <a:cubicBezTo>
                        <a:pt x="1142050" y="593319"/>
                        <a:pt x="1142724" y="593216"/>
                        <a:pt x="1143399" y="593141"/>
                      </a:cubicBezTo>
                      <a:cubicBezTo>
                        <a:pt x="1143868" y="593085"/>
                        <a:pt x="1144281" y="593038"/>
                        <a:pt x="1144646" y="592982"/>
                      </a:cubicBezTo>
                      <a:cubicBezTo>
                        <a:pt x="1146999" y="592644"/>
                        <a:pt x="1147074" y="592344"/>
                        <a:pt x="1147336" y="591360"/>
                      </a:cubicBezTo>
                      <a:cubicBezTo>
                        <a:pt x="1148086" y="588567"/>
                        <a:pt x="1147486" y="586148"/>
                        <a:pt x="1145696" y="584714"/>
                      </a:cubicBezTo>
                      <a:cubicBezTo>
                        <a:pt x="1144487" y="583767"/>
                        <a:pt x="1143296" y="582726"/>
                        <a:pt x="1142134" y="581724"/>
                      </a:cubicBezTo>
                      <a:lnTo>
                        <a:pt x="1141909" y="581527"/>
                      </a:lnTo>
                      <a:cubicBezTo>
                        <a:pt x="1141103" y="580823"/>
                        <a:pt x="1140296" y="580130"/>
                        <a:pt x="1139490" y="579455"/>
                      </a:cubicBezTo>
                      <a:cubicBezTo>
                        <a:pt x="1139031" y="579071"/>
                        <a:pt x="1138572" y="578705"/>
                        <a:pt x="1138112" y="578339"/>
                      </a:cubicBezTo>
                      <a:lnTo>
                        <a:pt x="1137991" y="578246"/>
                      </a:lnTo>
                      <a:cubicBezTo>
                        <a:pt x="1136369" y="576989"/>
                        <a:pt x="1134944" y="576052"/>
                        <a:pt x="1133519" y="575321"/>
                      </a:cubicBezTo>
                      <a:cubicBezTo>
                        <a:pt x="1132047" y="574571"/>
                        <a:pt x="1130660" y="574055"/>
                        <a:pt x="1129282" y="573765"/>
                      </a:cubicBezTo>
                      <a:cubicBezTo>
                        <a:pt x="1125851" y="573043"/>
                        <a:pt x="1123554" y="570690"/>
                        <a:pt x="1121586" y="568262"/>
                      </a:cubicBezTo>
                      <a:cubicBezTo>
                        <a:pt x="1120086" y="566415"/>
                        <a:pt x="1118445" y="564681"/>
                        <a:pt x="1116852" y="563003"/>
                      </a:cubicBezTo>
                      <a:cubicBezTo>
                        <a:pt x="1113449" y="559394"/>
                        <a:pt x="1109962" y="555691"/>
                        <a:pt x="1107412" y="550807"/>
                      </a:cubicBezTo>
                      <a:cubicBezTo>
                        <a:pt x="1106943" y="549907"/>
                        <a:pt x="1106475" y="549307"/>
                        <a:pt x="1106006" y="549017"/>
                      </a:cubicBezTo>
                      <a:cubicBezTo>
                        <a:pt x="1105696" y="548829"/>
                        <a:pt x="1105481" y="548829"/>
                        <a:pt x="1105303" y="548829"/>
                      </a:cubicBezTo>
                      <a:close/>
                      <a:moveTo>
                        <a:pt x="1890137" y="539942"/>
                      </a:moveTo>
                      <a:lnTo>
                        <a:pt x="1865145" y="554285"/>
                      </a:lnTo>
                      <a:cubicBezTo>
                        <a:pt x="1865595" y="554482"/>
                        <a:pt x="1866035" y="554688"/>
                        <a:pt x="1866476" y="554904"/>
                      </a:cubicBezTo>
                      <a:lnTo>
                        <a:pt x="1867245" y="555269"/>
                      </a:lnTo>
                      <a:cubicBezTo>
                        <a:pt x="1869532" y="556338"/>
                        <a:pt x="1870798" y="558963"/>
                        <a:pt x="1870188" y="561372"/>
                      </a:cubicBezTo>
                      <a:cubicBezTo>
                        <a:pt x="1869991" y="562141"/>
                        <a:pt x="1869973" y="562413"/>
                        <a:pt x="1869991" y="562516"/>
                      </a:cubicBezTo>
                      <a:cubicBezTo>
                        <a:pt x="1870254" y="563641"/>
                        <a:pt x="1870404" y="564803"/>
                        <a:pt x="1870441" y="566050"/>
                      </a:cubicBezTo>
                      <a:cubicBezTo>
                        <a:pt x="1870563" y="569143"/>
                        <a:pt x="1870826" y="570203"/>
                        <a:pt x="1870947" y="570531"/>
                      </a:cubicBezTo>
                      <a:cubicBezTo>
                        <a:pt x="1871294" y="570634"/>
                        <a:pt x="1872363" y="570877"/>
                        <a:pt x="1875119" y="570999"/>
                      </a:cubicBezTo>
                      <a:cubicBezTo>
                        <a:pt x="1878606" y="571140"/>
                        <a:pt x="1881897" y="573390"/>
                        <a:pt x="1883228" y="575443"/>
                      </a:cubicBezTo>
                      <a:cubicBezTo>
                        <a:pt x="1884231" y="576999"/>
                        <a:pt x="1884343" y="578995"/>
                        <a:pt x="1883509" y="580655"/>
                      </a:cubicBezTo>
                      <a:cubicBezTo>
                        <a:pt x="1882731" y="582211"/>
                        <a:pt x="1882993" y="582858"/>
                        <a:pt x="1884334" y="584714"/>
                      </a:cubicBezTo>
                      <a:cubicBezTo>
                        <a:pt x="1884465" y="584892"/>
                        <a:pt x="1884624" y="585107"/>
                        <a:pt x="1884784" y="585332"/>
                      </a:cubicBezTo>
                      <a:lnTo>
                        <a:pt x="1897664" y="596891"/>
                      </a:lnTo>
                      <a:cubicBezTo>
                        <a:pt x="1899314" y="596450"/>
                        <a:pt x="1900420" y="595813"/>
                        <a:pt x="1901020" y="594950"/>
                      </a:cubicBezTo>
                      <a:cubicBezTo>
                        <a:pt x="1902201" y="593272"/>
                        <a:pt x="1901713" y="590179"/>
                        <a:pt x="1901236" y="587995"/>
                      </a:cubicBezTo>
                      <a:cubicBezTo>
                        <a:pt x="1899211" y="578546"/>
                        <a:pt x="1893877" y="570390"/>
                        <a:pt x="1884456" y="562338"/>
                      </a:cubicBezTo>
                      <a:cubicBezTo>
                        <a:pt x="1882178" y="560388"/>
                        <a:pt x="1881362" y="559404"/>
                        <a:pt x="1881053" y="559029"/>
                      </a:cubicBezTo>
                      <a:cubicBezTo>
                        <a:pt x="1880022" y="557819"/>
                        <a:pt x="1879600" y="556235"/>
                        <a:pt x="1879891" y="554679"/>
                      </a:cubicBezTo>
                      <a:cubicBezTo>
                        <a:pt x="1880181" y="553066"/>
                        <a:pt x="1881081" y="551651"/>
                        <a:pt x="1883725" y="548595"/>
                      </a:cubicBezTo>
                      <a:cubicBezTo>
                        <a:pt x="1884362" y="547845"/>
                        <a:pt x="1885065" y="547170"/>
                        <a:pt x="1885740" y="546523"/>
                      </a:cubicBezTo>
                      <a:lnTo>
                        <a:pt x="1886106" y="546176"/>
                      </a:lnTo>
                      <a:lnTo>
                        <a:pt x="1886115" y="546176"/>
                      </a:lnTo>
                      <a:cubicBezTo>
                        <a:pt x="1888487" y="543945"/>
                        <a:pt x="1890108" y="542229"/>
                        <a:pt x="1890137" y="539942"/>
                      </a:cubicBezTo>
                      <a:close/>
                      <a:moveTo>
                        <a:pt x="1344569" y="539642"/>
                      </a:moveTo>
                      <a:lnTo>
                        <a:pt x="1344574" y="539651"/>
                      </a:lnTo>
                      <a:lnTo>
                        <a:pt x="1279681" y="654026"/>
                      </a:lnTo>
                      <a:lnTo>
                        <a:pt x="1350700" y="661029"/>
                      </a:lnTo>
                      <a:lnTo>
                        <a:pt x="1361077" y="565487"/>
                      </a:lnTo>
                      <a:lnTo>
                        <a:pt x="1360496" y="564709"/>
                      </a:lnTo>
                      <a:cubicBezTo>
                        <a:pt x="1358349" y="561831"/>
                        <a:pt x="1356315" y="559122"/>
                        <a:pt x="1353634" y="556985"/>
                      </a:cubicBezTo>
                      <a:cubicBezTo>
                        <a:pt x="1350897" y="554820"/>
                        <a:pt x="1350016" y="550488"/>
                        <a:pt x="1349762" y="548726"/>
                      </a:cubicBezTo>
                      <a:cubicBezTo>
                        <a:pt x="1349444" y="546673"/>
                        <a:pt x="1348450" y="545220"/>
                        <a:pt x="1346594" y="543111"/>
                      </a:cubicBezTo>
                      <a:lnTo>
                        <a:pt x="1344574" y="539651"/>
                      </a:lnTo>
                      <a:lnTo>
                        <a:pt x="1344579" y="539642"/>
                      </a:lnTo>
                      <a:close/>
                      <a:moveTo>
                        <a:pt x="1128851" y="538621"/>
                      </a:moveTo>
                      <a:lnTo>
                        <a:pt x="1128319" y="539283"/>
                      </a:lnTo>
                      <a:lnTo>
                        <a:pt x="1128316" y="539277"/>
                      </a:lnTo>
                      <a:lnTo>
                        <a:pt x="1128316" y="539286"/>
                      </a:lnTo>
                      <a:lnTo>
                        <a:pt x="1128319" y="539283"/>
                      </a:lnTo>
                      <a:lnTo>
                        <a:pt x="1130632" y="544873"/>
                      </a:lnTo>
                      <a:cubicBezTo>
                        <a:pt x="1134222" y="547479"/>
                        <a:pt x="1138197" y="550882"/>
                        <a:pt x="1140531" y="556376"/>
                      </a:cubicBezTo>
                      <a:cubicBezTo>
                        <a:pt x="1141422" y="558457"/>
                        <a:pt x="1143306" y="559497"/>
                        <a:pt x="1146549" y="561156"/>
                      </a:cubicBezTo>
                      <a:lnTo>
                        <a:pt x="1147496" y="561644"/>
                      </a:lnTo>
                      <a:cubicBezTo>
                        <a:pt x="1153495" y="564766"/>
                        <a:pt x="1159213" y="568778"/>
                        <a:pt x="1164257" y="572321"/>
                      </a:cubicBezTo>
                      <a:lnTo>
                        <a:pt x="1167350" y="574487"/>
                      </a:lnTo>
                      <a:cubicBezTo>
                        <a:pt x="1167453" y="574562"/>
                        <a:pt x="1167566" y="574637"/>
                        <a:pt x="1167669" y="574721"/>
                      </a:cubicBezTo>
                      <a:cubicBezTo>
                        <a:pt x="1167594" y="573615"/>
                        <a:pt x="1167622" y="572452"/>
                        <a:pt x="1167763" y="571215"/>
                      </a:cubicBezTo>
                      <a:cubicBezTo>
                        <a:pt x="1168306" y="566425"/>
                        <a:pt x="1165129" y="564184"/>
                        <a:pt x="1160226" y="561297"/>
                      </a:cubicBezTo>
                      <a:cubicBezTo>
                        <a:pt x="1157451" y="559685"/>
                        <a:pt x="1154470" y="558147"/>
                        <a:pt x="1151152" y="556460"/>
                      </a:cubicBezTo>
                      <a:cubicBezTo>
                        <a:pt x="1149943" y="555851"/>
                        <a:pt x="1148743" y="555241"/>
                        <a:pt x="1147552" y="554613"/>
                      </a:cubicBezTo>
                      <a:cubicBezTo>
                        <a:pt x="1145246" y="553432"/>
                        <a:pt x="1140456" y="550957"/>
                        <a:pt x="1139481" y="545201"/>
                      </a:cubicBezTo>
                      <a:cubicBezTo>
                        <a:pt x="1139397" y="544695"/>
                        <a:pt x="1138731" y="544217"/>
                        <a:pt x="1138309" y="544039"/>
                      </a:cubicBezTo>
                      <a:cubicBezTo>
                        <a:pt x="1137372" y="544264"/>
                        <a:pt x="1136528" y="544376"/>
                        <a:pt x="1135722" y="544376"/>
                      </a:cubicBezTo>
                      <a:cubicBezTo>
                        <a:pt x="1133716" y="544376"/>
                        <a:pt x="1130182" y="543626"/>
                        <a:pt x="1128851" y="538621"/>
                      </a:cubicBezTo>
                      <a:close/>
                      <a:moveTo>
                        <a:pt x="1199326" y="534618"/>
                      </a:moveTo>
                      <a:lnTo>
                        <a:pt x="1180512" y="585023"/>
                      </a:lnTo>
                      <a:cubicBezTo>
                        <a:pt x="1181196" y="586064"/>
                        <a:pt x="1181777" y="587095"/>
                        <a:pt x="1182255" y="588088"/>
                      </a:cubicBezTo>
                      <a:cubicBezTo>
                        <a:pt x="1182743" y="589101"/>
                        <a:pt x="1183521" y="590010"/>
                        <a:pt x="1184355" y="590966"/>
                      </a:cubicBezTo>
                      <a:cubicBezTo>
                        <a:pt x="1186155" y="593057"/>
                        <a:pt x="1188180" y="595410"/>
                        <a:pt x="1188227" y="599497"/>
                      </a:cubicBezTo>
                      <a:cubicBezTo>
                        <a:pt x="1188255" y="601972"/>
                        <a:pt x="1188986" y="604400"/>
                        <a:pt x="1194114" y="605337"/>
                      </a:cubicBezTo>
                      <a:cubicBezTo>
                        <a:pt x="1194882" y="605337"/>
                        <a:pt x="1195435" y="604756"/>
                        <a:pt x="1195510" y="604184"/>
                      </a:cubicBezTo>
                      <a:cubicBezTo>
                        <a:pt x="1195895" y="601203"/>
                        <a:pt x="1196841" y="598213"/>
                        <a:pt x="1201097" y="596591"/>
                      </a:cubicBezTo>
                      <a:cubicBezTo>
                        <a:pt x="1201594" y="596403"/>
                        <a:pt x="1201885" y="596010"/>
                        <a:pt x="1201904" y="595504"/>
                      </a:cubicBezTo>
                      <a:cubicBezTo>
                        <a:pt x="1201932" y="594697"/>
                        <a:pt x="1201388" y="593910"/>
                        <a:pt x="1200507" y="593488"/>
                      </a:cubicBezTo>
                      <a:cubicBezTo>
                        <a:pt x="1196898" y="591773"/>
                        <a:pt x="1195557" y="588726"/>
                        <a:pt x="1194376" y="586045"/>
                      </a:cubicBezTo>
                      <a:lnTo>
                        <a:pt x="1193804" y="584798"/>
                      </a:lnTo>
                      <a:cubicBezTo>
                        <a:pt x="1193017" y="583167"/>
                        <a:pt x="1193120" y="581273"/>
                        <a:pt x="1194086" y="579736"/>
                      </a:cubicBezTo>
                      <a:cubicBezTo>
                        <a:pt x="1195051" y="578189"/>
                        <a:pt x="1196710" y="577271"/>
                        <a:pt x="1198538" y="577271"/>
                      </a:cubicBezTo>
                      <a:cubicBezTo>
                        <a:pt x="1199448" y="577271"/>
                        <a:pt x="1200160" y="576830"/>
                        <a:pt x="1201154" y="574580"/>
                      </a:cubicBezTo>
                      <a:cubicBezTo>
                        <a:pt x="1201435" y="573915"/>
                        <a:pt x="1201885" y="573296"/>
                        <a:pt x="1202447" y="572790"/>
                      </a:cubicBezTo>
                      <a:cubicBezTo>
                        <a:pt x="1203835" y="571552"/>
                        <a:pt x="1205428" y="571215"/>
                        <a:pt x="1208062" y="570999"/>
                      </a:cubicBezTo>
                      <a:cubicBezTo>
                        <a:pt x="1208597" y="570953"/>
                        <a:pt x="1209112" y="570906"/>
                        <a:pt x="1209553" y="570821"/>
                      </a:cubicBezTo>
                      <a:cubicBezTo>
                        <a:pt x="1210387" y="570690"/>
                        <a:pt x="1210968" y="570634"/>
                        <a:pt x="1211531" y="570634"/>
                      </a:cubicBezTo>
                      <a:cubicBezTo>
                        <a:pt x="1214980" y="570634"/>
                        <a:pt x="1218711" y="572808"/>
                        <a:pt x="1218833" y="578892"/>
                      </a:cubicBezTo>
                      <a:cubicBezTo>
                        <a:pt x="1218890" y="581901"/>
                        <a:pt x="1219012" y="583186"/>
                        <a:pt x="1221411" y="584686"/>
                      </a:cubicBezTo>
                      <a:cubicBezTo>
                        <a:pt x="1222649" y="585454"/>
                        <a:pt x="1223511" y="586720"/>
                        <a:pt x="1223783" y="588145"/>
                      </a:cubicBezTo>
                      <a:cubicBezTo>
                        <a:pt x="1224167" y="590188"/>
                        <a:pt x="1223455" y="592410"/>
                        <a:pt x="1221833" y="594238"/>
                      </a:cubicBezTo>
                      <a:lnTo>
                        <a:pt x="1221308" y="594782"/>
                      </a:lnTo>
                      <a:lnTo>
                        <a:pt x="1221308" y="594772"/>
                      </a:lnTo>
                      <a:lnTo>
                        <a:pt x="1221167" y="594913"/>
                      </a:lnTo>
                      <a:cubicBezTo>
                        <a:pt x="1223117" y="596375"/>
                        <a:pt x="1224449" y="598344"/>
                        <a:pt x="1225742" y="600247"/>
                      </a:cubicBezTo>
                      <a:cubicBezTo>
                        <a:pt x="1228142" y="603847"/>
                        <a:pt x="1229820" y="605984"/>
                        <a:pt x="1233335" y="605984"/>
                      </a:cubicBezTo>
                      <a:lnTo>
                        <a:pt x="1233813" y="605965"/>
                      </a:lnTo>
                      <a:cubicBezTo>
                        <a:pt x="1233879" y="605956"/>
                        <a:pt x="1234010" y="605956"/>
                        <a:pt x="1234132" y="605956"/>
                      </a:cubicBezTo>
                      <a:cubicBezTo>
                        <a:pt x="1235322" y="605956"/>
                        <a:pt x="1236485" y="606368"/>
                        <a:pt x="1237413" y="607109"/>
                      </a:cubicBezTo>
                      <a:cubicBezTo>
                        <a:pt x="1237797" y="607418"/>
                        <a:pt x="1238397" y="607980"/>
                        <a:pt x="1238791" y="608393"/>
                      </a:cubicBezTo>
                      <a:lnTo>
                        <a:pt x="1239316" y="608908"/>
                      </a:lnTo>
                      <a:cubicBezTo>
                        <a:pt x="1240685" y="610183"/>
                        <a:pt x="1241969" y="610380"/>
                        <a:pt x="1243694" y="609649"/>
                      </a:cubicBezTo>
                      <a:close/>
                      <a:moveTo>
                        <a:pt x="1967764" y="534224"/>
                      </a:moveTo>
                      <a:cubicBezTo>
                        <a:pt x="1967717" y="534252"/>
                        <a:pt x="1967661" y="534280"/>
                        <a:pt x="1967614" y="534308"/>
                      </a:cubicBezTo>
                      <a:lnTo>
                        <a:pt x="1966798" y="534740"/>
                      </a:lnTo>
                      <a:cubicBezTo>
                        <a:pt x="1966245" y="535012"/>
                        <a:pt x="1965673" y="535190"/>
                        <a:pt x="1965083" y="535264"/>
                      </a:cubicBezTo>
                      <a:cubicBezTo>
                        <a:pt x="1964867" y="535415"/>
                        <a:pt x="1964614" y="535546"/>
                        <a:pt x="1964342" y="535677"/>
                      </a:cubicBezTo>
                      <a:cubicBezTo>
                        <a:pt x="1963855" y="535893"/>
                        <a:pt x="1963770" y="535996"/>
                        <a:pt x="1963770" y="536005"/>
                      </a:cubicBezTo>
                      <a:cubicBezTo>
                        <a:pt x="1963761" y="536014"/>
                        <a:pt x="1963752" y="536099"/>
                        <a:pt x="1963752" y="536165"/>
                      </a:cubicBezTo>
                      <a:cubicBezTo>
                        <a:pt x="1963677" y="537636"/>
                        <a:pt x="1963677" y="538846"/>
                        <a:pt x="1963761" y="539914"/>
                      </a:cubicBezTo>
                      <a:lnTo>
                        <a:pt x="1963780" y="539924"/>
                      </a:lnTo>
                      <a:lnTo>
                        <a:pt x="1975516" y="547282"/>
                      </a:lnTo>
                      <a:cubicBezTo>
                        <a:pt x="1974926" y="545660"/>
                        <a:pt x="1974073" y="544020"/>
                        <a:pt x="1972966" y="542398"/>
                      </a:cubicBezTo>
                      <a:cubicBezTo>
                        <a:pt x="1971486" y="540214"/>
                        <a:pt x="1970088" y="537955"/>
                        <a:pt x="1968729" y="535780"/>
                      </a:cubicBezTo>
                      <a:close/>
                      <a:moveTo>
                        <a:pt x="1119495" y="533821"/>
                      </a:moveTo>
                      <a:lnTo>
                        <a:pt x="1110158" y="544873"/>
                      </a:lnTo>
                      <a:cubicBezTo>
                        <a:pt x="1111087" y="545698"/>
                        <a:pt x="1111902" y="546786"/>
                        <a:pt x="1112586" y="548107"/>
                      </a:cubicBezTo>
                      <a:cubicBezTo>
                        <a:pt x="1114771" y="552279"/>
                        <a:pt x="1117845" y="555541"/>
                        <a:pt x="1121098" y="559000"/>
                      </a:cubicBezTo>
                      <a:cubicBezTo>
                        <a:pt x="1122776" y="560763"/>
                        <a:pt x="1124510" y="562591"/>
                        <a:pt x="1126132" y="564578"/>
                      </a:cubicBezTo>
                      <a:cubicBezTo>
                        <a:pt x="1127604" y="566415"/>
                        <a:pt x="1128916" y="567719"/>
                        <a:pt x="1130501" y="568056"/>
                      </a:cubicBezTo>
                      <a:cubicBezTo>
                        <a:pt x="1130660" y="568084"/>
                        <a:pt x="1130810" y="568121"/>
                        <a:pt x="1130960" y="568159"/>
                      </a:cubicBezTo>
                      <a:close/>
                      <a:moveTo>
                        <a:pt x="1266595" y="533634"/>
                      </a:moveTo>
                      <a:lnTo>
                        <a:pt x="1266951" y="537599"/>
                      </a:lnTo>
                      <a:cubicBezTo>
                        <a:pt x="1267523" y="537289"/>
                        <a:pt x="1268095" y="536980"/>
                        <a:pt x="1268873" y="536624"/>
                      </a:cubicBezTo>
                      <a:cubicBezTo>
                        <a:pt x="1269332" y="536408"/>
                        <a:pt x="1269801" y="536183"/>
                        <a:pt x="1270035" y="535977"/>
                      </a:cubicBezTo>
                      <a:lnTo>
                        <a:pt x="1270026" y="535977"/>
                      </a:lnTo>
                      <a:cubicBezTo>
                        <a:pt x="1270082" y="535930"/>
                        <a:pt x="1270129" y="535883"/>
                        <a:pt x="1270185" y="535846"/>
                      </a:cubicBezTo>
                      <a:cubicBezTo>
                        <a:pt x="1268807" y="535480"/>
                        <a:pt x="1267607" y="534740"/>
                        <a:pt x="1266595" y="533634"/>
                      </a:cubicBezTo>
                      <a:close/>
                      <a:moveTo>
                        <a:pt x="1124539" y="531215"/>
                      </a:moveTo>
                      <a:lnTo>
                        <a:pt x="1125429" y="533887"/>
                      </a:lnTo>
                      <a:cubicBezTo>
                        <a:pt x="1126048" y="533465"/>
                        <a:pt x="1126760" y="533127"/>
                        <a:pt x="1127557" y="532884"/>
                      </a:cubicBezTo>
                      <a:cubicBezTo>
                        <a:pt x="1128607" y="532546"/>
                        <a:pt x="1129863" y="532584"/>
                        <a:pt x="1130932" y="532977"/>
                      </a:cubicBezTo>
                      <a:cubicBezTo>
                        <a:pt x="1132685" y="533643"/>
                        <a:pt x="1134081" y="535265"/>
                        <a:pt x="1134494" y="537111"/>
                      </a:cubicBezTo>
                      <a:cubicBezTo>
                        <a:pt x="1134850" y="538546"/>
                        <a:pt x="1135197" y="538546"/>
                        <a:pt x="1135731" y="538546"/>
                      </a:cubicBezTo>
                      <a:cubicBezTo>
                        <a:pt x="1136106" y="538546"/>
                        <a:pt x="1136538" y="538480"/>
                        <a:pt x="1137034" y="538349"/>
                      </a:cubicBezTo>
                      <a:cubicBezTo>
                        <a:pt x="1137906" y="538114"/>
                        <a:pt x="1138872" y="538114"/>
                        <a:pt x="1139828" y="538386"/>
                      </a:cubicBezTo>
                      <a:cubicBezTo>
                        <a:pt x="1142143" y="539080"/>
                        <a:pt x="1144712" y="541142"/>
                        <a:pt x="1145237" y="544217"/>
                      </a:cubicBezTo>
                      <a:cubicBezTo>
                        <a:pt x="1145687" y="546879"/>
                        <a:pt x="1147777" y="548154"/>
                        <a:pt x="1150252" y="549448"/>
                      </a:cubicBezTo>
                      <a:lnTo>
                        <a:pt x="1153805" y="551276"/>
                      </a:lnTo>
                      <a:cubicBezTo>
                        <a:pt x="1156898" y="552841"/>
                        <a:pt x="1160179" y="554520"/>
                        <a:pt x="1163169" y="556263"/>
                      </a:cubicBezTo>
                      <a:cubicBezTo>
                        <a:pt x="1167707" y="558935"/>
                        <a:pt x="1174559" y="562966"/>
                        <a:pt x="1173556" y="571871"/>
                      </a:cubicBezTo>
                      <a:cubicBezTo>
                        <a:pt x="1173462" y="572799"/>
                        <a:pt x="1173369" y="574215"/>
                        <a:pt x="1173697" y="575630"/>
                      </a:cubicBezTo>
                      <a:cubicBezTo>
                        <a:pt x="1173715" y="575733"/>
                        <a:pt x="1173734" y="575837"/>
                        <a:pt x="1173753" y="575949"/>
                      </a:cubicBezTo>
                      <a:cubicBezTo>
                        <a:pt x="1173809" y="576080"/>
                        <a:pt x="1173856" y="576202"/>
                        <a:pt x="1173903" y="576343"/>
                      </a:cubicBezTo>
                      <a:cubicBezTo>
                        <a:pt x="1174297" y="577477"/>
                        <a:pt x="1174981" y="578508"/>
                        <a:pt x="1175975" y="579502"/>
                      </a:cubicBezTo>
                      <a:cubicBezTo>
                        <a:pt x="1176125" y="579642"/>
                        <a:pt x="1176265" y="579783"/>
                        <a:pt x="1176406" y="579933"/>
                      </a:cubicBezTo>
                      <a:lnTo>
                        <a:pt x="1194592" y="531215"/>
                      </a:lnTo>
                      <a:close/>
                      <a:moveTo>
                        <a:pt x="1244706" y="528018"/>
                      </a:moveTo>
                      <a:cubicBezTo>
                        <a:pt x="1244378" y="528384"/>
                        <a:pt x="1243853" y="529040"/>
                        <a:pt x="1243037" y="530184"/>
                      </a:cubicBezTo>
                      <a:cubicBezTo>
                        <a:pt x="1242250" y="531318"/>
                        <a:pt x="1241566" y="532677"/>
                        <a:pt x="1240769" y="534337"/>
                      </a:cubicBezTo>
                      <a:lnTo>
                        <a:pt x="1240703" y="534468"/>
                      </a:lnTo>
                      <a:cubicBezTo>
                        <a:pt x="1239550" y="536802"/>
                        <a:pt x="1238360" y="539220"/>
                        <a:pt x="1236494" y="541058"/>
                      </a:cubicBezTo>
                      <a:cubicBezTo>
                        <a:pt x="1234198" y="543326"/>
                        <a:pt x="1233401" y="544995"/>
                        <a:pt x="1233326" y="547667"/>
                      </a:cubicBezTo>
                      <a:cubicBezTo>
                        <a:pt x="1233269" y="549551"/>
                        <a:pt x="1232904" y="552007"/>
                        <a:pt x="1230626" y="554397"/>
                      </a:cubicBezTo>
                      <a:cubicBezTo>
                        <a:pt x="1228770" y="556338"/>
                        <a:pt x="1228179" y="558307"/>
                        <a:pt x="1230598" y="562685"/>
                      </a:cubicBezTo>
                      <a:cubicBezTo>
                        <a:pt x="1232070" y="565328"/>
                        <a:pt x="1233738" y="566359"/>
                        <a:pt x="1236569" y="566359"/>
                      </a:cubicBezTo>
                      <a:cubicBezTo>
                        <a:pt x="1237029" y="566359"/>
                        <a:pt x="1237450" y="566341"/>
                        <a:pt x="1237863" y="566293"/>
                      </a:cubicBezTo>
                      <a:cubicBezTo>
                        <a:pt x="1240816" y="566003"/>
                        <a:pt x="1243066" y="566040"/>
                        <a:pt x="1245090" y="566368"/>
                      </a:cubicBezTo>
                      <a:cubicBezTo>
                        <a:pt x="1245334" y="566415"/>
                        <a:pt x="1245531" y="566415"/>
                        <a:pt x="1245690" y="566415"/>
                      </a:cubicBezTo>
                      <a:cubicBezTo>
                        <a:pt x="1246253" y="566415"/>
                        <a:pt x="1246862" y="566312"/>
                        <a:pt x="1248259" y="565094"/>
                      </a:cubicBezTo>
                      <a:cubicBezTo>
                        <a:pt x="1252749" y="561147"/>
                        <a:pt x="1258224" y="559225"/>
                        <a:pt x="1265001" y="559225"/>
                      </a:cubicBezTo>
                      <a:cubicBezTo>
                        <a:pt x="1265517" y="559225"/>
                        <a:pt x="1266060" y="559244"/>
                        <a:pt x="1266604" y="559263"/>
                      </a:cubicBezTo>
                      <a:cubicBezTo>
                        <a:pt x="1268666" y="559347"/>
                        <a:pt x="1270851" y="559582"/>
                        <a:pt x="1273560" y="559994"/>
                      </a:cubicBezTo>
                      <a:cubicBezTo>
                        <a:pt x="1277975" y="560650"/>
                        <a:pt x="1281678" y="562675"/>
                        <a:pt x="1285249" y="564634"/>
                      </a:cubicBezTo>
                      <a:lnTo>
                        <a:pt x="1285784" y="564934"/>
                      </a:lnTo>
                      <a:cubicBezTo>
                        <a:pt x="1288605" y="566500"/>
                        <a:pt x="1291699" y="566706"/>
                        <a:pt x="1294361" y="566706"/>
                      </a:cubicBezTo>
                      <a:cubicBezTo>
                        <a:pt x="1295664" y="566706"/>
                        <a:pt x="1296995" y="566650"/>
                        <a:pt x="1298129" y="566603"/>
                      </a:cubicBezTo>
                      <a:lnTo>
                        <a:pt x="1299011" y="566565"/>
                      </a:lnTo>
                      <a:cubicBezTo>
                        <a:pt x="1301035" y="566490"/>
                        <a:pt x="1303126" y="566453"/>
                        <a:pt x="1304776" y="566565"/>
                      </a:cubicBezTo>
                      <a:cubicBezTo>
                        <a:pt x="1305076" y="566593"/>
                        <a:pt x="1305376" y="566593"/>
                        <a:pt x="1305666" y="566593"/>
                      </a:cubicBezTo>
                      <a:cubicBezTo>
                        <a:pt x="1308891" y="566593"/>
                        <a:pt x="1309781" y="565412"/>
                        <a:pt x="1310353" y="564297"/>
                      </a:cubicBezTo>
                      <a:cubicBezTo>
                        <a:pt x="1311113" y="562797"/>
                        <a:pt x="1310363" y="559066"/>
                        <a:pt x="1308835" y="558269"/>
                      </a:cubicBezTo>
                      <a:cubicBezTo>
                        <a:pt x="1305104" y="556329"/>
                        <a:pt x="1301879" y="553816"/>
                        <a:pt x="1298767" y="551379"/>
                      </a:cubicBezTo>
                      <a:cubicBezTo>
                        <a:pt x="1294783" y="548267"/>
                        <a:pt x="1291024" y="545323"/>
                        <a:pt x="1286562" y="543851"/>
                      </a:cubicBezTo>
                      <a:cubicBezTo>
                        <a:pt x="1283759" y="542923"/>
                        <a:pt x="1281481" y="541292"/>
                        <a:pt x="1279925" y="539117"/>
                      </a:cubicBezTo>
                      <a:cubicBezTo>
                        <a:pt x="1278294" y="540430"/>
                        <a:pt x="1276194" y="540430"/>
                        <a:pt x="1274891" y="540430"/>
                      </a:cubicBezTo>
                      <a:cubicBezTo>
                        <a:pt x="1274582" y="540430"/>
                        <a:pt x="1274094" y="540430"/>
                        <a:pt x="1273785" y="540458"/>
                      </a:cubicBezTo>
                      <a:cubicBezTo>
                        <a:pt x="1272979" y="541151"/>
                        <a:pt x="1272088" y="541564"/>
                        <a:pt x="1271432" y="541873"/>
                      </a:cubicBezTo>
                      <a:lnTo>
                        <a:pt x="1271329" y="541920"/>
                      </a:lnTo>
                      <a:cubicBezTo>
                        <a:pt x="1270569" y="542277"/>
                        <a:pt x="1270026" y="542558"/>
                        <a:pt x="1269445" y="542886"/>
                      </a:cubicBezTo>
                      <a:cubicBezTo>
                        <a:pt x="1268451" y="543411"/>
                        <a:pt x="1267551" y="543870"/>
                        <a:pt x="1266576" y="544283"/>
                      </a:cubicBezTo>
                      <a:cubicBezTo>
                        <a:pt x="1266229" y="544433"/>
                        <a:pt x="1265863" y="544573"/>
                        <a:pt x="1265498" y="544704"/>
                      </a:cubicBezTo>
                      <a:lnTo>
                        <a:pt x="1265489" y="544714"/>
                      </a:lnTo>
                      <a:lnTo>
                        <a:pt x="1265301" y="544770"/>
                      </a:lnTo>
                      <a:cubicBezTo>
                        <a:pt x="1264701" y="544967"/>
                        <a:pt x="1264251" y="545089"/>
                        <a:pt x="1263820" y="545173"/>
                      </a:cubicBezTo>
                      <a:cubicBezTo>
                        <a:pt x="1263576" y="545229"/>
                        <a:pt x="1263351" y="545258"/>
                        <a:pt x="1263136" y="545286"/>
                      </a:cubicBezTo>
                      <a:cubicBezTo>
                        <a:pt x="1262808" y="545323"/>
                        <a:pt x="1262489" y="545351"/>
                        <a:pt x="1262208" y="545351"/>
                      </a:cubicBezTo>
                      <a:cubicBezTo>
                        <a:pt x="1258992" y="545351"/>
                        <a:pt x="1256996" y="543383"/>
                        <a:pt x="1256283" y="539521"/>
                      </a:cubicBezTo>
                      <a:cubicBezTo>
                        <a:pt x="1256274" y="539492"/>
                        <a:pt x="1256264" y="539464"/>
                        <a:pt x="1256264" y="539436"/>
                      </a:cubicBezTo>
                      <a:cubicBezTo>
                        <a:pt x="1254230" y="538574"/>
                        <a:pt x="1252824" y="537327"/>
                        <a:pt x="1252159" y="535799"/>
                      </a:cubicBezTo>
                      <a:lnTo>
                        <a:pt x="1252121" y="535799"/>
                      </a:lnTo>
                      <a:cubicBezTo>
                        <a:pt x="1252121" y="535799"/>
                        <a:pt x="1251943" y="535199"/>
                        <a:pt x="1251943" y="535199"/>
                      </a:cubicBezTo>
                      <a:cubicBezTo>
                        <a:pt x="1251943" y="535199"/>
                        <a:pt x="1251774" y="534627"/>
                        <a:pt x="1251774" y="534627"/>
                      </a:cubicBezTo>
                      <a:lnTo>
                        <a:pt x="1251802" y="534627"/>
                      </a:lnTo>
                      <a:cubicBezTo>
                        <a:pt x="1251615" y="533587"/>
                        <a:pt x="1251727" y="532537"/>
                        <a:pt x="1252159" y="531496"/>
                      </a:cubicBezTo>
                      <a:cubicBezTo>
                        <a:pt x="1250218" y="531206"/>
                        <a:pt x="1247893" y="530756"/>
                        <a:pt x="1245728" y="528843"/>
                      </a:cubicBezTo>
                      <a:cubicBezTo>
                        <a:pt x="1245353" y="528506"/>
                        <a:pt x="1245006" y="528234"/>
                        <a:pt x="1244706" y="528018"/>
                      </a:cubicBezTo>
                      <a:close/>
                      <a:moveTo>
                        <a:pt x="1283159" y="523078"/>
                      </a:moveTo>
                      <a:cubicBezTo>
                        <a:pt x="1280590" y="524541"/>
                        <a:pt x="1277947" y="525637"/>
                        <a:pt x="1275378" y="526697"/>
                      </a:cubicBezTo>
                      <a:cubicBezTo>
                        <a:pt x="1273850" y="527325"/>
                        <a:pt x="1272229" y="527990"/>
                        <a:pt x="1270644" y="528759"/>
                      </a:cubicBezTo>
                      <a:cubicBezTo>
                        <a:pt x="1270532" y="528815"/>
                        <a:pt x="1270438" y="528862"/>
                        <a:pt x="1270354" y="528900"/>
                      </a:cubicBezTo>
                      <a:cubicBezTo>
                        <a:pt x="1270869" y="529800"/>
                        <a:pt x="1271263" y="530099"/>
                        <a:pt x="1271694" y="530212"/>
                      </a:cubicBezTo>
                      <a:cubicBezTo>
                        <a:pt x="1271929" y="530137"/>
                        <a:pt x="1272444" y="529959"/>
                        <a:pt x="1272979" y="529762"/>
                      </a:cubicBezTo>
                      <a:cubicBezTo>
                        <a:pt x="1274103" y="529359"/>
                        <a:pt x="1275294" y="528937"/>
                        <a:pt x="1276588" y="528937"/>
                      </a:cubicBezTo>
                      <a:cubicBezTo>
                        <a:pt x="1278209" y="528937"/>
                        <a:pt x="1279634" y="529603"/>
                        <a:pt x="1280600" y="530802"/>
                      </a:cubicBezTo>
                      <a:cubicBezTo>
                        <a:pt x="1280937" y="530531"/>
                        <a:pt x="1281322" y="530278"/>
                        <a:pt x="1281734" y="530043"/>
                      </a:cubicBezTo>
                      <a:cubicBezTo>
                        <a:pt x="1281743" y="530043"/>
                        <a:pt x="1281781" y="530015"/>
                        <a:pt x="1281828" y="529987"/>
                      </a:cubicBezTo>
                      <a:cubicBezTo>
                        <a:pt x="1282165" y="529171"/>
                        <a:pt x="1282615" y="528450"/>
                        <a:pt x="1283056" y="527775"/>
                      </a:cubicBezTo>
                      <a:lnTo>
                        <a:pt x="1283065" y="527765"/>
                      </a:lnTo>
                      <a:cubicBezTo>
                        <a:pt x="1282634" y="526162"/>
                        <a:pt x="1282662" y="524597"/>
                        <a:pt x="1283159" y="523078"/>
                      </a:cubicBezTo>
                      <a:close/>
                      <a:moveTo>
                        <a:pt x="664220" y="521166"/>
                      </a:moveTo>
                      <a:cubicBezTo>
                        <a:pt x="663611" y="521925"/>
                        <a:pt x="663405" y="522403"/>
                        <a:pt x="663264" y="522928"/>
                      </a:cubicBezTo>
                      <a:cubicBezTo>
                        <a:pt x="663133" y="523406"/>
                        <a:pt x="662936" y="523847"/>
                        <a:pt x="662692" y="524259"/>
                      </a:cubicBezTo>
                      <a:cubicBezTo>
                        <a:pt x="662917" y="524222"/>
                        <a:pt x="663142" y="524203"/>
                        <a:pt x="663367" y="524203"/>
                      </a:cubicBezTo>
                      <a:lnTo>
                        <a:pt x="663358" y="524194"/>
                      </a:lnTo>
                      <a:lnTo>
                        <a:pt x="663527" y="524194"/>
                      </a:lnTo>
                      <a:cubicBezTo>
                        <a:pt x="663648" y="524175"/>
                        <a:pt x="663761" y="524175"/>
                        <a:pt x="663789" y="524175"/>
                      </a:cubicBezTo>
                      <a:cubicBezTo>
                        <a:pt x="664848" y="524081"/>
                        <a:pt x="666048" y="523697"/>
                        <a:pt x="667660" y="522919"/>
                      </a:cubicBezTo>
                      <a:close/>
                      <a:moveTo>
                        <a:pt x="1370910" y="519525"/>
                      </a:moveTo>
                      <a:cubicBezTo>
                        <a:pt x="1370892" y="519525"/>
                        <a:pt x="1370732" y="519544"/>
                        <a:pt x="1370320" y="519703"/>
                      </a:cubicBezTo>
                      <a:cubicBezTo>
                        <a:pt x="1369992" y="519835"/>
                        <a:pt x="1369626" y="520003"/>
                        <a:pt x="1369270" y="520172"/>
                      </a:cubicBezTo>
                      <a:cubicBezTo>
                        <a:pt x="1368989" y="520303"/>
                        <a:pt x="1368698" y="520435"/>
                        <a:pt x="1368408" y="520566"/>
                      </a:cubicBezTo>
                      <a:cubicBezTo>
                        <a:pt x="1368108" y="520697"/>
                        <a:pt x="1367808" y="520828"/>
                        <a:pt x="1367498" y="520941"/>
                      </a:cubicBezTo>
                      <a:cubicBezTo>
                        <a:pt x="1367330" y="521007"/>
                        <a:pt x="1367161" y="521081"/>
                        <a:pt x="1366992" y="521156"/>
                      </a:cubicBezTo>
                      <a:cubicBezTo>
                        <a:pt x="1364208" y="522366"/>
                        <a:pt x="1361818" y="524428"/>
                        <a:pt x="1359502" y="526415"/>
                      </a:cubicBezTo>
                      <a:cubicBezTo>
                        <a:pt x="1357056" y="528543"/>
                        <a:pt x="1354281" y="530962"/>
                        <a:pt x="1350700" y="532659"/>
                      </a:cubicBezTo>
                      <a:cubicBezTo>
                        <a:pt x="1350222" y="532884"/>
                        <a:pt x="1349894" y="533418"/>
                        <a:pt x="1349706" y="534262"/>
                      </a:cubicBezTo>
                      <a:cubicBezTo>
                        <a:pt x="1349369" y="535902"/>
                        <a:pt x="1349912" y="538058"/>
                        <a:pt x="1350972" y="539267"/>
                      </a:cubicBezTo>
                      <a:cubicBezTo>
                        <a:pt x="1353043" y="541620"/>
                        <a:pt x="1354946" y="544058"/>
                        <a:pt x="1355527" y="547882"/>
                      </a:cubicBezTo>
                      <a:lnTo>
                        <a:pt x="1355537" y="547882"/>
                      </a:lnTo>
                      <a:cubicBezTo>
                        <a:pt x="1355902" y="550366"/>
                        <a:pt x="1356774" y="552026"/>
                        <a:pt x="1357271" y="552419"/>
                      </a:cubicBezTo>
                      <a:cubicBezTo>
                        <a:pt x="1360552" y="555035"/>
                        <a:pt x="1362924" y="558213"/>
                        <a:pt x="1365220" y="561288"/>
                      </a:cubicBezTo>
                      <a:lnTo>
                        <a:pt x="1365464" y="561606"/>
                      </a:lnTo>
                      <a:cubicBezTo>
                        <a:pt x="1365895" y="562169"/>
                        <a:pt x="1366308" y="562731"/>
                        <a:pt x="1366730" y="563275"/>
                      </a:cubicBezTo>
                      <a:cubicBezTo>
                        <a:pt x="1368089" y="565037"/>
                        <a:pt x="1369589" y="566884"/>
                        <a:pt x="1371370" y="568375"/>
                      </a:cubicBezTo>
                      <a:cubicBezTo>
                        <a:pt x="1374145" y="570699"/>
                        <a:pt x="1374904" y="574571"/>
                        <a:pt x="1373226" y="577777"/>
                      </a:cubicBezTo>
                      <a:cubicBezTo>
                        <a:pt x="1371782" y="580552"/>
                        <a:pt x="1371107" y="583580"/>
                        <a:pt x="1370385" y="586795"/>
                      </a:cubicBezTo>
                      <a:cubicBezTo>
                        <a:pt x="1370132" y="587929"/>
                        <a:pt x="1369879" y="589054"/>
                        <a:pt x="1369598" y="590151"/>
                      </a:cubicBezTo>
                      <a:cubicBezTo>
                        <a:pt x="1369101" y="592044"/>
                        <a:pt x="1369504" y="594135"/>
                        <a:pt x="1370151" y="594304"/>
                      </a:cubicBezTo>
                      <a:cubicBezTo>
                        <a:pt x="1373292" y="595147"/>
                        <a:pt x="1375963" y="596572"/>
                        <a:pt x="1378541" y="597950"/>
                      </a:cubicBezTo>
                      <a:lnTo>
                        <a:pt x="1378625" y="597997"/>
                      </a:lnTo>
                      <a:cubicBezTo>
                        <a:pt x="1381044" y="599300"/>
                        <a:pt x="1383537" y="600650"/>
                        <a:pt x="1386144" y="601165"/>
                      </a:cubicBezTo>
                      <a:cubicBezTo>
                        <a:pt x="1386743" y="601297"/>
                        <a:pt x="1387587" y="601456"/>
                        <a:pt x="1388197" y="601456"/>
                      </a:cubicBezTo>
                      <a:cubicBezTo>
                        <a:pt x="1388309" y="601456"/>
                        <a:pt x="1388384" y="601456"/>
                        <a:pt x="1388431" y="601456"/>
                      </a:cubicBezTo>
                      <a:cubicBezTo>
                        <a:pt x="1391121" y="600181"/>
                        <a:pt x="1393868" y="599853"/>
                        <a:pt x="1396521" y="599534"/>
                      </a:cubicBezTo>
                      <a:lnTo>
                        <a:pt x="1397018" y="599469"/>
                      </a:lnTo>
                      <a:cubicBezTo>
                        <a:pt x="1396277" y="596685"/>
                        <a:pt x="1395790" y="594004"/>
                        <a:pt x="1395321" y="591407"/>
                      </a:cubicBezTo>
                      <a:lnTo>
                        <a:pt x="1394965" y="589448"/>
                      </a:lnTo>
                      <a:cubicBezTo>
                        <a:pt x="1394308" y="585820"/>
                        <a:pt x="1392565" y="582670"/>
                        <a:pt x="1391346" y="581995"/>
                      </a:cubicBezTo>
                      <a:cubicBezTo>
                        <a:pt x="1385347" y="578696"/>
                        <a:pt x="1384962" y="574140"/>
                        <a:pt x="1385375" y="570127"/>
                      </a:cubicBezTo>
                      <a:cubicBezTo>
                        <a:pt x="1385525" y="568721"/>
                        <a:pt x="1385281" y="568318"/>
                        <a:pt x="1385281" y="568318"/>
                      </a:cubicBezTo>
                      <a:cubicBezTo>
                        <a:pt x="1381869" y="565450"/>
                        <a:pt x="1381550" y="561588"/>
                        <a:pt x="1381335" y="559029"/>
                      </a:cubicBezTo>
                      <a:cubicBezTo>
                        <a:pt x="1381241" y="557885"/>
                        <a:pt x="1381147" y="556844"/>
                        <a:pt x="1380866" y="556170"/>
                      </a:cubicBezTo>
                      <a:cubicBezTo>
                        <a:pt x="1380707" y="555794"/>
                        <a:pt x="1379216" y="555120"/>
                        <a:pt x="1378504" y="554792"/>
                      </a:cubicBezTo>
                      <a:cubicBezTo>
                        <a:pt x="1376366" y="553797"/>
                        <a:pt x="1373488" y="552457"/>
                        <a:pt x="1372026" y="549279"/>
                      </a:cubicBezTo>
                      <a:cubicBezTo>
                        <a:pt x="1371585" y="548313"/>
                        <a:pt x="1370836" y="547451"/>
                        <a:pt x="1369964" y="546457"/>
                      </a:cubicBezTo>
                      <a:lnTo>
                        <a:pt x="1369683" y="546129"/>
                      </a:lnTo>
                      <a:cubicBezTo>
                        <a:pt x="1369017" y="545361"/>
                        <a:pt x="1368332" y="544573"/>
                        <a:pt x="1367695" y="543608"/>
                      </a:cubicBezTo>
                      <a:lnTo>
                        <a:pt x="1367433" y="543214"/>
                      </a:lnTo>
                      <a:cubicBezTo>
                        <a:pt x="1366748" y="542220"/>
                        <a:pt x="1365455" y="540364"/>
                        <a:pt x="1366092" y="538011"/>
                      </a:cubicBezTo>
                      <a:cubicBezTo>
                        <a:pt x="1366336" y="537111"/>
                        <a:pt x="1366833" y="536305"/>
                        <a:pt x="1367564" y="535630"/>
                      </a:cubicBezTo>
                      <a:cubicBezTo>
                        <a:pt x="1367901" y="535321"/>
                        <a:pt x="1368286" y="535030"/>
                        <a:pt x="1368717" y="534777"/>
                      </a:cubicBezTo>
                      <a:cubicBezTo>
                        <a:pt x="1368689" y="534496"/>
                        <a:pt x="1368670" y="534224"/>
                        <a:pt x="1368651" y="533962"/>
                      </a:cubicBezTo>
                      <a:lnTo>
                        <a:pt x="1368651" y="533718"/>
                      </a:lnTo>
                      <a:cubicBezTo>
                        <a:pt x="1368642" y="533287"/>
                        <a:pt x="1368661" y="532921"/>
                        <a:pt x="1368698" y="532574"/>
                      </a:cubicBezTo>
                      <a:cubicBezTo>
                        <a:pt x="1368736" y="532209"/>
                        <a:pt x="1368801" y="531862"/>
                        <a:pt x="1368904" y="531487"/>
                      </a:cubicBezTo>
                      <a:lnTo>
                        <a:pt x="1369495" y="531534"/>
                      </a:lnTo>
                      <a:lnTo>
                        <a:pt x="1368933" y="531374"/>
                      </a:lnTo>
                      <a:cubicBezTo>
                        <a:pt x="1369158" y="530577"/>
                        <a:pt x="1369514" y="529856"/>
                        <a:pt x="1369992" y="529228"/>
                      </a:cubicBezTo>
                      <a:cubicBezTo>
                        <a:pt x="1371979" y="526593"/>
                        <a:pt x="1375363" y="526275"/>
                        <a:pt x="1376816" y="526134"/>
                      </a:cubicBezTo>
                      <a:cubicBezTo>
                        <a:pt x="1377182" y="526097"/>
                        <a:pt x="1377538" y="526068"/>
                        <a:pt x="1377894" y="526041"/>
                      </a:cubicBezTo>
                      <a:cubicBezTo>
                        <a:pt x="1378335" y="526012"/>
                        <a:pt x="1378785" y="525975"/>
                        <a:pt x="1379253" y="525919"/>
                      </a:cubicBezTo>
                      <a:lnTo>
                        <a:pt x="1379329" y="525103"/>
                      </a:lnTo>
                      <a:cubicBezTo>
                        <a:pt x="1379563" y="522806"/>
                        <a:pt x="1379685" y="521297"/>
                        <a:pt x="1379113" y="519994"/>
                      </a:cubicBezTo>
                      <a:cubicBezTo>
                        <a:pt x="1378785" y="520069"/>
                        <a:pt x="1378438" y="520172"/>
                        <a:pt x="1378297" y="520210"/>
                      </a:cubicBezTo>
                      <a:cubicBezTo>
                        <a:pt x="1377379" y="520463"/>
                        <a:pt x="1376235" y="520772"/>
                        <a:pt x="1374923" y="520772"/>
                      </a:cubicBezTo>
                      <a:cubicBezTo>
                        <a:pt x="1373498" y="520772"/>
                        <a:pt x="1372232" y="520397"/>
                        <a:pt x="1371145" y="519657"/>
                      </a:cubicBezTo>
                      <a:cubicBezTo>
                        <a:pt x="1371014" y="519563"/>
                        <a:pt x="1370910" y="519525"/>
                        <a:pt x="1370910" y="519525"/>
                      </a:cubicBezTo>
                      <a:close/>
                      <a:moveTo>
                        <a:pt x="408137" y="514070"/>
                      </a:moveTo>
                      <a:lnTo>
                        <a:pt x="434506" y="574421"/>
                      </a:lnTo>
                      <a:lnTo>
                        <a:pt x="457360" y="551529"/>
                      </a:lnTo>
                      <a:close/>
                      <a:moveTo>
                        <a:pt x="400272" y="510207"/>
                      </a:moveTo>
                      <a:lnTo>
                        <a:pt x="334390" y="585904"/>
                      </a:lnTo>
                      <a:lnTo>
                        <a:pt x="429341" y="576727"/>
                      </a:lnTo>
                      <a:close/>
                      <a:moveTo>
                        <a:pt x="1524881" y="507808"/>
                      </a:moveTo>
                      <a:lnTo>
                        <a:pt x="1511251" y="641540"/>
                      </a:lnTo>
                      <a:lnTo>
                        <a:pt x="1579411" y="549317"/>
                      </a:lnTo>
                      <a:close/>
                      <a:moveTo>
                        <a:pt x="1985631" y="504021"/>
                      </a:moveTo>
                      <a:lnTo>
                        <a:pt x="1986597" y="508239"/>
                      </a:lnTo>
                      <a:cubicBezTo>
                        <a:pt x="1987215" y="507761"/>
                        <a:pt x="1987384" y="507011"/>
                        <a:pt x="1987403" y="506392"/>
                      </a:cubicBezTo>
                      <a:cubicBezTo>
                        <a:pt x="1987309" y="506167"/>
                        <a:pt x="1986906" y="505380"/>
                        <a:pt x="1985631" y="504021"/>
                      </a:cubicBezTo>
                      <a:close/>
                      <a:moveTo>
                        <a:pt x="1809603" y="503027"/>
                      </a:moveTo>
                      <a:lnTo>
                        <a:pt x="1800135" y="644352"/>
                      </a:lnTo>
                      <a:lnTo>
                        <a:pt x="1833779" y="583814"/>
                      </a:lnTo>
                      <a:cubicBezTo>
                        <a:pt x="1833310" y="583926"/>
                        <a:pt x="1832860" y="583992"/>
                        <a:pt x="1832317" y="583936"/>
                      </a:cubicBezTo>
                      <a:cubicBezTo>
                        <a:pt x="1830395" y="583842"/>
                        <a:pt x="1828670" y="582670"/>
                        <a:pt x="1827855" y="580889"/>
                      </a:cubicBezTo>
                      <a:cubicBezTo>
                        <a:pt x="1826880" y="578771"/>
                        <a:pt x="1826111" y="577739"/>
                        <a:pt x="1824096" y="577214"/>
                      </a:cubicBezTo>
                      <a:cubicBezTo>
                        <a:pt x="1821893" y="576483"/>
                        <a:pt x="1820543" y="575049"/>
                        <a:pt x="1818509" y="572293"/>
                      </a:cubicBezTo>
                      <a:cubicBezTo>
                        <a:pt x="1817824" y="571384"/>
                        <a:pt x="1817468" y="570625"/>
                        <a:pt x="1817252" y="570137"/>
                      </a:cubicBezTo>
                      <a:cubicBezTo>
                        <a:pt x="1816915" y="569415"/>
                        <a:pt x="1816746" y="568609"/>
                        <a:pt x="1816765" y="567775"/>
                      </a:cubicBezTo>
                      <a:cubicBezTo>
                        <a:pt x="1816802" y="566359"/>
                        <a:pt x="1817430" y="565000"/>
                        <a:pt x="1818480" y="564034"/>
                      </a:cubicBezTo>
                      <a:lnTo>
                        <a:pt x="1818480" y="564016"/>
                      </a:lnTo>
                      <a:cubicBezTo>
                        <a:pt x="1819512" y="563088"/>
                        <a:pt x="1820871" y="562441"/>
                        <a:pt x="1822652" y="562047"/>
                      </a:cubicBezTo>
                      <a:cubicBezTo>
                        <a:pt x="1823149" y="561906"/>
                        <a:pt x="1823758" y="561860"/>
                        <a:pt x="1824236" y="561841"/>
                      </a:cubicBezTo>
                      <a:cubicBezTo>
                        <a:pt x="1824677" y="561803"/>
                        <a:pt x="1824977" y="561747"/>
                        <a:pt x="1825164" y="561691"/>
                      </a:cubicBezTo>
                      <a:cubicBezTo>
                        <a:pt x="1825230" y="557585"/>
                        <a:pt x="1827845" y="554941"/>
                        <a:pt x="1830161" y="552597"/>
                      </a:cubicBezTo>
                      <a:cubicBezTo>
                        <a:pt x="1831951" y="550788"/>
                        <a:pt x="1833592" y="549120"/>
                        <a:pt x="1834070" y="546870"/>
                      </a:cubicBezTo>
                      <a:cubicBezTo>
                        <a:pt x="1834398" y="545314"/>
                        <a:pt x="1835420" y="543992"/>
                        <a:pt x="1836816" y="543280"/>
                      </a:cubicBezTo>
                      <a:close/>
                      <a:moveTo>
                        <a:pt x="1051007" y="501433"/>
                      </a:moveTo>
                      <a:cubicBezTo>
                        <a:pt x="1049723" y="503233"/>
                        <a:pt x="1048056" y="504180"/>
                        <a:pt x="1046143" y="504180"/>
                      </a:cubicBezTo>
                      <a:cubicBezTo>
                        <a:pt x="1044550" y="504180"/>
                        <a:pt x="1042994" y="503589"/>
                        <a:pt x="1040603" y="502080"/>
                      </a:cubicBezTo>
                      <a:cubicBezTo>
                        <a:pt x="1040341" y="501911"/>
                        <a:pt x="1040088" y="501752"/>
                        <a:pt x="1039900" y="501658"/>
                      </a:cubicBezTo>
                      <a:cubicBezTo>
                        <a:pt x="1039919" y="501958"/>
                        <a:pt x="1040031" y="502305"/>
                        <a:pt x="1040210" y="502774"/>
                      </a:cubicBezTo>
                      <a:cubicBezTo>
                        <a:pt x="1040716" y="504124"/>
                        <a:pt x="1040650" y="505689"/>
                        <a:pt x="1040041" y="506955"/>
                      </a:cubicBezTo>
                      <a:cubicBezTo>
                        <a:pt x="1039394" y="508286"/>
                        <a:pt x="1038260" y="509289"/>
                        <a:pt x="1036929" y="509720"/>
                      </a:cubicBezTo>
                      <a:cubicBezTo>
                        <a:pt x="1034979" y="510339"/>
                        <a:pt x="1032814" y="510132"/>
                        <a:pt x="1030873" y="509195"/>
                      </a:cubicBezTo>
                      <a:cubicBezTo>
                        <a:pt x="1030395" y="508979"/>
                        <a:pt x="1029851" y="508876"/>
                        <a:pt x="1029223" y="508876"/>
                      </a:cubicBezTo>
                      <a:cubicBezTo>
                        <a:pt x="1028426" y="508876"/>
                        <a:pt x="1027554" y="509055"/>
                        <a:pt x="1026786" y="509214"/>
                      </a:cubicBezTo>
                      <a:lnTo>
                        <a:pt x="1026589" y="509251"/>
                      </a:lnTo>
                      <a:cubicBezTo>
                        <a:pt x="1026111" y="509345"/>
                        <a:pt x="1025604" y="509448"/>
                        <a:pt x="1025108" y="509523"/>
                      </a:cubicBezTo>
                      <a:cubicBezTo>
                        <a:pt x="1022567" y="509936"/>
                        <a:pt x="1022633" y="510695"/>
                        <a:pt x="1022671" y="511098"/>
                      </a:cubicBezTo>
                      <a:cubicBezTo>
                        <a:pt x="1022783" y="512523"/>
                        <a:pt x="1023580" y="513423"/>
                        <a:pt x="1024967" y="513713"/>
                      </a:cubicBezTo>
                      <a:cubicBezTo>
                        <a:pt x="1026551" y="514051"/>
                        <a:pt x="1027995" y="514698"/>
                        <a:pt x="1029383" y="515326"/>
                      </a:cubicBezTo>
                      <a:cubicBezTo>
                        <a:pt x="1029907" y="515569"/>
                        <a:pt x="1030301" y="515748"/>
                        <a:pt x="1030554" y="515841"/>
                      </a:cubicBezTo>
                      <a:cubicBezTo>
                        <a:pt x="1030976" y="516001"/>
                        <a:pt x="1031407" y="516207"/>
                        <a:pt x="1031735" y="516423"/>
                      </a:cubicBezTo>
                      <a:cubicBezTo>
                        <a:pt x="1034454" y="518232"/>
                        <a:pt x="1042047" y="527681"/>
                        <a:pt x="1043462" y="530671"/>
                      </a:cubicBezTo>
                      <a:cubicBezTo>
                        <a:pt x="1043715" y="531187"/>
                        <a:pt x="1043875" y="531740"/>
                        <a:pt x="1043941" y="532321"/>
                      </a:cubicBezTo>
                      <a:cubicBezTo>
                        <a:pt x="1043997" y="532846"/>
                        <a:pt x="1044015" y="533362"/>
                        <a:pt x="1043978" y="533849"/>
                      </a:cubicBezTo>
                      <a:lnTo>
                        <a:pt x="1043678" y="537430"/>
                      </a:lnTo>
                      <a:cubicBezTo>
                        <a:pt x="1043397" y="540880"/>
                        <a:pt x="1043097" y="544451"/>
                        <a:pt x="1042694" y="547985"/>
                      </a:cubicBezTo>
                      <a:cubicBezTo>
                        <a:pt x="1041962" y="553291"/>
                        <a:pt x="1038672" y="555176"/>
                        <a:pt x="1035832" y="555176"/>
                      </a:cubicBezTo>
                      <a:cubicBezTo>
                        <a:pt x="1035251" y="555176"/>
                        <a:pt x="1034660" y="555101"/>
                        <a:pt x="1034032" y="554951"/>
                      </a:cubicBezTo>
                      <a:cubicBezTo>
                        <a:pt x="1030057" y="553938"/>
                        <a:pt x="1025961" y="553826"/>
                        <a:pt x="1021995" y="553713"/>
                      </a:cubicBezTo>
                      <a:lnTo>
                        <a:pt x="1021818" y="553713"/>
                      </a:lnTo>
                      <a:cubicBezTo>
                        <a:pt x="1018630" y="553638"/>
                        <a:pt x="1016174" y="553553"/>
                        <a:pt x="1013549" y="553244"/>
                      </a:cubicBezTo>
                      <a:cubicBezTo>
                        <a:pt x="1012659" y="553132"/>
                        <a:pt x="1011749" y="553010"/>
                        <a:pt x="1010840" y="552879"/>
                      </a:cubicBezTo>
                      <a:cubicBezTo>
                        <a:pt x="1008122" y="552504"/>
                        <a:pt x="1005984" y="552204"/>
                        <a:pt x="1003800" y="552204"/>
                      </a:cubicBezTo>
                      <a:cubicBezTo>
                        <a:pt x="1000004" y="552204"/>
                        <a:pt x="997042" y="553188"/>
                        <a:pt x="994501" y="555307"/>
                      </a:cubicBezTo>
                      <a:lnTo>
                        <a:pt x="994492" y="555307"/>
                      </a:lnTo>
                      <a:cubicBezTo>
                        <a:pt x="993676" y="555982"/>
                        <a:pt x="993386" y="556691"/>
                        <a:pt x="993620" y="557435"/>
                      </a:cubicBezTo>
                      <a:lnTo>
                        <a:pt x="993592" y="557435"/>
                      </a:lnTo>
                      <a:cubicBezTo>
                        <a:pt x="996207" y="565881"/>
                        <a:pt x="996235" y="573783"/>
                        <a:pt x="993667" y="580936"/>
                      </a:cubicBezTo>
                      <a:lnTo>
                        <a:pt x="993029" y="582661"/>
                      </a:lnTo>
                      <a:cubicBezTo>
                        <a:pt x="992467" y="584151"/>
                        <a:pt x="991942" y="585595"/>
                        <a:pt x="991633" y="586926"/>
                      </a:cubicBezTo>
                      <a:lnTo>
                        <a:pt x="1063091" y="567962"/>
                      </a:lnTo>
                      <a:cubicBezTo>
                        <a:pt x="1064553" y="566640"/>
                        <a:pt x="1065247" y="564803"/>
                        <a:pt x="1065190" y="562356"/>
                      </a:cubicBezTo>
                      <a:lnTo>
                        <a:pt x="1065190" y="561719"/>
                      </a:lnTo>
                      <a:cubicBezTo>
                        <a:pt x="1065144" y="560229"/>
                        <a:pt x="1065115" y="558747"/>
                        <a:pt x="1065453" y="557210"/>
                      </a:cubicBezTo>
                      <a:cubicBezTo>
                        <a:pt x="1066287" y="553197"/>
                        <a:pt x="1069549" y="550601"/>
                        <a:pt x="1073758" y="550601"/>
                      </a:cubicBezTo>
                      <a:cubicBezTo>
                        <a:pt x="1074433" y="550601"/>
                        <a:pt x="1075080" y="550657"/>
                        <a:pt x="1075718" y="550779"/>
                      </a:cubicBezTo>
                      <a:cubicBezTo>
                        <a:pt x="1076027" y="550835"/>
                        <a:pt x="1076336" y="550882"/>
                        <a:pt x="1076655" y="550938"/>
                      </a:cubicBezTo>
                      <a:lnTo>
                        <a:pt x="1077321" y="551051"/>
                      </a:lnTo>
                      <a:cubicBezTo>
                        <a:pt x="1078024" y="551163"/>
                        <a:pt x="1078783" y="551276"/>
                        <a:pt x="1079552" y="551435"/>
                      </a:cubicBezTo>
                      <a:close/>
                      <a:moveTo>
                        <a:pt x="1804278" y="499952"/>
                      </a:moveTo>
                      <a:lnTo>
                        <a:pt x="1804278" y="499962"/>
                      </a:lnTo>
                      <a:lnTo>
                        <a:pt x="1714136" y="552129"/>
                      </a:lnTo>
                      <a:lnTo>
                        <a:pt x="1794258" y="649358"/>
                      </a:lnTo>
                      <a:lnTo>
                        <a:pt x="1804278" y="499962"/>
                      </a:lnTo>
                      <a:lnTo>
                        <a:pt x="1804278" y="499962"/>
                      </a:lnTo>
                      <a:close/>
                      <a:moveTo>
                        <a:pt x="1368445" y="497552"/>
                      </a:moveTo>
                      <a:lnTo>
                        <a:pt x="1353521" y="523856"/>
                      </a:lnTo>
                      <a:cubicBezTo>
                        <a:pt x="1354262" y="523247"/>
                        <a:pt x="1354984" y="522628"/>
                        <a:pt x="1355687" y="522010"/>
                      </a:cubicBezTo>
                      <a:cubicBezTo>
                        <a:pt x="1358565" y="519525"/>
                        <a:pt x="1361546" y="516966"/>
                        <a:pt x="1365436" y="515494"/>
                      </a:cubicBezTo>
                      <a:cubicBezTo>
                        <a:pt x="1365811" y="515354"/>
                        <a:pt x="1366186" y="515185"/>
                        <a:pt x="1366551" y="515016"/>
                      </a:cubicBezTo>
                      <a:close/>
                      <a:moveTo>
                        <a:pt x="711241" y="495012"/>
                      </a:moveTo>
                      <a:cubicBezTo>
                        <a:pt x="710969" y="495012"/>
                        <a:pt x="710425" y="495003"/>
                        <a:pt x="709760" y="495031"/>
                      </a:cubicBezTo>
                      <a:lnTo>
                        <a:pt x="710688" y="510770"/>
                      </a:lnTo>
                      <a:cubicBezTo>
                        <a:pt x="711391" y="511698"/>
                        <a:pt x="711766" y="512842"/>
                        <a:pt x="711766" y="513995"/>
                      </a:cubicBezTo>
                      <a:cubicBezTo>
                        <a:pt x="711747" y="514951"/>
                        <a:pt x="711916" y="515335"/>
                        <a:pt x="712019" y="515476"/>
                      </a:cubicBezTo>
                      <a:cubicBezTo>
                        <a:pt x="712225" y="515766"/>
                        <a:pt x="712853" y="515926"/>
                        <a:pt x="713350" y="516001"/>
                      </a:cubicBezTo>
                      <a:cubicBezTo>
                        <a:pt x="713688" y="516048"/>
                        <a:pt x="713960" y="516076"/>
                        <a:pt x="714194" y="516076"/>
                      </a:cubicBezTo>
                      <a:cubicBezTo>
                        <a:pt x="714841" y="516076"/>
                        <a:pt x="715019" y="516076"/>
                        <a:pt x="715300" y="514051"/>
                      </a:cubicBezTo>
                      <a:cubicBezTo>
                        <a:pt x="715525" y="512457"/>
                        <a:pt x="715375" y="511520"/>
                        <a:pt x="714859" y="511276"/>
                      </a:cubicBezTo>
                      <a:cubicBezTo>
                        <a:pt x="714466" y="511079"/>
                        <a:pt x="714222" y="510957"/>
                        <a:pt x="713988" y="510835"/>
                      </a:cubicBezTo>
                      <a:cubicBezTo>
                        <a:pt x="711954" y="509701"/>
                        <a:pt x="710913" y="507433"/>
                        <a:pt x="711391" y="505164"/>
                      </a:cubicBezTo>
                      <a:cubicBezTo>
                        <a:pt x="711625" y="504058"/>
                        <a:pt x="711466" y="502961"/>
                        <a:pt x="711316" y="501893"/>
                      </a:cubicBezTo>
                      <a:lnTo>
                        <a:pt x="711316" y="501874"/>
                      </a:lnTo>
                      <a:cubicBezTo>
                        <a:pt x="711166" y="500833"/>
                        <a:pt x="711016" y="499812"/>
                        <a:pt x="711091" y="498687"/>
                      </a:cubicBezTo>
                      <a:lnTo>
                        <a:pt x="711147" y="497777"/>
                      </a:lnTo>
                      <a:cubicBezTo>
                        <a:pt x="711194" y="496943"/>
                        <a:pt x="711269" y="495649"/>
                        <a:pt x="711241" y="495012"/>
                      </a:cubicBezTo>
                      <a:close/>
                      <a:moveTo>
                        <a:pt x="1257324" y="492106"/>
                      </a:moveTo>
                      <a:lnTo>
                        <a:pt x="1202700" y="529059"/>
                      </a:lnTo>
                      <a:lnTo>
                        <a:pt x="1248596" y="606668"/>
                      </a:lnTo>
                      <a:cubicBezTo>
                        <a:pt x="1250293" y="605703"/>
                        <a:pt x="1251558" y="605299"/>
                        <a:pt x="1252862" y="605299"/>
                      </a:cubicBezTo>
                      <a:cubicBezTo>
                        <a:pt x="1255111" y="605299"/>
                        <a:pt x="1257052" y="606518"/>
                        <a:pt x="1259648" y="608618"/>
                      </a:cubicBezTo>
                      <a:cubicBezTo>
                        <a:pt x="1260820" y="609565"/>
                        <a:pt x="1262011" y="610183"/>
                        <a:pt x="1263183" y="610446"/>
                      </a:cubicBezTo>
                      <a:cubicBezTo>
                        <a:pt x="1264026" y="610624"/>
                        <a:pt x="1264823" y="611027"/>
                        <a:pt x="1265479" y="611590"/>
                      </a:cubicBezTo>
                      <a:cubicBezTo>
                        <a:pt x="1265967" y="610821"/>
                        <a:pt x="1266651" y="610183"/>
                        <a:pt x="1267466" y="609752"/>
                      </a:cubicBezTo>
                      <a:cubicBezTo>
                        <a:pt x="1267588" y="609686"/>
                        <a:pt x="1267720" y="609612"/>
                        <a:pt x="1267851" y="609527"/>
                      </a:cubicBezTo>
                      <a:lnTo>
                        <a:pt x="1263876" y="565112"/>
                      </a:lnTo>
                      <a:cubicBezTo>
                        <a:pt x="1259048" y="565300"/>
                        <a:pt x="1255308" y="566697"/>
                        <a:pt x="1252140" y="569481"/>
                      </a:cubicBezTo>
                      <a:cubicBezTo>
                        <a:pt x="1250574" y="570849"/>
                        <a:pt x="1248596" y="572255"/>
                        <a:pt x="1245719" y="572255"/>
                      </a:cubicBezTo>
                      <a:cubicBezTo>
                        <a:pt x="1245137" y="572255"/>
                        <a:pt x="1244584" y="572209"/>
                        <a:pt x="1244031" y="572096"/>
                      </a:cubicBezTo>
                      <a:cubicBezTo>
                        <a:pt x="1242362" y="571862"/>
                        <a:pt x="1239972" y="571955"/>
                        <a:pt x="1238463" y="572096"/>
                      </a:cubicBezTo>
                      <a:cubicBezTo>
                        <a:pt x="1237872" y="572152"/>
                        <a:pt x="1237244" y="572190"/>
                        <a:pt x="1236597" y="572190"/>
                      </a:cubicBezTo>
                      <a:cubicBezTo>
                        <a:pt x="1231629" y="572190"/>
                        <a:pt x="1228011" y="569996"/>
                        <a:pt x="1225527" y="565497"/>
                      </a:cubicBezTo>
                      <a:cubicBezTo>
                        <a:pt x="1223380" y="561644"/>
                        <a:pt x="1221149" y="555888"/>
                        <a:pt x="1226417" y="550366"/>
                      </a:cubicBezTo>
                      <a:cubicBezTo>
                        <a:pt x="1227298" y="549448"/>
                        <a:pt x="1227476" y="548651"/>
                        <a:pt x="1227514" y="547507"/>
                      </a:cubicBezTo>
                      <a:cubicBezTo>
                        <a:pt x="1227636" y="543280"/>
                        <a:pt x="1229061" y="540205"/>
                        <a:pt x="1232426" y="536896"/>
                      </a:cubicBezTo>
                      <a:cubicBezTo>
                        <a:pt x="1233598" y="535733"/>
                        <a:pt x="1234516" y="533868"/>
                        <a:pt x="1235491" y="531890"/>
                      </a:cubicBezTo>
                      <a:cubicBezTo>
                        <a:pt x="1236223" y="530371"/>
                        <a:pt x="1237141" y="528468"/>
                        <a:pt x="1238275" y="526828"/>
                      </a:cubicBezTo>
                      <a:cubicBezTo>
                        <a:pt x="1239878" y="524578"/>
                        <a:pt x="1240647" y="523791"/>
                        <a:pt x="1241144" y="523350"/>
                      </a:cubicBezTo>
                      <a:cubicBezTo>
                        <a:pt x="1242775" y="521878"/>
                        <a:pt x="1245343" y="521606"/>
                        <a:pt x="1247275" y="522722"/>
                      </a:cubicBezTo>
                      <a:cubicBezTo>
                        <a:pt x="1247968" y="523125"/>
                        <a:pt x="1248746" y="523697"/>
                        <a:pt x="1249627" y="524484"/>
                      </a:cubicBezTo>
                      <a:cubicBezTo>
                        <a:pt x="1250584" y="525319"/>
                        <a:pt x="1251709" y="525534"/>
                        <a:pt x="1253452" y="525778"/>
                      </a:cubicBezTo>
                      <a:cubicBezTo>
                        <a:pt x="1255224" y="526041"/>
                        <a:pt x="1256855" y="527175"/>
                        <a:pt x="1257595" y="528675"/>
                      </a:cubicBezTo>
                      <a:cubicBezTo>
                        <a:pt x="1258411" y="530343"/>
                        <a:pt x="1258430" y="532162"/>
                        <a:pt x="1257661" y="533558"/>
                      </a:cubicBezTo>
                      <a:cubicBezTo>
                        <a:pt x="1257830" y="533690"/>
                        <a:pt x="1258149" y="533896"/>
                        <a:pt x="1258739" y="534130"/>
                      </a:cubicBezTo>
                      <a:lnTo>
                        <a:pt x="1258739" y="534121"/>
                      </a:lnTo>
                      <a:cubicBezTo>
                        <a:pt x="1259798" y="534543"/>
                        <a:pt x="1260698" y="535321"/>
                        <a:pt x="1261279" y="536277"/>
                      </a:cubicBezTo>
                      <a:close/>
                      <a:moveTo>
                        <a:pt x="700142" y="491478"/>
                      </a:moveTo>
                      <a:lnTo>
                        <a:pt x="704510" y="508867"/>
                      </a:lnTo>
                      <a:cubicBezTo>
                        <a:pt x="704698" y="508858"/>
                        <a:pt x="704867" y="508848"/>
                        <a:pt x="705026" y="508839"/>
                      </a:cubicBezTo>
                      <a:lnTo>
                        <a:pt x="704211" y="494984"/>
                      </a:lnTo>
                      <a:cubicBezTo>
                        <a:pt x="702889" y="494750"/>
                        <a:pt x="701708" y="494028"/>
                        <a:pt x="700902" y="492940"/>
                      </a:cubicBezTo>
                      <a:cubicBezTo>
                        <a:pt x="700573" y="492490"/>
                        <a:pt x="700320" y="491994"/>
                        <a:pt x="700142" y="491478"/>
                      </a:cubicBezTo>
                      <a:close/>
                      <a:moveTo>
                        <a:pt x="1374688" y="491431"/>
                      </a:moveTo>
                      <a:lnTo>
                        <a:pt x="1372251" y="513835"/>
                      </a:lnTo>
                      <a:cubicBezTo>
                        <a:pt x="1373001" y="514004"/>
                        <a:pt x="1373742" y="514332"/>
                        <a:pt x="1374435" y="514810"/>
                      </a:cubicBezTo>
                      <a:cubicBezTo>
                        <a:pt x="1374492" y="514848"/>
                        <a:pt x="1374604" y="514923"/>
                        <a:pt x="1374941" y="514923"/>
                      </a:cubicBezTo>
                      <a:cubicBezTo>
                        <a:pt x="1375448" y="514923"/>
                        <a:pt x="1376085" y="514754"/>
                        <a:pt x="1376751" y="514566"/>
                      </a:cubicBezTo>
                      <a:cubicBezTo>
                        <a:pt x="1377538" y="514341"/>
                        <a:pt x="1378307" y="514173"/>
                        <a:pt x="1378822" y="514107"/>
                      </a:cubicBezTo>
                      <a:cubicBezTo>
                        <a:pt x="1380885" y="513873"/>
                        <a:pt x="1382825" y="514829"/>
                        <a:pt x="1383894" y="516516"/>
                      </a:cubicBezTo>
                      <a:cubicBezTo>
                        <a:pt x="1383978" y="516657"/>
                        <a:pt x="1384147" y="516938"/>
                        <a:pt x="1384213" y="517069"/>
                      </a:cubicBezTo>
                      <a:cubicBezTo>
                        <a:pt x="1385741" y="520041"/>
                        <a:pt x="1385440" y="522909"/>
                        <a:pt x="1385150" y="525684"/>
                      </a:cubicBezTo>
                      <a:lnTo>
                        <a:pt x="1385066" y="526556"/>
                      </a:lnTo>
                      <a:cubicBezTo>
                        <a:pt x="1384953" y="527587"/>
                        <a:pt x="1384672" y="528421"/>
                        <a:pt x="1384203" y="529218"/>
                      </a:cubicBezTo>
                      <a:cubicBezTo>
                        <a:pt x="1383303" y="530718"/>
                        <a:pt x="1381728" y="531665"/>
                        <a:pt x="1379975" y="531749"/>
                      </a:cubicBezTo>
                      <a:cubicBezTo>
                        <a:pt x="1379103" y="531796"/>
                        <a:pt x="1378269" y="531843"/>
                        <a:pt x="1377444" y="531918"/>
                      </a:cubicBezTo>
                      <a:cubicBezTo>
                        <a:pt x="1376760" y="531984"/>
                        <a:pt x="1375091" y="532162"/>
                        <a:pt x="1374660" y="532724"/>
                      </a:cubicBezTo>
                      <a:cubicBezTo>
                        <a:pt x="1374426" y="533043"/>
                        <a:pt x="1374473" y="533765"/>
                        <a:pt x="1374557" y="534308"/>
                      </a:cubicBezTo>
                      <a:cubicBezTo>
                        <a:pt x="1374857" y="536418"/>
                        <a:pt x="1373854" y="538499"/>
                        <a:pt x="1372045" y="539577"/>
                      </a:cubicBezTo>
                      <a:cubicBezTo>
                        <a:pt x="1372110" y="539670"/>
                        <a:pt x="1372176" y="539764"/>
                        <a:pt x="1372251" y="539877"/>
                      </a:cubicBezTo>
                      <a:lnTo>
                        <a:pt x="1372523" y="540270"/>
                      </a:lnTo>
                      <a:cubicBezTo>
                        <a:pt x="1373085" y="541123"/>
                        <a:pt x="1373657" y="541770"/>
                        <a:pt x="1374210" y="542398"/>
                      </a:cubicBezTo>
                      <a:lnTo>
                        <a:pt x="1374285" y="542492"/>
                      </a:lnTo>
                      <a:cubicBezTo>
                        <a:pt x="1375457" y="543832"/>
                        <a:pt x="1376563" y="545107"/>
                        <a:pt x="1377341" y="546832"/>
                      </a:cubicBezTo>
                      <a:cubicBezTo>
                        <a:pt x="1377847" y="547929"/>
                        <a:pt x="1379094" y="548585"/>
                        <a:pt x="1380932" y="549448"/>
                      </a:cubicBezTo>
                      <a:cubicBezTo>
                        <a:pt x="1382938" y="550376"/>
                        <a:pt x="1385206" y="551416"/>
                        <a:pt x="1386237" y="553835"/>
                      </a:cubicBezTo>
                      <a:cubicBezTo>
                        <a:pt x="1386894" y="555429"/>
                        <a:pt x="1387034" y="557032"/>
                        <a:pt x="1387156" y="558447"/>
                      </a:cubicBezTo>
                      <a:cubicBezTo>
                        <a:pt x="1387390" y="561241"/>
                        <a:pt x="1387653" y="562656"/>
                        <a:pt x="1389077" y="563856"/>
                      </a:cubicBezTo>
                      <a:cubicBezTo>
                        <a:pt x="1391674" y="566059"/>
                        <a:pt x="1391309" y="569556"/>
                        <a:pt x="1391187" y="570699"/>
                      </a:cubicBezTo>
                      <a:cubicBezTo>
                        <a:pt x="1390859" y="573905"/>
                        <a:pt x="1391243" y="575236"/>
                        <a:pt x="1394168" y="576849"/>
                      </a:cubicBezTo>
                      <a:cubicBezTo>
                        <a:pt x="1398067" y="578986"/>
                        <a:pt x="1400120" y="585089"/>
                        <a:pt x="1400720" y="588360"/>
                      </a:cubicBezTo>
                      <a:lnTo>
                        <a:pt x="1400983" y="589842"/>
                      </a:lnTo>
                      <a:cubicBezTo>
                        <a:pt x="1401536" y="592869"/>
                        <a:pt x="1402042" y="595691"/>
                        <a:pt x="1402830" y="598522"/>
                      </a:cubicBezTo>
                      <a:cubicBezTo>
                        <a:pt x="1403242" y="599994"/>
                        <a:pt x="1402989" y="601568"/>
                        <a:pt x="1402136" y="602843"/>
                      </a:cubicBezTo>
                      <a:cubicBezTo>
                        <a:pt x="1401292" y="604109"/>
                        <a:pt x="1399933" y="604953"/>
                        <a:pt x="1398424" y="605140"/>
                      </a:cubicBezTo>
                      <a:lnTo>
                        <a:pt x="1397299" y="605281"/>
                      </a:lnTo>
                      <a:cubicBezTo>
                        <a:pt x="1394909" y="605562"/>
                        <a:pt x="1392715" y="605834"/>
                        <a:pt x="1390877" y="606715"/>
                      </a:cubicBezTo>
                      <a:cubicBezTo>
                        <a:pt x="1390606" y="606846"/>
                        <a:pt x="1390325" y="606949"/>
                        <a:pt x="1390034" y="607024"/>
                      </a:cubicBezTo>
                      <a:cubicBezTo>
                        <a:pt x="1389518" y="607184"/>
                        <a:pt x="1388909" y="607259"/>
                        <a:pt x="1388197" y="607259"/>
                      </a:cubicBezTo>
                      <a:cubicBezTo>
                        <a:pt x="1387109" y="607259"/>
                        <a:pt x="1386003" y="607053"/>
                        <a:pt x="1384972" y="606846"/>
                      </a:cubicBezTo>
                      <a:cubicBezTo>
                        <a:pt x="1381597" y="606190"/>
                        <a:pt x="1378691" y="604634"/>
                        <a:pt x="1375879" y="603125"/>
                      </a:cubicBezTo>
                      <a:cubicBezTo>
                        <a:pt x="1373395" y="601794"/>
                        <a:pt x="1371107" y="600584"/>
                        <a:pt x="1368642" y="599919"/>
                      </a:cubicBezTo>
                      <a:cubicBezTo>
                        <a:pt x="1365567" y="599112"/>
                        <a:pt x="1363992" y="596422"/>
                        <a:pt x="1363618" y="593366"/>
                      </a:cubicBezTo>
                      <a:lnTo>
                        <a:pt x="1356268" y="660991"/>
                      </a:lnTo>
                      <a:lnTo>
                        <a:pt x="1366992" y="660101"/>
                      </a:lnTo>
                      <a:cubicBezTo>
                        <a:pt x="1367105" y="659529"/>
                        <a:pt x="1367292" y="658985"/>
                        <a:pt x="1367536" y="658489"/>
                      </a:cubicBezTo>
                      <a:cubicBezTo>
                        <a:pt x="1368633" y="656267"/>
                        <a:pt x="1370789" y="654758"/>
                        <a:pt x="1373442" y="654354"/>
                      </a:cubicBezTo>
                      <a:cubicBezTo>
                        <a:pt x="1374791" y="654167"/>
                        <a:pt x="1375822" y="654083"/>
                        <a:pt x="1376704" y="654083"/>
                      </a:cubicBezTo>
                      <a:cubicBezTo>
                        <a:pt x="1380735" y="654083"/>
                        <a:pt x="1382938" y="655882"/>
                        <a:pt x="1384925" y="658610"/>
                      </a:cubicBezTo>
                      <a:lnTo>
                        <a:pt x="1384934" y="658582"/>
                      </a:lnTo>
                      <a:lnTo>
                        <a:pt x="1501540" y="648871"/>
                      </a:lnTo>
                      <a:close/>
                      <a:moveTo>
                        <a:pt x="1061272" y="490381"/>
                      </a:moveTo>
                      <a:cubicBezTo>
                        <a:pt x="1061113" y="490428"/>
                        <a:pt x="1060953" y="490456"/>
                        <a:pt x="1060794" y="490484"/>
                      </a:cubicBezTo>
                      <a:lnTo>
                        <a:pt x="1060813" y="490484"/>
                      </a:lnTo>
                      <a:cubicBezTo>
                        <a:pt x="1060944" y="491262"/>
                        <a:pt x="1060897" y="492078"/>
                        <a:pt x="1060663" y="492856"/>
                      </a:cubicBezTo>
                      <a:cubicBezTo>
                        <a:pt x="1060560" y="493203"/>
                        <a:pt x="1060485" y="493606"/>
                        <a:pt x="1060447" y="494046"/>
                      </a:cubicBezTo>
                      <a:lnTo>
                        <a:pt x="1060447" y="494065"/>
                      </a:lnTo>
                      <a:cubicBezTo>
                        <a:pt x="1060203" y="496371"/>
                        <a:pt x="1058647" y="498255"/>
                        <a:pt x="1056332" y="499146"/>
                      </a:cubicBezTo>
                      <a:lnTo>
                        <a:pt x="1087135" y="553122"/>
                      </a:lnTo>
                      <a:cubicBezTo>
                        <a:pt x="1089216" y="551097"/>
                        <a:pt x="1091588" y="549682"/>
                        <a:pt x="1093885" y="548304"/>
                      </a:cubicBezTo>
                      <a:lnTo>
                        <a:pt x="1094101" y="548173"/>
                      </a:lnTo>
                      <a:cubicBezTo>
                        <a:pt x="1095300" y="547451"/>
                        <a:pt x="1096444" y="546767"/>
                        <a:pt x="1097494" y="546026"/>
                      </a:cubicBezTo>
                      <a:cubicBezTo>
                        <a:pt x="1099894" y="544348"/>
                        <a:pt x="1102012" y="543383"/>
                        <a:pt x="1103971" y="543073"/>
                      </a:cubicBezTo>
                      <a:lnTo>
                        <a:pt x="1116130" y="528684"/>
                      </a:lnTo>
                      <a:close/>
                      <a:moveTo>
                        <a:pt x="1959871" y="489547"/>
                      </a:moveTo>
                      <a:cubicBezTo>
                        <a:pt x="1962589" y="493925"/>
                        <a:pt x="1962842" y="498808"/>
                        <a:pt x="1963067" y="503130"/>
                      </a:cubicBezTo>
                      <a:lnTo>
                        <a:pt x="1963096" y="503636"/>
                      </a:lnTo>
                      <a:cubicBezTo>
                        <a:pt x="1963161" y="504874"/>
                        <a:pt x="1963227" y="506158"/>
                        <a:pt x="1963367" y="507573"/>
                      </a:cubicBezTo>
                      <a:cubicBezTo>
                        <a:pt x="1963536" y="509195"/>
                        <a:pt x="1962927" y="510826"/>
                        <a:pt x="1961727" y="511951"/>
                      </a:cubicBezTo>
                      <a:cubicBezTo>
                        <a:pt x="1957940" y="515464"/>
                        <a:pt x="1957246" y="519307"/>
                        <a:pt x="1959646" y="523481"/>
                      </a:cubicBezTo>
                      <a:cubicBezTo>
                        <a:pt x="1959908" y="523969"/>
                        <a:pt x="1960124" y="524522"/>
                        <a:pt x="1960302" y="525103"/>
                      </a:cubicBezTo>
                      <a:cubicBezTo>
                        <a:pt x="1960311" y="525150"/>
                        <a:pt x="1960415" y="525487"/>
                        <a:pt x="1960415" y="525487"/>
                      </a:cubicBezTo>
                      <a:cubicBezTo>
                        <a:pt x="1960443" y="525581"/>
                        <a:pt x="1960462" y="525675"/>
                        <a:pt x="1960489" y="525769"/>
                      </a:cubicBezTo>
                      <a:cubicBezTo>
                        <a:pt x="1960658" y="525787"/>
                        <a:pt x="1960930" y="525797"/>
                        <a:pt x="1961155" y="525759"/>
                      </a:cubicBezTo>
                      <a:cubicBezTo>
                        <a:pt x="1961258" y="525731"/>
                        <a:pt x="1961380" y="525712"/>
                        <a:pt x="1961502" y="525694"/>
                      </a:cubicBezTo>
                      <a:cubicBezTo>
                        <a:pt x="1961539" y="525665"/>
                        <a:pt x="1961615" y="525619"/>
                        <a:pt x="1961615" y="525619"/>
                      </a:cubicBezTo>
                      <a:lnTo>
                        <a:pt x="1962008" y="526068"/>
                      </a:lnTo>
                      <a:lnTo>
                        <a:pt x="1961689" y="525572"/>
                      </a:lnTo>
                      <a:cubicBezTo>
                        <a:pt x="1961952" y="525403"/>
                        <a:pt x="1962243" y="525037"/>
                        <a:pt x="1962261" y="524512"/>
                      </a:cubicBezTo>
                      <a:cubicBezTo>
                        <a:pt x="1962271" y="524325"/>
                        <a:pt x="1962233" y="524156"/>
                        <a:pt x="1962195" y="524119"/>
                      </a:cubicBezTo>
                      <a:cubicBezTo>
                        <a:pt x="1960874" y="522975"/>
                        <a:pt x="1960208" y="521250"/>
                        <a:pt x="1960433" y="519507"/>
                      </a:cubicBezTo>
                      <a:cubicBezTo>
                        <a:pt x="1960649" y="517763"/>
                        <a:pt x="1961718" y="516254"/>
                        <a:pt x="1963292" y="515457"/>
                      </a:cubicBezTo>
                      <a:cubicBezTo>
                        <a:pt x="1964455" y="514820"/>
                        <a:pt x="1965505" y="514379"/>
                        <a:pt x="1966761" y="514323"/>
                      </a:cubicBezTo>
                      <a:lnTo>
                        <a:pt x="1966752" y="514332"/>
                      </a:lnTo>
                      <a:cubicBezTo>
                        <a:pt x="1969451" y="514332"/>
                        <a:pt x="1971363" y="515663"/>
                        <a:pt x="1972892" y="516741"/>
                      </a:cubicBezTo>
                      <a:lnTo>
                        <a:pt x="1973070" y="516863"/>
                      </a:lnTo>
                      <a:cubicBezTo>
                        <a:pt x="1973810" y="517369"/>
                        <a:pt x="1974523" y="517847"/>
                        <a:pt x="1975216" y="518129"/>
                      </a:cubicBezTo>
                      <a:cubicBezTo>
                        <a:pt x="1975994" y="518466"/>
                        <a:pt x="1976435" y="518532"/>
                        <a:pt x="1976669" y="518532"/>
                      </a:cubicBezTo>
                      <a:cubicBezTo>
                        <a:pt x="1976688" y="518551"/>
                        <a:pt x="1976829" y="518410"/>
                        <a:pt x="1976904" y="517632"/>
                      </a:cubicBezTo>
                      <a:cubicBezTo>
                        <a:pt x="1977213" y="514126"/>
                        <a:pt x="1978685" y="511586"/>
                        <a:pt x="1981300" y="510095"/>
                      </a:cubicBezTo>
                      <a:lnTo>
                        <a:pt x="1979416" y="501874"/>
                      </a:lnTo>
                      <a:cubicBezTo>
                        <a:pt x="1973998" y="501668"/>
                        <a:pt x="1970126" y="498434"/>
                        <a:pt x="1966320" y="494843"/>
                      </a:cubicBezTo>
                      <a:cubicBezTo>
                        <a:pt x="1965692" y="494253"/>
                        <a:pt x="1965064" y="493596"/>
                        <a:pt x="1964530" y="493025"/>
                      </a:cubicBezTo>
                      <a:cubicBezTo>
                        <a:pt x="1963339" y="491759"/>
                        <a:pt x="1962121" y="490447"/>
                        <a:pt x="1960761" y="489734"/>
                      </a:cubicBezTo>
                      <a:cubicBezTo>
                        <a:pt x="1960518" y="489594"/>
                        <a:pt x="1960161" y="489547"/>
                        <a:pt x="1959871" y="489547"/>
                      </a:cubicBezTo>
                      <a:close/>
                      <a:moveTo>
                        <a:pt x="1379657" y="488347"/>
                      </a:moveTo>
                      <a:lnTo>
                        <a:pt x="1505392" y="644390"/>
                      </a:lnTo>
                      <a:lnTo>
                        <a:pt x="1519585" y="505145"/>
                      </a:lnTo>
                      <a:close/>
                      <a:moveTo>
                        <a:pt x="699299" y="488094"/>
                      </a:moveTo>
                      <a:lnTo>
                        <a:pt x="699945" y="490681"/>
                      </a:lnTo>
                      <a:lnTo>
                        <a:pt x="699955" y="490681"/>
                      </a:lnTo>
                      <a:cubicBezTo>
                        <a:pt x="699842" y="490015"/>
                        <a:pt x="699861" y="489322"/>
                        <a:pt x="700011" y="488656"/>
                      </a:cubicBezTo>
                      <a:cubicBezTo>
                        <a:pt x="700020" y="488638"/>
                        <a:pt x="700020" y="488609"/>
                        <a:pt x="700020" y="488591"/>
                      </a:cubicBezTo>
                      <a:cubicBezTo>
                        <a:pt x="699758" y="488441"/>
                        <a:pt x="699524" y="488281"/>
                        <a:pt x="699299" y="488094"/>
                      </a:cubicBezTo>
                      <a:close/>
                      <a:moveTo>
                        <a:pt x="1367498" y="487588"/>
                      </a:moveTo>
                      <a:lnTo>
                        <a:pt x="1262667" y="489978"/>
                      </a:lnTo>
                      <a:lnTo>
                        <a:pt x="1265807" y="525000"/>
                      </a:lnTo>
                      <a:cubicBezTo>
                        <a:pt x="1266070" y="524737"/>
                        <a:pt x="1266361" y="524494"/>
                        <a:pt x="1266670" y="524287"/>
                      </a:cubicBezTo>
                      <a:cubicBezTo>
                        <a:pt x="1267082" y="524025"/>
                        <a:pt x="1267588" y="523753"/>
                        <a:pt x="1268160" y="523481"/>
                      </a:cubicBezTo>
                      <a:cubicBezTo>
                        <a:pt x="1269744" y="522713"/>
                        <a:pt x="1271488" y="521991"/>
                        <a:pt x="1273147" y="521316"/>
                      </a:cubicBezTo>
                      <a:cubicBezTo>
                        <a:pt x="1276203" y="520050"/>
                        <a:pt x="1279025" y="518879"/>
                        <a:pt x="1281612" y="517210"/>
                      </a:cubicBezTo>
                      <a:cubicBezTo>
                        <a:pt x="1282465" y="516657"/>
                        <a:pt x="1283450" y="516366"/>
                        <a:pt x="1284462" y="516366"/>
                      </a:cubicBezTo>
                      <a:cubicBezTo>
                        <a:pt x="1285821" y="516366"/>
                        <a:pt x="1287115" y="516882"/>
                        <a:pt x="1288099" y="517829"/>
                      </a:cubicBezTo>
                      <a:cubicBezTo>
                        <a:pt x="1289852" y="519535"/>
                        <a:pt x="1290218" y="522178"/>
                        <a:pt x="1288980" y="524278"/>
                      </a:cubicBezTo>
                      <a:cubicBezTo>
                        <a:pt x="1288549" y="525019"/>
                        <a:pt x="1288474" y="525581"/>
                        <a:pt x="1288708" y="526369"/>
                      </a:cubicBezTo>
                      <a:cubicBezTo>
                        <a:pt x="1289140" y="527821"/>
                        <a:pt x="1288933" y="529387"/>
                        <a:pt x="1288137" y="530653"/>
                      </a:cubicBezTo>
                      <a:lnTo>
                        <a:pt x="1288024" y="530821"/>
                      </a:lnTo>
                      <a:cubicBezTo>
                        <a:pt x="1287630" y="531440"/>
                        <a:pt x="1287321" y="531918"/>
                        <a:pt x="1287190" y="532283"/>
                      </a:cubicBezTo>
                      <a:cubicBezTo>
                        <a:pt x="1286805" y="533258"/>
                        <a:pt x="1286149" y="534093"/>
                        <a:pt x="1285296" y="534693"/>
                      </a:cubicBezTo>
                      <a:cubicBezTo>
                        <a:pt x="1285165" y="534777"/>
                        <a:pt x="1284902" y="534946"/>
                        <a:pt x="1284780" y="535021"/>
                      </a:cubicBezTo>
                      <a:cubicBezTo>
                        <a:pt x="1284603" y="535133"/>
                        <a:pt x="1284471" y="535218"/>
                        <a:pt x="1284368" y="535283"/>
                      </a:cubicBezTo>
                      <a:cubicBezTo>
                        <a:pt x="1284406" y="535330"/>
                        <a:pt x="1284443" y="535396"/>
                        <a:pt x="1284481" y="535452"/>
                      </a:cubicBezTo>
                      <a:cubicBezTo>
                        <a:pt x="1285296" y="536755"/>
                        <a:pt x="1286646" y="537749"/>
                        <a:pt x="1288390" y="538321"/>
                      </a:cubicBezTo>
                      <a:cubicBezTo>
                        <a:pt x="1293836" y="540120"/>
                        <a:pt x="1298167" y="543504"/>
                        <a:pt x="1302348" y="546786"/>
                      </a:cubicBezTo>
                      <a:cubicBezTo>
                        <a:pt x="1305263" y="549063"/>
                        <a:pt x="1308254" y="551407"/>
                        <a:pt x="1311525" y="553104"/>
                      </a:cubicBezTo>
                      <a:cubicBezTo>
                        <a:pt x="1316175" y="555523"/>
                        <a:pt x="1317656" y="562872"/>
                        <a:pt x="1315556" y="566978"/>
                      </a:cubicBezTo>
                      <a:cubicBezTo>
                        <a:pt x="1313662" y="570662"/>
                        <a:pt x="1310438" y="572452"/>
                        <a:pt x="1305676" y="572452"/>
                      </a:cubicBezTo>
                      <a:cubicBezTo>
                        <a:pt x="1305282" y="572452"/>
                        <a:pt x="1304860" y="572443"/>
                        <a:pt x="1304466" y="572415"/>
                      </a:cubicBezTo>
                      <a:cubicBezTo>
                        <a:pt x="1303576" y="572359"/>
                        <a:pt x="1302882" y="572340"/>
                        <a:pt x="1302226" y="572340"/>
                      </a:cubicBezTo>
                      <a:cubicBezTo>
                        <a:pt x="1301392" y="572340"/>
                        <a:pt x="1300567" y="572377"/>
                        <a:pt x="1299742" y="572406"/>
                      </a:cubicBezTo>
                      <a:lnTo>
                        <a:pt x="1298364" y="572452"/>
                      </a:lnTo>
                      <a:cubicBezTo>
                        <a:pt x="1296873" y="572527"/>
                        <a:pt x="1295570" y="572565"/>
                        <a:pt x="1294380" y="572565"/>
                      </a:cubicBezTo>
                      <a:cubicBezTo>
                        <a:pt x="1291192" y="572565"/>
                        <a:pt x="1287012" y="572274"/>
                        <a:pt x="1282981" y="570062"/>
                      </a:cubicBezTo>
                      <a:lnTo>
                        <a:pt x="1282484" y="569790"/>
                      </a:lnTo>
                      <a:cubicBezTo>
                        <a:pt x="1279222" y="567990"/>
                        <a:pt x="1276147" y="566303"/>
                        <a:pt x="1272697" y="565778"/>
                      </a:cubicBezTo>
                      <a:cubicBezTo>
                        <a:pt x="1271507" y="565600"/>
                        <a:pt x="1270429" y="565459"/>
                        <a:pt x="1269435" y="565347"/>
                      </a:cubicBezTo>
                      <a:lnTo>
                        <a:pt x="1273100" y="606256"/>
                      </a:lnTo>
                      <a:cubicBezTo>
                        <a:pt x="1274685" y="605599"/>
                        <a:pt x="1276259" y="605281"/>
                        <a:pt x="1277900" y="605290"/>
                      </a:cubicBezTo>
                      <a:lnTo>
                        <a:pt x="1278500" y="605290"/>
                      </a:lnTo>
                      <a:cubicBezTo>
                        <a:pt x="1278594" y="605281"/>
                        <a:pt x="1278734" y="605271"/>
                        <a:pt x="1278884" y="605271"/>
                      </a:cubicBezTo>
                      <a:cubicBezTo>
                        <a:pt x="1280178" y="605271"/>
                        <a:pt x="1281462" y="605759"/>
                        <a:pt x="1282400" y="606593"/>
                      </a:cubicBezTo>
                      <a:cubicBezTo>
                        <a:pt x="1284246" y="608215"/>
                        <a:pt x="1284528" y="610671"/>
                        <a:pt x="1284565" y="611383"/>
                      </a:cubicBezTo>
                      <a:cubicBezTo>
                        <a:pt x="1284603" y="612658"/>
                        <a:pt x="1284818" y="613886"/>
                        <a:pt x="1285015" y="615077"/>
                      </a:cubicBezTo>
                      <a:lnTo>
                        <a:pt x="1285053" y="615292"/>
                      </a:lnTo>
                      <a:cubicBezTo>
                        <a:pt x="1285530" y="618236"/>
                        <a:pt x="1286027" y="621273"/>
                        <a:pt x="1284921" y="624488"/>
                      </a:cubicBezTo>
                      <a:lnTo>
                        <a:pt x="1282896" y="630507"/>
                      </a:lnTo>
                      <a:cubicBezTo>
                        <a:pt x="1281237" y="635494"/>
                        <a:pt x="1279709" y="639984"/>
                        <a:pt x="1277966" y="644484"/>
                      </a:cubicBezTo>
                      <a:lnTo>
                        <a:pt x="1277947" y="644484"/>
                      </a:lnTo>
                      <a:cubicBezTo>
                        <a:pt x="1277666" y="645215"/>
                        <a:pt x="1277281" y="646199"/>
                        <a:pt x="1276747" y="647155"/>
                      </a:cubicBezTo>
                      <a:lnTo>
                        <a:pt x="1276775" y="647483"/>
                      </a:lnTo>
                      <a:close/>
                      <a:moveTo>
                        <a:pt x="693130" y="486369"/>
                      </a:moveTo>
                      <a:cubicBezTo>
                        <a:pt x="690065" y="490925"/>
                        <a:pt x="687093" y="495396"/>
                        <a:pt x="684806" y="498846"/>
                      </a:cubicBezTo>
                      <a:lnTo>
                        <a:pt x="679922" y="506223"/>
                      </a:lnTo>
                      <a:cubicBezTo>
                        <a:pt x="680044" y="506214"/>
                        <a:pt x="680166" y="506205"/>
                        <a:pt x="680297" y="506195"/>
                      </a:cubicBezTo>
                      <a:cubicBezTo>
                        <a:pt x="681263" y="506102"/>
                        <a:pt x="682341" y="506055"/>
                        <a:pt x="683419" y="506055"/>
                      </a:cubicBezTo>
                      <a:cubicBezTo>
                        <a:pt x="687740" y="506055"/>
                        <a:pt x="691912" y="506824"/>
                        <a:pt x="695943" y="507573"/>
                      </a:cubicBezTo>
                      <a:cubicBezTo>
                        <a:pt x="696927" y="507770"/>
                        <a:pt x="697771" y="507930"/>
                        <a:pt x="698567" y="508070"/>
                      </a:cubicBezTo>
                      <a:lnTo>
                        <a:pt x="698577" y="508061"/>
                      </a:lnTo>
                      <a:close/>
                      <a:moveTo>
                        <a:pt x="1849565" y="484138"/>
                      </a:moveTo>
                      <a:lnTo>
                        <a:pt x="1853371" y="553938"/>
                      </a:lnTo>
                      <a:lnTo>
                        <a:pt x="1889012" y="533483"/>
                      </a:lnTo>
                      <a:cubicBezTo>
                        <a:pt x="1888805" y="528740"/>
                        <a:pt x="1890821" y="524775"/>
                        <a:pt x="1895180" y="521372"/>
                      </a:cubicBezTo>
                      <a:cubicBezTo>
                        <a:pt x="1895967" y="520763"/>
                        <a:pt x="1896942" y="519891"/>
                        <a:pt x="1897411" y="518625"/>
                      </a:cubicBezTo>
                      <a:cubicBezTo>
                        <a:pt x="1897608" y="518110"/>
                        <a:pt x="1897776" y="517726"/>
                        <a:pt x="1897945" y="517397"/>
                      </a:cubicBezTo>
                      <a:cubicBezTo>
                        <a:pt x="1898864" y="515673"/>
                        <a:pt x="1900636" y="514604"/>
                        <a:pt x="1902585" y="514604"/>
                      </a:cubicBezTo>
                      <a:cubicBezTo>
                        <a:pt x="1903279" y="514604"/>
                        <a:pt x="1903945" y="514735"/>
                        <a:pt x="1904563" y="514988"/>
                      </a:cubicBezTo>
                      <a:cubicBezTo>
                        <a:pt x="1905070" y="515185"/>
                        <a:pt x="1905651" y="515494"/>
                        <a:pt x="1906307" y="515898"/>
                      </a:cubicBezTo>
                      <a:cubicBezTo>
                        <a:pt x="1908032" y="516985"/>
                        <a:pt x="1909438" y="517538"/>
                        <a:pt x="1910479" y="517538"/>
                      </a:cubicBezTo>
                      <a:cubicBezTo>
                        <a:pt x="1911331" y="517538"/>
                        <a:pt x="1912147" y="517163"/>
                        <a:pt x="1913066" y="516347"/>
                      </a:cubicBezTo>
                      <a:close/>
                      <a:moveTo>
                        <a:pt x="1959965" y="483707"/>
                      </a:moveTo>
                      <a:cubicBezTo>
                        <a:pt x="1961211" y="483707"/>
                        <a:pt x="1962421" y="483997"/>
                        <a:pt x="1963471" y="484560"/>
                      </a:cubicBezTo>
                      <a:cubicBezTo>
                        <a:pt x="1965673" y="485713"/>
                        <a:pt x="1967304" y="487447"/>
                        <a:pt x="1968739" y="488975"/>
                      </a:cubicBezTo>
                      <a:lnTo>
                        <a:pt x="1969048" y="489303"/>
                      </a:lnTo>
                      <a:cubicBezTo>
                        <a:pt x="1969460" y="489753"/>
                        <a:pt x="1969873" y="490194"/>
                        <a:pt x="1970304" y="490587"/>
                      </a:cubicBezTo>
                      <a:cubicBezTo>
                        <a:pt x="1973051" y="493175"/>
                        <a:pt x="1975769" y="495528"/>
                        <a:pt x="1978872" y="495968"/>
                      </a:cubicBezTo>
                      <a:cubicBezTo>
                        <a:pt x="1980044" y="496137"/>
                        <a:pt x="1980944" y="496052"/>
                        <a:pt x="1981947" y="495818"/>
                      </a:cubicBezTo>
                      <a:cubicBezTo>
                        <a:pt x="1982022" y="495809"/>
                        <a:pt x="1982078" y="495790"/>
                        <a:pt x="1982144" y="495790"/>
                      </a:cubicBezTo>
                      <a:cubicBezTo>
                        <a:pt x="1982444" y="495753"/>
                        <a:pt x="1982706" y="495734"/>
                        <a:pt x="1982894" y="495734"/>
                      </a:cubicBezTo>
                      <a:cubicBezTo>
                        <a:pt x="1982997" y="495734"/>
                        <a:pt x="1983128" y="495734"/>
                        <a:pt x="1983278" y="495743"/>
                      </a:cubicBezTo>
                      <a:cubicBezTo>
                        <a:pt x="1984965" y="495856"/>
                        <a:pt x="1986934" y="497056"/>
                        <a:pt x="1989278" y="499418"/>
                      </a:cubicBezTo>
                      <a:cubicBezTo>
                        <a:pt x="1993224" y="503402"/>
                        <a:pt x="1993224" y="505595"/>
                        <a:pt x="1993224" y="506317"/>
                      </a:cubicBezTo>
                      <a:cubicBezTo>
                        <a:pt x="1993196" y="510086"/>
                        <a:pt x="1990965" y="513160"/>
                        <a:pt x="1987524" y="514201"/>
                      </a:cubicBezTo>
                      <a:cubicBezTo>
                        <a:pt x="1987524" y="514201"/>
                        <a:pt x="1987459" y="514267"/>
                        <a:pt x="1987459" y="514267"/>
                      </a:cubicBezTo>
                      <a:lnTo>
                        <a:pt x="1987300" y="514267"/>
                      </a:lnTo>
                      <a:cubicBezTo>
                        <a:pt x="1986925" y="514370"/>
                        <a:pt x="1986606" y="514445"/>
                        <a:pt x="1986278" y="514492"/>
                      </a:cubicBezTo>
                      <a:cubicBezTo>
                        <a:pt x="1985931" y="514548"/>
                        <a:pt x="1985622" y="514613"/>
                        <a:pt x="1985331" y="514688"/>
                      </a:cubicBezTo>
                      <a:cubicBezTo>
                        <a:pt x="1985003" y="514782"/>
                        <a:pt x="1984769" y="514857"/>
                        <a:pt x="1984562" y="514951"/>
                      </a:cubicBezTo>
                      <a:cubicBezTo>
                        <a:pt x="1984112" y="515157"/>
                        <a:pt x="1983784" y="515391"/>
                        <a:pt x="1983531" y="515682"/>
                      </a:cubicBezTo>
                      <a:cubicBezTo>
                        <a:pt x="1983072" y="516216"/>
                        <a:pt x="1982809" y="516994"/>
                        <a:pt x="1982706" y="518138"/>
                      </a:cubicBezTo>
                      <a:cubicBezTo>
                        <a:pt x="1982303" y="522731"/>
                        <a:pt x="1979200" y="524362"/>
                        <a:pt x="1976669" y="524362"/>
                      </a:cubicBezTo>
                      <a:cubicBezTo>
                        <a:pt x="1975526" y="524362"/>
                        <a:pt x="1974316" y="524081"/>
                        <a:pt x="1972985" y="523509"/>
                      </a:cubicBezTo>
                      <a:cubicBezTo>
                        <a:pt x="1971673" y="522975"/>
                        <a:pt x="1970576" y="522216"/>
                        <a:pt x="1969611" y="521550"/>
                      </a:cubicBezTo>
                      <a:lnTo>
                        <a:pt x="1969620" y="521541"/>
                      </a:lnTo>
                      <a:cubicBezTo>
                        <a:pt x="1968364" y="520669"/>
                        <a:pt x="1967595" y="520154"/>
                        <a:pt x="1966967" y="520154"/>
                      </a:cubicBezTo>
                      <a:cubicBezTo>
                        <a:pt x="1966977" y="520163"/>
                        <a:pt x="1966883" y="520191"/>
                        <a:pt x="1966620" y="520313"/>
                      </a:cubicBezTo>
                      <a:cubicBezTo>
                        <a:pt x="1967633" y="521485"/>
                        <a:pt x="1968167" y="523050"/>
                        <a:pt x="1968092" y="524738"/>
                      </a:cubicBezTo>
                      <a:cubicBezTo>
                        <a:pt x="1968045" y="526003"/>
                        <a:pt x="1967670" y="527212"/>
                        <a:pt x="1967033" y="528253"/>
                      </a:cubicBezTo>
                      <a:cubicBezTo>
                        <a:pt x="1967361" y="528187"/>
                        <a:pt x="1967717" y="528140"/>
                        <a:pt x="1968092" y="528140"/>
                      </a:cubicBezTo>
                      <a:cubicBezTo>
                        <a:pt x="1969348" y="528140"/>
                        <a:pt x="1971157" y="528618"/>
                        <a:pt x="1972582" y="530934"/>
                      </a:cubicBezTo>
                      <a:lnTo>
                        <a:pt x="1973641" y="532649"/>
                      </a:lnTo>
                      <a:cubicBezTo>
                        <a:pt x="1974973" y="534787"/>
                        <a:pt x="1976341" y="536989"/>
                        <a:pt x="1977766" y="539099"/>
                      </a:cubicBezTo>
                      <a:cubicBezTo>
                        <a:pt x="1980625" y="543279"/>
                        <a:pt x="1982135" y="547563"/>
                        <a:pt x="1982266" y="551819"/>
                      </a:cubicBezTo>
                      <a:cubicBezTo>
                        <a:pt x="1982294" y="552785"/>
                        <a:pt x="1982257" y="553722"/>
                        <a:pt x="1982144" y="554623"/>
                      </a:cubicBezTo>
                      <a:lnTo>
                        <a:pt x="1982144" y="554726"/>
                      </a:lnTo>
                      <a:cubicBezTo>
                        <a:pt x="1982088" y="555185"/>
                        <a:pt x="1982032" y="555607"/>
                        <a:pt x="1981956" y="556029"/>
                      </a:cubicBezTo>
                      <a:cubicBezTo>
                        <a:pt x="1981872" y="556488"/>
                        <a:pt x="1981778" y="556957"/>
                        <a:pt x="1981656" y="557416"/>
                      </a:cubicBezTo>
                      <a:cubicBezTo>
                        <a:pt x="1981141" y="559460"/>
                        <a:pt x="1980288" y="561513"/>
                        <a:pt x="1979135" y="563519"/>
                      </a:cubicBezTo>
                      <a:cubicBezTo>
                        <a:pt x="1981384" y="567522"/>
                        <a:pt x="1981366" y="571730"/>
                        <a:pt x="1981347" y="575452"/>
                      </a:cubicBezTo>
                      <a:cubicBezTo>
                        <a:pt x="1981328" y="578686"/>
                        <a:pt x="1981310" y="581480"/>
                        <a:pt x="1982678" y="583776"/>
                      </a:cubicBezTo>
                      <a:cubicBezTo>
                        <a:pt x="1983878" y="585857"/>
                        <a:pt x="1984600" y="589279"/>
                        <a:pt x="1981178" y="593882"/>
                      </a:cubicBezTo>
                      <a:cubicBezTo>
                        <a:pt x="1980578" y="594688"/>
                        <a:pt x="1978778" y="597144"/>
                        <a:pt x="1975769" y="597144"/>
                      </a:cubicBezTo>
                      <a:cubicBezTo>
                        <a:pt x="1974794" y="597144"/>
                        <a:pt x="1973398" y="596872"/>
                        <a:pt x="1972067" y="595625"/>
                      </a:cubicBezTo>
                      <a:cubicBezTo>
                        <a:pt x="1969470" y="598288"/>
                        <a:pt x="1965102" y="601184"/>
                        <a:pt x="1960649" y="601184"/>
                      </a:cubicBezTo>
                      <a:cubicBezTo>
                        <a:pt x="1960302" y="601184"/>
                        <a:pt x="1959890" y="601175"/>
                        <a:pt x="1959468" y="601118"/>
                      </a:cubicBezTo>
                      <a:cubicBezTo>
                        <a:pt x="1959037" y="601062"/>
                        <a:pt x="1958643" y="601043"/>
                        <a:pt x="1958352" y="601043"/>
                      </a:cubicBezTo>
                      <a:cubicBezTo>
                        <a:pt x="1958258" y="601334"/>
                        <a:pt x="1958090" y="601822"/>
                        <a:pt x="1957884" y="602609"/>
                      </a:cubicBezTo>
                      <a:cubicBezTo>
                        <a:pt x="1957855" y="602740"/>
                        <a:pt x="1957818" y="602900"/>
                        <a:pt x="1957790" y="603068"/>
                      </a:cubicBezTo>
                      <a:cubicBezTo>
                        <a:pt x="1957762" y="603246"/>
                        <a:pt x="1957724" y="603434"/>
                        <a:pt x="1957696" y="603621"/>
                      </a:cubicBezTo>
                      <a:cubicBezTo>
                        <a:pt x="1957237" y="606068"/>
                        <a:pt x="1956027" y="612452"/>
                        <a:pt x="1949559" y="612452"/>
                      </a:cubicBezTo>
                      <a:lnTo>
                        <a:pt x="1949175" y="612452"/>
                      </a:lnTo>
                      <a:cubicBezTo>
                        <a:pt x="1947459" y="612367"/>
                        <a:pt x="1945997" y="611927"/>
                        <a:pt x="1944797" y="611130"/>
                      </a:cubicBezTo>
                      <a:cubicBezTo>
                        <a:pt x="1943972" y="611927"/>
                        <a:pt x="1942604" y="612855"/>
                        <a:pt x="1940410" y="613389"/>
                      </a:cubicBezTo>
                      <a:cubicBezTo>
                        <a:pt x="1938554" y="613889"/>
                        <a:pt x="1937476" y="614376"/>
                        <a:pt x="1937176" y="614852"/>
                      </a:cubicBezTo>
                      <a:cubicBezTo>
                        <a:pt x="1935929" y="616811"/>
                        <a:pt x="1934026" y="617926"/>
                        <a:pt x="1931945" y="617926"/>
                      </a:cubicBezTo>
                      <a:cubicBezTo>
                        <a:pt x="1931158" y="617926"/>
                        <a:pt x="1930399" y="617767"/>
                        <a:pt x="1929695" y="617467"/>
                      </a:cubicBezTo>
                      <a:cubicBezTo>
                        <a:pt x="1929658" y="618123"/>
                        <a:pt x="1929573" y="618807"/>
                        <a:pt x="1929452" y="619501"/>
                      </a:cubicBezTo>
                      <a:cubicBezTo>
                        <a:pt x="1929255" y="620532"/>
                        <a:pt x="1929274" y="621751"/>
                        <a:pt x="1929292" y="623045"/>
                      </a:cubicBezTo>
                      <a:cubicBezTo>
                        <a:pt x="1929311" y="623851"/>
                        <a:pt x="1929320" y="624676"/>
                        <a:pt x="1929292" y="625510"/>
                      </a:cubicBezTo>
                      <a:cubicBezTo>
                        <a:pt x="1929283" y="625932"/>
                        <a:pt x="1929255" y="626335"/>
                        <a:pt x="1929217" y="626748"/>
                      </a:cubicBezTo>
                      <a:cubicBezTo>
                        <a:pt x="1929180" y="627150"/>
                        <a:pt x="1929133" y="627563"/>
                        <a:pt x="1929058" y="627975"/>
                      </a:cubicBezTo>
                      <a:cubicBezTo>
                        <a:pt x="1928992" y="628341"/>
                        <a:pt x="1928936" y="628632"/>
                        <a:pt x="1928861" y="628922"/>
                      </a:cubicBezTo>
                      <a:cubicBezTo>
                        <a:pt x="1928824" y="629091"/>
                        <a:pt x="1928777" y="629241"/>
                        <a:pt x="1928730" y="629400"/>
                      </a:cubicBezTo>
                      <a:lnTo>
                        <a:pt x="1928627" y="629738"/>
                      </a:lnTo>
                      <a:cubicBezTo>
                        <a:pt x="1928561" y="629963"/>
                        <a:pt x="1928477" y="630178"/>
                        <a:pt x="1928392" y="630385"/>
                      </a:cubicBezTo>
                      <a:lnTo>
                        <a:pt x="1928355" y="630478"/>
                      </a:lnTo>
                      <a:cubicBezTo>
                        <a:pt x="1928271" y="630685"/>
                        <a:pt x="1928177" y="630891"/>
                        <a:pt x="1928074" y="631097"/>
                      </a:cubicBezTo>
                      <a:cubicBezTo>
                        <a:pt x="1926499" y="634181"/>
                        <a:pt x="1923846" y="635119"/>
                        <a:pt x="1921887" y="635362"/>
                      </a:cubicBezTo>
                      <a:cubicBezTo>
                        <a:pt x="1921390" y="635409"/>
                        <a:pt x="1920996" y="635437"/>
                        <a:pt x="1920640" y="635437"/>
                      </a:cubicBezTo>
                      <a:cubicBezTo>
                        <a:pt x="1916150" y="635437"/>
                        <a:pt x="1914603" y="632081"/>
                        <a:pt x="1913853" y="630469"/>
                      </a:cubicBezTo>
                      <a:lnTo>
                        <a:pt x="1913609" y="629944"/>
                      </a:lnTo>
                      <a:cubicBezTo>
                        <a:pt x="1912541" y="627732"/>
                        <a:pt x="1911341" y="624751"/>
                        <a:pt x="1911566" y="621292"/>
                      </a:cubicBezTo>
                      <a:lnTo>
                        <a:pt x="1911603" y="620879"/>
                      </a:lnTo>
                      <a:cubicBezTo>
                        <a:pt x="1909335" y="619773"/>
                        <a:pt x="1907929" y="618264"/>
                        <a:pt x="1907404" y="616398"/>
                      </a:cubicBezTo>
                      <a:cubicBezTo>
                        <a:pt x="1906635" y="613652"/>
                        <a:pt x="1908013" y="611411"/>
                        <a:pt x="1909297" y="609762"/>
                      </a:cubicBezTo>
                      <a:cubicBezTo>
                        <a:pt x="1909447" y="609583"/>
                        <a:pt x="1909550" y="609452"/>
                        <a:pt x="1909654" y="609321"/>
                      </a:cubicBezTo>
                      <a:lnTo>
                        <a:pt x="1910038" y="608852"/>
                      </a:lnTo>
                      <a:cubicBezTo>
                        <a:pt x="1910459" y="608355"/>
                        <a:pt x="1910732" y="608008"/>
                        <a:pt x="1910938" y="607709"/>
                      </a:cubicBezTo>
                      <a:lnTo>
                        <a:pt x="1912775" y="605046"/>
                      </a:lnTo>
                      <a:cubicBezTo>
                        <a:pt x="1915428" y="601156"/>
                        <a:pt x="1918437" y="596741"/>
                        <a:pt x="1921952" y="592729"/>
                      </a:cubicBezTo>
                      <a:cubicBezTo>
                        <a:pt x="1924418" y="589916"/>
                        <a:pt x="1927333" y="587292"/>
                        <a:pt x="1931898" y="587217"/>
                      </a:cubicBezTo>
                      <a:cubicBezTo>
                        <a:pt x="1932892" y="587198"/>
                        <a:pt x="1934082" y="586785"/>
                        <a:pt x="1935414" y="586288"/>
                      </a:cubicBezTo>
                      <a:cubicBezTo>
                        <a:pt x="1937223" y="585632"/>
                        <a:pt x="1939267" y="584901"/>
                        <a:pt x="1941657" y="584901"/>
                      </a:cubicBezTo>
                      <a:cubicBezTo>
                        <a:pt x="1941957" y="584901"/>
                        <a:pt x="1942266" y="584911"/>
                        <a:pt x="1942594" y="584939"/>
                      </a:cubicBezTo>
                      <a:cubicBezTo>
                        <a:pt x="1942875" y="583195"/>
                        <a:pt x="1943457" y="581611"/>
                        <a:pt x="1944019" y="580073"/>
                      </a:cubicBezTo>
                      <a:lnTo>
                        <a:pt x="1944066" y="579942"/>
                      </a:lnTo>
                      <a:cubicBezTo>
                        <a:pt x="1944375" y="579108"/>
                        <a:pt x="1944675" y="578292"/>
                        <a:pt x="1944919" y="577496"/>
                      </a:cubicBezTo>
                      <a:cubicBezTo>
                        <a:pt x="1944994" y="577261"/>
                        <a:pt x="1945060" y="577027"/>
                        <a:pt x="1945116" y="576793"/>
                      </a:cubicBezTo>
                      <a:cubicBezTo>
                        <a:pt x="1945182" y="576502"/>
                        <a:pt x="1945228" y="576296"/>
                        <a:pt x="1945266" y="576090"/>
                      </a:cubicBezTo>
                      <a:lnTo>
                        <a:pt x="1945294" y="575930"/>
                      </a:lnTo>
                      <a:cubicBezTo>
                        <a:pt x="1945331" y="575743"/>
                        <a:pt x="1945360" y="575555"/>
                        <a:pt x="1945378" y="575368"/>
                      </a:cubicBezTo>
                      <a:lnTo>
                        <a:pt x="1945397" y="575199"/>
                      </a:lnTo>
                      <a:cubicBezTo>
                        <a:pt x="1945425" y="574946"/>
                        <a:pt x="1945444" y="574693"/>
                        <a:pt x="1945444" y="574449"/>
                      </a:cubicBezTo>
                      <a:cubicBezTo>
                        <a:pt x="1945453" y="574168"/>
                        <a:pt x="1945463" y="573915"/>
                        <a:pt x="1945491" y="573661"/>
                      </a:cubicBezTo>
                      <a:lnTo>
                        <a:pt x="1945528" y="573352"/>
                      </a:lnTo>
                      <a:cubicBezTo>
                        <a:pt x="1945547" y="573221"/>
                        <a:pt x="1945566" y="573081"/>
                        <a:pt x="1945585" y="572959"/>
                      </a:cubicBezTo>
                      <a:cubicBezTo>
                        <a:pt x="1945603" y="572874"/>
                        <a:pt x="1945622" y="572790"/>
                        <a:pt x="1945641" y="572715"/>
                      </a:cubicBezTo>
                      <a:cubicBezTo>
                        <a:pt x="1945688" y="572537"/>
                        <a:pt x="1945716" y="572424"/>
                        <a:pt x="1945744" y="572321"/>
                      </a:cubicBezTo>
                      <a:cubicBezTo>
                        <a:pt x="1945772" y="572218"/>
                        <a:pt x="1945800" y="572124"/>
                        <a:pt x="1945838" y="572031"/>
                      </a:cubicBezTo>
                      <a:cubicBezTo>
                        <a:pt x="1945875" y="571918"/>
                        <a:pt x="1945913" y="571834"/>
                        <a:pt x="1945941" y="571759"/>
                      </a:cubicBezTo>
                      <a:cubicBezTo>
                        <a:pt x="1945978" y="571656"/>
                        <a:pt x="1946025" y="571552"/>
                        <a:pt x="1946072" y="571459"/>
                      </a:cubicBezTo>
                      <a:cubicBezTo>
                        <a:pt x="1946110" y="571384"/>
                        <a:pt x="1946138" y="571327"/>
                        <a:pt x="1946175" y="571262"/>
                      </a:cubicBezTo>
                      <a:cubicBezTo>
                        <a:pt x="1946222" y="571168"/>
                        <a:pt x="1946278" y="571065"/>
                        <a:pt x="1946344" y="570971"/>
                      </a:cubicBezTo>
                      <a:lnTo>
                        <a:pt x="1946400" y="570887"/>
                      </a:lnTo>
                      <a:cubicBezTo>
                        <a:pt x="1946494" y="570746"/>
                        <a:pt x="1946569" y="570652"/>
                        <a:pt x="1946644" y="570559"/>
                      </a:cubicBezTo>
                      <a:cubicBezTo>
                        <a:pt x="1947769" y="569284"/>
                        <a:pt x="1949175" y="569153"/>
                        <a:pt x="1949737" y="569153"/>
                      </a:cubicBezTo>
                      <a:cubicBezTo>
                        <a:pt x="1951884" y="569153"/>
                        <a:pt x="1953215" y="570746"/>
                        <a:pt x="1953787" y="571430"/>
                      </a:cubicBezTo>
                      <a:cubicBezTo>
                        <a:pt x="1954049" y="571730"/>
                        <a:pt x="1954265" y="571946"/>
                        <a:pt x="1954424" y="572096"/>
                      </a:cubicBezTo>
                      <a:cubicBezTo>
                        <a:pt x="1954603" y="571937"/>
                        <a:pt x="1954856" y="571702"/>
                        <a:pt x="1955174" y="571374"/>
                      </a:cubicBezTo>
                      <a:cubicBezTo>
                        <a:pt x="1958258" y="568168"/>
                        <a:pt x="1963161" y="552832"/>
                        <a:pt x="1960349" y="548276"/>
                      </a:cubicBezTo>
                      <a:cubicBezTo>
                        <a:pt x="1959196" y="546410"/>
                        <a:pt x="1958465" y="544357"/>
                        <a:pt x="1958099" y="541995"/>
                      </a:cubicBezTo>
                      <a:lnTo>
                        <a:pt x="1958099" y="541901"/>
                      </a:lnTo>
                      <a:cubicBezTo>
                        <a:pt x="1958024" y="541376"/>
                        <a:pt x="1957968" y="540889"/>
                        <a:pt x="1957930" y="540411"/>
                      </a:cubicBezTo>
                      <a:lnTo>
                        <a:pt x="1957930" y="540308"/>
                      </a:lnTo>
                      <a:cubicBezTo>
                        <a:pt x="1957893" y="539764"/>
                        <a:pt x="1957865" y="539296"/>
                        <a:pt x="1957865" y="538827"/>
                      </a:cubicBezTo>
                      <a:lnTo>
                        <a:pt x="1957865" y="538686"/>
                      </a:lnTo>
                      <a:cubicBezTo>
                        <a:pt x="1957846" y="537796"/>
                        <a:pt x="1957865" y="536867"/>
                        <a:pt x="1957921" y="535855"/>
                      </a:cubicBezTo>
                      <a:cubicBezTo>
                        <a:pt x="1958015" y="534093"/>
                        <a:pt x="1958708" y="532668"/>
                        <a:pt x="1959974" y="531571"/>
                      </a:cubicBezTo>
                      <a:cubicBezTo>
                        <a:pt x="1957584" y="531327"/>
                        <a:pt x="1955737" y="529978"/>
                        <a:pt x="1955043" y="527925"/>
                      </a:cubicBezTo>
                      <a:cubicBezTo>
                        <a:pt x="1954940" y="527615"/>
                        <a:pt x="1954846" y="527306"/>
                        <a:pt x="1954762" y="526987"/>
                      </a:cubicBezTo>
                      <a:cubicBezTo>
                        <a:pt x="1954696" y="526762"/>
                        <a:pt x="1954603" y="526444"/>
                        <a:pt x="1954556" y="526331"/>
                      </a:cubicBezTo>
                      <a:cubicBezTo>
                        <a:pt x="1949306" y="517238"/>
                        <a:pt x="1949578" y="515269"/>
                        <a:pt x="1957527" y="507864"/>
                      </a:cubicBezTo>
                      <a:cubicBezTo>
                        <a:pt x="1957377" y="506289"/>
                        <a:pt x="1957302" y="504883"/>
                        <a:pt x="1957237" y="503514"/>
                      </a:cubicBezTo>
                      <a:cubicBezTo>
                        <a:pt x="1957021" y="499409"/>
                        <a:pt x="1956824" y="495565"/>
                        <a:pt x="1954762" y="492396"/>
                      </a:cubicBezTo>
                      <a:cubicBezTo>
                        <a:pt x="1953881" y="491037"/>
                        <a:pt x="1953618" y="489378"/>
                        <a:pt x="1954021" y="487719"/>
                      </a:cubicBezTo>
                      <a:cubicBezTo>
                        <a:pt x="1954612" y="485319"/>
                        <a:pt x="1957002" y="483707"/>
                        <a:pt x="1959965" y="483707"/>
                      </a:cubicBezTo>
                      <a:close/>
                      <a:moveTo>
                        <a:pt x="1843987" y="483501"/>
                      </a:moveTo>
                      <a:lnTo>
                        <a:pt x="1811937" y="496155"/>
                      </a:lnTo>
                      <a:lnTo>
                        <a:pt x="1845056" y="545173"/>
                      </a:lnTo>
                      <a:cubicBezTo>
                        <a:pt x="1845169" y="545267"/>
                        <a:pt x="1845272" y="545351"/>
                        <a:pt x="1845347" y="545426"/>
                      </a:cubicBezTo>
                      <a:cubicBezTo>
                        <a:pt x="1845975" y="546026"/>
                        <a:pt x="1846434" y="546776"/>
                        <a:pt x="1846706" y="547610"/>
                      </a:cubicBezTo>
                      <a:lnTo>
                        <a:pt x="1847550" y="548866"/>
                      </a:lnTo>
                      <a:close/>
                      <a:moveTo>
                        <a:pt x="579309" y="482779"/>
                      </a:moveTo>
                      <a:lnTo>
                        <a:pt x="468234" y="550873"/>
                      </a:lnTo>
                      <a:lnTo>
                        <a:pt x="550737" y="591763"/>
                      </a:lnTo>
                      <a:lnTo>
                        <a:pt x="550746" y="591754"/>
                      </a:lnTo>
                      <a:cubicBezTo>
                        <a:pt x="551074" y="590432"/>
                        <a:pt x="551899" y="589279"/>
                        <a:pt x="553081" y="588548"/>
                      </a:cubicBezTo>
                      <a:cubicBezTo>
                        <a:pt x="553605" y="588229"/>
                        <a:pt x="554158" y="588004"/>
                        <a:pt x="554749" y="587882"/>
                      </a:cubicBezTo>
                      <a:close/>
                      <a:moveTo>
                        <a:pt x="585431" y="480960"/>
                      </a:moveTo>
                      <a:lnTo>
                        <a:pt x="562708" y="578218"/>
                      </a:lnTo>
                      <a:cubicBezTo>
                        <a:pt x="563120" y="577936"/>
                        <a:pt x="563720" y="577580"/>
                        <a:pt x="564695" y="577083"/>
                      </a:cubicBezTo>
                      <a:cubicBezTo>
                        <a:pt x="566345" y="576230"/>
                        <a:pt x="567451" y="575574"/>
                        <a:pt x="567798" y="574459"/>
                      </a:cubicBezTo>
                      <a:cubicBezTo>
                        <a:pt x="567948" y="573971"/>
                        <a:pt x="568163" y="573465"/>
                        <a:pt x="568473" y="572865"/>
                      </a:cubicBezTo>
                      <a:cubicBezTo>
                        <a:pt x="568801" y="572181"/>
                        <a:pt x="569063" y="571646"/>
                        <a:pt x="569073" y="571365"/>
                      </a:cubicBezTo>
                      <a:cubicBezTo>
                        <a:pt x="569251" y="566144"/>
                        <a:pt x="572063" y="563378"/>
                        <a:pt x="577210" y="563378"/>
                      </a:cubicBezTo>
                      <a:cubicBezTo>
                        <a:pt x="577566" y="563378"/>
                        <a:pt x="577931" y="563388"/>
                        <a:pt x="578316" y="563416"/>
                      </a:cubicBezTo>
                      <a:cubicBezTo>
                        <a:pt x="578325" y="563416"/>
                        <a:pt x="578794" y="563453"/>
                        <a:pt x="578794" y="563453"/>
                      </a:cubicBezTo>
                      <a:cubicBezTo>
                        <a:pt x="578794" y="563453"/>
                        <a:pt x="579038" y="563491"/>
                        <a:pt x="579038" y="563491"/>
                      </a:cubicBezTo>
                      <a:lnTo>
                        <a:pt x="579112" y="563491"/>
                      </a:lnTo>
                      <a:cubicBezTo>
                        <a:pt x="579872" y="561532"/>
                        <a:pt x="581718" y="560200"/>
                        <a:pt x="583856" y="560135"/>
                      </a:cubicBezTo>
                      <a:cubicBezTo>
                        <a:pt x="585618" y="560088"/>
                        <a:pt x="586724" y="559910"/>
                        <a:pt x="587671" y="559516"/>
                      </a:cubicBezTo>
                      <a:lnTo>
                        <a:pt x="588552" y="559132"/>
                      </a:lnTo>
                      <a:cubicBezTo>
                        <a:pt x="590099" y="558485"/>
                        <a:pt x="591608" y="557866"/>
                        <a:pt x="593108" y="557285"/>
                      </a:cubicBezTo>
                      <a:cubicBezTo>
                        <a:pt x="593933" y="556966"/>
                        <a:pt x="594449" y="556038"/>
                        <a:pt x="594317" y="555110"/>
                      </a:cubicBezTo>
                      <a:cubicBezTo>
                        <a:pt x="592855" y="545089"/>
                        <a:pt x="598470" y="540374"/>
                        <a:pt x="604760" y="536765"/>
                      </a:cubicBezTo>
                      <a:cubicBezTo>
                        <a:pt x="608566" y="534580"/>
                        <a:pt x="612503" y="532330"/>
                        <a:pt x="617734" y="532330"/>
                      </a:cubicBezTo>
                      <a:lnTo>
                        <a:pt x="618193" y="532330"/>
                      </a:lnTo>
                      <a:cubicBezTo>
                        <a:pt x="619243" y="532321"/>
                        <a:pt x="620799" y="531806"/>
                        <a:pt x="622149" y="531009"/>
                      </a:cubicBezTo>
                      <a:cubicBezTo>
                        <a:pt x="623921" y="529968"/>
                        <a:pt x="626311" y="530090"/>
                        <a:pt x="627961" y="531346"/>
                      </a:cubicBezTo>
                      <a:cubicBezTo>
                        <a:pt x="629667" y="532621"/>
                        <a:pt x="630417" y="534777"/>
                        <a:pt x="629892" y="536840"/>
                      </a:cubicBezTo>
                      <a:cubicBezTo>
                        <a:pt x="629592" y="538011"/>
                        <a:pt x="629836" y="538967"/>
                        <a:pt x="630698" y="539952"/>
                      </a:cubicBezTo>
                      <a:cubicBezTo>
                        <a:pt x="631139" y="540448"/>
                        <a:pt x="631561" y="540739"/>
                        <a:pt x="631861" y="540739"/>
                      </a:cubicBezTo>
                      <a:cubicBezTo>
                        <a:pt x="632189" y="540739"/>
                        <a:pt x="632929" y="540496"/>
                        <a:pt x="634232" y="538864"/>
                      </a:cubicBezTo>
                      <a:cubicBezTo>
                        <a:pt x="638470" y="533484"/>
                        <a:pt x="644178" y="532002"/>
                        <a:pt x="649690" y="530578"/>
                      </a:cubicBezTo>
                      <a:lnTo>
                        <a:pt x="651490" y="530090"/>
                      </a:lnTo>
                      <a:cubicBezTo>
                        <a:pt x="653543" y="529528"/>
                        <a:pt x="655596" y="528628"/>
                        <a:pt x="657255" y="527897"/>
                      </a:cubicBezTo>
                      <a:lnTo>
                        <a:pt x="657836" y="527653"/>
                      </a:lnTo>
                      <a:cubicBezTo>
                        <a:pt x="658240" y="527493"/>
                        <a:pt x="658568" y="527259"/>
                        <a:pt x="658680" y="527062"/>
                      </a:cubicBezTo>
                      <a:cubicBezTo>
                        <a:pt x="658736" y="526959"/>
                        <a:pt x="658802" y="526856"/>
                        <a:pt x="658877" y="526753"/>
                      </a:cubicBezTo>
                      <a:cubicBezTo>
                        <a:pt x="658427" y="526819"/>
                        <a:pt x="657940" y="526809"/>
                        <a:pt x="657471" y="526753"/>
                      </a:cubicBezTo>
                      <a:cubicBezTo>
                        <a:pt x="655887" y="526603"/>
                        <a:pt x="654349" y="525722"/>
                        <a:pt x="653487" y="524456"/>
                      </a:cubicBezTo>
                      <a:lnTo>
                        <a:pt x="653459" y="524447"/>
                      </a:lnTo>
                      <a:cubicBezTo>
                        <a:pt x="652531" y="523078"/>
                        <a:pt x="652212" y="521503"/>
                        <a:pt x="652577" y="520116"/>
                      </a:cubicBezTo>
                      <a:cubicBezTo>
                        <a:pt x="651331" y="520097"/>
                        <a:pt x="649915" y="519750"/>
                        <a:pt x="647994" y="519019"/>
                      </a:cubicBezTo>
                      <a:cubicBezTo>
                        <a:pt x="647009" y="520032"/>
                        <a:pt x="645660" y="520613"/>
                        <a:pt x="644225" y="520613"/>
                      </a:cubicBezTo>
                      <a:cubicBezTo>
                        <a:pt x="644038" y="520613"/>
                        <a:pt x="643841" y="520604"/>
                        <a:pt x="643663" y="520585"/>
                      </a:cubicBezTo>
                      <a:cubicBezTo>
                        <a:pt x="641807" y="520388"/>
                        <a:pt x="640176" y="519188"/>
                        <a:pt x="639416" y="517472"/>
                      </a:cubicBezTo>
                      <a:cubicBezTo>
                        <a:pt x="638217" y="514726"/>
                        <a:pt x="638160" y="511679"/>
                        <a:pt x="639257" y="508670"/>
                      </a:cubicBezTo>
                      <a:cubicBezTo>
                        <a:pt x="639285" y="508604"/>
                        <a:pt x="639313" y="508530"/>
                        <a:pt x="639332" y="508464"/>
                      </a:cubicBezTo>
                      <a:close/>
                      <a:moveTo>
                        <a:pt x="1998802" y="480379"/>
                      </a:moveTo>
                      <a:cubicBezTo>
                        <a:pt x="2000723" y="480379"/>
                        <a:pt x="2002420" y="481504"/>
                        <a:pt x="2003123" y="483238"/>
                      </a:cubicBezTo>
                      <a:cubicBezTo>
                        <a:pt x="2003929" y="485169"/>
                        <a:pt x="2003395" y="487419"/>
                        <a:pt x="2001717" y="489097"/>
                      </a:cubicBezTo>
                      <a:lnTo>
                        <a:pt x="2001117" y="489688"/>
                      </a:lnTo>
                      <a:cubicBezTo>
                        <a:pt x="2000770" y="490006"/>
                        <a:pt x="2000470" y="490297"/>
                        <a:pt x="2000189" y="490606"/>
                      </a:cubicBezTo>
                      <a:lnTo>
                        <a:pt x="2000198" y="490597"/>
                      </a:lnTo>
                      <a:cubicBezTo>
                        <a:pt x="1999495" y="491356"/>
                        <a:pt x="1998202" y="492772"/>
                        <a:pt x="1996214" y="492772"/>
                      </a:cubicBezTo>
                      <a:cubicBezTo>
                        <a:pt x="1995080" y="492772"/>
                        <a:pt x="1993871" y="492219"/>
                        <a:pt x="1993149" y="491347"/>
                      </a:cubicBezTo>
                      <a:cubicBezTo>
                        <a:pt x="1991828" y="489781"/>
                        <a:pt x="1992156" y="487888"/>
                        <a:pt x="1992324" y="486875"/>
                      </a:cubicBezTo>
                      <a:cubicBezTo>
                        <a:pt x="1992746" y="484241"/>
                        <a:pt x="1993984" y="482319"/>
                        <a:pt x="1995989" y="481157"/>
                      </a:cubicBezTo>
                      <a:cubicBezTo>
                        <a:pt x="1996889" y="480641"/>
                        <a:pt x="1997836" y="480379"/>
                        <a:pt x="1998802" y="480379"/>
                      </a:cubicBezTo>
                      <a:close/>
                      <a:moveTo>
                        <a:pt x="1044728" y="478813"/>
                      </a:moveTo>
                      <a:lnTo>
                        <a:pt x="1049948" y="487953"/>
                      </a:lnTo>
                      <a:cubicBezTo>
                        <a:pt x="1050951" y="487878"/>
                        <a:pt x="1051851" y="487569"/>
                        <a:pt x="1052629" y="487016"/>
                      </a:cubicBezTo>
                      <a:cubicBezTo>
                        <a:pt x="1053257" y="486575"/>
                        <a:pt x="1053969" y="486294"/>
                        <a:pt x="1054719" y="486163"/>
                      </a:cubicBezTo>
                      <a:cubicBezTo>
                        <a:pt x="1054429" y="485853"/>
                        <a:pt x="1054167" y="485553"/>
                        <a:pt x="1053932" y="485235"/>
                      </a:cubicBezTo>
                      <a:lnTo>
                        <a:pt x="1053932" y="485244"/>
                      </a:lnTo>
                      <a:close/>
                      <a:moveTo>
                        <a:pt x="1035757" y="474708"/>
                      </a:moveTo>
                      <a:lnTo>
                        <a:pt x="1025698" y="492743"/>
                      </a:lnTo>
                      <a:cubicBezTo>
                        <a:pt x="1026158" y="492490"/>
                        <a:pt x="1026533" y="492144"/>
                        <a:pt x="1026851" y="491703"/>
                      </a:cubicBezTo>
                      <a:cubicBezTo>
                        <a:pt x="1027836" y="490344"/>
                        <a:pt x="1029420" y="489537"/>
                        <a:pt x="1031098" y="489537"/>
                      </a:cubicBezTo>
                      <a:cubicBezTo>
                        <a:pt x="1031501" y="489537"/>
                        <a:pt x="1031913" y="489575"/>
                        <a:pt x="1032241" y="489640"/>
                      </a:cubicBezTo>
                      <a:cubicBezTo>
                        <a:pt x="1033198" y="489847"/>
                        <a:pt x="1034163" y="489940"/>
                        <a:pt x="1035185" y="489940"/>
                      </a:cubicBezTo>
                      <a:cubicBezTo>
                        <a:pt x="1037425" y="489940"/>
                        <a:pt x="1039657" y="489500"/>
                        <a:pt x="1042009" y="489041"/>
                      </a:cubicBezTo>
                      <a:cubicBezTo>
                        <a:pt x="1042600" y="488928"/>
                        <a:pt x="1043181" y="488816"/>
                        <a:pt x="1043744" y="488713"/>
                      </a:cubicBezTo>
                      <a:lnTo>
                        <a:pt x="1043753" y="488713"/>
                      </a:lnTo>
                      <a:close/>
                      <a:moveTo>
                        <a:pt x="1024405" y="471005"/>
                      </a:moveTo>
                      <a:cubicBezTo>
                        <a:pt x="1025633" y="475467"/>
                        <a:pt x="1022989" y="478185"/>
                        <a:pt x="1020496" y="480070"/>
                      </a:cubicBezTo>
                      <a:cubicBezTo>
                        <a:pt x="1020477" y="480079"/>
                        <a:pt x="1020467" y="480098"/>
                        <a:pt x="1020458" y="480098"/>
                      </a:cubicBezTo>
                      <a:cubicBezTo>
                        <a:pt x="1020749" y="480210"/>
                        <a:pt x="1021086" y="480323"/>
                        <a:pt x="1021414" y="480426"/>
                      </a:cubicBezTo>
                      <a:cubicBezTo>
                        <a:pt x="1022783" y="480838"/>
                        <a:pt x="1023898" y="481804"/>
                        <a:pt x="1024536" y="483051"/>
                      </a:cubicBezTo>
                      <a:lnTo>
                        <a:pt x="1030920" y="471605"/>
                      </a:lnTo>
                      <a:lnTo>
                        <a:pt x="1024405" y="471014"/>
                      </a:lnTo>
                      <a:close/>
                      <a:moveTo>
                        <a:pt x="2010038" y="470064"/>
                      </a:moveTo>
                      <a:lnTo>
                        <a:pt x="2014335" y="474192"/>
                      </a:lnTo>
                      <a:cubicBezTo>
                        <a:pt x="2014447" y="475251"/>
                        <a:pt x="2014325" y="476217"/>
                        <a:pt x="2013978" y="477079"/>
                      </a:cubicBezTo>
                      <a:cubicBezTo>
                        <a:pt x="2013894" y="477304"/>
                        <a:pt x="2013781" y="477538"/>
                        <a:pt x="2013651" y="477754"/>
                      </a:cubicBezTo>
                      <a:cubicBezTo>
                        <a:pt x="2013529" y="477960"/>
                        <a:pt x="2013397" y="478148"/>
                        <a:pt x="2013247" y="478335"/>
                      </a:cubicBezTo>
                      <a:cubicBezTo>
                        <a:pt x="2013210" y="478373"/>
                        <a:pt x="2013172" y="478419"/>
                        <a:pt x="2013135" y="478457"/>
                      </a:cubicBezTo>
                      <a:cubicBezTo>
                        <a:pt x="2012985" y="478626"/>
                        <a:pt x="2012872" y="478738"/>
                        <a:pt x="2012760" y="478851"/>
                      </a:cubicBezTo>
                      <a:cubicBezTo>
                        <a:pt x="2012704" y="478898"/>
                        <a:pt x="2012657" y="478944"/>
                        <a:pt x="2012600" y="478991"/>
                      </a:cubicBezTo>
                      <a:cubicBezTo>
                        <a:pt x="2012451" y="479123"/>
                        <a:pt x="2012329" y="479216"/>
                        <a:pt x="2012216" y="479301"/>
                      </a:cubicBezTo>
                      <a:cubicBezTo>
                        <a:pt x="2012141" y="479357"/>
                        <a:pt x="2012057" y="479413"/>
                        <a:pt x="2011982" y="479460"/>
                      </a:cubicBezTo>
                      <a:cubicBezTo>
                        <a:pt x="2011860" y="479535"/>
                        <a:pt x="2011729" y="479610"/>
                        <a:pt x="2011607" y="479676"/>
                      </a:cubicBezTo>
                      <a:cubicBezTo>
                        <a:pt x="2011523" y="479722"/>
                        <a:pt x="2011438" y="479769"/>
                        <a:pt x="2011354" y="479807"/>
                      </a:cubicBezTo>
                      <a:cubicBezTo>
                        <a:pt x="2011222" y="479873"/>
                        <a:pt x="2011082" y="479929"/>
                        <a:pt x="2010951" y="479976"/>
                      </a:cubicBezTo>
                      <a:cubicBezTo>
                        <a:pt x="2010810" y="480032"/>
                        <a:pt x="2010754" y="480051"/>
                        <a:pt x="2010688" y="480069"/>
                      </a:cubicBezTo>
                      <a:cubicBezTo>
                        <a:pt x="2010529" y="480116"/>
                        <a:pt x="2010379" y="480154"/>
                        <a:pt x="2010219" y="480182"/>
                      </a:cubicBezTo>
                      <a:cubicBezTo>
                        <a:pt x="2010098" y="480210"/>
                        <a:pt x="2010041" y="480229"/>
                        <a:pt x="2009985" y="480229"/>
                      </a:cubicBezTo>
                      <a:cubicBezTo>
                        <a:pt x="2009760" y="480266"/>
                        <a:pt x="2009517" y="480285"/>
                        <a:pt x="2009282" y="480285"/>
                      </a:cubicBezTo>
                      <a:cubicBezTo>
                        <a:pt x="2009076" y="480285"/>
                        <a:pt x="2008870" y="480266"/>
                        <a:pt x="2008664" y="480229"/>
                      </a:cubicBezTo>
                      <a:cubicBezTo>
                        <a:pt x="2008420" y="480182"/>
                        <a:pt x="2008232" y="480125"/>
                        <a:pt x="2008036" y="480060"/>
                      </a:cubicBezTo>
                      <a:cubicBezTo>
                        <a:pt x="2007004" y="479713"/>
                        <a:pt x="2006114" y="479020"/>
                        <a:pt x="2005655" y="478204"/>
                      </a:cubicBezTo>
                      <a:cubicBezTo>
                        <a:pt x="2005514" y="477969"/>
                        <a:pt x="2005392" y="477688"/>
                        <a:pt x="2005289" y="477379"/>
                      </a:cubicBezTo>
                      <a:cubicBezTo>
                        <a:pt x="2005186" y="477051"/>
                        <a:pt x="2005130" y="476723"/>
                        <a:pt x="2005102" y="476376"/>
                      </a:cubicBezTo>
                      <a:cubicBezTo>
                        <a:pt x="2005092" y="476291"/>
                        <a:pt x="2005092" y="476207"/>
                        <a:pt x="2005092" y="476114"/>
                      </a:cubicBezTo>
                      <a:cubicBezTo>
                        <a:pt x="2005092" y="476038"/>
                        <a:pt x="2005092" y="475963"/>
                        <a:pt x="2005092" y="475888"/>
                      </a:cubicBezTo>
                      <a:cubicBezTo>
                        <a:pt x="2005092" y="475785"/>
                        <a:pt x="2005102" y="475682"/>
                        <a:pt x="2005111" y="475579"/>
                      </a:cubicBezTo>
                      <a:lnTo>
                        <a:pt x="2005139" y="475354"/>
                      </a:lnTo>
                      <a:cubicBezTo>
                        <a:pt x="2005158" y="475232"/>
                        <a:pt x="2005186" y="475110"/>
                        <a:pt x="2005214" y="474979"/>
                      </a:cubicBezTo>
                      <a:lnTo>
                        <a:pt x="2005261" y="474782"/>
                      </a:lnTo>
                      <a:cubicBezTo>
                        <a:pt x="2005317" y="474585"/>
                        <a:pt x="2005383" y="474389"/>
                        <a:pt x="2005458" y="474182"/>
                      </a:cubicBezTo>
                      <a:lnTo>
                        <a:pt x="2005476" y="474126"/>
                      </a:lnTo>
                      <a:cubicBezTo>
                        <a:pt x="2005570" y="473807"/>
                        <a:pt x="2005673" y="473461"/>
                        <a:pt x="2005823" y="473104"/>
                      </a:cubicBezTo>
                      <a:cubicBezTo>
                        <a:pt x="2006020" y="472617"/>
                        <a:pt x="2006264" y="472195"/>
                        <a:pt x="2006564" y="471820"/>
                      </a:cubicBezTo>
                      <a:close/>
                      <a:moveTo>
                        <a:pt x="2010032" y="470058"/>
                      </a:moveTo>
                      <a:lnTo>
                        <a:pt x="2010051" y="470058"/>
                      </a:lnTo>
                      <a:lnTo>
                        <a:pt x="2010038" y="470064"/>
                      </a:lnTo>
                      <a:close/>
                      <a:moveTo>
                        <a:pt x="992823" y="468146"/>
                      </a:moveTo>
                      <a:cubicBezTo>
                        <a:pt x="992711" y="470742"/>
                        <a:pt x="991127" y="472908"/>
                        <a:pt x="989823" y="474670"/>
                      </a:cubicBezTo>
                      <a:lnTo>
                        <a:pt x="989036" y="475776"/>
                      </a:lnTo>
                      <a:cubicBezTo>
                        <a:pt x="988249" y="476901"/>
                        <a:pt x="987892" y="477857"/>
                        <a:pt x="988052" y="478410"/>
                      </a:cubicBezTo>
                      <a:cubicBezTo>
                        <a:pt x="988211" y="478945"/>
                        <a:pt x="988951" y="479526"/>
                        <a:pt x="990105" y="480023"/>
                      </a:cubicBezTo>
                      <a:cubicBezTo>
                        <a:pt x="990686" y="480266"/>
                        <a:pt x="991248" y="480388"/>
                        <a:pt x="991820" y="480388"/>
                      </a:cubicBezTo>
                      <a:cubicBezTo>
                        <a:pt x="992992" y="480388"/>
                        <a:pt x="994173" y="479891"/>
                        <a:pt x="995167" y="479395"/>
                      </a:cubicBezTo>
                      <a:cubicBezTo>
                        <a:pt x="995973" y="478992"/>
                        <a:pt x="996760" y="478495"/>
                        <a:pt x="997510" y="478026"/>
                      </a:cubicBezTo>
                      <a:cubicBezTo>
                        <a:pt x="999422" y="476826"/>
                        <a:pt x="1001588" y="475467"/>
                        <a:pt x="1004288" y="475261"/>
                      </a:cubicBezTo>
                      <a:cubicBezTo>
                        <a:pt x="1007006" y="475064"/>
                        <a:pt x="1008506" y="473433"/>
                        <a:pt x="1008891" y="470273"/>
                      </a:cubicBezTo>
                      <a:lnTo>
                        <a:pt x="1008955" y="469617"/>
                      </a:lnTo>
                      <a:lnTo>
                        <a:pt x="1008956" y="469617"/>
                      </a:lnTo>
                      <a:lnTo>
                        <a:pt x="1008956" y="469608"/>
                      </a:lnTo>
                      <a:lnTo>
                        <a:pt x="1008955" y="469617"/>
                      </a:lnTo>
                      <a:close/>
                      <a:moveTo>
                        <a:pt x="1956374" y="466299"/>
                      </a:moveTo>
                      <a:lnTo>
                        <a:pt x="1954828" y="468905"/>
                      </a:lnTo>
                      <a:cubicBezTo>
                        <a:pt x="1954884" y="469074"/>
                        <a:pt x="1954931" y="469242"/>
                        <a:pt x="1954987" y="469411"/>
                      </a:cubicBezTo>
                      <a:lnTo>
                        <a:pt x="1955015" y="469505"/>
                      </a:lnTo>
                      <a:cubicBezTo>
                        <a:pt x="1955493" y="471080"/>
                        <a:pt x="1956037" y="472870"/>
                        <a:pt x="1955990" y="474820"/>
                      </a:cubicBezTo>
                      <a:cubicBezTo>
                        <a:pt x="1955981" y="475504"/>
                        <a:pt x="1956074" y="476057"/>
                        <a:pt x="1956290" y="476470"/>
                      </a:cubicBezTo>
                      <a:cubicBezTo>
                        <a:pt x="1956299" y="476470"/>
                        <a:pt x="1956309" y="476470"/>
                        <a:pt x="1956309" y="476470"/>
                      </a:cubicBezTo>
                      <a:lnTo>
                        <a:pt x="1956299" y="476479"/>
                      </a:lnTo>
                      <a:cubicBezTo>
                        <a:pt x="1957012" y="474032"/>
                        <a:pt x="1959468" y="472298"/>
                        <a:pt x="1961999" y="472570"/>
                      </a:cubicBezTo>
                      <a:cubicBezTo>
                        <a:pt x="1961896" y="472401"/>
                        <a:pt x="1961774" y="472242"/>
                        <a:pt x="1961652" y="472130"/>
                      </a:cubicBezTo>
                      <a:cubicBezTo>
                        <a:pt x="1959618" y="470302"/>
                        <a:pt x="1957846" y="468342"/>
                        <a:pt x="1956374" y="466299"/>
                      </a:cubicBezTo>
                      <a:close/>
                      <a:moveTo>
                        <a:pt x="1046612" y="466083"/>
                      </a:moveTo>
                      <a:lnTo>
                        <a:pt x="1041400" y="469092"/>
                      </a:lnTo>
                      <a:lnTo>
                        <a:pt x="1041400" y="469111"/>
                      </a:lnTo>
                      <a:lnTo>
                        <a:pt x="1054279" y="478101"/>
                      </a:lnTo>
                      <a:cubicBezTo>
                        <a:pt x="1054457" y="477839"/>
                        <a:pt x="1054645" y="477576"/>
                        <a:pt x="1054851" y="477295"/>
                      </a:cubicBezTo>
                      <a:cubicBezTo>
                        <a:pt x="1055338" y="476620"/>
                        <a:pt x="1055751" y="476048"/>
                        <a:pt x="1055957" y="475532"/>
                      </a:cubicBezTo>
                      <a:cubicBezTo>
                        <a:pt x="1056538" y="474051"/>
                        <a:pt x="1056566" y="472533"/>
                        <a:pt x="1056041" y="471755"/>
                      </a:cubicBezTo>
                      <a:cubicBezTo>
                        <a:pt x="1055929" y="471576"/>
                        <a:pt x="1055648" y="471173"/>
                        <a:pt x="1054710" y="471173"/>
                      </a:cubicBezTo>
                      <a:lnTo>
                        <a:pt x="1054335" y="471173"/>
                      </a:lnTo>
                      <a:cubicBezTo>
                        <a:pt x="1049592" y="471173"/>
                        <a:pt x="1047709" y="468699"/>
                        <a:pt x="1046612" y="466083"/>
                      </a:cubicBezTo>
                      <a:close/>
                      <a:moveTo>
                        <a:pt x="1100166" y="463908"/>
                      </a:moveTo>
                      <a:lnTo>
                        <a:pt x="1100156" y="463918"/>
                      </a:lnTo>
                      <a:lnTo>
                        <a:pt x="1100158" y="463911"/>
                      </a:lnTo>
                      <a:close/>
                      <a:moveTo>
                        <a:pt x="302819" y="463740"/>
                      </a:moveTo>
                      <a:lnTo>
                        <a:pt x="328625" y="583570"/>
                      </a:lnTo>
                      <a:lnTo>
                        <a:pt x="396110" y="506036"/>
                      </a:lnTo>
                      <a:lnTo>
                        <a:pt x="396100" y="506036"/>
                      </a:lnTo>
                      <a:close/>
                      <a:moveTo>
                        <a:pt x="297081" y="463543"/>
                      </a:moveTo>
                      <a:lnTo>
                        <a:pt x="261806" y="488872"/>
                      </a:lnTo>
                      <a:cubicBezTo>
                        <a:pt x="261393" y="493072"/>
                        <a:pt x="260484" y="496540"/>
                        <a:pt x="258975" y="499755"/>
                      </a:cubicBezTo>
                      <a:cubicBezTo>
                        <a:pt x="257297" y="503308"/>
                        <a:pt x="255975" y="507255"/>
                        <a:pt x="254813" y="510732"/>
                      </a:cubicBezTo>
                      <a:cubicBezTo>
                        <a:pt x="252938" y="516357"/>
                        <a:pt x="251157" y="521682"/>
                        <a:pt x="248110" y="526753"/>
                      </a:cubicBezTo>
                      <a:cubicBezTo>
                        <a:pt x="247276" y="528131"/>
                        <a:pt x="246816" y="530371"/>
                        <a:pt x="246920" y="532443"/>
                      </a:cubicBezTo>
                      <a:cubicBezTo>
                        <a:pt x="247248" y="538621"/>
                        <a:pt x="247229" y="544620"/>
                        <a:pt x="243507" y="550235"/>
                      </a:cubicBezTo>
                      <a:cubicBezTo>
                        <a:pt x="243095" y="550854"/>
                        <a:pt x="243404" y="551913"/>
                        <a:pt x="243798" y="552963"/>
                      </a:cubicBezTo>
                      <a:lnTo>
                        <a:pt x="243789" y="552963"/>
                      </a:lnTo>
                      <a:cubicBezTo>
                        <a:pt x="244988" y="556038"/>
                        <a:pt x="244689" y="559066"/>
                        <a:pt x="244314" y="561663"/>
                      </a:cubicBezTo>
                      <a:cubicBezTo>
                        <a:pt x="243986" y="563913"/>
                        <a:pt x="244276" y="566003"/>
                        <a:pt x="245223" y="568215"/>
                      </a:cubicBezTo>
                      <a:lnTo>
                        <a:pt x="323385" y="585726"/>
                      </a:lnTo>
                      <a:close/>
                      <a:moveTo>
                        <a:pt x="1934177" y="454647"/>
                      </a:moveTo>
                      <a:lnTo>
                        <a:pt x="1854719" y="479849"/>
                      </a:lnTo>
                      <a:lnTo>
                        <a:pt x="1854711" y="479845"/>
                      </a:lnTo>
                      <a:lnTo>
                        <a:pt x="1854702" y="479854"/>
                      </a:lnTo>
                      <a:lnTo>
                        <a:pt x="1854719" y="479849"/>
                      </a:lnTo>
                      <a:lnTo>
                        <a:pt x="1917059" y="511482"/>
                      </a:lnTo>
                      <a:cubicBezTo>
                        <a:pt x="1917856" y="510320"/>
                        <a:pt x="1918362" y="509336"/>
                        <a:pt x="1918700" y="508333"/>
                      </a:cubicBezTo>
                      <a:cubicBezTo>
                        <a:pt x="1920078" y="504161"/>
                        <a:pt x="1921915" y="499915"/>
                        <a:pt x="1923396" y="496502"/>
                      </a:cubicBezTo>
                      <a:lnTo>
                        <a:pt x="1923462" y="496352"/>
                      </a:lnTo>
                      <a:cubicBezTo>
                        <a:pt x="1926883" y="488441"/>
                        <a:pt x="1930417" y="480266"/>
                        <a:pt x="1930605" y="471427"/>
                      </a:cubicBezTo>
                      <a:cubicBezTo>
                        <a:pt x="1930614" y="471117"/>
                        <a:pt x="1930652" y="470826"/>
                        <a:pt x="1930699" y="470555"/>
                      </a:cubicBezTo>
                      <a:cubicBezTo>
                        <a:pt x="1930820" y="469945"/>
                        <a:pt x="1931008" y="469439"/>
                        <a:pt x="1931299" y="468774"/>
                      </a:cubicBezTo>
                      <a:lnTo>
                        <a:pt x="1931430" y="468464"/>
                      </a:lnTo>
                      <a:cubicBezTo>
                        <a:pt x="1931514" y="468267"/>
                        <a:pt x="1931589" y="468108"/>
                        <a:pt x="1931636" y="467930"/>
                      </a:cubicBezTo>
                      <a:cubicBezTo>
                        <a:pt x="1932695" y="464293"/>
                        <a:pt x="1933914" y="459550"/>
                        <a:pt x="1934177" y="454647"/>
                      </a:cubicBezTo>
                      <a:close/>
                      <a:moveTo>
                        <a:pt x="1039760" y="454590"/>
                      </a:moveTo>
                      <a:lnTo>
                        <a:pt x="1038973" y="463449"/>
                      </a:lnTo>
                      <a:lnTo>
                        <a:pt x="1038972" y="463449"/>
                      </a:lnTo>
                      <a:lnTo>
                        <a:pt x="1038972" y="463458"/>
                      </a:lnTo>
                      <a:lnTo>
                        <a:pt x="1038973" y="463449"/>
                      </a:lnTo>
                      <a:lnTo>
                        <a:pt x="1044212" y="460421"/>
                      </a:lnTo>
                      <a:cubicBezTo>
                        <a:pt x="1043003" y="458387"/>
                        <a:pt x="1041428" y="456531"/>
                        <a:pt x="1039760" y="454590"/>
                      </a:cubicBezTo>
                      <a:close/>
                      <a:moveTo>
                        <a:pt x="1150158" y="454441"/>
                      </a:moveTo>
                      <a:cubicBezTo>
                        <a:pt x="1145930" y="456062"/>
                        <a:pt x="1141721" y="458359"/>
                        <a:pt x="1137644" y="461274"/>
                      </a:cubicBezTo>
                      <a:cubicBezTo>
                        <a:pt x="1136472" y="462099"/>
                        <a:pt x="1135506" y="462699"/>
                        <a:pt x="1134691" y="463084"/>
                      </a:cubicBezTo>
                      <a:cubicBezTo>
                        <a:pt x="1132535" y="464143"/>
                        <a:pt x="1129891" y="463543"/>
                        <a:pt x="1128382" y="461743"/>
                      </a:cubicBezTo>
                      <a:lnTo>
                        <a:pt x="1128373" y="461743"/>
                      </a:lnTo>
                      <a:lnTo>
                        <a:pt x="1123526" y="524897"/>
                      </a:lnTo>
                      <a:lnTo>
                        <a:pt x="1193439" y="524897"/>
                      </a:lnTo>
                      <a:close/>
                      <a:moveTo>
                        <a:pt x="1112774" y="450907"/>
                      </a:moveTo>
                      <a:cubicBezTo>
                        <a:pt x="1112211" y="451684"/>
                        <a:pt x="1111499" y="452322"/>
                        <a:pt x="1110693" y="452772"/>
                      </a:cubicBezTo>
                      <a:cubicBezTo>
                        <a:pt x="1111059" y="453006"/>
                        <a:pt x="1111443" y="453250"/>
                        <a:pt x="1111865" y="453512"/>
                      </a:cubicBezTo>
                      <a:cubicBezTo>
                        <a:pt x="1112905" y="454159"/>
                        <a:pt x="1113908" y="454787"/>
                        <a:pt x="1114874" y="455528"/>
                      </a:cubicBezTo>
                      <a:lnTo>
                        <a:pt x="1115024" y="455462"/>
                      </a:lnTo>
                      <a:lnTo>
                        <a:pt x="1115033" y="455443"/>
                      </a:lnTo>
                      <a:cubicBezTo>
                        <a:pt x="1116411" y="454825"/>
                        <a:pt x="1117770" y="454178"/>
                        <a:pt x="1119148" y="453531"/>
                      </a:cubicBezTo>
                      <a:cubicBezTo>
                        <a:pt x="1119064" y="453550"/>
                        <a:pt x="1118970" y="453569"/>
                        <a:pt x="1118886" y="453578"/>
                      </a:cubicBezTo>
                      <a:cubicBezTo>
                        <a:pt x="1118445" y="453644"/>
                        <a:pt x="1118117" y="453672"/>
                        <a:pt x="1117873" y="453672"/>
                      </a:cubicBezTo>
                      <a:cubicBezTo>
                        <a:pt x="1116599" y="453672"/>
                        <a:pt x="1115239" y="453006"/>
                        <a:pt x="1114527" y="452031"/>
                      </a:cubicBezTo>
                      <a:cubicBezTo>
                        <a:pt x="1114396" y="451938"/>
                        <a:pt x="1114039" y="451703"/>
                        <a:pt x="1113674" y="451488"/>
                      </a:cubicBezTo>
                      <a:cubicBezTo>
                        <a:pt x="1113393" y="451310"/>
                        <a:pt x="1113093" y="451122"/>
                        <a:pt x="1112774" y="450907"/>
                      </a:cubicBezTo>
                      <a:close/>
                      <a:moveTo>
                        <a:pt x="1609099" y="449922"/>
                      </a:moveTo>
                      <a:lnTo>
                        <a:pt x="1527937" y="502539"/>
                      </a:lnTo>
                      <a:lnTo>
                        <a:pt x="1582036" y="543720"/>
                      </a:lnTo>
                      <a:lnTo>
                        <a:pt x="1609090" y="449932"/>
                      </a:lnTo>
                      <a:close/>
                      <a:moveTo>
                        <a:pt x="683878" y="449538"/>
                      </a:moveTo>
                      <a:lnTo>
                        <a:pt x="591899" y="477342"/>
                      </a:lnTo>
                      <a:lnTo>
                        <a:pt x="640063" y="501921"/>
                      </a:lnTo>
                      <a:cubicBezTo>
                        <a:pt x="640401" y="501433"/>
                        <a:pt x="640804" y="501011"/>
                        <a:pt x="641272" y="500674"/>
                      </a:cubicBezTo>
                      <a:cubicBezTo>
                        <a:pt x="641413" y="500571"/>
                        <a:pt x="641554" y="500440"/>
                        <a:pt x="641741" y="500233"/>
                      </a:cubicBezTo>
                      <a:cubicBezTo>
                        <a:pt x="641844" y="500121"/>
                        <a:pt x="641957" y="500008"/>
                        <a:pt x="642069" y="499905"/>
                      </a:cubicBezTo>
                      <a:cubicBezTo>
                        <a:pt x="642397" y="499596"/>
                        <a:pt x="642810" y="499287"/>
                        <a:pt x="643316" y="498977"/>
                      </a:cubicBezTo>
                      <a:cubicBezTo>
                        <a:pt x="644141" y="498462"/>
                        <a:pt x="644282" y="498284"/>
                        <a:pt x="644300" y="498237"/>
                      </a:cubicBezTo>
                      <a:cubicBezTo>
                        <a:pt x="644291" y="498246"/>
                        <a:pt x="644272" y="498199"/>
                        <a:pt x="644253" y="498143"/>
                      </a:cubicBezTo>
                      <a:cubicBezTo>
                        <a:pt x="643654" y="496268"/>
                        <a:pt x="642547" y="495200"/>
                        <a:pt x="640982" y="494984"/>
                      </a:cubicBezTo>
                      <a:cubicBezTo>
                        <a:pt x="638470" y="494628"/>
                        <a:pt x="636107" y="494684"/>
                        <a:pt x="633914" y="495143"/>
                      </a:cubicBezTo>
                      <a:cubicBezTo>
                        <a:pt x="633529" y="495218"/>
                        <a:pt x="633173" y="495256"/>
                        <a:pt x="632835" y="495256"/>
                      </a:cubicBezTo>
                      <a:cubicBezTo>
                        <a:pt x="630905" y="495256"/>
                        <a:pt x="629142" y="494196"/>
                        <a:pt x="628223" y="492509"/>
                      </a:cubicBezTo>
                      <a:cubicBezTo>
                        <a:pt x="627108" y="490466"/>
                        <a:pt x="627455" y="487972"/>
                        <a:pt x="629095" y="486313"/>
                      </a:cubicBezTo>
                      <a:cubicBezTo>
                        <a:pt x="629714" y="485685"/>
                        <a:pt x="630342" y="485000"/>
                        <a:pt x="631017" y="484222"/>
                      </a:cubicBezTo>
                      <a:cubicBezTo>
                        <a:pt x="632751" y="482207"/>
                        <a:pt x="635610" y="479526"/>
                        <a:pt x="640354" y="479526"/>
                      </a:cubicBezTo>
                      <a:cubicBezTo>
                        <a:pt x="641300" y="479526"/>
                        <a:pt x="642266" y="479620"/>
                        <a:pt x="643213" y="479816"/>
                      </a:cubicBezTo>
                      <a:cubicBezTo>
                        <a:pt x="645106" y="480210"/>
                        <a:pt x="647216" y="480529"/>
                        <a:pt x="649653" y="480791"/>
                      </a:cubicBezTo>
                      <a:cubicBezTo>
                        <a:pt x="651527" y="480979"/>
                        <a:pt x="653159" y="482179"/>
                        <a:pt x="653909" y="483913"/>
                      </a:cubicBezTo>
                      <a:cubicBezTo>
                        <a:pt x="654556" y="485375"/>
                        <a:pt x="654499" y="487016"/>
                        <a:pt x="653759" y="488431"/>
                      </a:cubicBezTo>
                      <a:cubicBezTo>
                        <a:pt x="653778" y="488460"/>
                        <a:pt x="653806" y="488534"/>
                        <a:pt x="653881" y="488628"/>
                      </a:cubicBezTo>
                      <a:cubicBezTo>
                        <a:pt x="655446" y="490569"/>
                        <a:pt x="656683" y="491375"/>
                        <a:pt x="658755" y="491609"/>
                      </a:cubicBezTo>
                      <a:cubicBezTo>
                        <a:pt x="658464" y="491356"/>
                        <a:pt x="658202" y="491131"/>
                        <a:pt x="658062" y="491019"/>
                      </a:cubicBezTo>
                      <a:cubicBezTo>
                        <a:pt x="656290" y="489556"/>
                        <a:pt x="655680" y="487138"/>
                        <a:pt x="656533" y="485010"/>
                      </a:cubicBezTo>
                      <a:cubicBezTo>
                        <a:pt x="657340" y="483013"/>
                        <a:pt x="659252" y="481720"/>
                        <a:pt x="661408" y="481720"/>
                      </a:cubicBezTo>
                      <a:cubicBezTo>
                        <a:pt x="661539" y="481720"/>
                        <a:pt x="661661" y="481720"/>
                        <a:pt x="661802" y="481729"/>
                      </a:cubicBezTo>
                      <a:cubicBezTo>
                        <a:pt x="663058" y="481823"/>
                        <a:pt x="664323" y="481935"/>
                        <a:pt x="665580" y="482057"/>
                      </a:cubicBezTo>
                      <a:cubicBezTo>
                        <a:pt x="667623" y="482282"/>
                        <a:pt x="669226" y="482385"/>
                        <a:pt x="670801" y="482385"/>
                      </a:cubicBezTo>
                      <a:cubicBezTo>
                        <a:pt x="677063" y="482385"/>
                        <a:pt x="681263" y="480388"/>
                        <a:pt x="683990" y="476095"/>
                      </a:cubicBezTo>
                      <a:cubicBezTo>
                        <a:pt x="685265" y="474089"/>
                        <a:pt x="687122" y="472908"/>
                        <a:pt x="689643" y="472495"/>
                      </a:cubicBezTo>
                      <a:close/>
                      <a:moveTo>
                        <a:pt x="1004166" y="449453"/>
                      </a:moveTo>
                      <a:cubicBezTo>
                        <a:pt x="1000454" y="449453"/>
                        <a:pt x="1000135" y="450831"/>
                        <a:pt x="999919" y="451741"/>
                      </a:cubicBezTo>
                      <a:cubicBezTo>
                        <a:pt x="999376" y="454150"/>
                        <a:pt x="998532" y="455734"/>
                        <a:pt x="997257" y="456747"/>
                      </a:cubicBezTo>
                      <a:cubicBezTo>
                        <a:pt x="996723" y="457178"/>
                        <a:pt x="996095" y="457497"/>
                        <a:pt x="995401" y="457693"/>
                      </a:cubicBezTo>
                      <a:cubicBezTo>
                        <a:pt x="995082" y="457778"/>
                        <a:pt x="994407" y="457937"/>
                        <a:pt x="993470" y="457937"/>
                      </a:cubicBezTo>
                      <a:cubicBezTo>
                        <a:pt x="992814" y="457937"/>
                        <a:pt x="992092" y="457862"/>
                        <a:pt x="991323" y="457703"/>
                      </a:cubicBezTo>
                      <a:lnTo>
                        <a:pt x="991239" y="457703"/>
                      </a:lnTo>
                      <a:cubicBezTo>
                        <a:pt x="991211" y="457693"/>
                        <a:pt x="991136" y="457693"/>
                        <a:pt x="991070" y="457693"/>
                      </a:cubicBezTo>
                      <a:cubicBezTo>
                        <a:pt x="990958" y="457693"/>
                        <a:pt x="990761" y="457693"/>
                        <a:pt x="990761" y="458500"/>
                      </a:cubicBezTo>
                      <a:cubicBezTo>
                        <a:pt x="990761" y="458893"/>
                        <a:pt x="990723" y="459334"/>
                        <a:pt x="990686" y="459784"/>
                      </a:cubicBezTo>
                      <a:lnTo>
                        <a:pt x="990095" y="459849"/>
                      </a:lnTo>
                      <a:lnTo>
                        <a:pt x="990114" y="459859"/>
                      </a:lnTo>
                      <a:lnTo>
                        <a:pt x="990695" y="459906"/>
                      </a:lnTo>
                      <a:cubicBezTo>
                        <a:pt x="990648" y="460468"/>
                        <a:pt x="990592" y="461087"/>
                        <a:pt x="990592" y="461612"/>
                      </a:cubicBezTo>
                      <a:lnTo>
                        <a:pt x="1009106" y="463299"/>
                      </a:lnTo>
                      <a:cubicBezTo>
                        <a:pt x="1009237" y="460403"/>
                        <a:pt x="1009771" y="457365"/>
                        <a:pt x="1012097" y="454553"/>
                      </a:cubicBezTo>
                      <a:cubicBezTo>
                        <a:pt x="1012134" y="453981"/>
                        <a:pt x="1012256" y="453409"/>
                        <a:pt x="1012471" y="452875"/>
                      </a:cubicBezTo>
                      <a:cubicBezTo>
                        <a:pt x="1011646" y="452472"/>
                        <a:pt x="1010953" y="451881"/>
                        <a:pt x="1010465" y="451132"/>
                      </a:cubicBezTo>
                      <a:cubicBezTo>
                        <a:pt x="1010306" y="450925"/>
                        <a:pt x="1010165" y="450682"/>
                        <a:pt x="1010034" y="450419"/>
                      </a:cubicBezTo>
                      <a:cubicBezTo>
                        <a:pt x="1009762" y="450344"/>
                        <a:pt x="1009490" y="450250"/>
                        <a:pt x="1009228" y="450138"/>
                      </a:cubicBezTo>
                      <a:cubicBezTo>
                        <a:pt x="1008956" y="450016"/>
                        <a:pt x="1008628" y="449922"/>
                        <a:pt x="1008225" y="449847"/>
                      </a:cubicBezTo>
                      <a:cubicBezTo>
                        <a:pt x="1006613" y="449585"/>
                        <a:pt x="1005281" y="449453"/>
                        <a:pt x="1004166" y="449453"/>
                      </a:cubicBezTo>
                      <a:close/>
                      <a:moveTo>
                        <a:pt x="1950731" y="449360"/>
                      </a:moveTo>
                      <a:lnTo>
                        <a:pt x="1949147" y="449866"/>
                      </a:lnTo>
                      <a:cubicBezTo>
                        <a:pt x="1949316" y="450260"/>
                        <a:pt x="1949484" y="450653"/>
                        <a:pt x="1949644" y="451047"/>
                      </a:cubicBezTo>
                      <a:cubicBezTo>
                        <a:pt x="1950272" y="452538"/>
                        <a:pt x="1950919" y="454047"/>
                        <a:pt x="1951509" y="455594"/>
                      </a:cubicBezTo>
                      <a:cubicBezTo>
                        <a:pt x="1951078" y="453719"/>
                        <a:pt x="1950825" y="451778"/>
                        <a:pt x="1950750" y="449772"/>
                      </a:cubicBezTo>
                      <a:cubicBezTo>
                        <a:pt x="1950741" y="449650"/>
                        <a:pt x="1950741" y="449510"/>
                        <a:pt x="1950741" y="449369"/>
                      </a:cubicBezTo>
                      <a:close/>
                      <a:moveTo>
                        <a:pt x="1615192" y="448985"/>
                      </a:moveTo>
                      <a:lnTo>
                        <a:pt x="1587323" y="545576"/>
                      </a:lnTo>
                      <a:lnTo>
                        <a:pt x="1702756" y="547929"/>
                      </a:lnTo>
                      <a:lnTo>
                        <a:pt x="1702766" y="547929"/>
                      </a:lnTo>
                      <a:close/>
                      <a:moveTo>
                        <a:pt x="693834" y="442526"/>
                      </a:moveTo>
                      <a:lnTo>
                        <a:pt x="688940" y="446876"/>
                      </a:lnTo>
                      <a:lnTo>
                        <a:pt x="695530" y="473105"/>
                      </a:lnTo>
                      <a:cubicBezTo>
                        <a:pt x="696384" y="473620"/>
                        <a:pt x="697058" y="474361"/>
                        <a:pt x="697499" y="475242"/>
                      </a:cubicBezTo>
                      <a:cubicBezTo>
                        <a:pt x="698267" y="476807"/>
                        <a:pt x="698192" y="478673"/>
                        <a:pt x="697311" y="480191"/>
                      </a:cubicBezTo>
                      <a:lnTo>
                        <a:pt x="697855" y="482357"/>
                      </a:lnTo>
                      <a:cubicBezTo>
                        <a:pt x="698108" y="481766"/>
                        <a:pt x="698474" y="481195"/>
                        <a:pt x="698961" y="480670"/>
                      </a:cubicBezTo>
                      <a:lnTo>
                        <a:pt x="699767" y="479835"/>
                      </a:lnTo>
                      <a:cubicBezTo>
                        <a:pt x="700995" y="478570"/>
                        <a:pt x="702167" y="477370"/>
                        <a:pt x="702692" y="475954"/>
                      </a:cubicBezTo>
                      <a:cubicBezTo>
                        <a:pt x="701661" y="474811"/>
                        <a:pt x="701155" y="473255"/>
                        <a:pt x="701333" y="471764"/>
                      </a:cubicBezTo>
                      <a:cubicBezTo>
                        <a:pt x="701464" y="470639"/>
                        <a:pt x="701942" y="469589"/>
                        <a:pt x="702664" y="468783"/>
                      </a:cubicBezTo>
                      <a:lnTo>
                        <a:pt x="701801" y="454094"/>
                      </a:lnTo>
                      <a:cubicBezTo>
                        <a:pt x="701342" y="453625"/>
                        <a:pt x="700911" y="453137"/>
                        <a:pt x="700433" y="452603"/>
                      </a:cubicBezTo>
                      <a:cubicBezTo>
                        <a:pt x="699477" y="451516"/>
                        <a:pt x="698736" y="450700"/>
                        <a:pt x="697958" y="450082"/>
                      </a:cubicBezTo>
                      <a:lnTo>
                        <a:pt x="697949" y="450072"/>
                      </a:lnTo>
                      <a:cubicBezTo>
                        <a:pt x="696074" y="448601"/>
                        <a:pt x="695446" y="446051"/>
                        <a:pt x="696393" y="443838"/>
                      </a:cubicBezTo>
                      <a:cubicBezTo>
                        <a:pt x="696402" y="443763"/>
                        <a:pt x="696402" y="443623"/>
                        <a:pt x="696384" y="443435"/>
                      </a:cubicBezTo>
                      <a:cubicBezTo>
                        <a:pt x="696374" y="443351"/>
                        <a:pt x="696364" y="443229"/>
                        <a:pt x="696346" y="443201"/>
                      </a:cubicBezTo>
                      <a:cubicBezTo>
                        <a:pt x="696327" y="443191"/>
                        <a:pt x="696149" y="443098"/>
                        <a:pt x="695390" y="442939"/>
                      </a:cubicBezTo>
                      <a:cubicBezTo>
                        <a:pt x="694649" y="442807"/>
                        <a:pt x="694152" y="442648"/>
                        <a:pt x="693834" y="442526"/>
                      </a:cubicBezTo>
                      <a:close/>
                      <a:moveTo>
                        <a:pt x="1463387" y="439217"/>
                      </a:moveTo>
                      <a:lnTo>
                        <a:pt x="1382859" y="482349"/>
                      </a:lnTo>
                      <a:lnTo>
                        <a:pt x="1382844" y="482347"/>
                      </a:lnTo>
                      <a:lnTo>
                        <a:pt x="1382844" y="482357"/>
                      </a:lnTo>
                      <a:lnTo>
                        <a:pt x="1382859" y="482349"/>
                      </a:lnTo>
                      <a:lnTo>
                        <a:pt x="1515170" y="498246"/>
                      </a:lnTo>
                      <a:close/>
                      <a:moveTo>
                        <a:pt x="686906" y="438251"/>
                      </a:moveTo>
                      <a:lnTo>
                        <a:pt x="687375" y="440276"/>
                      </a:lnTo>
                      <a:lnTo>
                        <a:pt x="688378" y="439386"/>
                      </a:lnTo>
                      <a:cubicBezTo>
                        <a:pt x="687881" y="439029"/>
                        <a:pt x="687393" y="438645"/>
                        <a:pt x="686906" y="438251"/>
                      </a:cubicBezTo>
                      <a:close/>
                      <a:moveTo>
                        <a:pt x="1105190" y="432233"/>
                      </a:moveTo>
                      <a:lnTo>
                        <a:pt x="1098169" y="436292"/>
                      </a:lnTo>
                      <a:cubicBezTo>
                        <a:pt x="1096838" y="439714"/>
                        <a:pt x="1097194" y="443838"/>
                        <a:pt x="1099181" y="448235"/>
                      </a:cubicBezTo>
                      <a:cubicBezTo>
                        <a:pt x="1100644" y="451422"/>
                        <a:pt x="1101272" y="455078"/>
                        <a:pt x="1101741" y="458546"/>
                      </a:cubicBezTo>
                      <a:lnTo>
                        <a:pt x="1100158" y="463911"/>
                      </a:lnTo>
                      <a:lnTo>
                        <a:pt x="1094897" y="466036"/>
                      </a:lnTo>
                      <a:lnTo>
                        <a:pt x="1093922" y="466018"/>
                      </a:lnTo>
                      <a:cubicBezTo>
                        <a:pt x="1090060" y="466018"/>
                        <a:pt x="1086535" y="467461"/>
                        <a:pt x="1082814" y="468989"/>
                      </a:cubicBezTo>
                      <a:lnTo>
                        <a:pt x="1082720" y="469027"/>
                      </a:lnTo>
                      <a:cubicBezTo>
                        <a:pt x="1081642" y="469486"/>
                        <a:pt x="1080217" y="470086"/>
                        <a:pt x="1078764" y="470611"/>
                      </a:cubicBezTo>
                      <a:cubicBezTo>
                        <a:pt x="1076224" y="471539"/>
                        <a:pt x="1074911" y="473170"/>
                        <a:pt x="1074499" y="475917"/>
                      </a:cubicBezTo>
                      <a:cubicBezTo>
                        <a:pt x="1073777" y="480679"/>
                        <a:pt x="1071246" y="484522"/>
                        <a:pt x="1067159" y="487081"/>
                      </a:cubicBezTo>
                      <a:lnTo>
                        <a:pt x="1118155" y="522684"/>
                      </a:lnTo>
                      <a:lnTo>
                        <a:pt x="1123114" y="458096"/>
                      </a:lnTo>
                      <a:cubicBezTo>
                        <a:pt x="1121258" y="458978"/>
                        <a:pt x="1119345" y="459887"/>
                        <a:pt x="1117433" y="460749"/>
                      </a:cubicBezTo>
                      <a:cubicBezTo>
                        <a:pt x="1116655" y="461105"/>
                        <a:pt x="1115736" y="461293"/>
                        <a:pt x="1114771" y="461293"/>
                      </a:cubicBezTo>
                      <a:cubicBezTo>
                        <a:pt x="1113477" y="461293"/>
                        <a:pt x="1112315" y="460937"/>
                        <a:pt x="1111490" y="460281"/>
                      </a:cubicBezTo>
                      <a:cubicBezTo>
                        <a:pt x="1110655" y="459606"/>
                        <a:pt x="1109737" y="459053"/>
                        <a:pt x="1108856" y="458509"/>
                      </a:cubicBezTo>
                      <a:cubicBezTo>
                        <a:pt x="1107796" y="457844"/>
                        <a:pt x="1107018" y="457346"/>
                        <a:pt x="1106381" y="456878"/>
                      </a:cubicBezTo>
                      <a:cubicBezTo>
                        <a:pt x="1104787" y="455715"/>
                        <a:pt x="1103990" y="453775"/>
                        <a:pt x="1104309" y="451825"/>
                      </a:cubicBezTo>
                      <a:cubicBezTo>
                        <a:pt x="1104618" y="449885"/>
                        <a:pt x="1105978" y="448291"/>
                        <a:pt x="1107853" y="447663"/>
                      </a:cubicBezTo>
                      <a:cubicBezTo>
                        <a:pt x="1107871" y="447654"/>
                        <a:pt x="1107984" y="447588"/>
                        <a:pt x="1108068" y="447438"/>
                      </a:cubicBezTo>
                      <a:cubicBezTo>
                        <a:pt x="1108593" y="446501"/>
                        <a:pt x="1109399" y="445770"/>
                        <a:pt x="1110365" y="445310"/>
                      </a:cubicBezTo>
                      <a:cubicBezTo>
                        <a:pt x="1110196" y="445235"/>
                        <a:pt x="1110027" y="445141"/>
                        <a:pt x="1109859" y="445048"/>
                      </a:cubicBezTo>
                      <a:cubicBezTo>
                        <a:pt x="1107778" y="443820"/>
                        <a:pt x="1106812" y="441345"/>
                        <a:pt x="1107496" y="439039"/>
                      </a:cubicBezTo>
                      <a:cubicBezTo>
                        <a:pt x="1107590" y="438739"/>
                        <a:pt x="1107618" y="438467"/>
                        <a:pt x="1107618" y="438195"/>
                      </a:cubicBezTo>
                      <a:cubicBezTo>
                        <a:pt x="1107609" y="437961"/>
                        <a:pt x="1107581" y="437248"/>
                        <a:pt x="1106531" y="436086"/>
                      </a:cubicBezTo>
                      <a:cubicBezTo>
                        <a:pt x="1105574" y="435017"/>
                        <a:pt x="1105106" y="433630"/>
                        <a:pt x="1105190" y="432233"/>
                      </a:cubicBezTo>
                      <a:close/>
                      <a:moveTo>
                        <a:pt x="572129" y="430274"/>
                      </a:moveTo>
                      <a:cubicBezTo>
                        <a:pt x="571285" y="430574"/>
                        <a:pt x="570516" y="430818"/>
                        <a:pt x="569794" y="431014"/>
                      </a:cubicBezTo>
                      <a:cubicBezTo>
                        <a:pt x="566785" y="431830"/>
                        <a:pt x="565248" y="433105"/>
                        <a:pt x="565736" y="437483"/>
                      </a:cubicBezTo>
                      <a:cubicBezTo>
                        <a:pt x="566092" y="440698"/>
                        <a:pt x="565951" y="443932"/>
                        <a:pt x="565745" y="446960"/>
                      </a:cubicBezTo>
                      <a:lnTo>
                        <a:pt x="584615" y="473011"/>
                      </a:lnTo>
                      <a:lnTo>
                        <a:pt x="584615" y="473020"/>
                      </a:lnTo>
                      <a:lnTo>
                        <a:pt x="671926" y="446632"/>
                      </a:lnTo>
                      <a:close/>
                      <a:moveTo>
                        <a:pt x="1258692" y="428652"/>
                      </a:moveTo>
                      <a:lnTo>
                        <a:pt x="1207537" y="518447"/>
                      </a:lnTo>
                      <a:lnTo>
                        <a:pt x="1256930" y="485038"/>
                      </a:lnTo>
                      <a:close/>
                      <a:moveTo>
                        <a:pt x="544634" y="427659"/>
                      </a:moveTo>
                      <a:lnTo>
                        <a:pt x="471347" y="541808"/>
                      </a:lnTo>
                      <a:lnTo>
                        <a:pt x="579347" y="475598"/>
                      </a:lnTo>
                      <a:lnTo>
                        <a:pt x="565248" y="456128"/>
                      </a:lnTo>
                      <a:cubicBezTo>
                        <a:pt x="565239" y="456484"/>
                        <a:pt x="565248" y="456812"/>
                        <a:pt x="565248" y="457131"/>
                      </a:cubicBezTo>
                      <a:cubicBezTo>
                        <a:pt x="565323" y="462268"/>
                        <a:pt x="560017" y="467996"/>
                        <a:pt x="554524" y="468699"/>
                      </a:cubicBezTo>
                      <a:cubicBezTo>
                        <a:pt x="554290" y="468717"/>
                        <a:pt x="554065" y="468736"/>
                        <a:pt x="553849" y="468736"/>
                      </a:cubicBezTo>
                      <a:cubicBezTo>
                        <a:pt x="551309" y="468736"/>
                        <a:pt x="549134" y="466908"/>
                        <a:pt x="548684" y="464396"/>
                      </a:cubicBezTo>
                      <a:cubicBezTo>
                        <a:pt x="548300" y="462202"/>
                        <a:pt x="546969" y="460356"/>
                        <a:pt x="545553" y="458406"/>
                      </a:cubicBezTo>
                      <a:lnTo>
                        <a:pt x="544400" y="456784"/>
                      </a:lnTo>
                      <a:cubicBezTo>
                        <a:pt x="543144" y="454994"/>
                        <a:pt x="543134" y="452584"/>
                        <a:pt x="544381" y="450775"/>
                      </a:cubicBezTo>
                      <a:cubicBezTo>
                        <a:pt x="545019" y="449847"/>
                        <a:pt x="545928" y="449163"/>
                        <a:pt x="546959" y="448807"/>
                      </a:cubicBezTo>
                      <a:cubicBezTo>
                        <a:pt x="546040" y="448488"/>
                        <a:pt x="545225" y="447944"/>
                        <a:pt x="544634" y="447241"/>
                      </a:cubicBezTo>
                      <a:cubicBezTo>
                        <a:pt x="543425" y="445779"/>
                        <a:pt x="542984" y="443960"/>
                        <a:pt x="543462" y="442367"/>
                      </a:cubicBezTo>
                      <a:cubicBezTo>
                        <a:pt x="543941" y="440801"/>
                        <a:pt x="544212" y="439123"/>
                        <a:pt x="544465" y="437492"/>
                      </a:cubicBezTo>
                      <a:lnTo>
                        <a:pt x="544475" y="437492"/>
                      </a:lnTo>
                      <a:cubicBezTo>
                        <a:pt x="544831" y="435130"/>
                        <a:pt x="545234" y="432449"/>
                        <a:pt x="546284" y="429936"/>
                      </a:cubicBezTo>
                      <a:close/>
                      <a:moveTo>
                        <a:pt x="1029092" y="426880"/>
                      </a:moveTo>
                      <a:lnTo>
                        <a:pt x="1014328" y="431736"/>
                      </a:lnTo>
                      <a:cubicBezTo>
                        <a:pt x="1014177" y="433958"/>
                        <a:pt x="1014553" y="436030"/>
                        <a:pt x="1015462" y="438055"/>
                      </a:cubicBezTo>
                      <a:cubicBezTo>
                        <a:pt x="1015668" y="438505"/>
                        <a:pt x="1015799" y="438973"/>
                        <a:pt x="1015865" y="439461"/>
                      </a:cubicBezTo>
                      <a:cubicBezTo>
                        <a:pt x="1015921" y="439835"/>
                        <a:pt x="1015931" y="440726"/>
                        <a:pt x="1015902" y="441317"/>
                      </a:cubicBezTo>
                      <a:cubicBezTo>
                        <a:pt x="1015846" y="442254"/>
                        <a:pt x="1015940" y="442713"/>
                        <a:pt x="1015996" y="442882"/>
                      </a:cubicBezTo>
                      <a:cubicBezTo>
                        <a:pt x="1017505" y="443285"/>
                        <a:pt x="1018818" y="444316"/>
                        <a:pt x="1019474" y="445601"/>
                      </a:cubicBezTo>
                      <a:lnTo>
                        <a:pt x="1019483" y="445573"/>
                      </a:lnTo>
                      <a:cubicBezTo>
                        <a:pt x="1020233" y="447026"/>
                        <a:pt x="1020364" y="448619"/>
                        <a:pt x="1019839" y="449941"/>
                      </a:cubicBezTo>
                      <a:cubicBezTo>
                        <a:pt x="1019830" y="449978"/>
                        <a:pt x="1019811" y="450025"/>
                        <a:pt x="1019793" y="450063"/>
                      </a:cubicBezTo>
                      <a:cubicBezTo>
                        <a:pt x="1020027" y="450185"/>
                        <a:pt x="1020243" y="450316"/>
                        <a:pt x="1020439" y="450466"/>
                      </a:cubicBezTo>
                      <a:cubicBezTo>
                        <a:pt x="1020477" y="450494"/>
                        <a:pt x="1020505" y="450513"/>
                        <a:pt x="1020533" y="450531"/>
                      </a:cubicBezTo>
                      <a:cubicBezTo>
                        <a:pt x="1021367" y="450241"/>
                        <a:pt x="1022239" y="450091"/>
                        <a:pt x="1023074" y="450091"/>
                      </a:cubicBezTo>
                      <a:cubicBezTo>
                        <a:pt x="1027095" y="450091"/>
                        <a:pt x="1028548" y="453634"/>
                        <a:pt x="1029411" y="455753"/>
                      </a:cubicBezTo>
                      <a:lnTo>
                        <a:pt x="1029448" y="455856"/>
                      </a:lnTo>
                      <a:cubicBezTo>
                        <a:pt x="1029842" y="456840"/>
                        <a:pt x="1030217" y="457778"/>
                        <a:pt x="1030854" y="458697"/>
                      </a:cubicBezTo>
                      <a:cubicBezTo>
                        <a:pt x="1031754" y="460018"/>
                        <a:pt x="1032017" y="461706"/>
                        <a:pt x="1031548" y="463215"/>
                      </a:cubicBezTo>
                      <a:cubicBezTo>
                        <a:pt x="1031342" y="463899"/>
                        <a:pt x="1030985" y="464574"/>
                        <a:pt x="1030516" y="465212"/>
                      </a:cubicBezTo>
                      <a:lnTo>
                        <a:pt x="1033254" y="465465"/>
                      </a:lnTo>
                      <a:lnTo>
                        <a:pt x="1034791" y="448150"/>
                      </a:lnTo>
                      <a:cubicBezTo>
                        <a:pt x="1033770" y="446510"/>
                        <a:pt x="1033029" y="444907"/>
                        <a:pt x="1032532" y="443295"/>
                      </a:cubicBezTo>
                      <a:cubicBezTo>
                        <a:pt x="1032513" y="443285"/>
                        <a:pt x="1032504" y="443285"/>
                        <a:pt x="1032495" y="443285"/>
                      </a:cubicBezTo>
                      <a:cubicBezTo>
                        <a:pt x="1032382" y="443248"/>
                        <a:pt x="1032260" y="443201"/>
                        <a:pt x="1032129" y="443173"/>
                      </a:cubicBezTo>
                      <a:cubicBezTo>
                        <a:pt x="1030451" y="442807"/>
                        <a:pt x="1029054" y="441635"/>
                        <a:pt x="1028398" y="440042"/>
                      </a:cubicBezTo>
                      <a:cubicBezTo>
                        <a:pt x="1027751" y="438458"/>
                        <a:pt x="1027911" y="436648"/>
                        <a:pt x="1028839" y="435195"/>
                      </a:cubicBezTo>
                      <a:lnTo>
                        <a:pt x="1029204" y="434652"/>
                      </a:lnTo>
                      <a:cubicBezTo>
                        <a:pt x="1030395" y="432964"/>
                        <a:pt x="1031576" y="431118"/>
                        <a:pt x="1032213" y="429018"/>
                      </a:cubicBezTo>
                      <a:cubicBezTo>
                        <a:pt x="1032663" y="427546"/>
                        <a:pt x="1032466" y="427134"/>
                        <a:pt x="1032466" y="427134"/>
                      </a:cubicBezTo>
                      <a:cubicBezTo>
                        <a:pt x="1032401" y="427087"/>
                        <a:pt x="1031885" y="426927"/>
                        <a:pt x="1030901" y="426927"/>
                      </a:cubicBezTo>
                      <a:cubicBezTo>
                        <a:pt x="1030329" y="426927"/>
                        <a:pt x="1029748" y="426909"/>
                        <a:pt x="1029092" y="426880"/>
                      </a:cubicBezTo>
                      <a:close/>
                      <a:moveTo>
                        <a:pt x="1156514" y="425746"/>
                      </a:moveTo>
                      <a:cubicBezTo>
                        <a:pt x="1156448" y="425793"/>
                        <a:pt x="1156382" y="425859"/>
                        <a:pt x="1156336" y="425934"/>
                      </a:cubicBezTo>
                      <a:lnTo>
                        <a:pt x="1156326" y="425934"/>
                      </a:lnTo>
                      <a:cubicBezTo>
                        <a:pt x="1156139" y="426177"/>
                        <a:pt x="1156092" y="426627"/>
                        <a:pt x="1156176" y="427218"/>
                      </a:cubicBezTo>
                      <a:cubicBezTo>
                        <a:pt x="1156429" y="426918"/>
                        <a:pt x="1156598" y="426468"/>
                        <a:pt x="1156514" y="425746"/>
                      </a:cubicBezTo>
                      <a:close/>
                      <a:moveTo>
                        <a:pt x="1186145" y="423796"/>
                      </a:moveTo>
                      <a:lnTo>
                        <a:pt x="1186164" y="423815"/>
                      </a:lnTo>
                      <a:lnTo>
                        <a:pt x="1186161" y="423813"/>
                      </a:lnTo>
                      <a:close/>
                      <a:moveTo>
                        <a:pt x="1131297" y="423731"/>
                      </a:moveTo>
                      <a:lnTo>
                        <a:pt x="1129882" y="442114"/>
                      </a:lnTo>
                      <a:cubicBezTo>
                        <a:pt x="1131878" y="438486"/>
                        <a:pt x="1135141" y="438064"/>
                        <a:pt x="1138065" y="437698"/>
                      </a:cubicBezTo>
                      <a:lnTo>
                        <a:pt x="1138572" y="437633"/>
                      </a:lnTo>
                      <a:cubicBezTo>
                        <a:pt x="1138966" y="437576"/>
                        <a:pt x="1139350" y="437511"/>
                        <a:pt x="1139706" y="437427"/>
                      </a:cubicBezTo>
                      <a:close/>
                      <a:moveTo>
                        <a:pt x="280714" y="422822"/>
                      </a:moveTo>
                      <a:lnTo>
                        <a:pt x="254419" y="453944"/>
                      </a:lnTo>
                      <a:cubicBezTo>
                        <a:pt x="257456" y="457478"/>
                        <a:pt x="260625" y="461321"/>
                        <a:pt x="263344" y="465587"/>
                      </a:cubicBezTo>
                      <a:cubicBezTo>
                        <a:pt x="264712" y="467733"/>
                        <a:pt x="264356" y="470527"/>
                        <a:pt x="262491" y="472251"/>
                      </a:cubicBezTo>
                      <a:cubicBezTo>
                        <a:pt x="261974" y="473048"/>
                        <a:pt x="261974" y="473620"/>
                        <a:pt x="262031" y="474820"/>
                      </a:cubicBezTo>
                      <a:lnTo>
                        <a:pt x="262097" y="478626"/>
                      </a:lnTo>
                      <a:cubicBezTo>
                        <a:pt x="262106" y="479479"/>
                        <a:pt x="262116" y="480332"/>
                        <a:pt x="262116" y="481195"/>
                      </a:cubicBezTo>
                      <a:lnTo>
                        <a:pt x="295301" y="457365"/>
                      </a:lnTo>
                      <a:close/>
                      <a:moveTo>
                        <a:pt x="1264411" y="422550"/>
                      </a:moveTo>
                      <a:lnTo>
                        <a:pt x="1262498" y="483669"/>
                      </a:lnTo>
                      <a:lnTo>
                        <a:pt x="1361921" y="481401"/>
                      </a:lnTo>
                      <a:close/>
                      <a:moveTo>
                        <a:pt x="1126029" y="420197"/>
                      </a:moveTo>
                      <a:lnTo>
                        <a:pt x="1117723" y="424996"/>
                      </a:lnTo>
                      <a:cubicBezTo>
                        <a:pt x="1118839" y="427715"/>
                        <a:pt x="1120104" y="429796"/>
                        <a:pt x="1121689" y="431521"/>
                      </a:cubicBezTo>
                      <a:cubicBezTo>
                        <a:pt x="1122682" y="432599"/>
                        <a:pt x="1125326" y="435448"/>
                        <a:pt x="1124107" y="439020"/>
                      </a:cubicBezTo>
                      <a:cubicBezTo>
                        <a:pt x="1123873" y="439667"/>
                        <a:pt x="1123676" y="440079"/>
                        <a:pt x="1123442" y="440473"/>
                      </a:cubicBezTo>
                      <a:cubicBezTo>
                        <a:pt x="1122579" y="441963"/>
                        <a:pt x="1121033" y="442929"/>
                        <a:pt x="1119308" y="443060"/>
                      </a:cubicBezTo>
                      <a:lnTo>
                        <a:pt x="1119326" y="443060"/>
                      </a:lnTo>
                      <a:cubicBezTo>
                        <a:pt x="1118811" y="443107"/>
                        <a:pt x="1118370" y="443192"/>
                        <a:pt x="1117939" y="443323"/>
                      </a:cubicBezTo>
                      <a:cubicBezTo>
                        <a:pt x="1117227" y="443529"/>
                        <a:pt x="1116664" y="443838"/>
                        <a:pt x="1116280" y="444232"/>
                      </a:cubicBezTo>
                      <a:cubicBezTo>
                        <a:pt x="1115849" y="444673"/>
                        <a:pt x="1115342" y="445029"/>
                        <a:pt x="1114799" y="445282"/>
                      </a:cubicBezTo>
                      <a:cubicBezTo>
                        <a:pt x="1115164" y="445460"/>
                        <a:pt x="1115521" y="445666"/>
                        <a:pt x="1115849" y="445929"/>
                      </a:cubicBezTo>
                      <a:cubicBezTo>
                        <a:pt x="1116092" y="446107"/>
                        <a:pt x="1116345" y="446266"/>
                        <a:pt x="1116542" y="446388"/>
                      </a:cubicBezTo>
                      <a:lnTo>
                        <a:pt x="1116721" y="446501"/>
                      </a:lnTo>
                      <a:cubicBezTo>
                        <a:pt x="1117161" y="446772"/>
                        <a:pt x="1117499" y="446988"/>
                        <a:pt x="1117780" y="447185"/>
                      </a:cubicBezTo>
                      <a:cubicBezTo>
                        <a:pt x="1117939" y="446866"/>
                        <a:pt x="1118145" y="446444"/>
                        <a:pt x="1118380" y="445873"/>
                      </a:cubicBezTo>
                      <a:cubicBezTo>
                        <a:pt x="1118989" y="444401"/>
                        <a:pt x="1120264" y="443257"/>
                        <a:pt x="1121792" y="442816"/>
                      </a:cubicBezTo>
                      <a:cubicBezTo>
                        <a:pt x="1122579" y="442592"/>
                        <a:pt x="1123442" y="442545"/>
                        <a:pt x="1124304" y="442723"/>
                      </a:cubicBezTo>
                      <a:close/>
                      <a:moveTo>
                        <a:pt x="1018921" y="419859"/>
                      </a:moveTo>
                      <a:cubicBezTo>
                        <a:pt x="1018152" y="421181"/>
                        <a:pt x="1017243" y="422765"/>
                        <a:pt x="1016446" y="424434"/>
                      </a:cubicBezTo>
                      <a:lnTo>
                        <a:pt x="1023936" y="421968"/>
                      </a:lnTo>
                      <a:cubicBezTo>
                        <a:pt x="1023898" y="421528"/>
                        <a:pt x="1023927" y="421087"/>
                        <a:pt x="1024011" y="420647"/>
                      </a:cubicBezTo>
                      <a:close/>
                      <a:moveTo>
                        <a:pt x="1157235" y="419691"/>
                      </a:moveTo>
                      <a:cubicBezTo>
                        <a:pt x="1158745" y="419691"/>
                        <a:pt x="1159945" y="420169"/>
                        <a:pt x="1160779" y="421106"/>
                      </a:cubicBezTo>
                      <a:cubicBezTo>
                        <a:pt x="1161070" y="421453"/>
                        <a:pt x="1161529" y="422006"/>
                        <a:pt x="1161801" y="422812"/>
                      </a:cubicBezTo>
                      <a:cubicBezTo>
                        <a:pt x="1163376" y="427518"/>
                        <a:pt x="1161670" y="431511"/>
                        <a:pt x="1157339" y="433255"/>
                      </a:cubicBezTo>
                      <a:cubicBezTo>
                        <a:pt x="1156907" y="433433"/>
                        <a:pt x="1156354" y="433536"/>
                        <a:pt x="1155848" y="433536"/>
                      </a:cubicBezTo>
                      <a:lnTo>
                        <a:pt x="1155848" y="433527"/>
                      </a:lnTo>
                      <a:cubicBezTo>
                        <a:pt x="1153270" y="433527"/>
                        <a:pt x="1151067" y="430949"/>
                        <a:pt x="1150617" y="429102"/>
                      </a:cubicBezTo>
                      <a:cubicBezTo>
                        <a:pt x="1149802" y="425784"/>
                        <a:pt x="1150748" y="423628"/>
                        <a:pt x="1151686" y="422409"/>
                      </a:cubicBezTo>
                      <a:cubicBezTo>
                        <a:pt x="1152970" y="420684"/>
                        <a:pt x="1154995" y="419691"/>
                        <a:pt x="1157235" y="419691"/>
                      </a:cubicBezTo>
                      <a:close/>
                      <a:moveTo>
                        <a:pt x="1191423" y="419203"/>
                      </a:moveTo>
                      <a:cubicBezTo>
                        <a:pt x="1191911" y="420544"/>
                        <a:pt x="1192164" y="422006"/>
                        <a:pt x="1192183" y="423647"/>
                      </a:cubicBezTo>
                      <a:cubicBezTo>
                        <a:pt x="1192183" y="423647"/>
                        <a:pt x="1192220" y="425165"/>
                        <a:pt x="1192220" y="425456"/>
                      </a:cubicBezTo>
                      <a:cubicBezTo>
                        <a:pt x="1192220" y="427527"/>
                        <a:pt x="1190992" y="429412"/>
                        <a:pt x="1189098" y="430255"/>
                      </a:cubicBezTo>
                      <a:cubicBezTo>
                        <a:pt x="1187195" y="431080"/>
                        <a:pt x="1184946" y="430705"/>
                        <a:pt x="1183446" y="429337"/>
                      </a:cubicBezTo>
                      <a:cubicBezTo>
                        <a:pt x="1183183" y="429102"/>
                        <a:pt x="1182893" y="428812"/>
                        <a:pt x="1182630" y="428549"/>
                      </a:cubicBezTo>
                      <a:lnTo>
                        <a:pt x="1181965" y="427865"/>
                      </a:lnTo>
                      <a:cubicBezTo>
                        <a:pt x="1180568" y="426449"/>
                        <a:pt x="1179612" y="425971"/>
                        <a:pt x="1179162" y="425812"/>
                      </a:cubicBezTo>
                      <a:cubicBezTo>
                        <a:pt x="1178965" y="425737"/>
                        <a:pt x="1178768" y="425662"/>
                        <a:pt x="1178590" y="425568"/>
                      </a:cubicBezTo>
                      <a:cubicBezTo>
                        <a:pt x="1178459" y="425643"/>
                        <a:pt x="1178318" y="425718"/>
                        <a:pt x="1178168" y="425784"/>
                      </a:cubicBezTo>
                      <a:cubicBezTo>
                        <a:pt x="1178009" y="425859"/>
                        <a:pt x="1177146" y="426355"/>
                        <a:pt x="1176171" y="428680"/>
                      </a:cubicBezTo>
                      <a:lnTo>
                        <a:pt x="1175600" y="430030"/>
                      </a:lnTo>
                      <a:cubicBezTo>
                        <a:pt x="1173734" y="434314"/>
                        <a:pt x="1173022" y="436667"/>
                        <a:pt x="1174550" y="439751"/>
                      </a:cubicBezTo>
                      <a:cubicBezTo>
                        <a:pt x="1175506" y="441701"/>
                        <a:pt x="1175647" y="444232"/>
                        <a:pt x="1175665" y="444963"/>
                      </a:cubicBezTo>
                      <a:cubicBezTo>
                        <a:pt x="1175712" y="447251"/>
                        <a:pt x="1174306" y="449294"/>
                        <a:pt x="1172159" y="450044"/>
                      </a:cubicBezTo>
                      <a:cubicBezTo>
                        <a:pt x="1171016" y="450447"/>
                        <a:pt x="1170191" y="451553"/>
                        <a:pt x="1169310" y="452716"/>
                      </a:cubicBezTo>
                      <a:cubicBezTo>
                        <a:pt x="1168100" y="454347"/>
                        <a:pt x="1166497" y="456493"/>
                        <a:pt x="1163601" y="456897"/>
                      </a:cubicBezTo>
                      <a:cubicBezTo>
                        <a:pt x="1162954" y="456990"/>
                        <a:pt x="1162429" y="457037"/>
                        <a:pt x="1161960" y="457037"/>
                      </a:cubicBezTo>
                      <a:cubicBezTo>
                        <a:pt x="1161876" y="457037"/>
                        <a:pt x="1161454" y="457018"/>
                        <a:pt x="1161454" y="457018"/>
                      </a:cubicBezTo>
                      <a:cubicBezTo>
                        <a:pt x="1159664" y="456934"/>
                        <a:pt x="1158061" y="455959"/>
                        <a:pt x="1157170" y="454403"/>
                      </a:cubicBezTo>
                      <a:lnTo>
                        <a:pt x="1157179" y="454403"/>
                      </a:lnTo>
                      <a:cubicBezTo>
                        <a:pt x="1156842" y="453803"/>
                        <a:pt x="1156504" y="453456"/>
                        <a:pt x="1156195" y="453250"/>
                      </a:cubicBezTo>
                      <a:lnTo>
                        <a:pt x="1198688" y="522422"/>
                      </a:lnTo>
                      <a:lnTo>
                        <a:pt x="1256770" y="420478"/>
                      </a:lnTo>
                      <a:close/>
                      <a:moveTo>
                        <a:pt x="1937598" y="419072"/>
                      </a:moveTo>
                      <a:lnTo>
                        <a:pt x="1937612" y="419084"/>
                      </a:lnTo>
                      <a:lnTo>
                        <a:pt x="1945660" y="438992"/>
                      </a:lnTo>
                      <a:cubicBezTo>
                        <a:pt x="1945922" y="440557"/>
                        <a:pt x="1946335" y="442217"/>
                        <a:pt x="1946935" y="444054"/>
                      </a:cubicBezTo>
                      <a:lnTo>
                        <a:pt x="1953225" y="442057"/>
                      </a:lnTo>
                      <a:cubicBezTo>
                        <a:pt x="1953731" y="441635"/>
                        <a:pt x="1954284" y="441307"/>
                        <a:pt x="1954903" y="441054"/>
                      </a:cubicBezTo>
                      <a:cubicBezTo>
                        <a:pt x="1955343" y="440876"/>
                        <a:pt x="1955653" y="440707"/>
                        <a:pt x="1955878" y="440576"/>
                      </a:cubicBezTo>
                      <a:cubicBezTo>
                        <a:pt x="1955765" y="440332"/>
                        <a:pt x="1955653" y="440108"/>
                        <a:pt x="1955512" y="439892"/>
                      </a:cubicBezTo>
                      <a:cubicBezTo>
                        <a:pt x="1953553" y="436864"/>
                        <a:pt x="1951716" y="433611"/>
                        <a:pt x="1950234" y="431005"/>
                      </a:cubicBezTo>
                      <a:cubicBezTo>
                        <a:pt x="1949700" y="430077"/>
                        <a:pt x="1949166" y="429149"/>
                        <a:pt x="1948631" y="428212"/>
                      </a:cubicBezTo>
                      <a:lnTo>
                        <a:pt x="1937612" y="419084"/>
                      </a:lnTo>
                      <a:lnTo>
                        <a:pt x="1937607" y="419072"/>
                      </a:lnTo>
                      <a:close/>
                      <a:moveTo>
                        <a:pt x="1116308" y="418744"/>
                      </a:moveTo>
                      <a:lnTo>
                        <a:pt x="1116290" y="418754"/>
                      </a:lnTo>
                      <a:lnTo>
                        <a:pt x="1115633" y="418791"/>
                      </a:lnTo>
                      <a:cubicBezTo>
                        <a:pt x="1115661" y="418884"/>
                        <a:pt x="1115689" y="418987"/>
                        <a:pt x="1115717" y="419090"/>
                      </a:cubicBezTo>
                      <a:lnTo>
                        <a:pt x="1116290" y="418754"/>
                      </a:lnTo>
                      <a:lnTo>
                        <a:pt x="1116308" y="418753"/>
                      </a:lnTo>
                      <a:close/>
                      <a:moveTo>
                        <a:pt x="1184299" y="418725"/>
                      </a:moveTo>
                      <a:cubicBezTo>
                        <a:pt x="1184205" y="418856"/>
                        <a:pt x="1184102" y="418987"/>
                        <a:pt x="1183990" y="419119"/>
                      </a:cubicBezTo>
                      <a:lnTo>
                        <a:pt x="1183914" y="419203"/>
                      </a:lnTo>
                      <a:cubicBezTo>
                        <a:pt x="1183596" y="419559"/>
                        <a:pt x="1183033" y="420206"/>
                        <a:pt x="1182208" y="420787"/>
                      </a:cubicBezTo>
                      <a:lnTo>
                        <a:pt x="1186161" y="423813"/>
                      </a:lnTo>
                      <a:lnTo>
                        <a:pt x="1186333" y="423993"/>
                      </a:lnTo>
                      <a:cubicBezTo>
                        <a:pt x="1186333" y="423825"/>
                        <a:pt x="1186333" y="423712"/>
                        <a:pt x="1186333" y="423712"/>
                      </a:cubicBezTo>
                      <a:cubicBezTo>
                        <a:pt x="1186305" y="421575"/>
                        <a:pt x="1185808" y="420328"/>
                        <a:pt x="1184346" y="418781"/>
                      </a:cubicBezTo>
                      <a:close/>
                      <a:moveTo>
                        <a:pt x="1134588" y="418097"/>
                      </a:moveTo>
                      <a:lnTo>
                        <a:pt x="1142771" y="431418"/>
                      </a:lnTo>
                      <a:cubicBezTo>
                        <a:pt x="1142190" y="428577"/>
                        <a:pt x="1142453" y="425859"/>
                        <a:pt x="1142678" y="423459"/>
                      </a:cubicBezTo>
                      <a:lnTo>
                        <a:pt x="1142753" y="422550"/>
                      </a:lnTo>
                      <a:cubicBezTo>
                        <a:pt x="1142809" y="421847"/>
                        <a:pt x="1142865" y="421134"/>
                        <a:pt x="1142884" y="420422"/>
                      </a:cubicBezTo>
                      <a:lnTo>
                        <a:pt x="1142874" y="420412"/>
                      </a:lnTo>
                      <a:cubicBezTo>
                        <a:pt x="1142903" y="419634"/>
                        <a:pt x="1142959" y="418922"/>
                        <a:pt x="1143034" y="418256"/>
                      </a:cubicBezTo>
                      <a:close/>
                      <a:moveTo>
                        <a:pt x="2028191" y="413729"/>
                      </a:moveTo>
                      <a:cubicBezTo>
                        <a:pt x="2029615" y="413729"/>
                        <a:pt x="2030937" y="414338"/>
                        <a:pt x="2031837" y="415407"/>
                      </a:cubicBezTo>
                      <a:cubicBezTo>
                        <a:pt x="2032793" y="416569"/>
                        <a:pt x="2033149" y="418107"/>
                        <a:pt x="2032859" y="419747"/>
                      </a:cubicBezTo>
                      <a:cubicBezTo>
                        <a:pt x="2032596" y="421172"/>
                        <a:pt x="2031940" y="422531"/>
                        <a:pt x="2030843" y="423891"/>
                      </a:cubicBezTo>
                      <a:cubicBezTo>
                        <a:pt x="2029699" y="425306"/>
                        <a:pt x="2028115" y="426122"/>
                        <a:pt x="2026494" y="426122"/>
                      </a:cubicBezTo>
                      <a:cubicBezTo>
                        <a:pt x="2024984" y="426122"/>
                        <a:pt x="2023597" y="425428"/>
                        <a:pt x="2022697" y="424228"/>
                      </a:cubicBezTo>
                      <a:cubicBezTo>
                        <a:pt x="2021731" y="422925"/>
                        <a:pt x="2021469" y="421181"/>
                        <a:pt x="2021994" y="419447"/>
                      </a:cubicBezTo>
                      <a:cubicBezTo>
                        <a:pt x="2022303" y="418397"/>
                        <a:pt x="2022772" y="417432"/>
                        <a:pt x="2023456" y="416438"/>
                      </a:cubicBezTo>
                      <a:cubicBezTo>
                        <a:pt x="2024581" y="414741"/>
                        <a:pt x="2026353" y="413729"/>
                        <a:pt x="2028191" y="413729"/>
                      </a:cubicBezTo>
                      <a:close/>
                      <a:moveTo>
                        <a:pt x="569551" y="409745"/>
                      </a:moveTo>
                      <a:cubicBezTo>
                        <a:pt x="571154" y="409473"/>
                        <a:pt x="572710" y="409820"/>
                        <a:pt x="573966" y="410720"/>
                      </a:cubicBezTo>
                      <a:cubicBezTo>
                        <a:pt x="575306" y="411639"/>
                        <a:pt x="576160" y="413335"/>
                        <a:pt x="576235" y="415248"/>
                      </a:cubicBezTo>
                      <a:cubicBezTo>
                        <a:pt x="576300" y="417291"/>
                        <a:pt x="575503" y="419128"/>
                        <a:pt x="574041" y="420291"/>
                      </a:cubicBezTo>
                      <a:cubicBezTo>
                        <a:pt x="572888" y="421200"/>
                        <a:pt x="571641" y="421687"/>
                        <a:pt x="570563" y="422062"/>
                      </a:cubicBezTo>
                      <a:cubicBezTo>
                        <a:pt x="569916" y="422287"/>
                        <a:pt x="569223" y="422400"/>
                        <a:pt x="568566" y="422400"/>
                      </a:cubicBezTo>
                      <a:cubicBezTo>
                        <a:pt x="565613" y="422400"/>
                        <a:pt x="563364" y="420263"/>
                        <a:pt x="563204" y="417329"/>
                      </a:cubicBezTo>
                      <a:cubicBezTo>
                        <a:pt x="562979" y="413495"/>
                        <a:pt x="565463" y="410514"/>
                        <a:pt x="569560" y="409754"/>
                      </a:cubicBezTo>
                      <a:close/>
                      <a:moveTo>
                        <a:pt x="249357" y="404167"/>
                      </a:moveTo>
                      <a:cubicBezTo>
                        <a:pt x="249272" y="404729"/>
                        <a:pt x="249169" y="405329"/>
                        <a:pt x="249038" y="405910"/>
                      </a:cubicBezTo>
                      <a:cubicBezTo>
                        <a:pt x="248954" y="406276"/>
                        <a:pt x="248973" y="406557"/>
                        <a:pt x="249010" y="406717"/>
                      </a:cubicBezTo>
                      <a:cubicBezTo>
                        <a:pt x="250707" y="407129"/>
                        <a:pt x="252169" y="408414"/>
                        <a:pt x="252769" y="410063"/>
                      </a:cubicBezTo>
                      <a:cubicBezTo>
                        <a:pt x="253407" y="411807"/>
                        <a:pt x="253116" y="413738"/>
                        <a:pt x="252010" y="415144"/>
                      </a:cubicBezTo>
                      <a:cubicBezTo>
                        <a:pt x="254381" y="416175"/>
                        <a:pt x="255619" y="418791"/>
                        <a:pt x="254934" y="421303"/>
                      </a:cubicBezTo>
                      <a:cubicBezTo>
                        <a:pt x="255103" y="421537"/>
                        <a:pt x="255366" y="421912"/>
                        <a:pt x="255488" y="422081"/>
                      </a:cubicBezTo>
                      <a:cubicBezTo>
                        <a:pt x="255553" y="422194"/>
                        <a:pt x="255741" y="422456"/>
                        <a:pt x="255769" y="422503"/>
                      </a:cubicBezTo>
                      <a:cubicBezTo>
                        <a:pt x="256903" y="424199"/>
                        <a:pt x="257081" y="426515"/>
                        <a:pt x="256209" y="428137"/>
                      </a:cubicBezTo>
                      <a:cubicBezTo>
                        <a:pt x="254663" y="431052"/>
                        <a:pt x="254400" y="433686"/>
                        <a:pt x="255403" y="436189"/>
                      </a:cubicBezTo>
                      <a:cubicBezTo>
                        <a:pt x="256181" y="438130"/>
                        <a:pt x="255741" y="440342"/>
                        <a:pt x="254269" y="441832"/>
                      </a:cubicBezTo>
                      <a:lnTo>
                        <a:pt x="254250" y="441832"/>
                      </a:lnTo>
                      <a:cubicBezTo>
                        <a:pt x="252900" y="443201"/>
                        <a:pt x="250791" y="443716"/>
                        <a:pt x="248991" y="443164"/>
                      </a:cubicBezTo>
                      <a:cubicBezTo>
                        <a:pt x="248738" y="443473"/>
                        <a:pt x="248607" y="443867"/>
                        <a:pt x="248626" y="444269"/>
                      </a:cubicBezTo>
                      <a:cubicBezTo>
                        <a:pt x="248691" y="446051"/>
                        <a:pt x="249291" y="447654"/>
                        <a:pt x="250557" y="449416"/>
                      </a:cubicBezTo>
                      <a:lnTo>
                        <a:pt x="276749" y="418406"/>
                      </a:lnTo>
                      <a:close/>
                      <a:moveTo>
                        <a:pt x="231771" y="399827"/>
                      </a:moveTo>
                      <a:cubicBezTo>
                        <a:pt x="231565" y="399827"/>
                        <a:pt x="231480" y="399893"/>
                        <a:pt x="231433" y="399940"/>
                      </a:cubicBezTo>
                      <a:cubicBezTo>
                        <a:pt x="231227" y="400146"/>
                        <a:pt x="231124" y="400558"/>
                        <a:pt x="231124" y="401055"/>
                      </a:cubicBezTo>
                      <a:cubicBezTo>
                        <a:pt x="231143" y="402049"/>
                        <a:pt x="231115" y="403108"/>
                        <a:pt x="231077" y="404140"/>
                      </a:cubicBezTo>
                      <a:lnTo>
                        <a:pt x="231077" y="404599"/>
                      </a:lnTo>
                      <a:cubicBezTo>
                        <a:pt x="230993" y="406830"/>
                        <a:pt x="230890" y="409314"/>
                        <a:pt x="231368" y="411770"/>
                      </a:cubicBezTo>
                      <a:cubicBezTo>
                        <a:pt x="232202" y="409867"/>
                        <a:pt x="232736" y="407898"/>
                        <a:pt x="233215" y="406117"/>
                      </a:cubicBezTo>
                      <a:cubicBezTo>
                        <a:pt x="233524" y="404936"/>
                        <a:pt x="233955" y="403390"/>
                        <a:pt x="234480" y="401890"/>
                      </a:cubicBezTo>
                      <a:lnTo>
                        <a:pt x="234490" y="401871"/>
                      </a:lnTo>
                      <a:cubicBezTo>
                        <a:pt x="234705" y="401290"/>
                        <a:pt x="234677" y="400980"/>
                        <a:pt x="234630" y="400896"/>
                      </a:cubicBezTo>
                      <a:cubicBezTo>
                        <a:pt x="234527" y="400709"/>
                        <a:pt x="234068" y="400324"/>
                        <a:pt x="232174" y="399884"/>
                      </a:cubicBezTo>
                      <a:cubicBezTo>
                        <a:pt x="231977" y="399827"/>
                        <a:pt x="231883" y="399827"/>
                        <a:pt x="231771" y="399827"/>
                      </a:cubicBezTo>
                      <a:close/>
                      <a:moveTo>
                        <a:pt x="1152549" y="399245"/>
                      </a:moveTo>
                      <a:lnTo>
                        <a:pt x="1137475" y="411844"/>
                      </a:lnTo>
                      <a:lnTo>
                        <a:pt x="1145396" y="412004"/>
                      </a:lnTo>
                      <a:cubicBezTo>
                        <a:pt x="1146493" y="410607"/>
                        <a:pt x="1147974" y="409482"/>
                        <a:pt x="1149811" y="408657"/>
                      </a:cubicBezTo>
                      <a:cubicBezTo>
                        <a:pt x="1151602" y="407851"/>
                        <a:pt x="1152145" y="406248"/>
                        <a:pt x="1152811" y="403717"/>
                      </a:cubicBezTo>
                      <a:lnTo>
                        <a:pt x="1152811" y="403707"/>
                      </a:lnTo>
                      <a:cubicBezTo>
                        <a:pt x="1153270" y="402011"/>
                        <a:pt x="1153186" y="400577"/>
                        <a:pt x="1152549" y="399245"/>
                      </a:cubicBezTo>
                      <a:close/>
                      <a:moveTo>
                        <a:pt x="1208297" y="395561"/>
                      </a:moveTo>
                      <a:cubicBezTo>
                        <a:pt x="1207163" y="395561"/>
                        <a:pt x="1205475" y="395880"/>
                        <a:pt x="1202925" y="396349"/>
                      </a:cubicBezTo>
                      <a:lnTo>
                        <a:pt x="1202916" y="396339"/>
                      </a:lnTo>
                      <a:cubicBezTo>
                        <a:pt x="1197770" y="397314"/>
                        <a:pt x="1193879" y="398374"/>
                        <a:pt x="1190476" y="399742"/>
                      </a:cubicBezTo>
                      <a:lnTo>
                        <a:pt x="1191048" y="399592"/>
                      </a:lnTo>
                      <a:cubicBezTo>
                        <a:pt x="1193532" y="398917"/>
                        <a:pt x="1196101" y="398214"/>
                        <a:pt x="1198941" y="398214"/>
                      </a:cubicBezTo>
                      <a:cubicBezTo>
                        <a:pt x="1201229" y="398214"/>
                        <a:pt x="1203329" y="398674"/>
                        <a:pt x="1205363" y="399620"/>
                      </a:cubicBezTo>
                      <a:cubicBezTo>
                        <a:pt x="1206337" y="400070"/>
                        <a:pt x="1206872" y="400117"/>
                        <a:pt x="1207069" y="400117"/>
                      </a:cubicBezTo>
                      <a:cubicBezTo>
                        <a:pt x="1207266" y="400117"/>
                        <a:pt x="1207669" y="400117"/>
                        <a:pt x="1208297" y="398974"/>
                      </a:cubicBezTo>
                      <a:cubicBezTo>
                        <a:pt x="1208850" y="397952"/>
                        <a:pt x="1209637" y="397127"/>
                        <a:pt x="1210669" y="396452"/>
                      </a:cubicBezTo>
                      <a:cubicBezTo>
                        <a:pt x="1209450" y="395608"/>
                        <a:pt x="1208972" y="395561"/>
                        <a:pt x="1208297" y="395561"/>
                      </a:cubicBezTo>
                      <a:close/>
                      <a:moveTo>
                        <a:pt x="2033889" y="394277"/>
                      </a:moveTo>
                      <a:lnTo>
                        <a:pt x="2026671" y="399789"/>
                      </a:lnTo>
                      <a:cubicBezTo>
                        <a:pt x="2027449" y="401458"/>
                        <a:pt x="2028087" y="402995"/>
                        <a:pt x="2028602" y="404467"/>
                      </a:cubicBezTo>
                      <a:cubicBezTo>
                        <a:pt x="2029212" y="406192"/>
                        <a:pt x="2030149" y="406398"/>
                        <a:pt x="2030805" y="406398"/>
                      </a:cubicBezTo>
                      <a:cubicBezTo>
                        <a:pt x="2030974" y="406398"/>
                        <a:pt x="2031133" y="406398"/>
                        <a:pt x="2031799" y="405189"/>
                      </a:cubicBezTo>
                      <a:lnTo>
                        <a:pt x="2031968" y="404898"/>
                      </a:lnTo>
                      <a:cubicBezTo>
                        <a:pt x="2032080" y="404711"/>
                        <a:pt x="2032184" y="404523"/>
                        <a:pt x="2032296" y="404336"/>
                      </a:cubicBezTo>
                      <a:lnTo>
                        <a:pt x="2032287" y="404345"/>
                      </a:lnTo>
                      <a:cubicBezTo>
                        <a:pt x="2034133" y="401373"/>
                        <a:pt x="2034649" y="398149"/>
                        <a:pt x="2033889" y="394277"/>
                      </a:cubicBezTo>
                      <a:close/>
                      <a:moveTo>
                        <a:pt x="232174" y="394025"/>
                      </a:moveTo>
                      <a:lnTo>
                        <a:pt x="232277" y="394025"/>
                      </a:lnTo>
                      <a:cubicBezTo>
                        <a:pt x="232455" y="394044"/>
                        <a:pt x="232624" y="394053"/>
                        <a:pt x="232802" y="394081"/>
                      </a:cubicBezTo>
                      <a:cubicBezTo>
                        <a:pt x="232999" y="394100"/>
                        <a:pt x="233205" y="394137"/>
                        <a:pt x="233411" y="394184"/>
                      </a:cubicBezTo>
                      <a:lnTo>
                        <a:pt x="233477" y="394203"/>
                      </a:lnTo>
                      <a:cubicBezTo>
                        <a:pt x="235052" y="394578"/>
                        <a:pt x="238230" y="395337"/>
                        <a:pt x="239739" y="398131"/>
                      </a:cubicBezTo>
                      <a:cubicBezTo>
                        <a:pt x="240367" y="399274"/>
                        <a:pt x="240920" y="401205"/>
                        <a:pt x="239973" y="403839"/>
                      </a:cubicBezTo>
                      <a:lnTo>
                        <a:pt x="239964" y="403839"/>
                      </a:lnTo>
                      <a:cubicBezTo>
                        <a:pt x="239542" y="405030"/>
                        <a:pt x="239205" y="406267"/>
                        <a:pt x="238830" y="407645"/>
                      </a:cubicBezTo>
                      <a:cubicBezTo>
                        <a:pt x="238192" y="410036"/>
                        <a:pt x="237461" y="412735"/>
                        <a:pt x="236055" y="415491"/>
                      </a:cubicBezTo>
                      <a:cubicBezTo>
                        <a:pt x="235024" y="417507"/>
                        <a:pt x="233196" y="418716"/>
                        <a:pt x="231152" y="418716"/>
                      </a:cubicBezTo>
                      <a:cubicBezTo>
                        <a:pt x="228724" y="418716"/>
                        <a:pt x="226709" y="417047"/>
                        <a:pt x="226006" y="414470"/>
                      </a:cubicBezTo>
                      <a:cubicBezTo>
                        <a:pt x="224993" y="410786"/>
                        <a:pt x="225134" y="407120"/>
                        <a:pt x="225237" y="404439"/>
                      </a:cubicBezTo>
                      <a:lnTo>
                        <a:pt x="225256" y="403774"/>
                      </a:lnTo>
                      <a:cubicBezTo>
                        <a:pt x="225284" y="402911"/>
                        <a:pt x="225302" y="402012"/>
                        <a:pt x="225284" y="401159"/>
                      </a:cubicBezTo>
                      <a:cubicBezTo>
                        <a:pt x="225246" y="399087"/>
                        <a:pt x="225940" y="397212"/>
                        <a:pt x="227252" y="395872"/>
                      </a:cubicBezTo>
                      <a:cubicBezTo>
                        <a:pt x="228518" y="394569"/>
                        <a:pt x="230262" y="393884"/>
                        <a:pt x="232174" y="394025"/>
                      </a:cubicBezTo>
                      <a:close/>
                      <a:moveTo>
                        <a:pt x="1929499" y="392421"/>
                      </a:moveTo>
                      <a:cubicBezTo>
                        <a:pt x="1929405" y="393649"/>
                        <a:pt x="1928880" y="394830"/>
                        <a:pt x="1927971" y="395730"/>
                      </a:cubicBezTo>
                      <a:cubicBezTo>
                        <a:pt x="1927483" y="396217"/>
                        <a:pt x="1927239" y="396583"/>
                        <a:pt x="1927127" y="396799"/>
                      </a:cubicBezTo>
                      <a:lnTo>
                        <a:pt x="1923552" y="399588"/>
                      </a:lnTo>
                      <a:lnTo>
                        <a:pt x="1923546" y="399583"/>
                      </a:lnTo>
                      <a:lnTo>
                        <a:pt x="1923546" y="399592"/>
                      </a:lnTo>
                      <a:lnTo>
                        <a:pt x="1923552" y="399588"/>
                      </a:lnTo>
                      <a:lnTo>
                        <a:pt x="1937139" y="410851"/>
                      </a:lnTo>
                      <a:cubicBezTo>
                        <a:pt x="1936951" y="410176"/>
                        <a:pt x="1936867" y="409501"/>
                        <a:pt x="1936895" y="408826"/>
                      </a:cubicBezTo>
                      <a:cubicBezTo>
                        <a:pt x="1937101" y="402217"/>
                        <a:pt x="1933258" y="397230"/>
                        <a:pt x="1929499" y="392421"/>
                      </a:cubicBezTo>
                      <a:close/>
                      <a:moveTo>
                        <a:pt x="1398236" y="391474"/>
                      </a:moveTo>
                      <a:lnTo>
                        <a:pt x="1376948" y="478541"/>
                      </a:lnTo>
                      <a:lnTo>
                        <a:pt x="1458231" y="435008"/>
                      </a:lnTo>
                      <a:close/>
                      <a:moveTo>
                        <a:pt x="1392696" y="390621"/>
                      </a:moveTo>
                      <a:lnTo>
                        <a:pt x="1269971" y="418741"/>
                      </a:lnTo>
                      <a:lnTo>
                        <a:pt x="1269960" y="418734"/>
                      </a:lnTo>
                      <a:lnTo>
                        <a:pt x="1269960" y="418744"/>
                      </a:lnTo>
                      <a:lnTo>
                        <a:pt x="1269971" y="418741"/>
                      </a:lnTo>
                      <a:lnTo>
                        <a:pt x="1370920" y="479676"/>
                      </a:lnTo>
                      <a:close/>
                      <a:moveTo>
                        <a:pt x="794559" y="385550"/>
                      </a:moveTo>
                      <a:lnTo>
                        <a:pt x="794240" y="386618"/>
                      </a:lnTo>
                      <a:cubicBezTo>
                        <a:pt x="794409" y="386449"/>
                        <a:pt x="794568" y="386262"/>
                        <a:pt x="794728" y="386056"/>
                      </a:cubicBezTo>
                      <a:lnTo>
                        <a:pt x="794718" y="386046"/>
                      </a:lnTo>
                      <a:close/>
                      <a:moveTo>
                        <a:pt x="789600" y="382643"/>
                      </a:moveTo>
                      <a:lnTo>
                        <a:pt x="786441" y="384518"/>
                      </a:lnTo>
                      <a:cubicBezTo>
                        <a:pt x="786760" y="384903"/>
                        <a:pt x="787116" y="385287"/>
                        <a:pt x="787519" y="385681"/>
                      </a:cubicBezTo>
                      <a:cubicBezTo>
                        <a:pt x="787810" y="385971"/>
                        <a:pt x="788119" y="386243"/>
                        <a:pt x="788438" y="386487"/>
                      </a:cubicBezTo>
                      <a:lnTo>
                        <a:pt x="789591" y="382653"/>
                      </a:lnTo>
                      <a:close/>
                      <a:moveTo>
                        <a:pt x="1669028" y="382503"/>
                      </a:moveTo>
                      <a:lnTo>
                        <a:pt x="1617845" y="443098"/>
                      </a:lnTo>
                      <a:lnTo>
                        <a:pt x="1704462" y="540964"/>
                      </a:lnTo>
                      <a:close/>
                      <a:moveTo>
                        <a:pt x="1726876" y="376954"/>
                      </a:moveTo>
                      <a:lnTo>
                        <a:pt x="1712805" y="545811"/>
                      </a:lnTo>
                      <a:lnTo>
                        <a:pt x="1712815" y="545811"/>
                      </a:lnTo>
                      <a:lnTo>
                        <a:pt x="1803219" y="493493"/>
                      </a:lnTo>
                      <a:close/>
                      <a:moveTo>
                        <a:pt x="463172" y="376766"/>
                      </a:moveTo>
                      <a:lnTo>
                        <a:pt x="404640" y="503805"/>
                      </a:lnTo>
                      <a:lnTo>
                        <a:pt x="459263" y="545379"/>
                      </a:lnTo>
                      <a:close/>
                      <a:moveTo>
                        <a:pt x="1854552" y="372623"/>
                      </a:moveTo>
                      <a:lnTo>
                        <a:pt x="1812293" y="489331"/>
                      </a:lnTo>
                      <a:lnTo>
                        <a:pt x="1812303" y="489331"/>
                      </a:lnTo>
                      <a:lnTo>
                        <a:pt x="1843987" y="476826"/>
                      </a:lnTo>
                      <a:close/>
                      <a:moveTo>
                        <a:pt x="1721729" y="372145"/>
                      </a:moveTo>
                      <a:lnTo>
                        <a:pt x="1673902" y="378932"/>
                      </a:lnTo>
                      <a:lnTo>
                        <a:pt x="1708334" y="532912"/>
                      </a:lnTo>
                      <a:close/>
                      <a:moveTo>
                        <a:pt x="468863" y="369108"/>
                      </a:moveTo>
                      <a:lnTo>
                        <a:pt x="464879" y="541170"/>
                      </a:lnTo>
                      <a:lnTo>
                        <a:pt x="538560" y="426412"/>
                      </a:lnTo>
                      <a:cubicBezTo>
                        <a:pt x="532935" y="425034"/>
                        <a:pt x="528370" y="422381"/>
                        <a:pt x="524621" y="418303"/>
                      </a:cubicBezTo>
                      <a:cubicBezTo>
                        <a:pt x="524489" y="418153"/>
                        <a:pt x="524029" y="417938"/>
                        <a:pt x="523805" y="417834"/>
                      </a:cubicBezTo>
                      <a:lnTo>
                        <a:pt x="523336" y="417610"/>
                      </a:lnTo>
                      <a:cubicBezTo>
                        <a:pt x="520017" y="415856"/>
                        <a:pt x="518021" y="413860"/>
                        <a:pt x="516830" y="411122"/>
                      </a:cubicBezTo>
                      <a:cubicBezTo>
                        <a:pt x="515124" y="407185"/>
                        <a:pt x="511571" y="405311"/>
                        <a:pt x="507812" y="403332"/>
                      </a:cubicBezTo>
                      <a:lnTo>
                        <a:pt x="507700" y="403276"/>
                      </a:lnTo>
                      <a:cubicBezTo>
                        <a:pt x="505572" y="402133"/>
                        <a:pt x="503566" y="401055"/>
                        <a:pt x="501775" y="399649"/>
                      </a:cubicBezTo>
                      <a:cubicBezTo>
                        <a:pt x="501738" y="399611"/>
                        <a:pt x="501663" y="399555"/>
                        <a:pt x="501372" y="399555"/>
                      </a:cubicBezTo>
                      <a:cubicBezTo>
                        <a:pt x="500828" y="399555"/>
                        <a:pt x="499975" y="399817"/>
                        <a:pt x="499226" y="400052"/>
                      </a:cubicBezTo>
                      <a:cubicBezTo>
                        <a:pt x="497557" y="400605"/>
                        <a:pt x="495579" y="400211"/>
                        <a:pt x="494210" y="399030"/>
                      </a:cubicBezTo>
                      <a:cubicBezTo>
                        <a:pt x="492832" y="397849"/>
                        <a:pt x="492167" y="396002"/>
                        <a:pt x="492457" y="394212"/>
                      </a:cubicBezTo>
                      <a:cubicBezTo>
                        <a:pt x="492785" y="392177"/>
                        <a:pt x="492870" y="389928"/>
                        <a:pt x="492720" y="387153"/>
                      </a:cubicBezTo>
                      <a:close/>
                      <a:moveTo>
                        <a:pt x="20074" y="364045"/>
                      </a:moveTo>
                      <a:cubicBezTo>
                        <a:pt x="20036" y="364514"/>
                        <a:pt x="19840" y="364870"/>
                        <a:pt x="18724" y="365414"/>
                      </a:cubicBezTo>
                      <a:cubicBezTo>
                        <a:pt x="18724" y="365414"/>
                        <a:pt x="18733" y="365395"/>
                        <a:pt x="18743" y="365395"/>
                      </a:cubicBezTo>
                      <a:cubicBezTo>
                        <a:pt x="19483" y="364355"/>
                        <a:pt x="19802" y="364101"/>
                        <a:pt x="20083" y="364045"/>
                      </a:cubicBezTo>
                      <a:close/>
                      <a:moveTo>
                        <a:pt x="804346" y="362855"/>
                      </a:moveTo>
                      <a:lnTo>
                        <a:pt x="804336" y="362864"/>
                      </a:lnTo>
                      <a:lnTo>
                        <a:pt x="804335" y="362877"/>
                      </a:lnTo>
                      <a:lnTo>
                        <a:pt x="798805" y="373897"/>
                      </a:lnTo>
                      <a:lnTo>
                        <a:pt x="799715" y="374085"/>
                      </a:lnTo>
                      <a:cubicBezTo>
                        <a:pt x="800699" y="371798"/>
                        <a:pt x="801749" y="369979"/>
                        <a:pt x="802977" y="368385"/>
                      </a:cubicBezTo>
                      <a:cubicBezTo>
                        <a:pt x="803502" y="367711"/>
                        <a:pt x="803718" y="366548"/>
                        <a:pt x="803952" y="365095"/>
                      </a:cubicBezTo>
                      <a:cubicBezTo>
                        <a:pt x="804036" y="364533"/>
                        <a:pt x="804139" y="363848"/>
                        <a:pt x="804299" y="363192"/>
                      </a:cubicBezTo>
                      <a:lnTo>
                        <a:pt x="804335" y="362877"/>
                      </a:lnTo>
                      <a:close/>
                      <a:moveTo>
                        <a:pt x="20261" y="358196"/>
                      </a:moveTo>
                      <a:cubicBezTo>
                        <a:pt x="20552" y="358196"/>
                        <a:pt x="20843" y="358224"/>
                        <a:pt x="21143" y="358252"/>
                      </a:cubicBezTo>
                      <a:lnTo>
                        <a:pt x="21152" y="358252"/>
                      </a:lnTo>
                      <a:lnTo>
                        <a:pt x="21180" y="358261"/>
                      </a:lnTo>
                      <a:cubicBezTo>
                        <a:pt x="23908" y="358599"/>
                        <a:pt x="25952" y="360952"/>
                        <a:pt x="25942" y="363745"/>
                      </a:cubicBezTo>
                      <a:cubicBezTo>
                        <a:pt x="25933" y="368882"/>
                        <a:pt x="21752" y="370542"/>
                        <a:pt x="19962" y="371254"/>
                      </a:cubicBezTo>
                      <a:cubicBezTo>
                        <a:pt x="19643" y="371385"/>
                        <a:pt x="19333" y="371507"/>
                        <a:pt x="19033" y="371648"/>
                      </a:cubicBezTo>
                      <a:cubicBezTo>
                        <a:pt x="18265" y="372032"/>
                        <a:pt x="17412" y="372229"/>
                        <a:pt x="16577" y="372229"/>
                      </a:cubicBezTo>
                      <a:cubicBezTo>
                        <a:pt x="16118" y="372229"/>
                        <a:pt x="15649" y="372163"/>
                        <a:pt x="15199" y="372042"/>
                      </a:cubicBezTo>
                      <a:cubicBezTo>
                        <a:pt x="13990" y="371723"/>
                        <a:pt x="12968" y="370917"/>
                        <a:pt x="12331" y="369773"/>
                      </a:cubicBezTo>
                      <a:cubicBezTo>
                        <a:pt x="12181" y="369510"/>
                        <a:pt x="12059" y="369239"/>
                        <a:pt x="11956" y="368948"/>
                      </a:cubicBezTo>
                      <a:cubicBezTo>
                        <a:pt x="11806" y="370167"/>
                        <a:pt x="11159" y="371357"/>
                        <a:pt x="10062" y="372360"/>
                      </a:cubicBezTo>
                      <a:cubicBezTo>
                        <a:pt x="9312" y="373035"/>
                        <a:pt x="8497" y="373607"/>
                        <a:pt x="7569" y="374123"/>
                      </a:cubicBezTo>
                      <a:cubicBezTo>
                        <a:pt x="6584" y="374657"/>
                        <a:pt x="5600" y="374929"/>
                        <a:pt x="4644" y="374929"/>
                      </a:cubicBezTo>
                      <a:cubicBezTo>
                        <a:pt x="2769" y="374929"/>
                        <a:pt x="1156" y="373916"/>
                        <a:pt x="407" y="372285"/>
                      </a:cubicBezTo>
                      <a:cubicBezTo>
                        <a:pt x="-400" y="370504"/>
                        <a:pt x="4" y="368423"/>
                        <a:pt x="1503" y="366717"/>
                      </a:cubicBezTo>
                      <a:cubicBezTo>
                        <a:pt x="2394" y="365676"/>
                        <a:pt x="3416" y="364973"/>
                        <a:pt x="4897" y="364373"/>
                      </a:cubicBezTo>
                      <a:cubicBezTo>
                        <a:pt x="7944" y="363192"/>
                        <a:pt x="10643" y="364280"/>
                        <a:pt x="11637" y="366623"/>
                      </a:cubicBezTo>
                      <a:cubicBezTo>
                        <a:pt x="11656" y="366220"/>
                        <a:pt x="11721" y="365826"/>
                        <a:pt x="11834" y="365451"/>
                      </a:cubicBezTo>
                      <a:cubicBezTo>
                        <a:pt x="12059" y="364720"/>
                        <a:pt x="12453" y="363661"/>
                        <a:pt x="13390" y="362780"/>
                      </a:cubicBezTo>
                      <a:cubicBezTo>
                        <a:pt x="13550" y="362639"/>
                        <a:pt x="13690" y="362442"/>
                        <a:pt x="13840" y="362227"/>
                      </a:cubicBezTo>
                      <a:lnTo>
                        <a:pt x="13999" y="361992"/>
                      </a:lnTo>
                      <a:cubicBezTo>
                        <a:pt x="14881" y="360764"/>
                        <a:pt x="16737" y="358196"/>
                        <a:pt x="20261" y="358196"/>
                      </a:cubicBezTo>
                      <a:close/>
                      <a:moveTo>
                        <a:pt x="1202860" y="357221"/>
                      </a:moveTo>
                      <a:lnTo>
                        <a:pt x="1170650" y="384134"/>
                      </a:lnTo>
                      <a:cubicBezTo>
                        <a:pt x="1170903" y="388887"/>
                        <a:pt x="1173406" y="391718"/>
                        <a:pt x="1179499" y="394146"/>
                      </a:cubicBezTo>
                      <a:cubicBezTo>
                        <a:pt x="1181224" y="394830"/>
                        <a:pt x="1182902" y="395449"/>
                        <a:pt x="1184449" y="395449"/>
                      </a:cubicBezTo>
                      <a:cubicBezTo>
                        <a:pt x="1185321" y="395449"/>
                        <a:pt x="1186183" y="395252"/>
                        <a:pt x="1187149" y="394840"/>
                      </a:cubicBezTo>
                      <a:cubicBezTo>
                        <a:pt x="1191179" y="393096"/>
                        <a:pt x="1195707" y="391812"/>
                        <a:pt x="1201819" y="390640"/>
                      </a:cubicBezTo>
                      <a:cubicBezTo>
                        <a:pt x="1204585" y="390124"/>
                        <a:pt x="1206581" y="389750"/>
                        <a:pt x="1208278" y="389750"/>
                      </a:cubicBezTo>
                      <a:cubicBezTo>
                        <a:pt x="1210968" y="389750"/>
                        <a:pt x="1212740" y="390706"/>
                        <a:pt x="1214905" y="392365"/>
                      </a:cubicBezTo>
                      <a:cubicBezTo>
                        <a:pt x="1216340" y="393443"/>
                        <a:pt x="1217108" y="395177"/>
                        <a:pt x="1216959" y="396977"/>
                      </a:cubicBezTo>
                      <a:cubicBezTo>
                        <a:pt x="1216799" y="398777"/>
                        <a:pt x="1215749" y="400352"/>
                        <a:pt x="1214146" y="401186"/>
                      </a:cubicBezTo>
                      <a:cubicBezTo>
                        <a:pt x="1213574" y="401486"/>
                        <a:pt x="1213462" y="401692"/>
                        <a:pt x="1213396" y="401805"/>
                      </a:cubicBezTo>
                      <a:cubicBezTo>
                        <a:pt x="1211522" y="405264"/>
                        <a:pt x="1208915" y="405986"/>
                        <a:pt x="1207059" y="405986"/>
                      </a:cubicBezTo>
                      <a:cubicBezTo>
                        <a:pt x="1205794" y="405986"/>
                        <a:pt x="1204397" y="405629"/>
                        <a:pt x="1202916" y="404945"/>
                      </a:cubicBezTo>
                      <a:cubicBezTo>
                        <a:pt x="1201641" y="404354"/>
                        <a:pt x="1200385" y="404083"/>
                        <a:pt x="1198941" y="404083"/>
                      </a:cubicBezTo>
                      <a:cubicBezTo>
                        <a:pt x="1196879" y="404083"/>
                        <a:pt x="1194761" y="404654"/>
                        <a:pt x="1192708" y="405217"/>
                      </a:cubicBezTo>
                      <a:lnTo>
                        <a:pt x="1191283" y="405601"/>
                      </a:lnTo>
                      <a:cubicBezTo>
                        <a:pt x="1188273" y="406379"/>
                        <a:pt x="1186399" y="407626"/>
                        <a:pt x="1185977" y="409088"/>
                      </a:cubicBezTo>
                      <a:cubicBezTo>
                        <a:pt x="1185874" y="409454"/>
                        <a:pt x="1185846" y="409782"/>
                        <a:pt x="1185883" y="410166"/>
                      </a:cubicBezTo>
                      <a:cubicBezTo>
                        <a:pt x="1185977" y="411057"/>
                        <a:pt x="1185846" y="411957"/>
                        <a:pt x="1185489" y="412772"/>
                      </a:cubicBezTo>
                      <a:lnTo>
                        <a:pt x="1185480" y="412800"/>
                      </a:lnTo>
                      <a:lnTo>
                        <a:pt x="1254793" y="414141"/>
                      </a:lnTo>
                      <a:close/>
                      <a:moveTo>
                        <a:pt x="1861780" y="356227"/>
                      </a:moveTo>
                      <a:lnTo>
                        <a:pt x="1849753" y="474876"/>
                      </a:lnTo>
                      <a:lnTo>
                        <a:pt x="1933895" y="448197"/>
                      </a:lnTo>
                      <a:cubicBezTo>
                        <a:pt x="1933333" y="444523"/>
                        <a:pt x="1932114" y="441186"/>
                        <a:pt x="1930155" y="438017"/>
                      </a:cubicBezTo>
                      <a:cubicBezTo>
                        <a:pt x="1928346" y="435074"/>
                        <a:pt x="1927399" y="431558"/>
                        <a:pt x="1927277" y="427284"/>
                      </a:cubicBezTo>
                      <a:cubicBezTo>
                        <a:pt x="1927221" y="425437"/>
                        <a:pt x="1927165" y="423590"/>
                        <a:pt x="1927118" y="421743"/>
                      </a:cubicBezTo>
                      <a:lnTo>
                        <a:pt x="1927099" y="421115"/>
                      </a:lnTo>
                      <a:cubicBezTo>
                        <a:pt x="1927043" y="418931"/>
                        <a:pt x="1928374" y="416925"/>
                        <a:pt x="1930399" y="416119"/>
                      </a:cubicBezTo>
                      <a:cubicBezTo>
                        <a:pt x="1931439" y="415688"/>
                        <a:pt x="1932705" y="415632"/>
                        <a:pt x="1933830" y="415960"/>
                      </a:cubicBezTo>
                      <a:lnTo>
                        <a:pt x="1904573" y="391709"/>
                      </a:lnTo>
                      <a:cubicBezTo>
                        <a:pt x="1904198" y="391746"/>
                        <a:pt x="1903851" y="391784"/>
                        <a:pt x="1903513" y="391784"/>
                      </a:cubicBezTo>
                      <a:cubicBezTo>
                        <a:pt x="1903457" y="391784"/>
                        <a:pt x="1903410" y="391784"/>
                        <a:pt x="1903373" y="391784"/>
                      </a:cubicBezTo>
                      <a:cubicBezTo>
                        <a:pt x="1903345" y="391915"/>
                        <a:pt x="1903317" y="392112"/>
                        <a:pt x="1903298" y="392383"/>
                      </a:cubicBezTo>
                      <a:cubicBezTo>
                        <a:pt x="1903138" y="394446"/>
                        <a:pt x="1901779" y="396236"/>
                        <a:pt x="1899848" y="396939"/>
                      </a:cubicBezTo>
                      <a:cubicBezTo>
                        <a:pt x="1897945" y="397624"/>
                        <a:pt x="1895742" y="397118"/>
                        <a:pt x="1894327" y="395702"/>
                      </a:cubicBezTo>
                      <a:lnTo>
                        <a:pt x="1893608" y="395130"/>
                      </a:lnTo>
                      <a:lnTo>
                        <a:pt x="1893624" y="395130"/>
                      </a:lnTo>
                      <a:lnTo>
                        <a:pt x="1893596" y="395121"/>
                      </a:lnTo>
                      <a:lnTo>
                        <a:pt x="1893608" y="395130"/>
                      </a:lnTo>
                      <a:lnTo>
                        <a:pt x="1889930" y="395140"/>
                      </a:lnTo>
                      <a:cubicBezTo>
                        <a:pt x="1888431" y="394568"/>
                        <a:pt x="1887296" y="393405"/>
                        <a:pt x="1886809" y="391952"/>
                      </a:cubicBezTo>
                      <a:cubicBezTo>
                        <a:pt x="1886621" y="391381"/>
                        <a:pt x="1886424" y="390799"/>
                        <a:pt x="1886153" y="390237"/>
                      </a:cubicBezTo>
                      <a:cubicBezTo>
                        <a:pt x="1885975" y="389871"/>
                        <a:pt x="1885843" y="389496"/>
                        <a:pt x="1885759" y="389112"/>
                      </a:cubicBezTo>
                      <a:cubicBezTo>
                        <a:pt x="1885477" y="389131"/>
                        <a:pt x="1885187" y="389121"/>
                        <a:pt x="1884897" y="389084"/>
                      </a:cubicBezTo>
                      <a:lnTo>
                        <a:pt x="1884793" y="389084"/>
                      </a:lnTo>
                      <a:cubicBezTo>
                        <a:pt x="1884043" y="389084"/>
                        <a:pt x="1883443" y="389178"/>
                        <a:pt x="1882647" y="389421"/>
                      </a:cubicBezTo>
                      <a:cubicBezTo>
                        <a:pt x="1882422" y="389496"/>
                        <a:pt x="1882103" y="389581"/>
                        <a:pt x="1881812" y="389646"/>
                      </a:cubicBezTo>
                      <a:cubicBezTo>
                        <a:pt x="1879853" y="390096"/>
                        <a:pt x="1877969" y="389487"/>
                        <a:pt x="1876713" y="388165"/>
                      </a:cubicBezTo>
                      <a:cubicBezTo>
                        <a:pt x="1875391" y="386778"/>
                        <a:pt x="1874903" y="384828"/>
                        <a:pt x="1875428" y="383066"/>
                      </a:cubicBezTo>
                      <a:cubicBezTo>
                        <a:pt x="1875597" y="382475"/>
                        <a:pt x="1875850" y="381809"/>
                        <a:pt x="1876178" y="381097"/>
                      </a:cubicBezTo>
                      <a:cubicBezTo>
                        <a:pt x="1876657" y="380066"/>
                        <a:pt x="1877163" y="379007"/>
                        <a:pt x="1877669" y="377966"/>
                      </a:cubicBezTo>
                      <a:lnTo>
                        <a:pt x="1878109" y="377038"/>
                      </a:lnTo>
                      <a:cubicBezTo>
                        <a:pt x="1878934" y="375341"/>
                        <a:pt x="1879788" y="373588"/>
                        <a:pt x="1880584" y="371817"/>
                      </a:cubicBezTo>
                      <a:close/>
                      <a:moveTo>
                        <a:pt x="1855218" y="354268"/>
                      </a:moveTo>
                      <a:lnTo>
                        <a:pt x="1729885" y="371020"/>
                      </a:lnTo>
                      <a:lnTo>
                        <a:pt x="1729885" y="371029"/>
                      </a:lnTo>
                      <a:lnTo>
                        <a:pt x="1806697" y="488281"/>
                      </a:lnTo>
                      <a:close/>
                      <a:moveTo>
                        <a:pt x="45263" y="353584"/>
                      </a:moveTo>
                      <a:cubicBezTo>
                        <a:pt x="44175" y="353781"/>
                        <a:pt x="43050" y="353912"/>
                        <a:pt x="41888" y="353977"/>
                      </a:cubicBezTo>
                      <a:cubicBezTo>
                        <a:pt x="39085" y="354146"/>
                        <a:pt x="38785" y="354446"/>
                        <a:pt x="38288" y="355459"/>
                      </a:cubicBezTo>
                      <a:cubicBezTo>
                        <a:pt x="38344" y="355449"/>
                        <a:pt x="38429" y="355440"/>
                        <a:pt x="38532" y="355421"/>
                      </a:cubicBezTo>
                      <a:lnTo>
                        <a:pt x="38626" y="355421"/>
                      </a:lnTo>
                      <a:cubicBezTo>
                        <a:pt x="40988" y="355168"/>
                        <a:pt x="43210" y="354934"/>
                        <a:pt x="44672" y="353968"/>
                      </a:cubicBezTo>
                      <a:cubicBezTo>
                        <a:pt x="44869" y="353837"/>
                        <a:pt x="45075" y="353706"/>
                        <a:pt x="45272" y="353584"/>
                      </a:cubicBezTo>
                      <a:close/>
                      <a:moveTo>
                        <a:pt x="350730" y="352862"/>
                      </a:moveTo>
                      <a:lnTo>
                        <a:pt x="350720" y="352881"/>
                      </a:lnTo>
                      <a:lnTo>
                        <a:pt x="284876" y="418181"/>
                      </a:lnTo>
                      <a:lnTo>
                        <a:pt x="299116" y="451881"/>
                      </a:lnTo>
                      <a:lnTo>
                        <a:pt x="350720" y="352881"/>
                      </a:lnTo>
                      <a:lnTo>
                        <a:pt x="350730" y="352871"/>
                      </a:lnTo>
                      <a:close/>
                      <a:moveTo>
                        <a:pt x="610141" y="349347"/>
                      </a:moveTo>
                      <a:lnTo>
                        <a:pt x="595752" y="366380"/>
                      </a:lnTo>
                      <a:cubicBezTo>
                        <a:pt x="597467" y="373935"/>
                        <a:pt x="595123" y="380169"/>
                        <a:pt x="588805" y="384969"/>
                      </a:cubicBezTo>
                      <a:cubicBezTo>
                        <a:pt x="588121" y="385484"/>
                        <a:pt x="587483" y="386094"/>
                        <a:pt x="586855" y="386684"/>
                      </a:cubicBezTo>
                      <a:lnTo>
                        <a:pt x="586068" y="387415"/>
                      </a:lnTo>
                      <a:cubicBezTo>
                        <a:pt x="585140" y="388287"/>
                        <a:pt x="584634" y="389112"/>
                        <a:pt x="584634" y="389824"/>
                      </a:cubicBezTo>
                      <a:cubicBezTo>
                        <a:pt x="584625" y="390481"/>
                        <a:pt x="585018" y="391203"/>
                        <a:pt x="585806" y="391952"/>
                      </a:cubicBezTo>
                      <a:cubicBezTo>
                        <a:pt x="589630" y="395646"/>
                        <a:pt x="590211" y="400080"/>
                        <a:pt x="590511" y="404683"/>
                      </a:cubicBezTo>
                      <a:cubicBezTo>
                        <a:pt x="590643" y="406745"/>
                        <a:pt x="590474" y="408732"/>
                        <a:pt x="590315" y="410485"/>
                      </a:cubicBezTo>
                      <a:lnTo>
                        <a:pt x="590315" y="410635"/>
                      </a:lnTo>
                      <a:cubicBezTo>
                        <a:pt x="590183" y="412144"/>
                        <a:pt x="590080" y="413504"/>
                        <a:pt x="590080" y="414919"/>
                      </a:cubicBezTo>
                      <a:cubicBezTo>
                        <a:pt x="590108" y="417862"/>
                        <a:pt x="588908" y="419165"/>
                        <a:pt x="587212" y="420684"/>
                      </a:cubicBezTo>
                      <a:cubicBezTo>
                        <a:pt x="585102" y="422568"/>
                        <a:pt x="583209" y="424087"/>
                        <a:pt x="581353" y="425390"/>
                      </a:cubicBezTo>
                      <a:lnTo>
                        <a:pt x="682041" y="441898"/>
                      </a:lnTo>
                      <a:lnTo>
                        <a:pt x="679350" y="430358"/>
                      </a:lnTo>
                      <a:cubicBezTo>
                        <a:pt x="678291" y="429037"/>
                        <a:pt x="677279" y="427705"/>
                        <a:pt x="676154" y="426224"/>
                      </a:cubicBezTo>
                      <a:lnTo>
                        <a:pt x="675891" y="425877"/>
                      </a:lnTo>
                      <a:cubicBezTo>
                        <a:pt x="675038" y="424753"/>
                        <a:pt x="674673" y="423300"/>
                        <a:pt x="674897" y="421884"/>
                      </a:cubicBezTo>
                      <a:cubicBezTo>
                        <a:pt x="675094" y="420656"/>
                        <a:pt x="675713" y="419569"/>
                        <a:pt x="676651" y="418772"/>
                      </a:cubicBezTo>
                      <a:lnTo>
                        <a:pt x="668195" y="382503"/>
                      </a:lnTo>
                      <a:cubicBezTo>
                        <a:pt x="666948" y="384031"/>
                        <a:pt x="665945" y="385747"/>
                        <a:pt x="665073" y="387828"/>
                      </a:cubicBezTo>
                      <a:cubicBezTo>
                        <a:pt x="662158" y="394727"/>
                        <a:pt x="656233" y="398055"/>
                        <a:pt x="650272" y="400624"/>
                      </a:cubicBezTo>
                      <a:cubicBezTo>
                        <a:pt x="649306" y="401055"/>
                        <a:pt x="648369" y="401261"/>
                        <a:pt x="647422" y="401261"/>
                      </a:cubicBezTo>
                      <a:cubicBezTo>
                        <a:pt x="647000" y="401261"/>
                        <a:pt x="646363" y="401186"/>
                        <a:pt x="645997" y="401092"/>
                      </a:cubicBezTo>
                      <a:cubicBezTo>
                        <a:pt x="645584" y="400998"/>
                        <a:pt x="645153" y="400839"/>
                        <a:pt x="644750" y="400624"/>
                      </a:cubicBezTo>
                      <a:cubicBezTo>
                        <a:pt x="641600" y="398974"/>
                        <a:pt x="636454" y="391324"/>
                        <a:pt x="636463" y="387406"/>
                      </a:cubicBezTo>
                      <a:cubicBezTo>
                        <a:pt x="636463" y="387087"/>
                        <a:pt x="636492" y="386759"/>
                        <a:pt x="636557" y="386440"/>
                      </a:cubicBezTo>
                      <a:cubicBezTo>
                        <a:pt x="636773" y="385297"/>
                        <a:pt x="636932" y="384134"/>
                        <a:pt x="637082" y="383000"/>
                      </a:cubicBezTo>
                      <a:lnTo>
                        <a:pt x="637157" y="382484"/>
                      </a:lnTo>
                      <a:cubicBezTo>
                        <a:pt x="637682" y="378557"/>
                        <a:pt x="638226" y="374488"/>
                        <a:pt x="640522" y="370223"/>
                      </a:cubicBezTo>
                      <a:cubicBezTo>
                        <a:pt x="640551" y="370176"/>
                        <a:pt x="640569" y="370129"/>
                        <a:pt x="640588" y="370092"/>
                      </a:cubicBezTo>
                      <a:cubicBezTo>
                        <a:pt x="640522" y="370045"/>
                        <a:pt x="640438" y="369998"/>
                        <a:pt x="640344" y="369942"/>
                      </a:cubicBezTo>
                      <a:cubicBezTo>
                        <a:pt x="639969" y="369726"/>
                        <a:pt x="639370" y="369248"/>
                        <a:pt x="639079" y="368967"/>
                      </a:cubicBezTo>
                      <a:cubicBezTo>
                        <a:pt x="638863" y="368761"/>
                        <a:pt x="638741" y="368658"/>
                        <a:pt x="638685" y="368611"/>
                      </a:cubicBezTo>
                      <a:cubicBezTo>
                        <a:pt x="632554" y="367729"/>
                        <a:pt x="630164" y="363417"/>
                        <a:pt x="628233" y="359086"/>
                      </a:cubicBezTo>
                      <a:lnTo>
                        <a:pt x="627689" y="357849"/>
                      </a:lnTo>
                      <a:cubicBezTo>
                        <a:pt x="626630" y="355449"/>
                        <a:pt x="625645" y="353199"/>
                        <a:pt x="624071" y="351381"/>
                      </a:cubicBezTo>
                      <a:cubicBezTo>
                        <a:pt x="623490" y="350715"/>
                        <a:pt x="623105" y="350659"/>
                        <a:pt x="622702" y="350659"/>
                      </a:cubicBezTo>
                      <a:cubicBezTo>
                        <a:pt x="622159" y="350659"/>
                        <a:pt x="621540" y="350837"/>
                        <a:pt x="620809" y="351034"/>
                      </a:cubicBezTo>
                      <a:cubicBezTo>
                        <a:pt x="620087" y="351240"/>
                        <a:pt x="618934" y="351568"/>
                        <a:pt x="617659" y="351568"/>
                      </a:cubicBezTo>
                      <a:cubicBezTo>
                        <a:pt x="617199" y="351568"/>
                        <a:pt x="616703" y="351503"/>
                        <a:pt x="616262" y="351390"/>
                      </a:cubicBezTo>
                      <a:cubicBezTo>
                        <a:pt x="614369" y="350893"/>
                        <a:pt x="612418" y="350237"/>
                        <a:pt x="610141" y="349347"/>
                      </a:cubicBezTo>
                      <a:close/>
                      <a:moveTo>
                        <a:pt x="1112999" y="347022"/>
                      </a:moveTo>
                      <a:cubicBezTo>
                        <a:pt x="1111883" y="348325"/>
                        <a:pt x="1110627" y="349450"/>
                        <a:pt x="1109408" y="350547"/>
                      </a:cubicBezTo>
                      <a:cubicBezTo>
                        <a:pt x="1107084" y="352609"/>
                        <a:pt x="1104937" y="354512"/>
                        <a:pt x="1104093" y="357202"/>
                      </a:cubicBezTo>
                      <a:cubicBezTo>
                        <a:pt x="1102678" y="361646"/>
                        <a:pt x="1099406" y="364158"/>
                        <a:pt x="1096519" y="366380"/>
                      </a:cubicBezTo>
                      <a:cubicBezTo>
                        <a:pt x="1095591" y="367092"/>
                        <a:pt x="1094644" y="367795"/>
                        <a:pt x="1093997" y="368423"/>
                      </a:cubicBezTo>
                      <a:cubicBezTo>
                        <a:pt x="1093594" y="368836"/>
                        <a:pt x="1093088" y="369182"/>
                        <a:pt x="1092498" y="369445"/>
                      </a:cubicBezTo>
                      <a:cubicBezTo>
                        <a:pt x="1091870" y="369726"/>
                        <a:pt x="1091279" y="369858"/>
                        <a:pt x="1090622" y="369989"/>
                      </a:cubicBezTo>
                      <a:cubicBezTo>
                        <a:pt x="1089976" y="370111"/>
                        <a:pt x="1089029" y="370289"/>
                        <a:pt x="1088832" y="370439"/>
                      </a:cubicBezTo>
                      <a:cubicBezTo>
                        <a:pt x="1088523" y="370785"/>
                        <a:pt x="1088251" y="371132"/>
                        <a:pt x="1087988" y="371470"/>
                      </a:cubicBezTo>
                      <a:cubicBezTo>
                        <a:pt x="1087285" y="372370"/>
                        <a:pt x="1086554" y="373298"/>
                        <a:pt x="1085214" y="374151"/>
                      </a:cubicBezTo>
                      <a:cubicBezTo>
                        <a:pt x="1084661" y="374479"/>
                        <a:pt x="1084173" y="375004"/>
                        <a:pt x="1083695" y="375510"/>
                      </a:cubicBezTo>
                      <a:lnTo>
                        <a:pt x="1083601" y="375604"/>
                      </a:lnTo>
                      <a:cubicBezTo>
                        <a:pt x="1082458" y="376860"/>
                        <a:pt x="1080901" y="378557"/>
                        <a:pt x="1078352" y="378557"/>
                      </a:cubicBezTo>
                      <a:cubicBezTo>
                        <a:pt x="1078192" y="378557"/>
                        <a:pt x="1078052" y="378575"/>
                        <a:pt x="1077949" y="378594"/>
                      </a:cubicBezTo>
                      <a:cubicBezTo>
                        <a:pt x="1078024" y="380057"/>
                        <a:pt x="1077874" y="381566"/>
                        <a:pt x="1077724" y="383038"/>
                      </a:cubicBezTo>
                      <a:lnTo>
                        <a:pt x="1077724" y="383131"/>
                      </a:lnTo>
                      <a:cubicBezTo>
                        <a:pt x="1077340" y="386947"/>
                        <a:pt x="1077011" y="390209"/>
                        <a:pt x="1078792" y="393415"/>
                      </a:cubicBezTo>
                      <a:cubicBezTo>
                        <a:pt x="1079036" y="393855"/>
                        <a:pt x="1079364" y="394333"/>
                        <a:pt x="1079767" y="394905"/>
                      </a:cubicBezTo>
                      <a:cubicBezTo>
                        <a:pt x="1081942" y="397980"/>
                        <a:pt x="1083855" y="401589"/>
                        <a:pt x="1079439" y="405629"/>
                      </a:cubicBezTo>
                      <a:cubicBezTo>
                        <a:pt x="1080658" y="406389"/>
                        <a:pt x="1081502" y="407579"/>
                        <a:pt x="1081792" y="408976"/>
                      </a:cubicBezTo>
                      <a:cubicBezTo>
                        <a:pt x="1082139" y="410588"/>
                        <a:pt x="1081727" y="412229"/>
                        <a:pt x="1080667" y="413476"/>
                      </a:cubicBezTo>
                      <a:lnTo>
                        <a:pt x="1080667" y="413485"/>
                      </a:lnTo>
                      <a:cubicBezTo>
                        <a:pt x="1080508" y="413672"/>
                        <a:pt x="1080199" y="414029"/>
                        <a:pt x="1080180" y="414141"/>
                      </a:cubicBezTo>
                      <a:cubicBezTo>
                        <a:pt x="1080189" y="414169"/>
                        <a:pt x="1080245" y="414263"/>
                        <a:pt x="1080442" y="414488"/>
                      </a:cubicBezTo>
                      <a:lnTo>
                        <a:pt x="1098216" y="413466"/>
                      </a:lnTo>
                      <a:cubicBezTo>
                        <a:pt x="1100363" y="411104"/>
                        <a:pt x="1102819" y="409623"/>
                        <a:pt x="1105153" y="408367"/>
                      </a:cubicBezTo>
                      <a:lnTo>
                        <a:pt x="1105771" y="408029"/>
                      </a:lnTo>
                      <a:cubicBezTo>
                        <a:pt x="1107103" y="407260"/>
                        <a:pt x="1108762" y="407120"/>
                        <a:pt x="1110243" y="407682"/>
                      </a:cubicBezTo>
                      <a:cubicBezTo>
                        <a:pt x="1111724" y="408254"/>
                        <a:pt x="1112849" y="409435"/>
                        <a:pt x="1113346" y="410926"/>
                      </a:cubicBezTo>
                      <a:lnTo>
                        <a:pt x="1113777" y="412304"/>
                      </a:lnTo>
                      <a:cubicBezTo>
                        <a:pt x="1113796" y="412388"/>
                        <a:pt x="1113824" y="412472"/>
                        <a:pt x="1113852" y="412557"/>
                      </a:cubicBezTo>
                      <a:lnTo>
                        <a:pt x="1125776" y="411863"/>
                      </a:lnTo>
                      <a:close/>
                      <a:moveTo>
                        <a:pt x="602126" y="346544"/>
                      </a:moveTo>
                      <a:cubicBezTo>
                        <a:pt x="601685" y="346544"/>
                        <a:pt x="599482" y="346628"/>
                        <a:pt x="599304" y="348156"/>
                      </a:cubicBezTo>
                      <a:cubicBezTo>
                        <a:pt x="599154" y="349356"/>
                        <a:pt x="599051" y="350575"/>
                        <a:pt x="598967" y="351615"/>
                      </a:cubicBezTo>
                      <a:cubicBezTo>
                        <a:pt x="598910" y="352243"/>
                        <a:pt x="598854" y="352956"/>
                        <a:pt x="598779" y="353696"/>
                      </a:cubicBezTo>
                      <a:lnTo>
                        <a:pt x="604460" y="346966"/>
                      </a:lnTo>
                      <a:lnTo>
                        <a:pt x="604469" y="346966"/>
                      </a:lnTo>
                      <a:cubicBezTo>
                        <a:pt x="603691" y="346694"/>
                        <a:pt x="602876" y="346544"/>
                        <a:pt x="602126" y="346544"/>
                      </a:cubicBezTo>
                      <a:close/>
                      <a:moveTo>
                        <a:pt x="588046" y="346019"/>
                      </a:moveTo>
                      <a:cubicBezTo>
                        <a:pt x="587934" y="346019"/>
                        <a:pt x="587530" y="346122"/>
                        <a:pt x="587090" y="346609"/>
                      </a:cubicBezTo>
                      <a:cubicBezTo>
                        <a:pt x="586255" y="347566"/>
                        <a:pt x="585824" y="348494"/>
                        <a:pt x="585787" y="349450"/>
                      </a:cubicBezTo>
                      <a:cubicBezTo>
                        <a:pt x="585787" y="349468"/>
                        <a:pt x="585787" y="349487"/>
                        <a:pt x="585852" y="349562"/>
                      </a:cubicBezTo>
                      <a:cubicBezTo>
                        <a:pt x="585927" y="349647"/>
                        <a:pt x="586021" y="349703"/>
                        <a:pt x="586106" y="349731"/>
                      </a:cubicBezTo>
                      <a:cubicBezTo>
                        <a:pt x="586940" y="349112"/>
                        <a:pt x="587493" y="348306"/>
                        <a:pt x="587980" y="346994"/>
                      </a:cubicBezTo>
                      <a:lnTo>
                        <a:pt x="587990" y="346994"/>
                      </a:lnTo>
                      <a:cubicBezTo>
                        <a:pt x="588271" y="346244"/>
                        <a:pt x="588196" y="346019"/>
                        <a:pt x="588196" y="346019"/>
                      </a:cubicBezTo>
                      <a:cubicBezTo>
                        <a:pt x="588112" y="346019"/>
                        <a:pt x="588065" y="346019"/>
                        <a:pt x="588046" y="346019"/>
                      </a:cubicBezTo>
                      <a:close/>
                      <a:moveTo>
                        <a:pt x="360919" y="345644"/>
                      </a:moveTo>
                      <a:lnTo>
                        <a:pt x="302894" y="456962"/>
                      </a:lnTo>
                      <a:lnTo>
                        <a:pt x="302894" y="456972"/>
                      </a:lnTo>
                      <a:lnTo>
                        <a:pt x="396935" y="499615"/>
                      </a:lnTo>
                      <a:close/>
                      <a:moveTo>
                        <a:pt x="1540330" y="342438"/>
                      </a:moveTo>
                      <a:lnTo>
                        <a:pt x="1467764" y="435308"/>
                      </a:lnTo>
                      <a:lnTo>
                        <a:pt x="1520710" y="495668"/>
                      </a:lnTo>
                      <a:close/>
                      <a:moveTo>
                        <a:pt x="1186539" y="342372"/>
                      </a:moveTo>
                      <a:cubicBezTo>
                        <a:pt x="1184308" y="346403"/>
                        <a:pt x="1181590" y="350087"/>
                        <a:pt x="1179190" y="353350"/>
                      </a:cubicBezTo>
                      <a:cubicBezTo>
                        <a:pt x="1177512" y="355627"/>
                        <a:pt x="1175778" y="357980"/>
                        <a:pt x="1174193" y="360427"/>
                      </a:cubicBezTo>
                      <a:cubicBezTo>
                        <a:pt x="1173331" y="361749"/>
                        <a:pt x="1171878" y="362967"/>
                        <a:pt x="1170350" y="364205"/>
                      </a:cubicBezTo>
                      <a:lnTo>
                        <a:pt x="1169225" y="365142"/>
                      </a:lnTo>
                      <a:cubicBezTo>
                        <a:pt x="1168063" y="366164"/>
                        <a:pt x="1167969" y="367617"/>
                        <a:pt x="1168794" y="371610"/>
                      </a:cubicBezTo>
                      <a:lnTo>
                        <a:pt x="1168944" y="372426"/>
                      </a:lnTo>
                      <a:cubicBezTo>
                        <a:pt x="1169103" y="373157"/>
                        <a:pt x="1169441" y="374094"/>
                        <a:pt x="1169750" y="374910"/>
                      </a:cubicBezTo>
                      <a:cubicBezTo>
                        <a:pt x="1169938" y="375426"/>
                        <a:pt x="1170144" y="375988"/>
                        <a:pt x="1170322" y="376569"/>
                      </a:cubicBezTo>
                      <a:lnTo>
                        <a:pt x="1170331" y="376579"/>
                      </a:lnTo>
                      <a:lnTo>
                        <a:pt x="1198529" y="353012"/>
                      </a:lnTo>
                      <a:close/>
                      <a:moveTo>
                        <a:pt x="2067186" y="341267"/>
                      </a:moveTo>
                      <a:cubicBezTo>
                        <a:pt x="2068320" y="341267"/>
                        <a:pt x="2069464" y="341670"/>
                        <a:pt x="2070514" y="342439"/>
                      </a:cubicBezTo>
                      <a:cubicBezTo>
                        <a:pt x="2071048" y="342832"/>
                        <a:pt x="2071573" y="343292"/>
                        <a:pt x="2072061" y="343723"/>
                      </a:cubicBezTo>
                      <a:lnTo>
                        <a:pt x="2073430" y="344941"/>
                      </a:lnTo>
                      <a:cubicBezTo>
                        <a:pt x="2073589" y="345091"/>
                        <a:pt x="2073739" y="345232"/>
                        <a:pt x="2073870" y="345363"/>
                      </a:cubicBezTo>
                      <a:lnTo>
                        <a:pt x="2073982" y="345485"/>
                      </a:lnTo>
                      <a:cubicBezTo>
                        <a:pt x="2074104" y="345616"/>
                        <a:pt x="2074179" y="345701"/>
                        <a:pt x="2074255" y="345785"/>
                      </a:cubicBezTo>
                      <a:lnTo>
                        <a:pt x="2074236" y="345776"/>
                      </a:lnTo>
                      <a:lnTo>
                        <a:pt x="2074358" y="345935"/>
                      </a:lnTo>
                      <a:lnTo>
                        <a:pt x="2073973" y="346394"/>
                      </a:lnTo>
                      <a:lnTo>
                        <a:pt x="2074433" y="346029"/>
                      </a:lnTo>
                      <a:lnTo>
                        <a:pt x="2074564" y="346198"/>
                      </a:lnTo>
                      <a:cubicBezTo>
                        <a:pt x="2074620" y="346273"/>
                        <a:pt x="2074676" y="346348"/>
                        <a:pt x="2074723" y="346422"/>
                      </a:cubicBezTo>
                      <a:lnTo>
                        <a:pt x="2074845" y="346610"/>
                      </a:lnTo>
                      <a:cubicBezTo>
                        <a:pt x="2074901" y="346695"/>
                        <a:pt x="2074957" y="346788"/>
                        <a:pt x="2075005" y="346882"/>
                      </a:cubicBezTo>
                      <a:lnTo>
                        <a:pt x="2075070" y="347013"/>
                      </a:lnTo>
                      <a:cubicBezTo>
                        <a:pt x="2075117" y="347116"/>
                        <a:pt x="2075164" y="347219"/>
                        <a:pt x="2075211" y="347323"/>
                      </a:cubicBezTo>
                      <a:lnTo>
                        <a:pt x="2075248" y="347416"/>
                      </a:lnTo>
                      <a:cubicBezTo>
                        <a:pt x="2075286" y="347510"/>
                        <a:pt x="2075323" y="347622"/>
                        <a:pt x="2075360" y="347735"/>
                      </a:cubicBezTo>
                      <a:cubicBezTo>
                        <a:pt x="2075773" y="349075"/>
                        <a:pt x="2075501" y="350144"/>
                        <a:pt x="2075304" y="350660"/>
                      </a:cubicBezTo>
                      <a:cubicBezTo>
                        <a:pt x="2075014" y="351438"/>
                        <a:pt x="2074498" y="352103"/>
                        <a:pt x="2073823" y="352591"/>
                      </a:cubicBezTo>
                      <a:cubicBezTo>
                        <a:pt x="2073457" y="352863"/>
                        <a:pt x="2073045" y="353069"/>
                        <a:pt x="2072604" y="353210"/>
                      </a:cubicBezTo>
                      <a:cubicBezTo>
                        <a:pt x="2072361" y="353284"/>
                        <a:pt x="2072164" y="353331"/>
                        <a:pt x="2071958" y="353369"/>
                      </a:cubicBezTo>
                      <a:cubicBezTo>
                        <a:pt x="2071920" y="353378"/>
                        <a:pt x="2071883" y="353387"/>
                        <a:pt x="2071845" y="353387"/>
                      </a:cubicBezTo>
                      <a:cubicBezTo>
                        <a:pt x="2071611" y="353425"/>
                        <a:pt x="2071367" y="353444"/>
                        <a:pt x="2071123" y="353444"/>
                      </a:cubicBezTo>
                      <a:cubicBezTo>
                        <a:pt x="2070767" y="353435"/>
                        <a:pt x="2070439" y="353406"/>
                        <a:pt x="2070111" y="353350"/>
                      </a:cubicBezTo>
                      <a:cubicBezTo>
                        <a:pt x="2069764" y="353294"/>
                        <a:pt x="2069417" y="353210"/>
                        <a:pt x="2069061" y="353097"/>
                      </a:cubicBezTo>
                      <a:cubicBezTo>
                        <a:pt x="2068855" y="353031"/>
                        <a:pt x="2068649" y="352956"/>
                        <a:pt x="2068452" y="352881"/>
                      </a:cubicBezTo>
                      <a:cubicBezTo>
                        <a:pt x="2066689" y="352188"/>
                        <a:pt x="2065217" y="351044"/>
                        <a:pt x="2063943" y="349385"/>
                      </a:cubicBezTo>
                      <a:cubicBezTo>
                        <a:pt x="2062574" y="347576"/>
                        <a:pt x="2062283" y="345466"/>
                        <a:pt x="2063155" y="343732"/>
                      </a:cubicBezTo>
                      <a:cubicBezTo>
                        <a:pt x="2063914" y="342214"/>
                        <a:pt x="2065461" y="341267"/>
                        <a:pt x="2067186" y="341267"/>
                      </a:cubicBezTo>
                      <a:close/>
                      <a:moveTo>
                        <a:pt x="1546133" y="340676"/>
                      </a:moveTo>
                      <a:lnTo>
                        <a:pt x="1526204" y="496389"/>
                      </a:lnTo>
                      <a:lnTo>
                        <a:pt x="1526203" y="496390"/>
                      </a:lnTo>
                      <a:lnTo>
                        <a:pt x="1526203" y="496399"/>
                      </a:lnTo>
                      <a:lnTo>
                        <a:pt x="1526204" y="496389"/>
                      </a:lnTo>
                      <a:lnTo>
                        <a:pt x="1609914" y="442123"/>
                      </a:lnTo>
                      <a:close/>
                      <a:moveTo>
                        <a:pt x="572316" y="339213"/>
                      </a:moveTo>
                      <a:cubicBezTo>
                        <a:pt x="570291" y="339213"/>
                        <a:pt x="568922" y="339813"/>
                        <a:pt x="567582" y="341266"/>
                      </a:cubicBezTo>
                      <a:cubicBezTo>
                        <a:pt x="566935" y="341969"/>
                        <a:pt x="567057" y="342166"/>
                        <a:pt x="567169" y="342344"/>
                      </a:cubicBezTo>
                      <a:cubicBezTo>
                        <a:pt x="567254" y="342494"/>
                        <a:pt x="567713" y="342494"/>
                        <a:pt x="567807" y="342494"/>
                      </a:cubicBezTo>
                      <a:cubicBezTo>
                        <a:pt x="570375" y="342316"/>
                        <a:pt x="572259" y="341369"/>
                        <a:pt x="573862" y="339428"/>
                      </a:cubicBezTo>
                      <a:cubicBezTo>
                        <a:pt x="573881" y="339400"/>
                        <a:pt x="573919" y="339344"/>
                        <a:pt x="573919" y="339344"/>
                      </a:cubicBezTo>
                      <a:lnTo>
                        <a:pt x="573928" y="339344"/>
                      </a:lnTo>
                      <a:cubicBezTo>
                        <a:pt x="573891" y="339335"/>
                        <a:pt x="573825" y="339316"/>
                        <a:pt x="573759" y="339316"/>
                      </a:cubicBezTo>
                      <a:cubicBezTo>
                        <a:pt x="573328" y="339260"/>
                        <a:pt x="572812" y="339213"/>
                        <a:pt x="572316" y="339213"/>
                      </a:cubicBezTo>
                      <a:close/>
                      <a:moveTo>
                        <a:pt x="1890296" y="338360"/>
                      </a:moveTo>
                      <a:lnTo>
                        <a:pt x="1865070" y="351156"/>
                      </a:lnTo>
                      <a:lnTo>
                        <a:pt x="1882872" y="365911"/>
                      </a:lnTo>
                      <a:cubicBezTo>
                        <a:pt x="1883687" y="363342"/>
                        <a:pt x="1884165" y="360933"/>
                        <a:pt x="1884334" y="358552"/>
                      </a:cubicBezTo>
                      <a:cubicBezTo>
                        <a:pt x="1884521" y="356096"/>
                        <a:pt x="1885468" y="353518"/>
                        <a:pt x="1886865" y="351643"/>
                      </a:cubicBezTo>
                      <a:cubicBezTo>
                        <a:pt x="1889312" y="348344"/>
                        <a:pt x="1889715" y="344238"/>
                        <a:pt x="1890099" y="340263"/>
                      </a:cubicBezTo>
                      <a:cubicBezTo>
                        <a:pt x="1890165" y="339616"/>
                        <a:pt x="1890221" y="338988"/>
                        <a:pt x="1890296" y="338360"/>
                      </a:cubicBezTo>
                      <a:close/>
                      <a:moveTo>
                        <a:pt x="1551401" y="338238"/>
                      </a:moveTo>
                      <a:lnTo>
                        <a:pt x="1614264" y="438233"/>
                      </a:lnTo>
                      <a:lnTo>
                        <a:pt x="1614264" y="438242"/>
                      </a:lnTo>
                      <a:lnTo>
                        <a:pt x="1665344" y="377779"/>
                      </a:lnTo>
                      <a:close/>
                      <a:moveTo>
                        <a:pt x="1171381" y="337526"/>
                      </a:moveTo>
                      <a:cubicBezTo>
                        <a:pt x="1168972" y="338988"/>
                        <a:pt x="1167997" y="341782"/>
                        <a:pt x="1168766" y="344997"/>
                      </a:cubicBezTo>
                      <a:cubicBezTo>
                        <a:pt x="1170884" y="353687"/>
                        <a:pt x="1165316" y="358646"/>
                        <a:pt x="1161257" y="362264"/>
                      </a:cubicBezTo>
                      <a:lnTo>
                        <a:pt x="1160320" y="363099"/>
                      </a:lnTo>
                      <a:cubicBezTo>
                        <a:pt x="1159270" y="364045"/>
                        <a:pt x="1158164" y="364945"/>
                        <a:pt x="1156832" y="366005"/>
                      </a:cubicBezTo>
                      <a:cubicBezTo>
                        <a:pt x="1155830" y="366811"/>
                        <a:pt x="1154761" y="367664"/>
                        <a:pt x="1153767" y="368545"/>
                      </a:cubicBezTo>
                      <a:cubicBezTo>
                        <a:pt x="1149052" y="372745"/>
                        <a:pt x="1148949" y="378538"/>
                        <a:pt x="1148827" y="385240"/>
                      </a:cubicBezTo>
                      <a:lnTo>
                        <a:pt x="1148790" y="387331"/>
                      </a:lnTo>
                      <a:cubicBezTo>
                        <a:pt x="1148780" y="387800"/>
                        <a:pt x="1148771" y="387959"/>
                        <a:pt x="1150608" y="389262"/>
                      </a:cubicBezTo>
                      <a:cubicBezTo>
                        <a:pt x="1150964" y="389496"/>
                        <a:pt x="1151311" y="389759"/>
                        <a:pt x="1151677" y="390021"/>
                      </a:cubicBezTo>
                      <a:cubicBezTo>
                        <a:pt x="1152183" y="390406"/>
                        <a:pt x="1152755" y="390846"/>
                        <a:pt x="1153345" y="391334"/>
                      </a:cubicBezTo>
                      <a:cubicBezTo>
                        <a:pt x="1154798" y="392534"/>
                        <a:pt x="1155914" y="393724"/>
                        <a:pt x="1156786" y="394971"/>
                      </a:cubicBezTo>
                      <a:cubicBezTo>
                        <a:pt x="1158895" y="397999"/>
                        <a:pt x="1159457" y="401430"/>
                        <a:pt x="1158454" y="405170"/>
                      </a:cubicBezTo>
                      <a:cubicBezTo>
                        <a:pt x="1157770" y="407710"/>
                        <a:pt x="1156757" y="411488"/>
                        <a:pt x="1152923" y="413579"/>
                      </a:cubicBezTo>
                      <a:cubicBezTo>
                        <a:pt x="1152689" y="413701"/>
                        <a:pt x="1152455" y="413822"/>
                        <a:pt x="1152202" y="413935"/>
                      </a:cubicBezTo>
                      <a:cubicBezTo>
                        <a:pt x="1151996" y="414029"/>
                        <a:pt x="1151799" y="414132"/>
                        <a:pt x="1151611" y="414235"/>
                      </a:cubicBezTo>
                      <a:lnTo>
                        <a:pt x="1151480" y="414310"/>
                      </a:lnTo>
                      <a:cubicBezTo>
                        <a:pt x="1151302" y="414413"/>
                        <a:pt x="1151133" y="414516"/>
                        <a:pt x="1150974" y="414628"/>
                      </a:cubicBezTo>
                      <a:cubicBezTo>
                        <a:pt x="1150805" y="414750"/>
                        <a:pt x="1150655" y="414872"/>
                        <a:pt x="1150514" y="414994"/>
                      </a:cubicBezTo>
                      <a:lnTo>
                        <a:pt x="1150439" y="415069"/>
                      </a:lnTo>
                      <a:cubicBezTo>
                        <a:pt x="1150308" y="415191"/>
                        <a:pt x="1150177" y="415322"/>
                        <a:pt x="1150064" y="415463"/>
                      </a:cubicBezTo>
                      <a:cubicBezTo>
                        <a:pt x="1149952" y="415613"/>
                        <a:pt x="1149839" y="415772"/>
                        <a:pt x="1149736" y="415932"/>
                      </a:cubicBezTo>
                      <a:cubicBezTo>
                        <a:pt x="1149492" y="416335"/>
                        <a:pt x="1149324" y="416710"/>
                        <a:pt x="1149193" y="417131"/>
                      </a:cubicBezTo>
                      <a:cubicBezTo>
                        <a:pt x="1149108" y="417403"/>
                        <a:pt x="1149052" y="417638"/>
                        <a:pt x="1148996" y="417881"/>
                      </a:cubicBezTo>
                      <a:cubicBezTo>
                        <a:pt x="1148836" y="418622"/>
                        <a:pt x="1148752" y="419503"/>
                        <a:pt x="1148715" y="420562"/>
                      </a:cubicBezTo>
                      <a:cubicBezTo>
                        <a:pt x="1148686" y="421575"/>
                        <a:pt x="1148602" y="422587"/>
                        <a:pt x="1148517" y="423571"/>
                      </a:cubicBezTo>
                      <a:lnTo>
                        <a:pt x="1148480" y="423984"/>
                      </a:lnTo>
                      <a:cubicBezTo>
                        <a:pt x="1148283" y="426168"/>
                        <a:pt x="1148077" y="428408"/>
                        <a:pt x="1148536" y="430443"/>
                      </a:cubicBezTo>
                      <a:cubicBezTo>
                        <a:pt x="1149343" y="433949"/>
                        <a:pt x="1148949" y="436883"/>
                        <a:pt x="1147355" y="439151"/>
                      </a:cubicBezTo>
                      <a:cubicBezTo>
                        <a:pt x="1147111" y="439507"/>
                        <a:pt x="1146830" y="439845"/>
                        <a:pt x="1146455" y="440229"/>
                      </a:cubicBezTo>
                      <a:cubicBezTo>
                        <a:pt x="1146137" y="440548"/>
                        <a:pt x="1145855" y="440801"/>
                        <a:pt x="1145555" y="441035"/>
                      </a:cubicBezTo>
                      <a:cubicBezTo>
                        <a:pt x="1145171" y="441326"/>
                        <a:pt x="1144843" y="441551"/>
                        <a:pt x="1144506" y="441748"/>
                      </a:cubicBezTo>
                      <a:cubicBezTo>
                        <a:pt x="1143052" y="442592"/>
                        <a:pt x="1141318" y="443145"/>
                        <a:pt x="1139322" y="443417"/>
                      </a:cubicBezTo>
                      <a:lnTo>
                        <a:pt x="1138815" y="443482"/>
                      </a:lnTo>
                      <a:cubicBezTo>
                        <a:pt x="1135675" y="443876"/>
                        <a:pt x="1135253" y="443998"/>
                        <a:pt x="1134634" y="445751"/>
                      </a:cubicBezTo>
                      <a:lnTo>
                        <a:pt x="1134634" y="445713"/>
                      </a:lnTo>
                      <a:cubicBezTo>
                        <a:pt x="1133772" y="448188"/>
                        <a:pt x="1131588" y="449782"/>
                        <a:pt x="1128776" y="450007"/>
                      </a:cubicBezTo>
                      <a:lnTo>
                        <a:pt x="1128626" y="450007"/>
                      </a:lnTo>
                      <a:cubicBezTo>
                        <a:pt x="1128176" y="450053"/>
                        <a:pt x="1127698" y="450025"/>
                        <a:pt x="1127229" y="449978"/>
                      </a:cubicBezTo>
                      <a:lnTo>
                        <a:pt x="1127004" y="449950"/>
                      </a:lnTo>
                      <a:cubicBezTo>
                        <a:pt x="1126704" y="449913"/>
                        <a:pt x="1126404" y="449866"/>
                        <a:pt x="1126113" y="449791"/>
                      </a:cubicBezTo>
                      <a:cubicBezTo>
                        <a:pt x="1125776" y="449716"/>
                        <a:pt x="1125476" y="449622"/>
                        <a:pt x="1125167" y="449510"/>
                      </a:cubicBezTo>
                      <a:lnTo>
                        <a:pt x="1125045" y="449463"/>
                      </a:lnTo>
                      <a:cubicBezTo>
                        <a:pt x="1124745" y="449350"/>
                        <a:pt x="1124454" y="449228"/>
                        <a:pt x="1124173" y="449088"/>
                      </a:cubicBezTo>
                      <a:cubicBezTo>
                        <a:pt x="1123938" y="448975"/>
                        <a:pt x="1123704" y="448844"/>
                        <a:pt x="1123489" y="448713"/>
                      </a:cubicBezTo>
                      <a:cubicBezTo>
                        <a:pt x="1122560" y="450813"/>
                        <a:pt x="1121717" y="452013"/>
                        <a:pt x="1120873" y="452706"/>
                      </a:cubicBezTo>
                      <a:lnTo>
                        <a:pt x="1121276" y="452510"/>
                      </a:lnTo>
                      <a:lnTo>
                        <a:pt x="1122551" y="451909"/>
                      </a:lnTo>
                      <a:cubicBezTo>
                        <a:pt x="1123001" y="451694"/>
                        <a:pt x="1123479" y="451516"/>
                        <a:pt x="1124023" y="451366"/>
                      </a:cubicBezTo>
                      <a:cubicBezTo>
                        <a:pt x="1124342" y="451281"/>
                        <a:pt x="1124660" y="451216"/>
                        <a:pt x="1124979" y="451169"/>
                      </a:cubicBezTo>
                      <a:cubicBezTo>
                        <a:pt x="1125335" y="451113"/>
                        <a:pt x="1125626" y="451085"/>
                        <a:pt x="1125898" y="451085"/>
                      </a:cubicBezTo>
                      <a:lnTo>
                        <a:pt x="1126001" y="451085"/>
                      </a:lnTo>
                      <a:cubicBezTo>
                        <a:pt x="1126301" y="451085"/>
                        <a:pt x="1126582" y="451113"/>
                        <a:pt x="1126863" y="451150"/>
                      </a:cubicBezTo>
                      <a:cubicBezTo>
                        <a:pt x="1126938" y="451159"/>
                        <a:pt x="1127004" y="451178"/>
                        <a:pt x="1127079" y="451188"/>
                      </a:cubicBezTo>
                      <a:lnTo>
                        <a:pt x="1127182" y="451207"/>
                      </a:lnTo>
                      <a:cubicBezTo>
                        <a:pt x="1127341" y="451244"/>
                        <a:pt x="1127501" y="451281"/>
                        <a:pt x="1127660" y="451319"/>
                      </a:cubicBezTo>
                      <a:cubicBezTo>
                        <a:pt x="1127791" y="451356"/>
                        <a:pt x="1127913" y="451394"/>
                        <a:pt x="1128035" y="451432"/>
                      </a:cubicBezTo>
                      <a:cubicBezTo>
                        <a:pt x="1128166" y="451478"/>
                        <a:pt x="1128279" y="451535"/>
                        <a:pt x="1128401" y="451581"/>
                      </a:cubicBezTo>
                      <a:cubicBezTo>
                        <a:pt x="1129938" y="452238"/>
                        <a:pt x="1131007" y="453466"/>
                        <a:pt x="1131391" y="455041"/>
                      </a:cubicBezTo>
                      <a:cubicBezTo>
                        <a:pt x="1131494" y="455519"/>
                        <a:pt x="1131616" y="455903"/>
                        <a:pt x="1131729" y="456147"/>
                      </a:cubicBezTo>
                      <a:cubicBezTo>
                        <a:pt x="1132085" y="456831"/>
                        <a:pt x="1132357" y="457290"/>
                        <a:pt x="1132563" y="457600"/>
                      </a:cubicBezTo>
                      <a:cubicBezTo>
                        <a:pt x="1132919" y="457403"/>
                        <a:pt x="1133463" y="457065"/>
                        <a:pt x="1134241" y="456512"/>
                      </a:cubicBezTo>
                      <a:cubicBezTo>
                        <a:pt x="1139275" y="452931"/>
                        <a:pt x="1144430" y="450203"/>
                        <a:pt x="1149586" y="448413"/>
                      </a:cubicBezTo>
                      <a:lnTo>
                        <a:pt x="1150121" y="448226"/>
                      </a:lnTo>
                      <a:cubicBezTo>
                        <a:pt x="1150842" y="447972"/>
                        <a:pt x="1151499" y="447747"/>
                        <a:pt x="1152202" y="447551"/>
                      </a:cubicBezTo>
                      <a:cubicBezTo>
                        <a:pt x="1153299" y="447251"/>
                        <a:pt x="1154236" y="447110"/>
                        <a:pt x="1155154" y="447110"/>
                      </a:cubicBezTo>
                      <a:cubicBezTo>
                        <a:pt x="1157189" y="447110"/>
                        <a:pt x="1160010" y="447832"/>
                        <a:pt x="1162063" y="451178"/>
                      </a:cubicBezTo>
                      <a:cubicBezTo>
                        <a:pt x="1162307" y="451169"/>
                        <a:pt x="1162560" y="451141"/>
                        <a:pt x="1162785" y="451103"/>
                      </a:cubicBezTo>
                      <a:cubicBezTo>
                        <a:pt x="1163198" y="451047"/>
                        <a:pt x="1163676" y="450494"/>
                        <a:pt x="1164594" y="449266"/>
                      </a:cubicBezTo>
                      <a:cubicBezTo>
                        <a:pt x="1165719" y="447766"/>
                        <a:pt x="1167228" y="445741"/>
                        <a:pt x="1169806" y="444692"/>
                      </a:cubicBezTo>
                      <a:cubicBezTo>
                        <a:pt x="1169750" y="443857"/>
                        <a:pt x="1169581" y="442845"/>
                        <a:pt x="1169319" y="442320"/>
                      </a:cubicBezTo>
                      <a:cubicBezTo>
                        <a:pt x="1166422" y="436461"/>
                        <a:pt x="1168531" y="431614"/>
                        <a:pt x="1170228" y="427715"/>
                      </a:cubicBezTo>
                      <a:lnTo>
                        <a:pt x="1170791" y="426412"/>
                      </a:lnTo>
                      <a:cubicBezTo>
                        <a:pt x="1171812" y="423946"/>
                        <a:pt x="1173115" y="422147"/>
                        <a:pt x="1174672" y="421069"/>
                      </a:cubicBezTo>
                      <a:cubicBezTo>
                        <a:pt x="1173753" y="420515"/>
                        <a:pt x="1173041" y="419615"/>
                        <a:pt x="1172590" y="418444"/>
                      </a:cubicBezTo>
                      <a:lnTo>
                        <a:pt x="1172497" y="418181"/>
                      </a:lnTo>
                      <a:cubicBezTo>
                        <a:pt x="1172422" y="417975"/>
                        <a:pt x="1172347" y="417712"/>
                        <a:pt x="1172281" y="417413"/>
                      </a:cubicBezTo>
                      <a:cubicBezTo>
                        <a:pt x="1172019" y="416185"/>
                        <a:pt x="1172131" y="415022"/>
                        <a:pt x="1172609" y="414066"/>
                      </a:cubicBezTo>
                      <a:cubicBezTo>
                        <a:pt x="1172731" y="413813"/>
                        <a:pt x="1172862" y="413579"/>
                        <a:pt x="1173003" y="413363"/>
                      </a:cubicBezTo>
                      <a:cubicBezTo>
                        <a:pt x="1175131" y="409998"/>
                        <a:pt x="1178552" y="409998"/>
                        <a:pt x="1179677" y="409998"/>
                      </a:cubicBezTo>
                      <a:cubicBezTo>
                        <a:pt x="1179799" y="409998"/>
                        <a:pt x="1179912" y="410007"/>
                        <a:pt x="1180033" y="410007"/>
                      </a:cubicBezTo>
                      <a:cubicBezTo>
                        <a:pt x="1180015" y="409135"/>
                        <a:pt x="1180127" y="408291"/>
                        <a:pt x="1180362" y="407467"/>
                      </a:cubicBezTo>
                      <a:cubicBezTo>
                        <a:pt x="1180924" y="405442"/>
                        <a:pt x="1182471" y="402864"/>
                        <a:pt x="1186492" y="401055"/>
                      </a:cubicBezTo>
                      <a:cubicBezTo>
                        <a:pt x="1185808" y="401177"/>
                        <a:pt x="1185133" y="401233"/>
                        <a:pt x="1184449" y="401233"/>
                      </a:cubicBezTo>
                      <a:cubicBezTo>
                        <a:pt x="1181880" y="401233"/>
                        <a:pt x="1179527" y="400389"/>
                        <a:pt x="1177334" y="399517"/>
                      </a:cubicBezTo>
                      <a:cubicBezTo>
                        <a:pt x="1170378" y="396733"/>
                        <a:pt x="1166535" y="392908"/>
                        <a:pt x="1165260" y="387481"/>
                      </a:cubicBezTo>
                      <a:cubicBezTo>
                        <a:pt x="1165035" y="386544"/>
                        <a:pt x="1164894" y="385559"/>
                        <a:pt x="1164829" y="384537"/>
                      </a:cubicBezTo>
                      <a:cubicBezTo>
                        <a:pt x="1164791" y="384012"/>
                        <a:pt x="1164791" y="383497"/>
                        <a:pt x="1164791" y="382972"/>
                      </a:cubicBezTo>
                      <a:cubicBezTo>
                        <a:pt x="1164801" y="382381"/>
                        <a:pt x="1164829" y="381856"/>
                        <a:pt x="1164866" y="381313"/>
                      </a:cubicBezTo>
                      <a:cubicBezTo>
                        <a:pt x="1164913" y="380806"/>
                        <a:pt x="1164960" y="380300"/>
                        <a:pt x="1165026" y="379775"/>
                      </a:cubicBezTo>
                      <a:cubicBezTo>
                        <a:pt x="1165100" y="379222"/>
                        <a:pt x="1164641" y="377947"/>
                        <a:pt x="1164266" y="376926"/>
                      </a:cubicBezTo>
                      <a:cubicBezTo>
                        <a:pt x="1163929" y="376016"/>
                        <a:pt x="1163469" y="374779"/>
                        <a:pt x="1163207" y="373504"/>
                      </a:cubicBezTo>
                      <a:lnTo>
                        <a:pt x="1163057" y="372754"/>
                      </a:lnTo>
                      <a:cubicBezTo>
                        <a:pt x="1162363" y="369370"/>
                        <a:pt x="1161304" y="364261"/>
                        <a:pt x="1165391" y="360690"/>
                      </a:cubicBezTo>
                      <a:cubicBezTo>
                        <a:pt x="1165644" y="360465"/>
                        <a:pt x="1165935" y="360221"/>
                        <a:pt x="1166235" y="359977"/>
                      </a:cubicBezTo>
                      <a:lnTo>
                        <a:pt x="1166657" y="359630"/>
                      </a:lnTo>
                      <a:cubicBezTo>
                        <a:pt x="1167425" y="359002"/>
                        <a:pt x="1168860" y="357849"/>
                        <a:pt x="1169272" y="357212"/>
                      </a:cubicBezTo>
                      <a:cubicBezTo>
                        <a:pt x="1170959" y="354596"/>
                        <a:pt x="1172825" y="352065"/>
                        <a:pt x="1174475" y="349834"/>
                      </a:cubicBezTo>
                      <a:cubicBezTo>
                        <a:pt x="1177100" y="346253"/>
                        <a:pt x="1179584" y="342879"/>
                        <a:pt x="1181609" y="339138"/>
                      </a:cubicBezTo>
                      <a:cubicBezTo>
                        <a:pt x="1181768" y="338848"/>
                        <a:pt x="1181890" y="338585"/>
                        <a:pt x="1181993" y="338342"/>
                      </a:cubicBezTo>
                      <a:cubicBezTo>
                        <a:pt x="1181777" y="338229"/>
                        <a:pt x="1181505" y="338088"/>
                        <a:pt x="1181196" y="337948"/>
                      </a:cubicBezTo>
                      <a:cubicBezTo>
                        <a:pt x="1177362" y="336167"/>
                        <a:pt x="1173978" y="335979"/>
                        <a:pt x="1171381" y="337526"/>
                      </a:cubicBezTo>
                      <a:close/>
                      <a:moveTo>
                        <a:pt x="817732" y="336157"/>
                      </a:moveTo>
                      <a:lnTo>
                        <a:pt x="805639" y="360277"/>
                      </a:lnTo>
                      <a:cubicBezTo>
                        <a:pt x="805977" y="359921"/>
                        <a:pt x="806361" y="359611"/>
                        <a:pt x="806802" y="359349"/>
                      </a:cubicBezTo>
                      <a:cubicBezTo>
                        <a:pt x="807814" y="358740"/>
                        <a:pt x="808470" y="357315"/>
                        <a:pt x="809107" y="355937"/>
                      </a:cubicBezTo>
                      <a:cubicBezTo>
                        <a:pt x="810111" y="353771"/>
                        <a:pt x="811479" y="350837"/>
                        <a:pt x="814967" y="349993"/>
                      </a:cubicBezTo>
                      <a:cubicBezTo>
                        <a:pt x="814976" y="349946"/>
                        <a:pt x="814995" y="349909"/>
                        <a:pt x="815014" y="349872"/>
                      </a:cubicBezTo>
                      <a:cubicBezTo>
                        <a:pt x="815070" y="349750"/>
                        <a:pt x="815135" y="349599"/>
                        <a:pt x="815182" y="349459"/>
                      </a:cubicBezTo>
                      <a:cubicBezTo>
                        <a:pt x="815754" y="347706"/>
                        <a:pt x="815801" y="346815"/>
                        <a:pt x="815370" y="345784"/>
                      </a:cubicBezTo>
                      <a:cubicBezTo>
                        <a:pt x="814357" y="343394"/>
                        <a:pt x="815285" y="340582"/>
                        <a:pt x="817526" y="339241"/>
                      </a:cubicBezTo>
                      <a:cubicBezTo>
                        <a:pt x="817723" y="339129"/>
                        <a:pt x="817854" y="339025"/>
                        <a:pt x="817938" y="338960"/>
                      </a:cubicBezTo>
                      <a:cubicBezTo>
                        <a:pt x="817929" y="338922"/>
                        <a:pt x="817901" y="338848"/>
                        <a:pt x="817901" y="338848"/>
                      </a:cubicBezTo>
                      <a:cubicBezTo>
                        <a:pt x="817601" y="337947"/>
                        <a:pt x="817554" y="337029"/>
                        <a:pt x="817732" y="336157"/>
                      </a:cubicBezTo>
                      <a:close/>
                      <a:moveTo>
                        <a:pt x="662580" y="333936"/>
                      </a:moveTo>
                      <a:lnTo>
                        <a:pt x="665092" y="344697"/>
                      </a:lnTo>
                      <a:cubicBezTo>
                        <a:pt x="665524" y="344388"/>
                        <a:pt x="665992" y="344135"/>
                        <a:pt x="666498" y="343966"/>
                      </a:cubicBezTo>
                      <a:lnTo>
                        <a:pt x="666489" y="343966"/>
                      </a:lnTo>
                      <a:close/>
                      <a:moveTo>
                        <a:pt x="572307" y="333392"/>
                      </a:moveTo>
                      <a:cubicBezTo>
                        <a:pt x="572972" y="333392"/>
                        <a:pt x="573694" y="333429"/>
                        <a:pt x="574444" y="333523"/>
                      </a:cubicBezTo>
                      <a:cubicBezTo>
                        <a:pt x="576722" y="333795"/>
                        <a:pt x="578568" y="335163"/>
                        <a:pt x="579384" y="337169"/>
                      </a:cubicBezTo>
                      <a:cubicBezTo>
                        <a:pt x="580180" y="339147"/>
                        <a:pt x="579796" y="341378"/>
                        <a:pt x="578371" y="343131"/>
                      </a:cubicBezTo>
                      <a:lnTo>
                        <a:pt x="578371" y="343141"/>
                      </a:lnTo>
                      <a:cubicBezTo>
                        <a:pt x="575765" y="346300"/>
                        <a:pt x="572428" y="348043"/>
                        <a:pt x="568454" y="348306"/>
                      </a:cubicBezTo>
                      <a:cubicBezTo>
                        <a:pt x="568238" y="348324"/>
                        <a:pt x="568023" y="348334"/>
                        <a:pt x="567807" y="348334"/>
                      </a:cubicBezTo>
                      <a:cubicBezTo>
                        <a:pt x="564479" y="348334"/>
                        <a:pt x="562848" y="346478"/>
                        <a:pt x="562173" y="345372"/>
                      </a:cubicBezTo>
                      <a:cubicBezTo>
                        <a:pt x="561423" y="344125"/>
                        <a:pt x="560055" y="340853"/>
                        <a:pt x="563289" y="337319"/>
                      </a:cubicBezTo>
                      <a:cubicBezTo>
                        <a:pt x="565698" y="334676"/>
                        <a:pt x="568651" y="333392"/>
                        <a:pt x="572307" y="333392"/>
                      </a:cubicBezTo>
                      <a:close/>
                      <a:moveTo>
                        <a:pt x="386886" y="332098"/>
                      </a:moveTo>
                      <a:lnTo>
                        <a:pt x="402775" y="494300"/>
                      </a:lnTo>
                      <a:lnTo>
                        <a:pt x="462347" y="365002"/>
                      </a:lnTo>
                      <a:close/>
                      <a:moveTo>
                        <a:pt x="381308" y="331817"/>
                      </a:moveTo>
                      <a:lnTo>
                        <a:pt x="365196" y="339447"/>
                      </a:lnTo>
                      <a:lnTo>
                        <a:pt x="365194" y="339438"/>
                      </a:lnTo>
                      <a:lnTo>
                        <a:pt x="365194" y="339448"/>
                      </a:lnTo>
                      <a:lnTo>
                        <a:pt x="365196" y="339447"/>
                      </a:lnTo>
                      <a:lnTo>
                        <a:pt x="394198" y="463412"/>
                      </a:lnTo>
                      <a:close/>
                      <a:moveTo>
                        <a:pt x="91158" y="330823"/>
                      </a:moveTo>
                      <a:cubicBezTo>
                        <a:pt x="90165" y="331480"/>
                        <a:pt x="89096" y="332154"/>
                        <a:pt x="87896" y="332886"/>
                      </a:cubicBezTo>
                      <a:cubicBezTo>
                        <a:pt x="86115" y="333973"/>
                        <a:pt x="84222" y="334854"/>
                        <a:pt x="82384" y="335707"/>
                      </a:cubicBezTo>
                      <a:lnTo>
                        <a:pt x="82159" y="335810"/>
                      </a:lnTo>
                      <a:cubicBezTo>
                        <a:pt x="78391" y="337545"/>
                        <a:pt x="74519" y="339326"/>
                        <a:pt x="72016" y="342607"/>
                      </a:cubicBezTo>
                      <a:cubicBezTo>
                        <a:pt x="70601" y="344463"/>
                        <a:pt x="67929" y="345185"/>
                        <a:pt x="65745" y="344228"/>
                      </a:cubicBezTo>
                      <a:cubicBezTo>
                        <a:pt x="65108" y="343947"/>
                        <a:pt x="64480" y="343806"/>
                        <a:pt x="63880" y="343806"/>
                      </a:cubicBezTo>
                      <a:cubicBezTo>
                        <a:pt x="61621" y="343806"/>
                        <a:pt x="59521" y="345710"/>
                        <a:pt x="57824" y="347228"/>
                      </a:cubicBezTo>
                      <a:cubicBezTo>
                        <a:pt x="57018" y="347959"/>
                        <a:pt x="56202" y="348634"/>
                        <a:pt x="55368" y="349244"/>
                      </a:cubicBezTo>
                      <a:cubicBezTo>
                        <a:pt x="58302" y="348419"/>
                        <a:pt x="61199" y="347884"/>
                        <a:pt x="63908" y="347425"/>
                      </a:cubicBezTo>
                      <a:cubicBezTo>
                        <a:pt x="72776" y="345916"/>
                        <a:pt x="80510" y="341623"/>
                        <a:pt x="87981" y="337470"/>
                      </a:cubicBezTo>
                      <a:cubicBezTo>
                        <a:pt x="89434" y="336654"/>
                        <a:pt x="90887" y="335857"/>
                        <a:pt x="92349" y="335070"/>
                      </a:cubicBezTo>
                      <a:lnTo>
                        <a:pt x="92358" y="335079"/>
                      </a:lnTo>
                      <a:close/>
                      <a:moveTo>
                        <a:pt x="958551" y="327440"/>
                      </a:moveTo>
                      <a:cubicBezTo>
                        <a:pt x="956770" y="330262"/>
                        <a:pt x="954146" y="331686"/>
                        <a:pt x="950752" y="331686"/>
                      </a:cubicBezTo>
                      <a:cubicBezTo>
                        <a:pt x="949693" y="331686"/>
                        <a:pt x="948540" y="331546"/>
                        <a:pt x="947134" y="331236"/>
                      </a:cubicBezTo>
                      <a:cubicBezTo>
                        <a:pt x="946777" y="331161"/>
                        <a:pt x="946477" y="331124"/>
                        <a:pt x="946158" y="331124"/>
                      </a:cubicBezTo>
                      <a:cubicBezTo>
                        <a:pt x="945062" y="331124"/>
                        <a:pt x="943853" y="331555"/>
                        <a:pt x="942878" y="331902"/>
                      </a:cubicBezTo>
                      <a:cubicBezTo>
                        <a:pt x="942522" y="332024"/>
                        <a:pt x="942109" y="332155"/>
                        <a:pt x="941678" y="332286"/>
                      </a:cubicBezTo>
                      <a:lnTo>
                        <a:pt x="931010" y="355309"/>
                      </a:lnTo>
                      <a:cubicBezTo>
                        <a:pt x="931760" y="355600"/>
                        <a:pt x="932491" y="355919"/>
                        <a:pt x="933279" y="356256"/>
                      </a:cubicBezTo>
                      <a:cubicBezTo>
                        <a:pt x="934301" y="356706"/>
                        <a:pt x="935388" y="357175"/>
                        <a:pt x="936475" y="357550"/>
                      </a:cubicBezTo>
                      <a:lnTo>
                        <a:pt x="937310" y="357850"/>
                      </a:lnTo>
                      <a:cubicBezTo>
                        <a:pt x="939278" y="358544"/>
                        <a:pt x="941031" y="359097"/>
                        <a:pt x="942494" y="358422"/>
                      </a:cubicBezTo>
                      <a:lnTo>
                        <a:pt x="947134" y="356275"/>
                      </a:lnTo>
                      <a:cubicBezTo>
                        <a:pt x="952692" y="353735"/>
                        <a:pt x="958439" y="351110"/>
                        <a:pt x="963707" y="347754"/>
                      </a:cubicBezTo>
                      <a:cubicBezTo>
                        <a:pt x="966285" y="346104"/>
                        <a:pt x="967822" y="344529"/>
                        <a:pt x="967503" y="341801"/>
                      </a:cubicBezTo>
                      <a:cubicBezTo>
                        <a:pt x="966988" y="337358"/>
                        <a:pt x="963772" y="329933"/>
                        <a:pt x="959695" y="327927"/>
                      </a:cubicBezTo>
                      <a:cubicBezTo>
                        <a:pt x="959114" y="327627"/>
                        <a:pt x="958757" y="327496"/>
                        <a:pt x="958551" y="327440"/>
                      </a:cubicBezTo>
                      <a:close/>
                      <a:moveTo>
                        <a:pt x="924326" y="327393"/>
                      </a:moveTo>
                      <a:cubicBezTo>
                        <a:pt x="924167" y="327393"/>
                        <a:pt x="923708" y="327749"/>
                        <a:pt x="923295" y="328068"/>
                      </a:cubicBezTo>
                      <a:lnTo>
                        <a:pt x="922817" y="328443"/>
                      </a:lnTo>
                      <a:cubicBezTo>
                        <a:pt x="922002" y="329033"/>
                        <a:pt x="921270" y="329408"/>
                        <a:pt x="920652" y="329718"/>
                      </a:cubicBezTo>
                      <a:lnTo>
                        <a:pt x="920511" y="329783"/>
                      </a:lnTo>
                      <a:cubicBezTo>
                        <a:pt x="919386" y="330336"/>
                        <a:pt x="918505" y="330768"/>
                        <a:pt x="918064" y="331264"/>
                      </a:cubicBezTo>
                      <a:lnTo>
                        <a:pt x="917436" y="331977"/>
                      </a:lnTo>
                      <a:cubicBezTo>
                        <a:pt x="916912" y="332567"/>
                        <a:pt x="916424" y="333121"/>
                        <a:pt x="916002" y="333711"/>
                      </a:cubicBezTo>
                      <a:cubicBezTo>
                        <a:pt x="915964" y="333767"/>
                        <a:pt x="915955" y="333833"/>
                        <a:pt x="915984" y="333880"/>
                      </a:cubicBezTo>
                      <a:cubicBezTo>
                        <a:pt x="918111" y="334583"/>
                        <a:pt x="919574" y="336495"/>
                        <a:pt x="919667" y="338680"/>
                      </a:cubicBezTo>
                      <a:cubicBezTo>
                        <a:pt x="919724" y="339992"/>
                        <a:pt x="919283" y="341267"/>
                        <a:pt x="918467" y="342251"/>
                      </a:cubicBezTo>
                      <a:cubicBezTo>
                        <a:pt x="918543" y="342270"/>
                        <a:pt x="918617" y="342289"/>
                        <a:pt x="918692" y="342307"/>
                      </a:cubicBezTo>
                      <a:cubicBezTo>
                        <a:pt x="920755" y="342879"/>
                        <a:pt x="921907" y="343592"/>
                        <a:pt x="922517" y="344088"/>
                      </a:cubicBezTo>
                      <a:cubicBezTo>
                        <a:pt x="923735" y="345101"/>
                        <a:pt x="924429" y="346526"/>
                        <a:pt x="924429" y="348138"/>
                      </a:cubicBezTo>
                      <a:cubicBezTo>
                        <a:pt x="924429" y="349750"/>
                        <a:pt x="923745" y="351541"/>
                        <a:pt x="922329" y="353613"/>
                      </a:cubicBezTo>
                      <a:lnTo>
                        <a:pt x="922329" y="353603"/>
                      </a:lnTo>
                      <a:cubicBezTo>
                        <a:pt x="922207" y="353791"/>
                        <a:pt x="922114" y="353950"/>
                        <a:pt x="922058" y="354081"/>
                      </a:cubicBezTo>
                      <a:cubicBezTo>
                        <a:pt x="923304" y="353894"/>
                        <a:pt x="924242" y="353838"/>
                        <a:pt x="925405" y="353922"/>
                      </a:cubicBezTo>
                      <a:lnTo>
                        <a:pt x="934385" y="334536"/>
                      </a:lnTo>
                      <a:cubicBezTo>
                        <a:pt x="933644" y="334930"/>
                        <a:pt x="932800" y="335155"/>
                        <a:pt x="931901" y="335155"/>
                      </a:cubicBezTo>
                      <a:cubicBezTo>
                        <a:pt x="929689" y="335155"/>
                        <a:pt x="927720" y="333711"/>
                        <a:pt x="926951" y="331565"/>
                      </a:cubicBezTo>
                      <a:cubicBezTo>
                        <a:pt x="925845" y="328396"/>
                        <a:pt x="924748" y="327449"/>
                        <a:pt x="924326" y="327393"/>
                      </a:cubicBezTo>
                      <a:close/>
                      <a:moveTo>
                        <a:pt x="1242447" y="326568"/>
                      </a:moveTo>
                      <a:cubicBezTo>
                        <a:pt x="1243131" y="328208"/>
                        <a:pt x="1243244" y="329961"/>
                        <a:pt x="1242756" y="331545"/>
                      </a:cubicBezTo>
                      <a:cubicBezTo>
                        <a:pt x="1242194" y="333326"/>
                        <a:pt x="1242775" y="334695"/>
                        <a:pt x="1243937" y="337170"/>
                      </a:cubicBezTo>
                      <a:cubicBezTo>
                        <a:pt x="1244490" y="338342"/>
                        <a:pt x="1245118" y="339673"/>
                        <a:pt x="1245550" y="341172"/>
                      </a:cubicBezTo>
                      <a:cubicBezTo>
                        <a:pt x="1245625" y="341444"/>
                        <a:pt x="1245906" y="341876"/>
                        <a:pt x="1246440" y="342438"/>
                      </a:cubicBezTo>
                      <a:cubicBezTo>
                        <a:pt x="1245850" y="340310"/>
                        <a:pt x="1246468" y="338313"/>
                        <a:pt x="1247246" y="336842"/>
                      </a:cubicBezTo>
                      <a:cubicBezTo>
                        <a:pt x="1248737" y="334020"/>
                        <a:pt x="1250809" y="332586"/>
                        <a:pt x="1253424" y="332586"/>
                      </a:cubicBezTo>
                      <a:cubicBezTo>
                        <a:pt x="1254755" y="332586"/>
                        <a:pt x="1256105" y="332970"/>
                        <a:pt x="1257549" y="333758"/>
                      </a:cubicBezTo>
                      <a:cubicBezTo>
                        <a:pt x="1259217" y="334667"/>
                        <a:pt x="1260942" y="335436"/>
                        <a:pt x="1263014" y="336345"/>
                      </a:cubicBezTo>
                      <a:cubicBezTo>
                        <a:pt x="1264308" y="336926"/>
                        <a:pt x="1265629" y="337517"/>
                        <a:pt x="1266960" y="338163"/>
                      </a:cubicBezTo>
                      <a:cubicBezTo>
                        <a:pt x="1264317" y="333776"/>
                        <a:pt x="1263810" y="330533"/>
                        <a:pt x="1265348" y="327336"/>
                      </a:cubicBezTo>
                      <a:cubicBezTo>
                        <a:pt x="1264157" y="327814"/>
                        <a:pt x="1262892" y="328189"/>
                        <a:pt x="1261561" y="328433"/>
                      </a:cubicBezTo>
                      <a:lnTo>
                        <a:pt x="1261552" y="328424"/>
                      </a:lnTo>
                      <a:cubicBezTo>
                        <a:pt x="1259808" y="328752"/>
                        <a:pt x="1258008" y="328921"/>
                        <a:pt x="1256217" y="328921"/>
                      </a:cubicBezTo>
                      <a:cubicBezTo>
                        <a:pt x="1251212" y="328921"/>
                        <a:pt x="1246440" y="327702"/>
                        <a:pt x="1242447" y="326568"/>
                      </a:cubicBezTo>
                      <a:close/>
                      <a:moveTo>
                        <a:pt x="1892227" y="324711"/>
                      </a:moveTo>
                      <a:lnTo>
                        <a:pt x="1862333" y="334826"/>
                      </a:lnTo>
                      <a:lnTo>
                        <a:pt x="1862333" y="345616"/>
                      </a:lnTo>
                      <a:lnTo>
                        <a:pt x="1891693" y="330720"/>
                      </a:lnTo>
                      <a:cubicBezTo>
                        <a:pt x="1891833" y="329633"/>
                        <a:pt x="1891908" y="328302"/>
                        <a:pt x="1891927" y="326755"/>
                      </a:cubicBezTo>
                      <a:cubicBezTo>
                        <a:pt x="1891936" y="326052"/>
                        <a:pt x="1892040" y="325368"/>
                        <a:pt x="1892227" y="324711"/>
                      </a:cubicBezTo>
                      <a:close/>
                      <a:moveTo>
                        <a:pt x="1997536" y="321993"/>
                      </a:moveTo>
                      <a:cubicBezTo>
                        <a:pt x="1996749" y="323127"/>
                        <a:pt x="1996477" y="323896"/>
                        <a:pt x="1996721" y="324346"/>
                      </a:cubicBezTo>
                      <a:cubicBezTo>
                        <a:pt x="1999018" y="328602"/>
                        <a:pt x="1997865" y="332239"/>
                        <a:pt x="1996852" y="335454"/>
                      </a:cubicBezTo>
                      <a:lnTo>
                        <a:pt x="1996552" y="336420"/>
                      </a:lnTo>
                      <a:cubicBezTo>
                        <a:pt x="1996037" y="338135"/>
                        <a:pt x="1995755" y="339673"/>
                        <a:pt x="1996065" y="341548"/>
                      </a:cubicBezTo>
                      <a:cubicBezTo>
                        <a:pt x="1997733" y="351531"/>
                        <a:pt x="2002111" y="360371"/>
                        <a:pt x="2006592" y="368442"/>
                      </a:cubicBezTo>
                      <a:cubicBezTo>
                        <a:pt x="2009151" y="373063"/>
                        <a:pt x="2012329" y="377479"/>
                        <a:pt x="2015394" y="381744"/>
                      </a:cubicBezTo>
                      <a:cubicBezTo>
                        <a:pt x="2018328" y="385822"/>
                        <a:pt x="2021300" y="389974"/>
                        <a:pt x="2023840" y="394333"/>
                      </a:cubicBezTo>
                      <a:lnTo>
                        <a:pt x="2031893" y="388193"/>
                      </a:lnTo>
                      <a:cubicBezTo>
                        <a:pt x="2031743" y="387771"/>
                        <a:pt x="2031659" y="387434"/>
                        <a:pt x="2031593" y="387078"/>
                      </a:cubicBezTo>
                      <a:cubicBezTo>
                        <a:pt x="2031340" y="385540"/>
                        <a:pt x="2031789" y="383984"/>
                        <a:pt x="2032812" y="382813"/>
                      </a:cubicBezTo>
                      <a:cubicBezTo>
                        <a:pt x="2033318" y="382222"/>
                        <a:pt x="2034002" y="381706"/>
                        <a:pt x="2034827" y="381275"/>
                      </a:cubicBezTo>
                      <a:cubicBezTo>
                        <a:pt x="2036683" y="380366"/>
                        <a:pt x="2036917" y="379822"/>
                        <a:pt x="2036945" y="379719"/>
                      </a:cubicBezTo>
                      <a:cubicBezTo>
                        <a:pt x="2037011" y="379485"/>
                        <a:pt x="2036955" y="378810"/>
                        <a:pt x="2035792" y="376832"/>
                      </a:cubicBezTo>
                      <a:cubicBezTo>
                        <a:pt x="2032211" y="370851"/>
                        <a:pt x="2033627" y="362742"/>
                        <a:pt x="2038830" y="359499"/>
                      </a:cubicBezTo>
                      <a:lnTo>
                        <a:pt x="2039008" y="359387"/>
                      </a:lnTo>
                      <a:cubicBezTo>
                        <a:pt x="2040020" y="358749"/>
                        <a:pt x="2041829" y="357587"/>
                        <a:pt x="2042289" y="357108"/>
                      </a:cubicBezTo>
                      <a:lnTo>
                        <a:pt x="2042289" y="357090"/>
                      </a:lnTo>
                      <a:cubicBezTo>
                        <a:pt x="2042045" y="356527"/>
                        <a:pt x="2040358" y="354671"/>
                        <a:pt x="2039711" y="353950"/>
                      </a:cubicBezTo>
                      <a:lnTo>
                        <a:pt x="2040095" y="353500"/>
                      </a:lnTo>
                      <a:lnTo>
                        <a:pt x="2039664" y="353893"/>
                      </a:lnTo>
                      <a:cubicBezTo>
                        <a:pt x="2038089" y="352168"/>
                        <a:pt x="2036889" y="350462"/>
                        <a:pt x="2035980" y="348700"/>
                      </a:cubicBezTo>
                      <a:close/>
                      <a:moveTo>
                        <a:pt x="755534" y="321871"/>
                      </a:moveTo>
                      <a:cubicBezTo>
                        <a:pt x="756734" y="326033"/>
                        <a:pt x="757878" y="330345"/>
                        <a:pt x="757250" y="335088"/>
                      </a:cubicBezTo>
                      <a:cubicBezTo>
                        <a:pt x="759537" y="336551"/>
                        <a:pt x="760493" y="339869"/>
                        <a:pt x="759237" y="342307"/>
                      </a:cubicBezTo>
                      <a:cubicBezTo>
                        <a:pt x="757831" y="345053"/>
                        <a:pt x="760249" y="349225"/>
                        <a:pt x="761159" y="350799"/>
                      </a:cubicBezTo>
                      <a:cubicBezTo>
                        <a:pt x="764533" y="356630"/>
                        <a:pt x="766211" y="362686"/>
                        <a:pt x="766033" y="368301"/>
                      </a:cubicBezTo>
                      <a:cubicBezTo>
                        <a:pt x="765940" y="370935"/>
                        <a:pt x="767186" y="372032"/>
                        <a:pt x="769408" y="373747"/>
                      </a:cubicBezTo>
                      <a:lnTo>
                        <a:pt x="769408" y="373757"/>
                      </a:lnTo>
                      <a:cubicBezTo>
                        <a:pt x="770927" y="374919"/>
                        <a:pt x="772623" y="376232"/>
                        <a:pt x="773589" y="378388"/>
                      </a:cubicBezTo>
                      <a:cubicBezTo>
                        <a:pt x="773673" y="378397"/>
                        <a:pt x="773786" y="378397"/>
                        <a:pt x="773908" y="378397"/>
                      </a:cubicBezTo>
                      <a:cubicBezTo>
                        <a:pt x="774864" y="378397"/>
                        <a:pt x="776289" y="378078"/>
                        <a:pt x="777629" y="377563"/>
                      </a:cubicBezTo>
                      <a:cubicBezTo>
                        <a:pt x="778239" y="377338"/>
                        <a:pt x="778857" y="377225"/>
                        <a:pt x="779485" y="377225"/>
                      </a:cubicBezTo>
                      <a:cubicBezTo>
                        <a:pt x="780329" y="377225"/>
                        <a:pt x="781182" y="377432"/>
                        <a:pt x="781951" y="377835"/>
                      </a:cubicBezTo>
                      <a:cubicBezTo>
                        <a:pt x="782551" y="378153"/>
                        <a:pt x="783076" y="378594"/>
                        <a:pt x="783516" y="379138"/>
                      </a:cubicBezTo>
                      <a:lnTo>
                        <a:pt x="790294" y="375125"/>
                      </a:lnTo>
                      <a:close/>
                      <a:moveTo>
                        <a:pt x="924336" y="321553"/>
                      </a:moveTo>
                      <a:cubicBezTo>
                        <a:pt x="924505" y="321553"/>
                        <a:pt x="924945" y="321590"/>
                        <a:pt x="925114" y="321609"/>
                      </a:cubicBezTo>
                      <a:cubicBezTo>
                        <a:pt x="928001" y="321984"/>
                        <a:pt x="930316" y="324262"/>
                        <a:pt x="932004" y="328377"/>
                      </a:cubicBezTo>
                      <a:cubicBezTo>
                        <a:pt x="932126" y="328199"/>
                        <a:pt x="932266" y="328030"/>
                        <a:pt x="932425" y="327871"/>
                      </a:cubicBezTo>
                      <a:cubicBezTo>
                        <a:pt x="933035" y="327233"/>
                        <a:pt x="934122" y="326474"/>
                        <a:pt x="935847" y="326474"/>
                      </a:cubicBezTo>
                      <a:cubicBezTo>
                        <a:pt x="936672" y="326474"/>
                        <a:pt x="937460" y="326652"/>
                        <a:pt x="938462" y="326924"/>
                      </a:cubicBezTo>
                      <a:lnTo>
                        <a:pt x="938613" y="326962"/>
                      </a:lnTo>
                      <a:cubicBezTo>
                        <a:pt x="939372" y="326943"/>
                        <a:pt x="940122" y="326690"/>
                        <a:pt x="940909" y="326418"/>
                      </a:cubicBezTo>
                      <a:cubicBezTo>
                        <a:pt x="941340" y="326259"/>
                        <a:pt x="941781" y="326109"/>
                        <a:pt x="942240" y="325959"/>
                      </a:cubicBezTo>
                      <a:cubicBezTo>
                        <a:pt x="942793" y="325781"/>
                        <a:pt x="943281" y="325649"/>
                        <a:pt x="943768" y="325537"/>
                      </a:cubicBezTo>
                      <a:lnTo>
                        <a:pt x="943834" y="325537"/>
                      </a:lnTo>
                      <a:cubicBezTo>
                        <a:pt x="945484" y="325190"/>
                        <a:pt x="946946" y="325190"/>
                        <a:pt x="948399" y="325537"/>
                      </a:cubicBezTo>
                      <a:cubicBezTo>
                        <a:pt x="949346" y="325743"/>
                        <a:pt x="950124" y="325846"/>
                        <a:pt x="950762" y="325846"/>
                      </a:cubicBezTo>
                      <a:cubicBezTo>
                        <a:pt x="952205" y="325846"/>
                        <a:pt x="953030" y="325377"/>
                        <a:pt x="953789" y="324121"/>
                      </a:cubicBezTo>
                      <a:cubicBezTo>
                        <a:pt x="954745" y="322490"/>
                        <a:pt x="956395" y="321553"/>
                        <a:pt x="958317" y="321553"/>
                      </a:cubicBezTo>
                      <a:cubicBezTo>
                        <a:pt x="959789" y="321553"/>
                        <a:pt x="961092" y="322087"/>
                        <a:pt x="962282" y="322678"/>
                      </a:cubicBezTo>
                      <a:cubicBezTo>
                        <a:pt x="968788" y="325903"/>
                        <a:pt x="972640" y="335408"/>
                        <a:pt x="973307" y="341126"/>
                      </a:cubicBezTo>
                      <a:cubicBezTo>
                        <a:pt x="974112" y="348035"/>
                        <a:pt x="968844" y="351400"/>
                        <a:pt x="966857" y="352666"/>
                      </a:cubicBezTo>
                      <a:cubicBezTo>
                        <a:pt x="961345" y="356181"/>
                        <a:pt x="955383" y="358918"/>
                        <a:pt x="949608" y="361562"/>
                      </a:cubicBezTo>
                      <a:lnTo>
                        <a:pt x="944987" y="363690"/>
                      </a:lnTo>
                      <a:cubicBezTo>
                        <a:pt x="943750" y="364290"/>
                        <a:pt x="942400" y="364590"/>
                        <a:pt x="940984" y="364590"/>
                      </a:cubicBezTo>
                      <a:cubicBezTo>
                        <a:pt x="938856" y="364590"/>
                        <a:pt x="936991" y="363924"/>
                        <a:pt x="935341" y="363343"/>
                      </a:cubicBezTo>
                      <a:lnTo>
                        <a:pt x="934563" y="363071"/>
                      </a:lnTo>
                      <a:lnTo>
                        <a:pt x="934581" y="363053"/>
                      </a:lnTo>
                      <a:cubicBezTo>
                        <a:pt x="933316" y="362603"/>
                        <a:pt x="932079" y="362068"/>
                        <a:pt x="931010" y="361600"/>
                      </a:cubicBezTo>
                      <a:cubicBezTo>
                        <a:pt x="929913" y="361131"/>
                        <a:pt x="929004" y="360747"/>
                        <a:pt x="928076" y="360418"/>
                      </a:cubicBezTo>
                      <a:cubicBezTo>
                        <a:pt x="927795" y="360315"/>
                        <a:pt x="927514" y="360231"/>
                        <a:pt x="927232" y="360147"/>
                      </a:cubicBezTo>
                      <a:lnTo>
                        <a:pt x="927129" y="360119"/>
                      </a:lnTo>
                      <a:cubicBezTo>
                        <a:pt x="926876" y="360044"/>
                        <a:pt x="926642" y="359987"/>
                        <a:pt x="926398" y="359931"/>
                      </a:cubicBezTo>
                      <a:lnTo>
                        <a:pt x="926211" y="359893"/>
                      </a:lnTo>
                      <a:cubicBezTo>
                        <a:pt x="925986" y="359847"/>
                        <a:pt x="925770" y="359809"/>
                        <a:pt x="925545" y="359781"/>
                      </a:cubicBezTo>
                      <a:lnTo>
                        <a:pt x="925339" y="359753"/>
                      </a:lnTo>
                      <a:cubicBezTo>
                        <a:pt x="924795" y="359697"/>
                        <a:pt x="924251" y="359697"/>
                        <a:pt x="923679" y="359753"/>
                      </a:cubicBezTo>
                      <a:cubicBezTo>
                        <a:pt x="923511" y="359772"/>
                        <a:pt x="923333" y="359790"/>
                        <a:pt x="923164" y="359828"/>
                      </a:cubicBezTo>
                      <a:cubicBezTo>
                        <a:pt x="922676" y="359912"/>
                        <a:pt x="922227" y="359950"/>
                        <a:pt x="921814" y="359950"/>
                      </a:cubicBezTo>
                      <a:cubicBezTo>
                        <a:pt x="919602" y="359950"/>
                        <a:pt x="917708" y="358862"/>
                        <a:pt x="916743" y="357044"/>
                      </a:cubicBezTo>
                      <a:cubicBezTo>
                        <a:pt x="915674" y="355028"/>
                        <a:pt x="915955" y="352572"/>
                        <a:pt x="917511" y="350304"/>
                      </a:cubicBezTo>
                      <a:cubicBezTo>
                        <a:pt x="918167" y="349347"/>
                        <a:pt x="918430" y="348738"/>
                        <a:pt x="918533" y="348410"/>
                      </a:cubicBezTo>
                      <a:cubicBezTo>
                        <a:pt x="918280" y="348288"/>
                        <a:pt x="917849" y="348101"/>
                        <a:pt x="917183" y="347913"/>
                      </a:cubicBezTo>
                      <a:cubicBezTo>
                        <a:pt x="916771" y="347810"/>
                        <a:pt x="916312" y="347754"/>
                        <a:pt x="915721" y="347688"/>
                      </a:cubicBezTo>
                      <a:lnTo>
                        <a:pt x="915215" y="347632"/>
                      </a:lnTo>
                      <a:cubicBezTo>
                        <a:pt x="912796" y="347379"/>
                        <a:pt x="911034" y="345794"/>
                        <a:pt x="910743" y="343610"/>
                      </a:cubicBezTo>
                      <a:cubicBezTo>
                        <a:pt x="910565" y="342176"/>
                        <a:pt x="911118" y="340217"/>
                        <a:pt x="913105" y="338923"/>
                      </a:cubicBezTo>
                      <a:cubicBezTo>
                        <a:pt x="912140" y="338361"/>
                        <a:pt x="911343" y="337536"/>
                        <a:pt x="910818" y="336523"/>
                      </a:cubicBezTo>
                      <a:cubicBezTo>
                        <a:pt x="909797" y="334536"/>
                        <a:pt x="909965" y="332155"/>
                        <a:pt x="911259" y="330318"/>
                      </a:cubicBezTo>
                      <a:cubicBezTo>
                        <a:pt x="911887" y="329437"/>
                        <a:pt x="912581" y="328649"/>
                        <a:pt x="913237" y="327918"/>
                      </a:cubicBezTo>
                      <a:lnTo>
                        <a:pt x="913687" y="327402"/>
                      </a:lnTo>
                      <a:cubicBezTo>
                        <a:pt x="914934" y="325987"/>
                        <a:pt x="916527" y="325218"/>
                        <a:pt x="917802" y="324609"/>
                      </a:cubicBezTo>
                      <a:lnTo>
                        <a:pt x="918149" y="324440"/>
                      </a:lnTo>
                      <a:cubicBezTo>
                        <a:pt x="918552" y="324243"/>
                        <a:pt x="918936" y="324056"/>
                        <a:pt x="919236" y="323831"/>
                      </a:cubicBezTo>
                      <a:lnTo>
                        <a:pt x="919677" y="323484"/>
                      </a:lnTo>
                      <a:cubicBezTo>
                        <a:pt x="920698" y="322697"/>
                        <a:pt x="922170" y="321553"/>
                        <a:pt x="924336" y="321553"/>
                      </a:cubicBezTo>
                      <a:close/>
                      <a:moveTo>
                        <a:pt x="127240" y="321065"/>
                      </a:moveTo>
                      <a:cubicBezTo>
                        <a:pt x="127118" y="321140"/>
                        <a:pt x="127005" y="321224"/>
                        <a:pt x="126893" y="321299"/>
                      </a:cubicBezTo>
                      <a:lnTo>
                        <a:pt x="126893" y="321309"/>
                      </a:lnTo>
                      <a:cubicBezTo>
                        <a:pt x="126996" y="321299"/>
                        <a:pt x="127099" y="321290"/>
                        <a:pt x="127202" y="321290"/>
                      </a:cubicBezTo>
                      <a:cubicBezTo>
                        <a:pt x="127212" y="321215"/>
                        <a:pt x="127230" y="321140"/>
                        <a:pt x="127240" y="321065"/>
                      </a:cubicBezTo>
                      <a:close/>
                      <a:moveTo>
                        <a:pt x="133352" y="320746"/>
                      </a:moveTo>
                      <a:cubicBezTo>
                        <a:pt x="133324" y="320877"/>
                        <a:pt x="133295" y="320999"/>
                        <a:pt x="133258" y="321121"/>
                      </a:cubicBezTo>
                      <a:cubicBezTo>
                        <a:pt x="133502" y="321065"/>
                        <a:pt x="133661" y="321009"/>
                        <a:pt x="133764" y="320962"/>
                      </a:cubicBezTo>
                      <a:lnTo>
                        <a:pt x="133764" y="320952"/>
                      </a:lnTo>
                      <a:cubicBezTo>
                        <a:pt x="133764" y="320906"/>
                        <a:pt x="133764" y="320849"/>
                        <a:pt x="133764" y="320774"/>
                      </a:cubicBezTo>
                      <a:cubicBezTo>
                        <a:pt x="133764" y="320765"/>
                        <a:pt x="133764" y="320755"/>
                        <a:pt x="133764" y="320746"/>
                      </a:cubicBezTo>
                      <a:cubicBezTo>
                        <a:pt x="133623" y="320746"/>
                        <a:pt x="133483" y="320746"/>
                        <a:pt x="133352" y="320746"/>
                      </a:cubicBezTo>
                      <a:close/>
                      <a:moveTo>
                        <a:pt x="1291980" y="318271"/>
                      </a:moveTo>
                      <a:lnTo>
                        <a:pt x="1291980" y="318309"/>
                      </a:lnTo>
                      <a:lnTo>
                        <a:pt x="1291977" y="318273"/>
                      </a:lnTo>
                      <a:close/>
                      <a:moveTo>
                        <a:pt x="1812143" y="314072"/>
                      </a:moveTo>
                      <a:lnTo>
                        <a:pt x="1856811" y="344913"/>
                      </a:lnTo>
                      <a:lnTo>
                        <a:pt x="1856811" y="334629"/>
                      </a:lnTo>
                      <a:close/>
                      <a:moveTo>
                        <a:pt x="615362" y="311578"/>
                      </a:moveTo>
                      <a:cubicBezTo>
                        <a:pt x="615381" y="311578"/>
                        <a:pt x="615137" y="311644"/>
                        <a:pt x="614640" y="312328"/>
                      </a:cubicBezTo>
                      <a:lnTo>
                        <a:pt x="614650" y="312328"/>
                      </a:lnTo>
                      <a:cubicBezTo>
                        <a:pt x="613834" y="313491"/>
                        <a:pt x="612700" y="314222"/>
                        <a:pt x="611697" y="314859"/>
                      </a:cubicBezTo>
                      <a:cubicBezTo>
                        <a:pt x="610338" y="315731"/>
                        <a:pt x="609710" y="316200"/>
                        <a:pt x="609419" y="317062"/>
                      </a:cubicBezTo>
                      <a:cubicBezTo>
                        <a:pt x="608856" y="318721"/>
                        <a:pt x="609044" y="319706"/>
                        <a:pt x="610113" y="320690"/>
                      </a:cubicBezTo>
                      <a:cubicBezTo>
                        <a:pt x="611931" y="322368"/>
                        <a:pt x="613806" y="322658"/>
                        <a:pt x="615944" y="321777"/>
                      </a:cubicBezTo>
                      <a:cubicBezTo>
                        <a:pt x="617528" y="321149"/>
                        <a:pt x="619131" y="320868"/>
                        <a:pt x="621155" y="320868"/>
                      </a:cubicBezTo>
                      <a:cubicBezTo>
                        <a:pt x="622355" y="320868"/>
                        <a:pt x="623537" y="320952"/>
                        <a:pt x="624633" y="321055"/>
                      </a:cubicBezTo>
                      <a:cubicBezTo>
                        <a:pt x="625186" y="321102"/>
                        <a:pt x="625730" y="321149"/>
                        <a:pt x="626255" y="321187"/>
                      </a:cubicBezTo>
                      <a:lnTo>
                        <a:pt x="633032" y="313162"/>
                      </a:lnTo>
                      <a:cubicBezTo>
                        <a:pt x="632845" y="313219"/>
                        <a:pt x="632648" y="313256"/>
                        <a:pt x="632461" y="313294"/>
                      </a:cubicBezTo>
                      <a:lnTo>
                        <a:pt x="630970" y="313631"/>
                      </a:lnTo>
                      <a:cubicBezTo>
                        <a:pt x="628805" y="314119"/>
                        <a:pt x="626574" y="314615"/>
                        <a:pt x="624221" y="314615"/>
                      </a:cubicBezTo>
                      <a:cubicBezTo>
                        <a:pt x="622046" y="314615"/>
                        <a:pt x="620068" y="314184"/>
                        <a:pt x="618175" y="313312"/>
                      </a:cubicBezTo>
                      <a:cubicBezTo>
                        <a:pt x="617490" y="312966"/>
                        <a:pt x="617040" y="312647"/>
                        <a:pt x="616646" y="312347"/>
                      </a:cubicBezTo>
                      <a:cubicBezTo>
                        <a:pt x="616365" y="312141"/>
                        <a:pt x="615615" y="311578"/>
                        <a:pt x="615362" y="311578"/>
                      </a:cubicBezTo>
                      <a:close/>
                      <a:moveTo>
                        <a:pt x="549987" y="305166"/>
                      </a:moveTo>
                      <a:lnTo>
                        <a:pt x="471281" y="363389"/>
                      </a:lnTo>
                      <a:lnTo>
                        <a:pt x="485052" y="373804"/>
                      </a:lnTo>
                      <a:cubicBezTo>
                        <a:pt x="485146" y="373326"/>
                        <a:pt x="485286" y="372707"/>
                        <a:pt x="485474" y="371938"/>
                      </a:cubicBezTo>
                      <a:cubicBezTo>
                        <a:pt x="488877" y="358065"/>
                        <a:pt x="497032" y="346788"/>
                        <a:pt x="511168" y="336467"/>
                      </a:cubicBezTo>
                      <a:cubicBezTo>
                        <a:pt x="512809" y="335267"/>
                        <a:pt x="514665" y="333907"/>
                        <a:pt x="515143" y="332558"/>
                      </a:cubicBezTo>
                      <a:cubicBezTo>
                        <a:pt x="515930" y="330364"/>
                        <a:pt x="518086" y="328770"/>
                        <a:pt x="520289" y="328770"/>
                      </a:cubicBezTo>
                      <a:cubicBezTo>
                        <a:pt x="520439" y="328770"/>
                        <a:pt x="520598" y="328780"/>
                        <a:pt x="520739" y="328789"/>
                      </a:cubicBezTo>
                      <a:lnTo>
                        <a:pt x="521527" y="328892"/>
                      </a:lnTo>
                      <a:cubicBezTo>
                        <a:pt x="522473" y="329024"/>
                        <a:pt x="523205" y="329089"/>
                        <a:pt x="523814" y="329089"/>
                      </a:cubicBezTo>
                      <a:cubicBezTo>
                        <a:pt x="525024" y="329089"/>
                        <a:pt x="525314" y="329089"/>
                        <a:pt x="525539" y="325967"/>
                      </a:cubicBezTo>
                      <a:lnTo>
                        <a:pt x="525549" y="325967"/>
                      </a:lnTo>
                      <a:cubicBezTo>
                        <a:pt x="525708" y="323643"/>
                        <a:pt x="527423" y="321674"/>
                        <a:pt x="529729" y="321206"/>
                      </a:cubicBezTo>
                      <a:cubicBezTo>
                        <a:pt x="531295" y="320877"/>
                        <a:pt x="532345" y="319555"/>
                        <a:pt x="533657" y="317718"/>
                      </a:cubicBezTo>
                      <a:cubicBezTo>
                        <a:pt x="534229" y="316940"/>
                        <a:pt x="534970" y="316340"/>
                        <a:pt x="535794" y="315984"/>
                      </a:cubicBezTo>
                      <a:cubicBezTo>
                        <a:pt x="536216" y="315787"/>
                        <a:pt x="537126" y="315450"/>
                        <a:pt x="538335" y="315450"/>
                      </a:cubicBezTo>
                      <a:cubicBezTo>
                        <a:pt x="539469" y="315450"/>
                        <a:pt x="540397" y="315768"/>
                        <a:pt x="540969" y="316040"/>
                      </a:cubicBezTo>
                      <a:cubicBezTo>
                        <a:pt x="542431" y="316771"/>
                        <a:pt x="543284" y="317099"/>
                        <a:pt x="543734" y="317099"/>
                      </a:cubicBezTo>
                      <a:cubicBezTo>
                        <a:pt x="543875" y="317099"/>
                        <a:pt x="544081" y="317099"/>
                        <a:pt x="544869" y="316434"/>
                      </a:cubicBezTo>
                      <a:cubicBezTo>
                        <a:pt x="545759" y="315703"/>
                        <a:pt x="546650" y="314990"/>
                        <a:pt x="547550" y="314287"/>
                      </a:cubicBezTo>
                      <a:lnTo>
                        <a:pt x="547850" y="314034"/>
                      </a:lnTo>
                      <a:cubicBezTo>
                        <a:pt x="548393" y="313603"/>
                        <a:pt x="548928" y="313172"/>
                        <a:pt x="549453" y="312741"/>
                      </a:cubicBezTo>
                      <a:close/>
                      <a:moveTo>
                        <a:pt x="1263951" y="303376"/>
                      </a:moveTo>
                      <a:lnTo>
                        <a:pt x="1244040" y="320952"/>
                      </a:lnTo>
                      <a:cubicBezTo>
                        <a:pt x="1248287" y="322143"/>
                        <a:pt x="1252196" y="323090"/>
                        <a:pt x="1256227" y="323090"/>
                      </a:cubicBezTo>
                      <a:cubicBezTo>
                        <a:pt x="1257642" y="323090"/>
                        <a:pt x="1259077" y="322959"/>
                        <a:pt x="1260483" y="322696"/>
                      </a:cubicBezTo>
                      <a:cubicBezTo>
                        <a:pt x="1261870" y="322443"/>
                        <a:pt x="1263164" y="321993"/>
                        <a:pt x="1264308" y="321374"/>
                      </a:cubicBezTo>
                      <a:cubicBezTo>
                        <a:pt x="1265254" y="320859"/>
                        <a:pt x="1266351" y="320652"/>
                        <a:pt x="1267410" y="320774"/>
                      </a:cubicBezTo>
                      <a:cubicBezTo>
                        <a:pt x="1267354" y="319687"/>
                        <a:pt x="1267635" y="318609"/>
                        <a:pt x="1268245" y="317671"/>
                      </a:cubicBezTo>
                      <a:cubicBezTo>
                        <a:pt x="1268376" y="317475"/>
                        <a:pt x="1268498" y="317315"/>
                        <a:pt x="1268619" y="317165"/>
                      </a:cubicBezTo>
                      <a:cubicBezTo>
                        <a:pt x="1268685" y="316987"/>
                        <a:pt x="1268769" y="316781"/>
                        <a:pt x="1268891" y="316565"/>
                      </a:cubicBezTo>
                      <a:cubicBezTo>
                        <a:pt x="1269482" y="315450"/>
                        <a:pt x="1269979" y="314156"/>
                        <a:pt x="1270344" y="312713"/>
                      </a:cubicBezTo>
                      <a:cubicBezTo>
                        <a:pt x="1271048" y="309975"/>
                        <a:pt x="1269960" y="308494"/>
                        <a:pt x="1266323" y="305457"/>
                      </a:cubicBezTo>
                      <a:cubicBezTo>
                        <a:pt x="1265648" y="304895"/>
                        <a:pt x="1264870" y="304238"/>
                        <a:pt x="1264139" y="303545"/>
                      </a:cubicBezTo>
                      <a:cubicBezTo>
                        <a:pt x="1264073" y="303488"/>
                        <a:pt x="1264017" y="303432"/>
                        <a:pt x="1263951" y="303376"/>
                      </a:cubicBezTo>
                      <a:close/>
                      <a:moveTo>
                        <a:pt x="2002917" y="302738"/>
                      </a:moveTo>
                      <a:cubicBezTo>
                        <a:pt x="2002852" y="304388"/>
                        <a:pt x="2002889" y="305897"/>
                        <a:pt x="2003011" y="307322"/>
                      </a:cubicBezTo>
                      <a:cubicBezTo>
                        <a:pt x="2003367" y="311325"/>
                        <a:pt x="2002814" y="314391"/>
                        <a:pt x="2001202" y="317165"/>
                      </a:cubicBezTo>
                      <a:lnTo>
                        <a:pt x="2034152" y="340066"/>
                      </a:lnTo>
                      <a:cubicBezTo>
                        <a:pt x="2034358" y="337338"/>
                        <a:pt x="2036655" y="335210"/>
                        <a:pt x="2039392" y="335210"/>
                      </a:cubicBezTo>
                      <a:lnTo>
                        <a:pt x="2039598" y="335210"/>
                      </a:lnTo>
                      <a:cubicBezTo>
                        <a:pt x="2039992" y="335210"/>
                        <a:pt x="2040273" y="335182"/>
                        <a:pt x="2040451" y="335154"/>
                      </a:cubicBezTo>
                      <a:cubicBezTo>
                        <a:pt x="2040358" y="334873"/>
                        <a:pt x="2040142" y="334395"/>
                        <a:pt x="2039617" y="333758"/>
                      </a:cubicBezTo>
                      <a:cubicBezTo>
                        <a:pt x="2039073" y="333083"/>
                        <a:pt x="2038651" y="332342"/>
                        <a:pt x="2038352" y="331770"/>
                      </a:cubicBezTo>
                      <a:cubicBezTo>
                        <a:pt x="2037199" y="329642"/>
                        <a:pt x="2036655" y="328770"/>
                        <a:pt x="2034883" y="328414"/>
                      </a:cubicBezTo>
                      <a:cubicBezTo>
                        <a:pt x="2032933" y="328039"/>
                        <a:pt x="2031387" y="326605"/>
                        <a:pt x="2030843" y="324683"/>
                      </a:cubicBezTo>
                      <a:lnTo>
                        <a:pt x="2030852" y="324683"/>
                      </a:lnTo>
                      <a:cubicBezTo>
                        <a:pt x="2030590" y="323718"/>
                        <a:pt x="2030318" y="322087"/>
                        <a:pt x="2030562" y="317971"/>
                      </a:cubicBezTo>
                      <a:cubicBezTo>
                        <a:pt x="2030627" y="316659"/>
                        <a:pt x="2030281" y="315450"/>
                        <a:pt x="2029662" y="314803"/>
                      </a:cubicBezTo>
                      <a:cubicBezTo>
                        <a:pt x="2029212" y="314325"/>
                        <a:pt x="2028809" y="314269"/>
                        <a:pt x="2028227" y="314681"/>
                      </a:cubicBezTo>
                      <a:cubicBezTo>
                        <a:pt x="2028021" y="314831"/>
                        <a:pt x="2027759" y="314990"/>
                        <a:pt x="2027478" y="315141"/>
                      </a:cubicBezTo>
                      <a:cubicBezTo>
                        <a:pt x="2026053" y="315853"/>
                        <a:pt x="2024422" y="315872"/>
                        <a:pt x="2023100" y="315300"/>
                      </a:cubicBezTo>
                      <a:cubicBezTo>
                        <a:pt x="2021787" y="314756"/>
                        <a:pt x="2020737" y="313697"/>
                        <a:pt x="2020213" y="312385"/>
                      </a:cubicBezTo>
                      <a:cubicBezTo>
                        <a:pt x="2018769" y="309160"/>
                        <a:pt x="2018188" y="306769"/>
                        <a:pt x="2018328" y="304632"/>
                      </a:cubicBezTo>
                      <a:cubicBezTo>
                        <a:pt x="2018347" y="304435"/>
                        <a:pt x="2018356" y="304238"/>
                        <a:pt x="2018356" y="304042"/>
                      </a:cubicBezTo>
                      <a:close/>
                      <a:moveTo>
                        <a:pt x="649597" y="302645"/>
                      </a:moveTo>
                      <a:lnTo>
                        <a:pt x="633398" y="321824"/>
                      </a:lnTo>
                      <a:cubicBezTo>
                        <a:pt x="635104" y="322705"/>
                        <a:pt x="636229" y="324477"/>
                        <a:pt x="636257" y="326427"/>
                      </a:cubicBezTo>
                      <a:cubicBezTo>
                        <a:pt x="636276" y="327589"/>
                        <a:pt x="637148" y="328602"/>
                        <a:pt x="638582" y="330120"/>
                      </a:cubicBezTo>
                      <a:cubicBezTo>
                        <a:pt x="640485" y="332145"/>
                        <a:pt x="643344" y="335173"/>
                        <a:pt x="641150" y="339682"/>
                      </a:cubicBezTo>
                      <a:cubicBezTo>
                        <a:pt x="641376" y="339963"/>
                        <a:pt x="641544" y="340197"/>
                        <a:pt x="641685" y="340423"/>
                      </a:cubicBezTo>
                      <a:cubicBezTo>
                        <a:pt x="641985" y="340901"/>
                        <a:pt x="642210" y="341416"/>
                        <a:pt x="642341" y="341960"/>
                      </a:cubicBezTo>
                      <a:cubicBezTo>
                        <a:pt x="642613" y="343075"/>
                        <a:pt x="643157" y="343469"/>
                        <a:pt x="645416" y="344144"/>
                      </a:cubicBezTo>
                      <a:cubicBezTo>
                        <a:pt x="646991" y="344650"/>
                        <a:pt x="648228" y="345035"/>
                        <a:pt x="649278" y="346047"/>
                      </a:cubicBezTo>
                      <a:cubicBezTo>
                        <a:pt x="649568" y="346310"/>
                        <a:pt x="649850" y="346647"/>
                        <a:pt x="650075" y="347012"/>
                      </a:cubicBezTo>
                      <a:cubicBezTo>
                        <a:pt x="651987" y="350012"/>
                        <a:pt x="655015" y="351390"/>
                        <a:pt x="658211" y="352862"/>
                      </a:cubicBezTo>
                      <a:lnTo>
                        <a:pt x="657968" y="353396"/>
                      </a:lnTo>
                      <a:lnTo>
                        <a:pt x="658230" y="352871"/>
                      </a:lnTo>
                      <a:cubicBezTo>
                        <a:pt x="659317" y="353368"/>
                        <a:pt x="660508" y="353912"/>
                        <a:pt x="661698" y="354568"/>
                      </a:cubicBezTo>
                      <a:close/>
                      <a:moveTo>
                        <a:pt x="570066" y="301745"/>
                      </a:moveTo>
                      <a:lnTo>
                        <a:pt x="555724" y="302120"/>
                      </a:lnTo>
                      <a:lnTo>
                        <a:pt x="555311" y="308025"/>
                      </a:lnTo>
                      <a:cubicBezTo>
                        <a:pt x="556840" y="307500"/>
                        <a:pt x="558499" y="307725"/>
                        <a:pt x="559811" y="308588"/>
                      </a:cubicBezTo>
                      <a:cubicBezTo>
                        <a:pt x="561930" y="309938"/>
                        <a:pt x="562783" y="312628"/>
                        <a:pt x="561836" y="314962"/>
                      </a:cubicBezTo>
                      <a:cubicBezTo>
                        <a:pt x="561208" y="316537"/>
                        <a:pt x="560270" y="318571"/>
                        <a:pt x="558667" y="320343"/>
                      </a:cubicBezTo>
                      <a:lnTo>
                        <a:pt x="558658" y="320353"/>
                      </a:lnTo>
                      <a:lnTo>
                        <a:pt x="557993" y="321074"/>
                      </a:lnTo>
                      <a:cubicBezTo>
                        <a:pt x="557674" y="321421"/>
                        <a:pt x="556821" y="322349"/>
                        <a:pt x="556465" y="322883"/>
                      </a:cubicBezTo>
                      <a:cubicBezTo>
                        <a:pt x="556633" y="322977"/>
                        <a:pt x="556886" y="323099"/>
                        <a:pt x="557233" y="323221"/>
                      </a:cubicBezTo>
                      <a:cubicBezTo>
                        <a:pt x="559267" y="323905"/>
                        <a:pt x="560692" y="325808"/>
                        <a:pt x="560786" y="327955"/>
                      </a:cubicBezTo>
                      <a:cubicBezTo>
                        <a:pt x="561039" y="329352"/>
                        <a:pt x="561498" y="329670"/>
                        <a:pt x="561583" y="329670"/>
                      </a:cubicBezTo>
                      <a:cubicBezTo>
                        <a:pt x="561808" y="329670"/>
                        <a:pt x="562164" y="329502"/>
                        <a:pt x="562558" y="329220"/>
                      </a:cubicBezTo>
                      <a:cubicBezTo>
                        <a:pt x="563945" y="328199"/>
                        <a:pt x="565276" y="327055"/>
                        <a:pt x="566570" y="325958"/>
                      </a:cubicBezTo>
                      <a:lnTo>
                        <a:pt x="566917" y="325668"/>
                      </a:lnTo>
                      <a:cubicBezTo>
                        <a:pt x="567817" y="324908"/>
                        <a:pt x="568717" y="324149"/>
                        <a:pt x="569616" y="323399"/>
                      </a:cubicBezTo>
                      <a:lnTo>
                        <a:pt x="571510" y="321890"/>
                      </a:lnTo>
                      <a:cubicBezTo>
                        <a:pt x="572710" y="320952"/>
                        <a:pt x="574228" y="320559"/>
                        <a:pt x="575841" y="320887"/>
                      </a:cubicBezTo>
                      <a:cubicBezTo>
                        <a:pt x="577378" y="321215"/>
                        <a:pt x="578672" y="322199"/>
                        <a:pt x="579403" y="323577"/>
                      </a:cubicBezTo>
                      <a:cubicBezTo>
                        <a:pt x="579703" y="324130"/>
                        <a:pt x="579984" y="324711"/>
                        <a:pt x="580116" y="325011"/>
                      </a:cubicBezTo>
                      <a:cubicBezTo>
                        <a:pt x="581362" y="327580"/>
                        <a:pt x="583181" y="327983"/>
                        <a:pt x="586031" y="328358"/>
                      </a:cubicBezTo>
                      <a:cubicBezTo>
                        <a:pt x="587109" y="328349"/>
                        <a:pt x="587662" y="327242"/>
                        <a:pt x="587896" y="326577"/>
                      </a:cubicBezTo>
                      <a:cubicBezTo>
                        <a:pt x="587962" y="326380"/>
                        <a:pt x="587990" y="326258"/>
                        <a:pt x="587990" y="326183"/>
                      </a:cubicBezTo>
                      <a:cubicBezTo>
                        <a:pt x="587887" y="326127"/>
                        <a:pt x="587624" y="325986"/>
                        <a:pt x="587090" y="325864"/>
                      </a:cubicBezTo>
                      <a:cubicBezTo>
                        <a:pt x="585693" y="325536"/>
                        <a:pt x="584474" y="324646"/>
                        <a:pt x="583753" y="323408"/>
                      </a:cubicBezTo>
                      <a:cubicBezTo>
                        <a:pt x="583171" y="322433"/>
                        <a:pt x="582890" y="321234"/>
                        <a:pt x="582890" y="319734"/>
                      </a:cubicBezTo>
                      <a:cubicBezTo>
                        <a:pt x="582881" y="318131"/>
                        <a:pt x="582075" y="316940"/>
                        <a:pt x="580762" y="315159"/>
                      </a:cubicBezTo>
                      <a:cubicBezTo>
                        <a:pt x="580219" y="314400"/>
                        <a:pt x="579816" y="313847"/>
                        <a:pt x="579459" y="313265"/>
                      </a:cubicBezTo>
                      <a:cubicBezTo>
                        <a:pt x="578484" y="311747"/>
                        <a:pt x="577069" y="310369"/>
                        <a:pt x="575700" y="309038"/>
                      </a:cubicBezTo>
                      <a:lnTo>
                        <a:pt x="575644" y="308981"/>
                      </a:lnTo>
                      <a:cubicBezTo>
                        <a:pt x="573638" y="307032"/>
                        <a:pt x="571369" y="304819"/>
                        <a:pt x="570066" y="301745"/>
                      </a:cubicBezTo>
                      <a:close/>
                      <a:moveTo>
                        <a:pt x="1962505" y="301707"/>
                      </a:moveTo>
                      <a:lnTo>
                        <a:pt x="1951659" y="307210"/>
                      </a:lnTo>
                      <a:cubicBezTo>
                        <a:pt x="1952109" y="308147"/>
                        <a:pt x="1952278" y="309150"/>
                        <a:pt x="1952137" y="310172"/>
                      </a:cubicBezTo>
                      <a:cubicBezTo>
                        <a:pt x="1952109" y="310435"/>
                        <a:pt x="1952034" y="310810"/>
                        <a:pt x="1951940" y="311278"/>
                      </a:cubicBezTo>
                      <a:cubicBezTo>
                        <a:pt x="1951865" y="311653"/>
                        <a:pt x="1951884" y="311888"/>
                        <a:pt x="1951940" y="311991"/>
                      </a:cubicBezTo>
                      <a:lnTo>
                        <a:pt x="1951950" y="311991"/>
                      </a:lnTo>
                      <a:cubicBezTo>
                        <a:pt x="1952034" y="311991"/>
                        <a:pt x="1952381" y="312000"/>
                        <a:pt x="1953018" y="311681"/>
                      </a:cubicBezTo>
                      <a:cubicBezTo>
                        <a:pt x="1954434" y="310978"/>
                        <a:pt x="1955746" y="310050"/>
                        <a:pt x="1957321" y="308916"/>
                      </a:cubicBezTo>
                      <a:cubicBezTo>
                        <a:pt x="1959196" y="307566"/>
                        <a:pt x="1961137" y="306169"/>
                        <a:pt x="1963452" y="305232"/>
                      </a:cubicBezTo>
                      <a:lnTo>
                        <a:pt x="1963414" y="302401"/>
                      </a:lnTo>
                      <a:cubicBezTo>
                        <a:pt x="1963077" y="302157"/>
                        <a:pt x="1962777" y="301932"/>
                        <a:pt x="1962505" y="301707"/>
                      </a:cubicBezTo>
                      <a:close/>
                      <a:moveTo>
                        <a:pt x="702373" y="301201"/>
                      </a:moveTo>
                      <a:lnTo>
                        <a:pt x="702391" y="301209"/>
                      </a:lnTo>
                      <a:lnTo>
                        <a:pt x="702392" y="301210"/>
                      </a:lnTo>
                      <a:close/>
                      <a:moveTo>
                        <a:pt x="1781856" y="300535"/>
                      </a:moveTo>
                      <a:lnTo>
                        <a:pt x="1731741" y="364421"/>
                      </a:lnTo>
                      <a:lnTo>
                        <a:pt x="1851234" y="348447"/>
                      </a:lnTo>
                      <a:close/>
                      <a:moveTo>
                        <a:pt x="644338" y="299776"/>
                      </a:moveTo>
                      <a:lnTo>
                        <a:pt x="641919" y="299842"/>
                      </a:lnTo>
                      <a:cubicBezTo>
                        <a:pt x="640700" y="300826"/>
                        <a:pt x="639519" y="301567"/>
                        <a:pt x="638320" y="302092"/>
                      </a:cubicBezTo>
                      <a:cubicBezTo>
                        <a:pt x="637485" y="302457"/>
                        <a:pt x="636960" y="302926"/>
                        <a:pt x="636763" y="303479"/>
                      </a:cubicBezTo>
                      <a:lnTo>
                        <a:pt x="636754" y="303470"/>
                      </a:lnTo>
                      <a:cubicBezTo>
                        <a:pt x="636548" y="304032"/>
                        <a:pt x="636660" y="304801"/>
                        <a:pt x="637073" y="305682"/>
                      </a:cubicBezTo>
                      <a:cubicBezTo>
                        <a:pt x="637382" y="306357"/>
                        <a:pt x="637542" y="307079"/>
                        <a:pt x="637551" y="307810"/>
                      </a:cubicBezTo>
                      <a:close/>
                      <a:moveTo>
                        <a:pt x="836096" y="299523"/>
                      </a:moveTo>
                      <a:lnTo>
                        <a:pt x="818967" y="333687"/>
                      </a:lnTo>
                      <a:lnTo>
                        <a:pt x="818960" y="333692"/>
                      </a:lnTo>
                      <a:lnTo>
                        <a:pt x="818960" y="333701"/>
                      </a:lnTo>
                      <a:lnTo>
                        <a:pt x="818967" y="333687"/>
                      </a:lnTo>
                      <a:lnTo>
                        <a:pt x="820750" y="332398"/>
                      </a:lnTo>
                      <a:cubicBezTo>
                        <a:pt x="821660" y="331995"/>
                        <a:pt x="822503" y="331273"/>
                        <a:pt x="823328" y="330570"/>
                      </a:cubicBezTo>
                      <a:cubicBezTo>
                        <a:pt x="824434" y="329604"/>
                        <a:pt x="825559" y="328658"/>
                        <a:pt x="826891" y="328030"/>
                      </a:cubicBezTo>
                      <a:cubicBezTo>
                        <a:pt x="827425" y="327777"/>
                        <a:pt x="830059" y="326436"/>
                        <a:pt x="832421" y="325058"/>
                      </a:cubicBezTo>
                      <a:cubicBezTo>
                        <a:pt x="833227" y="324589"/>
                        <a:pt x="834137" y="324346"/>
                        <a:pt x="835065" y="324346"/>
                      </a:cubicBezTo>
                      <a:cubicBezTo>
                        <a:pt x="836724" y="324346"/>
                        <a:pt x="838299" y="325142"/>
                        <a:pt x="839283" y="326464"/>
                      </a:cubicBezTo>
                      <a:cubicBezTo>
                        <a:pt x="839611" y="326333"/>
                        <a:pt x="839911" y="326183"/>
                        <a:pt x="840164" y="325977"/>
                      </a:cubicBezTo>
                      <a:cubicBezTo>
                        <a:pt x="841055" y="325246"/>
                        <a:pt x="842395" y="324139"/>
                        <a:pt x="844261" y="323727"/>
                      </a:cubicBezTo>
                      <a:cubicBezTo>
                        <a:pt x="846961" y="323127"/>
                        <a:pt x="849145" y="322433"/>
                        <a:pt x="851085" y="321562"/>
                      </a:cubicBezTo>
                      <a:close/>
                      <a:moveTo>
                        <a:pt x="1127745" y="296617"/>
                      </a:moveTo>
                      <a:cubicBezTo>
                        <a:pt x="1127566" y="296814"/>
                        <a:pt x="1127407" y="297011"/>
                        <a:pt x="1127276" y="297189"/>
                      </a:cubicBezTo>
                      <a:lnTo>
                        <a:pt x="1127416" y="297451"/>
                      </a:lnTo>
                      <a:cubicBezTo>
                        <a:pt x="1127857" y="298248"/>
                        <a:pt x="1128401" y="299223"/>
                        <a:pt x="1128944" y="299457"/>
                      </a:cubicBezTo>
                      <a:cubicBezTo>
                        <a:pt x="1130416" y="300095"/>
                        <a:pt x="1131504" y="301332"/>
                        <a:pt x="1131935" y="302870"/>
                      </a:cubicBezTo>
                      <a:cubicBezTo>
                        <a:pt x="1132366" y="304416"/>
                        <a:pt x="1132075" y="306048"/>
                        <a:pt x="1131147" y="307341"/>
                      </a:cubicBezTo>
                      <a:cubicBezTo>
                        <a:pt x="1130604" y="308110"/>
                        <a:pt x="1130229" y="309160"/>
                        <a:pt x="1129910" y="310097"/>
                      </a:cubicBezTo>
                      <a:lnTo>
                        <a:pt x="1129919" y="310107"/>
                      </a:lnTo>
                      <a:cubicBezTo>
                        <a:pt x="1129451" y="311419"/>
                        <a:pt x="1128982" y="312778"/>
                        <a:pt x="1128110" y="313959"/>
                      </a:cubicBezTo>
                      <a:cubicBezTo>
                        <a:pt x="1122251" y="321843"/>
                        <a:pt x="1118633" y="330242"/>
                        <a:pt x="1117339" y="338932"/>
                      </a:cubicBezTo>
                      <a:cubicBezTo>
                        <a:pt x="1117302" y="339148"/>
                        <a:pt x="1117264" y="339354"/>
                        <a:pt x="1117208" y="339560"/>
                      </a:cubicBezTo>
                      <a:lnTo>
                        <a:pt x="1117208" y="339607"/>
                      </a:lnTo>
                      <a:lnTo>
                        <a:pt x="1130969" y="409435"/>
                      </a:lnTo>
                      <a:lnTo>
                        <a:pt x="1148386" y="394877"/>
                      </a:lnTo>
                      <a:cubicBezTo>
                        <a:pt x="1148321" y="394821"/>
                        <a:pt x="1148246" y="394774"/>
                        <a:pt x="1148180" y="394718"/>
                      </a:cubicBezTo>
                      <a:cubicBezTo>
                        <a:pt x="1147871" y="394493"/>
                        <a:pt x="1147618" y="394315"/>
                        <a:pt x="1147365" y="394137"/>
                      </a:cubicBezTo>
                      <a:cubicBezTo>
                        <a:pt x="1145227" y="392618"/>
                        <a:pt x="1142828" y="390912"/>
                        <a:pt x="1142949" y="387162"/>
                      </a:cubicBezTo>
                      <a:lnTo>
                        <a:pt x="1142987" y="385156"/>
                      </a:lnTo>
                      <a:cubicBezTo>
                        <a:pt x="1143118" y="377760"/>
                        <a:pt x="1143259" y="370111"/>
                        <a:pt x="1149877" y="364205"/>
                      </a:cubicBezTo>
                      <a:cubicBezTo>
                        <a:pt x="1150861" y="363324"/>
                        <a:pt x="1151930" y="362471"/>
                        <a:pt x="1152952" y="361655"/>
                      </a:cubicBezTo>
                      <a:lnTo>
                        <a:pt x="1153195" y="361468"/>
                      </a:lnTo>
                      <a:cubicBezTo>
                        <a:pt x="1154367" y="360530"/>
                        <a:pt x="1155426" y="359677"/>
                        <a:pt x="1156448" y="358768"/>
                      </a:cubicBezTo>
                      <a:lnTo>
                        <a:pt x="1157367" y="357952"/>
                      </a:lnTo>
                      <a:cubicBezTo>
                        <a:pt x="1161726" y="354043"/>
                        <a:pt x="1164295" y="351306"/>
                        <a:pt x="1163095" y="346403"/>
                      </a:cubicBezTo>
                      <a:cubicBezTo>
                        <a:pt x="1161726" y="340676"/>
                        <a:pt x="1163741" y="335370"/>
                        <a:pt x="1168363" y="332558"/>
                      </a:cubicBezTo>
                      <a:cubicBezTo>
                        <a:pt x="1169956" y="331620"/>
                        <a:pt x="1171681" y="331030"/>
                        <a:pt x="1173519" y="330795"/>
                      </a:cubicBezTo>
                      <a:lnTo>
                        <a:pt x="1136819" y="298211"/>
                      </a:lnTo>
                      <a:cubicBezTo>
                        <a:pt x="1135900" y="298914"/>
                        <a:pt x="1134785" y="299298"/>
                        <a:pt x="1133622" y="299298"/>
                      </a:cubicBezTo>
                      <a:cubicBezTo>
                        <a:pt x="1132619" y="299298"/>
                        <a:pt x="1131541" y="299261"/>
                        <a:pt x="1130426" y="298848"/>
                      </a:cubicBezTo>
                      <a:cubicBezTo>
                        <a:pt x="1129301" y="298436"/>
                        <a:pt x="1128354" y="297639"/>
                        <a:pt x="1127745" y="296617"/>
                      </a:cubicBezTo>
                      <a:close/>
                      <a:moveTo>
                        <a:pt x="252422" y="295436"/>
                      </a:moveTo>
                      <a:lnTo>
                        <a:pt x="208879" y="310903"/>
                      </a:lnTo>
                      <a:cubicBezTo>
                        <a:pt x="209939" y="311653"/>
                        <a:pt x="210913" y="312563"/>
                        <a:pt x="211795" y="313622"/>
                      </a:cubicBezTo>
                      <a:cubicBezTo>
                        <a:pt x="213369" y="315515"/>
                        <a:pt x="214907" y="316537"/>
                        <a:pt x="216622" y="316847"/>
                      </a:cubicBezTo>
                      <a:cubicBezTo>
                        <a:pt x="218104" y="317118"/>
                        <a:pt x="219444" y="317990"/>
                        <a:pt x="220213" y="319171"/>
                      </a:cubicBezTo>
                      <a:lnTo>
                        <a:pt x="220194" y="319181"/>
                      </a:lnTo>
                      <a:cubicBezTo>
                        <a:pt x="221037" y="320474"/>
                        <a:pt x="221347" y="321974"/>
                        <a:pt x="221028" y="323296"/>
                      </a:cubicBezTo>
                      <a:cubicBezTo>
                        <a:pt x="220953" y="323624"/>
                        <a:pt x="220972" y="323708"/>
                        <a:pt x="220972" y="323718"/>
                      </a:cubicBezTo>
                      <a:cubicBezTo>
                        <a:pt x="220991" y="323736"/>
                        <a:pt x="221047" y="323802"/>
                        <a:pt x="221262" y="323971"/>
                      </a:cubicBezTo>
                      <a:cubicBezTo>
                        <a:pt x="222706" y="325068"/>
                        <a:pt x="223840" y="326464"/>
                        <a:pt x="224740" y="328208"/>
                      </a:cubicBezTo>
                      <a:close/>
                      <a:moveTo>
                        <a:pt x="1446354" y="295408"/>
                      </a:moveTo>
                      <a:lnTo>
                        <a:pt x="1446345" y="295417"/>
                      </a:lnTo>
                      <a:lnTo>
                        <a:pt x="1446326" y="295492"/>
                      </a:lnTo>
                      <a:lnTo>
                        <a:pt x="1446748" y="295558"/>
                      </a:lnTo>
                      <a:close/>
                      <a:moveTo>
                        <a:pt x="260109" y="295352"/>
                      </a:moveTo>
                      <a:lnTo>
                        <a:pt x="226924" y="334648"/>
                      </a:lnTo>
                      <a:lnTo>
                        <a:pt x="227084" y="335248"/>
                      </a:lnTo>
                      <a:cubicBezTo>
                        <a:pt x="227703" y="337582"/>
                        <a:pt x="228509" y="338829"/>
                        <a:pt x="229756" y="339419"/>
                      </a:cubicBezTo>
                      <a:cubicBezTo>
                        <a:pt x="231171" y="340085"/>
                        <a:pt x="232202" y="341322"/>
                        <a:pt x="232605" y="342822"/>
                      </a:cubicBezTo>
                      <a:cubicBezTo>
                        <a:pt x="233008" y="344331"/>
                        <a:pt x="232727" y="345925"/>
                        <a:pt x="231827" y="347200"/>
                      </a:cubicBezTo>
                      <a:cubicBezTo>
                        <a:pt x="231743" y="347322"/>
                        <a:pt x="231471" y="347772"/>
                        <a:pt x="231340" y="348822"/>
                      </a:cubicBezTo>
                      <a:cubicBezTo>
                        <a:pt x="231237" y="349703"/>
                        <a:pt x="230955" y="352037"/>
                        <a:pt x="231480" y="352825"/>
                      </a:cubicBezTo>
                      <a:cubicBezTo>
                        <a:pt x="234330" y="357062"/>
                        <a:pt x="233552" y="360914"/>
                        <a:pt x="232418" y="364130"/>
                      </a:cubicBezTo>
                      <a:cubicBezTo>
                        <a:pt x="232343" y="364317"/>
                        <a:pt x="232230" y="364617"/>
                        <a:pt x="232137" y="364927"/>
                      </a:cubicBezTo>
                      <a:cubicBezTo>
                        <a:pt x="234143" y="365405"/>
                        <a:pt x="235811" y="367017"/>
                        <a:pt x="236261" y="368939"/>
                      </a:cubicBezTo>
                      <a:cubicBezTo>
                        <a:pt x="237508" y="369323"/>
                        <a:pt x="238633" y="370242"/>
                        <a:pt x="239326" y="371451"/>
                      </a:cubicBezTo>
                      <a:cubicBezTo>
                        <a:pt x="240058" y="372735"/>
                        <a:pt x="240227" y="374357"/>
                        <a:pt x="239767" y="375782"/>
                      </a:cubicBezTo>
                      <a:cubicBezTo>
                        <a:pt x="238473" y="379719"/>
                        <a:pt x="238286" y="383028"/>
                        <a:pt x="239186" y="386122"/>
                      </a:cubicBezTo>
                      <a:cubicBezTo>
                        <a:pt x="239242" y="386000"/>
                        <a:pt x="239298" y="385887"/>
                        <a:pt x="239345" y="385784"/>
                      </a:cubicBezTo>
                      <a:lnTo>
                        <a:pt x="239345" y="385756"/>
                      </a:lnTo>
                      <a:cubicBezTo>
                        <a:pt x="240180" y="383900"/>
                        <a:pt x="242045" y="382681"/>
                        <a:pt x="244079" y="382663"/>
                      </a:cubicBezTo>
                      <a:cubicBezTo>
                        <a:pt x="246142" y="382663"/>
                        <a:pt x="247998" y="383834"/>
                        <a:pt x="248869" y="385644"/>
                      </a:cubicBezTo>
                      <a:cubicBezTo>
                        <a:pt x="249385" y="386731"/>
                        <a:pt x="249966" y="387856"/>
                        <a:pt x="250754" y="389290"/>
                      </a:cubicBezTo>
                      <a:lnTo>
                        <a:pt x="251157" y="390077"/>
                      </a:lnTo>
                      <a:lnTo>
                        <a:pt x="251429" y="390509"/>
                      </a:lnTo>
                      <a:cubicBezTo>
                        <a:pt x="252422" y="392196"/>
                        <a:pt x="252404" y="394277"/>
                        <a:pt x="251382" y="395936"/>
                      </a:cubicBezTo>
                      <a:cubicBezTo>
                        <a:pt x="251035" y="396489"/>
                        <a:pt x="250754" y="397108"/>
                        <a:pt x="250519" y="397802"/>
                      </a:cubicBezTo>
                      <a:lnTo>
                        <a:pt x="277846" y="412004"/>
                      </a:lnTo>
                      <a:close/>
                      <a:moveTo>
                        <a:pt x="881429" y="294583"/>
                      </a:moveTo>
                      <a:lnTo>
                        <a:pt x="841177" y="296748"/>
                      </a:lnTo>
                      <a:lnTo>
                        <a:pt x="855969" y="318496"/>
                      </a:lnTo>
                      <a:cubicBezTo>
                        <a:pt x="857741" y="316987"/>
                        <a:pt x="859138" y="315225"/>
                        <a:pt x="860225" y="313134"/>
                      </a:cubicBezTo>
                      <a:cubicBezTo>
                        <a:pt x="861865" y="310003"/>
                        <a:pt x="864622" y="307463"/>
                        <a:pt x="867059" y="305213"/>
                      </a:cubicBezTo>
                      <a:lnTo>
                        <a:pt x="867874" y="304463"/>
                      </a:lnTo>
                      <a:cubicBezTo>
                        <a:pt x="868221" y="304144"/>
                        <a:pt x="868568" y="303816"/>
                        <a:pt x="868896" y="303479"/>
                      </a:cubicBezTo>
                      <a:cubicBezTo>
                        <a:pt x="871858" y="300629"/>
                        <a:pt x="873386" y="299382"/>
                        <a:pt x="875271" y="298989"/>
                      </a:cubicBezTo>
                      <a:cubicBezTo>
                        <a:pt x="875636" y="298913"/>
                        <a:pt x="875992" y="298876"/>
                        <a:pt x="876339" y="298885"/>
                      </a:cubicBezTo>
                      <a:lnTo>
                        <a:pt x="876649" y="298885"/>
                      </a:lnTo>
                      <a:cubicBezTo>
                        <a:pt x="878542" y="298998"/>
                        <a:pt x="880305" y="298885"/>
                        <a:pt x="882330" y="298567"/>
                      </a:cubicBezTo>
                      <a:lnTo>
                        <a:pt x="882311" y="298567"/>
                      </a:lnTo>
                      <a:close/>
                      <a:moveTo>
                        <a:pt x="265509" y="293898"/>
                      </a:moveTo>
                      <a:lnTo>
                        <a:pt x="283358" y="411319"/>
                      </a:lnTo>
                      <a:lnTo>
                        <a:pt x="283358" y="411329"/>
                      </a:lnTo>
                      <a:lnTo>
                        <a:pt x="356757" y="338520"/>
                      </a:lnTo>
                      <a:close/>
                      <a:moveTo>
                        <a:pt x="1440814" y="293571"/>
                      </a:moveTo>
                      <a:lnTo>
                        <a:pt x="1400167" y="385409"/>
                      </a:lnTo>
                      <a:lnTo>
                        <a:pt x="1460378" y="429093"/>
                      </a:lnTo>
                      <a:lnTo>
                        <a:pt x="1445060" y="306122"/>
                      </a:lnTo>
                      <a:cubicBezTo>
                        <a:pt x="1444929" y="306141"/>
                        <a:pt x="1444798" y="306160"/>
                        <a:pt x="1444676" y="306160"/>
                      </a:cubicBezTo>
                      <a:lnTo>
                        <a:pt x="1444526" y="306160"/>
                      </a:lnTo>
                      <a:cubicBezTo>
                        <a:pt x="1444385" y="306169"/>
                        <a:pt x="1444254" y="306169"/>
                        <a:pt x="1444113" y="306188"/>
                      </a:cubicBezTo>
                      <a:cubicBezTo>
                        <a:pt x="1443879" y="306216"/>
                        <a:pt x="1443729" y="306216"/>
                        <a:pt x="1443570" y="306216"/>
                      </a:cubicBezTo>
                      <a:cubicBezTo>
                        <a:pt x="1441732" y="306216"/>
                        <a:pt x="1440008" y="305241"/>
                        <a:pt x="1439070" y="303666"/>
                      </a:cubicBezTo>
                      <a:cubicBezTo>
                        <a:pt x="1438030" y="301923"/>
                        <a:pt x="1438095" y="299701"/>
                        <a:pt x="1439229" y="298023"/>
                      </a:cubicBezTo>
                      <a:cubicBezTo>
                        <a:pt x="1439783" y="297208"/>
                        <a:pt x="1440270" y="295539"/>
                        <a:pt x="1440814" y="293571"/>
                      </a:cubicBezTo>
                      <a:close/>
                      <a:moveTo>
                        <a:pt x="1288174" y="292783"/>
                      </a:moveTo>
                      <a:cubicBezTo>
                        <a:pt x="1287443" y="292783"/>
                        <a:pt x="1286646" y="292839"/>
                        <a:pt x="1285765" y="292970"/>
                      </a:cubicBezTo>
                      <a:cubicBezTo>
                        <a:pt x="1287443" y="295295"/>
                        <a:pt x="1288127" y="298070"/>
                        <a:pt x="1287818" y="301220"/>
                      </a:cubicBezTo>
                      <a:cubicBezTo>
                        <a:pt x="1287415" y="305466"/>
                        <a:pt x="1287527" y="307688"/>
                        <a:pt x="1290302" y="309722"/>
                      </a:cubicBezTo>
                      <a:cubicBezTo>
                        <a:pt x="1290752" y="310060"/>
                        <a:pt x="1291136" y="310453"/>
                        <a:pt x="1291446" y="310885"/>
                      </a:cubicBezTo>
                      <a:lnTo>
                        <a:pt x="1291977" y="318273"/>
                      </a:lnTo>
                      <a:lnTo>
                        <a:pt x="1287030" y="321759"/>
                      </a:lnTo>
                      <a:cubicBezTo>
                        <a:pt x="1286440" y="321759"/>
                        <a:pt x="1285849" y="321665"/>
                        <a:pt x="1285287" y="321468"/>
                      </a:cubicBezTo>
                      <a:lnTo>
                        <a:pt x="1285071" y="321384"/>
                      </a:lnTo>
                      <a:cubicBezTo>
                        <a:pt x="1284471" y="321149"/>
                        <a:pt x="1284040" y="320971"/>
                        <a:pt x="1283768" y="320924"/>
                      </a:cubicBezTo>
                      <a:cubicBezTo>
                        <a:pt x="1282446" y="320690"/>
                        <a:pt x="1281603" y="320596"/>
                        <a:pt x="1280834" y="320596"/>
                      </a:cubicBezTo>
                      <a:cubicBezTo>
                        <a:pt x="1278950" y="320596"/>
                        <a:pt x="1278284" y="321318"/>
                        <a:pt x="1277806" y="321993"/>
                      </a:cubicBezTo>
                      <a:cubicBezTo>
                        <a:pt x="1277741" y="322106"/>
                        <a:pt x="1277656" y="322209"/>
                        <a:pt x="1277572" y="322312"/>
                      </a:cubicBezTo>
                      <a:cubicBezTo>
                        <a:pt x="1277441" y="322649"/>
                        <a:pt x="1277281" y="322977"/>
                        <a:pt x="1277075" y="323296"/>
                      </a:cubicBezTo>
                      <a:cubicBezTo>
                        <a:pt x="1276091" y="324805"/>
                        <a:pt x="1274441" y="325705"/>
                        <a:pt x="1272641" y="325705"/>
                      </a:cubicBezTo>
                      <a:cubicBezTo>
                        <a:pt x="1272444" y="325705"/>
                        <a:pt x="1272247" y="325696"/>
                        <a:pt x="1272050" y="325677"/>
                      </a:cubicBezTo>
                      <a:cubicBezTo>
                        <a:pt x="1272107" y="326830"/>
                        <a:pt x="1271788" y="327983"/>
                        <a:pt x="1271122" y="328939"/>
                      </a:cubicBezTo>
                      <a:cubicBezTo>
                        <a:pt x="1270241" y="330205"/>
                        <a:pt x="1269491" y="331292"/>
                        <a:pt x="1272426" y="335848"/>
                      </a:cubicBezTo>
                      <a:cubicBezTo>
                        <a:pt x="1273560" y="337601"/>
                        <a:pt x="1273672" y="340057"/>
                        <a:pt x="1272688" y="341688"/>
                      </a:cubicBezTo>
                      <a:cubicBezTo>
                        <a:pt x="1272651" y="341763"/>
                        <a:pt x="1272472" y="342063"/>
                        <a:pt x="1272472" y="342063"/>
                      </a:cubicBezTo>
                      <a:cubicBezTo>
                        <a:pt x="1271704" y="343282"/>
                        <a:pt x="1270532" y="344107"/>
                        <a:pt x="1269163" y="344425"/>
                      </a:cubicBezTo>
                      <a:cubicBezTo>
                        <a:pt x="1267832" y="344725"/>
                        <a:pt x="1266454" y="344500"/>
                        <a:pt x="1265320" y="343816"/>
                      </a:cubicBezTo>
                      <a:cubicBezTo>
                        <a:pt x="1263698" y="343010"/>
                        <a:pt x="1262236" y="342354"/>
                        <a:pt x="1260642" y="341651"/>
                      </a:cubicBezTo>
                      <a:cubicBezTo>
                        <a:pt x="1258617" y="340760"/>
                        <a:pt x="1256649" y="339869"/>
                        <a:pt x="1254764" y="338848"/>
                      </a:cubicBezTo>
                      <a:cubicBezTo>
                        <a:pt x="1254062" y="338473"/>
                        <a:pt x="1253649" y="338388"/>
                        <a:pt x="1253424" y="338388"/>
                      </a:cubicBezTo>
                      <a:cubicBezTo>
                        <a:pt x="1253077" y="338388"/>
                        <a:pt x="1252683" y="339007"/>
                        <a:pt x="1252412" y="339523"/>
                      </a:cubicBezTo>
                      <a:cubicBezTo>
                        <a:pt x="1251784" y="340704"/>
                        <a:pt x="1252065" y="341041"/>
                        <a:pt x="1252459" y="341500"/>
                      </a:cubicBezTo>
                      <a:cubicBezTo>
                        <a:pt x="1254155" y="343525"/>
                        <a:pt x="1254089" y="346525"/>
                        <a:pt x="1252290" y="348466"/>
                      </a:cubicBezTo>
                      <a:cubicBezTo>
                        <a:pt x="1251287" y="349525"/>
                        <a:pt x="1249881" y="350134"/>
                        <a:pt x="1248437" y="350134"/>
                      </a:cubicBezTo>
                      <a:cubicBezTo>
                        <a:pt x="1247312" y="350134"/>
                        <a:pt x="1246243" y="349787"/>
                        <a:pt x="1245343" y="349131"/>
                      </a:cubicBezTo>
                      <a:cubicBezTo>
                        <a:pt x="1241256" y="346150"/>
                        <a:pt x="1240291" y="344041"/>
                        <a:pt x="1239925" y="342719"/>
                      </a:cubicBezTo>
                      <a:cubicBezTo>
                        <a:pt x="1239644" y="341735"/>
                        <a:pt x="1239185" y="340760"/>
                        <a:pt x="1238660" y="339673"/>
                      </a:cubicBezTo>
                      <a:cubicBezTo>
                        <a:pt x="1237366" y="336917"/>
                        <a:pt x="1235913" y="333804"/>
                        <a:pt x="1237179" y="329783"/>
                      </a:cubicBezTo>
                      <a:cubicBezTo>
                        <a:pt x="1237282" y="329464"/>
                        <a:pt x="1237179" y="328977"/>
                        <a:pt x="1236916" y="328536"/>
                      </a:cubicBezTo>
                      <a:cubicBezTo>
                        <a:pt x="1236729" y="328255"/>
                        <a:pt x="1236569" y="327955"/>
                        <a:pt x="1236438" y="327627"/>
                      </a:cubicBezTo>
                      <a:lnTo>
                        <a:pt x="1207331" y="353322"/>
                      </a:lnTo>
                      <a:lnTo>
                        <a:pt x="1260877" y="412004"/>
                      </a:lnTo>
                      <a:lnTo>
                        <a:pt x="1299620" y="313125"/>
                      </a:lnTo>
                      <a:cubicBezTo>
                        <a:pt x="1298664" y="312881"/>
                        <a:pt x="1297755" y="312478"/>
                        <a:pt x="1296911" y="311897"/>
                      </a:cubicBezTo>
                      <a:lnTo>
                        <a:pt x="1296086" y="311353"/>
                      </a:lnTo>
                      <a:cubicBezTo>
                        <a:pt x="1294070" y="309985"/>
                        <a:pt x="1291558" y="308297"/>
                        <a:pt x="1290902" y="305213"/>
                      </a:cubicBezTo>
                      <a:cubicBezTo>
                        <a:pt x="1290564" y="303657"/>
                        <a:pt x="1290949" y="302054"/>
                        <a:pt x="1291952" y="300826"/>
                      </a:cubicBezTo>
                      <a:cubicBezTo>
                        <a:pt x="1293058" y="299467"/>
                        <a:pt x="1294577" y="298839"/>
                        <a:pt x="1296461" y="298145"/>
                      </a:cubicBezTo>
                      <a:cubicBezTo>
                        <a:pt x="1296489" y="298136"/>
                        <a:pt x="1296508" y="298126"/>
                        <a:pt x="1296536" y="298117"/>
                      </a:cubicBezTo>
                      <a:cubicBezTo>
                        <a:pt x="1296442" y="297930"/>
                        <a:pt x="1296273" y="297639"/>
                        <a:pt x="1296020" y="297245"/>
                      </a:cubicBezTo>
                      <a:cubicBezTo>
                        <a:pt x="1294089" y="294161"/>
                        <a:pt x="1291671" y="292783"/>
                        <a:pt x="1288174" y="292783"/>
                      </a:cubicBezTo>
                      <a:close/>
                      <a:moveTo>
                        <a:pt x="1454538" y="287440"/>
                      </a:moveTo>
                      <a:cubicBezTo>
                        <a:pt x="1453572" y="292108"/>
                        <a:pt x="1452100" y="296692"/>
                        <a:pt x="1450047" y="301417"/>
                      </a:cubicBezTo>
                      <a:lnTo>
                        <a:pt x="1465852" y="428268"/>
                      </a:lnTo>
                      <a:lnTo>
                        <a:pt x="1539861" y="333561"/>
                      </a:lnTo>
                      <a:close/>
                      <a:moveTo>
                        <a:pt x="1334726" y="284328"/>
                      </a:moveTo>
                      <a:cubicBezTo>
                        <a:pt x="1332045" y="286774"/>
                        <a:pt x="1328830" y="288546"/>
                        <a:pt x="1325990" y="290111"/>
                      </a:cubicBezTo>
                      <a:cubicBezTo>
                        <a:pt x="1321537" y="292586"/>
                        <a:pt x="1317365" y="294892"/>
                        <a:pt x="1314722" y="299429"/>
                      </a:cubicBezTo>
                      <a:cubicBezTo>
                        <a:pt x="1314216" y="300301"/>
                        <a:pt x="1313466" y="301014"/>
                        <a:pt x="1312556" y="301464"/>
                      </a:cubicBezTo>
                      <a:cubicBezTo>
                        <a:pt x="1310438" y="302532"/>
                        <a:pt x="1309453" y="304088"/>
                        <a:pt x="1309050" y="307004"/>
                      </a:cubicBezTo>
                      <a:cubicBezTo>
                        <a:pt x="1308779" y="308963"/>
                        <a:pt x="1307757" y="310678"/>
                        <a:pt x="1306163" y="311850"/>
                      </a:cubicBezTo>
                      <a:lnTo>
                        <a:pt x="1266511" y="413070"/>
                      </a:lnTo>
                      <a:lnTo>
                        <a:pt x="1266501" y="413072"/>
                      </a:lnTo>
                      <a:lnTo>
                        <a:pt x="1266510" y="413072"/>
                      </a:lnTo>
                      <a:lnTo>
                        <a:pt x="1266511" y="413070"/>
                      </a:lnTo>
                      <a:lnTo>
                        <a:pt x="1392443" y="384209"/>
                      </a:lnTo>
                      <a:lnTo>
                        <a:pt x="1348994" y="286465"/>
                      </a:lnTo>
                      <a:cubicBezTo>
                        <a:pt x="1348694" y="286493"/>
                        <a:pt x="1348422" y="286502"/>
                        <a:pt x="1348159" y="286502"/>
                      </a:cubicBezTo>
                      <a:cubicBezTo>
                        <a:pt x="1348038" y="286587"/>
                        <a:pt x="1347709" y="286859"/>
                        <a:pt x="1347222" y="287318"/>
                      </a:cubicBezTo>
                      <a:cubicBezTo>
                        <a:pt x="1346772" y="287730"/>
                        <a:pt x="1346388" y="288087"/>
                        <a:pt x="1345994" y="288368"/>
                      </a:cubicBezTo>
                      <a:cubicBezTo>
                        <a:pt x="1345310" y="288902"/>
                        <a:pt x="1344663" y="289380"/>
                        <a:pt x="1344175" y="289699"/>
                      </a:cubicBezTo>
                      <a:cubicBezTo>
                        <a:pt x="1343322" y="290289"/>
                        <a:pt x="1342301" y="290599"/>
                        <a:pt x="1341232" y="290599"/>
                      </a:cubicBezTo>
                      <a:cubicBezTo>
                        <a:pt x="1340819" y="290599"/>
                        <a:pt x="1340444" y="290552"/>
                        <a:pt x="1340098" y="290477"/>
                      </a:cubicBezTo>
                      <a:cubicBezTo>
                        <a:pt x="1338701" y="290168"/>
                        <a:pt x="1337473" y="289287"/>
                        <a:pt x="1336732" y="288058"/>
                      </a:cubicBezTo>
                      <a:cubicBezTo>
                        <a:pt x="1336451" y="287581"/>
                        <a:pt x="1336067" y="286859"/>
                        <a:pt x="1335476" y="285705"/>
                      </a:cubicBezTo>
                      <a:cubicBezTo>
                        <a:pt x="1335157" y="285031"/>
                        <a:pt x="1334904" y="284590"/>
                        <a:pt x="1334726" y="284328"/>
                      </a:cubicBezTo>
                      <a:close/>
                      <a:moveTo>
                        <a:pt x="684966" y="283559"/>
                      </a:moveTo>
                      <a:lnTo>
                        <a:pt x="654687" y="298126"/>
                      </a:lnTo>
                      <a:lnTo>
                        <a:pt x="673388" y="346103"/>
                      </a:lnTo>
                      <a:cubicBezTo>
                        <a:pt x="673735" y="346384"/>
                        <a:pt x="674016" y="346647"/>
                        <a:pt x="674279" y="346909"/>
                      </a:cubicBezTo>
                      <a:cubicBezTo>
                        <a:pt x="674541" y="347181"/>
                        <a:pt x="674747" y="347294"/>
                        <a:pt x="674851" y="347341"/>
                      </a:cubicBezTo>
                      <a:cubicBezTo>
                        <a:pt x="674897" y="347303"/>
                        <a:pt x="674963" y="347237"/>
                        <a:pt x="675057" y="347125"/>
                      </a:cubicBezTo>
                      <a:lnTo>
                        <a:pt x="676116" y="345878"/>
                      </a:lnTo>
                      <a:cubicBezTo>
                        <a:pt x="677982" y="343741"/>
                        <a:pt x="679275" y="342138"/>
                        <a:pt x="679069" y="340985"/>
                      </a:cubicBezTo>
                      <a:cubicBezTo>
                        <a:pt x="678835" y="339738"/>
                        <a:pt x="678694" y="338388"/>
                        <a:pt x="678572" y="337198"/>
                      </a:cubicBezTo>
                      <a:lnTo>
                        <a:pt x="678516" y="336607"/>
                      </a:lnTo>
                      <a:cubicBezTo>
                        <a:pt x="678075" y="332126"/>
                        <a:pt x="677626" y="327496"/>
                        <a:pt x="673632" y="324618"/>
                      </a:cubicBezTo>
                      <a:cubicBezTo>
                        <a:pt x="671523" y="323099"/>
                        <a:pt x="670773" y="321084"/>
                        <a:pt x="670042" y="319134"/>
                      </a:cubicBezTo>
                      <a:lnTo>
                        <a:pt x="669873" y="318731"/>
                      </a:lnTo>
                      <a:cubicBezTo>
                        <a:pt x="667670" y="312984"/>
                        <a:pt x="670220" y="309094"/>
                        <a:pt x="672263" y="305972"/>
                      </a:cubicBezTo>
                      <a:cubicBezTo>
                        <a:pt x="673201" y="304548"/>
                        <a:pt x="674766" y="303666"/>
                        <a:pt x="676454" y="303591"/>
                      </a:cubicBezTo>
                      <a:lnTo>
                        <a:pt x="676660" y="303591"/>
                      </a:lnTo>
                      <a:cubicBezTo>
                        <a:pt x="678300" y="303591"/>
                        <a:pt x="679810" y="304332"/>
                        <a:pt x="680803" y="305616"/>
                      </a:cubicBezTo>
                      <a:cubicBezTo>
                        <a:pt x="681178" y="306104"/>
                        <a:pt x="681562" y="306544"/>
                        <a:pt x="681937" y="306966"/>
                      </a:cubicBezTo>
                      <a:lnTo>
                        <a:pt x="682331" y="307416"/>
                      </a:lnTo>
                      <a:cubicBezTo>
                        <a:pt x="684187" y="309506"/>
                        <a:pt x="686297" y="311878"/>
                        <a:pt x="686297" y="315703"/>
                      </a:cubicBezTo>
                      <a:cubicBezTo>
                        <a:pt x="686287" y="318534"/>
                        <a:pt x="687271" y="320343"/>
                        <a:pt x="689503" y="321552"/>
                      </a:cubicBezTo>
                      <a:cubicBezTo>
                        <a:pt x="689568" y="321580"/>
                        <a:pt x="689690" y="321609"/>
                        <a:pt x="689803" y="321609"/>
                      </a:cubicBezTo>
                      <a:cubicBezTo>
                        <a:pt x="690262" y="321609"/>
                        <a:pt x="690534" y="321290"/>
                        <a:pt x="690534" y="321177"/>
                      </a:cubicBezTo>
                      <a:lnTo>
                        <a:pt x="690618" y="320071"/>
                      </a:lnTo>
                      <a:cubicBezTo>
                        <a:pt x="690787" y="317793"/>
                        <a:pt x="692390" y="315900"/>
                        <a:pt x="694593" y="315347"/>
                      </a:cubicBezTo>
                      <a:cubicBezTo>
                        <a:pt x="697040" y="314737"/>
                        <a:pt x="698586" y="312891"/>
                        <a:pt x="700226" y="310941"/>
                      </a:cubicBezTo>
                      <a:cubicBezTo>
                        <a:pt x="701511" y="309403"/>
                        <a:pt x="702917" y="307735"/>
                        <a:pt x="704876" y="306525"/>
                      </a:cubicBezTo>
                      <a:cubicBezTo>
                        <a:pt x="706123" y="305766"/>
                        <a:pt x="706976" y="304922"/>
                        <a:pt x="706957" y="304463"/>
                      </a:cubicBezTo>
                      <a:cubicBezTo>
                        <a:pt x="706957" y="304351"/>
                        <a:pt x="706826" y="303385"/>
                        <a:pt x="703704" y="301838"/>
                      </a:cubicBezTo>
                      <a:lnTo>
                        <a:pt x="702391" y="301209"/>
                      </a:lnTo>
                      <a:lnTo>
                        <a:pt x="694780" y="291096"/>
                      </a:lnTo>
                      <a:cubicBezTo>
                        <a:pt x="694837" y="290243"/>
                        <a:pt x="693759" y="289099"/>
                        <a:pt x="692156" y="288321"/>
                      </a:cubicBezTo>
                      <a:lnTo>
                        <a:pt x="691481" y="288002"/>
                      </a:lnTo>
                      <a:cubicBezTo>
                        <a:pt x="689147" y="286877"/>
                        <a:pt x="686737" y="285715"/>
                        <a:pt x="684966" y="283559"/>
                      </a:cubicBezTo>
                      <a:close/>
                      <a:moveTo>
                        <a:pt x="1218252" y="282668"/>
                      </a:moveTo>
                      <a:lnTo>
                        <a:pt x="1201679" y="288462"/>
                      </a:lnTo>
                      <a:lnTo>
                        <a:pt x="1205475" y="347003"/>
                      </a:lnTo>
                      <a:lnTo>
                        <a:pt x="1205494" y="347003"/>
                      </a:lnTo>
                      <a:lnTo>
                        <a:pt x="1258617" y="300104"/>
                      </a:lnTo>
                      <a:cubicBezTo>
                        <a:pt x="1257999" y="299823"/>
                        <a:pt x="1257361" y="299542"/>
                        <a:pt x="1256724" y="299270"/>
                      </a:cubicBezTo>
                      <a:cubicBezTo>
                        <a:pt x="1253930" y="298070"/>
                        <a:pt x="1251109" y="296851"/>
                        <a:pt x="1248690" y="294770"/>
                      </a:cubicBezTo>
                      <a:cubicBezTo>
                        <a:pt x="1242944" y="289830"/>
                        <a:pt x="1236663" y="287327"/>
                        <a:pt x="1230026" y="287327"/>
                      </a:cubicBezTo>
                      <a:cubicBezTo>
                        <a:pt x="1228442" y="287327"/>
                        <a:pt x="1226764" y="287477"/>
                        <a:pt x="1225030" y="287768"/>
                      </a:cubicBezTo>
                      <a:cubicBezTo>
                        <a:pt x="1224683" y="287833"/>
                        <a:pt x="1224270" y="287871"/>
                        <a:pt x="1223811" y="287890"/>
                      </a:cubicBezTo>
                      <a:cubicBezTo>
                        <a:pt x="1223699" y="287890"/>
                        <a:pt x="1223652" y="287890"/>
                        <a:pt x="1223652" y="287890"/>
                      </a:cubicBezTo>
                      <a:cubicBezTo>
                        <a:pt x="1221252" y="287890"/>
                        <a:pt x="1219180" y="286315"/>
                        <a:pt x="1218552" y="284046"/>
                      </a:cubicBezTo>
                      <a:cubicBezTo>
                        <a:pt x="1218505" y="283896"/>
                        <a:pt x="1218393" y="283371"/>
                        <a:pt x="1218365" y="283193"/>
                      </a:cubicBezTo>
                      <a:cubicBezTo>
                        <a:pt x="1218327" y="283006"/>
                        <a:pt x="1218290" y="282828"/>
                        <a:pt x="1218252" y="282668"/>
                      </a:cubicBezTo>
                      <a:close/>
                      <a:moveTo>
                        <a:pt x="776148" y="281140"/>
                      </a:moveTo>
                      <a:cubicBezTo>
                        <a:pt x="775904" y="281384"/>
                        <a:pt x="775586" y="281665"/>
                        <a:pt x="775286" y="281927"/>
                      </a:cubicBezTo>
                      <a:cubicBezTo>
                        <a:pt x="774367" y="282724"/>
                        <a:pt x="773627" y="283371"/>
                        <a:pt x="773327" y="284037"/>
                      </a:cubicBezTo>
                      <a:cubicBezTo>
                        <a:pt x="772492" y="285940"/>
                        <a:pt x="770608" y="287177"/>
                        <a:pt x="768527" y="287177"/>
                      </a:cubicBezTo>
                      <a:cubicBezTo>
                        <a:pt x="768443" y="287177"/>
                        <a:pt x="768283" y="287168"/>
                        <a:pt x="768283" y="287168"/>
                      </a:cubicBezTo>
                      <a:lnTo>
                        <a:pt x="767890" y="287149"/>
                      </a:lnTo>
                      <a:cubicBezTo>
                        <a:pt x="766952" y="287149"/>
                        <a:pt x="766352" y="287233"/>
                        <a:pt x="765996" y="287308"/>
                      </a:cubicBezTo>
                      <a:cubicBezTo>
                        <a:pt x="764927" y="289924"/>
                        <a:pt x="763033" y="291648"/>
                        <a:pt x="761196" y="293317"/>
                      </a:cubicBezTo>
                      <a:cubicBezTo>
                        <a:pt x="759246" y="295117"/>
                        <a:pt x="757390" y="296823"/>
                        <a:pt x="756894" y="299307"/>
                      </a:cubicBezTo>
                      <a:cubicBezTo>
                        <a:pt x="756753" y="300048"/>
                        <a:pt x="756537" y="300704"/>
                        <a:pt x="756265" y="301473"/>
                      </a:cubicBezTo>
                      <a:cubicBezTo>
                        <a:pt x="755487" y="303591"/>
                        <a:pt x="755309" y="304388"/>
                        <a:pt x="756200" y="305710"/>
                      </a:cubicBezTo>
                      <a:cubicBezTo>
                        <a:pt x="756987" y="306872"/>
                        <a:pt x="757268" y="308316"/>
                        <a:pt x="756987" y="309675"/>
                      </a:cubicBezTo>
                      <a:lnTo>
                        <a:pt x="756987" y="309684"/>
                      </a:lnTo>
                      <a:cubicBezTo>
                        <a:pt x="756828" y="310500"/>
                        <a:pt x="756472" y="311269"/>
                        <a:pt x="755937" y="311925"/>
                      </a:cubicBezTo>
                      <a:lnTo>
                        <a:pt x="794156" y="370476"/>
                      </a:lnTo>
                      <a:lnTo>
                        <a:pt x="831512" y="295980"/>
                      </a:lnTo>
                      <a:close/>
                      <a:moveTo>
                        <a:pt x="1204509" y="279903"/>
                      </a:moveTo>
                      <a:lnTo>
                        <a:pt x="1204041" y="280981"/>
                      </a:lnTo>
                      <a:lnTo>
                        <a:pt x="1204050" y="280981"/>
                      </a:lnTo>
                      <a:lnTo>
                        <a:pt x="1204903" y="280681"/>
                      </a:lnTo>
                      <a:cubicBezTo>
                        <a:pt x="1204744" y="280428"/>
                        <a:pt x="1204613" y="280175"/>
                        <a:pt x="1204509" y="279903"/>
                      </a:cubicBezTo>
                      <a:close/>
                      <a:moveTo>
                        <a:pt x="1159410" y="279284"/>
                      </a:moveTo>
                      <a:cubicBezTo>
                        <a:pt x="1159045" y="281009"/>
                        <a:pt x="1157986" y="282425"/>
                        <a:pt x="1156532" y="283090"/>
                      </a:cubicBezTo>
                      <a:lnTo>
                        <a:pt x="1156523" y="283118"/>
                      </a:lnTo>
                      <a:cubicBezTo>
                        <a:pt x="1156242" y="283249"/>
                        <a:pt x="1155989" y="283400"/>
                        <a:pt x="1155745" y="283531"/>
                      </a:cubicBezTo>
                      <a:lnTo>
                        <a:pt x="1155379" y="283737"/>
                      </a:lnTo>
                      <a:cubicBezTo>
                        <a:pt x="1154526" y="284215"/>
                        <a:pt x="1153477" y="284815"/>
                        <a:pt x="1152127" y="284956"/>
                      </a:cubicBezTo>
                      <a:lnTo>
                        <a:pt x="1152033" y="284956"/>
                      </a:lnTo>
                      <a:cubicBezTo>
                        <a:pt x="1151658" y="284974"/>
                        <a:pt x="1151320" y="284974"/>
                        <a:pt x="1150964" y="284928"/>
                      </a:cubicBezTo>
                      <a:cubicBezTo>
                        <a:pt x="1149736" y="284778"/>
                        <a:pt x="1148761" y="284196"/>
                        <a:pt x="1147983" y="283737"/>
                      </a:cubicBezTo>
                      <a:lnTo>
                        <a:pt x="1147824" y="283643"/>
                      </a:lnTo>
                      <a:cubicBezTo>
                        <a:pt x="1147543" y="283484"/>
                        <a:pt x="1147102" y="283221"/>
                        <a:pt x="1146858" y="283118"/>
                      </a:cubicBezTo>
                      <a:cubicBezTo>
                        <a:pt x="1146362" y="283615"/>
                        <a:pt x="1145912" y="284384"/>
                        <a:pt x="1145433" y="285190"/>
                      </a:cubicBezTo>
                      <a:cubicBezTo>
                        <a:pt x="1145059" y="285884"/>
                        <a:pt x="1144731" y="286427"/>
                        <a:pt x="1144421" y="286877"/>
                      </a:cubicBezTo>
                      <a:cubicBezTo>
                        <a:pt x="1143456" y="288321"/>
                        <a:pt x="1141825" y="289183"/>
                        <a:pt x="1140071" y="289183"/>
                      </a:cubicBezTo>
                      <a:cubicBezTo>
                        <a:pt x="1139462" y="289183"/>
                        <a:pt x="1138890" y="289080"/>
                        <a:pt x="1138356" y="288893"/>
                      </a:cubicBezTo>
                      <a:cubicBezTo>
                        <a:pt x="1138206" y="288855"/>
                        <a:pt x="1138094" y="288837"/>
                        <a:pt x="1138019" y="288827"/>
                      </a:cubicBezTo>
                      <a:cubicBezTo>
                        <a:pt x="1137981" y="288911"/>
                        <a:pt x="1137878" y="289165"/>
                        <a:pt x="1137747" y="289858"/>
                      </a:cubicBezTo>
                      <a:lnTo>
                        <a:pt x="1137606" y="290552"/>
                      </a:lnTo>
                      <a:cubicBezTo>
                        <a:pt x="1137578" y="290580"/>
                        <a:pt x="1137606" y="290636"/>
                        <a:pt x="1137728" y="290796"/>
                      </a:cubicBezTo>
                      <a:cubicBezTo>
                        <a:pt x="1137869" y="290974"/>
                        <a:pt x="1138009" y="291180"/>
                        <a:pt x="1138140" y="291405"/>
                      </a:cubicBezTo>
                      <a:lnTo>
                        <a:pt x="1199898" y="346225"/>
                      </a:lnTo>
                      <a:lnTo>
                        <a:pt x="1196157" y="288743"/>
                      </a:lnTo>
                      <a:close/>
                      <a:moveTo>
                        <a:pt x="628692" y="279265"/>
                      </a:moveTo>
                      <a:cubicBezTo>
                        <a:pt x="628420" y="279847"/>
                        <a:pt x="628158" y="280446"/>
                        <a:pt x="627905" y="281103"/>
                      </a:cubicBezTo>
                      <a:cubicBezTo>
                        <a:pt x="627549" y="282040"/>
                        <a:pt x="627586" y="282968"/>
                        <a:pt x="628017" y="283409"/>
                      </a:cubicBezTo>
                      <a:cubicBezTo>
                        <a:pt x="628299" y="283709"/>
                        <a:pt x="628571" y="283821"/>
                        <a:pt x="629095" y="283821"/>
                      </a:cubicBezTo>
                      <a:cubicBezTo>
                        <a:pt x="629620" y="283821"/>
                        <a:pt x="630220" y="283681"/>
                        <a:pt x="630952" y="283409"/>
                      </a:cubicBezTo>
                      <a:cubicBezTo>
                        <a:pt x="631448" y="283221"/>
                        <a:pt x="631908" y="282996"/>
                        <a:pt x="632339" y="282734"/>
                      </a:cubicBezTo>
                      <a:lnTo>
                        <a:pt x="632329" y="282734"/>
                      </a:lnTo>
                      <a:close/>
                      <a:moveTo>
                        <a:pt x="1307269" y="278956"/>
                      </a:moveTo>
                      <a:cubicBezTo>
                        <a:pt x="1306969" y="278956"/>
                        <a:pt x="1306323" y="278956"/>
                        <a:pt x="1306304" y="281019"/>
                      </a:cubicBezTo>
                      <a:cubicBezTo>
                        <a:pt x="1306294" y="282097"/>
                        <a:pt x="1306332" y="283287"/>
                        <a:pt x="1306660" y="284028"/>
                      </a:cubicBezTo>
                      <a:cubicBezTo>
                        <a:pt x="1306754" y="284131"/>
                        <a:pt x="1307222" y="284450"/>
                        <a:pt x="1308225" y="284450"/>
                      </a:cubicBezTo>
                      <a:cubicBezTo>
                        <a:pt x="1308816" y="284450"/>
                        <a:pt x="1309238" y="284319"/>
                        <a:pt x="1309416" y="284206"/>
                      </a:cubicBezTo>
                      <a:cubicBezTo>
                        <a:pt x="1310944" y="283259"/>
                        <a:pt x="1311872" y="281769"/>
                        <a:pt x="1311778" y="280972"/>
                      </a:cubicBezTo>
                      <a:lnTo>
                        <a:pt x="1311797" y="280981"/>
                      </a:lnTo>
                      <a:cubicBezTo>
                        <a:pt x="1311684" y="280091"/>
                        <a:pt x="1311609" y="279444"/>
                        <a:pt x="1308263" y="279060"/>
                      </a:cubicBezTo>
                      <a:close/>
                      <a:moveTo>
                        <a:pt x="1448088" y="278937"/>
                      </a:moveTo>
                      <a:cubicBezTo>
                        <a:pt x="1448144" y="279800"/>
                        <a:pt x="1448172" y="280634"/>
                        <a:pt x="1448201" y="281421"/>
                      </a:cubicBezTo>
                      <a:cubicBezTo>
                        <a:pt x="1448219" y="282022"/>
                        <a:pt x="1448229" y="282528"/>
                        <a:pt x="1448257" y="283034"/>
                      </a:cubicBezTo>
                      <a:cubicBezTo>
                        <a:pt x="1448285" y="283615"/>
                        <a:pt x="1448322" y="284206"/>
                        <a:pt x="1448388" y="284778"/>
                      </a:cubicBezTo>
                      <a:lnTo>
                        <a:pt x="1448379" y="284778"/>
                      </a:lnTo>
                      <a:cubicBezTo>
                        <a:pt x="1448613" y="286868"/>
                        <a:pt x="1448201" y="288883"/>
                        <a:pt x="1447854" y="290261"/>
                      </a:cubicBezTo>
                      <a:cubicBezTo>
                        <a:pt x="1448557" y="287721"/>
                        <a:pt x="1449101" y="285143"/>
                        <a:pt x="1449475" y="282565"/>
                      </a:cubicBezTo>
                      <a:lnTo>
                        <a:pt x="1449550" y="282097"/>
                      </a:lnTo>
                      <a:cubicBezTo>
                        <a:pt x="1449569" y="282012"/>
                        <a:pt x="1449569" y="281928"/>
                        <a:pt x="1449569" y="281843"/>
                      </a:cubicBezTo>
                      <a:cubicBezTo>
                        <a:pt x="1449560" y="281215"/>
                        <a:pt x="1449129" y="280475"/>
                        <a:pt x="1448163" y="279050"/>
                      </a:cubicBezTo>
                      <a:cubicBezTo>
                        <a:pt x="1448144" y="279012"/>
                        <a:pt x="1448116" y="278975"/>
                        <a:pt x="1448088" y="278937"/>
                      </a:cubicBezTo>
                      <a:close/>
                      <a:moveTo>
                        <a:pt x="82159" y="278225"/>
                      </a:moveTo>
                      <a:lnTo>
                        <a:pt x="83181" y="281862"/>
                      </a:lnTo>
                      <a:cubicBezTo>
                        <a:pt x="83669" y="281843"/>
                        <a:pt x="84334" y="281834"/>
                        <a:pt x="84428" y="281834"/>
                      </a:cubicBezTo>
                      <a:cubicBezTo>
                        <a:pt x="85909" y="281834"/>
                        <a:pt x="87324" y="282453"/>
                        <a:pt x="88309" y="283549"/>
                      </a:cubicBezTo>
                      <a:cubicBezTo>
                        <a:pt x="89303" y="284627"/>
                        <a:pt x="89799" y="286099"/>
                        <a:pt x="89659" y="287571"/>
                      </a:cubicBezTo>
                      <a:cubicBezTo>
                        <a:pt x="89621" y="287946"/>
                        <a:pt x="89556" y="288461"/>
                        <a:pt x="89434" y="289146"/>
                      </a:cubicBezTo>
                      <a:cubicBezTo>
                        <a:pt x="89190" y="290683"/>
                        <a:pt x="88346" y="291911"/>
                        <a:pt x="87662" y="292896"/>
                      </a:cubicBezTo>
                      <a:lnTo>
                        <a:pt x="87053" y="293823"/>
                      </a:lnTo>
                      <a:cubicBezTo>
                        <a:pt x="86931" y="294020"/>
                        <a:pt x="86828" y="294226"/>
                        <a:pt x="86725" y="294461"/>
                      </a:cubicBezTo>
                      <a:lnTo>
                        <a:pt x="88225" y="299804"/>
                      </a:lnTo>
                      <a:cubicBezTo>
                        <a:pt x="88618" y="299711"/>
                        <a:pt x="89040" y="299664"/>
                        <a:pt x="89528" y="299664"/>
                      </a:cubicBezTo>
                      <a:lnTo>
                        <a:pt x="89546" y="299636"/>
                      </a:lnTo>
                      <a:cubicBezTo>
                        <a:pt x="89546" y="299636"/>
                        <a:pt x="89659" y="299636"/>
                        <a:pt x="89762" y="299654"/>
                      </a:cubicBezTo>
                      <a:cubicBezTo>
                        <a:pt x="91965" y="299701"/>
                        <a:pt x="93483" y="301070"/>
                        <a:pt x="94599" y="302073"/>
                      </a:cubicBezTo>
                      <a:lnTo>
                        <a:pt x="94824" y="302279"/>
                      </a:lnTo>
                      <a:cubicBezTo>
                        <a:pt x="95068" y="302495"/>
                        <a:pt x="95349" y="302748"/>
                        <a:pt x="95574" y="302888"/>
                      </a:cubicBezTo>
                      <a:cubicBezTo>
                        <a:pt x="95846" y="303066"/>
                        <a:pt x="96230" y="303329"/>
                        <a:pt x="96483" y="303573"/>
                      </a:cubicBezTo>
                      <a:cubicBezTo>
                        <a:pt x="96914" y="303966"/>
                        <a:pt x="97224" y="304369"/>
                        <a:pt x="97411" y="304632"/>
                      </a:cubicBezTo>
                      <a:cubicBezTo>
                        <a:pt x="98395" y="304116"/>
                        <a:pt x="99389" y="303873"/>
                        <a:pt x="100448" y="303873"/>
                      </a:cubicBezTo>
                      <a:cubicBezTo>
                        <a:pt x="101911" y="303873"/>
                        <a:pt x="103167" y="304341"/>
                        <a:pt x="104273" y="304754"/>
                      </a:cubicBezTo>
                      <a:cubicBezTo>
                        <a:pt x="105848" y="305354"/>
                        <a:pt x="107039" y="306638"/>
                        <a:pt x="107498" y="308203"/>
                      </a:cubicBezTo>
                      <a:cubicBezTo>
                        <a:pt x="107966" y="309760"/>
                        <a:pt x="107666" y="311485"/>
                        <a:pt x="106701" y="312797"/>
                      </a:cubicBezTo>
                      <a:cubicBezTo>
                        <a:pt x="105829" y="313978"/>
                        <a:pt x="105154" y="315140"/>
                        <a:pt x="104573" y="316462"/>
                      </a:cubicBezTo>
                      <a:cubicBezTo>
                        <a:pt x="102848" y="320418"/>
                        <a:pt x="100036" y="323971"/>
                        <a:pt x="96005" y="327308"/>
                      </a:cubicBezTo>
                      <a:lnTo>
                        <a:pt x="97458" y="332473"/>
                      </a:lnTo>
                      <a:cubicBezTo>
                        <a:pt x="98620" y="331911"/>
                        <a:pt x="99623" y="331442"/>
                        <a:pt x="100570" y="331030"/>
                      </a:cubicBezTo>
                      <a:cubicBezTo>
                        <a:pt x="101226" y="330748"/>
                        <a:pt x="101705" y="330251"/>
                        <a:pt x="101761" y="330092"/>
                      </a:cubicBezTo>
                      <a:cubicBezTo>
                        <a:pt x="103017" y="326942"/>
                        <a:pt x="105642" y="324702"/>
                        <a:pt x="109560" y="323418"/>
                      </a:cubicBezTo>
                      <a:cubicBezTo>
                        <a:pt x="110076" y="323240"/>
                        <a:pt x="110629" y="323155"/>
                        <a:pt x="111182" y="323155"/>
                      </a:cubicBezTo>
                      <a:cubicBezTo>
                        <a:pt x="112860" y="323155"/>
                        <a:pt x="114444" y="323971"/>
                        <a:pt x="115428" y="325321"/>
                      </a:cubicBezTo>
                      <a:cubicBezTo>
                        <a:pt x="116778" y="327167"/>
                        <a:pt x="116778" y="329652"/>
                        <a:pt x="115428" y="331498"/>
                      </a:cubicBezTo>
                      <a:cubicBezTo>
                        <a:pt x="115325" y="331639"/>
                        <a:pt x="115250" y="331789"/>
                        <a:pt x="115203" y="331967"/>
                      </a:cubicBezTo>
                      <a:cubicBezTo>
                        <a:pt x="115128" y="332211"/>
                        <a:pt x="115109" y="332482"/>
                        <a:pt x="115147" y="332783"/>
                      </a:cubicBezTo>
                      <a:lnTo>
                        <a:pt x="125440" y="330439"/>
                      </a:lnTo>
                      <a:lnTo>
                        <a:pt x="126321" y="330008"/>
                      </a:lnTo>
                      <a:cubicBezTo>
                        <a:pt x="127671" y="329361"/>
                        <a:pt x="128749" y="328780"/>
                        <a:pt x="129255" y="327749"/>
                      </a:cubicBezTo>
                      <a:cubicBezTo>
                        <a:pt x="129162" y="327477"/>
                        <a:pt x="129096" y="327196"/>
                        <a:pt x="129058" y="326914"/>
                      </a:cubicBezTo>
                      <a:cubicBezTo>
                        <a:pt x="128655" y="327017"/>
                        <a:pt x="128243" y="327083"/>
                        <a:pt x="127821" y="327083"/>
                      </a:cubicBezTo>
                      <a:cubicBezTo>
                        <a:pt x="127099" y="327093"/>
                        <a:pt x="126368" y="327167"/>
                        <a:pt x="125440" y="327327"/>
                      </a:cubicBezTo>
                      <a:cubicBezTo>
                        <a:pt x="125140" y="327374"/>
                        <a:pt x="124849" y="327402"/>
                        <a:pt x="124540" y="327402"/>
                      </a:cubicBezTo>
                      <a:cubicBezTo>
                        <a:pt x="122365" y="327402"/>
                        <a:pt x="120443" y="326099"/>
                        <a:pt x="119647" y="324065"/>
                      </a:cubicBezTo>
                      <a:cubicBezTo>
                        <a:pt x="118737" y="321749"/>
                        <a:pt x="119600" y="319087"/>
                        <a:pt x="121690" y="317746"/>
                      </a:cubicBezTo>
                      <a:cubicBezTo>
                        <a:pt x="122806" y="317025"/>
                        <a:pt x="123977" y="316228"/>
                        <a:pt x="125168" y="315365"/>
                      </a:cubicBezTo>
                      <a:cubicBezTo>
                        <a:pt x="126105" y="314700"/>
                        <a:pt x="127240" y="314344"/>
                        <a:pt x="128364" y="314390"/>
                      </a:cubicBezTo>
                      <a:cubicBezTo>
                        <a:pt x="128458" y="313893"/>
                        <a:pt x="128637" y="313425"/>
                        <a:pt x="128871" y="312984"/>
                      </a:cubicBezTo>
                      <a:close/>
                      <a:moveTo>
                        <a:pt x="1414613" y="274644"/>
                      </a:moveTo>
                      <a:cubicBezTo>
                        <a:pt x="1414557" y="274738"/>
                        <a:pt x="1414491" y="274850"/>
                        <a:pt x="1414416" y="274953"/>
                      </a:cubicBezTo>
                      <a:cubicBezTo>
                        <a:pt x="1413413" y="276388"/>
                        <a:pt x="1411801" y="277250"/>
                        <a:pt x="1410104" y="277250"/>
                      </a:cubicBezTo>
                      <a:lnTo>
                        <a:pt x="1410104" y="277259"/>
                      </a:lnTo>
                      <a:cubicBezTo>
                        <a:pt x="1409279" y="277259"/>
                        <a:pt x="1408463" y="277053"/>
                        <a:pt x="1407723" y="276669"/>
                      </a:cubicBezTo>
                      <a:cubicBezTo>
                        <a:pt x="1406317" y="275919"/>
                        <a:pt x="1404855" y="275253"/>
                        <a:pt x="1403448" y="274653"/>
                      </a:cubicBezTo>
                      <a:lnTo>
                        <a:pt x="1399867" y="372117"/>
                      </a:lnTo>
                      <a:lnTo>
                        <a:pt x="1440308" y="280728"/>
                      </a:lnTo>
                      <a:close/>
                      <a:moveTo>
                        <a:pt x="633951" y="273828"/>
                      </a:moveTo>
                      <a:cubicBezTo>
                        <a:pt x="633426" y="274025"/>
                        <a:pt x="632920" y="274278"/>
                        <a:pt x="632433" y="274597"/>
                      </a:cubicBezTo>
                      <a:lnTo>
                        <a:pt x="636332" y="278319"/>
                      </a:lnTo>
                      <a:cubicBezTo>
                        <a:pt x="636810" y="277803"/>
                        <a:pt x="637382" y="277381"/>
                        <a:pt x="638020" y="277091"/>
                      </a:cubicBezTo>
                      <a:lnTo>
                        <a:pt x="638029" y="277091"/>
                      </a:lnTo>
                      <a:cubicBezTo>
                        <a:pt x="637570" y="276425"/>
                        <a:pt x="637270" y="275638"/>
                        <a:pt x="637148" y="274822"/>
                      </a:cubicBezTo>
                      <a:lnTo>
                        <a:pt x="637148" y="274766"/>
                      </a:lnTo>
                      <a:cubicBezTo>
                        <a:pt x="637101" y="274588"/>
                        <a:pt x="637073" y="274391"/>
                        <a:pt x="637054" y="274175"/>
                      </a:cubicBezTo>
                      <a:cubicBezTo>
                        <a:pt x="636895" y="274110"/>
                        <a:pt x="636745" y="274044"/>
                        <a:pt x="636595" y="273969"/>
                      </a:cubicBezTo>
                      <a:cubicBezTo>
                        <a:pt x="635835" y="273594"/>
                        <a:pt x="634945" y="273500"/>
                        <a:pt x="633951" y="273828"/>
                      </a:cubicBezTo>
                      <a:close/>
                      <a:moveTo>
                        <a:pt x="1308347" y="273182"/>
                      </a:moveTo>
                      <a:lnTo>
                        <a:pt x="1308910" y="273248"/>
                      </a:lnTo>
                      <a:cubicBezTo>
                        <a:pt x="1310494" y="273426"/>
                        <a:pt x="1313794" y="273801"/>
                        <a:pt x="1315875" y="276219"/>
                      </a:cubicBezTo>
                      <a:cubicBezTo>
                        <a:pt x="1315950" y="276304"/>
                        <a:pt x="1316015" y="276388"/>
                        <a:pt x="1316090" y="276482"/>
                      </a:cubicBezTo>
                      <a:cubicBezTo>
                        <a:pt x="1316165" y="276575"/>
                        <a:pt x="1316240" y="276678"/>
                        <a:pt x="1316315" y="276791"/>
                      </a:cubicBezTo>
                      <a:cubicBezTo>
                        <a:pt x="1316400" y="276913"/>
                        <a:pt x="1316484" y="277044"/>
                        <a:pt x="1316559" y="277185"/>
                      </a:cubicBezTo>
                      <a:cubicBezTo>
                        <a:pt x="1316634" y="277307"/>
                        <a:pt x="1316672" y="277372"/>
                        <a:pt x="1316709" y="277438"/>
                      </a:cubicBezTo>
                      <a:cubicBezTo>
                        <a:pt x="1316831" y="277672"/>
                        <a:pt x="1316934" y="277907"/>
                        <a:pt x="1317037" y="278160"/>
                      </a:cubicBezTo>
                      <a:lnTo>
                        <a:pt x="1317103" y="278338"/>
                      </a:lnTo>
                      <a:cubicBezTo>
                        <a:pt x="1317206" y="278619"/>
                        <a:pt x="1317271" y="278825"/>
                        <a:pt x="1317328" y="279041"/>
                      </a:cubicBezTo>
                      <a:lnTo>
                        <a:pt x="1317337" y="279060"/>
                      </a:lnTo>
                      <a:cubicBezTo>
                        <a:pt x="1317365" y="279153"/>
                        <a:pt x="1317393" y="279238"/>
                        <a:pt x="1317412" y="279331"/>
                      </a:cubicBezTo>
                      <a:cubicBezTo>
                        <a:pt x="1317477" y="279632"/>
                        <a:pt x="1317543" y="279941"/>
                        <a:pt x="1317581" y="280278"/>
                      </a:cubicBezTo>
                      <a:cubicBezTo>
                        <a:pt x="1317721" y="281403"/>
                        <a:pt x="1317571" y="282547"/>
                        <a:pt x="1317159" y="283691"/>
                      </a:cubicBezTo>
                      <a:cubicBezTo>
                        <a:pt x="1317009" y="284103"/>
                        <a:pt x="1316821" y="284525"/>
                        <a:pt x="1316596" y="284928"/>
                      </a:cubicBezTo>
                      <a:cubicBezTo>
                        <a:pt x="1316381" y="285322"/>
                        <a:pt x="1316137" y="285706"/>
                        <a:pt x="1315865" y="286081"/>
                      </a:cubicBezTo>
                      <a:cubicBezTo>
                        <a:pt x="1315472" y="286615"/>
                        <a:pt x="1315022" y="287121"/>
                        <a:pt x="1314525" y="287599"/>
                      </a:cubicBezTo>
                      <a:cubicBezTo>
                        <a:pt x="1314365" y="287750"/>
                        <a:pt x="1314197" y="287909"/>
                        <a:pt x="1314028" y="288050"/>
                      </a:cubicBezTo>
                      <a:cubicBezTo>
                        <a:pt x="1313531" y="288481"/>
                        <a:pt x="1313006" y="288865"/>
                        <a:pt x="1312462" y="289193"/>
                      </a:cubicBezTo>
                      <a:cubicBezTo>
                        <a:pt x="1312247" y="289324"/>
                        <a:pt x="1312012" y="289446"/>
                        <a:pt x="1311788" y="289549"/>
                      </a:cubicBezTo>
                      <a:lnTo>
                        <a:pt x="1311619" y="289624"/>
                      </a:lnTo>
                      <a:cubicBezTo>
                        <a:pt x="1311422" y="289709"/>
                        <a:pt x="1311244" y="289774"/>
                        <a:pt x="1311075" y="289831"/>
                      </a:cubicBezTo>
                      <a:lnTo>
                        <a:pt x="1310897" y="289887"/>
                      </a:lnTo>
                      <a:cubicBezTo>
                        <a:pt x="1310457" y="290027"/>
                        <a:pt x="1310007" y="290131"/>
                        <a:pt x="1309538" y="290196"/>
                      </a:cubicBezTo>
                      <a:cubicBezTo>
                        <a:pt x="1309088" y="290252"/>
                        <a:pt x="1308638" y="290290"/>
                        <a:pt x="1308225" y="290290"/>
                      </a:cubicBezTo>
                      <a:cubicBezTo>
                        <a:pt x="1305085" y="290290"/>
                        <a:pt x="1302460" y="288837"/>
                        <a:pt x="1301373" y="286503"/>
                      </a:cubicBezTo>
                      <a:cubicBezTo>
                        <a:pt x="1300548" y="284712"/>
                        <a:pt x="1300454" y="282781"/>
                        <a:pt x="1300473" y="280953"/>
                      </a:cubicBezTo>
                      <a:cubicBezTo>
                        <a:pt x="1300539" y="274504"/>
                        <a:pt x="1305076" y="272723"/>
                        <a:pt x="1308347" y="273182"/>
                      </a:cubicBezTo>
                      <a:close/>
                      <a:moveTo>
                        <a:pt x="912617" y="270979"/>
                      </a:moveTo>
                      <a:lnTo>
                        <a:pt x="907565" y="275197"/>
                      </a:lnTo>
                      <a:lnTo>
                        <a:pt x="912814" y="272431"/>
                      </a:lnTo>
                      <a:cubicBezTo>
                        <a:pt x="912674" y="271963"/>
                        <a:pt x="912617" y="271466"/>
                        <a:pt x="912617" y="270979"/>
                      </a:cubicBezTo>
                      <a:close/>
                      <a:moveTo>
                        <a:pt x="1194132" y="268963"/>
                      </a:moveTo>
                      <a:lnTo>
                        <a:pt x="1194132" y="268973"/>
                      </a:lnTo>
                      <a:lnTo>
                        <a:pt x="1194138" y="268976"/>
                      </a:lnTo>
                      <a:lnTo>
                        <a:pt x="1198698" y="279097"/>
                      </a:lnTo>
                      <a:lnTo>
                        <a:pt x="1202382" y="270519"/>
                      </a:lnTo>
                      <a:cubicBezTo>
                        <a:pt x="1201191" y="269920"/>
                        <a:pt x="1199729" y="269263"/>
                        <a:pt x="1198904" y="269263"/>
                      </a:cubicBezTo>
                      <a:cubicBezTo>
                        <a:pt x="1198754" y="269263"/>
                        <a:pt x="1198641" y="269282"/>
                        <a:pt x="1198548" y="269320"/>
                      </a:cubicBezTo>
                      <a:cubicBezTo>
                        <a:pt x="1197170" y="269835"/>
                        <a:pt x="1195576" y="269732"/>
                        <a:pt x="1194273" y="269048"/>
                      </a:cubicBezTo>
                      <a:lnTo>
                        <a:pt x="1194138" y="268976"/>
                      </a:lnTo>
                      <a:close/>
                      <a:moveTo>
                        <a:pt x="932687" y="268954"/>
                      </a:moveTo>
                      <a:lnTo>
                        <a:pt x="924232" y="273397"/>
                      </a:lnTo>
                      <a:cubicBezTo>
                        <a:pt x="923979" y="274072"/>
                        <a:pt x="923613" y="274672"/>
                        <a:pt x="923126" y="275178"/>
                      </a:cubicBezTo>
                      <a:cubicBezTo>
                        <a:pt x="921860" y="276519"/>
                        <a:pt x="919948" y="277128"/>
                        <a:pt x="918045" y="276650"/>
                      </a:cubicBezTo>
                      <a:lnTo>
                        <a:pt x="918054" y="276631"/>
                      </a:lnTo>
                      <a:lnTo>
                        <a:pt x="886820" y="293064"/>
                      </a:lnTo>
                      <a:lnTo>
                        <a:pt x="887767" y="297339"/>
                      </a:lnTo>
                      <a:cubicBezTo>
                        <a:pt x="888760" y="297067"/>
                        <a:pt x="889773" y="296776"/>
                        <a:pt x="890785" y="296476"/>
                      </a:cubicBezTo>
                      <a:lnTo>
                        <a:pt x="890888" y="296448"/>
                      </a:lnTo>
                      <a:cubicBezTo>
                        <a:pt x="893944" y="295558"/>
                        <a:pt x="896578" y="294789"/>
                        <a:pt x="899456" y="294311"/>
                      </a:cubicBezTo>
                      <a:cubicBezTo>
                        <a:pt x="902615" y="293767"/>
                        <a:pt x="907237" y="292708"/>
                        <a:pt x="910733" y="289802"/>
                      </a:cubicBezTo>
                      <a:cubicBezTo>
                        <a:pt x="912889" y="288039"/>
                        <a:pt x="915111" y="286511"/>
                        <a:pt x="917267" y="285030"/>
                      </a:cubicBezTo>
                      <a:cubicBezTo>
                        <a:pt x="919807" y="283306"/>
                        <a:pt x="922685" y="281346"/>
                        <a:pt x="925226" y="279087"/>
                      </a:cubicBezTo>
                      <a:cubicBezTo>
                        <a:pt x="924335" y="277690"/>
                        <a:pt x="924185" y="276013"/>
                        <a:pt x="924813" y="274428"/>
                      </a:cubicBezTo>
                      <a:cubicBezTo>
                        <a:pt x="925488" y="272778"/>
                        <a:pt x="927016" y="271607"/>
                        <a:pt x="928901" y="271297"/>
                      </a:cubicBezTo>
                      <a:lnTo>
                        <a:pt x="929988" y="271119"/>
                      </a:lnTo>
                      <a:cubicBezTo>
                        <a:pt x="930888" y="270969"/>
                        <a:pt x="931610" y="270866"/>
                        <a:pt x="932266" y="270800"/>
                      </a:cubicBezTo>
                      <a:cubicBezTo>
                        <a:pt x="932463" y="270791"/>
                        <a:pt x="932575" y="270763"/>
                        <a:pt x="932631" y="270744"/>
                      </a:cubicBezTo>
                      <a:cubicBezTo>
                        <a:pt x="932763" y="270454"/>
                        <a:pt x="932725" y="269573"/>
                        <a:pt x="932687" y="268954"/>
                      </a:cubicBezTo>
                      <a:close/>
                      <a:moveTo>
                        <a:pt x="1444198" y="268720"/>
                      </a:moveTo>
                      <a:cubicBezTo>
                        <a:pt x="1444470" y="268991"/>
                        <a:pt x="1444723" y="269282"/>
                        <a:pt x="1444957" y="269573"/>
                      </a:cubicBezTo>
                      <a:cubicBezTo>
                        <a:pt x="1444985" y="269488"/>
                        <a:pt x="1445013" y="269404"/>
                        <a:pt x="1445042" y="269320"/>
                      </a:cubicBezTo>
                      <a:cubicBezTo>
                        <a:pt x="1445107" y="269132"/>
                        <a:pt x="1445191" y="268945"/>
                        <a:pt x="1445276" y="268757"/>
                      </a:cubicBezTo>
                      <a:cubicBezTo>
                        <a:pt x="1444901" y="268785"/>
                        <a:pt x="1444545" y="268767"/>
                        <a:pt x="1444198" y="268720"/>
                      </a:cubicBezTo>
                      <a:close/>
                      <a:moveTo>
                        <a:pt x="1177081" y="267801"/>
                      </a:moveTo>
                      <a:cubicBezTo>
                        <a:pt x="1174522" y="268991"/>
                        <a:pt x="1172403" y="270688"/>
                        <a:pt x="1170772" y="272854"/>
                      </a:cubicBezTo>
                      <a:cubicBezTo>
                        <a:pt x="1169966" y="273932"/>
                        <a:pt x="1168766" y="274653"/>
                        <a:pt x="1167444" y="274878"/>
                      </a:cubicBezTo>
                      <a:lnTo>
                        <a:pt x="1193589" y="281609"/>
                      </a:lnTo>
                      <a:lnTo>
                        <a:pt x="1188217" y="269694"/>
                      </a:lnTo>
                      <a:cubicBezTo>
                        <a:pt x="1187861" y="270069"/>
                        <a:pt x="1187467" y="270379"/>
                        <a:pt x="1187027" y="270622"/>
                      </a:cubicBezTo>
                      <a:cubicBezTo>
                        <a:pt x="1185771" y="271335"/>
                        <a:pt x="1184224" y="271485"/>
                        <a:pt x="1182902" y="271063"/>
                      </a:cubicBezTo>
                      <a:cubicBezTo>
                        <a:pt x="1182827" y="271072"/>
                        <a:pt x="1182733" y="271072"/>
                        <a:pt x="1182658" y="271072"/>
                      </a:cubicBezTo>
                      <a:cubicBezTo>
                        <a:pt x="1180568" y="271072"/>
                        <a:pt x="1178703" y="269816"/>
                        <a:pt x="1177887" y="267857"/>
                      </a:cubicBezTo>
                      <a:cubicBezTo>
                        <a:pt x="1177746" y="267754"/>
                        <a:pt x="1177343" y="267679"/>
                        <a:pt x="1177081" y="267801"/>
                      </a:cubicBezTo>
                      <a:close/>
                      <a:moveTo>
                        <a:pt x="1357421" y="259195"/>
                      </a:moveTo>
                      <a:cubicBezTo>
                        <a:pt x="1357327" y="259336"/>
                        <a:pt x="1357281" y="259561"/>
                        <a:pt x="1357402" y="260095"/>
                      </a:cubicBezTo>
                      <a:cubicBezTo>
                        <a:pt x="1357749" y="261689"/>
                        <a:pt x="1358799" y="262383"/>
                        <a:pt x="1360946" y="263479"/>
                      </a:cubicBezTo>
                      <a:cubicBezTo>
                        <a:pt x="1361818" y="263929"/>
                        <a:pt x="1362708" y="264239"/>
                        <a:pt x="1363571" y="264539"/>
                      </a:cubicBezTo>
                      <a:cubicBezTo>
                        <a:pt x="1366167" y="265485"/>
                        <a:pt x="1369083" y="266545"/>
                        <a:pt x="1371220" y="269873"/>
                      </a:cubicBezTo>
                      <a:lnTo>
                        <a:pt x="1372054" y="271157"/>
                      </a:lnTo>
                      <a:lnTo>
                        <a:pt x="1372026" y="271157"/>
                      </a:lnTo>
                      <a:cubicBezTo>
                        <a:pt x="1374154" y="274353"/>
                        <a:pt x="1377360" y="279181"/>
                        <a:pt x="1371914" y="283746"/>
                      </a:cubicBezTo>
                      <a:cubicBezTo>
                        <a:pt x="1370564" y="284862"/>
                        <a:pt x="1368811" y="285265"/>
                        <a:pt x="1367011" y="284740"/>
                      </a:cubicBezTo>
                      <a:cubicBezTo>
                        <a:pt x="1365305" y="284206"/>
                        <a:pt x="1363992" y="282865"/>
                        <a:pt x="1363505" y="281159"/>
                      </a:cubicBezTo>
                      <a:cubicBezTo>
                        <a:pt x="1363458" y="280981"/>
                        <a:pt x="1363420" y="280887"/>
                        <a:pt x="1363393" y="280831"/>
                      </a:cubicBezTo>
                      <a:cubicBezTo>
                        <a:pt x="1362961" y="280831"/>
                        <a:pt x="1362127" y="281093"/>
                        <a:pt x="1361011" y="281646"/>
                      </a:cubicBezTo>
                      <a:cubicBezTo>
                        <a:pt x="1360196" y="282040"/>
                        <a:pt x="1359399" y="282499"/>
                        <a:pt x="1358630" y="282931"/>
                      </a:cubicBezTo>
                      <a:cubicBezTo>
                        <a:pt x="1357384" y="283643"/>
                        <a:pt x="1355996" y="284440"/>
                        <a:pt x="1354553" y="285077"/>
                      </a:cubicBezTo>
                      <a:lnTo>
                        <a:pt x="1394252" y="374367"/>
                      </a:lnTo>
                      <a:lnTo>
                        <a:pt x="1398002" y="272338"/>
                      </a:lnTo>
                      <a:cubicBezTo>
                        <a:pt x="1397121" y="271944"/>
                        <a:pt x="1396324" y="271579"/>
                        <a:pt x="1395583" y="271213"/>
                      </a:cubicBezTo>
                      <a:cubicBezTo>
                        <a:pt x="1394861" y="270866"/>
                        <a:pt x="1394149" y="270482"/>
                        <a:pt x="1393437" y="270107"/>
                      </a:cubicBezTo>
                      <a:cubicBezTo>
                        <a:pt x="1389771" y="268213"/>
                        <a:pt x="1386069" y="266339"/>
                        <a:pt x="1382010" y="266807"/>
                      </a:cubicBezTo>
                      <a:cubicBezTo>
                        <a:pt x="1371267" y="268157"/>
                        <a:pt x="1363814" y="265973"/>
                        <a:pt x="1358218" y="259636"/>
                      </a:cubicBezTo>
                      <a:cubicBezTo>
                        <a:pt x="1358105" y="259571"/>
                        <a:pt x="1357974" y="259495"/>
                        <a:pt x="1357937" y="259477"/>
                      </a:cubicBezTo>
                      <a:cubicBezTo>
                        <a:pt x="1357693" y="259327"/>
                        <a:pt x="1357524" y="259242"/>
                        <a:pt x="1357421" y="259195"/>
                      </a:cubicBezTo>
                      <a:close/>
                      <a:moveTo>
                        <a:pt x="511290" y="257480"/>
                      </a:moveTo>
                      <a:cubicBezTo>
                        <a:pt x="510371" y="259111"/>
                        <a:pt x="508618" y="260161"/>
                        <a:pt x="506715" y="260161"/>
                      </a:cubicBezTo>
                      <a:cubicBezTo>
                        <a:pt x="506116" y="260161"/>
                        <a:pt x="505525" y="260048"/>
                        <a:pt x="504944" y="259842"/>
                      </a:cubicBezTo>
                      <a:cubicBezTo>
                        <a:pt x="502694" y="259027"/>
                        <a:pt x="500275" y="258633"/>
                        <a:pt x="497566" y="258633"/>
                      </a:cubicBezTo>
                      <a:cubicBezTo>
                        <a:pt x="495954" y="258633"/>
                        <a:pt x="494285" y="258755"/>
                        <a:pt x="492579" y="259008"/>
                      </a:cubicBezTo>
                      <a:cubicBezTo>
                        <a:pt x="492382" y="259027"/>
                        <a:pt x="492186" y="259055"/>
                        <a:pt x="491989" y="259055"/>
                      </a:cubicBezTo>
                      <a:lnTo>
                        <a:pt x="470616" y="356340"/>
                      </a:lnTo>
                      <a:lnTo>
                        <a:pt x="548749" y="298539"/>
                      </a:lnTo>
                      <a:close/>
                      <a:moveTo>
                        <a:pt x="930663" y="255942"/>
                      </a:moveTo>
                      <a:lnTo>
                        <a:pt x="919948" y="264876"/>
                      </a:lnTo>
                      <a:lnTo>
                        <a:pt x="922888" y="267142"/>
                      </a:lnTo>
                      <a:lnTo>
                        <a:pt x="922882" y="267145"/>
                      </a:lnTo>
                      <a:lnTo>
                        <a:pt x="922891" y="267145"/>
                      </a:lnTo>
                      <a:lnTo>
                        <a:pt x="922888" y="267142"/>
                      </a:lnTo>
                      <a:lnTo>
                        <a:pt x="932284" y="262195"/>
                      </a:lnTo>
                      <a:cubicBezTo>
                        <a:pt x="931994" y="259889"/>
                        <a:pt x="931460" y="257827"/>
                        <a:pt x="930663" y="255942"/>
                      </a:cubicBezTo>
                      <a:close/>
                      <a:moveTo>
                        <a:pt x="624400" y="254715"/>
                      </a:moveTo>
                      <a:cubicBezTo>
                        <a:pt x="627165" y="254715"/>
                        <a:pt x="629302" y="256224"/>
                        <a:pt x="629734" y="258464"/>
                      </a:cubicBezTo>
                      <a:cubicBezTo>
                        <a:pt x="630034" y="260067"/>
                        <a:pt x="629443" y="262317"/>
                        <a:pt x="626762" y="263404"/>
                      </a:cubicBezTo>
                      <a:cubicBezTo>
                        <a:pt x="626303" y="263582"/>
                        <a:pt x="625759" y="263779"/>
                        <a:pt x="625131" y="263976"/>
                      </a:cubicBezTo>
                      <a:cubicBezTo>
                        <a:pt x="624475" y="264173"/>
                        <a:pt x="623818" y="264276"/>
                        <a:pt x="623181" y="264276"/>
                      </a:cubicBezTo>
                      <a:cubicBezTo>
                        <a:pt x="620772" y="264276"/>
                        <a:pt x="618794" y="262767"/>
                        <a:pt x="618363" y="260611"/>
                      </a:cubicBezTo>
                      <a:cubicBezTo>
                        <a:pt x="618016" y="258914"/>
                        <a:pt x="618644" y="256515"/>
                        <a:pt x="621541" y="255305"/>
                      </a:cubicBezTo>
                      <a:cubicBezTo>
                        <a:pt x="621569" y="255286"/>
                        <a:pt x="621963" y="255137"/>
                        <a:pt x="621963" y="255137"/>
                      </a:cubicBezTo>
                      <a:cubicBezTo>
                        <a:pt x="622769" y="254855"/>
                        <a:pt x="623584" y="254715"/>
                        <a:pt x="624400" y="254715"/>
                      </a:cubicBezTo>
                      <a:close/>
                      <a:moveTo>
                        <a:pt x="479952" y="250730"/>
                      </a:moveTo>
                      <a:lnTo>
                        <a:pt x="389370" y="326427"/>
                      </a:lnTo>
                      <a:lnTo>
                        <a:pt x="464316" y="359115"/>
                      </a:lnTo>
                      <a:lnTo>
                        <a:pt x="486852" y="256514"/>
                      </a:lnTo>
                      <a:cubicBezTo>
                        <a:pt x="486730" y="256402"/>
                        <a:pt x="486598" y="256289"/>
                        <a:pt x="486467" y="256167"/>
                      </a:cubicBezTo>
                      <a:cubicBezTo>
                        <a:pt x="486121" y="255839"/>
                        <a:pt x="485839" y="255586"/>
                        <a:pt x="485642" y="255427"/>
                      </a:cubicBezTo>
                      <a:cubicBezTo>
                        <a:pt x="485370" y="255211"/>
                        <a:pt x="485136" y="254986"/>
                        <a:pt x="484939" y="254752"/>
                      </a:cubicBezTo>
                      <a:cubicBezTo>
                        <a:pt x="484433" y="254161"/>
                        <a:pt x="484114" y="253580"/>
                        <a:pt x="483983" y="253327"/>
                      </a:cubicBezTo>
                      <a:cubicBezTo>
                        <a:pt x="483702" y="252821"/>
                        <a:pt x="483561" y="252605"/>
                        <a:pt x="483496" y="252521"/>
                      </a:cubicBezTo>
                      <a:cubicBezTo>
                        <a:pt x="482202" y="252033"/>
                        <a:pt x="481012" y="251434"/>
                        <a:pt x="479952" y="250730"/>
                      </a:cubicBezTo>
                      <a:close/>
                      <a:moveTo>
                        <a:pt x="1339113" y="250291"/>
                      </a:moveTo>
                      <a:lnTo>
                        <a:pt x="1339113" y="250300"/>
                      </a:lnTo>
                      <a:lnTo>
                        <a:pt x="1341701" y="256112"/>
                      </a:lnTo>
                      <a:lnTo>
                        <a:pt x="1343735" y="256028"/>
                      </a:lnTo>
                      <a:lnTo>
                        <a:pt x="1344888" y="256065"/>
                      </a:lnTo>
                      <a:cubicBezTo>
                        <a:pt x="1344982" y="256065"/>
                        <a:pt x="1345263" y="256065"/>
                        <a:pt x="1345328" y="256028"/>
                      </a:cubicBezTo>
                      <a:cubicBezTo>
                        <a:pt x="1345328" y="256028"/>
                        <a:pt x="1345403" y="255934"/>
                        <a:pt x="1345488" y="255456"/>
                      </a:cubicBezTo>
                      <a:cubicBezTo>
                        <a:pt x="1345647" y="254547"/>
                        <a:pt x="1345657" y="254490"/>
                        <a:pt x="1344213" y="253703"/>
                      </a:cubicBezTo>
                      <a:cubicBezTo>
                        <a:pt x="1344194" y="253694"/>
                        <a:pt x="1343772" y="253450"/>
                        <a:pt x="1343772" y="253450"/>
                      </a:cubicBezTo>
                      <a:cubicBezTo>
                        <a:pt x="1342076" y="252503"/>
                        <a:pt x="1340519" y="251444"/>
                        <a:pt x="1339113" y="250291"/>
                      </a:cubicBezTo>
                      <a:close/>
                      <a:moveTo>
                        <a:pt x="536048" y="249165"/>
                      </a:moveTo>
                      <a:cubicBezTo>
                        <a:pt x="535448" y="250421"/>
                        <a:pt x="534416" y="251415"/>
                        <a:pt x="532973" y="252127"/>
                      </a:cubicBezTo>
                      <a:cubicBezTo>
                        <a:pt x="532645" y="252296"/>
                        <a:pt x="532307" y="252474"/>
                        <a:pt x="531979" y="252661"/>
                      </a:cubicBezTo>
                      <a:cubicBezTo>
                        <a:pt x="530826" y="253280"/>
                        <a:pt x="529429" y="254039"/>
                        <a:pt x="527761" y="254415"/>
                      </a:cubicBezTo>
                      <a:cubicBezTo>
                        <a:pt x="527845" y="254583"/>
                        <a:pt x="527920" y="254752"/>
                        <a:pt x="527986" y="254930"/>
                      </a:cubicBezTo>
                      <a:cubicBezTo>
                        <a:pt x="528886" y="254677"/>
                        <a:pt x="529880" y="254527"/>
                        <a:pt x="530957" y="254461"/>
                      </a:cubicBezTo>
                      <a:cubicBezTo>
                        <a:pt x="532063" y="254405"/>
                        <a:pt x="533217" y="253289"/>
                        <a:pt x="534857" y="251602"/>
                      </a:cubicBezTo>
                      <a:lnTo>
                        <a:pt x="534998" y="251452"/>
                      </a:lnTo>
                      <a:cubicBezTo>
                        <a:pt x="535485" y="250955"/>
                        <a:pt x="535982" y="250449"/>
                        <a:pt x="536507" y="249962"/>
                      </a:cubicBezTo>
                      <a:cubicBezTo>
                        <a:pt x="536338" y="249690"/>
                        <a:pt x="536179" y="249427"/>
                        <a:pt x="536048" y="249165"/>
                      </a:cubicBezTo>
                      <a:close/>
                      <a:moveTo>
                        <a:pt x="1331520" y="247141"/>
                      </a:moveTo>
                      <a:lnTo>
                        <a:pt x="1329189" y="253086"/>
                      </a:lnTo>
                      <a:lnTo>
                        <a:pt x="1329186" y="253084"/>
                      </a:lnTo>
                      <a:lnTo>
                        <a:pt x="1329186" y="253094"/>
                      </a:lnTo>
                      <a:lnTo>
                        <a:pt x="1329189" y="253086"/>
                      </a:lnTo>
                      <a:lnTo>
                        <a:pt x="1332101" y="254631"/>
                      </a:lnTo>
                      <a:lnTo>
                        <a:pt x="1332111" y="254631"/>
                      </a:lnTo>
                      <a:lnTo>
                        <a:pt x="1332983" y="255034"/>
                      </a:lnTo>
                      <a:cubicBezTo>
                        <a:pt x="1333733" y="255372"/>
                        <a:pt x="1334529" y="255634"/>
                        <a:pt x="1335373" y="255812"/>
                      </a:cubicBezTo>
                      <a:close/>
                      <a:moveTo>
                        <a:pt x="1432171" y="243954"/>
                      </a:moveTo>
                      <a:cubicBezTo>
                        <a:pt x="1432340" y="244788"/>
                        <a:pt x="1432555" y="245641"/>
                        <a:pt x="1432836" y="246569"/>
                      </a:cubicBezTo>
                      <a:cubicBezTo>
                        <a:pt x="1432846" y="246504"/>
                        <a:pt x="1432846" y="246447"/>
                        <a:pt x="1432846" y="246382"/>
                      </a:cubicBezTo>
                      <a:cubicBezTo>
                        <a:pt x="1432930" y="245407"/>
                        <a:pt x="1432696" y="244685"/>
                        <a:pt x="1432171" y="243954"/>
                      </a:cubicBezTo>
                      <a:close/>
                      <a:moveTo>
                        <a:pt x="536169" y="242106"/>
                      </a:moveTo>
                      <a:cubicBezTo>
                        <a:pt x="536066" y="242181"/>
                        <a:pt x="535982" y="242247"/>
                        <a:pt x="535926" y="242303"/>
                      </a:cubicBezTo>
                      <a:cubicBezTo>
                        <a:pt x="535935" y="242359"/>
                        <a:pt x="535963" y="242444"/>
                        <a:pt x="535963" y="242444"/>
                      </a:cubicBezTo>
                      <a:lnTo>
                        <a:pt x="535973" y="242444"/>
                      </a:lnTo>
                      <a:cubicBezTo>
                        <a:pt x="536038" y="242331"/>
                        <a:pt x="536104" y="242219"/>
                        <a:pt x="536169" y="242106"/>
                      </a:cubicBezTo>
                      <a:close/>
                      <a:moveTo>
                        <a:pt x="1704556" y="239894"/>
                      </a:moveTo>
                      <a:lnTo>
                        <a:pt x="1674174" y="372529"/>
                      </a:lnTo>
                      <a:lnTo>
                        <a:pt x="1721645" y="365780"/>
                      </a:lnTo>
                      <a:close/>
                      <a:moveTo>
                        <a:pt x="1428431" y="237570"/>
                      </a:moveTo>
                      <a:cubicBezTo>
                        <a:pt x="1430371" y="236379"/>
                        <a:pt x="1433033" y="236642"/>
                        <a:pt x="1434702" y="238170"/>
                      </a:cubicBezTo>
                      <a:cubicBezTo>
                        <a:pt x="1436117" y="239463"/>
                        <a:pt x="1439042" y="242145"/>
                        <a:pt x="1438658" y="246869"/>
                      </a:cubicBezTo>
                      <a:cubicBezTo>
                        <a:pt x="1438583" y="247825"/>
                        <a:pt x="1438574" y="248725"/>
                        <a:pt x="1438639" y="249625"/>
                      </a:cubicBezTo>
                      <a:cubicBezTo>
                        <a:pt x="1438817" y="252203"/>
                        <a:pt x="1437055" y="254556"/>
                        <a:pt x="1434533" y="255109"/>
                      </a:cubicBezTo>
                      <a:cubicBezTo>
                        <a:pt x="1434158" y="255184"/>
                        <a:pt x="1433774" y="255231"/>
                        <a:pt x="1433399" y="255231"/>
                      </a:cubicBezTo>
                      <a:cubicBezTo>
                        <a:pt x="1431243" y="255231"/>
                        <a:pt x="1429284" y="253881"/>
                        <a:pt x="1428506" y="251866"/>
                      </a:cubicBezTo>
                      <a:cubicBezTo>
                        <a:pt x="1427690" y="249728"/>
                        <a:pt x="1426790" y="247169"/>
                        <a:pt x="1426312" y="244347"/>
                      </a:cubicBezTo>
                      <a:lnTo>
                        <a:pt x="1426312" y="244357"/>
                      </a:lnTo>
                      <a:cubicBezTo>
                        <a:pt x="1426256" y="244038"/>
                        <a:pt x="1426181" y="243729"/>
                        <a:pt x="1426106" y="243438"/>
                      </a:cubicBezTo>
                      <a:cubicBezTo>
                        <a:pt x="1425487" y="241198"/>
                        <a:pt x="1426443" y="238779"/>
                        <a:pt x="1428431" y="237570"/>
                      </a:cubicBezTo>
                      <a:close/>
                      <a:moveTo>
                        <a:pt x="102239" y="234016"/>
                      </a:moveTo>
                      <a:cubicBezTo>
                        <a:pt x="102192" y="234044"/>
                        <a:pt x="101826" y="234063"/>
                        <a:pt x="101217" y="234448"/>
                      </a:cubicBezTo>
                      <a:lnTo>
                        <a:pt x="100083" y="235122"/>
                      </a:lnTo>
                      <a:cubicBezTo>
                        <a:pt x="98920" y="235788"/>
                        <a:pt x="97486" y="236622"/>
                        <a:pt x="97008" y="237475"/>
                      </a:cubicBezTo>
                      <a:cubicBezTo>
                        <a:pt x="94299" y="242331"/>
                        <a:pt x="90202" y="245565"/>
                        <a:pt x="86246" y="248696"/>
                      </a:cubicBezTo>
                      <a:cubicBezTo>
                        <a:pt x="84494" y="250056"/>
                        <a:pt x="83078" y="251180"/>
                        <a:pt x="81710" y="252408"/>
                      </a:cubicBezTo>
                      <a:cubicBezTo>
                        <a:pt x="78297" y="255483"/>
                        <a:pt x="77510" y="258089"/>
                        <a:pt x="78925" y="261708"/>
                      </a:cubicBezTo>
                      <a:cubicBezTo>
                        <a:pt x="79178" y="262364"/>
                        <a:pt x="79366" y="262982"/>
                        <a:pt x="79488" y="263564"/>
                      </a:cubicBezTo>
                      <a:lnTo>
                        <a:pt x="103494" y="236211"/>
                      </a:lnTo>
                      <a:lnTo>
                        <a:pt x="103504" y="236229"/>
                      </a:lnTo>
                      <a:lnTo>
                        <a:pt x="103495" y="236210"/>
                      </a:lnTo>
                      <a:lnTo>
                        <a:pt x="103494" y="236211"/>
                      </a:lnTo>
                      <a:lnTo>
                        <a:pt x="102323" y="234157"/>
                      </a:lnTo>
                      <a:cubicBezTo>
                        <a:pt x="102276" y="234044"/>
                        <a:pt x="102239" y="234016"/>
                        <a:pt x="102239" y="234016"/>
                      </a:cubicBezTo>
                      <a:close/>
                      <a:moveTo>
                        <a:pt x="430850" y="232798"/>
                      </a:moveTo>
                      <a:cubicBezTo>
                        <a:pt x="429482" y="234963"/>
                        <a:pt x="427110" y="236182"/>
                        <a:pt x="424232" y="236182"/>
                      </a:cubicBezTo>
                      <a:lnTo>
                        <a:pt x="423398" y="236182"/>
                      </a:lnTo>
                      <a:cubicBezTo>
                        <a:pt x="422254" y="236182"/>
                        <a:pt x="421598" y="236275"/>
                        <a:pt x="421232" y="236360"/>
                      </a:cubicBezTo>
                      <a:cubicBezTo>
                        <a:pt x="421570" y="236660"/>
                        <a:pt x="422451" y="237138"/>
                        <a:pt x="424485" y="237897"/>
                      </a:cubicBezTo>
                      <a:lnTo>
                        <a:pt x="425057" y="238113"/>
                      </a:lnTo>
                      <a:cubicBezTo>
                        <a:pt x="431047" y="240391"/>
                        <a:pt x="435144" y="240738"/>
                        <a:pt x="439137" y="239210"/>
                      </a:cubicBezTo>
                      <a:cubicBezTo>
                        <a:pt x="440524" y="238675"/>
                        <a:pt x="441790" y="238413"/>
                        <a:pt x="442981" y="238413"/>
                      </a:cubicBezTo>
                      <a:cubicBezTo>
                        <a:pt x="446421" y="238413"/>
                        <a:pt x="449027" y="240410"/>
                        <a:pt x="450714" y="244356"/>
                      </a:cubicBezTo>
                      <a:cubicBezTo>
                        <a:pt x="451146" y="245378"/>
                        <a:pt x="451474" y="246428"/>
                        <a:pt x="451830" y="247599"/>
                      </a:cubicBezTo>
                      <a:cubicBezTo>
                        <a:pt x="451830" y="247627"/>
                        <a:pt x="451848" y="247646"/>
                        <a:pt x="451848" y="247675"/>
                      </a:cubicBezTo>
                      <a:cubicBezTo>
                        <a:pt x="452758" y="245228"/>
                        <a:pt x="454314" y="243278"/>
                        <a:pt x="456414" y="241937"/>
                      </a:cubicBezTo>
                      <a:cubicBezTo>
                        <a:pt x="455092" y="240681"/>
                        <a:pt x="454708" y="238985"/>
                        <a:pt x="454595" y="238235"/>
                      </a:cubicBezTo>
                      <a:lnTo>
                        <a:pt x="454605" y="238244"/>
                      </a:lnTo>
                      <a:cubicBezTo>
                        <a:pt x="454492" y="237485"/>
                        <a:pt x="454501" y="236754"/>
                        <a:pt x="454605" y="236041"/>
                      </a:cubicBezTo>
                      <a:cubicBezTo>
                        <a:pt x="453076" y="236397"/>
                        <a:pt x="451445" y="236566"/>
                        <a:pt x="449655" y="236566"/>
                      </a:cubicBezTo>
                      <a:cubicBezTo>
                        <a:pt x="447077" y="236566"/>
                        <a:pt x="444565" y="236200"/>
                        <a:pt x="442352" y="235882"/>
                      </a:cubicBezTo>
                      <a:lnTo>
                        <a:pt x="441799" y="235807"/>
                      </a:lnTo>
                      <a:cubicBezTo>
                        <a:pt x="440440" y="235619"/>
                        <a:pt x="439034" y="235422"/>
                        <a:pt x="437684" y="235338"/>
                      </a:cubicBezTo>
                      <a:cubicBezTo>
                        <a:pt x="434759" y="235160"/>
                        <a:pt x="432472" y="234307"/>
                        <a:pt x="430850" y="232798"/>
                      </a:cubicBezTo>
                      <a:close/>
                      <a:moveTo>
                        <a:pt x="1709074" y="232160"/>
                      </a:moveTo>
                      <a:lnTo>
                        <a:pt x="1726623" y="361458"/>
                      </a:lnTo>
                      <a:lnTo>
                        <a:pt x="1777337" y="296805"/>
                      </a:lnTo>
                      <a:close/>
                      <a:moveTo>
                        <a:pt x="525820" y="231785"/>
                      </a:moveTo>
                      <a:cubicBezTo>
                        <a:pt x="525802" y="231804"/>
                        <a:pt x="525774" y="231841"/>
                        <a:pt x="525774" y="231841"/>
                      </a:cubicBezTo>
                      <a:lnTo>
                        <a:pt x="525755" y="231851"/>
                      </a:lnTo>
                      <a:cubicBezTo>
                        <a:pt x="522670" y="235854"/>
                        <a:pt x="518752" y="238263"/>
                        <a:pt x="515002" y="240381"/>
                      </a:cubicBezTo>
                      <a:cubicBezTo>
                        <a:pt x="514974" y="240400"/>
                        <a:pt x="514946" y="240419"/>
                        <a:pt x="514918" y="240438"/>
                      </a:cubicBezTo>
                      <a:cubicBezTo>
                        <a:pt x="514946" y="240456"/>
                        <a:pt x="514974" y="240475"/>
                        <a:pt x="515012" y="240503"/>
                      </a:cubicBezTo>
                      <a:cubicBezTo>
                        <a:pt x="516343" y="241375"/>
                        <a:pt x="517318" y="242097"/>
                        <a:pt x="518077" y="242772"/>
                      </a:cubicBezTo>
                      <a:cubicBezTo>
                        <a:pt x="519520" y="244037"/>
                        <a:pt x="520149" y="245987"/>
                        <a:pt x="519727" y="247871"/>
                      </a:cubicBezTo>
                      <a:cubicBezTo>
                        <a:pt x="519305" y="249737"/>
                        <a:pt x="517889" y="251237"/>
                        <a:pt x="516033" y="251762"/>
                      </a:cubicBezTo>
                      <a:cubicBezTo>
                        <a:pt x="515518" y="251911"/>
                        <a:pt x="515049" y="252118"/>
                        <a:pt x="514618" y="252399"/>
                      </a:cubicBezTo>
                      <a:lnTo>
                        <a:pt x="548206" y="289211"/>
                      </a:lnTo>
                      <a:lnTo>
                        <a:pt x="540632" y="254086"/>
                      </a:lnTo>
                      <a:cubicBezTo>
                        <a:pt x="540172" y="254508"/>
                        <a:pt x="539732" y="254958"/>
                        <a:pt x="539300" y="255399"/>
                      </a:cubicBezTo>
                      <a:lnTo>
                        <a:pt x="538991" y="255708"/>
                      </a:lnTo>
                      <a:cubicBezTo>
                        <a:pt x="537107" y="257658"/>
                        <a:pt x="534744" y="260095"/>
                        <a:pt x="531258" y="260302"/>
                      </a:cubicBezTo>
                      <a:cubicBezTo>
                        <a:pt x="530479" y="260348"/>
                        <a:pt x="529814" y="260461"/>
                        <a:pt x="529289" y="260639"/>
                      </a:cubicBezTo>
                      <a:cubicBezTo>
                        <a:pt x="527892" y="261117"/>
                        <a:pt x="526289" y="260976"/>
                        <a:pt x="524967" y="260217"/>
                      </a:cubicBezTo>
                      <a:cubicBezTo>
                        <a:pt x="523823" y="259552"/>
                        <a:pt x="522979" y="258502"/>
                        <a:pt x="522586" y="257245"/>
                      </a:cubicBezTo>
                      <a:cubicBezTo>
                        <a:pt x="521508" y="255774"/>
                        <a:pt x="521264" y="253758"/>
                        <a:pt x="521958" y="252080"/>
                      </a:cubicBezTo>
                      <a:cubicBezTo>
                        <a:pt x="522680" y="250308"/>
                        <a:pt x="524264" y="249052"/>
                        <a:pt x="526102" y="248799"/>
                      </a:cubicBezTo>
                      <a:cubicBezTo>
                        <a:pt x="527105" y="248659"/>
                        <a:pt x="528164" y="248087"/>
                        <a:pt x="529195" y="247534"/>
                      </a:cubicBezTo>
                      <a:cubicBezTo>
                        <a:pt x="529561" y="247328"/>
                        <a:pt x="529983" y="247103"/>
                        <a:pt x="530395" y="246896"/>
                      </a:cubicBezTo>
                      <a:cubicBezTo>
                        <a:pt x="530770" y="246709"/>
                        <a:pt x="530789" y="246643"/>
                        <a:pt x="530807" y="246540"/>
                      </a:cubicBezTo>
                      <a:cubicBezTo>
                        <a:pt x="530836" y="246390"/>
                        <a:pt x="530873" y="246240"/>
                        <a:pt x="530910" y="246090"/>
                      </a:cubicBezTo>
                      <a:cubicBezTo>
                        <a:pt x="530836" y="245875"/>
                        <a:pt x="530779" y="245650"/>
                        <a:pt x="530723" y="245396"/>
                      </a:cubicBezTo>
                      <a:cubicBezTo>
                        <a:pt x="530667" y="245153"/>
                        <a:pt x="530611" y="244909"/>
                        <a:pt x="530554" y="244722"/>
                      </a:cubicBezTo>
                      <a:lnTo>
                        <a:pt x="530254" y="243690"/>
                      </a:lnTo>
                      <a:cubicBezTo>
                        <a:pt x="529804" y="242266"/>
                        <a:pt x="530011" y="240691"/>
                        <a:pt x="530817" y="239388"/>
                      </a:cubicBezTo>
                      <a:cubicBezTo>
                        <a:pt x="531342" y="238535"/>
                        <a:pt x="532007" y="237944"/>
                        <a:pt x="533076" y="237129"/>
                      </a:cubicBezTo>
                      <a:cubicBezTo>
                        <a:pt x="531567" y="237316"/>
                        <a:pt x="530011" y="236828"/>
                        <a:pt x="528867" y="235797"/>
                      </a:cubicBezTo>
                      <a:cubicBezTo>
                        <a:pt x="527789" y="234794"/>
                        <a:pt x="526823" y="233519"/>
                        <a:pt x="525820" y="231785"/>
                      </a:cubicBezTo>
                      <a:close/>
                      <a:moveTo>
                        <a:pt x="1400992" y="231617"/>
                      </a:moveTo>
                      <a:cubicBezTo>
                        <a:pt x="1400683" y="234663"/>
                        <a:pt x="1399652" y="237288"/>
                        <a:pt x="1397852" y="239622"/>
                      </a:cubicBezTo>
                      <a:cubicBezTo>
                        <a:pt x="1395986" y="242069"/>
                        <a:pt x="1396286" y="244675"/>
                        <a:pt x="1398668" y="246775"/>
                      </a:cubicBezTo>
                      <a:lnTo>
                        <a:pt x="1398658" y="246775"/>
                      </a:lnTo>
                      <a:cubicBezTo>
                        <a:pt x="1402033" y="249737"/>
                        <a:pt x="1403551" y="253712"/>
                        <a:pt x="1403064" y="258249"/>
                      </a:cubicBezTo>
                      <a:cubicBezTo>
                        <a:pt x="1402783" y="260827"/>
                        <a:pt x="1403486" y="262533"/>
                        <a:pt x="1404329" y="262683"/>
                      </a:cubicBezTo>
                      <a:cubicBezTo>
                        <a:pt x="1408407" y="263395"/>
                        <a:pt x="1410985" y="265682"/>
                        <a:pt x="1413469" y="267913"/>
                      </a:cubicBezTo>
                      <a:lnTo>
                        <a:pt x="1436192" y="273285"/>
                      </a:lnTo>
                      <a:close/>
                      <a:moveTo>
                        <a:pt x="1700891" y="231026"/>
                      </a:moveTo>
                      <a:lnTo>
                        <a:pt x="1551232" y="331573"/>
                      </a:lnTo>
                      <a:lnTo>
                        <a:pt x="1668531" y="372276"/>
                      </a:lnTo>
                      <a:close/>
                      <a:moveTo>
                        <a:pt x="332881" y="230201"/>
                      </a:moveTo>
                      <a:lnTo>
                        <a:pt x="363563" y="333383"/>
                      </a:lnTo>
                      <a:lnTo>
                        <a:pt x="379705" y="325742"/>
                      </a:lnTo>
                      <a:lnTo>
                        <a:pt x="379696" y="325742"/>
                      </a:lnTo>
                      <a:close/>
                      <a:moveTo>
                        <a:pt x="1316756" y="222318"/>
                      </a:moveTo>
                      <a:cubicBezTo>
                        <a:pt x="1316644" y="222524"/>
                        <a:pt x="1316522" y="222731"/>
                        <a:pt x="1316400" y="222946"/>
                      </a:cubicBezTo>
                      <a:cubicBezTo>
                        <a:pt x="1314365" y="226537"/>
                        <a:pt x="1314619" y="227483"/>
                        <a:pt x="1316531" y="228890"/>
                      </a:cubicBezTo>
                      <a:cubicBezTo>
                        <a:pt x="1318022" y="229986"/>
                        <a:pt x="1318827" y="231805"/>
                        <a:pt x="1318640" y="233642"/>
                      </a:cubicBezTo>
                      <a:cubicBezTo>
                        <a:pt x="1318453" y="235489"/>
                        <a:pt x="1317290" y="237111"/>
                        <a:pt x="1315612" y="237889"/>
                      </a:cubicBezTo>
                      <a:cubicBezTo>
                        <a:pt x="1313390" y="238910"/>
                        <a:pt x="1312912" y="240101"/>
                        <a:pt x="1313794" y="242651"/>
                      </a:cubicBezTo>
                      <a:lnTo>
                        <a:pt x="1326833" y="238095"/>
                      </a:lnTo>
                      <a:close/>
                      <a:moveTo>
                        <a:pt x="429154" y="220330"/>
                      </a:moveTo>
                      <a:cubicBezTo>
                        <a:pt x="429219" y="220414"/>
                        <a:pt x="429276" y="220499"/>
                        <a:pt x="429341" y="220583"/>
                      </a:cubicBezTo>
                      <a:cubicBezTo>
                        <a:pt x="429360" y="220527"/>
                        <a:pt x="429369" y="220471"/>
                        <a:pt x="429379" y="220414"/>
                      </a:cubicBezTo>
                      <a:cubicBezTo>
                        <a:pt x="429350" y="220396"/>
                        <a:pt x="429322" y="220386"/>
                        <a:pt x="429294" y="220377"/>
                      </a:cubicBezTo>
                      <a:cubicBezTo>
                        <a:pt x="429247" y="220358"/>
                        <a:pt x="429163" y="220330"/>
                        <a:pt x="429163" y="220330"/>
                      </a:cubicBezTo>
                      <a:close/>
                      <a:moveTo>
                        <a:pt x="2001689" y="219318"/>
                      </a:moveTo>
                      <a:lnTo>
                        <a:pt x="1983728" y="261839"/>
                      </a:lnTo>
                      <a:cubicBezTo>
                        <a:pt x="1984909" y="262776"/>
                        <a:pt x="1985659" y="264070"/>
                        <a:pt x="1985781" y="265401"/>
                      </a:cubicBezTo>
                      <a:lnTo>
                        <a:pt x="1985819" y="265804"/>
                      </a:lnTo>
                      <a:cubicBezTo>
                        <a:pt x="1985950" y="267192"/>
                        <a:pt x="1986062" y="268494"/>
                        <a:pt x="1986250" y="269779"/>
                      </a:cubicBezTo>
                      <a:cubicBezTo>
                        <a:pt x="1986400" y="270819"/>
                        <a:pt x="1986709" y="271316"/>
                        <a:pt x="1989259" y="272076"/>
                      </a:cubicBezTo>
                      <a:cubicBezTo>
                        <a:pt x="1990168" y="272347"/>
                        <a:pt x="1990956" y="272591"/>
                        <a:pt x="1991678" y="272947"/>
                      </a:cubicBezTo>
                      <a:cubicBezTo>
                        <a:pt x="1991921" y="272432"/>
                        <a:pt x="1992240" y="271560"/>
                        <a:pt x="1992512" y="270173"/>
                      </a:cubicBezTo>
                      <a:cubicBezTo>
                        <a:pt x="1993290" y="266263"/>
                        <a:pt x="1993543" y="257414"/>
                        <a:pt x="1993037" y="251593"/>
                      </a:cubicBezTo>
                      <a:cubicBezTo>
                        <a:pt x="1992990" y="251021"/>
                        <a:pt x="1993037" y="250449"/>
                        <a:pt x="1993168" y="249896"/>
                      </a:cubicBezTo>
                      <a:cubicBezTo>
                        <a:pt x="1992934" y="249493"/>
                        <a:pt x="1992765" y="249071"/>
                        <a:pt x="1992652" y="248631"/>
                      </a:cubicBezTo>
                      <a:lnTo>
                        <a:pt x="1992634" y="248546"/>
                      </a:lnTo>
                      <a:cubicBezTo>
                        <a:pt x="1992578" y="248359"/>
                        <a:pt x="1992521" y="248162"/>
                        <a:pt x="1992456" y="247974"/>
                      </a:cubicBezTo>
                      <a:cubicBezTo>
                        <a:pt x="1992296" y="247478"/>
                        <a:pt x="1992184" y="247103"/>
                        <a:pt x="1992109" y="246728"/>
                      </a:cubicBezTo>
                      <a:cubicBezTo>
                        <a:pt x="1991968" y="245950"/>
                        <a:pt x="1991996" y="245134"/>
                        <a:pt x="1992193" y="244365"/>
                      </a:cubicBezTo>
                      <a:cubicBezTo>
                        <a:pt x="1992887" y="241788"/>
                        <a:pt x="1994959" y="240128"/>
                        <a:pt x="1997733" y="239913"/>
                      </a:cubicBezTo>
                      <a:cubicBezTo>
                        <a:pt x="1997883" y="239894"/>
                        <a:pt x="1998014" y="239894"/>
                        <a:pt x="1998155" y="239894"/>
                      </a:cubicBezTo>
                      <a:cubicBezTo>
                        <a:pt x="1999767" y="239894"/>
                        <a:pt x="2001314" y="240653"/>
                        <a:pt x="2002298" y="241928"/>
                      </a:cubicBezTo>
                      <a:cubicBezTo>
                        <a:pt x="2003386" y="243325"/>
                        <a:pt x="2003695" y="245172"/>
                        <a:pt x="2003124" y="246850"/>
                      </a:cubicBezTo>
                      <a:cubicBezTo>
                        <a:pt x="2003030" y="247121"/>
                        <a:pt x="2002983" y="247356"/>
                        <a:pt x="2002964" y="247600"/>
                      </a:cubicBezTo>
                      <a:cubicBezTo>
                        <a:pt x="2002945" y="247900"/>
                        <a:pt x="2002898" y="248218"/>
                        <a:pt x="2002824" y="248537"/>
                      </a:cubicBezTo>
                      <a:cubicBezTo>
                        <a:pt x="2003002" y="248846"/>
                        <a:pt x="2003161" y="249184"/>
                        <a:pt x="2003273" y="249531"/>
                      </a:cubicBezTo>
                      <a:cubicBezTo>
                        <a:pt x="2003517" y="250281"/>
                        <a:pt x="2003827" y="250965"/>
                        <a:pt x="2004098" y="251565"/>
                      </a:cubicBezTo>
                      <a:lnTo>
                        <a:pt x="2004455" y="252362"/>
                      </a:lnTo>
                      <a:cubicBezTo>
                        <a:pt x="2006432" y="256899"/>
                        <a:pt x="2008036" y="260695"/>
                        <a:pt x="2009142" y="264876"/>
                      </a:cubicBezTo>
                      <a:lnTo>
                        <a:pt x="2009367" y="265692"/>
                      </a:lnTo>
                      <a:cubicBezTo>
                        <a:pt x="2010126" y="268457"/>
                        <a:pt x="2011391" y="273069"/>
                        <a:pt x="2006254" y="275863"/>
                      </a:cubicBezTo>
                      <a:cubicBezTo>
                        <a:pt x="2005345" y="276360"/>
                        <a:pt x="2004736" y="277541"/>
                        <a:pt x="2004811" y="278666"/>
                      </a:cubicBezTo>
                      <a:cubicBezTo>
                        <a:pt x="2005167" y="283493"/>
                        <a:pt x="2004567" y="288021"/>
                        <a:pt x="2003930" y="292821"/>
                      </a:cubicBezTo>
                      <a:cubicBezTo>
                        <a:pt x="2003761" y="294086"/>
                        <a:pt x="2003601" y="295277"/>
                        <a:pt x="2003461" y="296448"/>
                      </a:cubicBezTo>
                      <a:lnTo>
                        <a:pt x="2018478" y="297714"/>
                      </a:lnTo>
                      <a:cubicBezTo>
                        <a:pt x="2018160" y="297180"/>
                        <a:pt x="2017935" y="296598"/>
                        <a:pt x="2017822" y="295989"/>
                      </a:cubicBezTo>
                      <a:cubicBezTo>
                        <a:pt x="2017363" y="293589"/>
                        <a:pt x="2016641" y="291236"/>
                        <a:pt x="2015600" y="288799"/>
                      </a:cubicBezTo>
                      <a:cubicBezTo>
                        <a:pt x="2014804" y="286934"/>
                        <a:pt x="2014532" y="285293"/>
                        <a:pt x="2014776" y="283906"/>
                      </a:cubicBezTo>
                      <a:cubicBezTo>
                        <a:pt x="2014944" y="283006"/>
                        <a:pt x="2015338" y="282181"/>
                        <a:pt x="2015910" y="281487"/>
                      </a:cubicBezTo>
                      <a:lnTo>
                        <a:pt x="2015900" y="281469"/>
                      </a:lnTo>
                      <a:cubicBezTo>
                        <a:pt x="2016866" y="280297"/>
                        <a:pt x="2018450" y="279425"/>
                        <a:pt x="2020878" y="278722"/>
                      </a:cubicBezTo>
                      <a:cubicBezTo>
                        <a:pt x="2022190" y="278347"/>
                        <a:pt x="2022462" y="277897"/>
                        <a:pt x="2022800" y="277184"/>
                      </a:cubicBezTo>
                      <a:cubicBezTo>
                        <a:pt x="2023550" y="275628"/>
                        <a:pt x="2025003" y="274541"/>
                        <a:pt x="2026699" y="274269"/>
                      </a:cubicBezTo>
                      <a:cubicBezTo>
                        <a:pt x="2028284" y="274035"/>
                        <a:pt x="2029924" y="274513"/>
                        <a:pt x="2031133" y="275619"/>
                      </a:cubicBezTo>
                      <a:cubicBezTo>
                        <a:pt x="2031302" y="275591"/>
                        <a:pt x="2031387" y="275535"/>
                        <a:pt x="2031405" y="275507"/>
                      </a:cubicBezTo>
                      <a:cubicBezTo>
                        <a:pt x="2031452" y="275263"/>
                        <a:pt x="2031490" y="274963"/>
                        <a:pt x="2031537" y="274653"/>
                      </a:cubicBezTo>
                      <a:cubicBezTo>
                        <a:pt x="2031649" y="273838"/>
                        <a:pt x="2031799" y="272957"/>
                        <a:pt x="2032155" y="272113"/>
                      </a:cubicBezTo>
                      <a:cubicBezTo>
                        <a:pt x="2034930" y="265185"/>
                        <a:pt x="2039804" y="264154"/>
                        <a:pt x="2042458" y="264154"/>
                      </a:cubicBezTo>
                      <a:cubicBezTo>
                        <a:pt x="2042907" y="264154"/>
                        <a:pt x="2043386" y="264183"/>
                        <a:pt x="2043864" y="264248"/>
                      </a:cubicBezTo>
                      <a:close/>
                      <a:moveTo>
                        <a:pt x="506687" y="219214"/>
                      </a:moveTo>
                      <a:lnTo>
                        <a:pt x="504137" y="223649"/>
                      </a:lnTo>
                      <a:cubicBezTo>
                        <a:pt x="504710" y="223948"/>
                        <a:pt x="505150" y="224286"/>
                        <a:pt x="505422" y="224520"/>
                      </a:cubicBezTo>
                      <a:cubicBezTo>
                        <a:pt x="505712" y="224755"/>
                        <a:pt x="505881" y="224876"/>
                        <a:pt x="506069" y="224998"/>
                      </a:cubicBezTo>
                      <a:cubicBezTo>
                        <a:pt x="506537" y="225308"/>
                        <a:pt x="506978" y="225504"/>
                        <a:pt x="507222" y="225504"/>
                      </a:cubicBezTo>
                      <a:cubicBezTo>
                        <a:pt x="507372" y="225476"/>
                        <a:pt x="507822" y="224942"/>
                        <a:pt x="508206" y="223789"/>
                      </a:cubicBezTo>
                      <a:cubicBezTo>
                        <a:pt x="508778" y="222177"/>
                        <a:pt x="508590" y="221145"/>
                        <a:pt x="507550" y="220133"/>
                      </a:cubicBezTo>
                      <a:cubicBezTo>
                        <a:pt x="507259" y="219852"/>
                        <a:pt x="506978" y="219552"/>
                        <a:pt x="506687" y="219214"/>
                      </a:cubicBezTo>
                      <a:close/>
                      <a:moveTo>
                        <a:pt x="2008307" y="217733"/>
                      </a:moveTo>
                      <a:lnTo>
                        <a:pt x="2053716" y="266114"/>
                      </a:lnTo>
                      <a:cubicBezTo>
                        <a:pt x="2053528" y="264989"/>
                        <a:pt x="2053454" y="263826"/>
                        <a:pt x="2053772" y="262570"/>
                      </a:cubicBezTo>
                      <a:cubicBezTo>
                        <a:pt x="2054231" y="260573"/>
                        <a:pt x="2054700" y="258445"/>
                        <a:pt x="2055159" y="256317"/>
                      </a:cubicBezTo>
                      <a:cubicBezTo>
                        <a:pt x="2057184" y="246934"/>
                        <a:pt x="2059097" y="238085"/>
                        <a:pt x="2064449" y="229929"/>
                      </a:cubicBezTo>
                      <a:cubicBezTo>
                        <a:pt x="2064805" y="229395"/>
                        <a:pt x="2065124" y="228870"/>
                        <a:pt x="2065443" y="228345"/>
                      </a:cubicBezTo>
                      <a:lnTo>
                        <a:pt x="2065462" y="228317"/>
                      </a:lnTo>
                      <a:cubicBezTo>
                        <a:pt x="2066933" y="225927"/>
                        <a:pt x="2068564" y="223274"/>
                        <a:pt x="2071011" y="221511"/>
                      </a:cubicBezTo>
                      <a:close/>
                      <a:moveTo>
                        <a:pt x="64000" y="214547"/>
                      </a:moveTo>
                      <a:cubicBezTo>
                        <a:pt x="63635" y="214547"/>
                        <a:pt x="63354" y="214650"/>
                        <a:pt x="62538" y="215981"/>
                      </a:cubicBezTo>
                      <a:cubicBezTo>
                        <a:pt x="62669" y="216000"/>
                        <a:pt x="62810" y="216009"/>
                        <a:pt x="62988" y="216009"/>
                      </a:cubicBezTo>
                      <a:cubicBezTo>
                        <a:pt x="64347" y="216009"/>
                        <a:pt x="65519" y="216309"/>
                        <a:pt x="66456" y="216900"/>
                      </a:cubicBezTo>
                      <a:cubicBezTo>
                        <a:pt x="66784" y="217106"/>
                        <a:pt x="67084" y="217340"/>
                        <a:pt x="67356" y="217593"/>
                      </a:cubicBezTo>
                      <a:cubicBezTo>
                        <a:pt x="68387" y="218596"/>
                        <a:pt x="69025" y="220030"/>
                        <a:pt x="69306" y="221980"/>
                      </a:cubicBezTo>
                      <a:cubicBezTo>
                        <a:pt x="69522" y="223443"/>
                        <a:pt x="69878" y="224183"/>
                        <a:pt x="70356" y="224183"/>
                      </a:cubicBezTo>
                      <a:cubicBezTo>
                        <a:pt x="70525" y="224183"/>
                        <a:pt x="70853" y="224146"/>
                        <a:pt x="71434" y="223968"/>
                      </a:cubicBezTo>
                      <a:lnTo>
                        <a:pt x="71434" y="223958"/>
                      </a:lnTo>
                      <a:cubicBezTo>
                        <a:pt x="71678" y="223883"/>
                        <a:pt x="71931" y="223630"/>
                        <a:pt x="72071" y="223321"/>
                      </a:cubicBezTo>
                      <a:cubicBezTo>
                        <a:pt x="72249" y="222936"/>
                        <a:pt x="72287" y="222515"/>
                        <a:pt x="72165" y="222187"/>
                      </a:cubicBezTo>
                      <a:cubicBezTo>
                        <a:pt x="70600" y="218221"/>
                        <a:pt x="68425" y="215990"/>
                        <a:pt x="64900" y="214744"/>
                      </a:cubicBezTo>
                      <a:cubicBezTo>
                        <a:pt x="64431" y="214575"/>
                        <a:pt x="64131" y="214547"/>
                        <a:pt x="64000" y="214547"/>
                      </a:cubicBezTo>
                      <a:close/>
                      <a:moveTo>
                        <a:pt x="659290" y="213712"/>
                      </a:moveTo>
                      <a:lnTo>
                        <a:pt x="654077" y="291527"/>
                      </a:lnTo>
                      <a:lnTo>
                        <a:pt x="681094" y="278525"/>
                      </a:lnTo>
                      <a:cubicBezTo>
                        <a:pt x="679941" y="277728"/>
                        <a:pt x="679153" y="276538"/>
                        <a:pt x="678910" y="275150"/>
                      </a:cubicBezTo>
                      <a:cubicBezTo>
                        <a:pt x="678582" y="273378"/>
                        <a:pt x="679181" y="271579"/>
                        <a:pt x="680522" y="270351"/>
                      </a:cubicBezTo>
                      <a:cubicBezTo>
                        <a:pt x="681160" y="269769"/>
                        <a:pt x="681562" y="269319"/>
                        <a:pt x="681750" y="268748"/>
                      </a:cubicBezTo>
                      <a:cubicBezTo>
                        <a:pt x="682538" y="266367"/>
                        <a:pt x="684862" y="264876"/>
                        <a:pt x="687478" y="265195"/>
                      </a:cubicBezTo>
                      <a:lnTo>
                        <a:pt x="687900" y="265251"/>
                      </a:lnTo>
                      <a:cubicBezTo>
                        <a:pt x="687928" y="265214"/>
                        <a:pt x="687956" y="265148"/>
                        <a:pt x="687974" y="265073"/>
                      </a:cubicBezTo>
                      <a:cubicBezTo>
                        <a:pt x="686943" y="264023"/>
                        <a:pt x="686399" y="262589"/>
                        <a:pt x="686484" y="261098"/>
                      </a:cubicBezTo>
                      <a:cubicBezTo>
                        <a:pt x="686578" y="259523"/>
                        <a:pt x="687356" y="258098"/>
                        <a:pt x="688621" y="257170"/>
                      </a:cubicBezTo>
                      <a:cubicBezTo>
                        <a:pt x="688771" y="257058"/>
                        <a:pt x="688978" y="256908"/>
                        <a:pt x="688443" y="255305"/>
                      </a:cubicBezTo>
                      <a:lnTo>
                        <a:pt x="688294" y="254836"/>
                      </a:lnTo>
                      <a:cubicBezTo>
                        <a:pt x="688162" y="254405"/>
                        <a:pt x="687984" y="254208"/>
                        <a:pt x="687937" y="254171"/>
                      </a:cubicBezTo>
                      <a:cubicBezTo>
                        <a:pt x="685537" y="252933"/>
                        <a:pt x="684469" y="250037"/>
                        <a:pt x="685472" y="247515"/>
                      </a:cubicBezTo>
                      <a:cubicBezTo>
                        <a:pt x="685462" y="247478"/>
                        <a:pt x="685443" y="247431"/>
                        <a:pt x="685425" y="247365"/>
                      </a:cubicBezTo>
                      <a:cubicBezTo>
                        <a:pt x="684825" y="245715"/>
                        <a:pt x="684037" y="244787"/>
                        <a:pt x="683559" y="244731"/>
                      </a:cubicBezTo>
                      <a:cubicBezTo>
                        <a:pt x="676622" y="244000"/>
                        <a:pt x="675554" y="238769"/>
                        <a:pt x="674701" y="234569"/>
                      </a:cubicBezTo>
                      <a:cubicBezTo>
                        <a:pt x="673782" y="230088"/>
                        <a:pt x="673567" y="230088"/>
                        <a:pt x="670895" y="230088"/>
                      </a:cubicBezTo>
                      <a:cubicBezTo>
                        <a:pt x="670126" y="230088"/>
                        <a:pt x="669235" y="230126"/>
                        <a:pt x="668036" y="230192"/>
                      </a:cubicBezTo>
                      <a:cubicBezTo>
                        <a:pt x="665814" y="230192"/>
                        <a:pt x="664108" y="229507"/>
                        <a:pt x="662927" y="228176"/>
                      </a:cubicBezTo>
                      <a:lnTo>
                        <a:pt x="662899" y="228167"/>
                      </a:lnTo>
                      <a:cubicBezTo>
                        <a:pt x="661596" y="226779"/>
                        <a:pt x="660986" y="224502"/>
                        <a:pt x="661202" y="221764"/>
                      </a:cubicBezTo>
                      <a:cubicBezTo>
                        <a:pt x="661417" y="218905"/>
                        <a:pt x="660724" y="216055"/>
                        <a:pt x="659290" y="213712"/>
                      </a:cubicBezTo>
                      <a:close/>
                      <a:moveTo>
                        <a:pt x="855829" y="209943"/>
                      </a:moveTo>
                      <a:lnTo>
                        <a:pt x="839274" y="290524"/>
                      </a:lnTo>
                      <a:lnTo>
                        <a:pt x="879742" y="288349"/>
                      </a:lnTo>
                      <a:close/>
                      <a:moveTo>
                        <a:pt x="63297" y="208753"/>
                      </a:moveTo>
                      <a:cubicBezTo>
                        <a:pt x="63728" y="208716"/>
                        <a:pt x="64197" y="208707"/>
                        <a:pt x="64675" y="208753"/>
                      </a:cubicBezTo>
                      <a:cubicBezTo>
                        <a:pt x="64872" y="208772"/>
                        <a:pt x="65078" y="208800"/>
                        <a:pt x="65275" y="208838"/>
                      </a:cubicBezTo>
                      <a:cubicBezTo>
                        <a:pt x="65847" y="208941"/>
                        <a:pt x="66344" y="209072"/>
                        <a:pt x="66841" y="209250"/>
                      </a:cubicBezTo>
                      <a:cubicBezTo>
                        <a:pt x="71978" y="211060"/>
                        <a:pt x="75399" y="214490"/>
                        <a:pt x="77593" y="220049"/>
                      </a:cubicBezTo>
                      <a:cubicBezTo>
                        <a:pt x="78315" y="221896"/>
                        <a:pt x="78221" y="223996"/>
                        <a:pt x="77340" y="225814"/>
                      </a:cubicBezTo>
                      <a:cubicBezTo>
                        <a:pt x="76505" y="227586"/>
                        <a:pt x="74996" y="228936"/>
                        <a:pt x="73196" y="229526"/>
                      </a:cubicBezTo>
                      <a:cubicBezTo>
                        <a:pt x="72165" y="229855"/>
                        <a:pt x="71237" y="230014"/>
                        <a:pt x="70346" y="230014"/>
                      </a:cubicBezTo>
                      <a:cubicBezTo>
                        <a:pt x="68612" y="230014"/>
                        <a:pt x="64478" y="229311"/>
                        <a:pt x="63532" y="222824"/>
                      </a:cubicBezTo>
                      <a:cubicBezTo>
                        <a:pt x="63447" y="222308"/>
                        <a:pt x="63354" y="222018"/>
                        <a:pt x="63297" y="221868"/>
                      </a:cubicBezTo>
                      <a:cubicBezTo>
                        <a:pt x="63232" y="221849"/>
                        <a:pt x="63129" y="221849"/>
                        <a:pt x="62988" y="221849"/>
                      </a:cubicBezTo>
                      <a:lnTo>
                        <a:pt x="62978" y="221849"/>
                      </a:lnTo>
                      <a:cubicBezTo>
                        <a:pt x="60335" y="221849"/>
                        <a:pt x="58226" y="220780"/>
                        <a:pt x="57176" y="218915"/>
                      </a:cubicBezTo>
                      <a:cubicBezTo>
                        <a:pt x="56435" y="217612"/>
                        <a:pt x="56304" y="216056"/>
                        <a:pt x="56810" y="214509"/>
                      </a:cubicBezTo>
                      <a:cubicBezTo>
                        <a:pt x="56904" y="214247"/>
                        <a:pt x="56988" y="214022"/>
                        <a:pt x="57092" y="213797"/>
                      </a:cubicBezTo>
                      <a:cubicBezTo>
                        <a:pt x="57195" y="213562"/>
                        <a:pt x="57317" y="213328"/>
                        <a:pt x="57457" y="213094"/>
                      </a:cubicBezTo>
                      <a:lnTo>
                        <a:pt x="57738" y="212634"/>
                      </a:lnTo>
                      <a:cubicBezTo>
                        <a:pt x="58104" y="212044"/>
                        <a:pt x="58695" y="211181"/>
                        <a:pt x="59529" y="210432"/>
                      </a:cubicBezTo>
                      <a:cubicBezTo>
                        <a:pt x="59669" y="210310"/>
                        <a:pt x="59810" y="210188"/>
                        <a:pt x="59960" y="210075"/>
                      </a:cubicBezTo>
                      <a:cubicBezTo>
                        <a:pt x="60419" y="209719"/>
                        <a:pt x="60916" y="209428"/>
                        <a:pt x="61432" y="209213"/>
                      </a:cubicBezTo>
                      <a:cubicBezTo>
                        <a:pt x="61619" y="209138"/>
                        <a:pt x="61816" y="209063"/>
                        <a:pt x="62013" y="209007"/>
                      </a:cubicBezTo>
                      <a:cubicBezTo>
                        <a:pt x="62425" y="208885"/>
                        <a:pt x="62857" y="208800"/>
                        <a:pt x="63297" y="208753"/>
                      </a:cubicBezTo>
                      <a:close/>
                      <a:moveTo>
                        <a:pt x="551402" y="205434"/>
                      </a:moveTo>
                      <a:cubicBezTo>
                        <a:pt x="550906" y="207197"/>
                        <a:pt x="549556" y="208547"/>
                        <a:pt x="547803" y="209053"/>
                      </a:cubicBezTo>
                      <a:cubicBezTo>
                        <a:pt x="547578" y="209109"/>
                        <a:pt x="547343" y="209165"/>
                        <a:pt x="547118" y="209212"/>
                      </a:cubicBezTo>
                      <a:cubicBezTo>
                        <a:pt x="547053" y="209231"/>
                        <a:pt x="546940" y="209259"/>
                        <a:pt x="546725" y="209306"/>
                      </a:cubicBezTo>
                      <a:cubicBezTo>
                        <a:pt x="545291" y="209596"/>
                        <a:pt x="544719" y="209793"/>
                        <a:pt x="544381" y="210300"/>
                      </a:cubicBezTo>
                      <a:cubicBezTo>
                        <a:pt x="544100" y="210750"/>
                        <a:pt x="543744" y="211209"/>
                        <a:pt x="543406" y="211659"/>
                      </a:cubicBezTo>
                      <a:lnTo>
                        <a:pt x="543303" y="211790"/>
                      </a:lnTo>
                      <a:cubicBezTo>
                        <a:pt x="541550" y="214040"/>
                        <a:pt x="541063" y="214959"/>
                        <a:pt x="541391" y="216327"/>
                      </a:cubicBezTo>
                      <a:cubicBezTo>
                        <a:pt x="541681" y="217537"/>
                        <a:pt x="541541" y="218811"/>
                        <a:pt x="540978" y="219918"/>
                      </a:cubicBezTo>
                      <a:lnTo>
                        <a:pt x="540969" y="219908"/>
                      </a:lnTo>
                      <a:cubicBezTo>
                        <a:pt x="540594" y="220649"/>
                        <a:pt x="540135" y="221192"/>
                        <a:pt x="539385" y="221952"/>
                      </a:cubicBezTo>
                      <a:lnTo>
                        <a:pt x="542244" y="235197"/>
                      </a:lnTo>
                      <a:cubicBezTo>
                        <a:pt x="542319" y="235263"/>
                        <a:pt x="542394" y="235319"/>
                        <a:pt x="542469" y="235376"/>
                      </a:cubicBezTo>
                      <a:cubicBezTo>
                        <a:pt x="543781" y="236351"/>
                        <a:pt x="544587" y="237906"/>
                        <a:pt x="544606" y="239538"/>
                      </a:cubicBezTo>
                      <a:cubicBezTo>
                        <a:pt x="544616" y="240550"/>
                        <a:pt x="544334" y="241534"/>
                        <a:pt x="543791" y="242397"/>
                      </a:cubicBezTo>
                      <a:lnTo>
                        <a:pt x="555311" y="295801"/>
                      </a:lnTo>
                      <a:lnTo>
                        <a:pt x="567001" y="295492"/>
                      </a:lnTo>
                      <a:cubicBezTo>
                        <a:pt x="566926" y="294864"/>
                        <a:pt x="566954" y="294236"/>
                        <a:pt x="567085" y="293655"/>
                      </a:cubicBezTo>
                      <a:cubicBezTo>
                        <a:pt x="567142" y="293402"/>
                        <a:pt x="567151" y="293158"/>
                        <a:pt x="567114" y="292886"/>
                      </a:cubicBezTo>
                      <a:cubicBezTo>
                        <a:pt x="566739" y="290486"/>
                        <a:pt x="568060" y="288161"/>
                        <a:pt x="570319" y="287252"/>
                      </a:cubicBezTo>
                      <a:cubicBezTo>
                        <a:pt x="570948" y="286990"/>
                        <a:pt x="571613" y="286858"/>
                        <a:pt x="572297" y="286858"/>
                      </a:cubicBezTo>
                      <a:cubicBezTo>
                        <a:pt x="573994" y="286858"/>
                        <a:pt x="575588" y="287674"/>
                        <a:pt x="576563" y="289052"/>
                      </a:cubicBezTo>
                      <a:cubicBezTo>
                        <a:pt x="577556" y="290421"/>
                        <a:pt x="578691" y="290533"/>
                        <a:pt x="579965" y="290533"/>
                      </a:cubicBezTo>
                      <a:cubicBezTo>
                        <a:pt x="580518" y="290533"/>
                        <a:pt x="581128" y="290496"/>
                        <a:pt x="581944" y="290421"/>
                      </a:cubicBezTo>
                      <a:lnTo>
                        <a:pt x="582412" y="290392"/>
                      </a:lnTo>
                      <a:cubicBezTo>
                        <a:pt x="582834" y="290364"/>
                        <a:pt x="583209" y="290336"/>
                        <a:pt x="583593" y="290327"/>
                      </a:cubicBezTo>
                      <a:cubicBezTo>
                        <a:pt x="588374" y="290111"/>
                        <a:pt x="591721" y="287177"/>
                        <a:pt x="595273" y="284074"/>
                      </a:cubicBezTo>
                      <a:cubicBezTo>
                        <a:pt x="596754" y="282771"/>
                        <a:pt x="598311" y="281431"/>
                        <a:pt x="599961" y="280269"/>
                      </a:cubicBezTo>
                      <a:cubicBezTo>
                        <a:pt x="600935" y="279584"/>
                        <a:pt x="600457" y="278290"/>
                        <a:pt x="600214" y="277765"/>
                      </a:cubicBezTo>
                      <a:cubicBezTo>
                        <a:pt x="598854" y="274906"/>
                        <a:pt x="598442" y="272450"/>
                        <a:pt x="598854" y="269826"/>
                      </a:cubicBezTo>
                      <a:cubicBezTo>
                        <a:pt x="598910" y="269451"/>
                        <a:pt x="598939" y="269122"/>
                        <a:pt x="598967" y="268794"/>
                      </a:cubicBezTo>
                      <a:cubicBezTo>
                        <a:pt x="598986" y="268635"/>
                        <a:pt x="599004" y="268457"/>
                        <a:pt x="599023" y="268326"/>
                      </a:cubicBezTo>
                      <a:lnTo>
                        <a:pt x="599070" y="267932"/>
                      </a:lnTo>
                      <a:cubicBezTo>
                        <a:pt x="599229" y="266526"/>
                        <a:pt x="599923" y="265270"/>
                        <a:pt x="601029" y="264389"/>
                      </a:cubicBezTo>
                      <a:cubicBezTo>
                        <a:pt x="602107" y="263535"/>
                        <a:pt x="603523" y="263161"/>
                        <a:pt x="604910" y="263292"/>
                      </a:cubicBezTo>
                      <a:lnTo>
                        <a:pt x="605379" y="263320"/>
                      </a:lnTo>
                      <a:cubicBezTo>
                        <a:pt x="605923" y="263320"/>
                        <a:pt x="606382" y="263320"/>
                        <a:pt x="607338" y="260348"/>
                      </a:cubicBezTo>
                      <a:cubicBezTo>
                        <a:pt x="607478" y="259926"/>
                        <a:pt x="607563" y="259533"/>
                        <a:pt x="607610" y="259139"/>
                      </a:cubicBezTo>
                      <a:lnTo>
                        <a:pt x="593614" y="245762"/>
                      </a:lnTo>
                      <a:cubicBezTo>
                        <a:pt x="593277" y="246146"/>
                        <a:pt x="592995" y="246634"/>
                        <a:pt x="592780" y="247178"/>
                      </a:cubicBezTo>
                      <a:cubicBezTo>
                        <a:pt x="592086" y="248921"/>
                        <a:pt x="591768" y="250459"/>
                        <a:pt x="591861" y="251612"/>
                      </a:cubicBezTo>
                      <a:cubicBezTo>
                        <a:pt x="592189" y="255324"/>
                        <a:pt x="590643" y="258164"/>
                        <a:pt x="587615" y="259401"/>
                      </a:cubicBezTo>
                      <a:cubicBezTo>
                        <a:pt x="585684" y="260198"/>
                        <a:pt x="584793" y="261576"/>
                        <a:pt x="583499" y="263760"/>
                      </a:cubicBezTo>
                      <a:lnTo>
                        <a:pt x="582974" y="264651"/>
                      </a:lnTo>
                      <a:cubicBezTo>
                        <a:pt x="581747" y="266657"/>
                        <a:pt x="580181" y="268269"/>
                        <a:pt x="578662" y="269835"/>
                      </a:cubicBezTo>
                      <a:cubicBezTo>
                        <a:pt x="577069" y="271466"/>
                        <a:pt x="575738" y="272825"/>
                        <a:pt x="574716" y="274353"/>
                      </a:cubicBezTo>
                      <a:cubicBezTo>
                        <a:pt x="573732" y="275825"/>
                        <a:pt x="572101" y="276697"/>
                        <a:pt x="570348" y="276697"/>
                      </a:cubicBezTo>
                      <a:cubicBezTo>
                        <a:pt x="570198" y="276697"/>
                        <a:pt x="570066" y="276687"/>
                        <a:pt x="569926" y="276678"/>
                      </a:cubicBezTo>
                      <a:cubicBezTo>
                        <a:pt x="568032" y="276538"/>
                        <a:pt x="566354" y="275366"/>
                        <a:pt x="565567" y="273622"/>
                      </a:cubicBezTo>
                      <a:cubicBezTo>
                        <a:pt x="562923" y="267810"/>
                        <a:pt x="563636" y="263029"/>
                        <a:pt x="567807" y="258577"/>
                      </a:cubicBezTo>
                      <a:cubicBezTo>
                        <a:pt x="569598" y="256683"/>
                        <a:pt x="569148" y="254593"/>
                        <a:pt x="567385" y="250327"/>
                      </a:cubicBezTo>
                      <a:lnTo>
                        <a:pt x="567095" y="249606"/>
                      </a:lnTo>
                      <a:cubicBezTo>
                        <a:pt x="567095" y="249596"/>
                        <a:pt x="567095" y="249587"/>
                        <a:pt x="567095" y="249587"/>
                      </a:cubicBezTo>
                      <a:cubicBezTo>
                        <a:pt x="565426" y="251115"/>
                        <a:pt x="562848" y="251396"/>
                        <a:pt x="560889" y="250252"/>
                      </a:cubicBezTo>
                      <a:cubicBezTo>
                        <a:pt x="558874" y="249071"/>
                        <a:pt x="557871" y="246662"/>
                        <a:pt x="558461" y="244394"/>
                      </a:cubicBezTo>
                      <a:cubicBezTo>
                        <a:pt x="558705" y="243456"/>
                        <a:pt x="558592" y="243184"/>
                        <a:pt x="558583" y="243156"/>
                      </a:cubicBezTo>
                      <a:cubicBezTo>
                        <a:pt x="558546" y="243091"/>
                        <a:pt x="558264" y="242744"/>
                        <a:pt x="556352" y="242116"/>
                      </a:cubicBezTo>
                      <a:cubicBezTo>
                        <a:pt x="554543" y="241506"/>
                        <a:pt x="553202" y="239988"/>
                        <a:pt x="552837" y="238150"/>
                      </a:cubicBezTo>
                      <a:cubicBezTo>
                        <a:pt x="552471" y="236294"/>
                        <a:pt x="553127" y="234382"/>
                        <a:pt x="554533" y="233163"/>
                      </a:cubicBezTo>
                      <a:cubicBezTo>
                        <a:pt x="558499" y="229732"/>
                        <a:pt x="560402" y="226826"/>
                        <a:pt x="558395" y="222177"/>
                      </a:cubicBezTo>
                      <a:cubicBezTo>
                        <a:pt x="558302" y="221952"/>
                        <a:pt x="558218" y="221736"/>
                        <a:pt x="558152" y="221502"/>
                      </a:cubicBezTo>
                      <a:cubicBezTo>
                        <a:pt x="557739" y="220011"/>
                        <a:pt x="557927" y="218090"/>
                        <a:pt x="558611" y="216712"/>
                      </a:cubicBezTo>
                      <a:cubicBezTo>
                        <a:pt x="559174" y="215652"/>
                        <a:pt x="559530" y="214565"/>
                        <a:pt x="559708" y="213374"/>
                      </a:cubicBezTo>
                      <a:close/>
                      <a:moveTo>
                        <a:pt x="319682" y="205360"/>
                      </a:moveTo>
                      <a:lnTo>
                        <a:pt x="266222" y="287393"/>
                      </a:lnTo>
                      <a:lnTo>
                        <a:pt x="357301" y="331920"/>
                      </a:lnTo>
                      <a:close/>
                      <a:moveTo>
                        <a:pt x="1452728" y="205135"/>
                      </a:moveTo>
                      <a:cubicBezTo>
                        <a:pt x="1452541" y="205810"/>
                        <a:pt x="1452241" y="206428"/>
                        <a:pt x="1451828" y="206972"/>
                      </a:cubicBezTo>
                      <a:cubicBezTo>
                        <a:pt x="1451725" y="207103"/>
                        <a:pt x="1451622" y="207225"/>
                        <a:pt x="1451519" y="207347"/>
                      </a:cubicBezTo>
                      <a:cubicBezTo>
                        <a:pt x="1451894" y="207469"/>
                        <a:pt x="1452269" y="207600"/>
                        <a:pt x="1452653" y="207713"/>
                      </a:cubicBezTo>
                      <a:cubicBezTo>
                        <a:pt x="1453347" y="207947"/>
                        <a:pt x="1454041" y="208172"/>
                        <a:pt x="1454734" y="208406"/>
                      </a:cubicBezTo>
                      <a:cubicBezTo>
                        <a:pt x="1454181" y="207562"/>
                        <a:pt x="1453488" y="206428"/>
                        <a:pt x="1452728" y="205135"/>
                      </a:cubicBezTo>
                      <a:close/>
                      <a:moveTo>
                        <a:pt x="851395" y="203953"/>
                      </a:moveTo>
                      <a:lnTo>
                        <a:pt x="774545" y="240644"/>
                      </a:lnTo>
                      <a:cubicBezTo>
                        <a:pt x="775773" y="241769"/>
                        <a:pt x="776411" y="243437"/>
                        <a:pt x="776214" y="245125"/>
                      </a:cubicBezTo>
                      <a:cubicBezTo>
                        <a:pt x="776082" y="246165"/>
                        <a:pt x="776223" y="246334"/>
                        <a:pt x="776307" y="246437"/>
                      </a:cubicBezTo>
                      <a:cubicBezTo>
                        <a:pt x="777554" y="248003"/>
                        <a:pt x="777789" y="249896"/>
                        <a:pt x="777995" y="251565"/>
                      </a:cubicBezTo>
                      <a:cubicBezTo>
                        <a:pt x="778220" y="253514"/>
                        <a:pt x="777404" y="255380"/>
                        <a:pt x="775867" y="256495"/>
                      </a:cubicBezTo>
                      <a:cubicBezTo>
                        <a:pt x="774302" y="257611"/>
                        <a:pt x="772220" y="257780"/>
                        <a:pt x="770561" y="256992"/>
                      </a:cubicBezTo>
                      <a:cubicBezTo>
                        <a:pt x="769230" y="256373"/>
                        <a:pt x="767674" y="255980"/>
                        <a:pt x="766165" y="255596"/>
                      </a:cubicBezTo>
                      <a:lnTo>
                        <a:pt x="764580" y="255183"/>
                      </a:lnTo>
                      <a:cubicBezTo>
                        <a:pt x="763680" y="254939"/>
                        <a:pt x="762996" y="254967"/>
                        <a:pt x="762809" y="255043"/>
                      </a:cubicBezTo>
                      <a:cubicBezTo>
                        <a:pt x="762790" y="255183"/>
                        <a:pt x="762762" y="255577"/>
                        <a:pt x="762968" y="256336"/>
                      </a:cubicBezTo>
                      <a:lnTo>
                        <a:pt x="762949" y="256327"/>
                      </a:lnTo>
                      <a:cubicBezTo>
                        <a:pt x="763596" y="258792"/>
                        <a:pt x="762387" y="261351"/>
                        <a:pt x="760081" y="262429"/>
                      </a:cubicBezTo>
                      <a:cubicBezTo>
                        <a:pt x="759875" y="262523"/>
                        <a:pt x="759528" y="262889"/>
                        <a:pt x="759237" y="263611"/>
                      </a:cubicBezTo>
                      <a:cubicBezTo>
                        <a:pt x="758487" y="265354"/>
                        <a:pt x="758403" y="267913"/>
                        <a:pt x="759040" y="269441"/>
                      </a:cubicBezTo>
                      <a:cubicBezTo>
                        <a:pt x="759153" y="269694"/>
                        <a:pt x="759256" y="269929"/>
                        <a:pt x="759368" y="270144"/>
                      </a:cubicBezTo>
                      <a:lnTo>
                        <a:pt x="767121" y="272225"/>
                      </a:lnTo>
                      <a:cubicBezTo>
                        <a:pt x="768564" y="271860"/>
                        <a:pt x="768799" y="271569"/>
                        <a:pt x="768808" y="271560"/>
                      </a:cubicBezTo>
                      <a:cubicBezTo>
                        <a:pt x="769802" y="270257"/>
                        <a:pt x="771367" y="269479"/>
                        <a:pt x="772998" y="269479"/>
                      </a:cubicBezTo>
                      <a:cubicBezTo>
                        <a:pt x="773898" y="269479"/>
                        <a:pt x="774742" y="269694"/>
                        <a:pt x="775520" y="270126"/>
                      </a:cubicBezTo>
                      <a:cubicBezTo>
                        <a:pt x="777376" y="271138"/>
                        <a:pt x="778407" y="273125"/>
                        <a:pt x="778220" y="275197"/>
                      </a:cubicBezTo>
                      <a:lnTo>
                        <a:pt x="833696" y="290064"/>
                      </a:lnTo>
                      <a:close/>
                      <a:moveTo>
                        <a:pt x="638657" y="203897"/>
                      </a:moveTo>
                      <a:lnTo>
                        <a:pt x="640288" y="205968"/>
                      </a:lnTo>
                      <a:lnTo>
                        <a:pt x="639069" y="205968"/>
                      </a:lnTo>
                      <a:lnTo>
                        <a:pt x="639069" y="205978"/>
                      </a:lnTo>
                      <a:cubicBezTo>
                        <a:pt x="638985" y="205978"/>
                        <a:pt x="638901" y="205978"/>
                        <a:pt x="638826" y="205978"/>
                      </a:cubicBezTo>
                      <a:lnTo>
                        <a:pt x="637916" y="206062"/>
                      </a:lnTo>
                      <a:close/>
                      <a:moveTo>
                        <a:pt x="1401695" y="203138"/>
                      </a:moveTo>
                      <a:cubicBezTo>
                        <a:pt x="1400730" y="203138"/>
                        <a:pt x="1400055" y="203672"/>
                        <a:pt x="1400017" y="204469"/>
                      </a:cubicBezTo>
                      <a:cubicBezTo>
                        <a:pt x="1399970" y="205482"/>
                        <a:pt x="1400167" y="206288"/>
                        <a:pt x="1400561" y="206634"/>
                      </a:cubicBezTo>
                      <a:cubicBezTo>
                        <a:pt x="1401648" y="207628"/>
                        <a:pt x="1402277" y="209034"/>
                        <a:pt x="1402286" y="210497"/>
                      </a:cubicBezTo>
                      <a:cubicBezTo>
                        <a:pt x="1402286" y="211968"/>
                        <a:pt x="1401667" y="213384"/>
                        <a:pt x="1400599" y="214378"/>
                      </a:cubicBezTo>
                      <a:cubicBezTo>
                        <a:pt x="1400092" y="214846"/>
                        <a:pt x="1400102" y="215877"/>
                        <a:pt x="1400299" y="217499"/>
                      </a:cubicBezTo>
                      <a:cubicBezTo>
                        <a:pt x="1400420" y="218634"/>
                        <a:pt x="1400523" y="219599"/>
                        <a:pt x="1400392" y="220611"/>
                      </a:cubicBezTo>
                      <a:cubicBezTo>
                        <a:pt x="1400355" y="220930"/>
                        <a:pt x="1400345" y="221305"/>
                        <a:pt x="1400374" y="221774"/>
                      </a:cubicBezTo>
                      <a:lnTo>
                        <a:pt x="1433155" y="260583"/>
                      </a:lnTo>
                      <a:cubicBezTo>
                        <a:pt x="1433605" y="259449"/>
                        <a:pt x="1434439" y="258511"/>
                        <a:pt x="1435545" y="257920"/>
                      </a:cubicBezTo>
                      <a:cubicBezTo>
                        <a:pt x="1436314" y="257508"/>
                        <a:pt x="1437176" y="257292"/>
                        <a:pt x="1438030" y="257292"/>
                      </a:cubicBezTo>
                      <a:cubicBezTo>
                        <a:pt x="1439820" y="257292"/>
                        <a:pt x="1441460" y="258192"/>
                        <a:pt x="1442426" y="259692"/>
                      </a:cubicBezTo>
                      <a:cubicBezTo>
                        <a:pt x="1443026" y="260611"/>
                        <a:pt x="1444423" y="262748"/>
                        <a:pt x="1444966" y="262908"/>
                      </a:cubicBezTo>
                      <a:cubicBezTo>
                        <a:pt x="1445473" y="262786"/>
                        <a:pt x="1445979" y="262739"/>
                        <a:pt x="1446569" y="262786"/>
                      </a:cubicBezTo>
                      <a:lnTo>
                        <a:pt x="1461231" y="217827"/>
                      </a:lnTo>
                      <a:cubicBezTo>
                        <a:pt x="1460668" y="217424"/>
                        <a:pt x="1460087" y="217059"/>
                        <a:pt x="1459468" y="216702"/>
                      </a:cubicBezTo>
                      <a:cubicBezTo>
                        <a:pt x="1458615" y="216205"/>
                        <a:pt x="1457922" y="215502"/>
                        <a:pt x="1457453" y="214649"/>
                      </a:cubicBezTo>
                      <a:cubicBezTo>
                        <a:pt x="1456478" y="214874"/>
                        <a:pt x="1455419" y="214818"/>
                        <a:pt x="1454444" y="214471"/>
                      </a:cubicBezTo>
                      <a:cubicBezTo>
                        <a:pt x="1453197" y="214021"/>
                        <a:pt x="1451931" y="213600"/>
                        <a:pt x="1450863" y="213243"/>
                      </a:cubicBezTo>
                      <a:cubicBezTo>
                        <a:pt x="1450169" y="213028"/>
                        <a:pt x="1449429" y="212784"/>
                        <a:pt x="1448688" y="212531"/>
                      </a:cubicBezTo>
                      <a:cubicBezTo>
                        <a:pt x="1447432" y="212109"/>
                        <a:pt x="1446410" y="211237"/>
                        <a:pt x="1445791" y="210094"/>
                      </a:cubicBezTo>
                      <a:cubicBezTo>
                        <a:pt x="1445276" y="210525"/>
                        <a:pt x="1444676" y="210844"/>
                        <a:pt x="1444020" y="211050"/>
                      </a:cubicBezTo>
                      <a:cubicBezTo>
                        <a:pt x="1443888" y="211087"/>
                        <a:pt x="1443485" y="211228"/>
                        <a:pt x="1443092" y="212381"/>
                      </a:cubicBezTo>
                      <a:cubicBezTo>
                        <a:pt x="1443045" y="212531"/>
                        <a:pt x="1443017" y="212653"/>
                        <a:pt x="1442998" y="212737"/>
                      </a:cubicBezTo>
                      <a:cubicBezTo>
                        <a:pt x="1444451" y="214087"/>
                        <a:pt x="1445116" y="216234"/>
                        <a:pt x="1444620" y="218062"/>
                      </a:cubicBezTo>
                      <a:cubicBezTo>
                        <a:pt x="1444048" y="220161"/>
                        <a:pt x="1442482" y="221671"/>
                        <a:pt x="1440523" y="221999"/>
                      </a:cubicBezTo>
                      <a:cubicBezTo>
                        <a:pt x="1440429" y="222008"/>
                        <a:pt x="1440233" y="222074"/>
                        <a:pt x="1439942" y="222355"/>
                      </a:cubicBezTo>
                      <a:cubicBezTo>
                        <a:pt x="1438470" y="223789"/>
                        <a:pt x="1436173" y="224230"/>
                        <a:pt x="1434243" y="223405"/>
                      </a:cubicBezTo>
                      <a:cubicBezTo>
                        <a:pt x="1432883" y="222833"/>
                        <a:pt x="1431861" y="221736"/>
                        <a:pt x="1431374" y="220405"/>
                      </a:cubicBezTo>
                      <a:cubicBezTo>
                        <a:pt x="1431196" y="221558"/>
                        <a:pt x="1430802" y="222767"/>
                        <a:pt x="1430071" y="224005"/>
                      </a:cubicBezTo>
                      <a:cubicBezTo>
                        <a:pt x="1428805" y="226161"/>
                        <a:pt x="1428215" y="227942"/>
                        <a:pt x="1428280" y="229461"/>
                      </a:cubicBezTo>
                      <a:cubicBezTo>
                        <a:pt x="1428393" y="232292"/>
                        <a:pt x="1426199" y="234729"/>
                        <a:pt x="1423378" y="234907"/>
                      </a:cubicBezTo>
                      <a:cubicBezTo>
                        <a:pt x="1423275" y="234916"/>
                        <a:pt x="1423153" y="234916"/>
                        <a:pt x="1423031" y="234916"/>
                      </a:cubicBezTo>
                      <a:cubicBezTo>
                        <a:pt x="1420341" y="234916"/>
                        <a:pt x="1418044" y="232817"/>
                        <a:pt x="1417809" y="230135"/>
                      </a:cubicBezTo>
                      <a:cubicBezTo>
                        <a:pt x="1417716" y="229039"/>
                        <a:pt x="1417688" y="227736"/>
                        <a:pt x="1417716" y="226039"/>
                      </a:cubicBezTo>
                      <a:cubicBezTo>
                        <a:pt x="1417781" y="222589"/>
                        <a:pt x="1417088" y="218990"/>
                        <a:pt x="1415654" y="215343"/>
                      </a:cubicBezTo>
                      <a:cubicBezTo>
                        <a:pt x="1415381" y="214678"/>
                        <a:pt x="1412916" y="213318"/>
                        <a:pt x="1408173" y="213056"/>
                      </a:cubicBezTo>
                      <a:cubicBezTo>
                        <a:pt x="1406570" y="212972"/>
                        <a:pt x="1405061" y="212137"/>
                        <a:pt x="1404151" y="210825"/>
                      </a:cubicBezTo>
                      <a:lnTo>
                        <a:pt x="1404161" y="210797"/>
                      </a:lnTo>
                      <a:cubicBezTo>
                        <a:pt x="1403233" y="209475"/>
                        <a:pt x="1402961" y="207816"/>
                        <a:pt x="1403430" y="206260"/>
                      </a:cubicBezTo>
                      <a:cubicBezTo>
                        <a:pt x="1403495" y="206063"/>
                        <a:pt x="1403542" y="205885"/>
                        <a:pt x="1403589" y="205697"/>
                      </a:cubicBezTo>
                      <a:cubicBezTo>
                        <a:pt x="1403758" y="204881"/>
                        <a:pt x="1403542" y="204244"/>
                        <a:pt x="1403448" y="204104"/>
                      </a:cubicBezTo>
                      <a:cubicBezTo>
                        <a:pt x="1403101" y="203597"/>
                        <a:pt x="1402651" y="203278"/>
                        <a:pt x="1402108" y="203166"/>
                      </a:cubicBezTo>
                      <a:cubicBezTo>
                        <a:pt x="1402052" y="203147"/>
                        <a:pt x="1401911" y="203138"/>
                        <a:pt x="1401695" y="203138"/>
                      </a:cubicBezTo>
                      <a:close/>
                      <a:moveTo>
                        <a:pt x="325869" y="202950"/>
                      </a:moveTo>
                      <a:lnTo>
                        <a:pt x="384514" y="322658"/>
                      </a:lnTo>
                      <a:lnTo>
                        <a:pt x="475846" y="246343"/>
                      </a:lnTo>
                      <a:cubicBezTo>
                        <a:pt x="474431" y="243737"/>
                        <a:pt x="473896" y="240447"/>
                        <a:pt x="474272" y="236557"/>
                      </a:cubicBezTo>
                      <a:cubicBezTo>
                        <a:pt x="474365" y="235591"/>
                        <a:pt x="474721" y="234691"/>
                        <a:pt x="475293" y="233923"/>
                      </a:cubicBezTo>
                      <a:lnTo>
                        <a:pt x="433709" y="225308"/>
                      </a:lnTo>
                      <a:cubicBezTo>
                        <a:pt x="433241" y="225908"/>
                        <a:pt x="432641" y="226376"/>
                        <a:pt x="431985" y="226723"/>
                      </a:cubicBezTo>
                      <a:cubicBezTo>
                        <a:pt x="433025" y="226976"/>
                        <a:pt x="433953" y="227557"/>
                        <a:pt x="434666" y="228382"/>
                      </a:cubicBezTo>
                      <a:cubicBezTo>
                        <a:pt x="435219" y="229020"/>
                        <a:pt x="436409" y="229423"/>
                        <a:pt x="438022" y="229517"/>
                      </a:cubicBezTo>
                      <a:cubicBezTo>
                        <a:pt x="439690" y="229639"/>
                        <a:pt x="441312" y="229864"/>
                        <a:pt x="442962" y="230098"/>
                      </a:cubicBezTo>
                      <a:cubicBezTo>
                        <a:pt x="445174" y="230407"/>
                        <a:pt x="447461" y="230735"/>
                        <a:pt x="449636" y="230735"/>
                      </a:cubicBezTo>
                      <a:cubicBezTo>
                        <a:pt x="451239" y="230735"/>
                        <a:pt x="452645" y="230548"/>
                        <a:pt x="453930" y="230182"/>
                      </a:cubicBezTo>
                      <a:cubicBezTo>
                        <a:pt x="455851" y="229667"/>
                        <a:pt x="457811" y="230229"/>
                        <a:pt x="459123" y="231560"/>
                      </a:cubicBezTo>
                      <a:cubicBezTo>
                        <a:pt x="460473" y="232938"/>
                        <a:pt x="460960" y="234935"/>
                        <a:pt x="460388" y="236772"/>
                      </a:cubicBezTo>
                      <a:cubicBezTo>
                        <a:pt x="460341" y="236941"/>
                        <a:pt x="460323" y="237175"/>
                        <a:pt x="460360" y="237410"/>
                      </a:cubicBezTo>
                      <a:cubicBezTo>
                        <a:pt x="460379" y="237550"/>
                        <a:pt x="460416" y="237654"/>
                        <a:pt x="460445" y="237719"/>
                      </a:cubicBezTo>
                      <a:cubicBezTo>
                        <a:pt x="461916" y="238741"/>
                        <a:pt x="462769" y="240466"/>
                        <a:pt x="462685" y="242266"/>
                      </a:cubicBezTo>
                      <a:cubicBezTo>
                        <a:pt x="462610" y="244093"/>
                        <a:pt x="461551" y="245772"/>
                        <a:pt x="459910" y="246653"/>
                      </a:cubicBezTo>
                      <a:cubicBezTo>
                        <a:pt x="458382" y="247468"/>
                        <a:pt x="457426" y="248837"/>
                        <a:pt x="456976" y="250833"/>
                      </a:cubicBezTo>
                      <a:cubicBezTo>
                        <a:pt x="456479" y="253093"/>
                        <a:pt x="454520" y="254771"/>
                        <a:pt x="452214" y="254930"/>
                      </a:cubicBezTo>
                      <a:cubicBezTo>
                        <a:pt x="452101" y="254930"/>
                        <a:pt x="451980" y="254930"/>
                        <a:pt x="451858" y="254930"/>
                      </a:cubicBezTo>
                      <a:cubicBezTo>
                        <a:pt x="449674" y="254930"/>
                        <a:pt x="447696" y="253552"/>
                        <a:pt x="446946" y="251499"/>
                      </a:cubicBezTo>
                      <a:cubicBezTo>
                        <a:pt x="446674" y="250777"/>
                        <a:pt x="446440" y="249980"/>
                        <a:pt x="446224" y="249230"/>
                      </a:cubicBezTo>
                      <a:lnTo>
                        <a:pt x="446130" y="248921"/>
                      </a:lnTo>
                      <a:cubicBezTo>
                        <a:pt x="445905" y="248171"/>
                        <a:pt x="445671" y="247393"/>
                        <a:pt x="445352" y="246662"/>
                      </a:cubicBezTo>
                      <a:cubicBezTo>
                        <a:pt x="444321" y="244244"/>
                        <a:pt x="443440" y="244244"/>
                        <a:pt x="442981" y="244244"/>
                      </a:cubicBezTo>
                      <a:cubicBezTo>
                        <a:pt x="442521" y="244244"/>
                        <a:pt x="441959" y="244375"/>
                        <a:pt x="441237" y="244646"/>
                      </a:cubicBezTo>
                      <a:cubicBezTo>
                        <a:pt x="438987" y="245518"/>
                        <a:pt x="436672" y="245940"/>
                        <a:pt x="434160" y="245940"/>
                      </a:cubicBezTo>
                      <a:cubicBezTo>
                        <a:pt x="430803" y="245940"/>
                        <a:pt x="427251" y="245181"/>
                        <a:pt x="422976" y="243559"/>
                      </a:cubicBezTo>
                      <a:lnTo>
                        <a:pt x="422414" y="243344"/>
                      </a:lnTo>
                      <a:lnTo>
                        <a:pt x="422620" y="242800"/>
                      </a:lnTo>
                      <a:lnTo>
                        <a:pt x="422385" y="243344"/>
                      </a:lnTo>
                      <a:cubicBezTo>
                        <a:pt x="419807" y="242378"/>
                        <a:pt x="414999" y="240597"/>
                        <a:pt x="415205" y="235816"/>
                      </a:cubicBezTo>
                      <a:cubicBezTo>
                        <a:pt x="415252" y="234654"/>
                        <a:pt x="415683" y="233557"/>
                        <a:pt x="416433" y="232657"/>
                      </a:cubicBezTo>
                      <a:cubicBezTo>
                        <a:pt x="417811" y="231035"/>
                        <a:pt x="419892" y="230342"/>
                        <a:pt x="423389" y="230351"/>
                      </a:cubicBezTo>
                      <a:lnTo>
                        <a:pt x="424242" y="230351"/>
                      </a:lnTo>
                      <a:cubicBezTo>
                        <a:pt x="425591" y="230342"/>
                        <a:pt x="425882" y="229779"/>
                        <a:pt x="426013" y="229507"/>
                      </a:cubicBezTo>
                      <a:cubicBezTo>
                        <a:pt x="426519" y="228467"/>
                        <a:pt x="427344" y="227651"/>
                        <a:pt x="428347" y="227145"/>
                      </a:cubicBezTo>
                      <a:cubicBezTo>
                        <a:pt x="426969" y="226807"/>
                        <a:pt x="425779" y="225954"/>
                        <a:pt x="425057" y="224708"/>
                      </a:cubicBezTo>
                      <a:cubicBezTo>
                        <a:pt x="424823" y="224295"/>
                        <a:pt x="424607" y="223967"/>
                        <a:pt x="424391" y="223695"/>
                      </a:cubicBezTo>
                      <a:cubicBezTo>
                        <a:pt x="424270" y="223545"/>
                        <a:pt x="424157" y="223414"/>
                        <a:pt x="424045" y="223292"/>
                      </a:cubicBezTo>
                      <a:lnTo>
                        <a:pt x="420061" y="222467"/>
                      </a:lnTo>
                      <a:cubicBezTo>
                        <a:pt x="418983" y="222411"/>
                        <a:pt x="417848" y="222177"/>
                        <a:pt x="416752" y="221783"/>
                      </a:cubicBezTo>
                      <a:close/>
                      <a:moveTo>
                        <a:pt x="859335" y="202257"/>
                      </a:moveTo>
                      <a:lnTo>
                        <a:pt x="884954" y="286240"/>
                      </a:lnTo>
                      <a:lnTo>
                        <a:pt x="928000" y="250337"/>
                      </a:lnTo>
                      <a:lnTo>
                        <a:pt x="928010" y="250346"/>
                      </a:lnTo>
                      <a:cubicBezTo>
                        <a:pt x="927897" y="249455"/>
                        <a:pt x="928000" y="248546"/>
                        <a:pt x="928338" y="247721"/>
                      </a:cubicBezTo>
                      <a:cubicBezTo>
                        <a:pt x="928929" y="246212"/>
                        <a:pt x="930194" y="245068"/>
                        <a:pt x="931759" y="244618"/>
                      </a:cubicBezTo>
                      <a:cubicBezTo>
                        <a:pt x="931741" y="244365"/>
                        <a:pt x="931675" y="243868"/>
                        <a:pt x="931656" y="243681"/>
                      </a:cubicBezTo>
                      <a:lnTo>
                        <a:pt x="931572" y="243053"/>
                      </a:lnTo>
                      <a:cubicBezTo>
                        <a:pt x="931366" y="241244"/>
                        <a:pt x="932134" y="239444"/>
                        <a:pt x="933559" y="238328"/>
                      </a:cubicBezTo>
                      <a:cubicBezTo>
                        <a:pt x="933747" y="238188"/>
                        <a:pt x="933869" y="238066"/>
                        <a:pt x="933962" y="237972"/>
                      </a:cubicBezTo>
                      <a:cubicBezTo>
                        <a:pt x="932950" y="236735"/>
                        <a:pt x="932500" y="235047"/>
                        <a:pt x="932791" y="233529"/>
                      </a:cubicBezTo>
                      <a:cubicBezTo>
                        <a:pt x="933119" y="231729"/>
                        <a:pt x="934215" y="230257"/>
                        <a:pt x="935715" y="229582"/>
                      </a:cubicBezTo>
                      <a:cubicBezTo>
                        <a:pt x="936081" y="229423"/>
                        <a:pt x="936456" y="229207"/>
                        <a:pt x="936878" y="228917"/>
                      </a:cubicBezTo>
                      <a:cubicBezTo>
                        <a:pt x="937862" y="228167"/>
                        <a:pt x="939390" y="227661"/>
                        <a:pt x="941406" y="227436"/>
                      </a:cubicBezTo>
                      <a:cubicBezTo>
                        <a:pt x="942315" y="227332"/>
                        <a:pt x="942868" y="227267"/>
                        <a:pt x="943168" y="224745"/>
                      </a:cubicBezTo>
                      <a:cubicBezTo>
                        <a:pt x="943206" y="224426"/>
                        <a:pt x="943187" y="224220"/>
                        <a:pt x="943168" y="224127"/>
                      </a:cubicBezTo>
                      <a:cubicBezTo>
                        <a:pt x="942409" y="222898"/>
                        <a:pt x="942174" y="221399"/>
                        <a:pt x="942549" y="220002"/>
                      </a:cubicBezTo>
                      <a:cubicBezTo>
                        <a:pt x="942943" y="218577"/>
                        <a:pt x="943918" y="217368"/>
                        <a:pt x="945221" y="216693"/>
                      </a:cubicBezTo>
                      <a:cubicBezTo>
                        <a:pt x="945699" y="216440"/>
                        <a:pt x="946149" y="216196"/>
                        <a:pt x="946589" y="215952"/>
                      </a:cubicBezTo>
                      <a:lnTo>
                        <a:pt x="947639" y="215352"/>
                      </a:lnTo>
                      <a:cubicBezTo>
                        <a:pt x="948455" y="214902"/>
                        <a:pt x="948980" y="214555"/>
                        <a:pt x="949308" y="214302"/>
                      </a:cubicBezTo>
                      <a:cubicBezTo>
                        <a:pt x="949139" y="213852"/>
                        <a:pt x="948792" y="213084"/>
                        <a:pt x="948099" y="211818"/>
                      </a:cubicBezTo>
                      <a:lnTo>
                        <a:pt x="947911" y="211462"/>
                      </a:lnTo>
                      <a:close/>
                      <a:moveTo>
                        <a:pt x="1446654" y="202219"/>
                      </a:moveTo>
                      <a:cubicBezTo>
                        <a:pt x="1446644" y="202322"/>
                        <a:pt x="1446644" y="202425"/>
                        <a:pt x="1446644" y="202538"/>
                      </a:cubicBezTo>
                      <a:cubicBezTo>
                        <a:pt x="1446691" y="202932"/>
                        <a:pt x="1446766" y="203054"/>
                        <a:pt x="1446766" y="203054"/>
                      </a:cubicBezTo>
                      <a:cubicBezTo>
                        <a:pt x="1446869" y="203203"/>
                        <a:pt x="1446973" y="203354"/>
                        <a:pt x="1447057" y="203513"/>
                      </a:cubicBezTo>
                      <a:cubicBezTo>
                        <a:pt x="1447076" y="203494"/>
                        <a:pt x="1447094" y="203485"/>
                        <a:pt x="1447113" y="203466"/>
                      </a:cubicBezTo>
                      <a:cubicBezTo>
                        <a:pt x="1447113" y="203447"/>
                        <a:pt x="1447113" y="203400"/>
                        <a:pt x="1447113" y="203400"/>
                      </a:cubicBezTo>
                      <a:lnTo>
                        <a:pt x="1447122" y="203400"/>
                      </a:lnTo>
                      <a:cubicBezTo>
                        <a:pt x="1447104" y="203072"/>
                        <a:pt x="1447132" y="202726"/>
                        <a:pt x="1447188" y="202388"/>
                      </a:cubicBezTo>
                      <a:cubicBezTo>
                        <a:pt x="1447085" y="202332"/>
                        <a:pt x="1446991" y="202276"/>
                        <a:pt x="1446888" y="202219"/>
                      </a:cubicBezTo>
                      <a:cubicBezTo>
                        <a:pt x="1446794" y="202219"/>
                        <a:pt x="1446719" y="202219"/>
                        <a:pt x="1446654" y="202219"/>
                      </a:cubicBezTo>
                      <a:close/>
                      <a:moveTo>
                        <a:pt x="957585" y="202088"/>
                      </a:moveTo>
                      <a:lnTo>
                        <a:pt x="956653" y="202246"/>
                      </a:lnTo>
                      <a:lnTo>
                        <a:pt x="956648" y="202238"/>
                      </a:lnTo>
                      <a:lnTo>
                        <a:pt x="956648" y="202247"/>
                      </a:lnTo>
                      <a:lnTo>
                        <a:pt x="956653" y="202246"/>
                      </a:lnTo>
                      <a:lnTo>
                        <a:pt x="957707" y="204244"/>
                      </a:lnTo>
                      <a:cubicBezTo>
                        <a:pt x="957735" y="204319"/>
                        <a:pt x="957764" y="204375"/>
                        <a:pt x="957829" y="204441"/>
                      </a:cubicBezTo>
                      <a:cubicBezTo>
                        <a:pt x="957942" y="204563"/>
                        <a:pt x="958392" y="204778"/>
                        <a:pt x="959376" y="204778"/>
                      </a:cubicBezTo>
                      <a:cubicBezTo>
                        <a:pt x="958720" y="202810"/>
                        <a:pt x="958185" y="202238"/>
                        <a:pt x="957585" y="202088"/>
                      </a:cubicBezTo>
                      <a:close/>
                      <a:moveTo>
                        <a:pt x="314649" y="191017"/>
                      </a:moveTo>
                      <a:cubicBezTo>
                        <a:pt x="314030" y="191345"/>
                        <a:pt x="313355" y="191551"/>
                        <a:pt x="312661" y="191608"/>
                      </a:cubicBezTo>
                      <a:lnTo>
                        <a:pt x="315352" y="192845"/>
                      </a:lnTo>
                      <a:close/>
                      <a:moveTo>
                        <a:pt x="2052347" y="187924"/>
                      </a:moveTo>
                      <a:lnTo>
                        <a:pt x="2011373" y="211584"/>
                      </a:lnTo>
                      <a:lnTo>
                        <a:pt x="2082420" y="215868"/>
                      </a:lnTo>
                      <a:cubicBezTo>
                        <a:pt x="2082288" y="215606"/>
                        <a:pt x="2082138" y="215324"/>
                        <a:pt x="2081960" y="215043"/>
                      </a:cubicBezTo>
                      <a:cubicBezTo>
                        <a:pt x="2080085" y="211987"/>
                        <a:pt x="2078135" y="209109"/>
                        <a:pt x="2074892" y="207310"/>
                      </a:cubicBezTo>
                      <a:cubicBezTo>
                        <a:pt x="2074423" y="207047"/>
                        <a:pt x="2073871" y="206822"/>
                        <a:pt x="2073289" y="206578"/>
                      </a:cubicBezTo>
                      <a:lnTo>
                        <a:pt x="2073177" y="206531"/>
                      </a:lnTo>
                      <a:cubicBezTo>
                        <a:pt x="2070702" y="205491"/>
                        <a:pt x="2068996" y="204685"/>
                        <a:pt x="2067965" y="202960"/>
                      </a:cubicBezTo>
                      <a:cubicBezTo>
                        <a:pt x="2067646" y="202435"/>
                        <a:pt x="2067430" y="201863"/>
                        <a:pt x="2067318" y="201282"/>
                      </a:cubicBezTo>
                      <a:cubicBezTo>
                        <a:pt x="2067027" y="199838"/>
                        <a:pt x="2066062" y="199154"/>
                        <a:pt x="2064074" y="198038"/>
                      </a:cubicBezTo>
                      <a:cubicBezTo>
                        <a:pt x="2062509" y="197167"/>
                        <a:pt x="2060400" y="195995"/>
                        <a:pt x="2059378" y="193614"/>
                      </a:cubicBezTo>
                      <a:lnTo>
                        <a:pt x="2058468" y="193792"/>
                      </a:lnTo>
                      <a:cubicBezTo>
                        <a:pt x="2058178" y="193848"/>
                        <a:pt x="2057869" y="193876"/>
                        <a:pt x="2057531" y="193876"/>
                      </a:cubicBezTo>
                      <a:cubicBezTo>
                        <a:pt x="2055253" y="193876"/>
                        <a:pt x="2053257" y="192423"/>
                        <a:pt x="2052544" y="190267"/>
                      </a:cubicBezTo>
                      <a:cubicBezTo>
                        <a:pt x="2052300" y="189508"/>
                        <a:pt x="2052235" y="188711"/>
                        <a:pt x="2052338" y="187933"/>
                      </a:cubicBezTo>
                      <a:close/>
                      <a:moveTo>
                        <a:pt x="531801" y="186695"/>
                      </a:moveTo>
                      <a:lnTo>
                        <a:pt x="535335" y="203100"/>
                      </a:lnTo>
                      <a:cubicBezTo>
                        <a:pt x="535785" y="202782"/>
                        <a:pt x="536301" y="202360"/>
                        <a:pt x="536882" y="201844"/>
                      </a:cubicBezTo>
                      <a:cubicBezTo>
                        <a:pt x="537004" y="201732"/>
                        <a:pt x="537107" y="201619"/>
                        <a:pt x="537210" y="201497"/>
                      </a:cubicBezTo>
                      <a:lnTo>
                        <a:pt x="537294" y="201404"/>
                      </a:lnTo>
                      <a:cubicBezTo>
                        <a:pt x="538232" y="200344"/>
                        <a:pt x="539591" y="199660"/>
                        <a:pt x="540941" y="199566"/>
                      </a:cubicBezTo>
                      <a:cubicBezTo>
                        <a:pt x="542197" y="199472"/>
                        <a:pt x="543303" y="199210"/>
                        <a:pt x="544325" y="198760"/>
                      </a:cubicBezTo>
                      <a:lnTo>
                        <a:pt x="544394" y="198726"/>
                      </a:lnTo>
                      <a:lnTo>
                        <a:pt x="544400" y="198732"/>
                      </a:lnTo>
                      <a:lnTo>
                        <a:pt x="544400" y="198723"/>
                      </a:lnTo>
                      <a:lnTo>
                        <a:pt x="544394" y="198726"/>
                      </a:lnTo>
                      <a:close/>
                      <a:moveTo>
                        <a:pt x="321229" y="186349"/>
                      </a:moveTo>
                      <a:cubicBezTo>
                        <a:pt x="320498" y="186639"/>
                        <a:pt x="319813" y="186939"/>
                        <a:pt x="319223" y="187211"/>
                      </a:cubicBezTo>
                      <a:lnTo>
                        <a:pt x="319214" y="187220"/>
                      </a:lnTo>
                      <a:lnTo>
                        <a:pt x="320226" y="189845"/>
                      </a:lnTo>
                      <a:close/>
                      <a:moveTo>
                        <a:pt x="1471880" y="185102"/>
                      </a:moveTo>
                      <a:lnTo>
                        <a:pt x="1471402" y="185327"/>
                      </a:lnTo>
                      <a:cubicBezTo>
                        <a:pt x="1466649" y="187502"/>
                        <a:pt x="1461756" y="189752"/>
                        <a:pt x="1456403" y="190736"/>
                      </a:cubicBezTo>
                      <a:cubicBezTo>
                        <a:pt x="1454275" y="191139"/>
                        <a:pt x="1453647" y="191936"/>
                        <a:pt x="1453385" y="192620"/>
                      </a:cubicBezTo>
                      <a:cubicBezTo>
                        <a:pt x="1453441" y="192986"/>
                        <a:pt x="1453656" y="193904"/>
                        <a:pt x="1454406" y="195667"/>
                      </a:cubicBezTo>
                      <a:cubicBezTo>
                        <a:pt x="1454809" y="196595"/>
                        <a:pt x="1454922" y="197626"/>
                        <a:pt x="1454753" y="198620"/>
                      </a:cubicBezTo>
                      <a:cubicBezTo>
                        <a:pt x="1455662" y="199098"/>
                        <a:pt x="1456422" y="199829"/>
                        <a:pt x="1456928" y="200729"/>
                      </a:cubicBezTo>
                      <a:cubicBezTo>
                        <a:pt x="1458531" y="203597"/>
                        <a:pt x="1459993" y="205819"/>
                        <a:pt x="1460303" y="206222"/>
                      </a:cubicBezTo>
                      <a:cubicBezTo>
                        <a:pt x="1460424" y="206381"/>
                        <a:pt x="1460621" y="206672"/>
                        <a:pt x="1460734" y="206841"/>
                      </a:cubicBezTo>
                      <a:cubicBezTo>
                        <a:pt x="1460771" y="206906"/>
                        <a:pt x="1460809" y="206972"/>
                        <a:pt x="1460846" y="207037"/>
                      </a:cubicBezTo>
                      <a:cubicBezTo>
                        <a:pt x="1461249" y="206944"/>
                        <a:pt x="1461652" y="206897"/>
                        <a:pt x="1462056" y="206897"/>
                      </a:cubicBezTo>
                      <a:cubicBezTo>
                        <a:pt x="1462337" y="206897"/>
                        <a:pt x="1462637" y="206925"/>
                        <a:pt x="1462974" y="206981"/>
                      </a:cubicBezTo>
                      <a:cubicBezTo>
                        <a:pt x="1463518" y="207085"/>
                        <a:pt x="1464062" y="207225"/>
                        <a:pt x="1464615" y="207431"/>
                      </a:cubicBezTo>
                      <a:lnTo>
                        <a:pt x="1471889" y="185121"/>
                      </a:lnTo>
                      <a:close/>
                      <a:moveTo>
                        <a:pt x="327791" y="184230"/>
                      </a:moveTo>
                      <a:cubicBezTo>
                        <a:pt x="327735" y="184249"/>
                        <a:pt x="327688" y="184258"/>
                        <a:pt x="327631" y="184267"/>
                      </a:cubicBezTo>
                      <a:lnTo>
                        <a:pt x="325016" y="193398"/>
                      </a:lnTo>
                      <a:lnTo>
                        <a:pt x="325026" y="193407"/>
                      </a:lnTo>
                      <a:lnTo>
                        <a:pt x="345705" y="184502"/>
                      </a:lnTo>
                      <a:cubicBezTo>
                        <a:pt x="345620" y="184511"/>
                        <a:pt x="345546" y="184530"/>
                        <a:pt x="345461" y="184530"/>
                      </a:cubicBezTo>
                      <a:cubicBezTo>
                        <a:pt x="342236" y="184914"/>
                        <a:pt x="338900" y="185308"/>
                        <a:pt x="336143" y="187127"/>
                      </a:cubicBezTo>
                      <a:cubicBezTo>
                        <a:pt x="335056" y="187980"/>
                        <a:pt x="333612" y="188402"/>
                        <a:pt x="332112" y="188167"/>
                      </a:cubicBezTo>
                      <a:cubicBezTo>
                        <a:pt x="330191" y="187858"/>
                        <a:pt x="328597" y="186536"/>
                        <a:pt x="327969" y="184699"/>
                      </a:cubicBezTo>
                      <a:cubicBezTo>
                        <a:pt x="327913" y="184549"/>
                        <a:pt x="327856" y="184389"/>
                        <a:pt x="327791" y="184230"/>
                      </a:cubicBezTo>
                      <a:close/>
                      <a:moveTo>
                        <a:pt x="371512" y="182018"/>
                      </a:moveTo>
                      <a:cubicBezTo>
                        <a:pt x="369693" y="184914"/>
                        <a:pt x="366469" y="187239"/>
                        <a:pt x="363122" y="187923"/>
                      </a:cubicBezTo>
                      <a:cubicBezTo>
                        <a:pt x="362728" y="187989"/>
                        <a:pt x="362381" y="188027"/>
                        <a:pt x="362073" y="188027"/>
                      </a:cubicBezTo>
                      <a:cubicBezTo>
                        <a:pt x="360601" y="188027"/>
                        <a:pt x="359185" y="187399"/>
                        <a:pt x="358182" y="186302"/>
                      </a:cubicBezTo>
                      <a:cubicBezTo>
                        <a:pt x="358097" y="186208"/>
                        <a:pt x="358004" y="186095"/>
                        <a:pt x="357919" y="185983"/>
                      </a:cubicBezTo>
                      <a:lnTo>
                        <a:pt x="330931" y="197598"/>
                      </a:lnTo>
                      <a:lnTo>
                        <a:pt x="404612" y="212859"/>
                      </a:lnTo>
                      <a:cubicBezTo>
                        <a:pt x="401547" y="210431"/>
                        <a:pt x="398453" y="207497"/>
                        <a:pt x="397450" y="202397"/>
                      </a:cubicBezTo>
                      <a:cubicBezTo>
                        <a:pt x="397066" y="200410"/>
                        <a:pt x="394525" y="200251"/>
                        <a:pt x="393757" y="200251"/>
                      </a:cubicBezTo>
                      <a:cubicBezTo>
                        <a:pt x="392266" y="200251"/>
                        <a:pt x="390692" y="200719"/>
                        <a:pt x="389445" y="201553"/>
                      </a:cubicBezTo>
                      <a:cubicBezTo>
                        <a:pt x="387626" y="202763"/>
                        <a:pt x="385105" y="202688"/>
                        <a:pt x="383361" y="201375"/>
                      </a:cubicBezTo>
                      <a:lnTo>
                        <a:pt x="383351" y="201385"/>
                      </a:lnTo>
                      <a:cubicBezTo>
                        <a:pt x="381571" y="200026"/>
                        <a:pt x="380839" y="197701"/>
                        <a:pt x="381523" y="195582"/>
                      </a:cubicBezTo>
                      <a:cubicBezTo>
                        <a:pt x="381589" y="195385"/>
                        <a:pt x="381655" y="195188"/>
                        <a:pt x="381711" y="194982"/>
                      </a:cubicBezTo>
                      <a:lnTo>
                        <a:pt x="378758" y="197326"/>
                      </a:lnTo>
                      <a:cubicBezTo>
                        <a:pt x="377202" y="198563"/>
                        <a:pt x="375037" y="198816"/>
                        <a:pt x="373228" y="197954"/>
                      </a:cubicBezTo>
                      <a:cubicBezTo>
                        <a:pt x="371428" y="197091"/>
                        <a:pt x="370256" y="195245"/>
                        <a:pt x="370247" y="193248"/>
                      </a:cubicBezTo>
                      <a:cubicBezTo>
                        <a:pt x="370237" y="191120"/>
                        <a:pt x="370603" y="188992"/>
                        <a:pt x="370903" y="187277"/>
                      </a:cubicBezTo>
                      <a:lnTo>
                        <a:pt x="370921" y="187174"/>
                      </a:lnTo>
                      <a:cubicBezTo>
                        <a:pt x="371240" y="185299"/>
                        <a:pt x="371531" y="183611"/>
                        <a:pt x="371512" y="182018"/>
                      </a:cubicBezTo>
                      <a:close/>
                      <a:moveTo>
                        <a:pt x="128421" y="181718"/>
                      </a:moveTo>
                      <a:cubicBezTo>
                        <a:pt x="126705" y="181718"/>
                        <a:pt x="125768" y="182046"/>
                        <a:pt x="124971" y="182946"/>
                      </a:cubicBezTo>
                      <a:cubicBezTo>
                        <a:pt x="124465" y="183518"/>
                        <a:pt x="122909" y="185252"/>
                        <a:pt x="120078" y="185252"/>
                      </a:cubicBezTo>
                      <a:cubicBezTo>
                        <a:pt x="119965" y="185252"/>
                        <a:pt x="119393" y="185252"/>
                        <a:pt x="119084" y="185196"/>
                      </a:cubicBezTo>
                      <a:cubicBezTo>
                        <a:pt x="118719" y="185149"/>
                        <a:pt x="118306" y="185120"/>
                        <a:pt x="117809" y="185120"/>
                      </a:cubicBezTo>
                      <a:cubicBezTo>
                        <a:pt x="114322" y="185120"/>
                        <a:pt x="111069" y="186902"/>
                        <a:pt x="107929" y="188626"/>
                      </a:cubicBezTo>
                      <a:lnTo>
                        <a:pt x="107807" y="188692"/>
                      </a:lnTo>
                      <a:cubicBezTo>
                        <a:pt x="107057" y="189105"/>
                        <a:pt x="105745" y="189836"/>
                        <a:pt x="105257" y="190220"/>
                      </a:cubicBezTo>
                      <a:cubicBezTo>
                        <a:pt x="105529" y="190811"/>
                        <a:pt x="106457" y="192161"/>
                        <a:pt x="106785" y="192639"/>
                      </a:cubicBezTo>
                      <a:cubicBezTo>
                        <a:pt x="106888" y="192798"/>
                        <a:pt x="107039" y="192948"/>
                        <a:pt x="107151" y="193051"/>
                      </a:cubicBezTo>
                      <a:cubicBezTo>
                        <a:pt x="109026" y="194851"/>
                        <a:pt x="109316" y="197701"/>
                        <a:pt x="107844" y="199829"/>
                      </a:cubicBezTo>
                      <a:cubicBezTo>
                        <a:pt x="107638" y="200138"/>
                        <a:pt x="107367" y="200513"/>
                        <a:pt x="106991" y="200991"/>
                      </a:cubicBezTo>
                      <a:cubicBezTo>
                        <a:pt x="106101" y="202125"/>
                        <a:pt x="105510" y="203588"/>
                        <a:pt x="105060" y="204881"/>
                      </a:cubicBezTo>
                      <a:lnTo>
                        <a:pt x="105070" y="204872"/>
                      </a:lnTo>
                      <a:cubicBezTo>
                        <a:pt x="104348" y="206897"/>
                        <a:pt x="104470" y="208809"/>
                        <a:pt x="105388" y="210103"/>
                      </a:cubicBezTo>
                      <a:cubicBezTo>
                        <a:pt x="106429" y="211593"/>
                        <a:pt x="108191" y="211865"/>
                        <a:pt x="109457" y="211884"/>
                      </a:cubicBezTo>
                      <a:cubicBezTo>
                        <a:pt x="109626" y="211884"/>
                        <a:pt x="109794" y="211884"/>
                        <a:pt x="109954" y="211865"/>
                      </a:cubicBezTo>
                      <a:lnTo>
                        <a:pt x="111069" y="211771"/>
                      </a:lnTo>
                      <a:cubicBezTo>
                        <a:pt x="112100" y="211687"/>
                        <a:pt x="112775" y="211631"/>
                        <a:pt x="113450" y="211631"/>
                      </a:cubicBezTo>
                      <a:cubicBezTo>
                        <a:pt x="114753" y="211631"/>
                        <a:pt x="116675" y="211790"/>
                        <a:pt x="118353" y="213159"/>
                      </a:cubicBezTo>
                      <a:cubicBezTo>
                        <a:pt x="119206" y="213749"/>
                        <a:pt x="120284" y="214087"/>
                        <a:pt x="121362" y="214087"/>
                      </a:cubicBezTo>
                      <a:cubicBezTo>
                        <a:pt x="121915" y="214087"/>
                        <a:pt x="122496" y="214002"/>
                        <a:pt x="123200" y="213815"/>
                      </a:cubicBezTo>
                      <a:lnTo>
                        <a:pt x="140467" y="194148"/>
                      </a:lnTo>
                      <a:cubicBezTo>
                        <a:pt x="137945" y="193717"/>
                        <a:pt x="135236" y="192592"/>
                        <a:pt x="133436" y="191176"/>
                      </a:cubicBezTo>
                      <a:cubicBezTo>
                        <a:pt x="132283" y="190286"/>
                        <a:pt x="131561" y="188936"/>
                        <a:pt x="131449" y="187473"/>
                      </a:cubicBezTo>
                      <a:cubicBezTo>
                        <a:pt x="131327" y="186021"/>
                        <a:pt x="131824" y="184567"/>
                        <a:pt x="132808" y="183508"/>
                      </a:cubicBezTo>
                      <a:cubicBezTo>
                        <a:pt x="133024" y="183265"/>
                        <a:pt x="133352" y="182899"/>
                        <a:pt x="133483" y="182664"/>
                      </a:cubicBezTo>
                      <a:cubicBezTo>
                        <a:pt x="133755" y="182158"/>
                        <a:pt x="133755" y="181896"/>
                        <a:pt x="133736" y="181849"/>
                      </a:cubicBezTo>
                      <a:cubicBezTo>
                        <a:pt x="133727" y="181840"/>
                        <a:pt x="133633" y="181793"/>
                        <a:pt x="133446" y="181793"/>
                      </a:cubicBezTo>
                      <a:cubicBezTo>
                        <a:pt x="132845" y="181840"/>
                        <a:pt x="132433" y="181858"/>
                        <a:pt x="132011" y="181858"/>
                      </a:cubicBezTo>
                      <a:cubicBezTo>
                        <a:pt x="131374" y="181858"/>
                        <a:pt x="130736" y="181821"/>
                        <a:pt x="130099" y="181783"/>
                      </a:cubicBezTo>
                      <a:cubicBezTo>
                        <a:pt x="129527" y="181746"/>
                        <a:pt x="128965" y="181718"/>
                        <a:pt x="128421" y="181718"/>
                      </a:cubicBezTo>
                      <a:close/>
                      <a:moveTo>
                        <a:pt x="618203" y="181258"/>
                      </a:moveTo>
                      <a:cubicBezTo>
                        <a:pt x="613722" y="179102"/>
                        <a:pt x="609269" y="179590"/>
                        <a:pt x="604582" y="182693"/>
                      </a:cubicBezTo>
                      <a:cubicBezTo>
                        <a:pt x="593117" y="190220"/>
                        <a:pt x="585899" y="201422"/>
                        <a:pt x="580341" y="211387"/>
                      </a:cubicBezTo>
                      <a:cubicBezTo>
                        <a:pt x="579797" y="212381"/>
                        <a:pt x="579600" y="213168"/>
                        <a:pt x="579797" y="213674"/>
                      </a:cubicBezTo>
                      <a:cubicBezTo>
                        <a:pt x="579881" y="213899"/>
                        <a:pt x="580022" y="214077"/>
                        <a:pt x="580237" y="214265"/>
                      </a:cubicBezTo>
                      <a:cubicBezTo>
                        <a:pt x="581494" y="215324"/>
                        <a:pt x="582168" y="216880"/>
                        <a:pt x="582093" y="218521"/>
                      </a:cubicBezTo>
                      <a:lnTo>
                        <a:pt x="582084" y="218521"/>
                      </a:lnTo>
                      <a:cubicBezTo>
                        <a:pt x="582018" y="220124"/>
                        <a:pt x="581203" y="221614"/>
                        <a:pt x="579900" y="222542"/>
                      </a:cubicBezTo>
                      <a:cubicBezTo>
                        <a:pt x="579656" y="222833"/>
                        <a:pt x="579478" y="223320"/>
                        <a:pt x="579384" y="223930"/>
                      </a:cubicBezTo>
                      <a:lnTo>
                        <a:pt x="590361" y="234410"/>
                      </a:lnTo>
                      <a:cubicBezTo>
                        <a:pt x="590980" y="234822"/>
                        <a:pt x="591580" y="235254"/>
                        <a:pt x="592152" y="235666"/>
                      </a:cubicBezTo>
                      <a:cubicBezTo>
                        <a:pt x="592667" y="236041"/>
                        <a:pt x="593211" y="236416"/>
                        <a:pt x="593774" y="236800"/>
                      </a:cubicBezTo>
                      <a:cubicBezTo>
                        <a:pt x="594786" y="237494"/>
                        <a:pt x="595527" y="238507"/>
                        <a:pt x="595873" y="239678"/>
                      </a:cubicBezTo>
                      <a:lnTo>
                        <a:pt x="604244" y="247675"/>
                      </a:lnTo>
                      <a:cubicBezTo>
                        <a:pt x="604282" y="246606"/>
                        <a:pt x="604629" y="245565"/>
                        <a:pt x="605285" y="244703"/>
                      </a:cubicBezTo>
                      <a:cubicBezTo>
                        <a:pt x="606269" y="243381"/>
                        <a:pt x="607844" y="242594"/>
                        <a:pt x="609494" y="242594"/>
                      </a:cubicBezTo>
                      <a:cubicBezTo>
                        <a:pt x="609906" y="242594"/>
                        <a:pt x="610310" y="242641"/>
                        <a:pt x="610694" y="242734"/>
                      </a:cubicBezTo>
                      <a:cubicBezTo>
                        <a:pt x="612859" y="243240"/>
                        <a:pt x="614781" y="243503"/>
                        <a:pt x="616572" y="243540"/>
                      </a:cubicBezTo>
                      <a:lnTo>
                        <a:pt x="618709" y="243522"/>
                      </a:lnTo>
                      <a:cubicBezTo>
                        <a:pt x="620480" y="243522"/>
                        <a:pt x="622365" y="243728"/>
                        <a:pt x="624183" y="245200"/>
                      </a:cubicBezTo>
                      <a:cubicBezTo>
                        <a:pt x="624624" y="245556"/>
                        <a:pt x="625299" y="245978"/>
                        <a:pt x="626030" y="245978"/>
                      </a:cubicBezTo>
                      <a:cubicBezTo>
                        <a:pt x="626377" y="245978"/>
                        <a:pt x="626686" y="245893"/>
                        <a:pt x="626996" y="245696"/>
                      </a:cubicBezTo>
                      <a:cubicBezTo>
                        <a:pt x="627286" y="245518"/>
                        <a:pt x="627389" y="245396"/>
                        <a:pt x="627417" y="245368"/>
                      </a:cubicBezTo>
                      <a:cubicBezTo>
                        <a:pt x="628420" y="244206"/>
                        <a:pt x="629864" y="243550"/>
                        <a:pt x="631392" y="243550"/>
                      </a:cubicBezTo>
                      <a:cubicBezTo>
                        <a:pt x="632029" y="243550"/>
                        <a:pt x="632657" y="243662"/>
                        <a:pt x="633239" y="243887"/>
                      </a:cubicBezTo>
                      <a:cubicBezTo>
                        <a:pt x="635282" y="244646"/>
                        <a:pt x="636651" y="246634"/>
                        <a:pt x="636641" y="248818"/>
                      </a:cubicBezTo>
                      <a:cubicBezTo>
                        <a:pt x="636641" y="250871"/>
                        <a:pt x="638188" y="253102"/>
                        <a:pt x="639219" y="254574"/>
                      </a:cubicBezTo>
                      <a:lnTo>
                        <a:pt x="639585" y="255108"/>
                      </a:lnTo>
                      <a:cubicBezTo>
                        <a:pt x="640457" y="256392"/>
                        <a:pt x="642772" y="259795"/>
                        <a:pt x="640935" y="263114"/>
                      </a:cubicBezTo>
                      <a:cubicBezTo>
                        <a:pt x="640860" y="263235"/>
                        <a:pt x="640794" y="263348"/>
                        <a:pt x="640719" y="263460"/>
                      </a:cubicBezTo>
                      <a:cubicBezTo>
                        <a:pt x="641741" y="263826"/>
                        <a:pt x="642650" y="264492"/>
                        <a:pt x="643288" y="265363"/>
                      </a:cubicBezTo>
                      <a:cubicBezTo>
                        <a:pt x="643944" y="266282"/>
                        <a:pt x="644291" y="267370"/>
                        <a:pt x="644291" y="268457"/>
                      </a:cubicBezTo>
                      <a:cubicBezTo>
                        <a:pt x="644422" y="268476"/>
                        <a:pt x="644563" y="268504"/>
                        <a:pt x="644731" y="268523"/>
                      </a:cubicBezTo>
                      <a:cubicBezTo>
                        <a:pt x="645894" y="268645"/>
                        <a:pt x="647056" y="269019"/>
                        <a:pt x="648172" y="269657"/>
                      </a:cubicBezTo>
                      <a:cubicBezTo>
                        <a:pt x="648894" y="270069"/>
                        <a:pt x="649475" y="270641"/>
                        <a:pt x="649915" y="271297"/>
                      </a:cubicBezTo>
                      <a:lnTo>
                        <a:pt x="655099" y="193960"/>
                      </a:lnTo>
                      <a:cubicBezTo>
                        <a:pt x="653824" y="192845"/>
                        <a:pt x="652165" y="191964"/>
                        <a:pt x="650037" y="191270"/>
                      </a:cubicBezTo>
                      <a:cubicBezTo>
                        <a:pt x="649165" y="190970"/>
                        <a:pt x="648378" y="190651"/>
                        <a:pt x="647647" y="190342"/>
                      </a:cubicBezTo>
                      <a:cubicBezTo>
                        <a:pt x="647169" y="190136"/>
                        <a:pt x="646803" y="189977"/>
                        <a:pt x="646419" y="189845"/>
                      </a:cubicBezTo>
                      <a:cubicBezTo>
                        <a:pt x="645360" y="189423"/>
                        <a:pt x="644581" y="189227"/>
                        <a:pt x="644010" y="189227"/>
                      </a:cubicBezTo>
                      <a:cubicBezTo>
                        <a:pt x="643635" y="189227"/>
                        <a:pt x="643503" y="189301"/>
                        <a:pt x="643457" y="189330"/>
                      </a:cubicBezTo>
                      <a:cubicBezTo>
                        <a:pt x="642669" y="189780"/>
                        <a:pt x="641760" y="190023"/>
                        <a:pt x="640841" y="190023"/>
                      </a:cubicBezTo>
                      <a:cubicBezTo>
                        <a:pt x="639051" y="190023"/>
                        <a:pt x="637401" y="189133"/>
                        <a:pt x="636435" y="187633"/>
                      </a:cubicBezTo>
                      <a:lnTo>
                        <a:pt x="636370" y="187548"/>
                      </a:lnTo>
                      <a:cubicBezTo>
                        <a:pt x="636332" y="187492"/>
                        <a:pt x="636304" y="187436"/>
                        <a:pt x="636257" y="187389"/>
                      </a:cubicBezTo>
                      <a:cubicBezTo>
                        <a:pt x="636135" y="187267"/>
                        <a:pt x="635835" y="186930"/>
                        <a:pt x="634654" y="186930"/>
                      </a:cubicBezTo>
                      <a:cubicBezTo>
                        <a:pt x="633923" y="186930"/>
                        <a:pt x="633014" y="187061"/>
                        <a:pt x="631861" y="187342"/>
                      </a:cubicBezTo>
                      <a:cubicBezTo>
                        <a:pt x="630886" y="187595"/>
                        <a:pt x="629920" y="187989"/>
                        <a:pt x="628983" y="188364"/>
                      </a:cubicBezTo>
                      <a:cubicBezTo>
                        <a:pt x="627530" y="188964"/>
                        <a:pt x="625730" y="189704"/>
                        <a:pt x="623855" y="189855"/>
                      </a:cubicBezTo>
                      <a:lnTo>
                        <a:pt x="623471" y="189855"/>
                      </a:lnTo>
                      <a:cubicBezTo>
                        <a:pt x="621568" y="189855"/>
                        <a:pt x="619815" y="188814"/>
                        <a:pt x="618887" y="187145"/>
                      </a:cubicBezTo>
                      <a:cubicBezTo>
                        <a:pt x="617949" y="185477"/>
                        <a:pt x="618024" y="183405"/>
                        <a:pt x="619046" y="181793"/>
                      </a:cubicBezTo>
                      <a:cubicBezTo>
                        <a:pt x="618915" y="181671"/>
                        <a:pt x="618653" y="181474"/>
                        <a:pt x="618203" y="181258"/>
                      </a:cubicBezTo>
                      <a:close/>
                      <a:moveTo>
                        <a:pt x="559933" y="175203"/>
                      </a:moveTo>
                      <a:cubicBezTo>
                        <a:pt x="558836" y="176103"/>
                        <a:pt x="557655" y="176862"/>
                        <a:pt x="556483" y="177537"/>
                      </a:cubicBezTo>
                      <a:cubicBezTo>
                        <a:pt x="556989" y="178343"/>
                        <a:pt x="557383" y="179177"/>
                        <a:pt x="557711" y="179974"/>
                      </a:cubicBezTo>
                      <a:cubicBezTo>
                        <a:pt x="558330" y="178380"/>
                        <a:pt x="559071" y="176787"/>
                        <a:pt x="559933" y="175203"/>
                      </a:cubicBezTo>
                      <a:close/>
                      <a:moveTo>
                        <a:pt x="1328783" y="174707"/>
                      </a:moveTo>
                      <a:cubicBezTo>
                        <a:pt x="1327743" y="176169"/>
                        <a:pt x="1327133" y="177547"/>
                        <a:pt x="1326880" y="179028"/>
                      </a:cubicBezTo>
                      <a:cubicBezTo>
                        <a:pt x="1326308" y="182412"/>
                        <a:pt x="1324480" y="184071"/>
                        <a:pt x="1322868" y="185534"/>
                      </a:cubicBezTo>
                      <a:lnTo>
                        <a:pt x="1322193" y="186153"/>
                      </a:lnTo>
                      <a:cubicBezTo>
                        <a:pt x="1322043" y="186321"/>
                        <a:pt x="1321771" y="186546"/>
                        <a:pt x="1321499" y="186781"/>
                      </a:cubicBezTo>
                      <a:cubicBezTo>
                        <a:pt x="1319474" y="188496"/>
                        <a:pt x="1319034" y="188983"/>
                        <a:pt x="1320149" y="191177"/>
                      </a:cubicBezTo>
                      <a:cubicBezTo>
                        <a:pt x="1323936" y="198620"/>
                        <a:pt x="1319746" y="205773"/>
                        <a:pt x="1317778" y="208501"/>
                      </a:cubicBezTo>
                      <a:lnTo>
                        <a:pt x="1317721" y="208566"/>
                      </a:lnTo>
                      <a:cubicBezTo>
                        <a:pt x="1317684" y="208613"/>
                        <a:pt x="1317609" y="208716"/>
                        <a:pt x="1317543" y="208801"/>
                      </a:cubicBezTo>
                      <a:cubicBezTo>
                        <a:pt x="1317487" y="208875"/>
                        <a:pt x="1317412" y="208969"/>
                        <a:pt x="1317412" y="208969"/>
                      </a:cubicBezTo>
                      <a:lnTo>
                        <a:pt x="1317121" y="209344"/>
                      </a:lnTo>
                      <a:cubicBezTo>
                        <a:pt x="1316700" y="209860"/>
                        <a:pt x="1316465" y="210188"/>
                        <a:pt x="1316334" y="210394"/>
                      </a:cubicBezTo>
                      <a:cubicBezTo>
                        <a:pt x="1317421" y="211154"/>
                        <a:pt x="1317881" y="211613"/>
                        <a:pt x="1317900" y="211631"/>
                      </a:cubicBezTo>
                      <a:cubicBezTo>
                        <a:pt x="1319006" y="212738"/>
                        <a:pt x="1319606" y="214350"/>
                        <a:pt x="1319484" y="215887"/>
                      </a:cubicBezTo>
                      <a:lnTo>
                        <a:pt x="1329270" y="231214"/>
                      </a:lnTo>
                      <a:cubicBezTo>
                        <a:pt x="1328914" y="228552"/>
                        <a:pt x="1328764" y="225684"/>
                        <a:pt x="1328830" y="222543"/>
                      </a:cubicBezTo>
                      <a:cubicBezTo>
                        <a:pt x="1328877" y="219543"/>
                        <a:pt x="1329814" y="217022"/>
                        <a:pt x="1330714" y="214575"/>
                      </a:cubicBezTo>
                      <a:lnTo>
                        <a:pt x="1330761" y="214453"/>
                      </a:lnTo>
                      <a:cubicBezTo>
                        <a:pt x="1331577" y="212250"/>
                        <a:pt x="1332289" y="210357"/>
                        <a:pt x="1332439" y="208285"/>
                      </a:cubicBezTo>
                      <a:lnTo>
                        <a:pt x="1332570" y="206297"/>
                      </a:lnTo>
                      <a:lnTo>
                        <a:pt x="1332580" y="206270"/>
                      </a:lnTo>
                      <a:cubicBezTo>
                        <a:pt x="1332983" y="199951"/>
                        <a:pt x="1333433" y="192799"/>
                        <a:pt x="1340501" y="188346"/>
                      </a:cubicBezTo>
                      <a:cubicBezTo>
                        <a:pt x="1340566" y="188205"/>
                        <a:pt x="1340669" y="187981"/>
                        <a:pt x="1340735" y="187830"/>
                      </a:cubicBezTo>
                      <a:cubicBezTo>
                        <a:pt x="1341494" y="186171"/>
                        <a:pt x="1342329" y="184521"/>
                        <a:pt x="1343201" y="182909"/>
                      </a:cubicBezTo>
                      <a:close/>
                      <a:moveTo>
                        <a:pt x="959423" y="169878"/>
                      </a:moveTo>
                      <a:lnTo>
                        <a:pt x="960032" y="170975"/>
                      </a:lnTo>
                      <a:lnTo>
                        <a:pt x="960032" y="170966"/>
                      </a:lnTo>
                      <a:cubicBezTo>
                        <a:pt x="960004" y="170591"/>
                        <a:pt x="959938" y="170281"/>
                        <a:pt x="959788" y="170112"/>
                      </a:cubicBezTo>
                      <a:cubicBezTo>
                        <a:pt x="959742" y="170066"/>
                        <a:pt x="959638" y="169972"/>
                        <a:pt x="959423" y="169878"/>
                      </a:cubicBezTo>
                      <a:close/>
                      <a:moveTo>
                        <a:pt x="576103" y="165463"/>
                      </a:moveTo>
                      <a:lnTo>
                        <a:pt x="573957" y="166157"/>
                      </a:lnTo>
                      <a:cubicBezTo>
                        <a:pt x="573900" y="166203"/>
                        <a:pt x="573854" y="166241"/>
                        <a:pt x="573816" y="166279"/>
                      </a:cubicBezTo>
                      <a:cubicBezTo>
                        <a:pt x="569635" y="170834"/>
                        <a:pt x="565042" y="176421"/>
                        <a:pt x="562698" y="183358"/>
                      </a:cubicBezTo>
                      <a:cubicBezTo>
                        <a:pt x="561967" y="185477"/>
                        <a:pt x="559970" y="186911"/>
                        <a:pt x="557739" y="186920"/>
                      </a:cubicBezTo>
                      <a:cubicBezTo>
                        <a:pt x="555480" y="186920"/>
                        <a:pt x="553483" y="185496"/>
                        <a:pt x="552762" y="183386"/>
                      </a:cubicBezTo>
                      <a:cubicBezTo>
                        <a:pt x="552415" y="182402"/>
                        <a:pt x="551993" y="181268"/>
                        <a:pt x="551346" y="180349"/>
                      </a:cubicBezTo>
                      <a:cubicBezTo>
                        <a:pt x="550493" y="179130"/>
                        <a:pt x="550193" y="177603"/>
                        <a:pt x="550531" y="176159"/>
                      </a:cubicBezTo>
                      <a:cubicBezTo>
                        <a:pt x="550812" y="174940"/>
                        <a:pt x="551515" y="173853"/>
                        <a:pt x="552518" y="173112"/>
                      </a:cubicBezTo>
                      <a:lnTo>
                        <a:pt x="540416" y="177040"/>
                      </a:lnTo>
                      <a:lnTo>
                        <a:pt x="540425" y="177068"/>
                      </a:lnTo>
                      <a:cubicBezTo>
                        <a:pt x="539638" y="178859"/>
                        <a:pt x="537913" y="180077"/>
                        <a:pt x="535963" y="180199"/>
                      </a:cubicBezTo>
                      <a:cubicBezTo>
                        <a:pt x="535822" y="180218"/>
                        <a:pt x="535720" y="180218"/>
                        <a:pt x="535626" y="180218"/>
                      </a:cubicBezTo>
                      <a:cubicBezTo>
                        <a:pt x="534688" y="180218"/>
                        <a:pt x="533770" y="179965"/>
                        <a:pt x="532964" y="179487"/>
                      </a:cubicBezTo>
                      <a:lnTo>
                        <a:pt x="532888" y="179515"/>
                      </a:lnTo>
                      <a:lnTo>
                        <a:pt x="557964" y="203466"/>
                      </a:lnTo>
                      <a:cubicBezTo>
                        <a:pt x="557889" y="203232"/>
                        <a:pt x="557824" y="203035"/>
                        <a:pt x="557777" y="202875"/>
                      </a:cubicBezTo>
                      <a:cubicBezTo>
                        <a:pt x="557149" y="200747"/>
                        <a:pt x="557889" y="198460"/>
                        <a:pt x="559614" y="197138"/>
                      </a:cubicBezTo>
                      <a:lnTo>
                        <a:pt x="562014" y="195263"/>
                      </a:lnTo>
                      <a:cubicBezTo>
                        <a:pt x="564039" y="193689"/>
                        <a:pt x="566111" y="192076"/>
                        <a:pt x="567010" y="190080"/>
                      </a:cubicBezTo>
                      <a:cubicBezTo>
                        <a:pt x="567085" y="189901"/>
                        <a:pt x="567207" y="189667"/>
                        <a:pt x="567320" y="189452"/>
                      </a:cubicBezTo>
                      <a:lnTo>
                        <a:pt x="567385" y="189320"/>
                      </a:lnTo>
                      <a:cubicBezTo>
                        <a:pt x="568079" y="188045"/>
                        <a:pt x="569251" y="187108"/>
                        <a:pt x="570601" y="186733"/>
                      </a:cubicBezTo>
                      <a:cubicBezTo>
                        <a:pt x="572082" y="186321"/>
                        <a:pt x="573497" y="186517"/>
                        <a:pt x="574669" y="187202"/>
                      </a:cubicBezTo>
                      <a:cubicBezTo>
                        <a:pt x="575653" y="187783"/>
                        <a:pt x="576197" y="188055"/>
                        <a:pt x="576647" y="188055"/>
                      </a:cubicBezTo>
                      <a:cubicBezTo>
                        <a:pt x="576919" y="188055"/>
                        <a:pt x="577266" y="187914"/>
                        <a:pt x="577631" y="187652"/>
                      </a:cubicBezTo>
                      <a:cubicBezTo>
                        <a:pt x="582646" y="184090"/>
                        <a:pt x="586987" y="179506"/>
                        <a:pt x="591177" y="175081"/>
                      </a:cubicBezTo>
                      <a:lnTo>
                        <a:pt x="592649" y="173515"/>
                      </a:lnTo>
                      <a:cubicBezTo>
                        <a:pt x="593174" y="172953"/>
                        <a:pt x="593305" y="172409"/>
                        <a:pt x="593202" y="172128"/>
                      </a:cubicBezTo>
                      <a:cubicBezTo>
                        <a:pt x="593117" y="171894"/>
                        <a:pt x="592639" y="171687"/>
                        <a:pt x="592030" y="171622"/>
                      </a:cubicBezTo>
                      <a:cubicBezTo>
                        <a:pt x="588083" y="171181"/>
                        <a:pt x="585590" y="169138"/>
                        <a:pt x="582946" y="166982"/>
                      </a:cubicBezTo>
                      <a:cubicBezTo>
                        <a:pt x="581522" y="165819"/>
                        <a:pt x="578662" y="165125"/>
                        <a:pt x="576103" y="165463"/>
                      </a:cubicBezTo>
                      <a:close/>
                      <a:moveTo>
                        <a:pt x="1342488" y="164048"/>
                      </a:moveTo>
                      <a:cubicBezTo>
                        <a:pt x="1341429" y="164226"/>
                        <a:pt x="1340604" y="164236"/>
                        <a:pt x="1339423" y="164104"/>
                      </a:cubicBezTo>
                      <a:cubicBezTo>
                        <a:pt x="1338617" y="164114"/>
                        <a:pt x="1337932" y="164432"/>
                        <a:pt x="1337792" y="164573"/>
                      </a:cubicBezTo>
                      <a:cubicBezTo>
                        <a:pt x="1336460" y="166692"/>
                        <a:pt x="1334735" y="168426"/>
                        <a:pt x="1333039" y="170094"/>
                      </a:cubicBezTo>
                      <a:lnTo>
                        <a:pt x="1346341" y="177669"/>
                      </a:lnTo>
                      <a:cubicBezTo>
                        <a:pt x="1347513" y="175888"/>
                        <a:pt x="1348759" y="174182"/>
                        <a:pt x="1350053" y="172607"/>
                      </a:cubicBezTo>
                      <a:close/>
                      <a:moveTo>
                        <a:pt x="475162" y="163204"/>
                      </a:moveTo>
                      <a:lnTo>
                        <a:pt x="495223" y="227651"/>
                      </a:lnTo>
                      <a:lnTo>
                        <a:pt x="503313" y="213599"/>
                      </a:lnTo>
                      <a:cubicBezTo>
                        <a:pt x="503088" y="213074"/>
                        <a:pt x="502863" y="212568"/>
                        <a:pt x="502647" y="212062"/>
                      </a:cubicBezTo>
                      <a:cubicBezTo>
                        <a:pt x="501700" y="209896"/>
                        <a:pt x="500828" y="207900"/>
                        <a:pt x="499488" y="206222"/>
                      </a:cubicBezTo>
                      <a:cubicBezTo>
                        <a:pt x="497885" y="204216"/>
                        <a:pt x="497191" y="202228"/>
                        <a:pt x="497416" y="200316"/>
                      </a:cubicBezTo>
                      <a:cubicBezTo>
                        <a:pt x="497773" y="198301"/>
                        <a:pt x="498888" y="196688"/>
                        <a:pt x="500819" y="195348"/>
                      </a:cubicBezTo>
                      <a:cubicBezTo>
                        <a:pt x="501344" y="194982"/>
                        <a:pt x="501532" y="194551"/>
                        <a:pt x="501672" y="192545"/>
                      </a:cubicBezTo>
                      <a:cubicBezTo>
                        <a:pt x="501710" y="191832"/>
                        <a:pt x="501747" y="190942"/>
                        <a:pt x="502019" y="189939"/>
                      </a:cubicBezTo>
                      <a:cubicBezTo>
                        <a:pt x="502356" y="188664"/>
                        <a:pt x="502666" y="187286"/>
                        <a:pt x="502966" y="185955"/>
                      </a:cubicBezTo>
                      <a:cubicBezTo>
                        <a:pt x="504231" y="180405"/>
                        <a:pt x="505544" y="174678"/>
                        <a:pt x="509715" y="170356"/>
                      </a:cubicBezTo>
                      <a:lnTo>
                        <a:pt x="500060" y="164047"/>
                      </a:lnTo>
                      <a:cubicBezTo>
                        <a:pt x="499694" y="164797"/>
                        <a:pt x="499301" y="165904"/>
                        <a:pt x="498832" y="167535"/>
                      </a:cubicBezTo>
                      <a:cubicBezTo>
                        <a:pt x="498466" y="168772"/>
                        <a:pt x="498016" y="169972"/>
                        <a:pt x="497360" y="171434"/>
                      </a:cubicBezTo>
                      <a:cubicBezTo>
                        <a:pt x="496395" y="173571"/>
                        <a:pt x="494051" y="174837"/>
                        <a:pt x="491745" y="174472"/>
                      </a:cubicBezTo>
                      <a:cubicBezTo>
                        <a:pt x="489411" y="174087"/>
                        <a:pt x="487602" y="172184"/>
                        <a:pt x="487348" y="169831"/>
                      </a:cubicBezTo>
                      <a:cubicBezTo>
                        <a:pt x="487274" y="169072"/>
                        <a:pt x="487095" y="168341"/>
                        <a:pt x="486814" y="167647"/>
                      </a:cubicBezTo>
                      <a:cubicBezTo>
                        <a:pt x="486749" y="167853"/>
                        <a:pt x="486683" y="168031"/>
                        <a:pt x="486627" y="168191"/>
                      </a:cubicBezTo>
                      <a:lnTo>
                        <a:pt x="486617" y="168191"/>
                      </a:lnTo>
                      <a:cubicBezTo>
                        <a:pt x="485877" y="170253"/>
                        <a:pt x="483890" y="171640"/>
                        <a:pt x="481686" y="171640"/>
                      </a:cubicBezTo>
                      <a:cubicBezTo>
                        <a:pt x="481283" y="171640"/>
                        <a:pt x="480927" y="171603"/>
                        <a:pt x="480571" y="171528"/>
                      </a:cubicBezTo>
                      <a:cubicBezTo>
                        <a:pt x="478040" y="170984"/>
                        <a:pt x="476277" y="168641"/>
                        <a:pt x="476446" y="166054"/>
                      </a:cubicBezTo>
                      <a:cubicBezTo>
                        <a:pt x="476315" y="165032"/>
                        <a:pt x="475903" y="164094"/>
                        <a:pt x="475162" y="163204"/>
                      </a:cubicBezTo>
                      <a:close/>
                      <a:moveTo>
                        <a:pt x="557346" y="161273"/>
                      </a:moveTo>
                      <a:cubicBezTo>
                        <a:pt x="555424" y="161291"/>
                        <a:pt x="554749" y="161451"/>
                        <a:pt x="554327" y="161985"/>
                      </a:cubicBezTo>
                      <a:cubicBezTo>
                        <a:pt x="553333" y="163260"/>
                        <a:pt x="551824" y="163991"/>
                        <a:pt x="550193" y="163991"/>
                      </a:cubicBezTo>
                      <a:cubicBezTo>
                        <a:pt x="549321" y="163991"/>
                        <a:pt x="548487" y="163785"/>
                        <a:pt x="547737" y="163382"/>
                      </a:cubicBezTo>
                      <a:cubicBezTo>
                        <a:pt x="547053" y="163026"/>
                        <a:pt x="546312" y="162829"/>
                        <a:pt x="545600" y="162829"/>
                      </a:cubicBezTo>
                      <a:cubicBezTo>
                        <a:pt x="544006" y="162829"/>
                        <a:pt x="542956" y="163794"/>
                        <a:pt x="542356" y="164600"/>
                      </a:cubicBezTo>
                      <a:cubicBezTo>
                        <a:pt x="541822" y="165313"/>
                        <a:pt x="541222" y="165875"/>
                        <a:pt x="540707" y="166344"/>
                      </a:cubicBezTo>
                      <a:cubicBezTo>
                        <a:pt x="538616" y="168285"/>
                        <a:pt x="538504" y="168800"/>
                        <a:pt x="539722" y="170572"/>
                      </a:cubicBezTo>
                      <a:cubicBezTo>
                        <a:pt x="539741" y="170609"/>
                        <a:pt x="539788" y="170675"/>
                        <a:pt x="539788" y="170675"/>
                      </a:cubicBezTo>
                      <a:lnTo>
                        <a:pt x="539779" y="170638"/>
                      </a:lnTo>
                      <a:lnTo>
                        <a:pt x="558911" y="164432"/>
                      </a:lnTo>
                      <a:cubicBezTo>
                        <a:pt x="558855" y="163729"/>
                        <a:pt x="558714" y="163007"/>
                        <a:pt x="558508" y="162210"/>
                      </a:cubicBezTo>
                      <a:lnTo>
                        <a:pt x="558480" y="162098"/>
                      </a:lnTo>
                      <a:cubicBezTo>
                        <a:pt x="558433" y="161919"/>
                        <a:pt x="558330" y="161535"/>
                        <a:pt x="558236" y="161273"/>
                      </a:cubicBezTo>
                      <a:cubicBezTo>
                        <a:pt x="558171" y="161273"/>
                        <a:pt x="558105" y="161273"/>
                        <a:pt x="558021" y="161273"/>
                      </a:cubicBezTo>
                      <a:close/>
                      <a:moveTo>
                        <a:pt x="1154067" y="158647"/>
                      </a:moveTo>
                      <a:lnTo>
                        <a:pt x="1152332" y="163119"/>
                      </a:lnTo>
                      <a:lnTo>
                        <a:pt x="1152689" y="162613"/>
                      </a:lnTo>
                      <a:cubicBezTo>
                        <a:pt x="1153335" y="161807"/>
                        <a:pt x="1154123" y="160729"/>
                        <a:pt x="1154666" y="159425"/>
                      </a:cubicBezTo>
                      <a:cubicBezTo>
                        <a:pt x="1154741" y="159238"/>
                        <a:pt x="1154713" y="159191"/>
                        <a:pt x="1154685" y="159126"/>
                      </a:cubicBezTo>
                      <a:cubicBezTo>
                        <a:pt x="1154620" y="159004"/>
                        <a:pt x="1154404" y="158788"/>
                        <a:pt x="1154067" y="158647"/>
                      </a:cubicBezTo>
                      <a:close/>
                      <a:moveTo>
                        <a:pt x="1858845" y="158620"/>
                      </a:moveTo>
                      <a:lnTo>
                        <a:pt x="1785390" y="294939"/>
                      </a:lnTo>
                      <a:lnTo>
                        <a:pt x="1785380" y="294949"/>
                      </a:lnTo>
                      <a:lnTo>
                        <a:pt x="1856858" y="327852"/>
                      </a:lnTo>
                      <a:close/>
                      <a:moveTo>
                        <a:pt x="513287" y="156970"/>
                      </a:moveTo>
                      <a:cubicBezTo>
                        <a:pt x="512115" y="156970"/>
                        <a:pt x="511730" y="157232"/>
                        <a:pt x="511609" y="157392"/>
                      </a:cubicBezTo>
                      <a:cubicBezTo>
                        <a:pt x="511421" y="157617"/>
                        <a:pt x="511328" y="158085"/>
                        <a:pt x="511337" y="158713"/>
                      </a:cubicBezTo>
                      <a:lnTo>
                        <a:pt x="509407" y="162864"/>
                      </a:lnTo>
                      <a:lnTo>
                        <a:pt x="509396" y="162857"/>
                      </a:lnTo>
                      <a:lnTo>
                        <a:pt x="509406" y="162866"/>
                      </a:lnTo>
                      <a:lnTo>
                        <a:pt x="509407" y="162864"/>
                      </a:lnTo>
                      <a:lnTo>
                        <a:pt x="515021" y="166532"/>
                      </a:lnTo>
                      <a:cubicBezTo>
                        <a:pt x="515161" y="166457"/>
                        <a:pt x="515293" y="166382"/>
                        <a:pt x="515443" y="166316"/>
                      </a:cubicBezTo>
                      <a:cubicBezTo>
                        <a:pt x="515565" y="166241"/>
                        <a:pt x="515865" y="165885"/>
                        <a:pt x="516024" y="165697"/>
                      </a:cubicBezTo>
                      <a:cubicBezTo>
                        <a:pt x="516493" y="165107"/>
                        <a:pt x="516830" y="164751"/>
                        <a:pt x="517196" y="164441"/>
                      </a:cubicBezTo>
                      <a:cubicBezTo>
                        <a:pt x="517449" y="164235"/>
                        <a:pt x="517674" y="164038"/>
                        <a:pt x="517889" y="163841"/>
                      </a:cubicBezTo>
                      <a:lnTo>
                        <a:pt x="514918" y="157054"/>
                      </a:lnTo>
                      <a:lnTo>
                        <a:pt x="513952" y="156998"/>
                      </a:lnTo>
                      <a:cubicBezTo>
                        <a:pt x="513662" y="156970"/>
                        <a:pt x="513474" y="156970"/>
                        <a:pt x="513287" y="156970"/>
                      </a:cubicBezTo>
                      <a:close/>
                      <a:moveTo>
                        <a:pt x="1864395" y="156051"/>
                      </a:moveTo>
                      <a:lnTo>
                        <a:pt x="1862370" y="328217"/>
                      </a:lnTo>
                      <a:lnTo>
                        <a:pt x="1932311" y="304566"/>
                      </a:lnTo>
                      <a:cubicBezTo>
                        <a:pt x="1933314" y="303769"/>
                        <a:pt x="1934608" y="303329"/>
                        <a:pt x="1936164" y="303263"/>
                      </a:cubicBezTo>
                      <a:lnTo>
                        <a:pt x="1959130" y="295492"/>
                      </a:lnTo>
                      <a:cubicBezTo>
                        <a:pt x="1959121" y="294508"/>
                        <a:pt x="1959290" y="293449"/>
                        <a:pt x="1959655" y="292296"/>
                      </a:cubicBezTo>
                      <a:lnTo>
                        <a:pt x="1959646" y="292296"/>
                      </a:lnTo>
                      <a:close/>
                      <a:moveTo>
                        <a:pt x="1590950" y="155620"/>
                      </a:moveTo>
                      <a:cubicBezTo>
                        <a:pt x="1590463" y="156726"/>
                        <a:pt x="1589938" y="157786"/>
                        <a:pt x="1589432" y="158826"/>
                      </a:cubicBezTo>
                      <a:lnTo>
                        <a:pt x="1589019" y="159679"/>
                      </a:lnTo>
                      <a:cubicBezTo>
                        <a:pt x="1588860" y="160017"/>
                        <a:pt x="1588701" y="160335"/>
                        <a:pt x="1588551" y="160654"/>
                      </a:cubicBezTo>
                      <a:cubicBezTo>
                        <a:pt x="1589535" y="159736"/>
                        <a:pt x="1590463" y="158517"/>
                        <a:pt x="1591485" y="157176"/>
                      </a:cubicBezTo>
                      <a:lnTo>
                        <a:pt x="1592000" y="156492"/>
                      </a:lnTo>
                      <a:lnTo>
                        <a:pt x="1592010" y="156492"/>
                      </a:lnTo>
                      <a:cubicBezTo>
                        <a:pt x="1591569" y="156202"/>
                        <a:pt x="1591222" y="155902"/>
                        <a:pt x="1590950" y="155620"/>
                      </a:cubicBezTo>
                      <a:close/>
                      <a:moveTo>
                        <a:pt x="1870685" y="154908"/>
                      </a:moveTo>
                      <a:lnTo>
                        <a:pt x="1961671" y="285068"/>
                      </a:lnTo>
                      <a:cubicBezTo>
                        <a:pt x="1962318" y="280812"/>
                        <a:pt x="1962065" y="276660"/>
                        <a:pt x="1961708" y="273097"/>
                      </a:cubicBezTo>
                      <a:lnTo>
                        <a:pt x="1961708" y="273088"/>
                      </a:lnTo>
                      <a:cubicBezTo>
                        <a:pt x="1961239" y="268494"/>
                        <a:pt x="1963508" y="265176"/>
                        <a:pt x="1967961" y="263986"/>
                      </a:cubicBezTo>
                      <a:cubicBezTo>
                        <a:pt x="1971401" y="263048"/>
                        <a:pt x="1974767" y="262083"/>
                        <a:pt x="1977907" y="261173"/>
                      </a:cubicBezTo>
                      <a:lnTo>
                        <a:pt x="1997115" y="215709"/>
                      </a:lnTo>
                      <a:close/>
                      <a:moveTo>
                        <a:pt x="179173" y="150061"/>
                      </a:moveTo>
                      <a:lnTo>
                        <a:pt x="148266" y="166635"/>
                      </a:lnTo>
                      <a:cubicBezTo>
                        <a:pt x="147975" y="168153"/>
                        <a:pt x="147479" y="169588"/>
                        <a:pt x="146738" y="171022"/>
                      </a:cubicBezTo>
                      <a:lnTo>
                        <a:pt x="146747" y="171022"/>
                      </a:lnTo>
                      <a:cubicBezTo>
                        <a:pt x="146504" y="171500"/>
                        <a:pt x="146316" y="171875"/>
                        <a:pt x="148369" y="174003"/>
                      </a:cubicBezTo>
                      <a:cubicBezTo>
                        <a:pt x="149963" y="175662"/>
                        <a:pt x="152306" y="178090"/>
                        <a:pt x="151519" y="181568"/>
                      </a:cubicBezTo>
                      <a:close/>
                      <a:moveTo>
                        <a:pt x="623593" y="150024"/>
                      </a:moveTo>
                      <a:lnTo>
                        <a:pt x="601770" y="157111"/>
                      </a:lnTo>
                      <a:cubicBezTo>
                        <a:pt x="602004" y="157345"/>
                        <a:pt x="602238" y="157579"/>
                        <a:pt x="602473" y="157823"/>
                      </a:cubicBezTo>
                      <a:cubicBezTo>
                        <a:pt x="603813" y="159210"/>
                        <a:pt x="604516" y="159867"/>
                        <a:pt x="605276" y="159867"/>
                      </a:cubicBezTo>
                      <a:cubicBezTo>
                        <a:pt x="605454" y="159867"/>
                        <a:pt x="605641" y="159838"/>
                        <a:pt x="605885" y="159764"/>
                      </a:cubicBezTo>
                      <a:cubicBezTo>
                        <a:pt x="608341" y="159014"/>
                        <a:pt x="610872" y="160120"/>
                        <a:pt x="612034" y="162238"/>
                      </a:cubicBezTo>
                      <a:lnTo>
                        <a:pt x="612016" y="162238"/>
                      </a:lnTo>
                      <a:cubicBezTo>
                        <a:pt x="613225" y="164422"/>
                        <a:pt x="615343" y="164788"/>
                        <a:pt x="618690" y="165126"/>
                      </a:cubicBezTo>
                      <a:cubicBezTo>
                        <a:pt x="620190" y="165276"/>
                        <a:pt x="621418" y="165425"/>
                        <a:pt x="622486" y="165688"/>
                      </a:cubicBezTo>
                      <a:cubicBezTo>
                        <a:pt x="624436" y="166157"/>
                        <a:pt x="626583" y="166457"/>
                        <a:pt x="628655" y="166757"/>
                      </a:cubicBezTo>
                      <a:lnTo>
                        <a:pt x="628730" y="166757"/>
                      </a:lnTo>
                      <a:lnTo>
                        <a:pt x="629095" y="166803"/>
                      </a:lnTo>
                      <a:cubicBezTo>
                        <a:pt x="632029" y="167207"/>
                        <a:pt x="635348" y="167666"/>
                        <a:pt x="638395" y="168744"/>
                      </a:cubicBezTo>
                      <a:cubicBezTo>
                        <a:pt x="641169" y="169728"/>
                        <a:pt x="643560" y="170206"/>
                        <a:pt x="645697" y="170206"/>
                      </a:cubicBezTo>
                      <a:cubicBezTo>
                        <a:pt x="649025" y="170206"/>
                        <a:pt x="653290" y="169231"/>
                        <a:pt x="656824" y="161620"/>
                      </a:cubicBezTo>
                      <a:cubicBezTo>
                        <a:pt x="657471" y="160232"/>
                        <a:pt x="657283" y="157448"/>
                        <a:pt x="655680" y="154795"/>
                      </a:cubicBezTo>
                      <a:cubicBezTo>
                        <a:pt x="654612" y="153005"/>
                        <a:pt x="653168" y="151852"/>
                        <a:pt x="651921" y="151786"/>
                      </a:cubicBezTo>
                      <a:cubicBezTo>
                        <a:pt x="650075" y="151702"/>
                        <a:pt x="648200" y="151486"/>
                        <a:pt x="646109" y="151233"/>
                      </a:cubicBezTo>
                      <a:cubicBezTo>
                        <a:pt x="643353" y="150867"/>
                        <a:pt x="640869" y="150577"/>
                        <a:pt x="638460" y="150577"/>
                      </a:cubicBezTo>
                      <a:cubicBezTo>
                        <a:pt x="636557" y="150577"/>
                        <a:pt x="634870" y="150764"/>
                        <a:pt x="633304" y="151158"/>
                      </a:cubicBezTo>
                      <a:cubicBezTo>
                        <a:pt x="632245" y="151449"/>
                        <a:pt x="631101" y="151599"/>
                        <a:pt x="629920" y="151599"/>
                      </a:cubicBezTo>
                      <a:cubicBezTo>
                        <a:pt x="627801" y="151599"/>
                        <a:pt x="625730" y="151083"/>
                        <a:pt x="623593" y="150024"/>
                      </a:cubicBezTo>
                      <a:close/>
                      <a:moveTo>
                        <a:pt x="187431" y="149593"/>
                      </a:moveTo>
                      <a:lnTo>
                        <a:pt x="153300" y="188477"/>
                      </a:lnTo>
                      <a:cubicBezTo>
                        <a:pt x="152859" y="189573"/>
                        <a:pt x="152053" y="190483"/>
                        <a:pt x="151022" y="191073"/>
                      </a:cubicBezTo>
                      <a:lnTo>
                        <a:pt x="131486" y="213327"/>
                      </a:lnTo>
                      <a:cubicBezTo>
                        <a:pt x="131542" y="213365"/>
                        <a:pt x="131599" y="213412"/>
                        <a:pt x="131646" y="213449"/>
                      </a:cubicBezTo>
                      <a:cubicBezTo>
                        <a:pt x="133173" y="214696"/>
                        <a:pt x="133886" y="216655"/>
                        <a:pt x="133492" y="218577"/>
                      </a:cubicBezTo>
                      <a:cubicBezTo>
                        <a:pt x="133455" y="218736"/>
                        <a:pt x="133455" y="218943"/>
                        <a:pt x="133455" y="219177"/>
                      </a:cubicBezTo>
                      <a:cubicBezTo>
                        <a:pt x="133558" y="222711"/>
                        <a:pt x="131655" y="226264"/>
                        <a:pt x="130127" y="229114"/>
                      </a:cubicBezTo>
                      <a:lnTo>
                        <a:pt x="129911" y="229517"/>
                      </a:lnTo>
                      <a:cubicBezTo>
                        <a:pt x="128393" y="232404"/>
                        <a:pt x="125496" y="235497"/>
                        <a:pt x="121896" y="235497"/>
                      </a:cubicBezTo>
                      <a:cubicBezTo>
                        <a:pt x="120922" y="235497"/>
                        <a:pt x="119984" y="235272"/>
                        <a:pt x="119112" y="234832"/>
                      </a:cubicBezTo>
                      <a:cubicBezTo>
                        <a:pt x="118222" y="234410"/>
                        <a:pt x="117406" y="234194"/>
                        <a:pt x="116712" y="234194"/>
                      </a:cubicBezTo>
                      <a:cubicBezTo>
                        <a:pt x="115588" y="234194"/>
                        <a:pt x="114584" y="234785"/>
                        <a:pt x="112888" y="236013"/>
                      </a:cubicBezTo>
                      <a:cubicBezTo>
                        <a:pt x="111716" y="236857"/>
                        <a:pt x="110825" y="237400"/>
                        <a:pt x="110019" y="237766"/>
                      </a:cubicBezTo>
                      <a:lnTo>
                        <a:pt x="81522" y="270229"/>
                      </a:lnTo>
                      <a:lnTo>
                        <a:pt x="128983" y="305541"/>
                      </a:lnTo>
                      <a:cubicBezTo>
                        <a:pt x="129011" y="305298"/>
                        <a:pt x="129058" y="305054"/>
                        <a:pt x="129124" y="304810"/>
                      </a:cubicBezTo>
                      <a:cubicBezTo>
                        <a:pt x="129546" y="303282"/>
                        <a:pt x="130596" y="302035"/>
                        <a:pt x="132030" y="301388"/>
                      </a:cubicBezTo>
                      <a:cubicBezTo>
                        <a:pt x="133774" y="300554"/>
                        <a:pt x="135555" y="300142"/>
                        <a:pt x="137645" y="300095"/>
                      </a:cubicBezTo>
                      <a:cubicBezTo>
                        <a:pt x="139520" y="300067"/>
                        <a:pt x="141188" y="299289"/>
                        <a:pt x="142098" y="298023"/>
                      </a:cubicBezTo>
                      <a:cubicBezTo>
                        <a:pt x="143082" y="296655"/>
                        <a:pt x="144676" y="295839"/>
                        <a:pt x="146363" y="295839"/>
                      </a:cubicBezTo>
                      <a:cubicBezTo>
                        <a:pt x="147075" y="295839"/>
                        <a:pt x="147788" y="295989"/>
                        <a:pt x="148425" y="296270"/>
                      </a:cubicBezTo>
                      <a:cubicBezTo>
                        <a:pt x="150666" y="297217"/>
                        <a:pt x="151969" y="299654"/>
                        <a:pt x="151519" y="302054"/>
                      </a:cubicBezTo>
                      <a:cubicBezTo>
                        <a:pt x="151434" y="302485"/>
                        <a:pt x="151416" y="302916"/>
                        <a:pt x="151397" y="303301"/>
                      </a:cubicBezTo>
                      <a:cubicBezTo>
                        <a:pt x="151378" y="303788"/>
                        <a:pt x="151341" y="304407"/>
                        <a:pt x="151284" y="304819"/>
                      </a:cubicBezTo>
                      <a:cubicBezTo>
                        <a:pt x="151088" y="306582"/>
                        <a:pt x="150010" y="308119"/>
                        <a:pt x="148416" y="308907"/>
                      </a:cubicBezTo>
                      <a:cubicBezTo>
                        <a:pt x="148125" y="309057"/>
                        <a:pt x="147713" y="309244"/>
                        <a:pt x="147403" y="309385"/>
                      </a:cubicBezTo>
                      <a:lnTo>
                        <a:pt x="147403" y="309394"/>
                      </a:lnTo>
                      <a:lnTo>
                        <a:pt x="147197" y="309488"/>
                      </a:lnTo>
                      <a:cubicBezTo>
                        <a:pt x="147554" y="309338"/>
                        <a:pt x="147910" y="309178"/>
                        <a:pt x="148247" y="309019"/>
                      </a:cubicBezTo>
                      <a:lnTo>
                        <a:pt x="149203" y="308588"/>
                      </a:lnTo>
                      <a:cubicBezTo>
                        <a:pt x="150553" y="307988"/>
                        <a:pt x="151847" y="307378"/>
                        <a:pt x="153131" y="306760"/>
                      </a:cubicBezTo>
                      <a:lnTo>
                        <a:pt x="154865" y="305935"/>
                      </a:lnTo>
                      <a:close/>
                      <a:moveTo>
                        <a:pt x="1598825" y="149011"/>
                      </a:moveTo>
                      <a:cubicBezTo>
                        <a:pt x="1598619" y="149049"/>
                        <a:pt x="1598450" y="149058"/>
                        <a:pt x="1598291" y="149077"/>
                      </a:cubicBezTo>
                      <a:cubicBezTo>
                        <a:pt x="1597784" y="149133"/>
                        <a:pt x="1597409" y="149152"/>
                        <a:pt x="1596988" y="149152"/>
                      </a:cubicBezTo>
                      <a:lnTo>
                        <a:pt x="1596500" y="149152"/>
                      </a:lnTo>
                      <a:cubicBezTo>
                        <a:pt x="1596312" y="149152"/>
                        <a:pt x="1596031" y="149199"/>
                        <a:pt x="1595928" y="149283"/>
                      </a:cubicBezTo>
                      <a:lnTo>
                        <a:pt x="1593901" y="150255"/>
                      </a:lnTo>
                      <a:lnTo>
                        <a:pt x="1593894" y="150249"/>
                      </a:lnTo>
                      <a:lnTo>
                        <a:pt x="1593894" y="150258"/>
                      </a:lnTo>
                      <a:lnTo>
                        <a:pt x="1593901" y="150255"/>
                      </a:lnTo>
                      <a:lnTo>
                        <a:pt x="1594972" y="151318"/>
                      </a:lnTo>
                      <a:cubicBezTo>
                        <a:pt x="1596163" y="151955"/>
                        <a:pt x="1597184" y="153145"/>
                        <a:pt x="1597644" y="154411"/>
                      </a:cubicBezTo>
                      <a:lnTo>
                        <a:pt x="1599237" y="149358"/>
                      </a:lnTo>
                      <a:cubicBezTo>
                        <a:pt x="1599097" y="149246"/>
                        <a:pt x="1598965" y="149124"/>
                        <a:pt x="1598825" y="149011"/>
                      </a:cubicBezTo>
                      <a:close/>
                      <a:moveTo>
                        <a:pt x="193356" y="148336"/>
                      </a:moveTo>
                      <a:lnTo>
                        <a:pt x="161090" y="303235"/>
                      </a:lnTo>
                      <a:cubicBezTo>
                        <a:pt x="162055" y="302898"/>
                        <a:pt x="162974" y="302617"/>
                        <a:pt x="163855" y="302382"/>
                      </a:cubicBezTo>
                      <a:lnTo>
                        <a:pt x="164999" y="302082"/>
                      </a:lnTo>
                      <a:cubicBezTo>
                        <a:pt x="169123" y="301026"/>
                        <a:pt x="171451" y="298345"/>
                        <a:pt x="171982" y="294039"/>
                      </a:cubicBezTo>
                      <a:cubicBezTo>
                        <a:pt x="172170" y="292520"/>
                        <a:pt x="173014" y="291161"/>
                        <a:pt x="174289" y="290308"/>
                      </a:cubicBezTo>
                      <a:cubicBezTo>
                        <a:pt x="175535" y="289474"/>
                        <a:pt x="177157" y="289221"/>
                        <a:pt x="178610" y="289624"/>
                      </a:cubicBezTo>
                      <a:lnTo>
                        <a:pt x="178873" y="289699"/>
                      </a:lnTo>
                      <a:cubicBezTo>
                        <a:pt x="179173" y="289793"/>
                        <a:pt x="179557" y="289905"/>
                        <a:pt x="179997" y="290064"/>
                      </a:cubicBezTo>
                      <a:cubicBezTo>
                        <a:pt x="184047" y="291545"/>
                        <a:pt x="188106" y="293467"/>
                        <a:pt x="189259" y="299129"/>
                      </a:cubicBezTo>
                      <a:cubicBezTo>
                        <a:pt x="189372" y="299645"/>
                        <a:pt x="190084" y="300085"/>
                        <a:pt x="191387" y="300442"/>
                      </a:cubicBezTo>
                      <a:lnTo>
                        <a:pt x="191397" y="300442"/>
                      </a:lnTo>
                      <a:cubicBezTo>
                        <a:pt x="194274" y="301201"/>
                        <a:pt x="196271" y="303198"/>
                        <a:pt x="197012" y="306066"/>
                      </a:cubicBezTo>
                      <a:cubicBezTo>
                        <a:pt x="197265" y="307032"/>
                        <a:pt x="197574" y="307716"/>
                        <a:pt x="197968" y="308138"/>
                      </a:cubicBezTo>
                      <a:lnTo>
                        <a:pt x="257915" y="286849"/>
                      </a:lnTo>
                      <a:close/>
                      <a:moveTo>
                        <a:pt x="1363646" y="146575"/>
                      </a:moveTo>
                      <a:cubicBezTo>
                        <a:pt x="1361818" y="146575"/>
                        <a:pt x="1358837" y="148646"/>
                        <a:pt x="1357327" y="151740"/>
                      </a:cubicBezTo>
                      <a:cubicBezTo>
                        <a:pt x="1357074" y="152237"/>
                        <a:pt x="1356934" y="152883"/>
                        <a:pt x="1356831" y="153446"/>
                      </a:cubicBezTo>
                      <a:cubicBezTo>
                        <a:pt x="1356081" y="157224"/>
                        <a:pt x="1353259" y="158967"/>
                        <a:pt x="1351206" y="159952"/>
                      </a:cubicBezTo>
                      <a:cubicBezTo>
                        <a:pt x="1350437" y="160317"/>
                        <a:pt x="1349706" y="160758"/>
                        <a:pt x="1348994" y="161180"/>
                      </a:cubicBezTo>
                      <a:lnTo>
                        <a:pt x="1348825" y="161283"/>
                      </a:lnTo>
                      <a:cubicBezTo>
                        <a:pt x="1348619" y="161405"/>
                        <a:pt x="1348422" y="161526"/>
                        <a:pt x="1348216" y="161648"/>
                      </a:cubicBezTo>
                      <a:lnTo>
                        <a:pt x="1348225" y="161648"/>
                      </a:lnTo>
                      <a:lnTo>
                        <a:pt x="1354046" y="168229"/>
                      </a:lnTo>
                      <a:cubicBezTo>
                        <a:pt x="1357374" y="164967"/>
                        <a:pt x="1361002" y="162267"/>
                        <a:pt x="1365108" y="159989"/>
                      </a:cubicBezTo>
                      <a:cubicBezTo>
                        <a:pt x="1367780" y="158508"/>
                        <a:pt x="1369401" y="157093"/>
                        <a:pt x="1369270" y="154580"/>
                      </a:cubicBezTo>
                      <a:cubicBezTo>
                        <a:pt x="1369101" y="151477"/>
                        <a:pt x="1366345" y="147231"/>
                        <a:pt x="1364086" y="146622"/>
                      </a:cubicBezTo>
                      <a:cubicBezTo>
                        <a:pt x="1364021" y="146603"/>
                        <a:pt x="1363880" y="146575"/>
                        <a:pt x="1363646" y="146575"/>
                      </a:cubicBezTo>
                      <a:close/>
                      <a:moveTo>
                        <a:pt x="1484441" y="146518"/>
                      </a:moveTo>
                      <a:cubicBezTo>
                        <a:pt x="1482754" y="147427"/>
                        <a:pt x="1481198" y="148496"/>
                        <a:pt x="1480045" y="150146"/>
                      </a:cubicBezTo>
                      <a:cubicBezTo>
                        <a:pt x="1478104" y="152977"/>
                        <a:pt x="1475986" y="155555"/>
                        <a:pt x="1473745" y="158282"/>
                      </a:cubicBezTo>
                      <a:lnTo>
                        <a:pt x="1473595" y="158470"/>
                      </a:lnTo>
                      <a:cubicBezTo>
                        <a:pt x="1472189" y="160167"/>
                        <a:pt x="1470727" y="161920"/>
                        <a:pt x="1469339" y="163729"/>
                      </a:cubicBezTo>
                      <a:cubicBezTo>
                        <a:pt x="1467436" y="166213"/>
                        <a:pt x="1468805" y="168107"/>
                        <a:pt x="1470286" y="169260"/>
                      </a:cubicBezTo>
                      <a:cubicBezTo>
                        <a:pt x="1470558" y="169475"/>
                        <a:pt x="1470849" y="169710"/>
                        <a:pt x="1471148" y="169963"/>
                      </a:cubicBezTo>
                      <a:lnTo>
                        <a:pt x="1471383" y="170159"/>
                      </a:lnTo>
                      <a:cubicBezTo>
                        <a:pt x="1472751" y="171313"/>
                        <a:pt x="1473933" y="172316"/>
                        <a:pt x="1475461" y="172822"/>
                      </a:cubicBezTo>
                      <a:cubicBezTo>
                        <a:pt x="1475592" y="172869"/>
                        <a:pt x="1475714" y="172916"/>
                        <a:pt x="1475826" y="172953"/>
                      </a:cubicBezTo>
                      <a:lnTo>
                        <a:pt x="1475826" y="172944"/>
                      </a:lnTo>
                      <a:close/>
                      <a:moveTo>
                        <a:pt x="198352" y="145655"/>
                      </a:moveTo>
                      <a:lnTo>
                        <a:pt x="262290" y="282829"/>
                      </a:lnTo>
                      <a:lnTo>
                        <a:pt x="262285" y="282837"/>
                      </a:lnTo>
                      <a:lnTo>
                        <a:pt x="262294" y="282837"/>
                      </a:lnTo>
                      <a:lnTo>
                        <a:pt x="262290" y="282829"/>
                      </a:lnTo>
                      <a:lnTo>
                        <a:pt x="316233" y="200054"/>
                      </a:lnTo>
                      <a:close/>
                      <a:moveTo>
                        <a:pt x="1631391" y="145506"/>
                      </a:moveTo>
                      <a:cubicBezTo>
                        <a:pt x="1630903" y="145571"/>
                        <a:pt x="1630406" y="145646"/>
                        <a:pt x="1629910" y="145712"/>
                      </a:cubicBezTo>
                      <a:cubicBezTo>
                        <a:pt x="1627754" y="146012"/>
                        <a:pt x="1625588" y="146312"/>
                        <a:pt x="1623591" y="146818"/>
                      </a:cubicBezTo>
                      <a:cubicBezTo>
                        <a:pt x="1622720" y="147052"/>
                        <a:pt x="1621754" y="147793"/>
                        <a:pt x="1620817" y="148515"/>
                      </a:cubicBezTo>
                      <a:cubicBezTo>
                        <a:pt x="1619401" y="149611"/>
                        <a:pt x="1617470" y="151111"/>
                        <a:pt x="1615014" y="151111"/>
                      </a:cubicBezTo>
                      <a:cubicBezTo>
                        <a:pt x="1614855" y="151111"/>
                        <a:pt x="1614705" y="151102"/>
                        <a:pt x="1614555" y="151093"/>
                      </a:cubicBezTo>
                      <a:cubicBezTo>
                        <a:pt x="1614142" y="151055"/>
                        <a:pt x="1613730" y="151027"/>
                        <a:pt x="1613317" y="151027"/>
                      </a:cubicBezTo>
                      <a:cubicBezTo>
                        <a:pt x="1612061" y="151027"/>
                        <a:pt x="1611058" y="151242"/>
                        <a:pt x="1610336" y="151674"/>
                      </a:cubicBezTo>
                      <a:cubicBezTo>
                        <a:pt x="1608396" y="152808"/>
                        <a:pt x="1606362" y="153042"/>
                        <a:pt x="1604168" y="152311"/>
                      </a:cubicBezTo>
                      <a:lnTo>
                        <a:pt x="1549573" y="325340"/>
                      </a:lnTo>
                      <a:lnTo>
                        <a:pt x="1549582" y="325340"/>
                      </a:lnTo>
                      <a:lnTo>
                        <a:pt x="1700741" y="223780"/>
                      </a:lnTo>
                      <a:close/>
                      <a:moveTo>
                        <a:pt x="1669956" y="145187"/>
                      </a:moveTo>
                      <a:lnTo>
                        <a:pt x="1669965" y="145196"/>
                      </a:lnTo>
                      <a:cubicBezTo>
                        <a:pt x="1669722" y="145646"/>
                        <a:pt x="1669422" y="146059"/>
                        <a:pt x="1669075" y="146405"/>
                      </a:cubicBezTo>
                      <a:cubicBezTo>
                        <a:pt x="1668531" y="146958"/>
                        <a:pt x="1667912" y="147408"/>
                        <a:pt x="1667247" y="147737"/>
                      </a:cubicBezTo>
                      <a:lnTo>
                        <a:pt x="1667144" y="147802"/>
                      </a:lnTo>
                      <a:cubicBezTo>
                        <a:pt x="1666338" y="148243"/>
                        <a:pt x="1665616" y="148646"/>
                        <a:pt x="1664922" y="149077"/>
                      </a:cubicBezTo>
                      <a:cubicBezTo>
                        <a:pt x="1662785" y="150389"/>
                        <a:pt x="1659963" y="151908"/>
                        <a:pt x="1657010" y="151908"/>
                      </a:cubicBezTo>
                      <a:cubicBezTo>
                        <a:pt x="1655717" y="151908"/>
                        <a:pt x="1654498" y="151608"/>
                        <a:pt x="1653373" y="151017"/>
                      </a:cubicBezTo>
                      <a:cubicBezTo>
                        <a:pt x="1652051" y="150305"/>
                        <a:pt x="1651376" y="150211"/>
                        <a:pt x="1650889" y="150211"/>
                      </a:cubicBezTo>
                      <a:cubicBezTo>
                        <a:pt x="1650505" y="150211"/>
                        <a:pt x="1649905" y="150268"/>
                        <a:pt x="1648742" y="150718"/>
                      </a:cubicBezTo>
                      <a:cubicBezTo>
                        <a:pt x="1647683" y="151149"/>
                        <a:pt x="1646446" y="151383"/>
                        <a:pt x="1645274" y="151383"/>
                      </a:cubicBezTo>
                      <a:cubicBezTo>
                        <a:pt x="1645114" y="151383"/>
                        <a:pt x="1644665" y="151364"/>
                        <a:pt x="1644468" y="151346"/>
                      </a:cubicBezTo>
                      <a:lnTo>
                        <a:pt x="1700385" y="214462"/>
                      </a:lnTo>
                      <a:lnTo>
                        <a:pt x="1687682" y="152180"/>
                      </a:lnTo>
                      <a:close/>
                      <a:moveTo>
                        <a:pt x="1139912" y="145036"/>
                      </a:moveTo>
                      <a:cubicBezTo>
                        <a:pt x="1140371" y="145692"/>
                        <a:pt x="1140680" y="146433"/>
                        <a:pt x="1140802" y="147211"/>
                      </a:cubicBezTo>
                      <a:cubicBezTo>
                        <a:pt x="1140849" y="147492"/>
                        <a:pt x="1140924" y="147764"/>
                        <a:pt x="1141037" y="147989"/>
                      </a:cubicBezTo>
                      <a:cubicBezTo>
                        <a:pt x="1143352" y="152845"/>
                        <a:pt x="1145105" y="156932"/>
                        <a:pt x="1144814" y="161722"/>
                      </a:cubicBezTo>
                      <a:cubicBezTo>
                        <a:pt x="1144796" y="162050"/>
                        <a:pt x="1144852" y="162331"/>
                        <a:pt x="1144927" y="162528"/>
                      </a:cubicBezTo>
                      <a:lnTo>
                        <a:pt x="1145283" y="162416"/>
                      </a:lnTo>
                      <a:cubicBezTo>
                        <a:pt x="1145677" y="162228"/>
                        <a:pt x="1146164" y="162097"/>
                        <a:pt x="1146708" y="162032"/>
                      </a:cubicBezTo>
                      <a:lnTo>
                        <a:pt x="1149201" y="155591"/>
                      </a:lnTo>
                      <a:cubicBezTo>
                        <a:pt x="1149014" y="155245"/>
                        <a:pt x="1148864" y="154879"/>
                        <a:pt x="1148761" y="154513"/>
                      </a:cubicBezTo>
                      <a:cubicBezTo>
                        <a:pt x="1148526" y="153642"/>
                        <a:pt x="1148461" y="152667"/>
                        <a:pt x="1148583" y="151589"/>
                      </a:cubicBezTo>
                      <a:cubicBezTo>
                        <a:pt x="1147336" y="151476"/>
                        <a:pt x="1146136" y="150905"/>
                        <a:pt x="1145255" y="149986"/>
                      </a:cubicBezTo>
                      <a:lnTo>
                        <a:pt x="1145245" y="149986"/>
                      </a:lnTo>
                      <a:cubicBezTo>
                        <a:pt x="1144121" y="148786"/>
                        <a:pt x="1143614" y="147098"/>
                        <a:pt x="1143896" y="145468"/>
                      </a:cubicBezTo>
                      <a:cubicBezTo>
                        <a:pt x="1143896" y="145430"/>
                        <a:pt x="1143896" y="145383"/>
                        <a:pt x="1143896" y="145336"/>
                      </a:cubicBezTo>
                      <a:cubicBezTo>
                        <a:pt x="1143802" y="145317"/>
                        <a:pt x="1143624" y="145280"/>
                        <a:pt x="1143352" y="145280"/>
                      </a:cubicBezTo>
                      <a:lnTo>
                        <a:pt x="1142527" y="145355"/>
                      </a:lnTo>
                      <a:cubicBezTo>
                        <a:pt x="1141618" y="145439"/>
                        <a:pt x="1140737" y="145346"/>
                        <a:pt x="1139912" y="145036"/>
                      </a:cubicBezTo>
                      <a:close/>
                      <a:moveTo>
                        <a:pt x="1765216" y="144971"/>
                      </a:moveTo>
                      <a:cubicBezTo>
                        <a:pt x="1764879" y="145037"/>
                        <a:pt x="1764523" y="145074"/>
                        <a:pt x="1764166" y="145074"/>
                      </a:cubicBezTo>
                      <a:cubicBezTo>
                        <a:pt x="1762254" y="145074"/>
                        <a:pt x="1760876" y="145731"/>
                        <a:pt x="1759845" y="147146"/>
                      </a:cubicBezTo>
                      <a:cubicBezTo>
                        <a:pt x="1759620" y="147437"/>
                        <a:pt x="1759245" y="147952"/>
                        <a:pt x="1758608" y="148477"/>
                      </a:cubicBezTo>
                      <a:cubicBezTo>
                        <a:pt x="1757023" y="149752"/>
                        <a:pt x="1754746" y="149996"/>
                        <a:pt x="1752964" y="149105"/>
                      </a:cubicBezTo>
                      <a:cubicBezTo>
                        <a:pt x="1751530" y="148543"/>
                        <a:pt x="1750902" y="148477"/>
                        <a:pt x="1750555" y="148477"/>
                      </a:cubicBezTo>
                      <a:cubicBezTo>
                        <a:pt x="1750021" y="148477"/>
                        <a:pt x="1749205" y="148477"/>
                        <a:pt x="1747340" y="151599"/>
                      </a:cubicBezTo>
                      <a:cubicBezTo>
                        <a:pt x="1745962" y="153877"/>
                        <a:pt x="1744303" y="154374"/>
                        <a:pt x="1742690" y="154852"/>
                      </a:cubicBezTo>
                      <a:cubicBezTo>
                        <a:pt x="1741687" y="155152"/>
                        <a:pt x="1740722" y="155292"/>
                        <a:pt x="1739737" y="155292"/>
                      </a:cubicBezTo>
                      <a:cubicBezTo>
                        <a:pt x="1737009" y="155292"/>
                        <a:pt x="1734694" y="154205"/>
                        <a:pt x="1732641" y="153258"/>
                      </a:cubicBezTo>
                      <a:cubicBezTo>
                        <a:pt x="1732435" y="153164"/>
                        <a:pt x="1732144" y="153127"/>
                        <a:pt x="1731947" y="153164"/>
                      </a:cubicBezTo>
                      <a:cubicBezTo>
                        <a:pt x="1732079" y="153605"/>
                        <a:pt x="1732285" y="154017"/>
                        <a:pt x="1732491" y="154448"/>
                      </a:cubicBezTo>
                      <a:cubicBezTo>
                        <a:pt x="1732716" y="154908"/>
                        <a:pt x="1732857" y="155208"/>
                        <a:pt x="1732988" y="155517"/>
                      </a:cubicBezTo>
                      <a:lnTo>
                        <a:pt x="1733279" y="156192"/>
                      </a:lnTo>
                      <a:cubicBezTo>
                        <a:pt x="1734132" y="158123"/>
                        <a:pt x="1735079" y="160289"/>
                        <a:pt x="1735294" y="162820"/>
                      </a:cubicBezTo>
                      <a:cubicBezTo>
                        <a:pt x="1735303" y="162970"/>
                        <a:pt x="1735341" y="163167"/>
                        <a:pt x="1735369" y="163363"/>
                      </a:cubicBezTo>
                      <a:lnTo>
                        <a:pt x="1735416" y="163682"/>
                      </a:lnTo>
                      <a:cubicBezTo>
                        <a:pt x="1735453" y="163926"/>
                        <a:pt x="1735519" y="164226"/>
                        <a:pt x="1735519" y="164320"/>
                      </a:cubicBezTo>
                      <a:cubicBezTo>
                        <a:pt x="1735669" y="165913"/>
                        <a:pt x="1735106" y="167460"/>
                        <a:pt x="1733972" y="168575"/>
                      </a:cubicBezTo>
                      <a:cubicBezTo>
                        <a:pt x="1732978" y="169550"/>
                        <a:pt x="1731666" y="170085"/>
                        <a:pt x="1730288" y="170085"/>
                      </a:cubicBezTo>
                      <a:cubicBezTo>
                        <a:pt x="1730082" y="170085"/>
                        <a:pt x="1729876" y="170075"/>
                        <a:pt x="1729660" y="170038"/>
                      </a:cubicBezTo>
                      <a:cubicBezTo>
                        <a:pt x="1728338" y="169888"/>
                        <a:pt x="1727213" y="169325"/>
                        <a:pt x="1726501" y="168885"/>
                      </a:cubicBezTo>
                      <a:lnTo>
                        <a:pt x="1724214" y="167563"/>
                      </a:lnTo>
                      <a:cubicBezTo>
                        <a:pt x="1722151" y="166410"/>
                        <a:pt x="1720155" y="165247"/>
                        <a:pt x="1718402" y="163757"/>
                      </a:cubicBezTo>
                      <a:cubicBezTo>
                        <a:pt x="1716358" y="162032"/>
                        <a:pt x="1714080" y="160317"/>
                        <a:pt x="1711268" y="159501"/>
                      </a:cubicBezTo>
                      <a:cubicBezTo>
                        <a:pt x="1709515" y="158986"/>
                        <a:pt x="1708174" y="157636"/>
                        <a:pt x="1707678" y="155883"/>
                      </a:cubicBezTo>
                      <a:cubicBezTo>
                        <a:pt x="1707199" y="154186"/>
                        <a:pt x="1707621" y="152311"/>
                        <a:pt x="1708793" y="150980"/>
                      </a:cubicBezTo>
                      <a:lnTo>
                        <a:pt x="1708812" y="151008"/>
                      </a:lnTo>
                      <a:lnTo>
                        <a:pt x="1708878" y="150877"/>
                      </a:lnTo>
                      <a:cubicBezTo>
                        <a:pt x="1708812" y="150671"/>
                        <a:pt x="1708502" y="150043"/>
                        <a:pt x="1707078" y="148487"/>
                      </a:cubicBezTo>
                      <a:lnTo>
                        <a:pt x="1693363" y="152180"/>
                      </a:lnTo>
                      <a:lnTo>
                        <a:pt x="1706768" y="217912"/>
                      </a:lnTo>
                      <a:close/>
                      <a:moveTo>
                        <a:pt x="1638581" y="144202"/>
                      </a:moveTo>
                      <a:lnTo>
                        <a:pt x="1638167" y="144230"/>
                      </a:lnTo>
                      <a:lnTo>
                        <a:pt x="1638159" y="144221"/>
                      </a:lnTo>
                      <a:lnTo>
                        <a:pt x="1638159" y="144231"/>
                      </a:lnTo>
                      <a:lnTo>
                        <a:pt x="1638167" y="144230"/>
                      </a:lnTo>
                      <a:lnTo>
                        <a:pt x="1639687" y="145946"/>
                      </a:lnTo>
                      <a:cubicBezTo>
                        <a:pt x="1639462" y="144202"/>
                        <a:pt x="1638993" y="144202"/>
                        <a:pt x="1638581" y="144202"/>
                      </a:cubicBezTo>
                      <a:close/>
                      <a:moveTo>
                        <a:pt x="1492006" y="142140"/>
                      </a:moveTo>
                      <a:cubicBezTo>
                        <a:pt x="1491893" y="142271"/>
                        <a:pt x="1491772" y="142393"/>
                        <a:pt x="1491650" y="142515"/>
                      </a:cubicBezTo>
                      <a:lnTo>
                        <a:pt x="1469508" y="210440"/>
                      </a:lnTo>
                      <a:lnTo>
                        <a:pt x="1469639" y="210543"/>
                      </a:lnTo>
                      <a:cubicBezTo>
                        <a:pt x="1470436" y="211153"/>
                        <a:pt x="1471092" y="211659"/>
                        <a:pt x="1471786" y="212109"/>
                      </a:cubicBezTo>
                      <a:cubicBezTo>
                        <a:pt x="1473689" y="213318"/>
                        <a:pt x="1474608" y="215606"/>
                        <a:pt x="1474073" y="217799"/>
                      </a:cubicBezTo>
                      <a:cubicBezTo>
                        <a:pt x="1473520" y="219983"/>
                        <a:pt x="1471646" y="221586"/>
                        <a:pt x="1469405" y="221774"/>
                      </a:cubicBezTo>
                      <a:cubicBezTo>
                        <a:pt x="1469274" y="221783"/>
                        <a:pt x="1468824" y="221792"/>
                        <a:pt x="1468692" y="221792"/>
                      </a:cubicBezTo>
                      <a:cubicBezTo>
                        <a:pt x="1467718" y="221792"/>
                        <a:pt x="1466818" y="221633"/>
                        <a:pt x="1465974" y="221315"/>
                      </a:cubicBezTo>
                      <a:lnTo>
                        <a:pt x="1451275" y="266395"/>
                      </a:lnTo>
                      <a:cubicBezTo>
                        <a:pt x="1451819" y="267979"/>
                        <a:pt x="1451613" y="269685"/>
                        <a:pt x="1450694" y="270998"/>
                      </a:cubicBezTo>
                      <a:cubicBezTo>
                        <a:pt x="1450610" y="271138"/>
                        <a:pt x="1450563" y="271213"/>
                        <a:pt x="1450544" y="271251"/>
                      </a:cubicBezTo>
                      <a:cubicBezTo>
                        <a:pt x="1450525" y="271626"/>
                        <a:pt x="1450479" y="271982"/>
                        <a:pt x="1450394" y="272319"/>
                      </a:cubicBezTo>
                      <a:cubicBezTo>
                        <a:pt x="1450929" y="272732"/>
                        <a:pt x="1451388" y="273238"/>
                        <a:pt x="1451735" y="273819"/>
                      </a:cubicBezTo>
                      <a:cubicBezTo>
                        <a:pt x="1452063" y="274381"/>
                        <a:pt x="1452466" y="275010"/>
                        <a:pt x="1453000" y="275797"/>
                      </a:cubicBezTo>
                      <a:cubicBezTo>
                        <a:pt x="1453910" y="277156"/>
                        <a:pt x="1455025" y="278825"/>
                        <a:pt x="1455316" y="280878"/>
                      </a:cubicBezTo>
                      <a:lnTo>
                        <a:pt x="1455297" y="280878"/>
                      </a:lnTo>
                      <a:lnTo>
                        <a:pt x="1539964" y="326633"/>
                      </a:lnTo>
                      <a:close/>
                      <a:moveTo>
                        <a:pt x="937093" y="141325"/>
                      </a:moveTo>
                      <a:lnTo>
                        <a:pt x="863478" y="196360"/>
                      </a:lnTo>
                      <a:lnTo>
                        <a:pt x="946158" y="204947"/>
                      </a:lnTo>
                      <a:cubicBezTo>
                        <a:pt x="946252" y="204619"/>
                        <a:pt x="946374" y="204300"/>
                        <a:pt x="946524" y="204000"/>
                      </a:cubicBezTo>
                      <a:cubicBezTo>
                        <a:pt x="947208" y="202632"/>
                        <a:pt x="948436" y="201647"/>
                        <a:pt x="949917" y="201272"/>
                      </a:cubicBezTo>
                      <a:cubicBezTo>
                        <a:pt x="950620" y="200813"/>
                        <a:pt x="951408" y="200541"/>
                        <a:pt x="952233" y="200466"/>
                      </a:cubicBezTo>
                      <a:cubicBezTo>
                        <a:pt x="951511" y="199651"/>
                        <a:pt x="951042" y="198638"/>
                        <a:pt x="950930" y="197579"/>
                      </a:cubicBezTo>
                      <a:cubicBezTo>
                        <a:pt x="950817" y="196510"/>
                        <a:pt x="950405" y="195329"/>
                        <a:pt x="950030" y="194317"/>
                      </a:cubicBezTo>
                      <a:cubicBezTo>
                        <a:pt x="949336" y="192357"/>
                        <a:pt x="948558" y="190155"/>
                        <a:pt x="948924" y="187727"/>
                      </a:cubicBezTo>
                      <a:cubicBezTo>
                        <a:pt x="948623" y="187586"/>
                        <a:pt x="948136" y="187389"/>
                        <a:pt x="947386" y="187202"/>
                      </a:cubicBezTo>
                      <a:cubicBezTo>
                        <a:pt x="947039" y="187117"/>
                        <a:pt x="946486" y="186986"/>
                        <a:pt x="945971" y="186799"/>
                      </a:cubicBezTo>
                      <a:cubicBezTo>
                        <a:pt x="945230" y="186564"/>
                        <a:pt x="944480" y="186208"/>
                        <a:pt x="943824" y="185786"/>
                      </a:cubicBezTo>
                      <a:cubicBezTo>
                        <a:pt x="942634" y="185008"/>
                        <a:pt x="941818" y="183818"/>
                        <a:pt x="941537" y="182430"/>
                      </a:cubicBezTo>
                      <a:cubicBezTo>
                        <a:pt x="941255" y="181062"/>
                        <a:pt x="941537" y="179609"/>
                        <a:pt x="942315" y="178446"/>
                      </a:cubicBezTo>
                      <a:lnTo>
                        <a:pt x="942324" y="178465"/>
                      </a:lnTo>
                      <a:cubicBezTo>
                        <a:pt x="943730" y="176384"/>
                        <a:pt x="945914" y="174444"/>
                        <a:pt x="948643" y="172850"/>
                      </a:cubicBezTo>
                      <a:cubicBezTo>
                        <a:pt x="950442" y="171791"/>
                        <a:pt x="952898" y="171959"/>
                        <a:pt x="954539" y="173262"/>
                      </a:cubicBezTo>
                      <a:cubicBezTo>
                        <a:pt x="954670" y="173366"/>
                        <a:pt x="954811" y="173478"/>
                        <a:pt x="954951" y="173600"/>
                      </a:cubicBezTo>
                      <a:close/>
                      <a:moveTo>
                        <a:pt x="462413" y="140959"/>
                      </a:moveTo>
                      <a:lnTo>
                        <a:pt x="405700" y="165379"/>
                      </a:lnTo>
                      <a:cubicBezTo>
                        <a:pt x="405681" y="165978"/>
                        <a:pt x="405634" y="166560"/>
                        <a:pt x="405596" y="167075"/>
                      </a:cubicBezTo>
                      <a:lnTo>
                        <a:pt x="405568" y="167478"/>
                      </a:lnTo>
                      <a:cubicBezTo>
                        <a:pt x="405540" y="167891"/>
                        <a:pt x="405503" y="168285"/>
                        <a:pt x="405503" y="168669"/>
                      </a:cubicBezTo>
                      <a:cubicBezTo>
                        <a:pt x="405484" y="170403"/>
                        <a:pt x="405606" y="171050"/>
                        <a:pt x="405690" y="171275"/>
                      </a:cubicBezTo>
                      <a:cubicBezTo>
                        <a:pt x="405718" y="171275"/>
                        <a:pt x="405746" y="171275"/>
                        <a:pt x="405774" y="171275"/>
                      </a:cubicBezTo>
                      <a:cubicBezTo>
                        <a:pt x="406253" y="171275"/>
                        <a:pt x="407077" y="171106"/>
                        <a:pt x="408352" y="170750"/>
                      </a:cubicBezTo>
                      <a:cubicBezTo>
                        <a:pt x="408559" y="170694"/>
                        <a:pt x="409046" y="170338"/>
                        <a:pt x="409430" y="170056"/>
                      </a:cubicBezTo>
                      <a:lnTo>
                        <a:pt x="409543" y="169972"/>
                      </a:lnTo>
                      <a:cubicBezTo>
                        <a:pt x="411212" y="168735"/>
                        <a:pt x="413733" y="168603"/>
                        <a:pt x="415468" y="169681"/>
                      </a:cubicBezTo>
                      <a:cubicBezTo>
                        <a:pt x="416264" y="170178"/>
                        <a:pt x="416920" y="170413"/>
                        <a:pt x="417483" y="170413"/>
                      </a:cubicBezTo>
                      <a:cubicBezTo>
                        <a:pt x="418636" y="170413"/>
                        <a:pt x="419695" y="169147"/>
                        <a:pt x="421073" y="167347"/>
                      </a:cubicBezTo>
                      <a:lnTo>
                        <a:pt x="421429" y="166888"/>
                      </a:lnTo>
                      <a:lnTo>
                        <a:pt x="421439" y="166860"/>
                      </a:lnTo>
                      <a:cubicBezTo>
                        <a:pt x="422470" y="165547"/>
                        <a:pt x="424073" y="164769"/>
                        <a:pt x="425723" y="164769"/>
                      </a:cubicBezTo>
                      <a:cubicBezTo>
                        <a:pt x="426445" y="164769"/>
                        <a:pt x="427129" y="164910"/>
                        <a:pt x="427776" y="165191"/>
                      </a:cubicBezTo>
                      <a:cubicBezTo>
                        <a:pt x="429988" y="166175"/>
                        <a:pt x="431235" y="168331"/>
                        <a:pt x="430935" y="170600"/>
                      </a:cubicBezTo>
                      <a:lnTo>
                        <a:pt x="431010" y="170759"/>
                      </a:lnTo>
                      <a:cubicBezTo>
                        <a:pt x="431628" y="171509"/>
                        <a:pt x="432022" y="172362"/>
                        <a:pt x="432406" y="173187"/>
                      </a:cubicBezTo>
                      <a:lnTo>
                        <a:pt x="432463" y="173309"/>
                      </a:lnTo>
                      <a:cubicBezTo>
                        <a:pt x="432753" y="173947"/>
                        <a:pt x="433081" y="174668"/>
                        <a:pt x="433494" y="175165"/>
                      </a:cubicBezTo>
                      <a:cubicBezTo>
                        <a:pt x="434769" y="176731"/>
                        <a:pt x="435041" y="178915"/>
                        <a:pt x="434178" y="180743"/>
                      </a:cubicBezTo>
                      <a:cubicBezTo>
                        <a:pt x="433363" y="182449"/>
                        <a:pt x="431685" y="183593"/>
                        <a:pt x="429801" y="183733"/>
                      </a:cubicBezTo>
                      <a:cubicBezTo>
                        <a:pt x="428357" y="183921"/>
                        <a:pt x="427907" y="184164"/>
                        <a:pt x="428104" y="186367"/>
                      </a:cubicBezTo>
                      <a:cubicBezTo>
                        <a:pt x="428376" y="189133"/>
                        <a:pt x="428816" y="189752"/>
                        <a:pt x="430719" y="190051"/>
                      </a:cubicBezTo>
                      <a:cubicBezTo>
                        <a:pt x="432144" y="190267"/>
                        <a:pt x="433587" y="190614"/>
                        <a:pt x="434806" y="190933"/>
                      </a:cubicBezTo>
                      <a:cubicBezTo>
                        <a:pt x="436203" y="191307"/>
                        <a:pt x="437375" y="192236"/>
                        <a:pt x="438059" y="193473"/>
                      </a:cubicBezTo>
                      <a:cubicBezTo>
                        <a:pt x="439090" y="192667"/>
                        <a:pt x="440403" y="192264"/>
                        <a:pt x="441715" y="192357"/>
                      </a:cubicBezTo>
                      <a:cubicBezTo>
                        <a:pt x="442034" y="192385"/>
                        <a:pt x="442343" y="192414"/>
                        <a:pt x="442671" y="192414"/>
                      </a:cubicBezTo>
                      <a:cubicBezTo>
                        <a:pt x="446965" y="192498"/>
                        <a:pt x="450508" y="194139"/>
                        <a:pt x="453189" y="197316"/>
                      </a:cubicBezTo>
                      <a:cubicBezTo>
                        <a:pt x="454773" y="199182"/>
                        <a:pt x="454857" y="201863"/>
                        <a:pt x="453395" y="203841"/>
                      </a:cubicBezTo>
                      <a:cubicBezTo>
                        <a:pt x="452411" y="205172"/>
                        <a:pt x="450827" y="205959"/>
                        <a:pt x="449177" y="205959"/>
                      </a:cubicBezTo>
                      <a:cubicBezTo>
                        <a:pt x="448474" y="205959"/>
                        <a:pt x="447752" y="205809"/>
                        <a:pt x="447086" y="205519"/>
                      </a:cubicBezTo>
                      <a:lnTo>
                        <a:pt x="445540" y="204825"/>
                      </a:lnTo>
                      <a:cubicBezTo>
                        <a:pt x="443646" y="203944"/>
                        <a:pt x="441715" y="203203"/>
                        <a:pt x="439793" y="202631"/>
                      </a:cubicBezTo>
                      <a:cubicBezTo>
                        <a:pt x="438481" y="202238"/>
                        <a:pt x="437375" y="201329"/>
                        <a:pt x="436709" y="200138"/>
                      </a:cubicBezTo>
                      <a:cubicBezTo>
                        <a:pt x="435659" y="200963"/>
                        <a:pt x="434300" y="201319"/>
                        <a:pt x="432950" y="201244"/>
                      </a:cubicBezTo>
                      <a:cubicBezTo>
                        <a:pt x="431610" y="201104"/>
                        <a:pt x="430382" y="201038"/>
                        <a:pt x="429191" y="201038"/>
                      </a:cubicBezTo>
                      <a:lnTo>
                        <a:pt x="428207" y="201057"/>
                      </a:lnTo>
                      <a:cubicBezTo>
                        <a:pt x="425938" y="201122"/>
                        <a:pt x="425057" y="201450"/>
                        <a:pt x="424429" y="202463"/>
                      </a:cubicBezTo>
                      <a:cubicBezTo>
                        <a:pt x="423267" y="204310"/>
                        <a:pt x="423089" y="206728"/>
                        <a:pt x="423951" y="209109"/>
                      </a:cubicBezTo>
                      <a:cubicBezTo>
                        <a:pt x="424523" y="210665"/>
                        <a:pt x="425498" y="212006"/>
                        <a:pt x="426763" y="212981"/>
                      </a:cubicBezTo>
                      <a:cubicBezTo>
                        <a:pt x="427082" y="213215"/>
                        <a:pt x="427373" y="213506"/>
                        <a:pt x="427644" y="213834"/>
                      </a:cubicBezTo>
                      <a:cubicBezTo>
                        <a:pt x="428057" y="213862"/>
                        <a:pt x="428460" y="213937"/>
                        <a:pt x="428872" y="214068"/>
                      </a:cubicBezTo>
                      <a:cubicBezTo>
                        <a:pt x="430391" y="214556"/>
                        <a:pt x="431422" y="214912"/>
                        <a:pt x="432050" y="215165"/>
                      </a:cubicBezTo>
                      <a:cubicBezTo>
                        <a:pt x="433747" y="215868"/>
                        <a:pt x="434928" y="217368"/>
                        <a:pt x="435219" y="219168"/>
                      </a:cubicBezTo>
                      <a:lnTo>
                        <a:pt x="490311" y="230576"/>
                      </a:lnTo>
                      <a:lnTo>
                        <a:pt x="467972" y="158817"/>
                      </a:lnTo>
                      <a:cubicBezTo>
                        <a:pt x="467784" y="158639"/>
                        <a:pt x="467625" y="158461"/>
                        <a:pt x="467485" y="158282"/>
                      </a:cubicBezTo>
                      <a:cubicBezTo>
                        <a:pt x="466557" y="157073"/>
                        <a:pt x="466200" y="155545"/>
                        <a:pt x="466491" y="154064"/>
                      </a:cubicBezTo>
                      <a:lnTo>
                        <a:pt x="466041" y="152602"/>
                      </a:lnTo>
                      <a:cubicBezTo>
                        <a:pt x="464194" y="151308"/>
                        <a:pt x="463388" y="148983"/>
                        <a:pt x="464044" y="146799"/>
                      </a:cubicBezTo>
                      <a:lnTo>
                        <a:pt x="464082" y="146311"/>
                      </a:lnTo>
                      <a:close/>
                      <a:moveTo>
                        <a:pt x="587324" y="140903"/>
                      </a:moveTo>
                      <a:cubicBezTo>
                        <a:pt x="585683" y="139618"/>
                        <a:pt x="583809" y="139825"/>
                        <a:pt x="582600" y="141503"/>
                      </a:cubicBezTo>
                      <a:cubicBezTo>
                        <a:pt x="581934" y="142421"/>
                        <a:pt x="581099" y="143087"/>
                        <a:pt x="579890" y="144006"/>
                      </a:cubicBezTo>
                      <a:cubicBezTo>
                        <a:pt x="577125" y="146096"/>
                        <a:pt x="577425" y="146499"/>
                        <a:pt x="578325" y="147690"/>
                      </a:cubicBezTo>
                      <a:lnTo>
                        <a:pt x="578737" y="148271"/>
                      </a:lnTo>
                      <a:cubicBezTo>
                        <a:pt x="580696" y="150905"/>
                        <a:pt x="582515" y="153089"/>
                        <a:pt x="584774" y="153089"/>
                      </a:cubicBezTo>
                      <a:cubicBezTo>
                        <a:pt x="585037" y="153089"/>
                        <a:pt x="585309" y="153061"/>
                        <a:pt x="585580" y="153005"/>
                      </a:cubicBezTo>
                      <a:cubicBezTo>
                        <a:pt x="586387" y="152846"/>
                        <a:pt x="586865" y="152611"/>
                        <a:pt x="587418" y="149564"/>
                      </a:cubicBezTo>
                      <a:cubicBezTo>
                        <a:pt x="587624" y="148346"/>
                        <a:pt x="587858" y="147005"/>
                        <a:pt x="588496" y="145777"/>
                      </a:cubicBezTo>
                      <a:cubicBezTo>
                        <a:pt x="588505" y="145712"/>
                        <a:pt x="588505" y="145618"/>
                        <a:pt x="588515" y="145543"/>
                      </a:cubicBezTo>
                      <a:lnTo>
                        <a:pt x="588515" y="144962"/>
                      </a:lnTo>
                      <a:lnTo>
                        <a:pt x="588524" y="144962"/>
                      </a:lnTo>
                      <a:cubicBezTo>
                        <a:pt x="588646" y="142974"/>
                        <a:pt x="588243" y="141615"/>
                        <a:pt x="587324" y="140903"/>
                      </a:cubicBezTo>
                      <a:close/>
                      <a:moveTo>
                        <a:pt x="1363664" y="140791"/>
                      </a:moveTo>
                      <a:cubicBezTo>
                        <a:pt x="1364349" y="140791"/>
                        <a:pt x="1365005" y="140875"/>
                        <a:pt x="1365624" y="141034"/>
                      </a:cubicBezTo>
                      <a:cubicBezTo>
                        <a:pt x="1370723" y="142412"/>
                        <a:pt x="1374839" y="149190"/>
                        <a:pt x="1375110" y="154327"/>
                      </a:cubicBezTo>
                      <a:cubicBezTo>
                        <a:pt x="1375457" y="161011"/>
                        <a:pt x="1370001" y="164011"/>
                        <a:pt x="1367948" y="165136"/>
                      </a:cubicBezTo>
                      <a:cubicBezTo>
                        <a:pt x="1364077" y="167282"/>
                        <a:pt x="1360674" y="169869"/>
                        <a:pt x="1357552" y="173038"/>
                      </a:cubicBezTo>
                      <a:cubicBezTo>
                        <a:pt x="1357018" y="173582"/>
                        <a:pt x="1356502" y="174125"/>
                        <a:pt x="1355996" y="174697"/>
                      </a:cubicBezTo>
                      <a:cubicBezTo>
                        <a:pt x="1355425" y="175335"/>
                        <a:pt x="1354928" y="175925"/>
                        <a:pt x="1354431" y="176535"/>
                      </a:cubicBezTo>
                      <a:cubicBezTo>
                        <a:pt x="1353297" y="177931"/>
                        <a:pt x="1352181" y="179469"/>
                        <a:pt x="1351103" y="181119"/>
                      </a:cubicBezTo>
                      <a:cubicBezTo>
                        <a:pt x="1350672" y="181784"/>
                        <a:pt x="1350250" y="182468"/>
                        <a:pt x="1349828" y="183162"/>
                      </a:cubicBezTo>
                      <a:cubicBezTo>
                        <a:pt x="1349397" y="183884"/>
                        <a:pt x="1348985" y="184606"/>
                        <a:pt x="1348581" y="185337"/>
                      </a:cubicBezTo>
                      <a:cubicBezTo>
                        <a:pt x="1347672" y="186977"/>
                        <a:pt x="1346828" y="188655"/>
                        <a:pt x="1346050" y="190333"/>
                      </a:cubicBezTo>
                      <a:cubicBezTo>
                        <a:pt x="1345722" y="191065"/>
                        <a:pt x="1345103" y="192424"/>
                        <a:pt x="1343725" y="193286"/>
                      </a:cubicBezTo>
                      <a:cubicBezTo>
                        <a:pt x="1339095" y="196145"/>
                        <a:pt x="1338785" y="201020"/>
                        <a:pt x="1338429" y="206673"/>
                      </a:cubicBezTo>
                      <a:lnTo>
                        <a:pt x="1338298" y="208744"/>
                      </a:lnTo>
                      <a:cubicBezTo>
                        <a:pt x="1338073" y="211613"/>
                        <a:pt x="1337192" y="214013"/>
                        <a:pt x="1336329" y="216337"/>
                      </a:cubicBezTo>
                      <a:lnTo>
                        <a:pt x="1336292" y="216440"/>
                      </a:lnTo>
                      <a:cubicBezTo>
                        <a:pt x="1335476" y="218625"/>
                        <a:pt x="1334735" y="220621"/>
                        <a:pt x="1334698" y="222684"/>
                      </a:cubicBezTo>
                      <a:cubicBezTo>
                        <a:pt x="1334614" y="226724"/>
                        <a:pt x="1334895" y="230174"/>
                        <a:pt x="1335561" y="233239"/>
                      </a:cubicBezTo>
                      <a:cubicBezTo>
                        <a:pt x="1335636" y="233595"/>
                        <a:pt x="1335729" y="233942"/>
                        <a:pt x="1335814" y="234289"/>
                      </a:cubicBezTo>
                      <a:lnTo>
                        <a:pt x="1335936" y="234748"/>
                      </a:lnTo>
                      <a:cubicBezTo>
                        <a:pt x="1336264" y="235958"/>
                        <a:pt x="1336667" y="237111"/>
                        <a:pt x="1337126" y="238161"/>
                      </a:cubicBezTo>
                      <a:cubicBezTo>
                        <a:pt x="1337276" y="238507"/>
                        <a:pt x="1337435" y="238845"/>
                        <a:pt x="1337604" y="239182"/>
                      </a:cubicBezTo>
                      <a:cubicBezTo>
                        <a:pt x="1338485" y="240945"/>
                        <a:pt x="1339554" y="242491"/>
                        <a:pt x="1340866" y="243907"/>
                      </a:cubicBezTo>
                      <a:cubicBezTo>
                        <a:pt x="1341157" y="244216"/>
                        <a:pt x="1341466" y="244516"/>
                        <a:pt x="1341776" y="244816"/>
                      </a:cubicBezTo>
                      <a:lnTo>
                        <a:pt x="1341954" y="244994"/>
                      </a:lnTo>
                      <a:cubicBezTo>
                        <a:pt x="1342244" y="245275"/>
                        <a:pt x="1342554" y="245538"/>
                        <a:pt x="1342872" y="245800"/>
                      </a:cubicBezTo>
                      <a:lnTo>
                        <a:pt x="1343060" y="245950"/>
                      </a:lnTo>
                      <a:cubicBezTo>
                        <a:pt x="1343444" y="246260"/>
                        <a:pt x="1343772" y="246513"/>
                        <a:pt x="1344110" y="246757"/>
                      </a:cubicBezTo>
                      <a:lnTo>
                        <a:pt x="1344353" y="246925"/>
                      </a:lnTo>
                      <a:cubicBezTo>
                        <a:pt x="1344719" y="247178"/>
                        <a:pt x="1345085" y="247422"/>
                        <a:pt x="1345469" y="247666"/>
                      </a:cubicBezTo>
                      <a:cubicBezTo>
                        <a:pt x="1345882" y="247919"/>
                        <a:pt x="1346294" y="248172"/>
                        <a:pt x="1346725" y="248416"/>
                      </a:cubicBezTo>
                      <a:lnTo>
                        <a:pt x="1347044" y="248594"/>
                      </a:lnTo>
                      <a:cubicBezTo>
                        <a:pt x="1348572" y="249428"/>
                        <a:pt x="1352125" y="251378"/>
                        <a:pt x="1351272" y="256431"/>
                      </a:cubicBezTo>
                      <a:cubicBezTo>
                        <a:pt x="1350700" y="259862"/>
                        <a:pt x="1348309" y="261905"/>
                        <a:pt x="1344888" y="261905"/>
                      </a:cubicBezTo>
                      <a:cubicBezTo>
                        <a:pt x="1344607" y="261905"/>
                        <a:pt x="1343557" y="261868"/>
                        <a:pt x="1343557" y="261868"/>
                      </a:cubicBezTo>
                      <a:lnTo>
                        <a:pt x="1342526" y="261924"/>
                      </a:lnTo>
                      <a:cubicBezTo>
                        <a:pt x="1341354" y="261971"/>
                        <a:pt x="1340294" y="262018"/>
                        <a:pt x="1339207" y="262018"/>
                      </a:cubicBezTo>
                      <a:cubicBezTo>
                        <a:pt x="1336920" y="262018"/>
                        <a:pt x="1333873" y="261830"/>
                        <a:pt x="1330602" y="260368"/>
                      </a:cubicBezTo>
                      <a:lnTo>
                        <a:pt x="1329786" y="259993"/>
                      </a:lnTo>
                      <a:cubicBezTo>
                        <a:pt x="1328802" y="259571"/>
                        <a:pt x="1327564" y="259027"/>
                        <a:pt x="1326430" y="258287"/>
                      </a:cubicBezTo>
                      <a:cubicBezTo>
                        <a:pt x="1326149" y="258109"/>
                        <a:pt x="1325877" y="257902"/>
                        <a:pt x="1325605" y="257696"/>
                      </a:cubicBezTo>
                      <a:cubicBezTo>
                        <a:pt x="1325296" y="257452"/>
                        <a:pt x="1325062" y="257237"/>
                        <a:pt x="1324827" y="257012"/>
                      </a:cubicBezTo>
                      <a:cubicBezTo>
                        <a:pt x="1324761" y="256956"/>
                        <a:pt x="1324724" y="256918"/>
                        <a:pt x="1324696" y="256890"/>
                      </a:cubicBezTo>
                      <a:cubicBezTo>
                        <a:pt x="1324480" y="256675"/>
                        <a:pt x="1324283" y="256440"/>
                        <a:pt x="1324087" y="256196"/>
                      </a:cubicBezTo>
                      <a:cubicBezTo>
                        <a:pt x="1324012" y="256112"/>
                        <a:pt x="1323974" y="256065"/>
                        <a:pt x="1323936" y="256018"/>
                      </a:cubicBezTo>
                      <a:cubicBezTo>
                        <a:pt x="1323787" y="255812"/>
                        <a:pt x="1323636" y="255597"/>
                        <a:pt x="1323496" y="255381"/>
                      </a:cubicBezTo>
                      <a:cubicBezTo>
                        <a:pt x="1321471" y="255756"/>
                        <a:pt x="1319577" y="255156"/>
                        <a:pt x="1318115" y="253769"/>
                      </a:cubicBezTo>
                      <a:lnTo>
                        <a:pt x="1318022" y="253684"/>
                      </a:lnTo>
                      <a:cubicBezTo>
                        <a:pt x="1317768" y="253440"/>
                        <a:pt x="1317571" y="253215"/>
                        <a:pt x="1317393" y="252990"/>
                      </a:cubicBezTo>
                      <a:cubicBezTo>
                        <a:pt x="1317215" y="252784"/>
                        <a:pt x="1317056" y="252550"/>
                        <a:pt x="1316915" y="252316"/>
                      </a:cubicBezTo>
                      <a:cubicBezTo>
                        <a:pt x="1316840" y="252175"/>
                        <a:pt x="1316765" y="252044"/>
                        <a:pt x="1316690" y="251894"/>
                      </a:cubicBezTo>
                      <a:lnTo>
                        <a:pt x="1316596" y="251894"/>
                      </a:lnTo>
                      <a:cubicBezTo>
                        <a:pt x="1316100" y="251837"/>
                        <a:pt x="1315678" y="251762"/>
                        <a:pt x="1315303" y="251678"/>
                      </a:cubicBezTo>
                      <a:cubicBezTo>
                        <a:pt x="1315172" y="251650"/>
                        <a:pt x="1315050" y="251612"/>
                        <a:pt x="1314928" y="251575"/>
                      </a:cubicBezTo>
                      <a:cubicBezTo>
                        <a:pt x="1312884" y="250975"/>
                        <a:pt x="1310119" y="249381"/>
                        <a:pt x="1308516" y="245163"/>
                      </a:cubicBezTo>
                      <a:cubicBezTo>
                        <a:pt x="1305872" y="238132"/>
                        <a:pt x="1309444" y="234636"/>
                        <a:pt x="1312359" y="233023"/>
                      </a:cubicBezTo>
                      <a:cubicBezTo>
                        <a:pt x="1306716" y="228233"/>
                        <a:pt x="1310053" y="222374"/>
                        <a:pt x="1311338" y="220106"/>
                      </a:cubicBezTo>
                      <a:cubicBezTo>
                        <a:pt x="1311638" y="219562"/>
                        <a:pt x="1311909" y="219093"/>
                        <a:pt x="1312106" y="218644"/>
                      </a:cubicBezTo>
                      <a:cubicBezTo>
                        <a:pt x="1312322" y="218175"/>
                        <a:pt x="1312547" y="217734"/>
                        <a:pt x="1312762" y="217303"/>
                      </a:cubicBezTo>
                      <a:lnTo>
                        <a:pt x="1312978" y="216872"/>
                      </a:lnTo>
                      <a:cubicBezTo>
                        <a:pt x="1313072" y="216694"/>
                        <a:pt x="1313175" y="216487"/>
                        <a:pt x="1313278" y="216291"/>
                      </a:cubicBezTo>
                      <a:cubicBezTo>
                        <a:pt x="1313353" y="216140"/>
                        <a:pt x="1313428" y="215991"/>
                        <a:pt x="1313494" y="215850"/>
                      </a:cubicBezTo>
                      <a:lnTo>
                        <a:pt x="1313597" y="215616"/>
                      </a:lnTo>
                      <a:cubicBezTo>
                        <a:pt x="1313531" y="215559"/>
                        <a:pt x="1313447" y="215503"/>
                        <a:pt x="1313362" y="215438"/>
                      </a:cubicBezTo>
                      <a:cubicBezTo>
                        <a:pt x="1313241" y="215344"/>
                        <a:pt x="1313100" y="215250"/>
                        <a:pt x="1312931" y="215137"/>
                      </a:cubicBezTo>
                      <a:cubicBezTo>
                        <a:pt x="1311038" y="213891"/>
                        <a:pt x="1310560" y="212269"/>
                        <a:pt x="1310438" y="211416"/>
                      </a:cubicBezTo>
                      <a:cubicBezTo>
                        <a:pt x="1310391" y="211135"/>
                        <a:pt x="1310372" y="210844"/>
                        <a:pt x="1310372" y="210525"/>
                      </a:cubicBezTo>
                      <a:cubicBezTo>
                        <a:pt x="1310372" y="210450"/>
                        <a:pt x="1310391" y="210385"/>
                        <a:pt x="1310391" y="210310"/>
                      </a:cubicBezTo>
                      <a:cubicBezTo>
                        <a:pt x="1310410" y="210057"/>
                        <a:pt x="1310419" y="209860"/>
                        <a:pt x="1310456" y="209672"/>
                      </a:cubicBezTo>
                      <a:cubicBezTo>
                        <a:pt x="1310475" y="209588"/>
                        <a:pt x="1310494" y="209513"/>
                        <a:pt x="1310513" y="209438"/>
                      </a:cubicBezTo>
                      <a:cubicBezTo>
                        <a:pt x="1310569" y="209194"/>
                        <a:pt x="1310606" y="209035"/>
                        <a:pt x="1310663" y="208875"/>
                      </a:cubicBezTo>
                      <a:cubicBezTo>
                        <a:pt x="1310691" y="208772"/>
                        <a:pt x="1310728" y="208679"/>
                        <a:pt x="1310766" y="208585"/>
                      </a:cubicBezTo>
                      <a:cubicBezTo>
                        <a:pt x="1310831" y="208425"/>
                        <a:pt x="1310888" y="208285"/>
                        <a:pt x="1310953" y="208144"/>
                      </a:cubicBezTo>
                      <a:cubicBezTo>
                        <a:pt x="1311000" y="208041"/>
                        <a:pt x="1311047" y="207948"/>
                        <a:pt x="1311094" y="207854"/>
                      </a:cubicBezTo>
                      <a:cubicBezTo>
                        <a:pt x="1311169" y="207723"/>
                        <a:pt x="1311234" y="207591"/>
                        <a:pt x="1311310" y="207469"/>
                      </a:cubicBezTo>
                      <a:lnTo>
                        <a:pt x="1311478" y="207198"/>
                      </a:lnTo>
                      <a:cubicBezTo>
                        <a:pt x="1311544" y="207085"/>
                        <a:pt x="1311619" y="206973"/>
                        <a:pt x="1311694" y="206869"/>
                      </a:cubicBezTo>
                      <a:lnTo>
                        <a:pt x="1312594" y="205679"/>
                      </a:lnTo>
                      <a:cubicBezTo>
                        <a:pt x="1312688" y="205548"/>
                        <a:pt x="1312809" y="205407"/>
                        <a:pt x="1312922" y="205257"/>
                      </a:cubicBezTo>
                      <a:lnTo>
                        <a:pt x="1313072" y="205060"/>
                      </a:lnTo>
                      <a:cubicBezTo>
                        <a:pt x="1314403" y="203223"/>
                        <a:pt x="1317281" y="198423"/>
                        <a:pt x="1314937" y="193811"/>
                      </a:cubicBezTo>
                      <a:lnTo>
                        <a:pt x="1314956" y="193839"/>
                      </a:lnTo>
                      <a:cubicBezTo>
                        <a:pt x="1311731" y="187465"/>
                        <a:pt x="1315743" y="184053"/>
                        <a:pt x="1317459" y="182600"/>
                      </a:cubicBezTo>
                      <a:cubicBezTo>
                        <a:pt x="1317571" y="182497"/>
                        <a:pt x="1317684" y="182403"/>
                        <a:pt x="1317796" y="182309"/>
                      </a:cubicBezTo>
                      <a:cubicBezTo>
                        <a:pt x="1317937" y="182178"/>
                        <a:pt x="1318087" y="182056"/>
                        <a:pt x="1318228" y="181925"/>
                      </a:cubicBezTo>
                      <a:lnTo>
                        <a:pt x="1318931" y="181269"/>
                      </a:lnTo>
                      <a:cubicBezTo>
                        <a:pt x="1320430" y="179900"/>
                        <a:pt x="1320918" y="179403"/>
                        <a:pt x="1321143" y="178100"/>
                      </a:cubicBezTo>
                      <a:cubicBezTo>
                        <a:pt x="1321602" y="175344"/>
                        <a:pt x="1322774" y="172879"/>
                        <a:pt x="1324818" y="170338"/>
                      </a:cubicBezTo>
                      <a:lnTo>
                        <a:pt x="1324958" y="170169"/>
                      </a:lnTo>
                      <a:cubicBezTo>
                        <a:pt x="1325436" y="169598"/>
                        <a:pt x="1325943" y="169016"/>
                        <a:pt x="1326524" y="168407"/>
                      </a:cubicBezTo>
                      <a:lnTo>
                        <a:pt x="1326693" y="168229"/>
                      </a:lnTo>
                      <a:cubicBezTo>
                        <a:pt x="1327330" y="167564"/>
                        <a:pt x="1327968" y="166935"/>
                        <a:pt x="1328596" y="166317"/>
                      </a:cubicBezTo>
                      <a:lnTo>
                        <a:pt x="1328717" y="166195"/>
                      </a:lnTo>
                      <a:cubicBezTo>
                        <a:pt x="1330330" y="164611"/>
                        <a:pt x="1331848" y="163111"/>
                        <a:pt x="1332870" y="161480"/>
                      </a:cubicBezTo>
                      <a:cubicBezTo>
                        <a:pt x="1334164" y="159389"/>
                        <a:pt x="1336798" y="158461"/>
                        <a:pt x="1338654" y="158302"/>
                      </a:cubicBezTo>
                      <a:cubicBezTo>
                        <a:pt x="1339029" y="158274"/>
                        <a:pt x="1339329" y="158264"/>
                        <a:pt x="1339619" y="158292"/>
                      </a:cubicBezTo>
                      <a:lnTo>
                        <a:pt x="1339863" y="158311"/>
                      </a:lnTo>
                      <a:cubicBezTo>
                        <a:pt x="1339995" y="158320"/>
                        <a:pt x="1340116" y="158330"/>
                        <a:pt x="1340238" y="158349"/>
                      </a:cubicBezTo>
                      <a:cubicBezTo>
                        <a:pt x="1340660" y="158414"/>
                        <a:pt x="1341101" y="158396"/>
                        <a:pt x="1341532" y="158330"/>
                      </a:cubicBezTo>
                      <a:lnTo>
                        <a:pt x="1341644" y="158311"/>
                      </a:lnTo>
                      <a:cubicBezTo>
                        <a:pt x="1341888" y="158255"/>
                        <a:pt x="1342057" y="158217"/>
                        <a:pt x="1342235" y="158161"/>
                      </a:cubicBezTo>
                      <a:lnTo>
                        <a:pt x="1342413" y="158105"/>
                      </a:lnTo>
                      <a:cubicBezTo>
                        <a:pt x="1342854" y="157955"/>
                        <a:pt x="1343341" y="157739"/>
                        <a:pt x="1343894" y="157449"/>
                      </a:cubicBezTo>
                      <a:cubicBezTo>
                        <a:pt x="1344475" y="157149"/>
                        <a:pt x="1345066" y="156793"/>
                        <a:pt x="1345685" y="156417"/>
                      </a:cubicBezTo>
                      <a:cubicBezTo>
                        <a:pt x="1346716" y="155799"/>
                        <a:pt x="1347700" y="155199"/>
                        <a:pt x="1348713" y="154730"/>
                      </a:cubicBezTo>
                      <a:cubicBezTo>
                        <a:pt x="1350700" y="153783"/>
                        <a:pt x="1350990" y="153052"/>
                        <a:pt x="1351112" y="152433"/>
                      </a:cubicBezTo>
                      <a:cubicBezTo>
                        <a:pt x="1351290" y="151487"/>
                        <a:pt x="1351553" y="150362"/>
                        <a:pt x="1352106" y="149237"/>
                      </a:cubicBezTo>
                      <a:cubicBezTo>
                        <a:pt x="1354487" y="144343"/>
                        <a:pt x="1359352" y="140791"/>
                        <a:pt x="1363664" y="140791"/>
                      </a:cubicBezTo>
                      <a:close/>
                      <a:moveTo>
                        <a:pt x="1594747" y="139750"/>
                      </a:moveTo>
                      <a:cubicBezTo>
                        <a:pt x="1594475" y="140237"/>
                        <a:pt x="1594175" y="140715"/>
                        <a:pt x="1593838" y="141203"/>
                      </a:cubicBezTo>
                      <a:cubicBezTo>
                        <a:pt x="1593378" y="141850"/>
                        <a:pt x="1593303" y="142909"/>
                        <a:pt x="1593303" y="144071"/>
                      </a:cubicBezTo>
                      <a:cubicBezTo>
                        <a:pt x="1594269" y="143574"/>
                        <a:pt x="1595394" y="143321"/>
                        <a:pt x="1596612" y="143321"/>
                      </a:cubicBezTo>
                      <a:lnTo>
                        <a:pt x="1597006" y="143321"/>
                      </a:lnTo>
                      <a:cubicBezTo>
                        <a:pt x="1597184" y="143321"/>
                        <a:pt x="1597372" y="143312"/>
                        <a:pt x="1597559" y="143284"/>
                      </a:cubicBezTo>
                      <a:lnTo>
                        <a:pt x="1597559" y="143275"/>
                      </a:lnTo>
                      <a:cubicBezTo>
                        <a:pt x="1597578" y="143275"/>
                        <a:pt x="1597587" y="143275"/>
                        <a:pt x="1597606" y="143275"/>
                      </a:cubicBezTo>
                      <a:cubicBezTo>
                        <a:pt x="1596416" y="142543"/>
                        <a:pt x="1595337" y="141437"/>
                        <a:pt x="1594747" y="139750"/>
                      </a:cubicBezTo>
                      <a:close/>
                      <a:moveTo>
                        <a:pt x="678057" y="136422"/>
                      </a:moveTo>
                      <a:lnTo>
                        <a:pt x="666292" y="137209"/>
                      </a:lnTo>
                      <a:lnTo>
                        <a:pt x="668832" y="142778"/>
                      </a:lnTo>
                      <a:cubicBezTo>
                        <a:pt x="671270" y="142103"/>
                        <a:pt x="673585" y="141390"/>
                        <a:pt x="675704" y="140650"/>
                      </a:cubicBezTo>
                      <a:cubicBezTo>
                        <a:pt x="677035" y="140171"/>
                        <a:pt x="677963" y="139047"/>
                        <a:pt x="678310" y="137481"/>
                      </a:cubicBezTo>
                      <a:lnTo>
                        <a:pt x="678319" y="137490"/>
                      </a:lnTo>
                      <a:cubicBezTo>
                        <a:pt x="678488" y="136741"/>
                        <a:pt x="678394" y="136600"/>
                        <a:pt x="678057" y="136422"/>
                      </a:cubicBezTo>
                      <a:close/>
                      <a:moveTo>
                        <a:pt x="1602349" y="134632"/>
                      </a:moveTo>
                      <a:cubicBezTo>
                        <a:pt x="1601731" y="134632"/>
                        <a:pt x="1601047" y="134875"/>
                        <a:pt x="1600662" y="135241"/>
                      </a:cubicBezTo>
                      <a:cubicBezTo>
                        <a:pt x="1600381" y="135494"/>
                        <a:pt x="1600072" y="135728"/>
                        <a:pt x="1599743" y="135925"/>
                      </a:cubicBezTo>
                      <a:lnTo>
                        <a:pt x="1599743" y="135935"/>
                      </a:lnTo>
                      <a:cubicBezTo>
                        <a:pt x="1599940" y="136375"/>
                        <a:pt x="1600072" y="136844"/>
                        <a:pt x="1600137" y="137341"/>
                      </a:cubicBezTo>
                      <a:cubicBezTo>
                        <a:pt x="1600221" y="137959"/>
                        <a:pt x="1600287" y="138456"/>
                        <a:pt x="1602518" y="138850"/>
                      </a:cubicBezTo>
                      <a:lnTo>
                        <a:pt x="1603737" y="134978"/>
                      </a:lnTo>
                      <a:cubicBezTo>
                        <a:pt x="1603343" y="134678"/>
                        <a:pt x="1602940" y="134660"/>
                        <a:pt x="1602640" y="134632"/>
                      </a:cubicBezTo>
                      <a:close/>
                      <a:moveTo>
                        <a:pt x="176688" y="134556"/>
                      </a:moveTo>
                      <a:cubicBezTo>
                        <a:pt x="172198" y="138362"/>
                        <a:pt x="167342" y="141971"/>
                        <a:pt x="161437" y="141971"/>
                      </a:cubicBezTo>
                      <a:cubicBezTo>
                        <a:pt x="158587" y="141971"/>
                        <a:pt x="155794" y="141146"/>
                        <a:pt x="152916" y="139440"/>
                      </a:cubicBezTo>
                      <a:cubicBezTo>
                        <a:pt x="152588" y="139253"/>
                        <a:pt x="152363" y="139159"/>
                        <a:pt x="152212" y="139112"/>
                      </a:cubicBezTo>
                      <a:cubicBezTo>
                        <a:pt x="149578" y="141559"/>
                        <a:pt x="147047" y="143968"/>
                        <a:pt x="144947" y="146565"/>
                      </a:cubicBezTo>
                      <a:cubicBezTo>
                        <a:pt x="144526" y="147090"/>
                        <a:pt x="144451" y="147455"/>
                        <a:pt x="145257" y="149517"/>
                      </a:cubicBezTo>
                      <a:cubicBezTo>
                        <a:pt x="145557" y="150239"/>
                        <a:pt x="145791" y="150895"/>
                        <a:pt x="145932" y="151458"/>
                      </a:cubicBezTo>
                      <a:cubicBezTo>
                        <a:pt x="146222" y="152658"/>
                        <a:pt x="146560" y="153811"/>
                        <a:pt x="146822" y="154673"/>
                      </a:cubicBezTo>
                      <a:cubicBezTo>
                        <a:pt x="147300" y="156314"/>
                        <a:pt x="147797" y="157992"/>
                        <a:pt x="148135" y="159726"/>
                      </a:cubicBezTo>
                      <a:lnTo>
                        <a:pt x="148135" y="159717"/>
                      </a:lnTo>
                      <a:lnTo>
                        <a:pt x="185856" y="139487"/>
                      </a:lnTo>
                      <a:close/>
                      <a:moveTo>
                        <a:pt x="1687673" y="133872"/>
                      </a:moveTo>
                      <a:cubicBezTo>
                        <a:pt x="1686108" y="133872"/>
                        <a:pt x="1684392" y="134050"/>
                        <a:pt x="1682424" y="134407"/>
                      </a:cubicBezTo>
                      <a:cubicBezTo>
                        <a:pt x="1682002" y="134472"/>
                        <a:pt x="1681711" y="134500"/>
                        <a:pt x="1681449" y="134510"/>
                      </a:cubicBezTo>
                      <a:lnTo>
                        <a:pt x="1690952" y="146263"/>
                      </a:lnTo>
                      <a:lnTo>
                        <a:pt x="1690945" y="146265"/>
                      </a:lnTo>
                      <a:lnTo>
                        <a:pt x="1690954" y="146265"/>
                      </a:lnTo>
                      <a:lnTo>
                        <a:pt x="1690952" y="146263"/>
                      </a:lnTo>
                      <a:lnTo>
                        <a:pt x="1701125" y="143528"/>
                      </a:lnTo>
                      <a:cubicBezTo>
                        <a:pt x="1697722" y="136684"/>
                        <a:pt x="1693785" y="133872"/>
                        <a:pt x="1687673" y="133872"/>
                      </a:cubicBezTo>
                      <a:close/>
                      <a:moveTo>
                        <a:pt x="1672918" y="133244"/>
                      </a:moveTo>
                      <a:cubicBezTo>
                        <a:pt x="1672515" y="133272"/>
                        <a:pt x="1672178" y="133319"/>
                        <a:pt x="1671868" y="133394"/>
                      </a:cubicBezTo>
                      <a:lnTo>
                        <a:pt x="1667905" y="135052"/>
                      </a:lnTo>
                      <a:lnTo>
                        <a:pt x="1667903" y="135044"/>
                      </a:lnTo>
                      <a:lnTo>
                        <a:pt x="1667903" y="135053"/>
                      </a:lnTo>
                      <a:lnTo>
                        <a:pt x="1667905" y="135052"/>
                      </a:lnTo>
                      <a:lnTo>
                        <a:pt x="1668728" y="138006"/>
                      </a:lnTo>
                      <a:lnTo>
                        <a:pt x="1680530" y="142665"/>
                      </a:lnTo>
                      <a:close/>
                      <a:moveTo>
                        <a:pt x="1782690" y="132438"/>
                      </a:moveTo>
                      <a:lnTo>
                        <a:pt x="1709238" y="224093"/>
                      </a:lnTo>
                      <a:lnTo>
                        <a:pt x="1709234" y="224089"/>
                      </a:lnTo>
                      <a:lnTo>
                        <a:pt x="1709234" y="224099"/>
                      </a:lnTo>
                      <a:lnTo>
                        <a:pt x="1709238" y="224093"/>
                      </a:lnTo>
                      <a:lnTo>
                        <a:pt x="1778724" y="289896"/>
                      </a:lnTo>
                      <a:close/>
                      <a:moveTo>
                        <a:pt x="778051" y="131585"/>
                      </a:moveTo>
                      <a:lnTo>
                        <a:pt x="762565" y="168950"/>
                      </a:lnTo>
                      <a:cubicBezTo>
                        <a:pt x="763174" y="169353"/>
                        <a:pt x="763699" y="169672"/>
                        <a:pt x="764205" y="169944"/>
                      </a:cubicBezTo>
                      <a:cubicBezTo>
                        <a:pt x="766690" y="171294"/>
                        <a:pt x="767655" y="174340"/>
                        <a:pt x="766408" y="176871"/>
                      </a:cubicBezTo>
                      <a:cubicBezTo>
                        <a:pt x="764421" y="180921"/>
                        <a:pt x="765827" y="184661"/>
                        <a:pt x="767327" y="188627"/>
                      </a:cubicBezTo>
                      <a:cubicBezTo>
                        <a:pt x="767496" y="189067"/>
                        <a:pt x="767693" y="189536"/>
                        <a:pt x="767899" y="190023"/>
                      </a:cubicBezTo>
                      <a:cubicBezTo>
                        <a:pt x="769192" y="193042"/>
                        <a:pt x="769539" y="194111"/>
                        <a:pt x="769605" y="195245"/>
                      </a:cubicBezTo>
                      <a:cubicBezTo>
                        <a:pt x="769624" y="195554"/>
                        <a:pt x="769614" y="195798"/>
                        <a:pt x="769586" y="196023"/>
                      </a:cubicBezTo>
                      <a:cubicBezTo>
                        <a:pt x="768658" y="206119"/>
                        <a:pt x="768968" y="213937"/>
                        <a:pt x="770589" y="221352"/>
                      </a:cubicBezTo>
                      <a:cubicBezTo>
                        <a:pt x="770945" y="222992"/>
                        <a:pt x="771114" y="225345"/>
                        <a:pt x="769858" y="227220"/>
                      </a:cubicBezTo>
                      <a:cubicBezTo>
                        <a:pt x="769474" y="227801"/>
                        <a:pt x="768977" y="228298"/>
                        <a:pt x="768377" y="228692"/>
                      </a:cubicBezTo>
                      <a:cubicBezTo>
                        <a:pt x="767562" y="229226"/>
                        <a:pt x="766568" y="229554"/>
                        <a:pt x="765433" y="229667"/>
                      </a:cubicBezTo>
                      <a:lnTo>
                        <a:pt x="765424" y="229667"/>
                      </a:lnTo>
                      <a:cubicBezTo>
                        <a:pt x="766127" y="233979"/>
                        <a:pt x="763971" y="237232"/>
                        <a:pt x="762265" y="239660"/>
                      </a:cubicBezTo>
                      <a:lnTo>
                        <a:pt x="849960" y="197794"/>
                      </a:lnTo>
                      <a:close/>
                      <a:moveTo>
                        <a:pt x="540218" y="130751"/>
                      </a:moveTo>
                      <a:lnTo>
                        <a:pt x="540059" y="131473"/>
                      </a:lnTo>
                      <a:lnTo>
                        <a:pt x="540068" y="131473"/>
                      </a:lnTo>
                      <a:cubicBezTo>
                        <a:pt x="540153" y="131435"/>
                        <a:pt x="540209" y="131398"/>
                        <a:pt x="540228" y="131379"/>
                      </a:cubicBezTo>
                      <a:cubicBezTo>
                        <a:pt x="540284" y="131323"/>
                        <a:pt x="540396" y="131192"/>
                        <a:pt x="540396" y="130798"/>
                      </a:cubicBezTo>
                      <a:cubicBezTo>
                        <a:pt x="540331" y="130779"/>
                        <a:pt x="540275" y="130770"/>
                        <a:pt x="540218" y="130751"/>
                      </a:cubicBezTo>
                      <a:close/>
                      <a:moveTo>
                        <a:pt x="772548" y="130085"/>
                      </a:moveTo>
                      <a:lnTo>
                        <a:pt x="727112" y="133131"/>
                      </a:lnTo>
                      <a:cubicBezTo>
                        <a:pt x="727102" y="133628"/>
                        <a:pt x="727027" y="134116"/>
                        <a:pt x="726877" y="134575"/>
                      </a:cubicBezTo>
                      <a:cubicBezTo>
                        <a:pt x="726221" y="136628"/>
                        <a:pt x="724402" y="138062"/>
                        <a:pt x="722256" y="138222"/>
                      </a:cubicBezTo>
                      <a:cubicBezTo>
                        <a:pt x="721909" y="138240"/>
                        <a:pt x="721534" y="138259"/>
                        <a:pt x="721197" y="138259"/>
                      </a:cubicBezTo>
                      <a:cubicBezTo>
                        <a:pt x="720278" y="138259"/>
                        <a:pt x="719453" y="138175"/>
                        <a:pt x="718609" y="137987"/>
                      </a:cubicBezTo>
                      <a:cubicBezTo>
                        <a:pt x="718628" y="137987"/>
                        <a:pt x="718525" y="137978"/>
                        <a:pt x="718422" y="137978"/>
                      </a:cubicBezTo>
                      <a:cubicBezTo>
                        <a:pt x="717700" y="137978"/>
                        <a:pt x="716884" y="138616"/>
                        <a:pt x="716397" y="139572"/>
                      </a:cubicBezTo>
                      <a:cubicBezTo>
                        <a:pt x="716153" y="140031"/>
                        <a:pt x="716013" y="140284"/>
                        <a:pt x="717166" y="141999"/>
                      </a:cubicBezTo>
                      <a:lnTo>
                        <a:pt x="717503" y="142515"/>
                      </a:lnTo>
                      <a:cubicBezTo>
                        <a:pt x="717766" y="142909"/>
                        <a:pt x="718347" y="143424"/>
                        <a:pt x="718806" y="143846"/>
                      </a:cubicBezTo>
                      <a:lnTo>
                        <a:pt x="719622" y="144596"/>
                      </a:lnTo>
                      <a:cubicBezTo>
                        <a:pt x="720765" y="145646"/>
                        <a:pt x="721375" y="147155"/>
                        <a:pt x="721290" y="148730"/>
                      </a:cubicBezTo>
                      <a:cubicBezTo>
                        <a:pt x="721197" y="150305"/>
                        <a:pt x="720418" y="151739"/>
                        <a:pt x="719163" y="152658"/>
                      </a:cubicBezTo>
                      <a:lnTo>
                        <a:pt x="719134" y="152658"/>
                      </a:lnTo>
                      <a:cubicBezTo>
                        <a:pt x="719003" y="152752"/>
                        <a:pt x="718872" y="152855"/>
                        <a:pt x="718722" y="152958"/>
                      </a:cubicBezTo>
                      <a:cubicBezTo>
                        <a:pt x="718741" y="153033"/>
                        <a:pt x="718750" y="153080"/>
                        <a:pt x="718759" y="153108"/>
                      </a:cubicBezTo>
                      <a:cubicBezTo>
                        <a:pt x="720325" y="156220"/>
                        <a:pt x="722453" y="158648"/>
                        <a:pt x="725068" y="160298"/>
                      </a:cubicBezTo>
                      <a:cubicBezTo>
                        <a:pt x="725499" y="158985"/>
                        <a:pt x="726343" y="157964"/>
                        <a:pt x="727515" y="157364"/>
                      </a:cubicBezTo>
                      <a:cubicBezTo>
                        <a:pt x="728940" y="156642"/>
                        <a:pt x="730467" y="156623"/>
                        <a:pt x="731949" y="157298"/>
                      </a:cubicBezTo>
                      <a:cubicBezTo>
                        <a:pt x="732361" y="157495"/>
                        <a:pt x="732802" y="157729"/>
                        <a:pt x="733270" y="158001"/>
                      </a:cubicBezTo>
                      <a:cubicBezTo>
                        <a:pt x="734958" y="159004"/>
                        <a:pt x="736758" y="159473"/>
                        <a:pt x="738942" y="159473"/>
                      </a:cubicBezTo>
                      <a:cubicBezTo>
                        <a:pt x="739945" y="159473"/>
                        <a:pt x="741042" y="159379"/>
                        <a:pt x="742317" y="159173"/>
                      </a:cubicBezTo>
                      <a:lnTo>
                        <a:pt x="743029" y="159032"/>
                      </a:lnTo>
                      <a:cubicBezTo>
                        <a:pt x="743413" y="158948"/>
                        <a:pt x="744145" y="158789"/>
                        <a:pt x="745045" y="158789"/>
                      </a:cubicBezTo>
                      <a:cubicBezTo>
                        <a:pt x="745466" y="158789"/>
                        <a:pt x="746244" y="158892"/>
                        <a:pt x="746666" y="159004"/>
                      </a:cubicBezTo>
                      <a:lnTo>
                        <a:pt x="746685" y="159004"/>
                      </a:lnTo>
                      <a:cubicBezTo>
                        <a:pt x="751297" y="160345"/>
                        <a:pt x="754803" y="162998"/>
                        <a:pt x="757887" y="165454"/>
                      </a:cubicBezTo>
                      <a:close/>
                      <a:moveTo>
                        <a:pt x="1777571" y="129476"/>
                      </a:moveTo>
                      <a:lnTo>
                        <a:pt x="1766294" y="132513"/>
                      </a:lnTo>
                      <a:cubicBezTo>
                        <a:pt x="1766388" y="132738"/>
                        <a:pt x="1766473" y="132963"/>
                        <a:pt x="1766538" y="133188"/>
                      </a:cubicBezTo>
                      <a:lnTo>
                        <a:pt x="1766566" y="133282"/>
                      </a:lnTo>
                      <a:cubicBezTo>
                        <a:pt x="1767035" y="134481"/>
                        <a:pt x="1767494" y="135597"/>
                        <a:pt x="1768197" y="136460"/>
                      </a:cubicBezTo>
                      <a:cubicBezTo>
                        <a:pt x="1768966" y="137388"/>
                        <a:pt x="1769369" y="138531"/>
                        <a:pt x="1769388" y="139703"/>
                      </a:cubicBezTo>
                      <a:lnTo>
                        <a:pt x="1769388" y="139693"/>
                      </a:lnTo>
                      <a:close/>
                      <a:moveTo>
                        <a:pt x="244332" y="128772"/>
                      </a:moveTo>
                      <a:lnTo>
                        <a:pt x="201474" y="140303"/>
                      </a:lnTo>
                      <a:lnTo>
                        <a:pt x="307299" y="189133"/>
                      </a:lnTo>
                      <a:cubicBezTo>
                        <a:pt x="304665" y="186742"/>
                        <a:pt x="303062" y="183621"/>
                        <a:pt x="302659" y="180049"/>
                      </a:cubicBezTo>
                      <a:cubicBezTo>
                        <a:pt x="302238" y="176590"/>
                        <a:pt x="300465" y="174265"/>
                        <a:pt x="297100" y="172747"/>
                      </a:cubicBezTo>
                      <a:cubicBezTo>
                        <a:pt x="291935" y="170422"/>
                        <a:pt x="288111" y="166700"/>
                        <a:pt x="285739" y="161676"/>
                      </a:cubicBezTo>
                      <a:cubicBezTo>
                        <a:pt x="284820" y="159717"/>
                        <a:pt x="284136" y="159360"/>
                        <a:pt x="282852" y="159267"/>
                      </a:cubicBezTo>
                      <a:cubicBezTo>
                        <a:pt x="274040" y="158582"/>
                        <a:pt x="266625" y="154317"/>
                        <a:pt x="258815" y="145440"/>
                      </a:cubicBezTo>
                      <a:cubicBezTo>
                        <a:pt x="257053" y="143443"/>
                        <a:pt x="255872" y="142234"/>
                        <a:pt x="254457" y="142234"/>
                      </a:cubicBezTo>
                      <a:cubicBezTo>
                        <a:pt x="253988" y="142234"/>
                        <a:pt x="253435" y="142346"/>
                        <a:pt x="252760" y="142590"/>
                      </a:cubicBezTo>
                      <a:lnTo>
                        <a:pt x="252544" y="142656"/>
                      </a:lnTo>
                      <a:cubicBezTo>
                        <a:pt x="251147" y="143143"/>
                        <a:pt x="249432" y="142956"/>
                        <a:pt x="248082" y="142112"/>
                      </a:cubicBezTo>
                      <a:cubicBezTo>
                        <a:pt x="246695" y="141231"/>
                        <a:pt x="245813" y="139787"/>
                        <a:pt x="245663" y="138147"/>
                      </a:cubicBezTo>
                      <a:cubicBezTo>
                        <a:pt x="245617" y="137631"/>
                        <a:pt x="245364" y="137022"/>
                        <a:pt x="245101" y="136384"/>
                      </a:cubicBezTo>
                      <a:cubicBezTo>
                        <a:pt x="244473" y="134903"/>
                        <a:pt x="243545" y="132747"/>
                        <a:pt x="244773" y="130347"/>
                      </a:cubicBezTo>
                      <a:lnTo>
                        <a:pt x="244782" y="130357"/>
                      </a:lnTo>
                      <a:cubicBezTo>
                        <a:pt x="245129" y="129597"/>
                        <a:pt x="244942" y="129251"/>
                        <a:pt x="244914" y="129213"/>
                      </a:cubicBezTo>
                      <a:cubicBezTo>
                        <a:pt x="244782" y="129007"/>
                        <a:pt x="244548" y="128866"/>
                        <a:pt x="244332" y="128772"/>
                      </a:cubicBezTo>
                      <a:close/>
                      <a:moveTo>
                        <a:pt x="1788314" y="128117"/>
                      </a:moveTo>
                      <a:lnTo>
                        <a:pt x="1784368" y="284749"/>
                      </a:lnTo>
                      <a:lnTo>
                        <a:pt x="1857439" y="149152"/>
                      </a:lnTo>
                      <a:close/>
                      <a:moveTo>
                        <a:pt x="187778" y="127010"/>
                      </a:moveTo>
                      <a:cubicBezTo>
                        <a:pt x="186616" y="127563"/>
                        <a:pt x="185528" y="128219"/>
                        <a:pt x="184469" y="129007"/>
                      </a:cubicBezTo>
                      <a:cubicBezTo>
                        <a:pt x="183766" y="129541"/>
                        <a:pt x="183007" y="130057"/>
                        <a:pt x="182257" y="130563"/>
                      </a:cubicBezTo>
                      <a:lnTo>
                        <a:pt x="188790" y="134078"/>
                      </a:lnTo>
                      <a:close/>
                      <a:moveTo>
                        <a:pt x="1593388" y="124076"/>
                      </a:moveTo>
                      <a:lnTo>
                        <a:pt x="1511523" y="132888"/>
                      </a:lnTo>
                      <a:cubicBezTo>
                        <a:pt x="1511457" y="132944"/>
                        <a:pt x="1511383" y="133000"/>
                        <a:pt x="1511307" y="133057"/>
                      </a:cubicBezTo>
                      <a:cubicBezTo>
                        <a:pt x="1509995" y="133985"/>
                        <a:pt x="1508355" y="134285"/>
                        <a:pt x="1506714" y="133779"/>
                      </a:cubicBezTo>
                      <a:cubicBezTo>
                        <a:pt x="1506480" y="133703"/>
                        <a:pt x="1506245" y="133610"/>
                        <a:pt x="1506002" y="133488"/>
                      </a:cubicBezTo>
                      <a:lnTo>
                        <a:pt x="1495831" y="134585"/>
                      </a:lnTo>
                      <a:lnTo>
                        <a:pt x="1544642" y="322405"/>
                      </a:lnTo>
                      <a:lnTo>
                        <a:pt x="1595328" y="161751"/>
                      </a:lnTo>
                      <a:cubicBezTo>
                        <a:pt x="1593706" y="163841"/>
                        <a:pt x="1591935" y="165866"/>
                        <a:pt x="1589413" y="167104"/>
                      </a:cubicBezTo>
                      <a:cubicBezTo>
                        <a:pt x="1588710" y="167441"/>
                        <a:pt x="1587913" y="167629"/>
                        <a:pt x="1587116" y="167629"/>
                      </a:cubicBezTo>
                      <a:cubicBezTo>
                        <a:pt x="1585757" y="167629"/>
                        <a:pt x="1584473" y="167122"/>
                        <a:pt x="1583498" y="166185"/>
                      </a:cubicBezTo>
                      <a:cubicBezTo>
                        <a:pt x="1581914" y="164685"/>
                        <a:pt x="1581426" y="162332"/>
                        <a:pt x="1582289" y="160326"/>
                      </a:cubicBezTo>
                      <a:cubicBezTo>
                        <a:pt x="1582767" y="159173"/>
                        <a:pt x="1583329" y="158020"/>
                        <a:pt x="1583910" y="156839"/>
                      </a:cubicBezTo>
                      <a:lnTo>
                        <a:pt x="1584313" y="156005"/>
                      </a:lnTo>
                      <a:cubicBezTo>
                        <a:pt x="1584867" y="154870"/>
                        <a:pt x="1585439" y="153708"/>
                        <a:pt x="1585926" y="152508"/>
                      </a:cubicBezTo>
                      <a:cubicBezTo>
                        <a:pt x="1586573" y="150914"/>
                        <a:pt x="1587960" y="149752"/>
                        <a:pt x="1589619" y="149377"/>
                      </a:cubicBezTo>
                      <a:cubicBezTo>
                        <a:pt x="1588279" y="148393"/>
                        <a:pt x="1587473" y="146837"/>
                        <a:pt x="1587473" y="145140"/>
                      </a:cubicBezTo>
                      <a:cubicBezTo>
                        <a:pt x="1587454" y="142825"/>
                        <a:pt x="1587435" y="140190"/>
                        <a:pt x="1589047" y="137866"/>
                      </a:cubicBezTo>
                      <a:cubicBezTo>
                        <a:pt x="1589488" y="137228"/>
                        <a:pt x="1589863" y="136581"/>
                        <a:pt x="1590182" y="135878"/>
                      </a:cubicBezTo>
                      <a:cubicBezTo>
                        <a:pt x="1590632" y="134903"/>
                        <a:pt x="1591363" y="134107"/>
                        <a:pt x="1592272" y="133563"/>
                      </a:cubicBezTo>
                      <a:cubicBezTo>
                        <a:pt x="1591832" y="132550"/>
                        <a:pt x="1591719" y="131416"/>
                        <a:pt x="1591963" y="130319"/>
                      </a:cubicBezTo>
                      <a:lnTo>
                        <a:pt x="1592375" y="128398"/>
                      </a:lnTo>
                      <a:cubicBezTo>
                        <a:pt x="1592694" y="126888"/>
                        <a:pt x="1592975" y="125642"/>
                        <a:pt x="1593294" y="124432"/>
                      </a:cubicBezTo>
                      <a:cubicBezTo>
                        <a:pt x="1593332" y="124310"/>
                        <a:pt x="1593360" y="124189"/>
                        <a:pt x="1593388" y="124076"/>
                      </a:cubicBezTo>
                      <a:close/>
                      <a:moveTo>
                        <a:pt x="964982" y="124029"/>
                      </a:moveTo>
                      <a:lnTo>
                        <a:pt x="941837" y="138100"/>
                      </a:lnTo>
                      <a:lnTo>
                        <a:pt x="955064" y="161995"/>
                      </a:lnTo>
                      <a:cubicBezTo>
                        <a:pt x="955204" y="161723"/>
                        <a:pt x="955383" y="161470"/>
                        <a:pt x="955570" y="161235"/>
                      </a:cubicBezTo>
                      <a:cubicBezTo>
                        <a:pt x="955411" y="161076"/>
                        <a:pt x="955223" y="160888"/>
                        <a:pt x="955101" y="160767"/>
                      </a:cubicBezTo>
                      <a:lnTo>
                        <a:pt x="954914" y="160579"/>
                      </a:lnTo>
                      <a:cubicBezTo>
                        <a:pt x="953920" y="159623"/>
                        <a:pt x="953348" y="158348"/>
                        <a:pt x="953292" y="156989"/>
                      </a:cubicBezTo>
                      <a:cubicBezTo>
                        <a:pt x="953226" y="155386"/>
                        <a:pt x="953873" y="153867"/>
                        <a:pt x="955054" y="152827"/>
                      </a:cubicBezTo>
                      <a:cubicBezTo>
                        <a:pt x="955073" y="152808"/>
                        <a:pt x="955345" y="152508"/>
                        <a:pt x="955851" y="150792"/>
                      </a:cubicBezTo>
                      <a:cubicBezTo>
                        <a:pt x="956020" y="150193"/>
                        <a:pt x="956245" y="149424"/>
                        <a:pt x="956526" y="148730"/>
                      </a:cubicBezTo>
                      <a:lnTo>
                        <a:pt x="956517" y="148739"/>
                      </a:lnTo>
                      <a:cubicBezTo>
                        <a:pt x="957417" y="146640"/>
                        <a:pt x="958007" y="144409"/>
                        <a:pt x="958392" y="141700"/>
                      </a:cubicBezTo>
                      <a:cubicBezTo>
                        <a:pt x="959207" y="135831"/>
                        <a:pt x="960229" y="130160"/>
                        <a:pt x="963875" y="125360"/>
                      </a:cubicBezTo>
                      <a:cubicBezTo>
                        <a:pt x="964222" y="124910"/>
                        <a:pt x="964588" y="124470"/>
                        <a:pt x="964982" y="124029"/>
                      </a:cubicBezTo>
                      <a:close/>
                      <a:moveTo>
                        <a:pt x="445230" y="123410"/>
                      </a:moveTo>
                      <a:cubicBezTo>
                        <a:pt x="445090" y="123410"/>
                        <a:pt x="444940" y="123429"/>
                        <a:pt x="444771" y="123467"/>
                      </a:cubicBezTo>
                      <a:cubicBezTo>
                        <a:pt x="443318" y="123804"/>
                        <a:pt x="441612" y="123963"/>
                        <a:pt x="439400" y="123963"/>
                      </a:cubicBezTo>
                      <a:cubicBezTo>
                        <a:pt x="438593" y="123963"/>
                        <a:pt x="437787" y="123945"/>
                        <a:pt x="436972" y="123917"/>
                      </a:cubicBezTo>
                      <a:lnTo>
                        <a:pt x="435631" y="123879"/>
                      </a:lnTo>
                      <a:cubicBezTo>
                        <a:pt x="434919" y="123851"/>
                        <a:pt x="434206" y="123823"/>
                        <a:pt x="433475" y="123823"/>
                      </a:cubicBezTo>
                      <a:cubicBezTo>
                        <a:pt x="431310" y="123823"/>
                        <a:pt x="430644" y="124442"/>
                        <a:pt x="430541" y="126579"/>
                      </a:cubicBezTo>
                      <a:cubicBezTo>
                        <a:pt x="430522" y="126944"/>
                        <a:pt x="430541" y="127348"/>
                        <a:pt x="430560" y="127741"/>
                      </a:cubicBezTo>
                      <a:cubicBezTo>
                        <a:pt x="430607" y="129607"/>
                        <a:pt x="430682" y="132700"/>
                        <a:pt x="427560" y="134528"/>
                      </a:cubicBezTo>
                      <a:cubicBezTo>
                        <a:pt x="423698" y="136881"/>
                        <a:pt x="420670" y="140275"/>
                        <a:pt x="417464" y="143874"/>
                      </a:cubicBezTo>
                      <a:cubicBezTo>
                        <a:pt x="414342" y="147389"/>
                        <a:pt x="411127" y="151008"/>
                        <a:pt x="406937" y="153717"/>
                      </a:cubicBezTo>
                      <a:cubicBezTo>
                        <a:pt x="403553" y="155883"/>
                        <a:pt x="403197" y="157589"/>
                        <a:pt x="403937" y="159398"/>
                      </a:cubicBezTo>
                      <a:lnTo>
                        <a:pt x="458757" y="135803"/>
                      </a:lnTo>
                      <a:lnTo>
                        <a:pt x="452823" y="129869"/>
                      </a:lnTo>
                      <a:cubicBezTo>
                        <a:pt x="450883" y="128538"/>
                        <a:pt x="449261" y="126813"/>
                        <a:pt x="447696" y="125145"/>
                      </a:cubicBezTo>
                      <a:lnTo>
                        <a:pt x="447124" y="124526"/>
                      </a:lnTo>
                      <a:cubicBezTo>
                        <a:pt x="446074" y="123410"/>
                        <a:pt x="445437" y="123410"/>
                        <a:pt x="445230" y="123410"/>
                      </a:cubicBezTo>
                      <a:close/>
                      <a:moveTo>
                        <a:pt x="1764766" y="122408"/>
                      </a:moveTo>
                      <a:cubicBezTo>
                        <a:pt x="1764654" y="123776"/>
                        <a:pt x="1763998" y="125070"/>
                        <a:pt x="1762957" y="125970"/>
                      </a:cubicBezTo>
                      <a:lnTo>
                        <a:pt x="1762395" y="126448"/>
                      </a:lnTo>
                      <a:cubicBezTo>
                        <a:pt x="1761973" y="126795"/>
                        <a:pt x="1761645" y="127095"/>
                        <a:pt x="1761382" y="127348"/>
                      </a:cubicBezTo>
                      <a:lnTo>
                        <a:pt x="1772781" y="124282"/>
                      </a:lnTo>
                      <a:lnTo>
                        <a:pt x="1772791" y="124282"/>
                      </a:lnTo>
                      <a:close/>
                      <a:moveTo>
                        <a:pt x="1872260" y="120102"/>
                      </a:moveTo>
                      <a:cubicBezTo>
                        <a:pt x="1871276" y="120102"/>
                        <a:pt x="1870254" y="120186"/>
                        <a:pt x="1869223" y="120355"/>
                      </a:cubicBezTo>
                      <a:lnTo>
                        <a:pt x="1866064" y="138531"/>
                      </a:lnTo>
                      <a:lnTo>
                        <a:pt x="1866064" y="138540"/>
                      </a:lnTo>
                      <a:lnTo>
                        <a:pt x="1881484" y="122679"/>
                      </a:lnTo>
                      <a:cubicBezTo>
                        <a:pt x="1878691" y="120992"/>
                        <a:pt x="1875513" y="120102"/>
                        <a:pt x="1872260" y="120102"/>
                      </a:cubicBezTo>
                      <a:close/>
                      <a:moveTo>
                        <a:pt x="1784115" y="117870"/>
                      </a:moveTo>
                      <a:cubicBezTo>
                        <a:pt x="1783580" y="117880"/>
                        <a:pt x="1783121" y="117899"/>
                        <a:pt x="1782690" y="117946"/>
                      </a:cubicBezTo>
                      <a:cubicBezTo>
                        <a:pt x="1782615" y="117955"/>
                        <a:pt x="1782493" y="117974"/>
                        <a:pt x="1782268" y="118039"/>
                      </a:cubicBezTo>
                      <a:cubicBezTo>
                        <a:pt x="1780974" y="118461"/>
                        <a:pt x="1779615" y="118799"/>
                        <a:pt x="1778153" y="119052"/>
                      </a:cubicBezTo>
                      <a:lnTo>
                        <a:pt x="1778153" y="119061"/>
                      </a:lnTo>
                      <a:lnTo>
                        <a:pt x="1783599" y="120327"/>
                      </a:lnTo>
                      <a:close/>
                      <a:moveTo>
                        <a:pt x="1948069" y="117093"/>
                      </a:moveTo>
                      <a:cubicBezTo>
                        <a:pt x="1948106" y="118049"/>
                        <a:pt x="1948013" y="119080"/>
                        <a:pt x="1947797" y="120205"/>
                      </a:cubicBezTo>
                      <a:cubicBezTo>
                        <a:pt x="1947600" y="121189"/>
                        <a:pt x="1947525" y="121798"/>
                        <a:pt x="1947497" y="122164"/>
                      </a:cubicBezTo>
                      <a:cubicBezTo>
                        <a:pt x="1947825" y="122276"/>
                        <a:pt x="1948369" y="122445"/>
                        <a:pt x="1949259" y="122642"/>
                      </a:cubicBezTo>
                      <a:cubicBezTo>
                        <a:pt x="1952344" y="123336"/>
                        <a:pt x="1955831" y="124376"/>
                        <a:pt x="1958418" y="128060"/>
                      </a:cubicBezTo>
                      <a:cubicBezTo>
                        <a:pt x="1958605" y="127929"/>
                        <a:pt x="1958849" y="127760"/>
                        <a:pt x="1959130" y="127545"/>
                      </a:cubicBezTo>
                      <a:cubicBezTo>
                        <a:pt x="1959187" y="127507"/>
                        <a:pt x="1959224" y="127470"/>
                        <a:pt x="1959271" y="127432"/>
                      </a:cubicBezTo>
                      <a:cubicBezTo>
                        <a:pt x="1957977" y="126317"/>
                        <a:pt x="1957049" y="125032"/>
                        <a:pt x="1956290" y="123982"/>
                      </a:cubicBezTo>
                      <a:cubicBezTo>
                        <a:pt x="1954781" y="121920"/>
                        <a:pt x="1954209" y="121339"/>
                        <a:pt x="1953047" y="121236"/>
                      </a:cubicBezTo>
                      <a:cubicBezTo>
                        <a:pt x="1950713" y="121048"/>
                        <a:pt x="1949344" y="119089"/>
                        <a:pt x="1948894" y="118442"/>
                      </a:cubicBezTo>
                      <a:cubicBezTo>
                        <a:pt x="1948659" y="118105"/>
                        <a:pt x="1948378" y="117646"/>
                        <a:pt x="1948069" y="117093"/>
                      </a:cubicBezTo>
                      <a:close/>
                      <a:moveTo>
                        <a:pt x="231340" y="115461"/>
                      </a:moveTo>
                      <a:cubicBezTo>
                        <a:pt x="231115" y="115461"/>
                        <a:pt x="230468" y="115574"/>
                        <a:pt x="229156" y="116633"/>
                      </a:cubicBezTo>
                      <a:cubicBezTo>
                        <a:pt x="226381" y="118902"/>
                        <a:pt x="223447" y="120008"/>
                        <a:pt x="220166" y="120008"/>
                      </a:cubicBezTo>
                      <a:cubicBezTo>
                        <a:pt x="218085" y="120008"/>
                        <a:pt x="215854" y="119558"/>
                        <a:pt x="213341" y="118648"/>
                      </a:cubicBezTo>
                      <a:cubicBezTo>
                        <a:pt x="212357" y="118283"/>
                        <a:pt x="211401" y="118086"/>
                        <a:pt x="210660" y="118086"/>
                      </a:cubicBezTo>
                      <a:cubicBezTo>
                        <a:pt x="209245" y="118086"/>
                        <a:pt x="208908" y="118770"/>
                        <a:pt x="208767" y="119070"/>
                      </a:cubicBezTo>
                      <a:cubicBezTo>
                        <a:pt x="206404" y="123917"/>
                        <a:pt x="202448" y="124629"/>
                        <a:pt x="198212" y="124854"/>
                      </a:cubicBezTo>
                      <a:lnTo>
                        <a:pt x="196065" y="135250"/>
                      </a:lnTo>
                      <a:lnTo>
                        <a:pt x="196074" y="135241"/>
                      </a:lnTo>
                      <a:lnTo>
                        <a:pt x="236027" y="124488"/>
                      </a:lnTo>
                      <a:cubicBezTo>
                        <a:pt x="235333" y="123232"/>
                        <a:pt x="234902" y="121817"/>
                        <a:pt x="234565" y="120551"/>
                      </a:cubicBezTo>
                      <a:cubicBezTo>
                        <a:pt x="234330" y="119717"/>
                        <a:pt x="234011" y="118902"/>
                        <a:pt x="233599" y="118133"/>
                      </a:cubicBezTo>
                      <a:cubicBezTo>
                        <a:pt x="232380" y="115808"/>
                        <a:pt x="231658" y="115461"/>
                        <a:pt x="231340" y="115461"/>
                      </a:cubicBezTo>
                      <a:close/>
                      <a:moveTo>
                        <a:pt x="1940045" y="115274"/>
                      </a:moveTo>
                      <a:cubicBezTo>
                        <a:pt x="1938760" y="115152"/>
                        <a:pt x="1938404" y="115377"/>
                        <a:pt x="1938404" y="115377"/>
                      </a:cubicBezTo>
                      <a:cubicBezTo>
                        <a:pt x="1938179" y="115630"/>
                        <a:pt x="1938189" y="116717"/>
                        <a:pt x="1938414" y="118611"/>
                      </a:cubicBezTo>
                      <a:lnTo>
                        <a:pt x="1938423" y="118592"/>
                      </a:lnTo>
                      <a:cubicBezTo>
                        <a:pt x="1938639" y="120476"/>
                        <a:pt x="1938685" y="121695"/>
                        <a:pt x="1938573" y="122651"/>
                      </a:cubicBezTo>
                      <a:cubicBezTo>
                        <a:pt x="1938339" y="124648"/>
                        <a:pt x="1937017" y="126298"/>
                        <a:pt x="1935142" y="126982"/>
                      </a:cubicBezTo>
                      <a:cubicBezTo>
                        <a:pt x="1934514" y="127207"/>
                        <a:pt x="1933529" y="127488"/>
                        <a:pt x="1930980" y="127788"/>
                      </a:cubicBezTo>
                      <a:cubicBezTo>
                        <a:pt x="1929967" y="127910"/>
                        <a:pt x="1928992" y="128145"/>
                        <a:pt x="1928046" y="128379"/>
                      </a:cubicBezTo>
                      <a:lnTo>
                        <a:pt x="1927689" y="128463"/>
                      </a:lnTo>
                      <a:cubicBezTo>
                        <a:pt x="1926330" y="128820"/>
                        <a:pt x="1924812" y="129213"/>
                        <a:pt x="1923284" y="129307"/>
                      </a:cubicBezTo>
                      <a:cubicBezTo>
                        <a:pt x="1915878" y="129804"/>
                        <a:pt x="1912325" y="131557"/>
                        <a:pt x="1910591" y="135560"/>
                      </a:cubicBezTo>
                      <a:cubicBezTo>
                        <a:pt x="1910010" y="136909"/>
                        <a:pt x="1908875" y="137959"/>
                        <a:pt x="1907479" y="138447"/>
                      </a:cubicBezTo>
                      <a:cubicBezTo>
                        <a:pt x="1906129" y="138916"/>
                        <a:pt x="1904563" y="138794"/>
                        <a:pt x="1903260" y="138090"/>
                      </a:cubicBezTo>
                      <a:cubicBezTo>
                        <a:pt x="1903148" y="138034"/>
                        <a:pt x="1902961" y="137931"/>
                        <a:pt x="1902360" y="137931"/>
                      </a:cubicBezTo>
                      <a:cubicBezTo>
                        <a:pt x="1901835" y="137931"/>
                        <a:pt x="1901179" y="138006"/>
                        <a:pt x="1900354" y="138090"/>
                      </a:cubicBezTo>
                      <a:lnTo>
                        <a:pt x="1899398" y="138194"/>
                      </a:lnTo>
                      <a:cubicBezTo>
                        <a:pt x="1897861" y="138353"/>
                        <a:pt x="1896877" y="138447"/>
                        <a:pt x="1896014" y="138447"/>
                      </a:cubicBezTo>
                      <a:lnTo>
                        <a:pt x="1895611" y="138447"/>
                      </a:lnTo>
                      <a:cubicBezTo>
                        <a:pt x="1893942" y="138447"/>
                        <a:pt x="1892349" y="137641"/>
                        <a:pt x="1891364" y="136281"/>
                      </a:cubicBezTo>
                      <a:cubicBezTo>
                        <a:pt x="1890680" y="135325"/>
                        <a:pt x="1890127" y="134031"/>
                        <a:pt x="1889133" y="131623"/>
                      </a:cubicBezTo>
                      <a:cubicBezTo>
                        <a:pt x="1888355" y="129738"/>
                        <a:pt x="1887305" y="128013"/>
                        <a:pt x="1886003" y="126476"/>
                      </a:cubicBezTo>
                      <a:lnTo>
                        <a:pt x="1866823" y="146199"/>
                      </a:lnTo>
                      <a:lnTo>
                        <a:pt x="1995643" y="208153"/>
                      </a:lnTo>
                      <a:lnTo>
                        <a:pt x="1965317" y="126692"/>
                      </a:lnTo>
                      <a:cubicBezTo>
                        <a:pt x="1965486" y="128098"/>
                        <a:pt x="1965092" y="129523"/>
                        <a:pt x="1964258" y="130591"/>
                      </a:cubicBezTo>
                      <a:cubicBezTo>
                        <a:pt x="1963808" y="131154"/>
                        <a:pt x="1963274" y="131669"/>
                        <a:pt x="1962674" y="132119"/>
                      </a:cubicBezTo>
                      <a:cubicBezTo>
                        <a:pt x="1961943" y="132701"/>
                        <a:pt x="1961277" y="133141"/>
                        <a:pt x="1960696" y="133441"/>
                      </a:cubicBezTo>
                      <a:cubicBezTo>
                        <a:pt x="1959955" y="133844"/>
                        <a:pt x="1959102" y="134060"/>
                        <a:pt x="1958240" y="134060"/>
                      </a:cubicBezTo>
                      <a:cubicBezTo>
                        <a:pt x="1956440" y="134060"/>
                        <a:pt x="1954790" y="133150"/>
                        <a:pt x="1953825" y="131641"/>
                      </a:cubicBezTo>
                      <a:cubicBezTo>
                        <a:pt x="1952531" y="129626"/>
                        <a:pt x="1950844" y="128932"/>
                        <a:pt x="1947985" y="128295"/>
                      </a:cubicBezTo>
                      <a:cubicBezTo>
                        <a:pt x="1946485" y="127948"/>
                        <a:pt x="1945482" y="127638"/>
                        <a:pt x="1944722" y="127291"/>
                      </a:cubicBezTo>
                      <a:cubicBezTo>
                        <a:pt x="1942913" y="126467"/>
                        <a:pt x="1941713" y="124639"/>
                        <a:pt x="1941657" y="122651"/>
                      </a:cubicBezTo>
                      <a:cubicBezTo>
                        <a:pt x="1941648" y="122023"/>
                        <a:pt x="1941685" y="121058"/>
                        <a:pt x="1942070" y="119061"/>
                      </a:cubicBezTo>
                      <a:cubicBezTo>
                        <a:pt x="1942426" y="117177"/>
                        <a:pt x="1942182" y="116352"/>
                        <a:pt x="1941910" y="115996"/>
                      </a:cubicBezTo>
                      <a:cubicBezTo>
                        <a:pt x="1941554" y="115518"/>
                        <a:pt x="1940701" y="115339"/>
                        <a:pt x="1940045" y="115274"/>
                      </a:cubicBezTo>
                      <a:close/>
                      <a:moveTo>
                        <a:pt x="1807934" y="113802"/>
                      </a:moveTo>
                      <a:cubicBezTo>
                        <a:pt x="1807110" y="113802"/>
                        <a:pt x="1806238" y="113868"/>
                        <a:pt x="1805488" y="113924"/>
                      </a:cubicBezTo>
                      <a:cubicBezTo>
                        <a:pt x="1805403" y="113933"/>
                        <a:pt x="1805319" y="113943"/>
                        <a:pt x="1805235" y="113961"/>
                      </a:cubicBezTo>
                      <a:lnTo>
                        <a:pt x="1792589" y="122867"/>
                      </a:lnTo>
                      <a:lnTo>
                        <a:pt x="1859614" y="143284"/>
                      </a:lnTo>
                      <a:lnTo>
                        <a:pt x="1863289" y="122173"/>
                      </a:lnTo>
                      <a:cubicBezTo>
                        <a:pt x="1858686" y="124039"/>
                        <a:pt x="1854327" y="126485"/>
                        <a:pt x="1849987" y="129644"/>
                      </a:cubicBezTo>
                      <a:cubicBezTo>
                        <a:pt x="1847325" y="131613"/>
                        <a:pt x="1846959" y="131791"/>
                        <a:pt x="1846734" y="131894"/>
                      </a:cubicBezTo>
                      <a:cubicBezTo>
                        <a:pt x="1845506" y="132560"/>
                        <a:pt x="1843903" y="132682"/>
                        <a:pt x="1842619" y="132232"/>
                      </a:cubicBezTo>
                      <a:cubicBezTo>
                        <a:pt x="1841213" y="131772"/>
                        <a:pt x="1840069" y="130797"/>
                        <a:pt x="1837801" y="128820"/>
                      </a:cubicBezTo>
                      <a:cubicBezTo>
                        <a:pt x="1836010" y="127254"/>
                        <a:pt x="1834004" y="125651"/>
                        <a:pt x="1832579" y="125651"/>
                      </a:cubicBezTo>
                      <a:cubicBezTo>
                        <a:pt x="1832307" y="125651"/>
                        <a:pt x="1832082" y="125717"/>
                        <a:pt x="1831829" y="125857"/>
                      </a:cubicBezTo>
                      <a:cubicBezTo>
                        <a:pt x="1830676" y="126542"/>
                        <a:pt x="1829373" y="126888"/>
                        <a:pt x="1828061" y="126888"/>
                      </a:cubicBezTo>
                      <a:cubicBezTo>
                        <a:pt x="1826748" y="126888"/>
                        <a:pt x="1825642" y="126589"/>
                        <a:pt x="1824424" y="126223"/>
                      </a:cubicBezTo>
                      <a:cubicBezTo>
                        <a:pt x="1823533" y="125970"/>
                        <a:pt x="1822783" y="125745"/>
                        <a:pt x="1822080" y="125745"/>
                      </a:cubicBezTo>
                      <a:cubicBezTo>
                        <a:pt x="1820496" y="125745"/>
                        <a:pt x="1818790" y="125173"/>
                        <a:pt x="1817918" y="124835"/>
                      </a:cubicBezTo>
                      <a:cubicBezTo>
                        <a:pt x="1816343" y="124226"/>
                        <a:pt x="1815152" y="122886"/>
                        <a:pt x="1814731" y="121255"/>
                      </a:cubicBezTo>
                      <a:lnTo>
                        <a:pt x="1814740" y="121226"/>
                      </a:lnTo>
                      <a:cubicBezTo>
                        <a:pt x="1814337" y="119680"/>
                        <a:pt x="1814675" y="118020"/>
                        <a:pt x="1815631" y="116755"/>
                      </a:cubicBezTo>
                      <a:cubicBezTo>
                        <a:pt x="1815565" y="116586"/>
                        <a:pt x="1815350" y="116240"/>
                        <a:pt x="1814618" y="115705"/>
                      </a:cubicBezTo>
                      <a:cubicBezTo>
                        <a:pt x="1812818" y="114393"/>
                        <a:pt x="1810747" y="113802"/>
                        <a:pt x="1807934" y="113802"/>
                      </a:cubicBezTo>
                      <a:close/>
                      <a:moveTo>
                        <a:pt x="597186" y="112452"/>
                      </a:moveTo>
                      <a:cubicBezTo>
                        <a:pt x="596332" y="112452"/>
                        <a:pt x="595620" y="112668"/>
                        <a:pt x="595273" y="113033"/>
                      </a:cubicBezTo>
                      <a:cubicBezTo>
                        <a:pt x="595179" y="113127"/>
                        <a:pt x="595020" y="113296"/>
                        <a:pt x="595020" y="113793"/>
                      </a:cubicBezTo>
                      <a:cubicBezTo>
                        <a:pt x="595105" y="116877"/>
                        <a:pt x="595986" y="120008"/>
                        <a:pt x="597270" y="123757"/>
                      </a:cubicBezTo>
                      <a:cubicBezTo>
                        <a:pt x="597298" y="123842"/>
                        <a:pt x="597551" y="124001"/>
                        <a:pt x="598592" y="124282"/>
                      </a:cubicBezTo>
                      <a:lnTo>
                        <a:pt x="598976" y="124385"/>
                      </a:lnTo>
                      <a:cubicBezTo>
                        <a:pt x="599698" y="124582"/>
                        <a:pt x="600167" y="124723"/>
                        <a:pt x="600720" y="125023"/>
                      </a:cubicBezTo>
                      <a:cubicBezTo>
                        <a:pt x="601197" y="125276"/>
                        <a:pt x="601648" y="125623"/>
                        <a:pt x="602060" y="126054"/>
                      </a:cubicBezTo>
                      <a:cubicBezTo>
                        <a:pt x="602079" y="126054"/>
                        <a:pt x="602238" y="126129"/>
                        <a:pt x="602669" y="126232"/>
                      </a:cubicBezTo>
                      <a:cubicBezTo>
                        <a:pt x="605003" y="126832"/>
                        <a:pt x="606626" y="128923"/>
                        <a:pt x="606626" y="131322"/>
                      </a:cubicBezTo>
                      <a:cubicBezTo>
                        <a:pt x="606626" y="131960"/>
                        <a:pt x="606663" y="132569"/>
                        <a:pt x="606700" y="133179"/>
                      </a:cubicBezTo>
                      <a:cubicBezTo>
                        <a:pt x="606916" y="136272"/>
                        <a:pt x="607225" y="140518"/>
                        <a:pt x="602988" y="143509"/>
                      </a:cubicBezTo>
                      <a:cubicBezTo>
                        <a:pt x="600232" y="145468"/>
                        <a:pt x="599304" y="148693"/>
                        <a:pt x="598882" y="151505"/>
                      </a:cubicBezTo>
                      <a:lnTo>
                        <a:pt x="616853" y="145665"/>
                      </a:lnTo>
                      <a:cubicBezTo>
                        <a:pt x="616600" y="145487"/>
                        <a:pt x="616356" y="145318"/>
                        <a:pt x="616112" y="145159"/>
                      </a:cubicBezTo>
                      <a:cubicBezTo>
                        <a:pt x="613543" y="143481"/>
                        <a:pt x="612494" y="139937"/>
                        <a:pt x="612306" y="139244"/>
                      </a:cubicBezTo>
                      <a:cubicBezTo>
                        <a:pt x="611856" y="137575"/>
                        <a:pt x="612259" y="135784"/>
                        <a:pt x="613384" y="134472"/>
                      </a:cubicBezTo>
                      <a:lnTo>
                        <a:pt x="613394" y="134491"/>
                      </a:lnTo>
                      <a:cubicBezTo>
                        <a:pt x="614537" y="133179"/>
                        <a:pt x="616243" y="132475"/>
                        <a:pt x="617968" y="132691"/>
                      </a:cubicBezTo>
                      <a:cubicBezTo>
                        <a:pt x="618259" y="132719"/>
                        <a:pt x="618587" y="132738"/>
                        <a:pt x="618849" y="132729"/>
                      </a:cubicBezTo>
                      <a:cubicBezTo>
                        <a:pt x="619402" y="131519"/>
                        <a:pt x="620405" y="130554"/>
                        <a:pt x="621643" y="130047"/>
                      </a:cubicBezTo>
                      <a:cubicBezTo>
                        <a:pt x="623208" y="129438"/>
                        <a:pt x="624839" y="129579"/>
                        <a:pt x="626171" y="130329"/>
                      </a:cubicBezTo>
                      <a:cubicBezTo>
                        <a:pt x="627043" y="130807"/>
                        <a:pt x="628420" y="131313"/>
                        <a:pt x="629658" y="131735"/>
                      </a:cubicBezTo>
                      <a:cubicBezTo>
                        <a:pt x="632048" y="132578"/>
                        <a:pt x="634120" y="133844"/>
                        <a:pt x="635948" y="134959"/>
                      </a:cubicBezTo>
                      <a:lnTo>
                        <a:pt x="636042" y="135016"/>
                      </a:lnTo>
                      <a:cubicBezTo>
                        <a:pt x="637148" y="135681"/>
                        <a:pt x="638282" y="136375"/>
                        <a:pt x="639463" y="136984"/>
                      </a:cubicBezTo>
                      <a:lnTo>
                        <a:pt x="640026" y="137275"/>
                      </a:lnTo>
                      <a:cubicBezTo>
                        <a:pt x="640391" y="137472"/>
                        <a:pt x="640766" y="137659"/>
                        <a:pt x="641104" y="137800"/>
                      </a:cubicBezTo>
                      <a:lnTo>
                        <a:pt x="642172" y="137453"/>
                      </a:lnTo>
                      <a:cubicBezTo>
                        <a:pt x="642650" y="136862"/>
                        <a:pt x="643147" y="136394"/>
                        <a:pt x="643653" y="136047"/>
                      </a:cubicBezTo>
                      <a:cubicBezTo>
                        <a:pt x="644534" y="135438"/>
                        <a:pt x="645575" y="135119"/>
                        <a:pt x="646662" y="135119"/>
                      </a:cubicBezTo>
                      <a:cubicBezTo>
                        <a:pt x="647291" y="135128"/>
                        <a:pt x="647844" y="135222"/>
                        <a:pt x="648453" y="135410"/>
                      </a:cubicBezTo>
                      <a:lnTo>
                        <a:pt x="656871" y="132672"/>
                      </a:lnTo>
                      <a:lnTo>
                        <a:pt x="644750" y="117046"/>
                      </a:lnTo>
                      <a:cubicBezTo>
                        <a:pt x="644610" y="118058"/>
                        <a:pt x="644169" y="119005"/>
                        <a:pt x="643485" y="119783"/>
                      </a:cubicBezTo>
                      <a:cubicBezTo>
                        <a:pt x="642500" y="120908"/>
                        <a:pt x="641066" y="121554"/>
                        <a:pt x="639557" y="121554"/>
                      </a:cubicBezTo>
                      <a:cubicBezTo>
                        <a:pt x="635160" y="121554"/>
                        <a:pt x="631270" y="122754"/>
                        <a:pt x="627670" y="125229"/>
                      </a:cubicBezTo>
                      <a:cubicBezTo>
                        <a:pt x="626461" y="126063"/>
                        <a:pt x="624924" y="126363"/>
                        <a:pt x="623508" y="126017"/>
                      </a:cubicBezTo>
                      <a:cubicBezTo>
                        <a:pt x="623302" y="126007"/>
                        <a:pt x="623077" y="125988"/>
                        <a:pt x="622899" y="125960"/>
                      </a:cubicBezTo>
                      <a:cubicBezTo>
                        <a:pt x="622627" y="125914"/>
                        <a:pt x="621933" y="125801"/>
                        <a:pt x="621024" y="125548"/>
                      </a:cubicBezTo>
                      <a:cubicBezTo>
                        <a:pt x="619421" y="126523"/>
                        <a:pt x="617406" y="126467"/>
                        <a:pt x="615681" y="125389"/>
                      </a:cubicBezTo>
                      <a:cubicBezTo>
                        <a:pt x="615343" y="125173"/>
                        <a:pt x="614743" y="125088"/>
                        <a:pt x="613844" y="125229"/>
                      </a:cubicBezTo>
                      <a:cubicBezTo>
                        <a:pt x="613206" y="125323"/>
                        <a:pt x="612662" y="125370"/>
                        <a:pt x="612119" y="125370"/>
                      </a:cubicBezTo>
                      <a:cubicBezTo>
                        <a:pt x="606897" y="125370"/>
                        <a:pt x="605810" y="120626"/>
                        <a:pt x="605351" y="118602"/>
                      </a:cubicBezTo>
                      <a:cubicBezTo>
                        <a:pt x="604591" y="115302"/>
                        <a:pt x="602116" y="113258"/>
                        <a:pt x="598001" y="112527"/>
                      </a:cubicBezTo>
                      <a:cubicBezTo>
                        <a:pt x="597739" y="112480"/>
                        <a:pt x="597467" y="112452"/>
                        <a:pt x="597186" y="112452"/>
                      </a:cubicBezTo>
                      <a:close/>
                      <a:moveTo>
                        <a:pt x="626574" y="111796"/>
                      </a:moveTo>
                      <a:cubicBezTo>
                        <a:pt x="626367" y="111805"/>
                        <a:pt x="625814" y="111833"/>
                        <a:pt x="625777" y="112827"/>
                      </a:cubicBezTo>
                      <a:lnTo>
                        <a:pt x="625777" y="112846"/>
                      </a:lnTo>
                      <a:cubicBezTo>
                        <a:pt x="625758" y="113033"/>
                        <a:pt x="625749" y="113211"/>
                        <a:pt x="626470" y="113343"/>
                      </a:cubicBezTo>
                      <a:cubicBezTo>
                        <a:pt x="626780" y="113390"/>
                        <a:pt x="626921" y="113352"/>
                        <a:pt x="626995" y="113287"/>
                      </a:cubicBezTo>
                      <a:lnTo>
                        <a:pt x="627005" y="113277"/>
                      </a:lnTo>
                      <a:cubicBezTo>
                        <a:pt x="627145" y="113090"/>
                        <a:pt x="627230" y="112208"/>
                        <a:pt x="627099" y="111852"/>
                      </a:cubicBezTo>
                      <a:cubicBezTo>
                        <a:pt x="627014" y="111824"/>
                        <a:pt x="626855" y="111796"/>
                        <a:pt x="626574" y="111796"/>
                      </a:cubicBezTo>
                      <a:close/>
                      <a:moveTo>
                        <a:pt x="1130453" y="110858"/>
                      </a:moveTo>
                      <a:cubicBezTo>
                        <a:pt x="1130162" y="112002"/>
                        <a:pt x="1129478" y="113024"/>
                        <a:pt x="1128522" y="113736"/>
                      </a:cubicBezTo>
                      <a:cubicBezTo>
                        <a:pt x="1128222" y="113951"/>
                        <a:pt x="1127931" y="114148"/>
                        <a:pt x="1127641" y="114336"/>
                      </a:cubicBezTo>
                      <a:cubicBezTo>
                        <a:pt x="1126038" y="115386"/>
                        <a:pt x="1125944" y="115620"/>
                        <a:pt x="1125944" y="116145"/>
                      </a:cubicBezTo>
                      <a:cubicBezTo>
                        <a:pt x="1125906" y="118011"/>
                        <a:pt x="1124885" y="119735"/>
                        <a:pt x="1123263" y="120645"/>
                      </a:cubicBezTo>
                      <a:cubicBezTo>
                        <a:pt x="1121651" y="121535"/>
                        <a:pt x="1119607" y="121507"/>
                        <a:pt x="1118023" y="120579"/>
                      </a:cubicBezTo>
                      <a:cubicBezTo>
                        <a:pt x="1117132" y="120054"/>
                        <a:pt x="1116673" y="119979"/>
                        <a:pt x="1116486" y="119979"/>
                      </a:cubicBezTo>
                      <a:cubicBezTo>
                        <a:pt x="1116495" y="119979"/>
                        <a:pt x="1116054" y="120185"/>
                        <a:pt x="1115642" y="122116"/>
                      </a:cubicBezTo>
                      <a:lnTo>
                        <a:pt x="1115670" y="122098"/>
                      </a:lnTo>
                      <a:cubicBezTo>
                        <a:pt x="1115333" y="123701"/>
                        <a:pt x="1114236" y="125069"/>
                        <a:pt x="1112745" y="125763"/>
                      </a:cubicBezTo>
                      <a:cubicBezTo>
                        <a:pt x="1111226" y="126466"/>
                        <a:pt x="1109483" y="126400"/>
                        <a:pt x="1108049" y="125641"/>
                      </a:cubicBezTo>
                      <a:cubicBezTo>
                        <a:pt x="1105752" y="124404"/>
                        <a:pt x="1104149" y="123897"/>
                        <a:pt x="1102509" y="123897"/>
                      </a:cubicBezTo>
                      <a:cubicBezTo>
                        <a:pt x="1101046" y="123897"/>
                        <a:pt x="1099434" y="124291"/>
                        <a:pt x="1098037" y="124666"/>
                      </a:cubicBezTo>
                      <a:cubicBezTo>
                        <a:pt x="1096631" y="125041"/>
                        <a:pt x="1094775" y="127431"/>
                        <a:pt x="1094231" y="129588"/>
                      </a:cubicBezTo>
                      <a:cubicBezTo>
                        <a:pt x="1093987" y="130525"/>
                        <a:pt x="1094109" y="131031"/>
                        <a:pt x="1094203" y="131116"/>
                      </a:cubicBezTo>
                      <a:cubicBezTo>
                        <a:pt x="1096987" y="133768"/>
                        <a:pt x="1098253" y="137087"/>
                        <a:pt x="1099368" y="140012"/>
                      </a:cubicBezTo>
                      <a:lnTo>
                        <a:pt x="1099865" y="141333"/>
                      </a:lnTo>
                      <a:cubicBezTo>
                        <a:pt x="1100446" y="142880"/>
                        <a:pt x="1100277" y="144633"/>
                        <a:pt x="1099396" y="146030"/>
                      </a:cubicBezTo>
                      <a:cubicBezTo>
                        <a:pt x="1099603" y="146011"/>
                        <a:pt x="1099799" y="146011"/>
                        <a:pt x="1099996" y="146030"/>
                      </a:cubicBezTo>
                      <a:cubicBezTo>
                        <a:pt x="1101562" y="146133"/>
                        <a:pt x="1102968" y="146836"/>
                        <a:pt x="1103840" y="147952"/>
                      </a:cubicBezTo>
                      <a:cubicBezTo>
                        <a:pt x="1104693" y="149039"/>
                        <a:pt x="1105827" y="150483"/>
                        <a:pt x="1106671" y="150848"/>
                      </a:cubicBezTo>
                      <a:cubicBezTo>
                        <a:pt x="1109286" y="151973"/>
                        <a:pt x="1110533" y="155029"/>
                        <a:pt x="1109446" y="157654"/>
                      </a:cubicBezTo>
                      <a:cubicBezTo>
                        <a:pt x="1109436" y="157701"/>
                        <a:pt x="1109436" y="157982"/>
                        <a:pt x="1109642" y="158441"/>
                      </a:cubicBezTo>
                      <a:cubicBezTo>
                        <a:pt x="1109792" y="158760"/>
                        <a:pt x="1109905" y="158835"/>
                        <a:pt x="1109905" y="158835"/>
                      </a:cubicBezTo>
                      <a:cubicBezTo>
                        <a:pt x="1112033" y="160307"/>
                        <a:pt x="1112792" y="163016"/>
                        <a:pt x="1111751" y="165341"/>
                      </a:cubicBezTo>
                      <a:cubicBezTo>
                        <a:pt x="1111667" y="166334"/>
                        <a:pt x="1111751" y="167422"/>
                        <a:pt x="1113280" y="168856"/>
                      </a:cubicBezTo>
                      <a:lnTo>
                        <a:pt x="1115060" y="170524"/>
                      </a:lnTo>
                      <a:cubicBezTo>
                        <a:pt x="1118098" y="173346"/>
                        <a:pt x="1121229" y="176262"/>
                        <a:pt x="1123544" y="180086"/>
                      </a:cubicBezTo>
                      <a:cubicBezTo>
                        <a:pt x="1124069" y="175193"/>
                        <a:pt x="1125316" y="170815"/>
                        <a:pt x="1126535" y="166569"/>
                      </a:cubicBezTo>
                      <a:cubicBezTo>
                        <a:pt x="1127425" y="163447"/>
                        <a:pt x="1128156" y="160860"/>
                        <a:pt x="1128663" y="158207"/>
                      </a:cubicBezTo>
                      <a:cubicBezTo>
                        <a:pt x="1128944" y="156848"/>
                        <a:pt x="1129056" y="155479"/>
                        <a:pt x="1129188" y="154148"/>
                      </a:cubicBezTo>
                      <a:lnTo>
                        <a:pt x="1129188" y="154035"/>
                      </a:lnTo>
                      <a:cubicBezTo>
                        <a:pt x="1129469" y="151101"/>
                        <a:pt x="1129741" y="148336"/>
                        <a:pt x="1130847" y="145871"/>
                      </a:cubicBezTo>
                      <a:cubicBezTo>
                        <a:pt x="1131531" y="144361"/>
                        <a:pt x="1132862" y="143283"/>
                        <a:pt x="1134456" y="142918"/>
                      </a:cubicBezTo>
                      <a:lnTo>
                        <a:pt x="1134746" y="138165"/>
                      </a:lnTo>
                      <a:cubicBezTo>
                        <a:pt x="1133828" y="137340"/>
                        <a:pt x="1132881" y="136703"/>
                        <a:pt x="1132047" y="136365"/>
                      </a:cubicBezTo>
                      <a:cubicBezTo>
                        <a:pt x="1130922" y="135934"/>
                        <a:pt x="1129834" y="135184"/>
                        <a:pt x="1128906" y="134209"/>
                      </a:cubicBezTo>
                      <a:cubicBezTo>
                        <a:pt x="1127069" y="132297"/>
                        <a:pt x="1126956" y="129316"/>
                        <a:pt x="1128634" y="127263"/>
                      </a:cubicBezTo>
                      <a:lnTo>
                        <a:pt x="1128550" y="127179"/>
                      </a:lnTo>
                      <a:lnTo>
                        <a:pt x="1128644" y="127244"/>
                      </a:lnTo>
                      <a:cubicBezTo>
                        <a:pt x="1128653" y="127235"/>
                        <a:pt x="1128653" y="127235"/>
                        <a:pt x="1128653" y="127235"/>
                      </a:cubicBezTo>
                      <a:cubicBezTo>
                        <a:pt x="1129647" y="126035"/>
                        <a:pt x="1131119" y="125341"/>
                        <a:pt x="1132693" y="125341"/>
                      </a:cubicBezTo>
                      <a:cubicBezTo>
                        <a:pt x="1133678" y="125341"/>
                        <a:pt x="1134634" y="125613"/>
                        <a:pt x="1135468" y="126138"/>
                      </a:cubicBezTo>
                      <a:lnTo>
                        <a:pt x="1136209" y="113783"/>
                      </a:lnTo>
                      <a:cubicBezTo>
                        <a:pt x="1134550" y="113230"/>
                        <a:pt x="1132515" y="112517"/>
                        <a:pt x="1130640" y="110999"/>
                      </a:cubicBezTo>
                      <a:cubicBezTo>
                        <a:pt x="1130575" y="110942"/>
                        <a:pt x="1130509" y="110896"/>
                        <a:pt x="1130453" y="110858"/>
                      </a:cubicBezTo>
                      <a:close/>
                      <a:moveTo>
                        <a:pt x="1143342" y="109986"/>
                      </a:moveTo>
                      <a:cubicBezTo>
                        <a:pt x="1143033" y="110877"/>
                        <a:pt x="1142508" y="111739"/>
                        <a:pt x="1141824" y="112396"/>
                      </a:cubicBezTo>
                      <a:lnTo>
                        <a:pt x="1140877" y="128153"/>
                      </a:lnTo>
                      <a:cubicBezTo>
                        <a:pt x="1141505" y="128200"/>
                        <a:pt x="1142040" y="128172"/>
                        <a:pt x="1142639" y="128097"/>
                      </a:cubicBezTo>
                      <a:cubicBezTo>
                        <a:pt x="1142855" y="128069"/>
                        <a:pt x="1143080" y="128060"/>
                        <a:pt x="1143305" y="128060"/>
                      </a:cubicBezTo>
                      <a:cubicBezTo>
                        <a:pt x="1144833" y="128060"/>
                        <a:pt x="1146286" y="128725"/>
                        <a:pt x="1147289" y="129888"/>
                      </a:cubicBezTo>
                      <a:cubicBezTo>
                        <a:pt x="1147842" y="130525"/>
                        <a:pt x="1148386" y="130910"/>
                        <a:pt x="1148742" y="130910"/>
                      </a:cubicBezTo>
                      <a:cubicBezTo>
                        <a:pt x="1148930" y="130910"/>
                        <a:pt x="1149305" y="130675"/>
                        <a:pt x="1149736" y="130009"/>
                      </a:cubicBezTo>
                      <a:cubicBezTo>
                        <a:pt x="1150626" y="128641"/>
                        <a:pt x="1152070" y="127778"/>
                        <a:pt x="1153692" y="127638"/>
                      </a:cubicBezTo>
                      <a:cubicBezTo>
                        <a:pt x="1153832" y="127628"/>
                        <a:pt x="1154376" y="127619"/>
                        <a:pt x="1154517" y="127619"/>
                      </a:cubicBezTo>
                      <a:lnTo>
                        <a:pt x="1155632" y="127619"/>
                      </a:lnTo>
                      <a:lnTo>
                        <a:pt x="1155651" y="127619"/>
                      </a:lnTo>
                      <a:cubicBezTo>
                        <a:pt x="1155876" y="127619"/>
                        <a:pt x="1156044" y="127600"/>
                        <a:pt x="1156157" y="127582"/>
                      </a:cubicBezTo>
                      <a:cubicBezTo>
                        <a:pt x="1156888" y="125013"/>
                        <a:pt x="1158032" y="123166"/>
                        <a:pt x="1159138" y="121385"/>
                      </a:cubicBezTo>
                      <a:lnTo>
                        <a:pt x="1159213" y="121254"/>
                      </a:lnTo>
                      <a:cubicBezTo>
                        <a:pt x="1160000" y="119960"/>
                        <a:pt x="1160685" y="118836"/>
                        <a:pt x="1161181" y="117664"/>
                      </a:cubicBezTo>
                      <a:cubicBezTo>
                        <a:pt x="1161678" y="116464"/>
                        <a:pt x="1161688" y="115311"/>
                        <a:pt x="1161200" y="114589"/>
                      </a:cubicBezTo>
                      <a:cubicBezTo>
                        <a:pt x="1160825" y="114036"/>
                        <a:pt x="1160141" y="113764"/>
                        <a:pt x="1159110" y="113764"/>
                      </a:cubicBezTo>
                      <a:cubicBezTo>
                        <a:pt x="1157198" y="113764"/>
                        <a:pt x="1155538" y="113136"/>
                        <a:pt x="1153935" y="112527"/>
                      </a:cubicBezTo>
                      <a:cubicBezTo>
                        <a:pt x="1151939" y="111777"/>
                        <a:pt x="1150448" y="111205"/>
                        <a:pt x="1148920" y="111683"/>
                      </a:cubicBezTo>
                      <a:cubicBezTo>
                        <a:pt x="1146820" y="112302"/>
                        <a:pt x="1144636" y="111552"/>
                        <a:pt x="1143342" y="109986"/>
                      </a:cubicBezTo>
                      <a:close/>
                      <a:moveTo>
                        <a:pt x="231415" y="109640"/>
                      </a:moveTo>
                      <a:cubicBezTo>
                        <a:pt x="235783" y="109640"/>
                        <a:pt x="237996" y="113811"/>
                        <a:pt x="238820" y="115377"/>
                      </a:cubicBezTo>
                      <a:cubicBezTo>
                        <a:pt x="239430" y="116530"/>
                        <a:pt x="239917" y="117767"/>
                        <a:pt x="240273" y="119051"/>
                      </a:cubicBezTo>
                      <a:cubicBezTo>
                        <a:pt x="241183" y="122445"/>
                        <a:pt x="241670" y="122642"/>
                        <a:pt x="242945" y="122698"/>
                      </a:cubicBezTo>
                      <a:cubicBezTo>
                        <a:pt x="243076" y="122707"/>
                        <a:pt x="243226" y="122707"/>
                        <a:pt x="243376" y="122707"/>
                      </a:cubicBezTo>
                      <a:cubicBezTo>
                        <a:pt x="244276" y="122707"/>
                        <a:pt x="246573" y="122885"/>
                        <a:pt x="248494" y="124470"/>
                      </a:cubicBezTo>
                      <a:cubicBezTo>
                        <a:pt x="248757" y="124685"/>
                        <a:pt x="249010" y="124929"/>
                        <a:pt x="249235" y="125182"/>
                      </a:cubicBezTo>
                      <a:cubicBezTo>
                        <a:pt x="249469" y="125445"/>
                        <a:pt x="249685" y="125735"/>
                        <a:pt x="249882" y="126035"/>
                      </a:cubicBezTo>
                      <a:cubicBezTo>
                        <a:pt x="250472" y="126944"/>
                        <a:pt x="251691" y="129429"/>
                        <a:pt x="250097" y="132907"/>
                      </a:cubicBezTo>
                      <a:cubicBezTo>
                        <a:pt x="250135" y="133132"/>
                        <a:pt x="250388" y="133731"/>
                        <a:pt x="250519" y="134031"/>
                      </a:cubicBezTo>
                      <a:cubicBezTo>
                        <a:pt x="250866" y="134856"/>
                        <a:pt x="251260" y="135794"/>
                        <a:pt x="251457" y="136900"/>
                      </a:cubicBezTo>
                      <a:cubicBezTo>
                        <a:pt x="252544" y="136562"/>
                        <a:pt x="253556" y="136403"/>
                        <a:pt x="254531" y="136403"/>
                      </a:cubicBezTo>
                      <a:cubicBezTo>
                        <a:pt x="258684" y="136403"/>
                        <a:pt x="261206" y="139243"/>
                        <a:pt x="263231" y="141531"/>
                      </a:cubicBezTo>
                      <a:cubicBezTo>
                        <a:pt x="269990" y="149217"/>
                        <a:pt x="276186" y="152873"/>
                        <a:pt x="283358" y="153436"/>
                      </a:cubicBezTo>
                      <a:cubicBezTo>
                        <a:pt x="288026" y="153783"/>
                        <a:pt x="289995" y="156876"/>
                        <a:pt x="291072" y="159173"/>
                      </a:cubicBezTo>
                      <a:cubicBezTo>
                        <a:pt x="292863" y="162960"/>
                        <a:pt x="295638" y="165650"/>
                        <a:pt x="299556" y="167413"/>
                      </a:cubicBezTo>
                      <a:cubicBezTo>
                        <a:pt x="304825" y="169794"/>
                        <a:pt x="307834" y="173815"/>
                        <a:pt x="308508" y="179374"/>
                      </a:cubicBezTo>
                      <a:cubicBezTo>
                        <a:pt x="308687" y="180987"/>
                        <a:pt x="309343" y="183246"/>
                        <a:pt x="311423" y="184952"/>
                      </a:cubicBezTo>
                      <a:lnTo>
                        <a:pt x="311911" y="185346"/>
                      </a:lnTo>
                      <a:cubicBezTo>
                        <a:pt x="311996" y="185421"/>
                        <a:pt x="312089" y="185486"/>
                        <a:pt x="312174" y="185561"/>
                      </a:cubicBezTo>
                      <a:cubicBezTo>
                        <a:pt x="312352" y="185346"/>
                        <a:pt x="312511" y="185120"/>
                        <a:pt x="312661" y="184924"/>
                      </a:cubicBezTo>
                      <a:lnTo>
                        <a:pt x="312942" y="184539"/>
                      </a:lnTo>
                      <a:cubicBezTo>
                        <a:pt x="313074" y="184371"/>
                        <a:pt x="313233" y="184202"/>
                        <a:pt x="313411" y="184033"/>
                      </a:cubicBezTo>
                      <a:lnTo>
                        <a:pt x="313514" y="183930"/>
                      </a:lnTo>
                      <a:cubicBezTo>
                        <a:pt x="313674" y="183790"/>
                        <a:pt x="313861" y="183649"/>
                        <a:pt x="314058" y="183508"/>
                      </a:cubicBezTo>
                      <a:lnTo>
                        <a:pt x="314283" y="183358"/>
                      </a:lnTo>
                      <a:cubicBezTo>
                        <a:pt x="314433" y="183255"/>
                        <a:pt x="314592" y="183143"/>
                        <a:pt x="314770" y="183040"/>
                      </a:cubicBezTo>
                      <a:cubicBezTo>
                        <a:pt x="314920" y="182946"/>
                        <a:pt x="315089" y="182852"/>
                        <a:pt x="315258" y="182758"/>
                      </a:cubicBezTo>
                      <a:lnTo>
                        <a:pt x="315567" y="182580"/>
                      </a:lnTo>
                      <a:cubicBezTo>
                        <a:pt x="315895" y="182411"/>
                        <a:pt x="316233" y="182233"/>
                        <a:pt x="316598" y="182055"/>
                      </a:cubicBezTo>
                      <a:cubicBezTo>
                        <a:pt x="318511" y="181127"/>
                        <a:pt x="320985" y="180171"/>
                        <a:pt x="323423" y="179421"/>
                      </a:cubicBezTo>
                      <a:lnTo>
                        <a:pt x="323507" y="179393"/>
                      </a:lnTo>
                      <a:cubicBezTo>
                        <a:pt x="323526" y="179384"/>
                        <a:pt x="323554" y="179374"/>
                        <a:pt x="323554" y="179374"/>
                      </a:cubicBezTo>
                      <a:lnTo>
                        <a:pt x="323638" y="179346"/>
                      </a:lnTo>
                      <a:cubicBezTo>
                        <a:pt x="324313" y="179140"/>
                        <a:pt x="324951" y="178962"/>
                        <a:pt x="325541" y="178812"/>
                      </a:cubicBezTo>
                      <a:lnTo>
                        <a:pt x="326263" y="178634"/>
                      </a:lnTo>
                      <a:cubicBezTo>
                        <a:pt x="326441" y="178587"/>
                        <a:pt x="326610" y="178559"/>
                        <a:pt x="326769" y="178521"/>
                      </a:cubicBezTo>
                      <a:lnTo>
                        <a:pt x="327088" y="178456"/>
                      </a:lnTo>
                      <a:cubicBezTo>
                        <a:pt x="327275" y="178418"/>
                        <a:pt x="327454" y="178390"/>
                        <a:pt x="327622" y="178371"/>
                      </a:cubicBezTo>
                      <a:lnTo>
                        <a:pt x="327772" y="178352"/>
                      </a:lnTo>
                      <a:cubicBezTo>
                        <a:pt x="328100" y="178315"/>
                        <a:pt x="328335" y="178306"/>
                        <a:pt x="328541" y="178315"/>
                      </a:cubicBezTo>
                      <a:cubicBezTo>
                        <a:pt x="329338" y="178352"/>
                        <a:pt x="329975" y="178512"/>
                        <a:pt x="330566" y="178812"/>
                      </a:cubicBezTo>
                      <a:cubicBezTo>
                        <a:pt x="332103" y="179618"/>
                        <a:pt x="332853" y="181033"/>
                        <a:pt x="333256" y="182065"/>
                      </a:cubicBezTo>
                      <a:cubicBezTo>
                        <a:pt x="337053" y="179665"/>
                        <a:pt x="341149" y="179168"/>
                        <a:pt x="344777" y="178737"/>
                      </a:cubicBezTo>
                      <a:cubicBezTo>
                        <a:pt x="347833" y="178371"/>
                        <a:pt x="350664" y="178024"/>
                        <a:pt x="352904" y="176656"/>
                      </a:cubicBezTo>
                      <a:cubicBezTo>
                        <a:pt x="354095" y="175962"/>
                        <a:pt x="355745" y="175718"/>
                        <a:pt x="356898" y="175718"/>
                      </a:cubicBezTo>
                      <a:cubicBezTo>
                        <a:pt x="359100" y="175718"/>
                        <a:pt x="360901" y="176534"/>
                        <a:pt x="361978" y="178006"/>
                      </a:cubicBezTo>
                      <a:cubicBezTo>
                        <a:pt x="362119" y="178202"/>
                        <a:pt x="362250" y="178399"/>
                        <a:pt x="362363" y="178615"/>
                      </a:cubicBezTo>
                      <a:cubicBezTo>
                        <a:pt x="362541" y="178943"/>
                        <a:pt x="362672" y="179281"/>
                        <a:pt x="362775" y="179627"/>
                      </a:cubicBezTo>
                      <a:cubicBezTo>
                        <a:pt x="362878" y="179974"/>
                        <a:pt x="362935" y="180330"/>
                        <a:pt x="362963" y="180696"/>
                      </a:cubicBezTo>
                      <a:cubicBezTo>
                        <a:pt x="362991" y="181099"/>
                        <a:pt x="362972" y="181512"/>
                        <a:pt x="362906" y="181943"/>
                      </a:cubicBezTo>
                      <a:cubicBezTo>
                        <a:pt x="363357" y="181765"/>
                        <a:pt x="363806" y="181540"/>
                        <a:pt x="364247" y="181258"/>
                      </a:cubicBezTo>
                      <a:cubicBezTo>
                        <a:pt x="364491" y="181099"/>
                        <a:pt x="364734" y="180930"/>
                        <a:pt x="364959" y="180752"/>
                      </a:cubicBezTo>
                      <a:cubicBezTo>
                        <a:pt x="365428" y="180387"/>
                        <a:pt x="365840" y="179983"/>
                        <a:pt x="366178" y="179562"/>
                      </a:cubicBezTo>
                      <a:cubicBezTo>
                        <a:pt x="366525" y="179140"/>
                        <a:pt x="366788" y="178709"/>
                        <a:pt x="366956" y="178277"/>
                      </a:cubicBezTo>
                      <a:lnTo>
                        <a:pt x="367265" y="177453"/>
                      </a:lnTo>
                      <a:cubicBezTo>
                        <a:pt x="367453" y="176965"/>
                        <a:pt x="367641" y="176459"/>
                        <a:pt x="367875" y="175971"/>
                      </a:cubicBezTo>
                      <a:cubicBezTo>
                        <a:pt x="367968" y="175765"/>
                        <a:pt x="368081" y="175568"/>
                        <a:pt x="368203" y="175390"/>
                      </a:cubicBezTo>
                      <a:cubicBezTo>
                        <a:pt x="368240" y="175334"/>
                        <a:pt x="368278" y="175278"/>
                        <a:pt x="368325" y="175222"/>
                      </a:cubicBezTo>
                      <a:cubicBezTo>
                        <a:pt x="368418" y="175109"/>
                        <a:pt x="368503" y="175006"/>
                        <a:pt x="368596" y="174912"/>
                      </a:cubicBezTo>
                      <a:cubicBezTo>
                        <a:pt x="368672" y="174828"/>
                        <a:pt x="368718" y="174781"/>
                        <a:pt x="368765" y="174734"/>
                      </a:cubicBezTo>
                      <a:cubicBezTo>
                        <a:pt x="368878" y="174631"/>
                        <a:pt x="368990" y="174537"/>
                        <a:pt x="369112" y="174453"/>
                      </a:cubicBezTo>
                      <a:cubicBezTo>
                        <a:pt x="369956" y="173844"/>
                        <a:pt x="370865" y="173703"/>
                        <a:pt x="371259" y="173647"/>
                      </a:cubicBezTo>
                      <a:cubicBezTo>
                        <a:pt x="371474" y="173619"/>
                        <a:pt x="371756" y="173600"/>
                        <a:pt x="371934" y="173600"/>
                      </a:cubicBezTo>
                      <a:cubicBezTo>
                        <a:pt x="372168" y="173600"/>
                        <a:pt x="372412" y="173619"/>
                        <a:pt x="372684" y="173675"/>
                      </a:cubicBezTo>
                      <a:cubicBezTo>
                        <a:pt x="372759" y="173684"/>
                        <a:pt x="372824" y="173703"/>
                        <a:pt x="372890" y="173722"/>
                      </a:cubicBezTo>
                      <a:cubicBezTo>
                        <a:pt x="373068" y="173768"/>
                        <a:pt x="373246" y="173825"/>
                        <a:pt x="373415" y="173890"/>
                      </a:cubicBezTo>
                      <a:cubicBezTo>
                        <a:pt x="373499" y="173928"/>
                        <a:pt x="373546" y="173947"/>
                        <a:pt x="373593" y="173965"/>
                      </a:cubicBezTo>
                      <a:cubicBezTo>
                        <a:pt x="373799" y="174059"/>
                        <a:pt x="374006" y="174172"/>
                        <a:pt x="374203" y="174303"/>
                      </a:cubicBezTo>
                      <a:cubicBezTo>
                        <a:pt x="374437" y="174472"/>
                        <a:pt x="374596" y="174603"/>
                        <a:pt x="374755" y="174743"/>
                      </a:cubicBezTo>
                      <a:lnTo>
                        <a:pt x="374887" y="174865"/>
                      </a:lnTo>
                      <a:cubicBezTo>
                        <a:pt x="375027" y="175006"/>
                        <a:pt x="375159" y="175146"/>
                        <a:pt x="375290" y="175296"/>
                      </a:cubicBezTo>
                      <a:lnTo>
                        <a:pt x="375374" y="175390"/>
                      </a:lnTo>
                      <a:cubicBezTo>
                        <a:pt x="375515" y="175568"/>
                        <a:pt x="375665" y="175765"/>
                        <a:pt x="375796" y="175971"/>
                      </a:cubicBezTo>
                      <a:cubicBezTo>
                        <a:pt x="375946" y="176215"/>
                        <a:pt x="376058" y="176403"/>
                        <a:pt x="376162" y="176600"/>
                      </a:cubicBezTo>
                      <a:lnTo>
                        <a:pt x="376227" y="176721"/>
                      </a:lnTo>
                      <a:cubicBezTo>
                        <a:pt x="376734" y="177706"/>
                        <a:pt x="377108" y="178896"/>
                        <a:pt x="377249" y="179974"/>
                      </a:cubicBezTo>
                      <a:cubicBezTo>
                        <a:pt x="377624" y="182833"/>
                        <a:pt x="377165" y="185533"/>
                        <a:pt x="376715" y="188149"/>
                      </a:cubicBezTo>
                      <a:lnTo>
                        <a:pt x="376668" y="188402"/>
                      </a:lnTo>
                      <a:cubicBezTo>
                        <a:pt x="376462" y="189639"/>
                        <a:pt x="376265" y="190830"/>
                        <a:pt x="376171" y="191964"/>
                      </a:cubicBezTo>
                      <a:lnTo>
                        <a:pt x="379714" y="189142"/>
                      </a:lnTo>
                      <a:cubicBezTo>
                        <a:pt x="380896" y="188195"/>
                        <a:pt x="382142" y="187708"/>
                        <a:pt x="383417" y="187708"/>
                      </a:cubicBezTo>
                      <a:cubicBezTo>
                        <a:pt x="384814" y="187708"/>
                        <a:pt x="386126" y="188317"/>
                        <a:pt x="387008" y="189386"/>
                      </a:cubicBezTo>
                      <a:cubicBezTo>
                        <a:pt x="387710" y="190248"/>
                        <a:pt x="388451" y="191767"/>
                        <a:pt x="387982" y="194110"/>
                      </a:cubicBezTo>
                      <a:cubicBezTo>
                        <a:pt x="387842" y="194776"/>
                        <a:pt x="387701" y="195376"/>
                        <a:pt x="387551" y="195938"/>
                      </a:cubicBezTo>
                      <a:cubicBezTo>
                        <a:pt x="389482" y="194945"/>
                        <a:pt x="391648" y="194410"/>
                        <a:pt x="393794" y="194410"/>
                      </a:cubicBezTo>
                      <a:cubicBezTo>
                        <a:pt x="398697" y="194410"/>
                        <a:pt x="402400" y="197101"/>
                        <a:pt x="403225" y="201272"/>
                      </a:cubicBezTo>
                      <a:cubicBezTo>
                        <a:pt x="403956" y="204975"/>
                        <a:pt x="406553" y="206972"/>
                        <a:pt x="409562" y="209278"/>
                      </a:cubicBezTo>
                      <a:cubicBezTo>
                        <a:pt x="410612" y="210075"/>
                        <a:pt x="411399" y="210693"/>
                        <a:pt x="412121" y="211303"/>
                      </a:cubicBezTo>
                      <a:cubicBezTo>
                        <a:pt x="412514" y="211631"/>
                        <a:pt x="412908" y="211978"/>
                        <a:pt x="413302" y="212324"/>
                      </a:cubicBezTo>
                      <a:lnTo>
                        <a:pt x="413743" y="212709"/>
                      </a:lnTo>
                      <a:cubicBezTo>
                        <a:pt x="415008" y="213852"/>
                        <a:pt x="416048" y="214781"/>
                        <a:pt x="417145" y="215474"/>
                      </a:cubicBezTo>
                      <a:cubicBezTo>
                        <a:pt x="417427" y="215652"/>
                        <a:pt x="417708" y="215812"/>
                        <a:pt x="417989" y="215952"/>
                      </a:cubicBezTo>
                      <a:cubicBezTo>
                        <a:pt x="418298" y="216102"/>
                        <a:pt x="418561" y="216215"/>
                        <a:pt x="418833" y="216308"/>
                      </a:cubicBezTo>
                      <a:lnTo>
                        <a:pt x="418926" y="216346"/>
                      </a:lnTo>
                      <a:cubicBezTo>
                        <a:pt x="419189" y="216430"/>
                        <a:pt x="419451" y="216487"/>
                        <a:pt x="419714" y="216543"/>
                      </a:cubicBezTo>
                      <a:lnTo>
                        <a:pt x="419845" y="216571"/>
                      </a:lnTo>
                      <a:cubicBezTo>
                        <a:pt x="420417" y="216674"/>
                        <a:pt x="420885" y="216684"/>
                        <a:pt x="421410" y="216646"/>
                      </a:cubicBezTo>
                      <a:cubicBezTo>
                        <a:pt x="421589" y="216636"/>
                        <a:pt x="421767" y="216618"/>
                        <a:pt x="421945" y="216590"/>
                      </a:cubicBezTo>
                      <a:cubicBezTo>
                        <a:pt x="421973" y="216580"/>
                        <a:pt x="422011" y="216580"/>
                        <a:pt x="422048" y="216580"/>
                      </a:cubicBezTo>
                      <a:cubicBezTo>
                        <a:pt x="420492" y="215081"/>
                        <a:pt x="419292" y="213215"/>
                        <a:pt x="418533" y="211125"/>
                      </a:cubicBezTo>
                      <a:cubicBezTo>
                        <a:pt x="417061" y="207047"/>
                        <a:pt x="417427" y="202772"/>
                        <a:pt x="419555" y="199379"/>
                      </a:cubicBezTo>
                      <a:cubicBezTo>
                        <a:pt x="421851" y="195713"/>
                        <a:pt x="425554" y="195338"/>
                        <a:pt x="427654" y="195254"/>
                      </a:cubicBezTo>
                      <a:cubicBezTo>
                        <a:pt x="422995" y="193435"/>
                        <a:pt x="422545" y="188833"/>
                        <a:pt x="422367" y="186949"/>
                      </a:cubicBezTo>
                      <a:cubicBezTo>
                        <a:pt x="421776" y="180612"/>
                        <a:pt x="425573" y="178662"/>
                        <a:pt x="428451" y="178081"/>
                      </a:cubicBezTo>
                      <a:cubicBezTo>
                        <a:pt x="427926" y="177284"/>
                        <a:pt x="427551" y="176487"/>
                        <a:pt x="427223" y="175765"/>
                      </a:cubicBezTo>
                      <a:cubicBezTo>
                        <a:pt x="426998" y="175278"/>
                        <a:pt x="426707" y="174659"/>
                        <a:pt x="426557" y="174472"/>
                      </a:cubicBezTo>
                      <a:cubicBezTo>
                        <a:pt x="425704" y="173497"/>
                        <a:pt x="425329" y="172512"/>
                        <a:pt x="425188" y="171659"/>
                      </a:cubicBezTo>
                      <a:cubicBezTo>
                        <a:pt x="423576" y="173703"/>
                        <a:pt x="421223" y="176253"/>
                        <a:pt x="417558" y="176253"/>
                      </a:cubicBezTo>
                      <a:cubicBezTo>
                        <a:pt x="416011" y="176253"/>
                        <a:pt x="414455" y="175793"/>
                        <a:pt x="412833" y="174856"/>
                      </a:cubicBezTo>
                      <a:cubicBezTo>
                        <a:pt x="412093" y="175399"/>
                        <a:pt x="411174" y="176028"/>
                        <a:pt x="410021" y="176374"/>
                      </a:cubicBezTo>
                      <a:cubicBezTo>
                        <a:pt x="408137" y="176909"/>
                        <a:pt x="406937" y="177124"/>
                        <a:pt x="405850" y="177124"/>
                      </a:cubicBezTo>
                      <a:cubicBezTo>
                        <a:pt x="403572" y="177124"/>
                        <a:pt x="402222" y="176084"/>
                        <a:pt x="401622" y="175465"/>
                      </a:cubicBezTo>
                      <a:cubicBezTo>
                        <a:pt x="399813" y="173637"/>
                        <a:pt x="399700" y="171078"/>
                        <a:pt x="399738" y="168603"/>
                      </a:cubicBezTo>
                      <a:cubicBezTo>
                        <a:pt x="399738" y="168097"/>
                        <a:pt x="399775" y="167563"/>
                        <a:pt x="399813" y="167019"/>
                      </a:cubicBezTo>
                      <a:lnTo>
                        <a:pt x="399841" y="166569"/>
                      </a:lnTo>
                      <a:cubicBezTo>
                        <a:pt x="399869" y="166260"/>
                        <a:pt x="399888" y="165950"/>
                        <a:pt x="399906" y="165650"/>
                      </a:cubicBezTo>
                      <a:cubicBezTo>
                        <a:pt x="399934" y="165135"/>
                        <a:pt x="399934" y="164751"/>
                        <a:pt x="399906" y="164441"/>
                      </a:cubicBezTo>
                      <a:cubicBezTo>
                        <a:pt x="399878" y="164047"/>
                        <a:pt x="399794" y="163850"/>
                        <a:pt x="399738" y="163757"/>
                      </a:cubicBezTo>
                      <a:cubicBezTo>
                        <a:pt x="399597" y="163532"/>
                        <a:pt x="399456" y="163288"/>
                        <a:pt x="399316" y="163035"/>
                      </a:cubicBezTo>
                      <a:cubicBezTo>
                        <a:pt x="399175" y="162782"/>
                        <a:pt x="399044" y="162520"/>
                        <a:pt x="398913" y="162238"/>
                      </a:cubicBezTo>
                      <a:cubicBezTo>
                        <a:pt x="397544" y="159285"/>
                        <a:pt x="396363" y="153614"/>
                        <a:pt x="403843" y="148796"/>
                      </a:cubicBezTo>
                      <a:cubicBezTo>
                        <a:pt x="407349" y="146536"/>
                        <a:pt x="410152" y="143377"/>
                        <a:pt x="413133" y="140031"/>
                      </a:cubicBezTo>
                      <a:cubicBezTo>
                        <a:pt x="416527" y="136225"/>
                        <a:pt x="419986" y="132344"/>
                        <a:pt x="424673" y="129494"/>
                      </a:cubicBezTo>
                      <a:cubicBezTo>
                        <a:pt x="424720" y="129466"/>
                        <a:pt x="424748" y="129447"/>
                        <a:pt x="424776" y="129429"/>
                      </a:cubicBezTo>
                      <a:cubicBezTo>
                        <a:pt x="424832" y="129288"/>
                        <a:pt x="424804" y="128294"/>
                        <a:pt x="424795" y="127919"/>
                      </a:cubicBezTo>
                      <a:cubicBezTo>
                        <a:pt x="424785" y="127366"/>
                        <a:pt x="424776" y="126804"/>
                        <a:pt x="424795" y="126288"/>
                      </a:cubicBezTo>
                      <a:cubicBezTo>
                        <a:pt x="425057" y="121076"/>
                        <a:pt x="428329" y="117964"/>
                        <a:pt x="433560" y="117964"/>
                      </a:cubicBezTo>
                      <a:cubicBezTo>
                        <a:pt x="434422" y="117964"/>
                        <a:pt x="435256" y="117992"/>
                        <a:pt x="436100" y="118030"/>
                      </a:cubicBezTo>
                      <a:lnTo>
                        <a:pt x="436747" y="118058"/>
                      </a:lnTo>
                      <a:cubicBezTo>
                        <a:pt x="437666" y="118086"/>
                        <a:pt x="438575" y="118114"/>
                        <a:pt x="439474" y="118114"/>
                      </a:cubicBezTo>
                      <a:cubicBezTo>
                        <a:pt x="440590" y="118114"/>
                        <a:pt x="441499" y="118067"/>
                        <a:pt x="442343" y="117964"/>
                      </a:cubicBezTo>
                      <a:cubicBezTo>
                        <a:pt x="442887" y="117898"/>
                        <a:pt x="443309" y="117823"/>
                        <a:pt x="443674" y="117739"/>
                      </a:cubicBezTo>
                      <a:cubicBezTo>
                        <a:pt x="443965" y="117683"/>
                        <a:pt x="444227" y="117636"/>
                        <a:pt x="444490" y="117608"/>
                      </a:cubicBezTo>
                      <a:cubicBezTo>
                        <a:pt x="446411" y="117392"/>
                        <a:pt x="448342" y="117945"/>
                        <a:pt x="450058" y="119248"/>
                      </a:cubicBezTo>
                      <a:cubicBezTo>
                        <a:pt x="450536" y="119614"/>
                        <a:pt x="451014" y="120045"/>
                        <a:pt x="451464" y="120533"/>
                      </a:cubicBezTo>
                      <a:lnTo>
                        <a:pt x="452027" y="121123"/>
                      </a:lnTo>
                      <a:cubicBezTo>
                        <a:pt x="452345" y="121461"/>
                        <a:pt x="452636" y="121761"/>
                        <a:pt x="452926" y="122070"/>
                      </a:cubicBezTo>
                      <a:lnTo>
                        <a:pt x="453283" y="122445"/>
                      </a:lnTo>
                      <a:cubicBezTo>
                        <a:pt x="453527" y="122698"/>
                        <a:pt x="453770" y="122932"/>
                        <a:pt x="454004" y="123167"/>
                      </a:cubicBezTo>
                      <a:cubicBezTo>
                        <a:pt x="454164" y="123326"/>
                        <a:pt x="454323" y="123476"/>
                        <a:pt x="454483" y="123626"/>
                      </a:cubicBezTo>
                      <a:lnTo>
                        <a:pt x="454679" y="123814"/>
                      </a:lnTo>
                      <a:cubicBezTo>
                        <a:pt x="455045" y="124142"/>
                        <a:pt x="455336" y="124395"/>
                        <a:pt x="455636" y="124620"/>
                      </a:cubicBezTo>
                      <a:lnTo>
                        <a:pt x="455795" y="124741"/>
                      </a:lnTo>
                      <a:cubicBezTo>
                        <a:pt x="456170" y="125023"/>
                        <a:pt x="456526" y="125257"/>
                        <a:pt x="456873" y="125454"/>
                      </a:cubicBezTo>
                      <a:cubicBezTo>
                        <a:pt x="457989" y="126091"/>
                        <a:pt x="459085" y="126382"/>
                        <a:pt x="460323" y="126382"/>
                      </a:cubicBezTo>
                      <a:lnTo>
                        <a:pt x="460754" y="126363"/>
                      </a:lnTo>
                      <a:cubicBezTo>
                        <a:pt x="461682" y="126363"/>
                        <a:pt x="462582" y="126523"/>
                        <a:pt x="463444" y="126841"/>
                      </a:cubicBezTo>
                      <a:lnTo>
                        <a:pt x="463547" y="126879"/>
                      </a:lnTo>
                      <a:cubicBezTo>
                        <a:pt x="463622" y="126898"/>
                        <a:pt x="463688" y="126926"/>
                        <a:pt x="463754" y="126954"/>
                      </a:cubicBezTo>
                      <a:cubicBezTo>
                        <a:pt x="463876" y="127001"/>
                        <a:pt x="463979" y="127057"/>
                        <a:pt x="464091" y="127113"/>
                      </a:cubicBezTo>
                      <a:lnTo>
                        <a:pt x="464232" y="127179"/>
                      </a:lnTo>
                      <a:cubicBezTo>
                        <a:pt x="464288" y="127207"/>
                        <a:pt x="464344" y="127235"/>
                        <a:pt x="464400" y="127263"/>
                      </a:cubicBezTo>
                      <a:cubicBezTo>
                        <a:pt x="464532" y="127338"/>
                        <a:pt x="464663" y="127423"/>
                        <a:pt x="464794" y="127498"/>
                      </a:cubicBezTo>
                      <a:lnTo>
                        <a:pt x="464588" y="128060"/>
                      </a:lnTo>
                      <a:lnTo>
                        <a:pt x="464879" y="127554"/>
                      </a:lnTo>
                      <a:cubicBezTo>
                        <a:pt x="464925" y="127573"/>
                        <a:pt x="464972" y="127601"/>
                        <a:pt x="465010" y="127629"/>
                      </a:cubicBezTo>
                      <a:cubicBezTo>
                        <a:pt x="465169" y="127732"/>
                        <a:pt x="465319" y="127844"/>
                        <a:pt x="465469" y="127957"/>
                      </a:cubicBezTo>
                      <a:lnTo>
                        <a:pt x="465572" y="128032"/>
                      </a:lnTo>
                      <a:cubicBezTo>
                        <a:pt x="465732" y="128154"/>
                        <a:pt x="465891" y="128285"/>
                        <a:pt x="466041" y="128426"/>
                      </a:cubicBezTo>
                      <a:cubicBezTo>
                        <a:pt x="466247" y="128623"/>
                        <a:pt x="466406" y="128772"/>
                        <a:pt x="466557" y="128932"/>
                      </a:cubicBezTo>
                      <a:cubicBezTo>
                        <a:pt x="466660" y="129035"/>
                        <a:pt x="466753" y="129138"/>
                        <a:pt x="466838" y="129241"/>
                      </a:cubicBezTo>
                      <a:lnTo>
                        <a:pt x="467007" y="129447"/>
                      </a:lnTo>
                      <a:lnTo>
                        <a:pt x="467053" y="129504"/>
                      </a:lnTo>
                      <a:cubicBezTo>
                        <a:pt x="467175" y="129663"/>
                        <a:pt x="467297" y="129822"/>
                        <a:pt x="467419" y="129991"/>
                      </a:cubicBezTo>
                      <a:cubicBezTo>
                        <a:pt x="468094" y="130938"/>
                        <a:pt x="468619" y="132035"/>
                        <a:pt x="468956" y="133150"/>
                      </a:cubicBezTo>
                      <a:cubicBezTo>
                        <a:pt x="469856" y="136113"/>
                        <a:pt x="470241" y="139459"/>
                        <a:pt x="470128" y="143387"/>
                      </a:cubicBezTo>
                      <a:cubicBezTo>
                        <a:pt x="470100" y="144559"/>
                        <a:pt x="470025" y="145740"/>
                        <a:pt x="469922" y="147024"/>
                      </a:cubicBezTo>
                      <a:cubicBezTo>
                        <a:pt x="469903" y="147286"/>
                        <a:pt x="469866" y="147549"/>
                        <a:pt x="469819" y="147793"/>
                      </a:cubicBezTo>
                      <a:cubicBezTo>
                        <a:pt x="469800" y="147896"/>
                        <a:pt x="469781" y="147999"/>
                        <a:pt x="469753" y="148093"/>
                      </a:cubicBezTo>
                      <a:cubicBezTo>
                        <a:pt x="469884" y="148205"/>
                        <a:pt x="470025" y="148327"/>
                        <a:pt x="470165" y="148458"/>
                      </a:cubicBezTo>
                      <a:lnTo>
                        <a:pt x="470231" y="148533"/>
                      </a:lnTo>
                      <a:cubicBezTo>
                        <a:pt x="470447" y="148758"/>
                        <a:pt x="470634" y="148964"/>
                        <a:pt x="470803" y="149180"/>
                      </a:cubicBezTo>
                      <a:cubicBezTo>
                        <a:pt x="471066" y="149508"/>
                        <a:pt x="471291" y="149845"/>
                        <a:pt x="471478" y="150183"/>
                      </a:cubicBezTo>
                      <a:cubicBezTo>
                        <a:pt x="472190" y="151467"/>
                        <a:pt x="472490" y="152826"/>
                        <a:pt x="472369" y="154233"/>
                      </a:cubicBezTo>
                      <a:cubicBezTo>
                        <a:pt x="472359" y="154345"/>
                        <a:pt x="472340" y="154448"/>
                        <a:pt x="472331" y="154551"/>
                      </a:cubicBezTo>
                      <a:cubicBezTo>
                        <a:pt x="473193" y="154673"/>
                        <a:pt x="474047" y="154983"/>
                        <a:pt x="474825" y="155461"/>
                      </a:cubicBezTo>
                      <a:cubicBezTo>
                        <a:pt x="476840" y="156707"/>
                        <a:pt x="480815" y="159182"/>
                        <a:pt x="482005" y="163869"/>
                      </a:cubicBezTo>
                      <a:cubicBezTo>
                        <a:pt x="482980" y="161938"/>
                        <a:pt x="484817" y="160757"/>
                        <a:pt x="486730" y="160757"/>
                      </a:cubicBezTo>
                      <a:cubicBezTo>
                        <a:pt x="488642" y="160757"/>
                        <a:pt x="490357" y="161826"/>
                        <a:pt x="491417" y="163701"/>
                      </a:cubicBezTo>
                      <a:cubicBezTo>
                        <a:pt x="492036" y="164807"/>
                        <a:pt x="492504" y="165969"/>
                        <a:pt x="492814" y="167178"/>
                      </a:cubicBezTo>
                      <a:cubicBezTo>
                        <a:pt x="492982" y="166728"/>
                        <a:pt x="493123" y="166297"/>
                        <a:pt x="493254" y="165875"/>
                      </a:cubicBezTo>
                      <a:cubicBezTo>
                        <a:pt x="493770" y="164113"/>
                        <a:pt x="494464" y="161694"/>
                        <a:pt x="495823" y="159829"/>
                      </a:cubicBezTo>
                      <a:lnTo>
                        <a:pt x="495926" y="159688"/>
                      </a:lnTo>
                      <a:cubicBezTo>
                        <a:pt x="496038" y="159539"/>
                        <a:pt x="496151" y="159398"/>
                        <a:pt x="496273" y="159267"/>
                      </a:cubicBezTo>
                      <a:lnTo>
                        <a:pt x="496413" y="159107"/>
                      </a:lnTo>
                      <a:cubicBezTo>
                        <a:pt x="496535" y="158976"/>
                        <a:pt x="496657" y="158854"/>
                        <a:pt x="496788" y="158732"/>
                      </a:cubicBezTo>
                      <a:lnTo>
                        <a:pt x="496957" y="158582"/>
                      </a:lnTo>
                      <a:cubicBezTo>
                        <a:pt x="497088" y="158461"/>
                        <a:pt x="497229" y="158348"/>
                        <a:pt x="497370" y="158236"/>
                      </a:cubicBezTo>
                      <a:lnTo>
                        <a:pt x="497501" y="158142"/>
                      </a:lnTo>
                      <a:cubicBezTo>
                        <a:pt x="497688" y="158011"/>
                        <a:pt x="497847" y="157898"/>
                        <a:pt x="498016" y="157804"/>
                      </a:cubicBezTo>
                      <a:lnTo>
                        <a:pt x="498129" y="157748"/>
                      </a:lnTo>
                      <a:cubicBezTo>
                        <a:pt x="498747" y="157411"/>
                        <a:pt x="499413" y="157176"/>
                        <a:pt x="500116" y="157054"/>
                      </a:cubicBezTo>
                      <a:cubicBezTo>
                        <a:pt x="500116" y="157054"/>
                        <a:pt x="500154" y="157026"/>
                        <a:pt x="500154" y="157026"/>
                      </a:cubicBezTo>
                      <a:lnTo>
                        <a:pt x="500332" y="157026"/>
                      </a:lnTo>
                      <a:cubicBezTo>
                        <a:pt x="500641" y="156970"/>
                        <a:pt x="501007" y="156942"/>
                        <a:pt x="501363" y="156942"/>
                      </a:cubicBezTo>
                      <a:cubicBezTo>
                        <a:pt x="502610" y="156942"/>
                        <a:pt x="503922" y="157242"/>
                        <a:pt x="505544" y="157907"/>
                      </a:cubicBezTo>
                      <a:cubicBezTo>
                        <a:pt x="505666" y="156248"/>
                        <a:pt x="506181" y="154842"/>
                        <a:pt x="507100" y="153708"/>
                      </a:cubicBezTo>
                      <a:cubicBezTo>
                        <a:pt x="508487" y="151992"/>
                        <a:pt x="510568" y="151130"/>
                        <a:pt x="513306" y="151130"/>
                      </a:cubicBezTo>
                      <a:cubicBezTo>
                        <a:pt x="513474" y="151130"/>
                        <a:pt x="513624" y="151149"/>
                        <a:pt x="513784" y="151149"/>
                      </a:cubicBezTo>
                      <a:lnTo>
                        <a:pt x="515902" y="151252"/>
                      </a:lnTo>
                      <a:cubicBezTo>
                        <a:pt x="516933" y="151317"/>
                        <a:pt x="517730" y="151411"/>
                        <a:pt x="518489" y="151552"/>
                      </a:cubicBezTo>
                      <a:cubicBezTo>
                        <a:pt x="521658" y="152161"/>
                        <a:pt x="523823" y="153708"/>
                        <a:pt x="525108" y="156295"/>
                      </a:cubicBezTo>
                      <a:cubicBezTo>
                        <a:pt x="527067" y="160213"/>
                        <a:pt x="526224" y="163972"/>
                        <a:pt x="522614" y="167460"/>
                      </a:cubicBezTo>
                      <a:cubicBezTo>
                        <a:pt x="522305" y="167760"/>
                        <a:pt x="522014" y="168022"/>
                        <a:pt x="521742" y="168256"/>
                      </a:cubicBezTo>
                      <a:cubicBezTo>
                        <a:pt x="521442" y="168519"/>
                        <a:pt x="521208" y="168716"/>
                        <a:pt x="521002" y="168884"/>
                      </a:cubicBezTo>
                      <a:cubicBezTo>
                        <a:pt x="520880" y="169006"/>
                        <a:pt x="520805" y="169100"/>
                        <a:pt x="520730" y="169194"/>
                      </a:cubicBezTo>
                      <a:lnTo>
                        <a:pt x="520617" y="169335"/>
                      </a:lnTo>
                      <a:cubicBezTo>
                        <a:pt x="520196" y="169841"/>
                        <a:pt x="519689" y="170431"/>
                        <a:pt x="519005" y="170956"/>
                      </a:cubicBezTo>
                      <a:cubicBezTo>
                        <a:pt x="518949" y="171003"/>
                        <a:pt x="518911" y="171031"/>
                        <a:pt x="518874" y="171059"/>
                      </a:cubicBezTo>
                      <a:cubicBezTo>
                        <a:pt x="518564" y="171275"/>
                        <a:pt x="518255" y="171462"/>
                        <a:pt x="517927" y="171612"/>
                      </a:cubicBezTo>
                      <a:cubicBezTo>
                        <a:pt x="517589" y="171762"/>
                        <a:pt x="517271" y="171940"/>
                        <a:pt x="516961" y="172109"/>
                      </a:cubicBezTo>
                      <a:cubicBezTo>
                        <a:pt x="516830" y="172175"/>
                        <a:pt x="516708" y="172250"/>
                        <a:pt x="516586" y="172325"/>
                      </a:cubicBezTo>
                      <a:cubicBezTo>
                        <a:pt x="516427" y="172419"/>
                        <a:pt x="516287" y="172522"/>
                        <a:pt x="516137" y="172615"/>
                      </a:cubicBezTo>
                      <a:cubicBezTo>
                        <a:pt x="515743" y="172869"/>
                        <a:pt x="515405" y="173112"/>
                        <a:pt x="515105" y="173356"/>
                      </a:cubicBezTo>
                      <a:cubicBezTo>
                        <a:pt x="511140" y="176553"/>
                        <a:pt x="510006" y="181493"/>
                        <a:pt x="508693" y="187220"/>
                      </a:cubicBezTo>
                      <a:cubicBezTo>
                        <a:pt x="508412" y="188477"/>
                        <a:pt x="508075" y="189967"/>
                        <a:pt x="507690" y="191448"/>
                      </a:cubicBezTo>
                      <a:cubicBezTo>
                        <a:pt x="507587" y="191814"/>
                        <a:pt x="507568" y="192217"/>
                        <a:pt x="507540" y="192639"/>
                      </a:cubicBezTo>
                      <a:lnTo>
                        <a:pt x="507522" y="192939"/>
                      </a:lnTo>
                      <a:cubicBezTo>
                        <a:pt x="507390" y="194851"/>
                        <a:pt x="507175" y="198047"/>
                        <a:pt x="504166" y="200129"/>
                      </a:cubicBezTo>
                      <a:cubicBezTo>
                        <a:pt x="503481" y="200607"/>
                        <a:pt x="503256" y="200944"/>
                        <a:pt x="503238" y="201028"/>
                      </a:cubicBezTo>
                      <a:cubicBezTo>
                        <a:pt x="503238" y="201122"/>
                        <a:pt x="503360" y="201657"/>
                        <a:pt x="504081" y="202566"/>
                      </a:cubicBezTo>
                      <a:cubicBezTo>
                        <a:pt x="505600" y="204469"/>
                        <a:pt x="506584" y="206475"/>
                        <a:pt x="507428" y="208359"/>
                      </a:cubicBezTo>
                      <a:cubicBezTo>
                        <a:pt x="507634" y="208828"/>
                        <a:pt x="507840" y="209287"/>
                        <a:pt x="508037" y="209747"/>
                      </a:cubicBezTo>
                      <a:cubicBezTo>
                        <a:pt x="508543" y="210918"/>
                        <a:pt x="509106" y="212231"/>
                        <a:pt x="509753" y="213384"/>
                      </a:cubicBezTo>
                      <a:cubicBezTo>
                        <a:pt x="510362" y="214471"/>
                        <a:pt x="510962" y="215287"/>
                        <a:pt x="511646" y="215952"/>
                      </a:cubicBezTo>
                      <a:cubicBezTo>
                        <a:pt x="513521" y="217780"/>
                        <a:pt x="515415" y="220968"/>
                        <a:pt x="513737" y="225720"/>
                      </a:cubicBezTo>
                      <a:cubicBezTo>
                        <a:pt x="512115" y="230360"/>
                        <a:pt x="509312" y="231335"/>
                        <a:pt x="507240" y="231335"/>
                      </a:cubicBezTo>
                      <a:cubicBezTo>
                        <a:pt x="505750" y="231335"/>
                        <a:pt x="504288" y="230829"/>
                        <a:pt x="502760" y="229788"/>
                      </a:cubicBezTo>
                      <a:cubicBezTo>
                        <a:pt x="502441" y="229563"/>
                        <a:pt x="502150" y="229357"/>
                        <a:pt x="501869" y="229123"/>
                      </a:cubicBezTo>
                      <a:lnTo>
                        <a:pt x="501832" y="229095"/>
                      </a:lnTo>
                      <a:cubicBezTo>
                        <a:pt x="501803" y="229142"/>
                        <a:pt x="501775" y="229179"/>
                        <a:pt x="501747" y="229226"/>
                      </a:cubicBezTo>
                      <a:cubicBezTo>
                        <a:pt x="502272" y="230398"/>
                        <a:pt x="502469" y="231673"/>
                        <a:pt x="502338" y="232920"/>
                      </a:cubicBezTo>
                      <a:cubicBezTo>
                        <a:pt x="502122" y="234841"/>
                        <a:pt x="501560" y="236454"/>
                        <a:pt x="500650" y="237719"/>
                      </a:cubicBezTo>
                      <a:cubicBezTo>
                        <a:pt x="500510" y="237925"/>
                        <a:pt x="500350" y="238122"/>
                        <a:pt x="500191" y="238300"/>
                      </a:cubicBezTo>
                      <a:cubicBezTo>
                        <a:pt x="500088" y="238422"/>
                        <a:pt x="499975" y="238535"/>
                        <a:pt x="499872" y="238638"/>
                      </a:cubicBezTo>
                      <a:cubicBezTo>
                        <a:pt x="499769" y="238750"/>
                        <a:pt x="499675" y="238835"/>
                        <a:pt x="499591" y="238910"/>
                      </a:cubicBezTo>
                      <a:cubicBezTo>
                        <a:pt x="499479" y="239013"/>
                        <a:pt x="499366" y="239116"/>
                        <a:pt x="499244" y="239210"/>
                      </a:cubicBezTo>
                      <a:cubicBezTo>
                        <a:pt x="499160" y="239275"/>
                        <a:pt x="499076" y="239331"/>
                        <a:pt x="498991" y="239397"/>
                      </a:cubicBezTo>
                      <a:cubicBezTo>
                        <a:pt x="498747" y="239575"/>
                        <a:pt x="498560" y="239697"/>
                        <a:pt x="498363" y="239809"/>
                      </a:cubicBezTo>
                      <a:cubicBezTo>
                        <a:pt x="498223" y="239894"/>
                        <a:pt x="498129" y="239950"/>
                        <a:pt x="498026" y="240006"/>
                      </a:cubicBezTo>
                      <a:cubicBezTo>
                        <a:pt x="497904" y="240063"/>
                        <a:pt x="497791" y="240119"/>
                        <a:pt x="497669" y="240175"/>
                      </a:cubicBezTo>
                      <a:cubicBezTo>
                        <a:pt x="497557" y="240231"/>
                        <a:pt x="497435" y="240278"/>
                        <a:pt x="497323" y="240325"/>
                      </a:cubicBezTo>
                      <a:cubicBezTo>
                        <a:pt x="497173" y="240391"/>
                        <a:pt x="497079" y="240428"/>
                        <a:pt x="496994" y="240456"/>
                      </a:cubicBezTo>
                      <a:cubicBezTo>
                        <a:pt x="496807" y="240531"/>
                        <a:pt x="496610" y="240587"/>
                        <a:pt x="496423" y="240644"/>
                      </a:cubicBezTo>
                      <a:cubicBezTo>
                        <a:pt x="495898" y="240803"/>
                        <a:pt x="495326" y="240916"/>
                        <a:pt x="494735" y="240991"/>
                      </a:cubicBezTo>
                      <a:cubicBezTo>
                        <a:pt x="494435" y="241028"/>
                        <a:pt x="494182" y="241047"/>
                        <a:pt x="493948" y="241075"/>
                      </a:cubicBezTo>
                      <a:lnTo>
                        <a:pt x="493807" y="241075"/>
                      </a:lnTo>
                      <a:cubicBezTo>
                        <a:pt x="493601" y="241084"/>
                        <a:pt x="493414" y="241094"/>
                        <a:pt x="493235" y="241103"/>
                      </a:cubicBezTo>
                      <a:lnTo>
                        <a:pt x="492589" y="241103"/>
                      </a:lnTo>
                      <a:cubicBezTo>
                        <a:pt x="491998" y="241103"/>
                        <a:pt x="491332" y="241075"/>
                        <a:pt x="490573" y="241028"/>
                      </a:cubicBezTo>
                      <a:cubicBezTo>
                        <a:pt x="490058" y="240991"/>
                        <a:pt x="489542" y="240944"/>
                        <a:pt x="489045" y="240878"/>
                      </a:cubicBezTo>
                      <a:cubicBezTo>
                        <a:pt x="488633" y="240831"/>
                        <a:pt x="488230" y="240766"/>
                        <a:pt x="487826" y="240700"/>
                      </a:cubicBezTo>
                      <a:lnTo>
                        <a:pt x="487602" y="240663"/>
                      </a:lnTo>
                      <a:cubicBezTo>
                        <a:pt x="484827" y="240185"/>
                        <a:pt x="482286" y="239294"/>
                        <a:pt x="480037" y="238028"/>
                      </a:cubicBezTo>
                      <a:cubicBezTo>
                        <a:pt x="479924" y="240147"/>
                        <a:pt x="480177" y="241834"/>
                        <a:pt x="480805" y="243165"/>
                      </a:cubicBezTo>
                      <a:cubicBezTo>
                        <a:pt x="481115" y="243831"/>
                        <a:pt x="481518" y="244403"/>
                        <a:pt x="482033" y="244928"/>
                      </a:cubicBezTo>
                      <a:cubicBezTo>
                        <a:pt x="482596" y="245481"/>
                        <a:pt x="483214" y="245940"/>
                        <a:pt x="483964" y="246343"/>
                      </a:cubicBezTo>
                      <a:cubicBezTo>
                        <a:pt x="484489" y="246625"/>
                        <a:pt x="485061" y="246878"/>
                        <a:pt x="485670" y="247103"/>
                      </a:cubicBezTo>
                      <a:cubicBezTo>
                        <a:pt x="487592" y="247806"/>
                        <a:pt x="488492" y="249418"/>
                        <a:pt x="489036" y="250374"/>
                      </a:cubicBezTo>
                      <a:lnTo>
                        <a:pt x="489205" y="250665"/>
                      </a:lnTo>
                      <a:cubicBezTo>
                        <a:pt x="489251" y="250740"/>
                        <a:pt x="489289" y="250824"/>
                        <a:pt x="489345" y="250890"/>
                      </a:cubicBezTo>
                      <a:cubicBezTo>
                        <a:pt x="489580" y="251077"/>
                        <a:pt x="489880" y="251349"/>
                        <a:pt x="490189" y="251630"/>
                      </a:cubicBezTo>
                      <a:lnTo>
                        <a:pt x="490357" y="251790"/>
                      </a:lnTo>
                      <a:cubicBezTo>
                        <a:pt x="490789" y="252193"/>
                        <a:pt x="491332" y="252690"/>
                        <a:pt x="491773" y="253027"/>
                      </a:cubicBezTo>
                      <a:cubicBezTo>
                        <a:pt x="491839" y="253083"/>
                        <a:pt x="491904" y="253130"/>
                        <a:pt x="491970" y="253177"/>
                      </a:cubicBezTo>
                      <a:cubicBezTo>
                        <a:pt x="493873" y="252915"/>
                        <a:pt x="495757" y="252774"/>
                        <a:pt x="497566" y="252774"/>
                      </a:cubicBezTo>
                      <a:cubicBezTo>
                        <a:pt x="500744" y="252774"/>
                        <a:pt x="503631" y="253224"/>
                        <a:pt x="506378" y="254143"/>
                      </a:cubicBezTo>
                      <a:cubicBezTo>
                        <a:pt x="506622" y="253524"/>
                        <a:pt x="506884" y="252943"/>
                        <a:pt x="507184" y="252371"/>
                      </a:cubicBezTo>
                      <a:cubicBezTo>
                        <a:pt x="507400" y="251959"/>
                        <a:pt x="507625" y="251583"/>
                        <a:pt x="507850" y="251218"/>
                      </a:cubicBezTo>
                      <a:lnTo>
                        <a:pt x="507906" y="251134"/>
                      </a:lnTo>
                      <a:cubicBezTo>
                        <a:pt x="508140" y="250768"/>
                        <a:pt x="508384" y="250430"/>
                        <a:pt x="508628" y="250112"/>
                      </a:cubicBezTo>
                      <a:cubicBezTo>
                        <a:pt x="509959" y="248424"/>
                        <a:pt x="511571" y="247206"/>
                        <a:pt x="513437" y="246475"/>
                      </a:cubicBezTo>
                      <a:cubicBezTo>
                        <a:pt x="512987" y="246137"/>
                        <a:pt x="512443" y="245762"/>
                        <a:pt x="511768" y="245322"/>
                      </a:cubicBezTo>
                      <a:cubicBezTo>
                        <a:pt x="509912" y="244056"/>
                        <a:pt x="508900" y="242190"/>
                        <a:pt x="508984" y="240194"/>
                      </a:cubicBezTo>
                      <a:cubicBezTo>
                        <a:pt x="509050" y="238169"/>
                        <a:pt x="510212" y="236379"/>
                        <a:pt x="512162" y="235272"/>
                      </a:cubicBezTo>
                      <a:cubicBezTo>
                        <a:pt x="515527" y="233370"/>
                        <a:pt x="518752" y="231410"/>
                        <a:pt x="521170" y="228270"/>
                      </a:cubicBezTo>
                      <a:cubicBezTo>
                        <a:pt x="522436" y="226620"/>
                        <a:pt x="524123" y="225711"/>
                        <a:pt x="525914" y="225711"/>
                      </a:cubicBezTo>
                      <a:cubicBezTo>
                        <a:pt x="527948" y="225711"/>
                        <a:pt x="529767" y="226854"/>
                        <a:pt x="530901" y="228861"/>
                      </a:cubicBezTo>
                      <a:cubicBezTo>
                        <a:pt x="530920" y="228879"/>
                        <a:pt x="530929" y="228907"/>
                        <a:pt x="530948" y="228935"/>
                      </a:cubicBezTo>
                      <a:cubicBezTo>
                        <a:pt x="530451" y="225392"/>
                        <a:pt x="531670" y="221727"/>
                        <a:pt x="534463" y="218671"/>
                      </a:cubicBezTo>
                      <a:cubicBezTo>
                        <a:pt x="534707" y="218408"/>
                        <a:pt x="534932" y="218165"/>
                        <a:pt x="535176" y="217930"/>
                      </a:cubicBezTo>
                      <a:lnTo>
                        <a:pt x="535570" y="217518"/>
                      </a:lnTo>
                      <a:cubicBezTo>
                        <a:pt x="535607" y="217471"/>
                        <a:pt x="535645" y="217433"/>
                        <a:pt x="535682" y="217396"/>
                      </a:cubicBezTo>
                      <a:cubicBezTo>
                        <a:pt x="535645" y="217218"/>
                        <a:pt x="535616" y="217040"/>
                        <a:pt x="535588" y="216871"/>
                      </a:cubicBezTo>
                      <a:lnTo>
                        <a:pt x="535570" y="216730"/>
                      </a:lnTo>
                      <a:cubicBezTo>
                        <a:pt x="535532" y="216468"/>
                        <a:pt x="535513" y="216280"/>
                        <a:pt x="535494" y="216102"/>
                      </a:cubicBezTo>
                      <a:lnTo>
                        <a:pt x="535494" y="215952"/>
                      </a:lnTo>
                      <a:lnTo>
                        <a:pt x="536076" y="215821"/>
                      </a:lnTo>
                      <a:lnTo>
                        <a:pt x="535494" y="215849"/>
                      </a:lnTo>
                      <a:cubicBezTo>
                        <a:pt x="535494" y="215690"/>
                        <a:pt x="535485" y="215530"/>
                        <a:pt x="535494" y="215371"/>
                      </a:cubicBezTo>
                      <a:lnTo>
                        <a:pt x="535494" y="215249"/>
                      </a:lnTo>
                      <a:cubicBezTo>
                        <a:pt x="535513" y="215015"/>
                        <a:pt x="535523" y="214837"/>
                        <a:pt x="535551" y="214659"/>
                      </a:cubicBezTo>
                      <a:lnTo>
                        <a:pt x="535551" y="214565"/>
                      </a:lnTo>
                      <a:cubicBezTo>
                        <a:pt x="535579" y="214340"/>
                        <a:pt x="535598" y="214152"/>
                        <a:pt x="535635" y="213974"/>
                      </a:cubicBezTo>
                      <a:cubicBezTo>
                        <a:pt x="535691" y="213693"/>
                        <a:pt x="535738" y="213506"/>
                        <a:pt x="535785" y="213318"/>
                      </a:cubicBezTo>
                      <a:cubicBezTo>
                        <a:pt x="535860" y="213065"/>
                        <a:pt x="535916" y="212878"/>
                        <a:pt x="535982" y="212690"/>
                      </a:cubicBezTo>
                      <a:cubicBezTo>
                        <a:pt x="536057" y="212484"/>
                        <a:pt x="536132" y="212287"/>
                        <a:pt x="536216" y="212100"/>
                      </a:cubicBezTo>
                      <a:cubicBezTo>
                        <a:pt x="536854" y="210609"/>
                        <a:pt x="537801" y="209371"/>
                        <a:pt x="538569" y="208378"/>
                      </a:cubicBezTo>
                      <a:lnTo>
                        <a:pt x="538747" y="208153"/>
                      </a:lnTo>
                      <a:cubicBezTo>
                        <a:pt x="538954" y="207890"/>
                        <a:pt x="539150" y="207637"/>
                        <a:pt x="539328" y="207384"/>
                      </a:cubicBezTo>
                      <a:cubicBezTo>
                        <a:pt x="538138" y="208312"/>
                        <a:pt x="537135" y="208884"/>
                        <a:pt x="536160" y="209222"/>
                      </a:cubicBezTo>
                      <a:cubicBezTo>
                        <a:pt x="535841" y="209334"/>
                        <a:pt x="535541" y="209409"/>
                        <a:pt x="535251" y="209465"/>
                      </a:cubicBezTo>
                      <a:cubicBezTo>
                        <a:pt x="534398" y="209625"/>
                        <a:pt x="533910" y="209606"/>
                        <a:pt x="533292" y="209503"/>
                      </a:cubicBezTo>
                      <a:cubicBezTo>
                        <a:pt x="533245" y="209493"/>
                        <a:pt x="533198" y="209484"/>
                        <a:pt x="533151" y="209475"/>
                      </a:cubicBezTo>
                      <a:cubicBezTo>
                        <a:pt x="532888" y="209419"/>
                        <a:pt x="532664" y="209371"/>
                        <a:pt x="532448" y="209297"/>
                      </a:cubicBezTo>
                      <a:lnTo>
                        <a:pt x="532354" y="209259"/>
                      </a:lnTo>
                      <a:cubicBezTo>
                        <a:pt x="532092" y="209165"/>
                        <a:pt x="531876" y="209062"/>
                        <a:pt x="531670" y="208950"/>
                      </a:cubicBezTo>
                      <a:cubicBezTo>
                        <a:pt x="528998" y="207440"/>
                        <a:pt x="528342" y="203897"/>
                        <a:pt x="528023" y="202191"/>
                      </a:cubicBezTo>
                      <a:cubicBezTo>
                        <a:pt x="527067" y="196913"/>
                        <a:pt x="526111" y="192592"/>
                        <a:pt x="523261" y="188889"/>
                      </a:cubicBezTo>
                      <a:cubicBezTo>
                        <a:pt x="522970" y="188505"/>
                        <a:pt x="522670" y="188130"/>
                        <a:pt x="522333" y="187764"/>
                      </a:cubicBezTo>
                      <a:cubicBezTo>
                        <a:pt x="522089" y="187492"/>
                        <a:pt x="521883" y="187239"/>
                        <a:pt x="521695" y="186977"/>
                      </a:cubicBezTo>
                      <a:lnTo>
                        <a:pt x="521630" y="186883"/>
                      </a:lnTo>
                      <a:cubicBezTo>
                        <a:pt x="521452" y="186620"/>
                        <a:pt x="521302" y="186377"/>
                        <a:pt x="521161" y="186133"/>
                      </a:cubicBezTo>
                      <a:cubicBezTo>
                        <a:pt x="519455" y="182983"/>
                        <a:pt x="519877" y="179384"/>
                        <a:pt x="520533" y="176909"/>
                      </a:cubicBezTo>
                      <a:cubicBezTo>
                        <a:pt x="520702" y="176243"/>
                        <a:pt x="520917" y="175578"/>
                        <a:pt x="521152" y="174950"/>
                      </a:cubicBezTo>
                      <a:cubicBezTo>
                        <a:pt x="521395" y="174312"/>
                        <a:pt x="521658" y="173693"/>
                        <a:pt x="521939" y="173112"/>
                      </a:cubicBezTo>
                      <a:cubicBezTo>
                        <a:pt x="522117" y="172756"/>
                        <a:pt x="522323" y="172400"/>
                        <a:pt x="522605" y="172006"/>
                      </a:cubicBezTo>
                      <a:cubicBezTo>
                        <a:pt x="522651" y="171940"/>
                        <a:pt x="522698" y="171884"/>
                        <a:pt x="522745" y="171819"/>
                      </a:cubicBezTo>
                      <a:cubicBezTo>
                        <a:pt x="523008" y="171472"/>
                        <a:pt x="523233" y="171219"/>
                        <a:pt x="523476" y="170975"/>
                      </a:cubicBezTo>
                      <a:lnTo>
                        <a:pt x="523645" y="170806"/>
                      </a:lnTo>
                      <a:cubicBezTo>
                        <a:pt x="524293" y="170206"/>
                        <a:pt x="525033" y="169738"/>
                        <a:pt x="525839" y="169400"/>
                      </a:cubicBezTo>
                      <a:cubicBezTo>
                        <a:pt x="526092" y="169297"/>
                        <a:pt x="526308" y="169213"/>
                        <a:pt x="526523" y="169147"/>
                      </a:cubicBezTo>
                      <a:cubicBezTo>
                        <a:pt x="526823" y="169053"/>
                        <a:pt x="527152" y="168978"/>
                        <a:pt x="527489" y="168931"/>
                      </a:cubicBezTo>
                      <a:cubicBezTo>
                        <a:pt x="527855" y="168875"/>
                        <a:pt x="528192" y="168847"/>
                        <a:pt x="528539" y="168847"/>
                      </a:cubicBezTo>
                      <a:cubicBezTo>
                        <a:pt x="528895" y="168847"/>
                        <a:pt x="529186" y="168866"/>
                        <a:pt x="529486" y="168903"/>
                      </a:cubicBezTo>
                      <a:cubicBezTo>
                        <a:pt x="529608" y="168922"/>
                        <a:pt x="529739" y="168941"/>
                        <a:pt x="529861" y="168959"/>
                      </a:cubicBezTo>
                      <a:cubicBezTo>
                        <a:pt x="530001" y="168988"/>
                        <a:pt x="530142" y="169016"/>
                        <a:pt x="530273" y="169053"/>
                      </a:cubicBezTo>
                      <a:cubicBezTo>
                        <a:pt x="530639" y="169138"/>
                        <a:pt x="530995" y="169250"/>
                        <a:pt x="531342" y="169391"/>
                      </a:cubicBezTo>
                      <a:cubicBezTo>
                        <a:pt x="532063" y="169672"/>
                        <a:pt x="532738" y="170075"/>
                        <a:pt x="533348" y="170572"/>
                      </a:cubicBezTo>
                      <a:cubicBezTo>
                        <a:pt x="532214" y="166260"/>
                        <a:pt x="535307" y="163391"/>
                        <a:pt x="536629" y="162163"/>
                      </a:cubicBezTo>
                      <a:lnTo>
                        <a:pt x="536713" y="162088"/>
                      </a:lnTo>
                      <a:cubicBezTo>
                        <a:pt x="537079" y="161760"/>
                        <a:pt x="537426" y="161442"/>
                        <a:pt x="537697" y="161095"/>
                      </a:cubicBezTo>
                      <a:cubicBezTo>
                        <a:pt x="539666" y="158442"/>
                        <a:pt x="542478" y="156979"/>
                        <a:pt x="545609" y="156979"/>
                      </a:cubicBezTo>
                      <a:cubicBezTo>
                        <a:pt x="547118" y="156979"/>
                        <a:pt x="548646" y="157335"/>
                        <a:pt x="550062" y="158011"/>
                      </a:cubicBezTo>
                      <a:cubicBezTo>
                        <a:pt x="552312" y="155479"/>
                        <a:pt x="555433" y="155451"/>
                        <a:pt x="557327" y="155433"/>
                      </a:cubicBezTo>
                      <a:lnTo>
                        <a:pt x="558030" y="155433"/>
                      </a:lnTo>
                      <a:cubicBezTo>
                        <a:pt x="562764" y="155433"/>
                        <a:pt x="563673" y="158882"/>
                        <a:pt x="564161" y="160729"/>
                      </a:cubicBezTo>
                      <a:cubicBezTo>
                        <a:pt x="564376" y="161545"/>
                        <a:pt x="564526" y="162369"/>
                        <a:pt x="564648" y="163316"/>
                      </a:cubicBezTo>
                      <a:cubicBezTo>
                        <a:pt x="564779" y="164385"/>
                        <a:pt x="564807" y="165416"/>
                        <a:pt x="564733" y="166363"/>
                      </a:cubicBezTo>
                      <a:cubicBezTo>
                        <a:pt x="564695" y="166850"/>
                        <a:pt x="564629" y="167300"/>
                        <a:pt x="564554" y="167722"/>
                      </a:cubicBezTo>
                      <a:cubicBezTo>
                        <a:pt x="564507" y="167928"/>
                        <a:pt x="564470" y="168125"/>
                        <a:pt x="564423" y="168313"/>
                      </a:cubicBezTo>
                      <a:cubicBezTo>
                        <a:pt x="564489" y="168228"/>
                        <a:pt x="564554" y="168144"/>
                        <a:pt x="564620" y="168060"/>
                      </a:cubicBezTo>
                      <a:lnTo>
                        <a:pt x="564657" y="168013"/>
                      </a:lnTo>
                      <a:cubicBezTo>
                        <a:pt x="565726" y="166644"/>
                        <a:pt x="566889" y="165247"/>
                        <a:pt x="568210" y="163766"/>
                      </a:cubicBezTo>
                      <a:lnTo>
                        <a:pt x="568426" y="163532"/>
                      </a:lnTo>
                      <a:cubicBezTo>
                        <a:pt x="568801" y="163119"/>
                        <a:pt x="569176" y="162698"/>
                        <a:pt x="569551" y="162295"/>
                      </a:cubicBezTo>
                      <a:cubicBezTo>
                        <a:pt x="569823" y="162004"/>
                        <a:pt x="570123" y="161723"/>
                        <a:pt x="570460" y="161470"/>
                      </a:cubicBezTo>
                      <a:cubicBezTo>
                        <a:pt x="572710" y="159763"/>
                        <a:pt x="575766" y="159510"/>
                        <a:pt x="577388" y="159510"/>
                      </a:cubicBezTo>
                      <a:cubicBezTo>
                        <a:pt x="577791" y="159510"/>
                        <a:pt x="578194" y="159529"/>
                        <a:pt x="578587" y="159557"/>
                      </a:cubicBezTo>
                      <a:cubicBezTo>
                        <a:pt x="578681" y="159557"/>
                        <a:pt x="578784" y="159566"/>
                        <a:pt x="578887" y="159595"/>
                      </a:cubicBezTo>
                      <a:lnTo>
                        <a:pt x="579028" y="159595"/>
                      </a:lnTo>
                      <a:cubicBezTo>
                        <a:pt x="579272" y="159623"/>
                        <a:pt x="579515" y="159651"/>
                        <a:pt x="579750" y="159679"/>
                      </a:cubicBezTo>
                      <a:cubicBezTo>
                        <a:pt x="579937" y="159707"/>
                        <a:pt x="580116" y="159735"/>
                        <a:pt x="580303" y="159763"/>
                      </a:cubicBezTo>
                      <a:cubicBezTo>
                        <a:pt x="580481" y="159791"/>
                        <a:pt x="580659" y="159829"/>
                        <a:pt x="580837" y="159867"/>
                      </a:cubicBezTo>
                      <a:cubicBezTo>
                        <a:pt x="581062" y="159913"/>
                        <a:pt x="581278" y="159951"/>
                        <a:pt x="581494" y="160007"/>
                      </a:cubicBezTo>
                      <a:lnTo>
                        <a:pt x="581672" y="160054"/>
                      </a:lnTo>
                      <a:cubicBezTo>
                        <a:pt x="583012" y="160401"/>
                        <a:pt x="584174" y="160870"/>
                        <a:pt x="585187" y="161451"/>
                      </a:cubicBezTo>
                      <a:cubicBezTo>
                        <a:pt x="585768" y="161788"/>
                        <a:pt x="586246" y="162107"/>
                        <a:pt x="586640" y="162435"/>
                      </a:cubicBezTo>
                      <a:cubicBezTo>
                        <a:pt x="588946" y="164310"/>
                        <a:pt x="590455" y="165538"/>
                        <a:pt x="592696" y="165791"/>
                      </a:cubicBezTo>
                      <a:cubicBezTo>
                        <a:pt x="595611" y="166119"/>
                        <a:pt x="597795" y="167685"/>
                        <a:pt x="598695" y="170103"/>
                      </a:cubicBezTo>
                      <a:cubicBezTo>
                        <a:pt x="599586" y="172559"/>
                        <a:pt x="598901" y="175381"/>
                        <a:pt x="596914" y="177481"/>
                      </a:cubicBezTo>
                      <a:lnTo>
                        <a:pt x="595414" y="179065"/>
                      </a:lnTo>
                      <a:cubicBezTo>
                        <a:pt x="591027" y="183686"/>
                        <a:pt x="586499" y="188467"/>
                        <a:pt x="580997" y="192376"/>
                      </a:cubicBezTo>
                      <a:cubicBezTo>
                        <a:pt x="579609" y="193342"/>
                        <a:pt x="578156" y="193839"/>
                        <a:pt x="576656" y="193839"/>
                      </a:cubicBezTo>
                      <a:cubicBezTo>
                        <a:pt x="574856" y="193839"/>
                        <a:pt x="573450" y="193154"/>
                        <a:pt x="572288" y="192498"/>
                      </a:cubicBezTo>
                      <a:cubicBezTo>
                        <a:pt x="570788" y="195770"/>
                        <a:pt x="568032" y="197907"/>
                        <a:pt x="565604" y="199801"/>
                      </a:cubicBezTo>
                      <a:lnTo>
                        <a:pt x="563476" y="201460"/>
                      </a:lnTo>
                      <a:cubicBezTo>
                        <a:pt x="563504" y="201535"/>
                        <a:pt x="563533" y="201629"/>
                        <a:pt x="563570" y="201722"/>
                      </a:cubicBezTo>
                      <a:cubicBezTo>
                        <a:pt x="564507" y="204206"/>
                        <a:pt x="565595" y="207516"/>
                        <a:pt x="565707" y="211012"/>
                      </a:cubicBezTo>
                      <a:cubicBezTo>
                        <a:pt x="565726" y="211499"/>
                        <a:pt x="565726" y="211987"/>
                        <a:pt x="565698" y="212484"/>
                      </a:cubicBezTo>
                      <a:cubicBezTo>
                        <a:pt x="565670" y="212971"/>
                        <a:pt x="565623" y="213412"/>
                        <a:pt x="565567" y="213862"/>
                      </a:cubicBezTo>
                      <a:lnTo>
                        <a:pt x="565529" y="214134"/>
                      </a:lnTo>
                      <a:cubicBezTo>
                        <a:pt x="565473" y="214537"/>
                        <a:pt x="565398" y="214940"/>
                        <a:pt x="565304" y="215343"/>
                      </a:cubicBezTo>
                      <a:lnTo>
                        <a:pt x="565257" y="215558"/>
                      </a:lnTo>
                      <a:cubicBezTo>
                        <a:pt x="564948" y="216843"/>
                        <a:pt x="564479" y="218080"/>
                        <a:pt x="563861" y="219252"/>
                      </a:cubicBezTo>
                      <a:cubicBezTo>
                        <a:pt x="563814" y="219346"/>
                        <a:pt x="563786" y="219739"/>
                        <a:pt x="563814" y="219861"/>
                      </a:cubicBezTo>
                      <a:cubicBezTo>
                        <a:pt x="567545" y="228504"/>
                        <a:pt x="562239" y="234063"/>
                        <a:pt x="559145" y="236819"/>
                      </a:cubicBezTo>
                      <a:cubicBezTo>
                        <a:pt x="560992" y="237503"/>
                        <a:pt x="562858" y="238488"/>
                        <a:pt x="563851" y="240513"/>
                      </a:cubicBezTo>
                      <a:cubicBezTo>
                        <a:pt x="564395" y="241628"/>
                        <a:pt x="564582" y="242866"/>
                        <a:pt x="564423" y="244272"/>
                      </a:cubicBezTo>
                      <a:cubicBezTo>
                        <a:pt x="565295" y="243775"/>
                        <a:pt x="566242" y="243512"/>
                        <a:pt x="567207" y="243512"/>
                      </a:cubicBezTo>
                      <a:cubicBezTo>
                        <a:pt x="569523" y="243512"/>
                        <a:pt x="571566" y="244965"/>
                        <a:pt x="572532" y="247318"/>
                      </a:cubicBezTo>
                      <a:lnTo>
                        <a:pt x="572813" y="248003"/>
                      </a:lnTo>
                      <a:cubicBezTo>
                        <a:pt x="574388" y="251808"/>
                        <a:pt x="576750" y="257536"/>
                        <a:pt x="572101" y="262476"/>
                      </a:cubicBezTo>
                      <a:cubicBezTo>
                        <a:pt x="569785" y="264942"/>
                        <a:pt x="569326" y="267042"/>
                        <a:pt x="570516" y="270163"/>
                      </a:cubicBezTo>
                      <a:cubicBezTo>
                        <a:pt x="571679" y="268598"/>
                        <a:pt x="572982" y="267257"/>
                        <a:pt x="574257" y="265954"/>
                      </a:cubicBezTo>
                      <a:lnTo>
                        <a:pt x="574575" y="265626"/>
                      </a:lnTo>
                      <a:cubicBezTo>
                        <a:pt x="575906" y="264257"/>
                        <a:pt x="577163" y="262964"/>
                        <a:pt x="578016" y="261558"/>
                      </a:cubicBezTo>
                      <a:lnTo>
                        <a:pt x="578531" y="260714"/>
                      </a:lnTo>
                      <a:cubicBezTo>
                        <a:pt x="579975" y="258277"/>
                        <a:pt x="581615" y="255502"/>
                        <a:pt x="585440" y="253927"/>
                      </a:cubicBezTo>
                      <a:cubicBezTo>
                        <a:pt x="585674" y="253833"/>
                        <a:pt x="586228" y="253608"/>
                        <a:pt x="586087" y="252043"/>
                      </a:cubicBezTo>
                      <a:cubicBezTo>
                        <a:pt x="585909" y="249952"/>
                        <a:pt x="586349" y="247562"/>
                        <a:pt x="587390" y="244956"/>
                      </a:cubicBezTo>
                      <a:cubicBezTo>
                        <a:pt x="587971" y="243503"/>
                        <a:pt x="588796" y="242247"/>
                        <a:pt x="589855" y="241225"/>
                      </a:cubicBezTo>
                      <a:lnTo>
                        <a:pt x="589930" y="241159"/>
                      </a:lnTo>
                      <a:cubicBezTo>
                        <a:pt x="589537" y="240887"/>
                        <a:pt x="589143" y="240616"/>
                        <a:pt x="588777" y="240344"/>
                      </a:cubicBezTo>
                      <a:cubicBezTo>
                        <a:pt x="588383" y="240053"/>
                        <a:pt x="588008" y="239791"/>
                        <a:pt x="587634" y="239528"/>
                      </a:cubicBezTo>
                      <a:lnTo>
                        <a:pt x="587446" y="239397"/>
                      </a:lnTo>
                      <a:cubicBezTo>
                        <a:pt x="587062" y="239144"/>
                        <a:pt x="586687" y="238891"/>
                        <a:pt x="586303" y="238656"/>
                      </a:cubicBezTo>
                      <a:cubicBezTo>
                        <a:pt x="584662" y="237663"/>
                        <a:pt x="583293" y="237213"/>
                        <a:pt x="581868" y="237213"/>
                      </a:cubicBezTo>
                      <a:cubicBezTo>
                        <a:pt x="580228" y="237213"/>
                        <a:pt x="577144" y="236500"/>
                        <a:pt x="575007" y="231720"/>
                      </a:cubicBezTo>
                      <a:cubicBezTo>
                        <a:pt x="574294" y="230126"/>
                        <a:pt x="573769" y="228157"/>
                        <a:pt x="573572" y="226320"/>
                      </a:cubicBezTo>
                      <a:cubicBezTo>
                        <a:pt x="573563" y="226161"/>
                        <a:pt x="573544" y="225992"/>
                        <a:pt x="573535" y="225823"/>
                      </a:cubicBezTo>
                      <a:lnTo>
                        <a:pt x="573507" y="225486"/>
                      </a:lnTo>
                      <a:cubicBezTo>
                        <a:pt x="573497" y="225308"/>
                        <a:pt x="573488" y="225139"/>
                        <a:pt x="573488" y="224970"/>
                      </a:cubicBezTo>
                      <a:lnTo>
                        <a:pt x="573488" y="224642"/>
                      </a:lnTo>
                      <a:cubicBezTo>
                        <a:pt x="573488" y="224473"/>
                        <a:pt x="573497" y="224314"/>
                        <a:pt x="573497" y="224145"/>
                      </a:cubicBezTo>
                      <a:cubicBezTo>
                        <a:pt x="573507" y="224033"/>
                        <a:pt x="573516" y="223911"/>
                        <a:pt x="573516" y="223798"/>
                      </a:cubicBezTo>
                      <a:cubicBezTo>
                        <a:pt x="573525" y="223639"/>
                        <a:pt x="573535" y="223480"/>
                        <a:pt x="573553" y="223320"/>
                      </a:cubicBezTo>
                      <a:cubicBezTo>
                        <a:pt x="573572" y="223199"/>
                        <a:pt x="573582" y="223077"/>
                        <a:pt x="573600" y="222964"/>
                      </a:cubicBezTo>
                      <a:cubicBezTo>
                        <a:pt x="573619" y="222805"/>
                        <a:pt x="573647" y="222655"/>
                        <a:pt x="573676" y="222495"/>
                      </a:cubicBezTo>
                      <a:cubicBezTo>
                        <a:pt x="573694" y="222383"/>
                        <a:pt x="573713" y="222270"/>
                        <a:pt x="573741" y="222158"/>
                      </a:cubicBezTo>
                      <a:cubicBezTo>
                        <a:pt x="573778" y="221989"/>
                        <a:pt x="573816" y="221839"/>
                        <a:pt x="573854" y="221689"/>
                      </a:cubicBezTo>
                      <a:cubicBezTo>
                        <a:pt x="573872" y="221605"/>
                        <a:pt x="573900" y="221521"/>
                        <a:pt x="573929" y="221436"/>
                      </a:cubicBezTo>
                      <a:lnTo>
                        <a:pt x="574528" y="221483"/>
                      </a:lnTo>
                      <a:lnTo>
                        <a:pt x="573966" y="221305"/>
                      </a:lnTo>
                      <a:cubicBezTo>
                        <a:pt x="574004" y="221164"/>
                        <a:pt x="574050" y="221033"/>
                        <a:pt x="574097" y="220902"/>
                      </a:cubicBezTo>
                      <a:cubicBezTo>
                        <a:pt x="574125" y="220827"/>
                        <a:pt x="574154" y="220752"/>
                        <a:pt x="574191" y="220677"/>
                      </a:cubicBezTo>
                      <a:cubicBezTo>
                        <a:pt x="574538" y="219871"/>
                        <a:pt x="574913" y="219271"/>
                        <a:pt x="575372" y="218755"/>
                      </a:cubicBezTo>
                      <a:cubicBezTo>
                        <a:pt x="575569" y="218549"/>
                        <a:pt x="575766" y="218361"/>
                        <a:pt x="575963" y="218183"/>
                      </a:cubicBezTo>
                      <a:cubicBezTo>
                        <a:pt x="575241" y="217452"/>
                        <a:pt x="574697" y="216618"/>
                        <a:pt x="574360" y="215680"/>
                      </a:cubicBezTo>
                      <a:cubicBezTo>
                        <a:pt x="573525" y="213478"/>
                        <a:pt x="573825" y="211050"/>
                        <a:pt x="575260" y="208481"/>
                      </a:cubicBezTo>
                      <a:cubicBezTo>
                        <a:pt x="581147" y="197907"/>
                        <a:pt x="588862" y="185992"/>
                        <a:pt x="601385" y="177752"/>
                      </a:cubicBezTo>
                      <a:cubicBezTo>
                        <a:pt x="607826" y="173515"/>
                        <a:pt x="614490" y="172915"/>
                        <a:pt x="620715" y="175924"/>
                      </a:cubicBezTo>
                      <a:cubicBezTo>
                        <a:pt x="624699" y="177827"/>
                        <a:pt x="625055" y="180715"/>
                        <a:pt x="625027" y="181868"/>
                      </a:cubicBezTo>
                      <a:cubicBezTo>
                        <a:pt x="625008" y="182365"/>
                        <a:pt x="624915" y="183011"/>
                        <a:pt x="624624" y="183724"/>
                      </a:cubicBezTo>
                      <a:cubicBezTo>
                        <a:pt x="625336" y="183508"/>
                        <a:pt x="626105" y="183199"/>
                        <a:pt x="626808" y="182908"/>
                      </a:cubicBezTo>
                      <a:lnTo>
                        <a:pt x="626921" y="182861"/>
                      </a:lnTo>
                      <a:cubicBezTo>
                        <a:pt x="628045" y="182411"/>
                        <a:pt x="629217" y="181952"/>
                        <a:pt x="630501" y="181624"/>
                      </a:cubicBezTo>
                      <a:cubicBezTo>
                        <a:pt x="632133" y="181230"/>
                        <a:pt x="633454" y="181043"/>
                        <a:pt x="634673" y="181043"/>
                      </a:cubicBezTo>
                      <a:cubicBezTo>
                        <a:pt x="637166" y="181043"/>
                        <a:pt x="639154" y="181840"/>
                        <a:pt x="640579" y="183405"/>
                      </a:cubicBezTo>
                      <a:cubicBezTo>
                        <a:pt x="640747" y="183583"/>
                        <a:pt x="640897" y="183771"/>
                        <a:pt x="641047" y="183968"/>
                      </a:cubicBezTo>
                      <a:cubicBezTo>
                        <a:pt x="641947" y="183546"/>
                        <a:pt x="642941" y="183340"/>
                        <a:pt x="644028" y="183340"/>
                      </a:cubicBezTo>
                      <a:cubicBezTo>
                        <a:pt x="645341" y="183340"/>
                        <a:pt x="646747" y="183649"/>
                        <a:pt x="648453" y="184305"/>
                      </a:cubicBezTo>
                      <a:cubicBezTo>
                        <a:pt x="648940" y="184483"/>
                        <a:pt x="649437" y="184680"/>
                        <a:pt x="649925" y="184905"/>
                      </a:cubicBezTo>
                      <a:cubicBezTo>
                        <a:pt x="650562" y="185177"/>
                        <a:pt x="651200" y="185439"/>
                        <a:pt x="651875" y="185674"/>
                      </a:cubicBezTo>
                      <a:cubicBezTo>
                        <a:pt x="654049" y="186386"/>
                        <a:pt x="655971" y="187324"/>
                        <a:pt x="657602" y="188467"/>
                      </a:cubicBezTo>
                      <a:cubicBezTo>
                        <a:pt x="657996" y="188739"/>
                        <a:pt x="658371" y="189030"/>
                        <a:pt x="658727" y="189330"/>
                      </a:cubicBezTo>
                      <a:cubicBezTo>
                        <a:pt x="659093" y="189630"/>
                        <a:pt x="659430" y="189948"/>
                        <a:pt x="659749" y="190267"/>
                      </a:cubicBezTo>
                      <a:cubicBezTo>
                        <a:pt x="662908" y="193454"/>
                        <a:pt x="664371" y="197804"/>
                        <a:pt x="664089" y="203194"/>
                      </a:cubicBezTo>
                      <a:cubicBezTo>
                        <a:pt x="663995" y="205060"/>
                        <a:pt x="663330" y="206662"/>
                        <a:pt x="662186" y="207787"/>
                      </a:cubicBezTo>
                      <a:cubicBezTo>
                        <a:pt x="665673" y="211575"/>
                        <a:pt x="667436" y="216805"/>
                        <a:pt x="667042" y="222177"/>
                      </a:cubicBezTo>
                      <a:cubicBezTo>
                        <a:pt x="666930" y="223545"/>
                        <a:pt x="667211" y="224155"/>
                        <a:pt x="667295" y="224248"/>
                      </a:cubicBezTo>
                      <a:cubicBezTo>
                        <a:pt x="667295" y="224248"/>
                        <a:pt x="667417" y="224305"/>
                        <a:pt x="667764" y="224305"/>
                      </a:cubicBezTo>
                      <a:cubicBezTo>
                        <a:pt x="669179" y="224230"/>
                        <a:pt x="670098" y="224192"/>
                        <a:pt x="670904" y="224192"/>
                      </a:cubicBezTo>
                      <a:cubicBezTo>
                        <a:pt x="678000" y="224192"/>
                        <a:pt x="679369" y="228148"/>
                        <a:pt x="680419" y="233332"/>
                      </a:cubicBezTo>
                      <a:cubicBezTo>
                        <a:pt x="681366" y="237944"/>
                        <a:pt x="681825" y="238619"/>
                        <a:pt x="684197" y="238872"/>
                      </a:cubicBezTo>
                      <a:cubicBezTo>
                        <a:pt x="687168" y="239200"/>
                        <a:pt x="689568" y="241506"/>
                        <a:pt x="690937" y="245368"/>
                      </a:cubicBezTo>
                      <a:cubicBezTo>
                        <a:pt x="691405" y="246728"/>
                        <a:pt x="691453" y="248003"/>
                        <a:pt x="691077" y="249193"/>
                      </a:cubicBezTo>
                      <a:cubicBezTo>
                        <a:pt x="692362" y="250009"/>
                        <a:pt x="693346" y="251349"/>
                        <a:pt x="693862" y="253018"/>
                      </a:cubicBezTo>
                      <a:lnTo>
                        <a:pt x="693993" y="253411"/>
                      </a:lnTo>
                      <a:cubicBezTo>
                        <a:pt x="694433" y="254743"/>
                        <a:pt x="695727" y="258652"/>
                        <a:pt x="692605" y="261417"/>
                      </a:cubicBezTo>
                      <a:cubicBezTo>
                        <a:pt x="693721" y="262767"/>
                        <a:pt x="694115" y="264651"/>
                        <a:pt x="693646" y="266479"/>
                      </a:cubicBezTo>
                      <a:cubicBezTo>
                        <a:pt x="692934" y="269179"/>
                        <a:pt x="690637" y="271063"/>
                        <a:pt x="688059" y="271063"/>
                      </a:cubicBezTo>
                      <a:cubicBezTo>
                        <a:pt x="687900" y="271063"/>
                        <a:pt x="687496" y="271035"/>
                        <a:pt x="687346" y="271016"/>
                      </a:cubicBezTo>
                      <a:lnTo>
                        <a:pt x="687140" y="270988"/>
                      </a:lnTo>
                      <a:cubicBezTo>
                        <a:pt x="686634" y="272244"/>
                        <a:pt x="685884" y="273200"/>
                        <a:pt x="685125" y="273978"/>
                      </a:cubicBezTo>
                      <a:cubicBezTo>
                        <a:pt x="686025" y="274400"/>
                        <a:pt x="686943" y="274981"/>
                        <a:pt x="687609" y="275881"/>
                      </a:cubicBezTo>
                      <a:cubicBezTo>
                        <a:pt x="687778" y="276116"/>
                        <a:pt x="687928" y="276359"/>
                        <a:pt x="688059" y="276622"/>
                      </a:cubicBezTo>
                      <a:cubicBezTo>
                        <a:pt x="688237" y="277006"/>
                        <a:pt x="688349" y="277306"/>
                        <a:pt x="688424" y="277625"/>
                      </a:cubicBezTo>
                      <a:cubicBezTo>
                        <a:pt x="688499" y="277925"/>
                        <a:pt x="688584" y="278197"/>
                        <a:pt x="688687" y="278459"/>
                      </a:cubicBezTo>
                      <a:cubicBezTo>
                        <a:pt x="688753" y="278628"/>
                        <a:pt x="688837" y="278787"/>
                        <a:pt x="688921" y="278947"/>
                      </a:cubicBezTo>
                      <a:lnTo>
                        <a:pt x="689015" y="279143"/>
                      </a:lnTo>
                      <a:cubicBezTo>
                        <a:pt x="689118" y="279331"/>
                        <a:pt x="689240" y="279509"/>
                        <a:pt x="689371" y="279678"/>
                      </a:cubicBezTo>
                      <a:cubicBezTo>
                        <a:pt x="689550" y="279903"/>
                        <a:pt x="689700" y="280072"/>
                        <a:pt x="689878" y="280240"/>
                      </a:cubicBezTo>
                      <a:cubicBezTo>
                        <a:pt x="690806" y="281122"/>
                        <a:pt x="692212" y="281834"/>
                        <a:pt x="693955" y="282678"/>
                      </a:cubicBezTo>
                      <a:lnTo>
                        <a:pt x="694677" y="283024"/>
                      </a:lnTo>
                      <a:cubicBezTo>
                        <a:pt x="698596" y="284927"/>
                        <a:pt x="700799" y="288068"/>
                        <a:pt x="700573" y="291424"/>
                      </a:cubicBezTo>
                      <a:cubicBezTo>
                        <a:pt x="700423" y="293627"/>
                        <a:pt x="701249" y="294236"/>
                        <a:pt x="704848" y="295895"/>
                      </a:cubicBezTo>
                      <a:cubicBezTo>
                        <a:pt x="705317" y="296120"/>
                        <a:pt x="705795" y="296336"/>
                        <a:pt x="706254" y="296561"/>
                      </a:cubicBezTo>
                      <a:cubicBezTo>
                        <a:pt x="707839" y="297358"/>
                        <a:pt x="712554" y="299692"/>
                        <a:pt x="712769" y="304172"/>
                      </a:cubicBezTo>
                      <a:cubicBezTo>
                        <a:pt x="712881" y="306985"/>
                        <a:pt x="711241" y="309432"/>
                        <a:pt x="707895" y="311456"/>
                      </a:cubicBezTo>
                      <a:cubicBezTo>
                        <a:pt x="706751" y="312169"/>
                        <a:pt x="705692" y="313425"/>
                        <a:pt x="704670" y="314643"/>
                      </a:cubicBezTo>
                      <a:cubicBezTo>
                        <a:pt x="702776" y="316903"/>
                        <a:pt x="700433" y="319706"/>
                        <a:pt x="696384" y="320849"/>
                      </a:cubicBezTo>
                      <a:cubicBezTo>
                        <a:pt x="696355" y="321187"/>
                        <a:pt x="696327" y="321599"/>
                        <a:pt x="696327" y="321599"/>
                      </a:cubicBezTo>
                      <a:cubicBezTo>
                        <a:pt x="696055" y="324852"/>
                        <a:pt x="693186" y="327392"/>
                        <a:pt x="689784" y="327392"/>
                      </a:cubicBezTo>
                      <a:cubicBezTo>
                        <a:pt x="688706" y="327392"/>
                        <a:pt x="687637" y="327121"/>
                        <a:pt x="686699" y="326614"/>
                      </a:cubicBezTo>
                      <a:cubicBezTo>
                        <a:pt x="682603" y="324383"/>
                        <a:pt x="680438" y="320587"/>
                        <a:pt x="680447" y="315647"/>
                      </a:cubicBezTo>
                      <a:cubicBezTo>
                        <a:pt x="680447" y="314175"/>
                        <a:pt x="679753" y="313256"/>
                        <a:pt x="677916" y="311194"/>
                      </a:cubicBezTo>
                      <a:lnTo>
                        <a:pt x="677560" y="310791"/>
                      </a:lnTo>
                      <a:cubicBezTo>
                        <a:pt x="677279" y="310463"/>
                        <a:pt x="676979" y="310135"/>
                        <a:pt x="676688" y="309778"/>
                      </a:cubicBezTo>
                      <a:cubicBezTo>
                        <a:pt x="674916" y="312534"/>
                        <a:pt x="674335" y="314062"/>
                        <a:pt x="675263" y="316509"/>
                      </a:cubicBezTo>
                      <a:lnTo>
                        <a:pt x="675460" y="316987"/>
                      </a:lnTo>
                      <a:cubicBezTo>
                        <a:pt x="676069" y="318618"/>
                        <a:pt x="676360" y="319349"/>
                        <a:pt x="677007" y="319809"/>
                      </a:cubicBezTo>
                      <a:cubicBezTo>
                        <a:pt x="683137" y="324224"/>
                        <a:pt x="683775" y="330730"/>
                        <a:pt x="684281" y="335951"/>
                      </a:cubicBezTo>
                      <a:lnTo>
                        <a:pt x="684347" y="336589"/>
                      </a:lnTo>
                      <a:cubicBezTo>
                        <a:pt x="684459" y="337741"/>
                        <a:pt x="684571" y="338829"/>
                        <a:pt x="684768" y="339898"/>
                      </a:cubicBezTo>
                      <a:cubicBezTo>
                        <a:pt x="685472" y="343891"/>
                        <a:pt x="682837" y="346928"/>
                        <a:pt x="680513" y="349600"/>
                      </a:cubicBezTo>
                      <a:lnTo>
                        <a:pt x="679481" y="350828"/>
                      </a:lnTo>
                      <a:cubicBezTo>
                        <a:pt x="678019" y="352553"/>
                        <a:pt x="676397" y="353031"/>
                        <a:pt x="675291" y="353124"/>
                      </a:cubicBezTo>
                      <a:cubicBezTo>
                        <a:pt x="675122" y="353143"/>
                        <a:pt x="674963" y="353143"/>
                        <a:pt x="674813" y="353143"/>
                      </a:cubicBezTo>
                      <a:cubicBezTo>
                        <a:pt x="673107" y="353143"/>
                        <a:pt x="671504" y="352393"/>
                        <a:pt x="670051" y="350922"/>
                      </a:cubicBezTo>
                      <a:cubicBezTo>
                        <a:pt x="669901" y="350772"/>
                        <a:pt x="669742" y="350631"/>
                        <a:pt x="669573" y="350490"/>
                      </a:cubicBezTo>
                      <a:cubicBezTo>
                        <a:pt x="669976" y="351437"/>
                        <a:pt x="670332" y="352346"/>
                        <a:pt x="670670" y="353218"/>
                      </a:cubicBezTo>
                      <a:cubicBezTo>
                        <a:pt x="671523" y="355374"/>
                        <a:pt x="671242" y="357737"/>
                        <a:pt x="670070" y="359518"/>
                      </a:cubicBezTo>
                      <a:cubicBezTo>
                        <a:pt x="670136" y="359490"/>
                        <a:pt x="670201" y="359452"/>
                        <a:pt x="670276" y="359424"/>
                      </a:cubicBezTo>
                      <a:cubicBezTo>
                        <a:pt x="671438" y="359030"/>
                        <a:pt x="672554" y="359040"/>
                        <a:pt x="673548" y="359405"/>
                      </a:cubicBezTo>
                      <a:cubicBezTo>
                        <a:pt x="673754" y="359480"/>
                        <a:pt x="673951" y="359574"/>
                        <a:pt x="674138" y="359677"/>
                      </a:cubicBezTo>
                      <a:lnTo>
                        <a:pt x="674241" y="359743"/>
                      </a:lnTo>
                      <a:cubicBezTo>
                        <a:pt x="674391" y="359818"/>
                        <a:pt x="674532" y="359911"/>
                        <a:pt x="674663" y="360015"/>
                      </a:cubicBezTo>
                      <a:lnTo>
                        <a:pt x="674813" y="360136"/>
                      </a:lnTo>
                      <a:cubicBezTo>
                        <a:pt x="674925" y="360230"/>
                        <a:pt x="675038" y="360333"/>
                        <a:pt x="675151" y="360446"/>
                      </a:cubicBezTo>
                      <a:lnTo>
                        <a:pt x="675282" y="360577"/>
                      </a:lnTo>
                      <a:cubicBezTo>
                        <a:pt x="675423" y="360727"/>
                        <a:pt x="675563" y="360896"/>
                        <a:pt x="675685" y="361074"/>
                      </a:cubicBezTo>
                      <a:cubicBezTo>
                        <a:pt x="675835" y="361290"/>
                        <a:pt x="675957" y="361514"/>
                        <a:pt x="676069" y="361739"/>
                      </a:cubicBezTo>
                      <a:cubicBezTo>
                        <a:pt x="676097" y="361805"/>
                        <a:pt x="676126" y="361861"/>
                        <a:pt x="676144" y="361927"/>
                      </a:cubicBezTo>
                      <a:lnTo>
                        <a:pt x="675629" y="362217"/>
                      </a:lnTo>
                      <a:lnTo>
                        <a:pt x="676201" y="362058"/>
                      </a:lnTo>
                      <a:cubicBezTo>
                        <a:pt x="676247" y="362180"/>
                        <a:pt x="676304" y="362311"/>
                        <a:pt x="676341" y="362433"/>
                      </a:cubicBezTo>
                      <a:cubicBezTo>
                        <a:pt x="676369" y="362517"/>
                        <a:pt x="676388" y="362592"/>
                        <a:pt x="676407" y="362677"/>
                      </a:cubicBezTo>
                      <a:lnTo>
                        <a:pt x="676454" y="362855"/>
                      </a:lnTo>
                      <a:cubicBezTo>
                        <a:pt x="676482" y="362949"/>
                        <a:pt x="676501" y="363033"/>
                        <a:pt x="676519" y="363127"/>
                      </a:cubicBezTo>
                      <a:cubicBezTo>
                        <a:pt x="676538" y="363230"/>
                        <a:pt x="676547" y="363342"/>
                        <a:pt x="676557" y="363445"/>
                      </a:cubicBezTo>
                      <a:lnTo>
                        <a:pt x="676576" y="363605"/>
                      </a:lnTo>
                      <a:cubicBezTo>
                        <a:pt x="676585" y="363670"/>
                        <a:pt x="676594" y="363736"/>
                        <a:pt x="676594" y="363802"/>
                      </a:cubicBezTo>
                      <a:cubicBezTo>
                        <a:pt x="676604" y="363952"/>
                        <a:pt x="676594" y="364102"/>
                        <a:pt x="676594" y="364252"/>
                      </a:cubicBezTo>
                      <a:lnTo>
                        <a:pt x="676594" y="364458"/>
                      </a:lnTo>
                      <a:cubicBezTo>
                        <a:pt x="676585" y="364627"/>
                        <a:pt x="676566" y="364805"/>
                        <a:pt x="676529" y="364973"/>
                      </a:cubicBezTo>
                      <a:lnTo>
                        <a:pt x="676529" y="365076"/>
                      </a:lnTo>
                      <a:cubicBezTo>
                        <a:pt x="676501" y="365264"/>
                        <a:pt x="676463" y="365442"/>
                        <a:pt x="676416" y="365620"/>
                      </a:cubicBezTo>
                      <a:cubicBezTo>
                        <a:pt x="676351" y="365855"/>
                        <a:pt x="676294" y="366061"/>
                        <a:pt x="676219" y="366248"/>
                      </a:cubicBezTo>
                      <a:cubicBezTo>
                        <a:pt x="675348" y="368564"/>
                        <a:pt x="673745" y="369164"/>
                        <a:pt x="672554" y="369267"/>
                      </a:cubicBezTo>
                      <a:cubicBezTo>
                        <a:pt x="672526" y="369276"/>
                        <a:pt x="672207" y="369276"/>
                        <a:pt x="672123" y="369276"/>
                      </a:cubicBezTo>
                      <a:cubicBezTo>
                        <a:pt x="670614" y="369276"/>
                        <a:pt x="669188" y="368601"/>
                        <a:pt x="668223" y="367439"/>
                      </a:cubicBezTo>
                      <a:lnTo>
                        <a:pt x="668082" y="367270"/>
                      </a:lnTo>
                      <a:cubicBezTo>
                        <a:pt x="667979" y="367139"/>
                        <a:pt x="667876" y="366998"/>
                        <a:pt x="667792" y="366858"/>
                      </a:cubicBezTo>
                      <a:cubicBezTo>
                        <a:pt x="667698" y="366698"/>
                        <a:pt x="667604" y="366520"/>
                        <a:pt x="667520" y="366342"/>
                      </a:cubicBezTo>
                      <a:cubicBezTo>
                        <a:pt x="667464" y="366230"/>
                        <a:pt x="667417" y="366108"/>
                        <a:pt x="667370" y="365986"/>
                      </a:cubicBezTo>
                      <a:cubicBezTo>
                        <a:pt x="667286" y="365780"/>
                        <a:pt x="667229" y="365573"/>
                        <a:pt x="667173" y="365349"/>
                      </a:cubicBezTo>
                      <a:cubicBezTo>
                        <a:pt x="667155" y="365264"/>
                        <a:pt x="667136" y="365180"/>
                        <a:pt x="667117" y="365086"/>
                      </a:cubicBezTo>
                      <a:cubicBezTo>
                        <a:pt x="667051" y="364748"/>
                        <a:pt x="667023" y="364458"/>
                        <a:pt x="667023" y="364177"/>
                      </a:cubicBezTo>
                      <a:cubicBezTo>
                        <a:pt x="667023" y="363914"/>
                        <a:pt x="667042" y="363661"/>
                        <a:pt x="667079" y="363417"/>
                      </a:cubicBezTo>
                      <a:cubicBezTo>
                        <a:pt x="667108" y="363202"/>
                        <a:pt x="667164" y="362986"/>
                        <a:pt x="667229" y="362780"/>
                      </a:cubicBezTo>
                      <a:lnTo>
                        <a:pt x="667258" y="362677"/>
                      </a:lnTo>
                      <a:cubicBezTo>
                        <a:pt x="667380" y="362302"/>
                        <a:pt x="667539" y="361946"/>
                        <a:pt x="667736" y="361608"/>
                      </a:cubicBezTo>
                      <a:cubicBezTo>
                        <a:pt x="666948" y="362002"/>
                        <a:pt x="666039" y="362217"/>
                        <a:pt x="665017" y="362217"/>
                      </a:cubicBezTo>
                      <a:cubicBezTo>
                        <a:pt x="664924" y="362217"/>
                        <a:pt x="664830" y="362217"/>
                        <a:pt x="664727" y="362208"/>
                      </a:cubicBezTo>
                      <a:lnTo>
                        <a:pt x="664614" y="362208"/>
                      </a:lnTo>
                      <a:cubicBezTo>
                        <a:pt x="664530" y="362208"/>
                        <a:pt x="664446" y="362199"/>
                        <a:pt x="664351" y="362180"/>
                      </a:cubicBezTo>
                      <a:lnTo>
                        <a:pt x="664211" y="362180"/>
                      </a:lnTo>
                      <a:cubicBezTo>
                        <a:pt x="664080" y="362161"/>
                        <a:pt x="663939" y="362143"/>
                        <a:pt x="663798" y="362124"/>
                      </a:cubicBezTo>
                      <a:cubicBezTo>
                        <a:pt x="662636" y="361946"/>
                        <a:pt x="661633" y="361542"/>
                        <a:pt x="660808" y="360924"/>
                      </a:cubicBezTo>
                      <a:cubicBezTo>
                        <a:pt x="659374" y="359827"/>
                        <a:pt x="657602" y="359011"/>
                        <a:pt x="655737" y="358149"/>
                      </a:cubicBezTo>
                      <a:cubicBezTo>
                        <a:pt x="652081" y="356471"/>
                        <a:pt x="647965" y="354578"/>
                        <a:pt x="645153" y="350218"/>
                      </a:cubicBezTo>
                      <a:cubicBezTo>
                        <a:pt x="644938" y="350106"/>
                        <a:pt x="644141" y="349853"/>
                        <a:pt x="643794" y="349741"/>
                      </a:cubicBezTo>
                      <a:lnTo>
                        <a:pt x="643672" y="349703"/>
                      </a:lnTo>
                      <a:cubicBezTo>
                        <a:pt x="641619" y="349084"/>
                        <a:pt x="637795" y="347941"/>
                        <a:pt x="636632" y="343432"/>
                      </a:cubicBezTo>
                      <a:cubicBezTo>
                        <a:pt x="636585" y="343366"/>
                        <a:pt x="636538" y="343300"/>
                        <a:pt x="636482" y="343235"/>
                      </a:cubicBezTo>
                      <a:lnTo>
                        <a:pt x="636370" y="343094"/>
                      </a:lnTo>
                      <a:cubicBezTo>
                        <a:pt x="635788" y="342354"/>
                        <a:pt x="633989" y="340066"/>
                        <a:pt x="635573" y="337573"/>
                      </a:cubicBezTo>
                      <a:cubicBezTo>
                        <a:pt x="636323" y="336373"/>
                        <a:pt x="636351" y="336326"/>
                        <a:pt x="634261" y="334104"/>
                      </a:cubicBezTo>
                      <a:cubicBezTo>
                        <a:pt x="632620" y="332351"/>
                        <a:pt x="630623" y="330214"/>
                        <a:pt x="630379" y="327017"/>
                      </a:cubicBezTo>
                      <a:cubicBezTo>
                        <a:pt x="630239" y="326980"/>
                        <a:pt x="630089" y="326952"/>
                        <a:pt x="629948" y="326952"/>
                      </a:cubicBezTo>
                      <a:cubicBezTo>
                        <a:pt x="629189" y="327027"/>
                        <a:pt x="628495" y="327064"/>
                        <a:pt x="627801" y="327064"/>
                      </a:cubicBezTo>
                      <a:cubicBezTo>
                        <a:pt x="626546" y="327064"/>
                        <a:pt x="625289" y="326961"/>
                        <a:pt x="624108" y="326849"/>
                      </a:cubicBezTo>
                      <a:cubicBezTo>
                        <a:pt x="623021" y="326746"/>
                        <a:pt x="622065" y="326661"/>
                        <a:pt x="621090" y="326661"/>
                      </a:cubicBezTo>
                      <a:cubicBezTo>
                        <a:pt x="619890" y="326661"/>
                        <a:pt x="618934" y="326820"/>
                        <a:pt x="618090" y="327149"/>
                      </a:cubicBezTo>
                      <a:cubicBezTo>
                        <a:pt x="616628" y="327749"/>
                        <a:pt x="615118" y="328058"/>
                        <a:pt x="613619" y="328058"/>
                      </a:cubicBezTo>
                      <a:cubicBezTo>
                        <a:pt x="610853" y="328058"/>
                        <a:pt x="608322" y="327017"/>
                        <a:pt x="606091" y="324955"/>
                      </a:cubicBezTo>
                      <a:cubicBezTo>
                        <a:pt x="604141" y="323165"/>
                        <a:pt x="602164" y="320015"/>
                        <a:pt x="603813" y="315187"/>
                      </a:cubicBezTo>
                      <a:cubicBezTo>
                        <a:pt x="604788" y="312300"/>
                        <a:pt x="606925" y="310931"/>
                        <a:pt x="608482" y="309928"/>
                      </a:cubicBezTo>
                      <a:cubicBezTo>
                        <a:pt x="608922" y="309638"/>
                        <a:pt x="609644" y="309178"/>
                        <a:pt x="609822" y="308935"/>
                      </a:cubicBezTo>
                      <a:cubicBezTo>
                        <a:pt x="611331" y="306797"/>
                        <a:pt x="613140" y="305719"/>
                        <a:pt x="615306" y="305719"/>
                      </a:cubicBezTo>
                      <a:cubicBezTo>
                        <a:pt x="617472" y="305719"/>
                        <a:pt x="619065" y="306891"/>
                        <a:pt x="620012" y="307594"/>
                      </a:cubicBezTo>
                      <a:lnTo>
                        <a:pt x="620143" y="307688"/>
                      </a:lnTo>
                      <a:cubicBezTo>
                        <a:pt x="620293" y="307800"/>
                        <a:pt x="620443" y="307922"/>
                        <a:pt x="620593" y="307997"/>
                      </a:cubicBezTo>
                      <a:cubicBezTo>
                        <a:pt x="621709" y="308503"/>
                        <a:pt x="622843" y="308747"/>
                        <a:pt x="624174" y="308747"/>
                      </a:cubicBezTo>
                      <a:cubicBezTo>
                        <a:pt x="625908" y="308747"/>
                        <a:pt x="627811" y="308325"/>
                        <a:pt x="629649" y="307913"/>
                      </a:cubicBezTo>
                      <a:lnTo>
                        <a:pt x="631261" y="307547"/>
                      </a:lnTo>
                      <a:cubicBezTo>
                        <a:pt x="631336" y="307529"/>
                        <a:pt x="631401" y="307519"/>
                        <a:pt x="631467" y="307500"/>
                      </a:cubicBezTo>
                      <a:cubicBezTo>
                        <a:pt x="630642" y="305410"/>
                        <a:pt x="630558" y="303329"/>
                        <a:pt x="631223" y="301454"/>
                      </a:cubicBezTo>
                      <a:cubicBezTo>
                        <a:pt x="631626" y="300339"/>
                        <a:pt x="632320" y="299307"/>
                        <a:pt x="633229" y="298464"/>
                      </a:cubicBezTo>
                      <a:cubicBezTo>
                        <a:pt x="633454" y="298257"/>
                        <a:pt x="633670" y="298079"/>
                        <a:pt x="633904" y="297901"/>
                      </a:cubicBezTo>
                      <a:lnTo>
                        <a:pt x="634007" y="297817"/>
                      </a:lnTo>
                      <a:cubicBezTo>
                        <a:pt x="634223" y="297657"/>
                        <a:pt x="634467" y="297508"/>
                        <a:pt x="634710" y="297358"/>
                      </a:cubicBezTo>
                      <a:cubicBezTo>
                        <a:pt x="634795" y="297301"/>
                        <a:pt x="634842" y="297273"/>
                        <a:pt x="634889" y="297245"/>
                      </a:cubicBezTo>
                      <a:cubicBezTo>
                        <a:pt x="635189" y="297067"/>
                        <a:pt x="635517" y="296908"/>
                        <a:pt x="635873" y="296748"/>
                      </a:cubicBezTo>
                      <a:cubicBezTo>
                        <a:pt x="636201" y="296598"/>
                        <a:pt x="636501" y="296439"/>
                        <a:pt x="636857" y="296223"/>
                      </a:cubicBezTo>
                      <a:lnTo>
                        <a:pt x="636998" y="296139"/>
                      </a:lnTo>
                      <a:cubicBezTo>
                        <a:pt x="637298" y="295951"/>
                        <a:pt x="637598" y="295745"/>
                        <a:pt x="637888" y="295520"/>
                      </a:cubicBezTo>
                      <a:lnTo>
                        <a:pt x="638047" y="295398"/>
                      </a:lnTo>
                      <a:cubicBezTo>
                        <a:pt x="638338" y="295164"/>
                        <a:pt x="638638" y="294920"/>
                        <a:pt x="638929" y="294658"/>
                      </a:cubicBezTo>
                      <a:cubicBezTo>
                        <a:pt x="638929" y="294658"/>
                        <a:pt x="639398" y="295023"/>
                        <a:pt x="639398" y="295023"/>
                      </a:cubicBezTo>
                      <a:lnTo>
                        <a:pt x="639004" y="294592"/>
                      </a:lnTo>
                      <a:cubicBezTo>
                        <a:pt x="639313" y="294311"/>
                        <a:pt x="639623" y="294020"/>
                        <a:pt x="639932" y="293720"/>
                      </a:cubicBezTo>
                      <a:lnTo>
                        <a:pt x="640588" y="293083"/>
                      </a:lnTo>
                      <a:cubicBezTo>
                        <a:pt x="641141" y="292549"/>
                        <a:pt x="641713" y="291995"/>
                        <a:pt x="642313" y="291452"/>
                      </a:cubicBezTo>
                      <a:lnTo>
                        <a:pt x="642397" y="291377"/>
                      </a:lnTo>
                      <a:cubicBezTo>
                        <a:pt x="642604" y="291189"/>
                        <a:pt x="642819" y="291011"/>
                        <a:pt x="643035" y="290824"/>
                      </a:cubicBezTo>
                      <a:lnTo>
                        <a:pt x="643363" y="290552"/>
                      </a:lnTo>
                      <a:cubicBezTo>
                        <a:pt x="643541" y="290402"/>
                        <a:pt x="643700" y="290280"/>
                        <a:pt x="643860" y="290149"/>
                      </a:cubicBezTo>
                      <a:cubicBezTo>
                        <a:pt x="644019" y="290018"/>
                        <a:pt x="644178" y="289896"/>
                        <a:pt x="644347" y="289774"/>
                      </a:cubicBezTo>
                      <a:lnTo>
                        <a:pt x="644731" y="289502"/>
                      </a:lnTo>
                      <a:cubicBezTo>
                        <a:pt x="644957" y="289343"/>
                        <a:pt x="645144" y="289202"/>
                        <a:pt x="645341" y="289080"/>
                      </a:cubicBezTo>
                      <a:cubicBezTo>
                        <a:pt x="645397" y="289043"/>
                        <a:pt x="645453" y="289005"/>
                        <a:pt x="645519" y="288968"/>
                      </a:cubicBezTo>
                      <a:lnTo>
                        <a:pt x="645753" y="288827"/>
                      </a:lnTo>
                      <a:cubicBezTo>
                        <a:pt x="645941" y="288705"/>
                        <a:pt x="646128" y="288593"/>
                        <a:pt x="646325" y="288480"/>
                      </a:cubicBezTo>
                      <a:cubicBezTo>
                        <a:pt x="646325" y="288480"/>
                        <a:pt x="646737" y="288265"/>
                        <a:pt x="646737" y="288265"/>
                      </a:cubicBezTo>
                      <a:cubicBezTo>
                        <a:pt x="646906" y="288171"/>
                        <a:pt x="647084" y="288087"/>
                        <a:pt x="647263" y="288002"/>
                      </a:cubicBezTo>
                      <a:cubicBezTo>
                        <a:pt x="647759" y="287234"/>
                        <a:pt x="648153" y="285246"/>
                        <a:pt x="648284" y="283043"/>
                      </a:cubicBezTo>
                      <a:cubicBezTo>
                        <a:pt x="647356" y="283737"/>
                        <a:pt x="646147" y="284131"/>
                        <a:pt x="644835" y="284131"/>
                      </a:cubicBezTo>
                      <a:cubicBezTo>
                        <a:pt x="642894" y="284121"/>
                        <a:pt x="641357" y="283652"/>
                        <a:pt x="640213" y="282753"/>
                      </a:cubicBezTo>
                      <a:cubicBezTo>
                        <a:pt x="640016" y="283071"/>
                        <a:pt x="639801" y="283381"/>
                        <a:pt x="639575" y="283690"/>
                      </a:cubicBezTo>
                      <a:cubicBezTo>
                        <a:pt x="639313" y="284046"/>
                        <a:pt x="639070" y="284365"/>
                        <a:pt x="638807" y="284674"/>
                      </a:cubicBezTo>
                      <a:cubicBezTo>
                        <a:pt x="637148" y="286643"/>
                        <a:pt x="635235" y="288011"/>
                        <a:pt x="632939" y="288865"/>
                      </a:cubicBezTo>
                      <a:cubicBezTo>
                        <a:pt x="631514" y="289399"/>
                        <a:pt x="630239" y="289652"/>
                        <a:pt x="629039" y="289652"/>
                      </a:cubicBezTo>
                      <a:cubicBezTo>
                        <a:pt x="626958" y="289652"/>
                        <a:pt x="625130" y="288893"/>
                        <a:pt x="623743" y="287449"/>
                      </a:cubicBezTo>
                      <a:cubicBezTo>
                        <a:pt x="621718" y="285359"/>
                        <a:pt x="621202" y="282125"/>
                        <a:pt x="622393" y="279012"/>
                      </a:cubicBezTo>
                      <a:cubicBezTo>
                        <a:pt x="623058" y="277288"/>
                        <a:pt x="623715" y="275900"/>
                        <a:pt x="624474" y="274653"/>
                      </a:cubicBezTo>
                      <a:cubicBezTo>
                        <a:pt x="624886" y="273969"/>
                        <a:pt x="625346" y="273322"/>
                        <a:pt x="625833" y="272713"/>
                      </a:cubicBezTo>
                      <a:lnTo>
                        <a:pt x="625927" y="272591"/>
                      </a:lnTo>
                      <a:cubicBezTo>
                        <a:pt x="626161" y="272300"/>
                        <a:pt x="626414" y="272010"/>
                        <a:pt x="626686" y="271729"/>
                      </a:cubicBezTo>
                      <a:cubicBezTo>
                        <a:pt x="628195" y="270154"/>
                        <a:pt x="629958" y="269010"/>
                        <a:pt x="631945" y="268298"/>
                      </a:cubicBezTo>
                      <a:cubicBezTo>
                        <a:pt x="633267" y="267838"/>
                        <a:pt x="634570" y="267688"/>
                        <a:pt x="635845" y="267801"/>
                      </a:cubicBezTo>
                      <a:cubicBezTo>
                        <a:pt x="635413" y="267426"/>
                        <a:pt x="635057" y="266966"/>
                        <a:pt x="634786" y="266441"/>
                      </a:cubicBezTo>
                      <a:cubicBezTo>
                        <a:pt x="634251" y="265382"/>
                        <a:pt x="633679" y="263198"/>
                        <a:pt x="635667" y="260330"/>
                      </a:cubicBezTo>
                      <a:cubicBezTo>
                        <a:pt x="635639" y="260151"/>
                        <a:pt x="635479" y="259589"/>
                        <a:pt x="634673" y="258389"/>
                      </a:cubicBezTo>
                      <a:lnTo>
                        <a:pt x="634307" y="257855"/>
                      </a:lnTo>
                      <a:cubicBezTo>
                        <a:pt x="633023" y="256008"/>
                        <a:pt x="631167" y="253318"/>
                        <a:pt x="630773" y="250056"/>
                      </a:cubicBezTo>
                      <a:cubicBezTo>
                        <a:pt x="630520" y="250252"/>
                        <a:pt x="630248" y="250440"/>
                        <a:pt x="629958" y="250618"/>
                      </a:cubicBezTo>
                      <a:cubicBezTo>
                        <a:pt x="627061" y="252418"/>
                        <a:pt x="623340" y="252071"/>
                        <a:pt x="620405" y="249699"/>
                      </a:cubicBezTo>
                      <a:cubicBezTo>
                        <a:pt x="620115" y="249465"/>
                        <a:pt x="619843" y="249324"/>
                        <a:pt x="618634" y="249324"/>
                      </a:cubicBezTo>
                      <a:lnTo>
                        <a:pt x="616356" y="249343"/>
                      </a:lnTo>
                      <a:cubicBezTo>
                        <a:pt x="614481" y="249296"/>
                        <a:pt x="612550" y="249071"/>
                        <a:pt x="610478" y="248649"/>
                      </a:cubicBezTo>
                      <a:cubicBezTo>
                        <a:pt x="610750" y="249268"/>
                        <a:pt x="610994" y="249915"/>
                        <a:pt x="611200" y="250599"/>
                      </a:cubicBezTo>
                      <a:cubicBezTo>
                        <a:pt x="611397" y="251283"/>
                        <a:pt x="611641" y="251883"/>
                        <a:pt x="611913" y="252530"/>
                      </a:cubicBezTo>
                      <a:lnTo>
                        <a:pt x="611950" y="252624"/>
                      </a:lnTo>
                      <a:cubicBezTo>
                        <a:pt x="612409" y="253739"/>
                        <a:pt x="612925" y="254986"/>
                        <a:pt x="613197" y="256439"/>
                      </a:cubicBezTo>
                      <a:cubicBezTo>
                        <a:pt x="613234" y="256627"/>
                        <a:pt x="613262" y="256833"/>
                        <a:pt x="613290" y="257030"/>
                      </a:cubicBezTo>
                      <a:cubicBezTo>
                        <a:pt x="613319" y="257255"/>
                        <a:pt x="613337" y="257442"/>
                        <a:pt x="613356" y="257639"/>
                      </a:cubicBezTo>
                      <a:cubicBezTo>
                        <a:pt x="613375" y="257902"/>
                        <a:pt x="613394" y="258089"/>
                        <a:pt x="613394" y="258277"/>
                      </a:cubicBezTo>
                      <a:lnTo>
                        <a:pt x="613394" y="258389"/>
                      </a:lnTo>
                      <a:cubicBezTo>
                        <a:pt x="613394" y="258567"/>
                        <a:pt x="613384" y="258745"/>
                        <a:pt x="613375" y="258933"/>
                      </a:cubicBezTo>
                      <a:lnTo>
                        <a:pt x="613375" y="259092"/>
                      </a:lnTo>
                      <a:cubicBezTo>
                        <a:pt x="613366" y="259261"/>
                        <a:pt x="613347" y="259439"/>
                        <a:pt x="613328" y="259617"/>
                      </a:cubicBezTo>
                      <a:lnTo>
                        <a:pt x="613309" y="259805"/>
                      </a:lnTo>
                      <a:cubicBezTo>
                        <a:pt x="613281" y="259973"/>
                        <a:pt x="613253" y="260151"/>
                        <a:pt x="613225" y="260330"/>
                      </a:cubicBezTo>
                      <a:lnTo>
                        <a:pt x="613188" y="260545"/>
                      </a:lnTo>
                      <a:cubicBezTo>
                        <a:pt x="613159" y="260723"/>
                        <a:pt x="613112" y="260901"/>
                        <a:pt x="613075" y="261079"/>
                      </a:cubicBezTo>
                      <a:lnTo>
                        <a:pt x="613019" y="261314"/>
                      </a:lnTo>
                      <a:cubicBezTo>
                        <a:pt x="612953" y="261567"/>
                        <a:pt x="612878" y="261829"/>
                        <a:pt x="612794" y="262092"/>
                      </a:cubicBezTo>
                      <a:cubicBezTo>
                        <a:pt x="612728" y="262308"/>
                        <a:pt x="612653" y="262533"/>
                        <a:pt x="612569" y="262776"/>
                      </a:cubicBezTo>
                      <a:cubicBezTo>
                        <a:pt x="611978" y="264510"/>
                        <a:pt x="610422" y="269113"/>
                        <a:pt x="605248" y="269113"/>
                      </a:cubicBezTo>
                      <a:cubicBezTo>
                        <a:pt x="605069" y="269113"/>
                        <a:pt x="604891" y="269113"/>
                        <a:pt x="604713" y="269113"/>
                      </a:cubicBezTo>
                      <a:cubicBezTo>
                        <a:pt x="604704" y="269170"/>
                        <a:pt x="604685" y="269216"/>
                        <a:pt x="604685" y="269263"/>
                      </a:cubicBezTo>
                      <a:cubicBezTo>
                        <a:pt x="604648" y="269694"/>
                        <a:pt x="604601" y="270210"/>
                        <a:pt x="604526" y="270707"/>
                      </a:cubicBezTo>
                      <a:cubicBezTo>
                        <a:pt x="604301" y="272151"/>
                        <a:pt x="604554" y="273463"/>
                        <a:pt x="605388" y="275235"/>
                      </a:cubicBezTo>
                      <a:cubicBezTo>
                        <a:pt x="607160" y="278947"/>
                        <a:pt x="606288" y="282884"/>
                        <a:pt x="603204" y="285012"/>
                      </a:cubicBezTo>
                      <a:cubicBezTo>
                        <a:pt x="601798" y="286005"/>
                        <a:pt x="600439" y="287187"/>
                        <a:pt x="599051" y="288405"/>
                      </a:cubicBezTo>
                      <a:cubicBezTo>
                        <a:pt x="595095" y="291874"/>
                        <a:pt x="590615" y="295811"/>
                        <a:pt x="583715" y="296130"/>
                      </a:cubicBezTo>
                      <a:cubicBezTo>
                        <a:pt x="583424" y="296148"/>
                        <a:pt x="583134" y="296167"/>
                        <a:pt x="582853" y="296186"/>
                      </a:cubicBezTo>
                      <a:lnTo>
                        <a:pt x="582346" y="296223"/>
                      </a:lnTo>
                      <a:cubicBezTo>
                        <a:pt x="581887" y="296270"/>
                        <a:pt x="581409" y="296298"/>
                        <a:pt x="580940" y="296326"/>
                      </a:cubicBezTo>
                      <a:cubicBezTo>
                        <a:pt x="580584" y="296345"/>
                        <a:pt x="580228" y="296354"/>
                        <a:pt x="579881" y="296354"/>
                      </a:cubicBezTo>
                      <a:lnTo>
                        <a:pt x="579469" y="296354"/>
                      </a:lnTo>
                      <a:cubicBezTo>
                        <a:pt x="576788" y="296317"/>
                        <a:pt x="574566" y="295445"/>
                        <a:pt x="572851" y="293758"/>
                      </a:cubicBezTo>
                      <a:cubicBezTo>
                        <a:pt x="572822" y="294030"/>
                        <a:pt x="572794" y="294302"/>
                        <a:pt x="572748" y="294564"/>
                      </a:cubicBezTo>
                      <a:cubicBezTo>
                        <a:pt x="573338" y="295014"/>
                        <a:pt x="573835" y="295595"/>
                        <a:pt x="574228" y="296308"/>
                      </a:cubicBezTo>
                      <a:cubicBezTo>
                        <a:pt x="574304" y="296439"/>
                        <a:pt x="574379" y="296570"/>
                        <a:pt x="574444" y="296720"/>
                      </a:cubicBezTo>
                      <a:cubicBezTo>
                        <a:pt x="574491" y="296842"/>
                        <a:pt x="574538" y="296955"/>
                        <a:pt x="574585" y="297076"/>
                      </a:cubicBezTo>
                      <a:cubicBezTo>
                        <a:pt x="574707" y="297414"/>
                        <a:pt x="574800" y="297714"/>
                        <a:pt x="574856" y="298014"/>
                      </a:cubicBezTo>
                      <a:cubicBezTo>
                        <a:pt x="574913" y="298304"/>
                        <a:pt x="574997" y="298595"/>
                        <a:pt x="575091" y="298867"/>
                      </a:cubicBezTo>
                      <a:cubicBezTo>
                        <a:pt x="575119" y="298942"/>
                        <a:pt x="575147" y="299026"/>
                        <a:pt x="575175" y="299101"/>
                      </a:cubicBezTo>
                      <a:cubicBezTo>
                        <a:pt x="575250" y="299317"/>
                        <a:pt x="575335" y="299504"/>
                        <a:pt x="575419" y="299692"/>
                      </a:cubicBezTo>
                      <a:lnTo>
                        <a:pt x="575550" y="299964"/>
                      </a:lnTo>
                      <a:cubicBezTo>
                        <a:pt x="575672" y="300207"/>
                        <a:pt x="575803" y="300451"/>
                        <a:pt x="575953" y="300685"/>
                      </a:cubicBezTo>
                      <a:cubicBezTo>
                        <a:pt x="576863" y="302129"/>
                        <a:pt x="578184" y="303423"/>
                        <a:pt x="579591" y="304791"/>
                      </a:cubicBezTo>
                      <a:cubicBezTo>
                        <a:pt x="581231" y="306394"/>
                        <a:pt x="582928" y="308054"/>
                        <a:pt x="584306" y="310200"/>
                      </a:cubicBezTo>
                      <a:cubicBezTo>
                        <a:pt x="584578" y="310641"/>
                        <a:pt x="584887" y="311063"/>
                        <a:pt x="585187" y="311475"/>
                      </a:cubicBezTo>
                      <a:lnTo>
                        <a:pt x="585346" y="311691"/>
                      </a:lnTo>
                      <a:cubicBezTo>
                        <a:pt x="586715" y="313547"/>
                        <a:pt x="588599" y="316087"/>
                        <a:pt x="588608" y="319734"/>
                      </a:cubicBezTo>
                      <a:cubicBezTo>
                        <a:pt x="588608" y="319977"/>
                        <a:pt x="588618" y="320156"/>
                        <a:pt x="588636" y="320277"/>
                      </a:cubicBezTo>
                      <a:cubicBezTo>
                        <a:pt x="590746" y="320849"/>
                        <a:pt x="592227" y="321899"/>
                        <a:pt x="593042" y="323427"/>
                      </a:cubicBezTo>
                      <a:cubicBezTo>
                        <a:pt x="593586" y="324449"/>
                        <a:pt x="594074" y="326146"/>
                        <a:pt x="593295" y="328452"/>
                      </a:cubicBezTo>
                      <a:cubicBezTo>
                        <a:pt x="592105" y="332005"/>
                        <a:pt x="589349" y="334207"/>
                        <a:pt x="586106" y="334207"/>
                      </a:cubicBezTo>
                      <a:cubicBezTo>
                        <a:pt x="585768" y="334207"/>
                        <a:pt x="585459" y="334179"/>
                        <a:pt x="585140" y="334133"/>
                      </a:cubicBezTo>
                      <a:cubicBezTo>
                        <a:pt x="582271" y="333757"/>
                        <a:pt x="577444" y="333139"/>
                        <a:pt x="574707" y="327467"/>
                      </a:cubicBezTo>
                      <a:cubicBezTo>
                        <a:pt x="574650" y="327336"/>
                        <a:pt x="574557" y="327139"/>
                        <a:pt x="574444" y="326914"/>
                      </a:cubicBezTo>
                      <a:lnTo>
                        <a:pt x="573216" y="327889"/>
                      </a:lnTo>
                      <a:cubicBezTo>
                        <a:pt x="572335" y="328611"/>
                        <a:pt x="571463" y="329352"/>
                        <a:pt x="570592" y="330092"/>
                      </a:cubicBezTo>
                      <a:cubicBezTo>
                        <a:pt x="569092" y="331377"/>
                        <a:pt x="567545" y="332689"/>
                        <a:pt x="565923" y="333898"/>
                      </a:cubicBezTo>
                      <a:cubicBezTo>
                        <a:pt x="564489" y="334957"/>
                        <a:pt x="562989" y="335492"/>
                        <a:pt x="561470" y="335492"/>
                      </a:cubicBezTo>
                      <a:cubicBezTo>
                        <a:pt x="558911" y="335492"/>
                        <a:pt x="555649" y="333720"/>
                        <a:pt x="554899" y="328733"/>
                      </a:cubicBezTo>
                      <a:cubicBezTo>
                        <a:pt x="554890" y="328686"/>
                        <a:pt x="554880" y="328639"/>
                        <a:pt x="554880" y="328592"/>
                      </a:cubicBezTo>
                      <a:cubicBezTo>
                        <a:pt x="553858" y="328199"/>
                        <a:pt x="552977" y="327692"/>
                        <a:pt x="552274" y="327074"/>
                      </a:cubicBezTo>
                      <a:lnTo>
                        <a:pt x="552199" y="327008"/>
                      </a:lnTo>
                      <a:cubicBezTo>
                        <a:pt x="552012" y="326839"/>
                        <a:pt x="551843" y="326661"/>
                        <a:pt x="551674" y="326464"/>
                      </a:cubicBezTo>
                      <a:lnTo>
                        <a:pt x="551543" y="326314"/>
                      </a:lnTo>
                      <a:cubicBezTo>
                        <a:pt x="551393" y="326127"/>
                        <a:pt x="551262" y="325930"/>
                        <a:pt x="551140" y="325724"/>
                      </a:cubicBezTo>
                      <a:cubicBezTo>
                        <a:pt x="551074" y="325630"/>
                        <a:pt x="551046" y="325583"/>
                        <a:pt x="551018" y="325527"/>
                      </a:cubicBezTo>
                      <a:cubicBezTo>
                        <a:pt x="550849" y="325217"/>
                        <a:pt x="550728" y="324927"/>
                        <a:pt x="550634" y="324627"/>
                      </a:cubicBezTo>
                      <a:cubicBezTo>
                        <a:pt x="550568" y="324430"/>
                        <a:pt x="550521" y="324233"/>
                        <a:pt x="550484" y="324036"/>
                      </a:cubicBezTo>
                      <a:cubicBezTo>
                        <a:pt x="550474" y="323990"/>
                        <a:pt x="550465" y="323943"/>
                        <a:pt x="550465" y="323896"/>
                      </a:cubicBezTo>
                      <a:cubicBezTo>
                        <a:pt x="550437" y="323699"/>
                        <a:pt x="550418" y="323577"/>
                        <a:pt x="550409" y="323455"/>
                      </a:cubicBezTo>
                      <a:cubicBezTo>
                        <a:pt x="550409" y="323399"/>
                        <a:pt x="550409" y="323352"/>
                        <a:pt x="550409" y="323296"/>
                      </a:cubicBezTo>
                      <a:lnTo>
                        <a:pt x="550990" y="323165"/>
                      </a:lnTo>
                      <a:lnTo>
                        <a:pt x="550409" y="323183"/>
                      </a:lnTo>
                      <a:cubicBezTo>
                        <a:pt x="550409" y="323080"/>
                        <a:pt x="550409" y="322986"/>
                        <a:pt x="550409" y="322883"/>
                      </a:cubicBezTo>
                      <a:cubicBezTo>
                        <a:pt x="550409" y="322827"/>
                        <a:pt x="550418" y="322771"/>
                        <a:pt x="550418" y="322715"/>
                      </a:cubicBezTo>
                      <a:lnTo>
                        <a:pt x="551009" y="322649"/>
                      </a:lnTo>
                      <a:lnTo>
                        <a:pt x="550428" y="322602"/>
                      </a:lnTo>
                      <a:cubicBezTo>
                        <a:pt x="550437" y="322518"/>
                        <a:pt x="550446" y="322424"/>
                        <a:pt x="550456" y="322340"/>
                      </a:cubicBezTo>
                      <a:cubicBezTo>
                        <a:pt x="550456" y="322340"/>
                        <a:pt x="550484" y="322171"/>
                        <a:pt x="550484" y="322171"/>
                      </a:cubicBezTo>
                      <a:lnTo>
                        <a:pt x="551084" y="322171"/>
                      </a:lnTo>
                      <a:lnTo>
                        <a:pt x="550512" y="322068"/>
                      </a:lnTo>
                      <a:cubicBezTo>
                        <a:pt x="550531" y="321974"/>
                        <a:pt x="550549" y="321890"/>
                        <a:pt x="550568" y="321805"/>
                      </a:cubicBezTo>
                      <a:lnTo>
                        <a:pt x="550615" y="321646"/>
                      </a:lnTo>
                      <a:lnTo>
                        <a:pt x="551215" y="321693"/>
                      </a:lnTo>
                      <a:lnTo>
                        <a:pt x="550652" y="321534"/>
                      </a:lnTo>
                      <a:cubicBezTo>
                        <a:pt x="550671" y="321449"/>
                        <a:pt x="550699" y="321365"/>
                        <a:pt x="550728" y="321290"/>
                      </a:cubicBezTo>
                      <a:lnTo>
                        <a:pt x="550793" y="321121"/>
                      </a:lnTo>
                      <a:lnTo>
                        <a:pt x="551374" y="321243"/>
                      </a:lnTo>
                      <a:lnTo>
                        <a:pt x="550830" y="321027"/>
                      </a:lnTo>
                      <a:cubicBezTo>
                        <a:pt x="550859" y="320952"/>
                        <a:pt x="550887" y="320868"/>
                        <a:pt x="550924" y="320793"/>
                      </a:cubicBezTo>
                      <a:lnTo>
                        <a:pt x="550999" y="320624"/>
                      </a:lnTo>
                      <a:lnTo>
                        <a:pt x="551581" y="320774"/>
                      </a:lnTo>
                      <a:lnTo>
                        <a:pt x="551056" y="320521"/>
                      </a:lnTo>
                      <a:lnTo>
                        <a:pt x="552002" y="319002"/>
                      </a:lnTo>
                      <a:lnTo>
                        <a:pt x="553277" y="317493"/>
                      </a:lnTo>
                      <a:lnTo>
                        <a:pt x="554252" y="316425"/>
                      </a:lnTo>
                      <a:cubicBezTo>
                        <a:pt x="554411" y="316246"/>
                        <a:pt x="554571" y="316059"/>
                        <a:pt x="554712" y="315862"/>
                      </a:cubicBezTo>
                      <a:cubicBezTo>
                        <a:pt x="553587" y="316847"/>
                        <a:pt x="552424" y="317784"/>
                        <a:pt x="551281" y="318693"/>
                      </a:cubicBezTo>
                      <a:lnTo>
                        <a:pt x="551056" y="318881"/>
                      </a:lnTo>
                      <a:cubicBezTo>
                        <a:pt x="550193" y="319555"/>
                        <a:pt x="549350" y="320240"/>
                        <a:pt x="548534" y="320906"/>
                      </a:cubicBezTo>
                      <a:cubicBezTo>
                        <a:pt x="547418" y="321843"/>
                        <a:pt x="545843" y="322930"/>
                        <a:pt x="543641" y="322930"/>
                      </a:cubicBezTo>
                      <a:cubicBezTo>
                        <a:pt x="541934" y="322930"/>
                        <a:pt x="540360" y="322312"/>
                        <a:pt x="538372" y="321309"/>
                      </a:cubicBezTo>
                      <a:cubicBezTo>
                        <a:pt x="538372" y="321309"/>
                        <a:pt x="538260" y="321290"/>
                        <a:pt x="538185" y="321290"/>
                      </a:cubicBezTo>
                      <a:cubicBezTo>
                        <a:pt x="536797" y="323212"/>
                        <a:pt x="534764" y="325921"/>
                        <a:pt x="531239" y="326820"/>
                      </a:cubicBezTo>
                      <a:cubicBezTo>
                        <a:pt x="531042" y="329398"/>
                        <a:pt x="530283" y="334920"/>
                        <a:pt x="523730" y="334920"/>
                      </a:cubicBezTo>
                      <a:cubicBezTo>
                        <a:pt x="522933" y="334920"/>
                        <a:pt x="521958" y="334835"/>
                        <a:pt x="520823" y="334686"/>
                      </a:cubicBezTo>
                      <a:cubicBezTo>
                        <a:pt x="520720" y="334667"/>
                        <a:pt x="520608" y="334657"/>
                        <a:pt x="520514" y="334639"/>
                      </a:cubicBezTo>
                      <a:cubicBezTo>
                        <a:pt x="519417" y="337601"/>
                        <a:pt x="516718" y="339569"/>
                        <a:pt x="514533" y="341163"/>
                      </a:cubicBezTo>
                      <a:cubicBezTo>
                        <a:pt x="501569" y="350622"/>
                        <a:pt x="494117" y="360849"/>
                        <a:pt x="491061" y="373335"/>
                      </a:cubicBezTo>
                      <a:cubicBezTo>
                        <a:pt x="490864" y="374123"/>
                        <a:pt x="490751" y="374694"/>
                        <a:pt x="490676" y="375088"/>
                      </a:cubicBezTo>
                      <a:cubicBezTo>
                        <a:pt x="491033" y="375191"/>
                        <a:pt x="491445" y="375294"/>
                        <a:pt x="491923" y="375407"/>
                      </a:cubicBezTo>
                      <a:cubicBezTo>
                        <a:pt x="495720" y="376279"/>
                        <a:pt x="497744" y="378557"/>
                        <a:pt x="498119" y="382372"/>
                      </a:cubicBezTo>
                      <a:cubicBezTo>
                        <a:pt x="498176" y="382934"/>
                        <a:pt x="498232" y="383506"/>
                        <a:pt x="498279" y="384087"/>
                      </a:cubicBezTo>
                      <a:cubicBezTo>
                        <a:pt x="498326" y="384603"/>
                        <a:pt x="498363" y="385119"/>
                        <a:pt x="498401" y="385634"/>
                      </a:cubicBezTo>
                      <a:cubicBezTo>
                        <a:pt x="498523" y="387462"/>
                        <a:pt x="498569" y="389009"/>
                        <a:pt x="498541" y="390462"/>
                      </a:cubicBezTo>
                      <a:cubicBezTo>
                        <a:pt x="498513" y="391812"/>
                        <a:pt x="498419" y="393049"/>
                        <a:pt x="498269" y="394240"/>
                      </a:cubicBezTo>
                      <a:cubicBezTo>
                        <a:pt x="499263" y="393958"/>
                        <a:pt x="500247" y="393743"/>
                        <a:pt x="501297" y="393743"/>
                      </a:cubicBezTo>
                      <a:cubicBezTo>
                        <a:pt x="502506" y="393743"/>
                        <a:pt x="503622" y="394043"/>
                        <a:pt x="504616" y="394624"/>
                      </a:cubicBezTo>
                      <a:cubicBezTo>
                        <a:pt x="504878" y="394774"/>
                        <a:pt x="505094" y="394915"/>
                        <a:pt x="505300" y="395074"/>
                      </a:cubicBezTo>
                      <a:cubicBezTo>
                        <a:pt x="506453" y="395983"/>
                        <a:pt x="507793" y="396743"/>
                        <a:pt x="509059" y="397436"/>
                      </a:cubicBezTo>
                      <a:cubicBezTo>
                        <a:pt x="509528" y="397689"/>
                        <a:pt x="509996" y="397943"/>
                        <a:pt x="510474" y="398195"/>
                      </a:cubicBezTo>
                      <a:lnTo>
                        <a:pt x="512743" y="399424"/>
                      </a:lnTo>
                      <a:cubicBezTo>
                        <a:pt x="512912" y="399517"/>
                        <a:pt x="513090" y="399611"/>
                        <a:pt x="513259" y="399714"/>
                      </a:cubicBezTo>
                      <a:lnTo>
                        <a:pt x="514290" y="400333"/>
                      </a:lnTo>
                      <a:cubicBezTo>
                        <a:pt x="514459" y="400436"/>
                        <a:pt x="514627" y="400539"/>
                        <a:pt x="514796" y="400652"/>
                      </a:cubicBezTo>
                      <a:lnTo>
                        <a:pt x="515049" y="400820"/>
                      </a:lnTo>
                      <a:cubicBezTo>
                        <a:pt x="515237" y="400942"/>
                        <a:pt x="515415" y="401073"/>
                        <a:pt x="515602" y="401195"/>
                      </a:cubicBezTo>
                      <a:lnTo>
                        <a:pt x="515808" y="401336"/>
                      </a:lnTo>
                      <a:cubicBezTo>
                        <a:pt x="515996" y="401477"/>
                        <a:pt x="516183" y="401608"/>
                        <a:pt x="516371" y="401748"/>
                      </a:cubicBezTo>
                      <a:lnTo>
                        <a:pt x="516549" y="401880"/>
                      </a:lnTo>
                      <a:cubicBezTo>
                        <a:pt x="516746" y="402030"/>
                        <a:pt x="516933" y="402170"/>
                        <a:pt x="517121" y="402330"/>
                      </a:cubicBezTo>
                      <a:lnTo>
                        <a:pt x="517214" y="402414"/>
                      </a:lnTo>
                      <a:cubicBezTo>
                        <a:pt x="517458" y="402611"/>
                        <a:pt x="517646" y="402779"/>
                        <a:pt x="517842" y="402958"/>
                      </a:cubicBezTo>
                      <a:lnTo>
                        <a:pt x="517936" y="403042"/>
                      </a:lnTo>
                      <a:cubicBezTo>
                        <a:pt x="518142" y="403229"/>
                        <a:pt x="518349" y="403426"/>
                        <a:pt x="518546" y="403623"/>
                      </a:cubicBezTo>
                      <a:cubicBezTo>
                        <a:pt x="520102" y="405170"/>
                        <a:pt x="521255" y="406867"/>
                        <a:pt x="522108" y="408816"/>
                      </a:cubicBezTo>
                      <a:cubicBezTo>
                        <a:pt x="522736" y="410269"/>
                        <a:pt x="523833" y="411329"/>
                        <a:pt x="525783" y="412360"/>
                      </a:cubicBezTo>
                      <a:lnTo>
                        <a:pt x="526214" y="412566"/>
                      </a:lnTo>
                      <a:cubicBezTo>
                        <a:pt x="527011" y="412960"/>
                        <a:pt x="528005" y="413438"/>
                        <a:pt x="528839" y="414375"/>
                      </a:cubicBezTo>
                      <a:cubicBezTo>
                        <a:pt x="531482" y="417253"/>
                        <a:pt x="534632" y="419222"/>
                        <a:pt x="538447" y="420384"/>
                      </a:cubicBezTo>
                      <a:cubicBezTo>
                        <a:pt x="538963" y="420543"/>
                        <a:pt x="539488" y="420675"/>
                        <a:pt x="540032" y="420806"/>
                      </a:cubicBezTo>
                      <a:lnTo>
                        <a:pt x="540407" y="420890"/>
                      </a:lnTo>
                      <a:cubicBezTo>
                        <a:pt x="541484" y="421134"/>
                        <a:pt x="542647" y="421322"/>
                        <a:pt x="543856" y="421453"/>
                      </a:cubicBezTo>
                      <a:lnTo>
                        <a:pt x="544297" y="421500"/>
                      </a:lnTo>
                      <a:cubicBezTo>
                        <a:pt x="544906" y="421556"/>
                        <a:pt x="545525" y="421612"/>
                        <a:pt x="546162" y="421640"/>
                      </a:cubicBezTo>
                      <a:cubicBezTo>
                        <a:pt x="546997" y="421687"/>
                        <a:pt x="547784" y="421818"/>
                        <a:pt x="548497" y="422043"/>
                      </a:cubicBezTo>
                      <a:cubicBezTo>
                        <a:pt x="549668" y="422419"/>
                        <a:pt x="550634" y="423028"/>
                        <a:pt x="551374" y="423862"/>
                      </a:cubicBezTo>
                      <a:cubicBezTo>
                        <a:pt x="551637" y="424162"/>
                        <a:pt x="551871" y="424481"/>
                        <a:pt x="552059" y="424818"/>
                      </a:cubicBezTo>
                      <a:cubicBezTo>
                        <a:pt x="552152" y="424987"/>
                        <a:pt x="552255" y="425184"/>
                        <a:pt x="552349" y="425409"/>
                      </a:cubicBezTo>
                      <a:cubicBezTo>
                        <a:pt x="552874" y="426646"/>
                        <a:pt x="552977" y="427987"/>
                        <a:pt x="552677" y="429346"/>
                      </a:cubicBezTo>
                      <a:cubicBezTo>
                        <a:pt x="552602" y="429693"/>
                        <a:pt x="552499" y="430049"/>
                        <a:pt x="552377" y="430396"/>
                      </a:cubicBezTo>
                      <a:cubicBezTo>
                        <a:pt x="552237" y="430780"/>
                        <a:pt x="552077" y="431155"/>
                        <a:pt x="551890" y="431521"/>
                      </a:cubicBezTo>
                      <a:cubicBezTo>
                        <a:pt x="551759" y="431783"/>
                        <a:pt x="551646" y="432018"/>
                        <a:pt x="551553" y="432252"/>
                      </a:cubicBezTo>
                      <a:lnTo>
                        <a:pt x="551496" y="432411"/>
                      </a:lnTo>
                      <a:cubicBezTo>
                        <a:pt x="551421" y="432608"/>
                        <a:pt x="551346" y="432814"/>
                        <a:pt x="551271" y="433021"/>
                      </a:cubicBezTo>
                      <a:lnTo>
                        <a:pt x="550671" y="432964"/>
                      </a:lnTo>
                      <a:lnTo>
                        <a:pt x="551224" y="433152"/>
                      </a:lnTo>
                      <a:cubicBezTo>
                        <a:pt x="551149" y="433367"/>
                        <a:pt x="551084" y="433592"/>
                        <a:pt x="551018" y="433827"/>
                      </a:cubicBezTo>
                      <a:cubicBezTo>
                        <a:pt x="550934" y="434146"/>
                        <a:pt x="550859" y="434408"/>
                        <a:pt x="550803" y="434670"/>
                      </a:cubicBezTo>
                      <a:cubicBezTo>
                        <a:pt x="550549" y="435767"/>
                        <a:pt x="550371" y="436911"/>
                        <a:pt x="550175" y="438195"/>
                      </a:cubicBezTo>
                      <a:lnTo>
                        <a:pt x="550146" y="438355"/>
                      </a:lnTo>
                      <a:cubicBezTo>
                        <a:pt x="549893" y="439948"/>
                        <a:pt x="549640" y="441598"/>
                        <a:pt x="549190" y="443276"/>
                      </a:cubicBezTo>
                      <a:cubicBezTo>
                        <a:pt x="550924" y="443276"/>
                        <a:pt x="553399" y="443867"/>
                        <a:pt x="555311" y="446894"/>
                      </a:cubicBezTo>
                      <a:cubicBezTo>
                        <a:pt x="555968" y="447935"/>
                        <a:pt x="556136" y="449200"/>
                        <a:pt x="555808" y="450550"/>
                      </a:cubicBezTo>
                      <a:cubicBezTo>
                        <a:pt x="555443" y="451947"/>
                        <a:pt x="554655" y="453034"/>
                        <a:pt x="553587" y="453634"/>
                      </a:cubicBezTo>
                      <a:cubicBezTo>
                        <a:pt x="552406" y="454309"/>
                        <a:pt x="551177" y="454647"/>
                        <a:pt x="549884" y="454572"/>
                      </a:cubicBezTo>
                      <a:lnTo>
                        <a:pt x="550165" y="454965"/>
                      </a:lnTo>
                      <a:cubicBezTo>
                        <a:pt x="551759" y="457168"/>
                        <a:pt x="553521" y="459606"/>
                        <a:pt x="554233" y="462821"/>
                      </a:cubicBezTo>
                      <a:cubicBezTo>
                        <a:pt x="556671" y="462174"/>
                        <a:pt x="559361" y="459343"/>
                        <a:pt x="559324" y="457290"/>
                      </a:cubicBezTo>
                      <a:cubicBezTo>
                        <a:pt x="559258" y="454478"/>
                        <a:pt x="559473" y="451703"/>
                        <a:pt x="559670" y="449013"/>
                      </a:cubicBezTo>
                      <a:lnTo>
                        <a:pt x="559717" y="448385"/>
                      </a:lnTo>
                      <a:cubicBezTo>
                        <a:pt x="559755" y="447794"/>
                        <a:pt x="559802" y="447213"/>
                        <a:pt x="559839" y="446641"/>
                      </a:cubicBezTo>
                      <a:lnTo>
                        <a:pt x="559858" y="446426"/>
                      </a:lnTo>
                      <a:cubicBezTo>
                        <a:pt x="559952" y="444991"/>
                        <a:pt x="560008" y="443838"/>
                        <a:pt x="560027" y="442798"/>
                      </a:cubicBezTo>
                      <a:cubicBezTo>
                        <a:pt x="560036" y="442160"/>
                        <a:pt x="560036" y="441570"/>
                        <a:pt x="560027" y="440979"/>
                      </a:cubicBezTo>
                      <a:cubicBezTo>
                        <a:pt x="560008" y="439920"/>
                        <a:pt x="559942" y="438973"/>
                        <a:pt x="559849" y="438101"/>
                      </a:cubicBezTo>
                      <a:cubicBezTo>
                        <a:pt x="559352" y="433583"/>
                        <a:pt x="560486" y="430124"/>
                        <a:pt x="563223" y="427827"/>
                      </a:cubicBezTo>
                      <a:cubicBezTo>
                        <a:pt x="563833" y="427312"/>
                        <a:pt x="564545" y="426852"/>
                        <a:pt x="565332" y="426449"/>
                      </a:cubicBezTo>
                      <a:lnTo>
                        <a:pt x="565567" y="426337"/>
                      </a:lnTo>
                      <a:cubicBezTo>
                        <a:pt x="565904" y="426177"/>
                        <a:pt x="566213" y="426037"/>
                        <a:pt x="566532" y="425915"/>
                      </a:cubicBezTo>
                      <a:lnTo>
                        <a:pt x="566861" y="425784"/>
                      </a:lnTo>
                      <a:cubicBezTo>
                        <a:pt x="567273" y="425624"/>
                        <a:pt x="567704" y="425484"/>
                        <a:pt x="568154" y="425362"/>
                      </a:cubicBezTo>
                      <a:lnTo>
                        <a:pt x="568229" y="425343"/>
                      </a:lnTo>
                      <a:cubicBezTo>
                        <a:pt x="568866" y="425165"/>
                        <a:pt x="569476" y="424959"/>
                        <a:pt x="570179" y="424706"/>
                      </a:cubicBezTo>
                      <a:cubicBezTo>
                        <a:pt x="570788" y="424490"/>
                        <a:pt x="571407" y="424228"/>
                        <a:pt x="572035" y="423956"/>
                      </a:cubicBezTo>
                      <a:cubicBezTo>
                        <a:pt x="576675" y="421903"/>
                        <a:pt x="580453" y="418800"/>
                        <a:pt x="583228" y="416325"/>
                      </a:cubicBezTo>
                      <a:cubicBezTo>
                        <a:pt x="583853" y="415763"/>
                        <a:pt x="584165" y="415306"/>
                        <a:pt x="584165" y="414957"/>
                      </a:cubicBezTo>
                      <a:cubicBezTo>
                        <a:pt x="584146" y="413222"/>
                        <a:pt x="584287" y="411507"/>
                        <a:pt x="584409" y="410120"/>
                      </a:cubicBezTo>
                      <a:cubicBezTo>
                        <a:pt x="584559" y="408348"/>
                        <a:pt x="584699" y="406679"/>
                        <a:pt x="584596" y="405048"/>
                      </a:cubicBezTo>
                      <a:cubicBezTo>
                        <a:pt x="584315" y="400755"/>
                        <a:pt x="583781" y="398195"/>
                        <a:pt x="581672" y="396152"/>
                      </a:cubicBezTo>
                      <a:cubicBezTo>
                        <a:pt x="579169" y="393743"/>
                        <a:pt x="578681" y="391343"/>
                        <a:pt x="578709" y="389749"/>
                      </a:cubicBezTo>
                      <a:cubicBezTo>
                        <a:pt x="578728" y="388109"/>
                        <a:pt x="579319" y="385625"/>
                        <a:pt x="581990" y="383150"/>
                      </a:cubicBezTo>
                      <a:lnTo>
                        <a:pt x="582900" y="382306"/>
                      </a:lnTo>
                      <a:cubicBezTo>
                        <a:pt x="583631" y="381631"/>
                        <a:pt x="584381" y="380928"/>
                        <a:pt x="585187" y="380319"/>
                      </a:cubicBezTo>
                      <a:cubicBezTo>
                        <a:pt x="588702" y="377647"/>
                        <a:pt x="590343" y="374704"/>
                        <a:pt x="590371" y="371039"/>
                      </a:cubicBezTo>
                      <a:cubicBezTo>
                        <a:pt x="590371" y="370486"/>
                        <a:pt x="590343" y="369904"/>
                        <a:pt x="590268" y="369323"/>
                      </a:cubicBezTo>
                      <a:lnTo>
                        <a:pt x="590830" y="369117"/>
                      </a:lnTo>
                      <a:lnTo>
                        <a:pt x="590249" y="369192"/>
                      </a:lnTo>
                      <a:cubicBezTo>
                        <a:pt x="590221" y="368939"/>
                        <a:pt x="590183" y="368686"/>
                        <a:pt x="590136" y="368423"/>
                      </a:cubicBezTo>
                      <a:cubicBezTo>
                        <a:pt x="590080" y="368114"/>
                        <a:pt x="590014" y="367805"/>
                        <a:pt x="589939" y="367486"/>
                      </a:cubicBezTo>
                      <a:cubicBezTo>
                        <a:pt x="589911" y="367439"/>
                        <a:pt x="589855" y="367280"/>
                        <a:pt x="589790" y="367111"/>
                      </a:cubicBezTo>
                      <a:cubicBezTo>
                        <a:pt x="589218" y="365508"/>
                        <a:pt x="589330" y="364120"/>
                        <a:pt x="590108" y="362958"/>
                      </a:cubicBezTo>
                      <a:cubicBezTo>
                        <a:pt x="592349" y="359574"/>
                        <a:pt x="592686" y="355506"/>
                        <a:pt x="593042" y="351203"/>
                      </a:cubicBezTo>
                      <a:cubicBezTo>
                        <a:pt x="593089" y="350622"/>
                        <a:pt x="593146" y="350022"/>
                        <a:pt x="593202" y="349412"/>
                      </a:cubicBezTo>
                      <a:cubicBezTo>
                        <a:pt x="592349" y="351512"/>
                        <a:pt x="591243" y="353115"/>
                        <a:pt x="589818" y="354277"/>
                      </a:cubicBezTo>
                      <a:cubicBezTo>
                        <a:pt x="588768" y="355131"/>
                        <a:pt x="587502" y="355580"/>
                        <a:pt x="586152" y="355580"/>
                      </a:cubicBezTo>
                      <a:cubicBezTo>
                        <a:pt x="584437" y="355580"/>
                        <a:pt x="582759" y="354849"/>
                        <a:pt x="581540" y="353584"/>
                      </a:cubicBezTo>
                      <a:cubicBezTo>
                        <a:pt x="580387" y="352375"/>
                        <a:pt x="579787" y="350809"/>
                        <a:pt x="579862" y="349169"/>
                      </a:cubicBezTo>
                      <a:cubicBezTo>
                        <a:pt x="579956" y="346844"/>
                        <a:pt x="580894" y="344669"/>
                        <a:pt x="582637" y="342700"/>
                      </a:cubicBezTo>
                      <a:cubicBezTo>
                        <a:pt x="584821" y="340282"/>
                        <a:pt x="588018" y="339485"/>
                        <a:pt x="590708" y="340816"/>
                      </a:cubicBezTo>
                      <a:cubicBezTo>
                        <a:pt x="592264" y="341575"/>
                        <a:pt x="593717" y="343160"/>
                        <a:pt x="593923" y="345485"/>
                      </a:cubicBezTo>
                      <a:cubicBezTo>
                        <a:pt x="594927" y="343038"/>
                        <a:pt x="597214" y="341350"/>
                        <a:pt x="600204" y="340863"/>
                      </a:cubicBezTo>
                      <a:cubicBezTo>
                        <a:pt x="598554" y="340254"/>
                        <a:pt x="596727" y="338773"/>
                        <a:pt x="596117" y="335276"/>
                      </a:cubicBezTo>
                      <a:cubicBezTo>
                        <a:pt x="595873" y="333917"/>
                        <a:pt x="596164" y="332558"/>
                        <a:pt x="596942" y="331451"/>
                      </a:cubicBezTo>
                      <a:cubicBezTo>
                        <a:pt x="597758" y="330289"/>
                        <a:pt x="599023" y="329520"/>
                        <a:pt x="600523" y="329267"/>
                      </a:cubicBezTo>
                      <a:cubicBezTo>
                        <a:pt x="600973" y="329192"/>
                        <a:pt x="601395" y="329155"/>
                        <a:pt x="601770" y="329155"/>
                      </a:cubicBezTo>
                      <a:cubicBezTo>
                        <a:pt x="603204" y="329155"/>
                        <a:pt x="604544" y="329595"/>
                        <a:pt x="605641" y="330448"/>
                      </a:cubicBezTo>
                      <a:cubicBezTo>
                        <a:pt x="608144" y="332417"/>
                        <a:pt x="608847" y="336485"/>
                        <a:pt x="607122" y="338988"/>
                      </a:cubicBezTo>
                      <a:cubicBezTo>
                        <a:pt x="606448" y="339935"/>
                        <a:pt x="605529" y="340601"/>
                        <a:pt x="604460" y="340966"/>
                      </a:cubicBezTo>
                      <a:cubicBezTo>
                        <a:pt x="605407" y="341154"/>
                        <a:pt x="606354" y="341444"/>
                        <a:pt x="607263" y="341847"/>
                      </a:cubicBezTo>
                      <a:cubicBezTo>
                        <a:pt x="607835" y="342100"/>
                        <a:pt x="608397" y="342335"/>
                        <a:pt x="608941" y="342569"/>
                      </a:cubicBezTo>
                      <a:cubicBezTo>
                        <a:pt x="610694" y="343319"/>
                        <a:pt x="612025" y="343854"/>
                        <a:pt x="613244" y="344313"/>
                      </a:cubicBezTo>
                      <a:cubicBezTo>
                        <a:pt x="614809" y="344903"/>
                        <a:pt x="616225" y="345363"/>
                        <a:pt x="617565" y="345719"/>
                      </a:cubicBezTo>
                      <a:cubicBezTo>
                        <a:pt x="618034" y="345710"/>
                        <a:pt x="618568" y="345560"/>
                        <a:pt x="619084" y="345409"/>
                      </a:cubicBezTo>
                      <a:cubicBezTo>
                        <a:pt x="620096" y="345138"/>
                        <a:pt x="621240" y="344819"/>
                        <a:pt x="622580" y="344819"/>
                      </a:cubicBezTo>
                      <a:cubicBezTo>
                        <a:pt x="624830" y="344819"/>
                        <a:pt x="626780" y="345738"/>
                        <a:pt x="628355" y="347547"/>
                      </a:cubicBezTo>
                      <a:cubicBezTo>
                        <a:pt x="630530" y="350059"/>
                        <a:pt x="631776" y="352909"/>
                        <a:pt x="632883" y="355431"/>
                      </a:cubicBezTo>
                      <a:lnTo>
                        <a:pt x="632920" y="355515"/>
                      </a:lnTo>
                      <a:lnTo>
                        <a:pt x="633435" y="356715"/>
                      </a:lnTo>
                      <a:cubicBezTo>
                        <a:pt x="635170" y="360614"/>
                        <a:pt x="636454" y="362433"/>
                        <a:pt x="639463" y="362836"/>
                      </a:cubicBezTo>
                      <a:cubicBezTo>
                        <a:pt x="641188" y="363070"/>
                        <a:pt x="642285" y="364092"/>
                        <a:pt x="642875" y="364645"/>
                      </a:cubicBezTo>
                      <a:cubicBezTo>
                        <a:pt x="642904" y="364664"/>
                        <a:pt x="642950" y="364711"/>
                        <a:pt x="642997" y="364758"/>
                      </a:cubicBezTo>
                      <a:cubicBezTo>
                        <a:pt x="643053" y="364814"/>
                        <a:pt x="643110" y="364870"/>
                        <a:pt x="643147" y="364889"/>
                      </a:cubicBezTo>
                      <a:cubicBezTo>
                        <a:pt x="646400" y="366783"/>
                        <a:pt x="647272" y="369745"/>
                        <a:pt x="645528" y="372998"/>
                      </a:cubicBezTo>
                      <a:cubicBezTo>
                        <a:pt x="643728" y="376326"/>
                        <a:pt x="643260" y="379869"/>
                        <a:pt x="642810" y="383291"/>
                      </a:cubicBezTo>
                      <a:lnTo>
                        <a:pt x="642744" y="383750"/>
                      </a:lnTo>
                      <a:cubicBezTo>
                        <a:pt x="642566" y="384978"/>
                        <a:pt x="642397" y="386243"/>
                        <a:pt x="642163" y="387472"/>
                      </a:cubicBezTo>
                      <a:cubicBezTo>
                        <a:pt x="642229" y="388887"/>
                        <a:pt x="645641" y="394437"/>
                        <a:pt x="647244" y="395411"/>
                      </a:cubicBezTo>
                      <a:cubicBezTo>
                        <a:pt x="647337" y="395411"/>
                        <a:pt x="647450" y="395421"/>
                        <a:pt x="647825" y="395252"/>
                      </a:cubicBezTo>
                      <a:cubicBezTo>
                        <a:pt x="653440" y="392834"/>
                        <a:pt x="657583" y="390265"/>
                        <a:pt x="659561" y="385559"/>
                      </a:cubicBezTo>
                      <a:cubicBezTo>
                        <a:pt x="661071" y="381969"/>
                        <a:pt x="662974" y="379119"/>
                        <a:pt x="665552" y="376607"/>
                      </a:cubicBezTo>
                      <a:cubicBezTo>
                        <a:pt x="665964" y="376204"/>
                        <a:pt x="666405" y="375876"/>
                        <a:pt x="666892" y="375594"/>
                      </a:cubicBezTo>
                      <a:cubicBezTo>
                        <a:pt x="667539" y="375229"/>
                        <a:pt x="668204" y="374994"/>
                        <a:pt x="668879" y="374901"/>
                      </a:cubicBezTo>
                      <a:lnTo>
                        <a:pt x="668982" y="374901"/>
                      </a:lnTo>
                      <a:cubicBezTo>
                        <a:pt x="669423" y="374854"/>
                        <a:pt x="669788" y="374863"/>
                        <a:pt x="670257" y="374938"/>
                      </a:cubicBezTo>
                      <a:cubicBezTo>
                        <a:pt x="670304" y="374948"/>
                        <a:pt x="670370" y="374966"/>
                        <a:pt x="670426" y="374976"/>
                      </a:cubicBezTo>
                      <a:cubicBezTo>
                        <a:pt x="670670" y="375032"/>
                        <a:pt x="670857" y="375088"/>
                        <a:pt x="671045" y="375154"/>
                      </a:cubicBezTo>
                      <a:cubicBezTo>
                        <a:pt x="671157" y="375191"/>
                        <a:pt x="671223" y="375210"/>
                        <a:pt x="671279" y="375238"/>
                      </a:cubicBezTo>
                      <a:cubicBezTo>
                        <a:pt x="671551" y="375351"/>
                        <a:pt x="671776" y="375463"/>
                        <a:pt x="671982" y="375594"/>
                      </a:cubicBezTo>
                      <a:cubicBezTo>
                        <a:pt x="673435" y="376513"/>
                        <a:pt x="674316" y="378172"/>
                        <a:pt x="674466" y="380263"/>
                      </a:cubicBezTo>
                      <a:cubicBezTo>
                        <a:pt x="674635" y="382531"/>
                        <a:pt x="675413" y="384837"/>
                        <a:pt x="676247" y="387284"/>
                      </a:cubicBezTo>
                      <a:cubicBezTo>
                        <a:pt x="677381" y="390687"/>
                        <a:pt x="678535" y="394136"/>
                        <a:pt x="678413" y="398064"/>
                      </a:cubicBezTo>
                      <a:cubicBezTo>
                        <a:pt x="678375" y="399358"/>
                        <a:pt x="678741" y="401242"/>
                        <a:pt x="679210" y="402105"/>
                      </a:cubicBezTo>
                      <a:cubicBezTo>
                        <a:pt x="680756" y="405011"/>
                        <a:pt x="681703" y="408010"/>
                        <a:pt x="682613" y="410898"/>
                      </a:cubicBezTo>
                      <a:lnTo>
                        <a:pt x="683344" y="413129"/>
                      </a:lnTo>
                      <a:cubicBezTo>
                        <a:pt x="683850" y="414638"/>
                        <a:pt x="685022" y="418172"/>
                        <a:pt x="682584" y="421190"/>
                      </a:cubicBezTo>
                      <a:lnTo>
                        <a:pt x="682538" y="421247"/>
                      </a:lnTo>
                      <a:cubicBezTo>
                        <a:pt x="682359" y="421462"/>
                        <a:pt x="682153" y="421678"/>
                        <a:pt x="681937" y="421894"/>
                      </a:cubicBezTo>
                      <a:cubicBezTo>
                        <a:pt x="681844" y="421978"/>
                        <a:pt x="681741" y="422072"/>
                        <a:pt x="681637" y="422165"/>
                      </a:cubicBezTo>
                      <a:cubicBezTo>
                        <a:pt x="681553" y="422240"/>
                        <a:pt x="681469" y="422315"/>
                        <a:pt x="681375" y="422390"/>
                      </a:cubicBezTo>
                      <a:cubicBezTo>
                        <a:pt x="681197" y="422540"/>
                        <a:pt x="681000" y="422681"/>
                        <a:pt x="680794" y="422831"/>
                      </a:cubicBezTo>
                      <a:cubicBezTo>
                        <a:pt x="681825" y="424190"/>
                        <a:pt x="682987" y="425718"/>
                        <a:pt x="684141" y="427134"/>
                      </a:cubicBezTo>
                      <a:cubicBezTo>
                        <a:pt x="686334" y="429833"/>
                        <a:pt x="689334" y="433236"/>
                        <a:pt x="693130" y="435608"/>
                      </a:cubicBezTo>
                      <a:cubicBezTo>
                        <a:pt x="693534" y="435861"/>
                        <a:pt x="693946" y="436095"/>
                        <a:pt x="694368" y="436330"/>
                      </a:cubicBezTo>
                      <a:lnTo>
                        <a:pt x="694199" y="436901"/>
                      </a:lnTo>
                      <a:lnTo>
                        <a:pt x="694480" y="436386"/>
                      </a:lnTo>
                      <a:cubicBezTo>
                        <a:pt x="694921" y="436620"/>
                        <a:pt x="695362" y="436845"/>
                        <a:pt x="695821" y="437052"/>
                      </a:cubicBezTo>
                      <a:cubicBezTo>
                        <a:pt x="695990" y="437108"/>
                        <a:pt x="696111" y="437136"/>
                        <a:pt x="696243" y="437164"/>
                      </a:cubicBezTo>
                      <a:lnTo>
                        <a:pt x="696430" y="437201"/>
                      </a:lnTo>
                      <a:cubicBezTo>
                        <a:pt x="696899" y="437295"/>
                        <a:pt x="697386" y="437408"/>
                        <a:pt x="697949" y="437605"/>
                      </a:cubicBezTo>
                      <a:cubicBezTo>
                        <a:pt x="700349" y="438448"/>
                        <a:pt x="701736" y="440164"/>
                        <a:pt x="702074" y="442704"/>
                      </a:cubicBezTo>
                      <a:cubicBezTo>
                        <a:pt x="702205" y="443848"/>
                        <a:pt x="702111" y="444870"/>
                        <a:pt x="701801" y="445760"/>
                      </a:cubicBezTo>
                      <a:cubicBezTo>
                        <a:pt x="701951" y="445882"/>
                        <a:pt x="702092" y="446013"/>
                        <a:pt x="702233" y="446145"/>
                      </a:cubicBezTo>
                      <a:cubicBezTo>
                        <a:pt x="702617" y="446491"/>
                        <a:pt x="703020" y="446885"/>
                        <a:pt x="703451" y="447354"/>
                      </a:cubicBezTo>
                      <a:lnTo>
                        <a:pt x="703536" y="447447"/>
                      </a:lnTo>
                      <a:cubicBezTo>
                        <a:pt x="703938" y="447869"/>
                        <a:pt x="704276" y="448254"/>
                        <a:pt x="704614" y="448629"/>
                      </a:cubicBezTo>
                      <a:lnTo>
                        <a:pt x="705167" y="449247"/>
                      </a:lnTo>
                      <a:cubicBezTo>
                        <a:pt x="705701" y="449828"/>
                        <a:pt x="706263" y="450428"/>
                        <a:pt x="706826" y="450850"/>
                      </a:cubicBezTo>
                      <a:cubicBezTo>
                        <a:pt x="706985" y="450981"/>
                        <a:pt x="707154" y="451094"/>
                        <a:pt x="707323" y="451188"/>
                      </a:cubicBezTo>
                      <a:cubicBezTo>
                        <a:pt x="707407" y="451235"/>
                        <a:pt x="707501" y="451282"/>
                        <a:pt x="707595" y="451319"/>
                      </a:cubicBezTo>
                      <a:lnTo>
                        <a:pt x="707632" y="451319"/>
                      </a:lnTo>
                      <a:lnTo>
                        <a:pt x="707763" y="451394"/>
                      </a:lnTo>
                      <a:cubicBezTo>
                        <a:pt x="708026" y="451488"/>
                        <a:pt x="708335" y="451647"/>
                        <a:pt x="708626" y="451835"/>
                      </a:cubicBezTo>
                      <a:cubicBezTo>
                        <a:pt x="708916" y="452022"/>
                        <a:pt x="709179" y="452238"/>
                        <a:pt x="709413" y="452481"/>
                      </a:cubicBezTo>
                      <a:cubicBezTo>
                        <a:pt x="709882" y="452960"/>
                        <a:pt x="710247" y="453550"/>
                        <a:pt x="710491" y="454216"/>
                      </a:cubicBezTo>
                      <a:cubicBezTo>
                        <a:pt x="710988" y="455537"/>
                        <a:pt x="711007" y="457131"/>
                        <a:pt x="710557" y="458828"/>
                      </a:cubicBezTo>
                      <a:lnTo>
                        <a:pt x="710079" y="460937"/>
                      </a:lnTo>
                      <a:cubicBezTo>
                        <a:pt x="709938" y="461518"/>
                        <a:pt x="709797" y="462118"/>
                        <a:pt x="709638" y="462699"/>
                      </a:cubicBezTo>
                      <a:cubicBezTo>
                        <a:pt x="709629" y="462793"/>
                        <a:pt x="709695" y="463234"/>
                        <a:pt x="709826" y="463965"/>
                      </a:cubicBezTo>
                      <a:cubicBezTo>
                        <a:pt x="710144" y="465633"/>
                        <a:pt x="710885" y="469552"/>
                        <a:pt x="707464" y="472261"/>
                      </a:cubicBezTo>
                      <a:cubicBezTo>
                        <a:pt x="707398" y="472308"/>
                        <a:pt x="707332" y="472364"/>
                        <a:pt x="707267" y="472411"/>
                      </a:cubicBezTo>
                      <a:cubicBezTo>
                        <a:pt x="707332" y="472495"/>
                        <a:pt x="707398" y="472579"/>
                        <a:pt x="707454" y="472664"/>
                      </a:cubicBezTo>
                      <a:cubicBezTo>
                        <a:pt x="707716" y="473048"/>
                        <a:pt x="707932" y="473461"/>
                        <a:pt x="708091" y="473892"/>
                      </a:cubicBezTo>
                      <a:cubicBezTo>
                        <a:pt x="708251" y="474314"/>
                        <a:pt x="708354" y="474764"/>
                        <a:pt x="708410" y="475214"/>
                      </a:cubicBezTo>
                      <a:cubicBezTo>
                        <a:pt x="708485" y="475898"/>
                        <a:pt x="708438" y="476592"/>
                        <a:pt x="708269" y="477267"/>
                      </a:cubicBezTo>
                      <a:cubicBezTo>
                        <a:pt x="708213" y="477492"/>
                        <a:pt x="708138" y="477717"/>
                        <a:pt x="708054" y="477942"/>
                      </a:cubicBezTo>
                      <a:cubicBezTo>
                        <a:pt x="707941" y="478242"/>
                        <a:pt x="707810" y="478532"/>
                        <a:pt x="707679" y="478823"/>
                      </a:cubicBezTo>
                      <a:lnTo>
                        <a:pt x="707538" y="479104"/>
                      </a:lnTo>
                      <a:cubicBezTo>
                        <a:pt x="707445" y="479291"/>
                        <a:pt x="707351" y="479479"/>
                        <a:pt x="707248" y="479657"/>
                      </a:cubicBezTo>
                      <a:cubicBezTo>
                        <a:pt x="707191" y="479741"/>
                        <a:pt x="707145" y="479835"/>
                        <a:pt x="707088" y="479920"/>
                      </a:cubicBezTo>
                      <a:cubicBezTo>
                        <a:pt x="706967" y="480117"/>
                        <a:pt x="706873" y="480276"/>
                        <a:pt x="706770" y="480426"/>
                      </a:cubicBezTo>
                      <a:lnTo>
                        <a:pt x="706563" y="480726"/>
                      </a:lnTo>
                      <a:cubicBezTo>
                        <a:pt x="706460" y="480866"/>
                        <a:pt x="706357" y="481007"/>
                        <a:pt x="706254" y="481148"/>
                      </a:cubicBezTo>
                      <a:lnTo>
                        <a:pt x="706039" y="481429"/>
                      </a:lnTo>
                      <a:cubicBezTo>
                        <a:pt x="705936" y="481569"/>
                        <a:pt x="705823" y="481710"/>
                        <a:pt x="705710" y="481841"/>
                      </a:cubicBezTo>
                      <a:lnTo>
                        <a:pt x="705504" y="482094"/>
                      </a:lnTo>
                      <a:cubicBezTo>
                        <a:pt x="705383" y="482235"/>
                        <a:pt x="705260" y="482366"/>
                        <a:pt x="705139" y="482507"/>
                      </a:cubicBezTo>
                      <a:lnTo>
                        <a:pt x="704961" y="482713"/>
                      </a:lnTo>
                      <a:cubicBezTo>
                        <a:pt x="704811" y="482882"/>
                        <a:pt x="704651" y="483051"/>
                        <a:pt x="704492" y="483219"/>
                      </a:cubicBezTo>
                      <a:lnTo>
                        <a:pt x="703873" y="483866"/>
                      </a:lnTo>
                      <a:cubicBezTo>
                        <a:pt x="703798" y="483941"/>
                        <a:pt x="703723" y="484016"/>
                        <a:pt x="703648" y="484091"/>
                      </a:cubicBezTo>
                      <a:cubicBezTo>
                        <a:pt x="704004" y="484335"/>
                        <a:pt x="704314" y="484616"/>
                        <a:pt x="704595" y="484944"/>
                      </a:cubicBezTo>
                      <a:cubicBezTo>
                        <a:pt x="704811" y="485197"/>
                        <a:pt x="704998" y="485450"/>
                        <a:pt x="705120" y="485675"/>
                      </a:cubicBezTo>
                      <a:cubicBezTo>
                        <a:pt x="705223" y="485863"/>
                        <a:pt x="705307" y="486041"/>
                        <a:pt x="705383" y="486219"/>
                      </a:cubicBezTo>
                      <a:cubicBezTo>
                        <a:pt x="705720" y="487025"/>
                        <a:pt x="705841" y="487925"/>
                        <a:pt x="705757" y="488900"/>
                      </a:cubicBezTo>
                      <a:cubicBezTo>
                        <a:pt x="705748" y="489013"/>
                        <a:pt x="705739" y="489116"/>
                        <a:pt x="705720" y="489228"/>
                      </a:cubicBezTo>
                      <a:cubicBezTo>
                        <a:pt x="706489" y="489275"/>
                        <a:pt x="707173" y="489275"/>
                        <a:pt x="707829" y="489247"/>
                      </a:cubicBezTo>
                      <a:lnTo>
                        <a:pt x="708729" y="489200"/>
                      </a:lnTo>
                      <a:cubicBezTo>
                        <a:pt x="709488" y="489162"/>
                        <a:pt x="710079" y="489144"/>
                        <a:pt x="710585" y="489144"/>
                      </a:cubicBezTo>
                      <a:cubicBezTo>
                        <a:pt x="711644" y="489144"/>
                        <a:pt x="713866" y="489144"/>
                        <a:pt x="715478" y="490887"/>
                      </a:cubicBezTo>
                      <a:cubicBezTo>
                        <a:pt x="717212" y="492715"/>
                        <a:pt x="717072" y="494928"/>
                        <a:pt x="716865" y="498265"/>
                      </a:cubicBezTo>
                      <a:lnTo>
                        <a:pt x="716819" y="499080"/>
                      </a:lnTo>
                      <a:cubicBezTo>
                        <a:pt x="716781" y="499605"/>
                        <a:pt x="716875" y="500280"/>
                        <a:pt x="716978" y="500993"/>
                      </a:cubicBezTo>
                      <a:cubicBezTo>
                        <a:pt x="717156" y="502249"/>
                        <a:pt x="717400" y="503927"/>
                        <a:pt x="717081" y="505877"/>
                      </a:cubicBezTo>
                      <a:cubicBezTo>
                        <a:pt x="717109" y="505886"/>
                        <a:pt x="717165" y="505914"/>
                        <a:pt x="717165" y="505914"/>
                      </a:cubicBezTo>
                      <a:lnTo>
                        <a:pt x="717334" y="505989"/>
                      </a:lnTo>
                      <a:cubicBezTo>
                        <a:pt x="720381" y="507508"/>
                        <a:pt x="721609" y="510479"/>
                        <a:pt x="720981" y="514829"/>
                      </a:cubicBezTo>
                      <a:cubicBezTo>
                        <a:pt x="720728" y="516591"/>
                        <a:pt x="719968" y="521878"/>
                        <a:pt x="714100" y="521878"/>
                      </a:cubicBezTo>
                      <a:cubicBezTo>
                        <a:pt x="713594" y="521878"/>
                        <a:pt x="713032" y="521832"/>
                        <a:pt x="712375" y="521728"/>
                      </a:cubicBezTo>
                      <a:cubicBezTo>
                        <a:pt x="710838" y="521485"/>
                        <a:pt x="709601" y="521016"/>
                        <a:pt x="708597" y="520266"/>
                      </a:cubicBezTo>
                      <a:cubicBezTo>
                        <a:pt x="708316" y="520050"/>
                        <a:pt x="708110" y="519863"/>
                        <a:pt x="707913" y="519675"/>
                      </a:cubicBezTo>
                      <a:lnTo>
                        <a:pt x="707763" y="519525"/>
                      </a:lnTo>
                      <a:cubicBezTo>
                        <a:pt x="707529" y="519282"/>
                        <a:pt x="707342" y="519057"/>
                        <a:pt x="707182" y="518832"/>
                      </a:cubicBezTo>
                      <a:cubicBezTo>
                        <a:pt x="707051" y="518654"/>
                        <a:pt x="706929" y="518466"/>
                        <a:pt x="706817" y="518269"/>
                      </a:cubicBezTo>
                      <a:cubicBezTo>
                        <a:pt x="706404" y="517548"/>
                        <a:pt x="706113" y="516722"/>
                        <a:pt x="705964" y="515823"/>
                      </a:cubicBezTo>
                      <a:cubicBezTo>
                        <a:pt x="705898" y="515429"/>
                        <a:pt x="705851" y="515016"/>
                        <a:pt x="705832" y="514585"/>
                      </a:cubicBezTo>
                      <a:cubicBezTo>
                        <a:pt x="704970" y="514688"/>
                        <a:pt x="703977" y="514698"/>
                        <a:pt x="703020" y="514632"/>
                      </a:cubicBezTo>
                      <a:lnTo>
                        <a:pt x="702655" y="514604"/>
                      </a:lnTo>
                      <a:cubicBezTo>
                        <a:pt x="702392" y="514576"/>
                        <a:pt x="702139" y="514548"/>
                        <a:pt x="701886" y="514520"/>
                      </a:cubicBezTo>
                      <a:lnTo>
                        <a:pt x="701492" y="514473"/>
                      </a:lnTo>
                      <a:cubicBezTo>
                        <a:pt x="701239" y="514445"/>
                        <a:pt x="700986" y="514398"/>
                        <a:pt x="700733" y="514360"/>
                      </a:cubicBezTo>
                      <a:lnTo>
                        <a:pt x="700471" y="514323"/>
                      </a:lnTo>
                      <a:lnTo>
                        <a:pt x="700152" y="514323"/>
                      </a:lnTo>
                      <a:lnTo>
                        <a:pt x="700123" y="514266"/>
                      </a:lnTo>
                      <a:lnTo>
                        <a:pt x="698558" y="513995"/>
                      </a:lnTo>
                      <a:cubicBezTo>
                        <a:pt x="697564" y="513835"/>
                        <a:pt x="696562" y="513638"/>
                        <a:pt x="695549" y="513451"/>
                      </a:cubicBezTo>
                      <a:lnTo>
                        <a:pt x="694987" y="513348"/>
                      </a:lnTo>
                      <a:cubicBezTo>
                        <a:pt x="690956" y="512598"/>
                        <a:pt x="687150" y="511885"/>
                        <a:pt x="683325" y="511885"/>
                      </a:cubicBezTo>
                      <a:cubicBezTo>
                        <a:pt x="682388" y="511885"/>
                        <a:pt x="681525" y="511932"/>
                        <a:pt x="680700" y="512017"/>
                      </a:cubicBezTo>
                      <a:cubicBezTo>
                        <a:pt x="680325" y="512035"/>
                        <a:pt x="680025" y="512054"/>
                        <a:pt x="679753" y="512054"/>
                      </a:cubicBezTo>
                      <a:cubicBezTo>
                        <a:pt x="676707" y="512054"/>
                        <a:pt x="675141" y="510386"/>
                        <a:pt x="674354" y="508980"/>
                      </a:cubicBezTo>
                      <a:cubicBezTo>
                        <a:pt x="673276" y="507077"/>
                        <a:pt x="673482" y="505024"/>
                        <a:pt x="674944" y="503036"/>
                      </a:cubicBezTo>
                      <a:lnTo>
                        <a:pt x="679856" y="495621"/>
                      </a:lnTo>
                      <a:cubicBezTo>
                        <a:pt x="683728" y="489762"/>
                        <a:pt x="687234" y="484475"/>
                        <a:pt x="690843" y="479188"/>
                      </a:cubicBezTo>
                      <a:cubicBezTo>
                        <a:pt x="691077" y="478842"/>
                        <a:pt x="691321" y="478495"/>
                        <a:pt x="691565" y="478148"/>
                      </a:cubicBezTo>
                      <a:cubicBezTo>
                        <a:pt x="691537" y="478148"/>
                        <a:pt x="691499" y="478148"/>
                        <a:pt x="691471" y="478148"/>
                      </a:cubicBezTo>
                      <a:cubicBezTo>
                        <a:pt x="689596" y="478214"/>
                        <a:pt x="689193" y="478626"/>
                        <a:pt x="688837" y="479188"/>
                      </a:cubicBezTo>
                      <a:cubicBezTo>
                        <a:pt x="685003" y="485254"/>
                        <a:pt x="679069" y="488197"/>
                        <a:pt x="670726" y="488197"/>
                      </a:cubicBezTo>
                      <a:cubicBezTo>
                        <a:pt x="668982" y="488197"/>
                        <a:pt x="667201" y="488094"/>
                        <a:pt x="664933" y="487850"/>
                      </a:cubicBezTo>
                      <a:cubicBezTo>
                        <a:pt x="664314" y="487784"/>
                        <a:pt x="663705" y="487728"/>
                        <a:pt x="663086" y="487672"/>
                      </a:cubicBezTo>
                      <a:cubicBezTo>
                        <a:pt x="663583" y="488094"/>
                        <a:pt x="664005" y="488469"/>
                        <a:pt x="664005" y="488469"/>
                      </a:cubicBezTo>
                      <a:cubicBezTo>
                        <a:pt x="666789" y="490859"/>
                        <a:pt x="666311" y="493325"/>
                        <a:pt x="665974" y="494271"/>
                      </a:cubicBezTo>
                      <a:cubicBezTo>
                        <a:pt x="665636" y="495209"/>
                        <a:pt x="664455" y="497402"/>
                        <a:pt x="660930" y="497496"/>
                      </a:cubicBezTo>
                      <a:lnTo>
                        <a:pt x="660217" y="497496"/>
                      </a:lnTo>
                      <a:cubicBezTo>
                        <a:pt x="655371" y="497496"/>
                        <a:pt x="652306" y="496024"/>
                        <a:pt x="649268" y="492247"/>
                      </a:cubicBezTo>
                      <a:cubicBezTo>
                        <a:pt x="647900" y="490540"/>
                        <a:pt x="647497" y="488384"/>
                        <a:pt x="648172" y="486481"/>
                      </a:cubicBezTo>
                      <a:cubicBezTo>
                        <a:pt x="645922" y="486228"/>
                        <a:pt x="643897" y="485910"/>
                        <a:pt x="641985" y="485516"/>
                      </a:cubicBezTo>
                      <a:cubicBezTo>
                        <a:pt x="641422" y="485394"/>
                        <a:pt x="640860" y="485338"/>
                        <a:pt x="640298" y="485338"/>
                      </a:cubicBezTo>
                      <a:cubicBezTo>
                        <a:pt x="638451" y="485338"/>
                        <a:pt x="637026" y="486116"/>
                        <a:pt x="635376" y="488019"/>
                      </a:cubicBezTo>
                      <a:cubicBezTo>
                        <a:pt x="635038" y="488412"/>
                        <a:pt x="634720" y="488769"/>
                        <a:pt x="634410" y="489106"/>
                      </a:cubicBezTo>
                      <a:cubicBezTo>
                        <a:pt x="636754" y="488788"/>
                        <a:pt x="639191" y="488816"/>
                        <a:pt x="641732" y="489172"/>
                      </a:cubicBezTo>
                      <a:cubicBezTo>
                        <a:pt x="645556" y="489706"/>
                        <a:pt x="648481" y="492331"/>
                        <a:pt x="649756" y="496371"/>
                      </a:cubicBezTo>
                      <a:cubicBezTo>
                        <a:pt x="650693" y="499343"/>
                        <a:pt x="649606" y="501846"/>
                        <a:pt x="646522" y="503805"/>
                      </a:cubicBezTo>
                      <a:lnTo>
                        <a:pt x="646335" y="503927"/>
                      </a:lnTo>
                      <a:cubicBezTo>
                        <a:pt x="646203" y="504011"/>
                        <a:pt x="646072" y="504095"/>
                        <a:pt x="645959" y="504189"/>
                      </a:cubicBezTo>
                      <a:cubicBezTo>
                        <a:pt x="645660" y="504517"/>
                        <a:pt x="645341" y="504817"/>
                        <a:pt x="645013" y="505089"/>
                      </a:cubicBezTo>
                      <a:cubicBezTo>
                        <a:pt x="645060" y="505202"/>
                        <a:pt x="645106" y="505333"/>
                        <a:pt x="645144" y="505455"/>
                      </a:cubicBezTo>
                      <a:cubicBezTo>
                        <a:pt x="645172" y="505530"/>
                        <a:pt x="645181" y="505595"/>
                        <a:pt x="645200" y="505670"/>
                      </a:cubicBezTo>
                      <a:cubicBezTo>
                        <a:pt x="645200" y="505670"/>
                        <a:pt x="644647" y="505886"/>
                        <a:pt x="644647" y="505886"/>
                      </a:cubicBezTo>
                      <a:lnTo>
                        <a:pt x="645228" y="505811"/>
                      </a:lnTo>
                      <a:cubicBezTo>
                        <a:pt x="645266" y="505970"/>
                        <a:pt x="645313" y="506120"/>
                        <a:pt x="645331" y="506280"/>
                      </a:cubicBezTo>
                      <a:cubicBezTo>
                        <a:pt x="645350" y="506364"/>
                        <a:pt x="645360" y="506448"/>
                        <a:pt x="645360" y="506533"/>
                      </a:cubicBezTo>
                      <a:lnTo>
                        <a:pt x="644787" y="506683"/>
                      </a:lnTo>
                      <a:lnTo>
                        <a:pt x="645378" y="506711"/>
                      </a:lnTo>
                      <a:cubicBezTo>
                        <a:pt x="645388" y="506833"/>
                        <a:pt x="645406" y="506964"/>
                        <a:pt x="645406" y="507086"/>
                      </a:cubicBezTo>
                      <a:cubicBezTo>
                        <a:pt x="645406" y="507170"/>
                        <a:pt x="645406" y="507264"/>
                        <a:pt x="645397" y="507348"/>
                      </a:cubicBezTo>
                      <a:lnTo>
                        <a:pt x="645397" y="507536"/>
                      </a:lnTo>
                      <a:cubicBezTo>
                        <a:pt x="645388" y="507639"/>
                        <a:pt x="645388" y="507751"/>
                        <a:pt x="645378" y="507864"/>
                      </a:cubicBezTo>
                      <a:cubicBezTo>
                        <a:pt x="645369" y="507958"/>
                        <a:pt x="645350" y="508051"/>
                        <a:pt x="645341" y="508145"/>
                      </a:cubicBezTo>
                      <a:lnTo>
                        <a:pt x="645322" y="508314"/>
                      </a:lnTo>
                      <a:cubicBezTo>
                        <a:pt x="645303" y="508417"/>
                        <a:pt x="645294" y="508520"/>
                        <a:pt x="645275" y="508614"/>
                      </a:cubicBezTo>
                      <a:cubicBezTo>
                        <a:pt x="645266" y="508717"/>
                        <a:pt x="645238" y="508811"/>
                        <a:pt x="645219" y="508914"/>
                      </a:cubicBezTo>
                      <a:lnTo>
                        <a:pt x="644610" y="508942"/>
                      </a:lnTo>
                      <a:lnTo>
                        <a:pt x="645181" y="509064"/>
                      </a:lnTo>
                      <a:cubicBezTo>
                        <a:pt x="645163" y="509148"/>
                        <a:pt x="645144" y="509233"/>
                        <a:pt x="645125" y="509317"/>
                      </a:cubicBezTo>
                      <a:cubicBezTo>
                        <a:pt x="645088" y="509457"/>
                        <a:pt x="645050" y="509589"/>
                        <a:pt x="645013" y="509720"/>
                      </a:cubicBezTo>
                      <a:lnTo>
                        <a:pt x="644947" y="509954"/>
                      </a:lnTo>
                      <a:cubicBezTo>
                        <a:pt x="644891" y="510133"/>
                        <a:pt x="644835" y="510292"/>
                        <a:pt x="644778" y="510461"/>
                      </a:cubicBezTo>
                      <a:lnTo>
                        <a:pt x="644188" y="510376"/>
                      </a:lnTo>
                      <a:lnTo>
                        <a:pt x="644741" y="510564"/>
                      </a:lnTo>
                      <a:lnTo>
                        <a:pt x="644713" y="510657"/>
                      </a:lnTo>
                      <a:cubicBezTo>
                        <a:pt x="644244" y="511942"/>
                        <a:pt x="644150" y="513123"/>
                        <a:pt x="644431" y="514238"/>
                      </a:cubicBezTo>
                      <a:cubicBezTo>
                        <a:pt x="645828" y="513039"/>
                        <a:pt x="647919" y="512757"/>
                        <a:pt x="650047" y="513564"/>
                      </a:cubicBezTo>
                      <a:cubicBezTo>
                        <a:pt x="651444" y="514098"/>
                        <a:pt x="652550" y="514379"/>
                        <a:pt x="653628" y="514491"/>
                      </a:cubicBezTo>
                      <a:lnTo>
                        <a:pt x="653740" y="514510"/>
                      </a:lnTo>
                      <a:cubicBezTo>
                        <a:pt x="654181" y="514548"/>
                        <a:pt x="654546" y="514613"/>
                        <a:pt x="654893" y="514707"/>
                      </a:cubicBezTo>
                      <a:cubicBezTo>
                        <a:pt x="655258" y="514810"/>
                        <a:pt x="655587" y="514942"/>
                        <a:pt x="655905" y="515110"/>
                      </a:cubicBezTo>
                      <a:cubicBezTo>
                        <a:pt x="656627" y="515495"/>
                        <a:pt x="657209" y="516020"/>
                        <a:pt x="657658" y="516676"/>
                      </a:cubicBezTo>
                      <a:cubicBezTo>
                        <a:pt x="658043" y="517257"/>
                        <a:pt x="658408" y="518082"/>
                        <a:pt x="658483" y="519169"/>
                      </a:cubicBezTo>
                      <a:cubicBezTo>
                        <a:pt x="659271" y="517763"/>
                        <a:pt x="660443" y="516451"/>
                        <a:pt x="662167" y="514726"/>
                      </a:cubicBezTo>
                      <a:cubicBezTo>
                        <a:pt x="662420" y="514463"/>
                        <a:pt x="662702" y="514229"/>
                        <a:pt x="663020" y="513995"/>
                      </a:cubicBezTo>
                      <a:cubicBezTo>
                        <a:pt x="664099" y="513217"/>
                        <a:pt x="665317" y="512804"/>
                        <a:pt x="666555" y="512804"/>
                      </a:cubicBezTo>
                      <a:cubicBezTo>
                        <a:pt x="669310" y="512804"/>
                        <a:pt x="671532" y="514820"/>
                        <a:pt x="671963" y="517697"/>
                      </a:cubicBezTo>
                      <a:cubicBezTo>
                        <a:pt x="672001" y="517941"/>
                        <a:pt x="672029" y="518100"/>
                        <a:pt x="672048" y="518213"/>
                      </a:cubicBezTo>
                      <a:cubicBezTo>
                        <a:pt x="672395" y="518344"/>
                        <a:pt x="672948" y="518588"/>
                        <a:pt x="673529" y="519010"/>
                      </a:cubicBezTo>
                      <a:cubicBezTo>
                        <a:pt x="673707" y="519132"/>
                        <a:pt x="673866" y="519272"/>
                        <a:pt x="674035" y="519422"/>
                      </a:cubicBezTo>
                      <a:cubicBezTo>
                        <a:pt x="674110" y="519488"/>
                        <a:pt x="674185" y="519563"/>
                        <a:pt x="674260" y="519638"/>
                      </a:cubicBezTo>
                      <a:cubicBezTo>
                        <a:pt x="674335" y="519713"/>
                        <a:pt x="674410" y="519788"/>
                        <a:pt x="674476" y="519872"/>
                      </a:cubicBezTo>
                      <a:cubicBezTo>
                        <a:pt x="674607" y="520032"/>
                        <a:pt x="674738" y="520210"/>
                        <a:pt x="674851" y="520397"/>
                      </a:cubicBezTo>
                      <a:cubicBezTo>
                        <a:pt x="674888" y="520453"/>
                        <a:pt x="674916" y="520510"/>
                        <a:pt x="674954" y="520575"/>
                      </a:cubicBezTo>
                      <a:cubicBezTo>
                        <a:pt x="675085" y="520810"/>
                        <a:pt x="675188" y="521054"/>
                        <a:pt x="675263" y="521297"/>
                      </a:cubicBezTo>
                      <a:lnTo>
                        <a:pt x="675291" y="521391"/>
                      </a:lnTo>
                      <a:cubicBezTo>
                        <a:pt x="675394" y="521738"/>
                        <a:pt x="675441" y="522047"/>
                        <a:pt x="675460" y="522347"/>
                      </a:cubicBezTo>
                      <a:cubicBezTo>
                        <a:pt x="675479" y="522609"/>
                        <a:pt x="675469" y="522891"/>
                        <a:pt x="675423" y="523200"/>
                      </a:cubicBezTo>
                      <a:lnTo>
                        <a:pt x="675394" y="523359"/>
                      </a:lnTo>
                      <a:cubicBezTo>
                        <a:pt x="675348" y="523641"/>
                        <a:pt x="675273" y="523875"/>
                        <a:pt x="675188" y="524109"/>
                      </a:cubicBezTo>
                      <a:lnTo>
                        <a:pt x="675151" y="524203"/>
                      </a:lnTo>
                      <a:cubicBezTo>
                        <a:pt x="674925" y="524747"/>
                        <a:pt x="674569" y="525262"/>
                        <a:pt x="674091" y="525741"/>
                      </a:cubicBezTo>
                      <a:cubicBezTo>
                        <a:pt x="673641" y="526191"/>
                        <a:pt x="673088" y="526594"/>
                        <a:pt x="672460" y="526950"/>
                      </a:cubicBezTo>
                      <a:cubicBezTo>
                        <a:pt x="669507" y="528581"/>
                        <a:pt x="666976" y="529725"/>
                        <a:pt x="664192" y="529959"/>
                      </a:cubicBezTo>
                      <a:cubicBezTo>
                        <a:pt x="664024" y="529978"/>
                        <a:pt x="663846" y="529996"/>
                        <a:pt x="663677" y="529996"/>
                      </a:cubicBezTo>
                      <a:cubicBezTo>
                        <a:pt x="663667" y="530015"/>
                        <a:pt x="663648" y="530034"/>
                        <a:pt x="663639" y="530053"/>
                      </a:cubicBezTo>
                      <a:cubicBezTo>
                        <a:pt x="662908" y="531290"/>
                        <a:pt x="661698" y="532293"/>
                        <a:pt x="660086" y="532996"/>
                      </a:cubicBezTo>
                      <a:lnTo>
                        <a:pt x="659561" y="533221"/>
                      </a:lnTo>
                      <a:cubicBezTo>
                        <a:pt x="657715" y="534027"/>
                        <a:pt x="655418" y="535030"/>
                        <a:pt x="652990" y="535687"/>
                      </a:cubicBezTo>
                      <a:lnTo>
                        <a:pt x="651143" y="536193"/>
                      </a:lnTo>
                      <a:cubicBezTo>
                        <a:pt x="646128" y="537496"/>
                        <a:pt x="641797" y="538621"/>
                        <a:pt x="638779" y="542445"/>
                      </a:cubicBezTo>
                      <a:cubicBezTo>
                        <a:pt x="637963" y="543477"/>
                        <a:pt x="635517" y="546551"/>
                        <a:pt x="631833" y="546551"/>
                      </a:cubicBezTo>
                      <a:cubicBezTo>
                        <a:pt x="630408" y="546551"/>
                        <a:pt x="628289" y="546073"/>
                        <a:pt x="626283" y="543786"/>
                      </a:cubicBezTo>
                      <a:cubicBezTo>
                        <a:pt x="624455" y="541714"/>
                        <a:pt x="623658" y="539202"/>
                        <a:pt x="623968" y="536615"/>
                      </a:cubicBezTo>
                      <a:cubicBezTo>
                        <a:pt x="621962" y="537608"/>
                        <a:pt x="619899" y="538143"/>
                        <a:pt x="618043" y="538133"/>
                      </a:cubicBezTo>
                      <a:lnTo>
                        <a:pt x="617678" y="538133"/>
                      </a:lnTo>
                      <a:cubicBezTo>
                        <a:pt x="614041" y="538133"/>
                        <a:pt x="611069" y="539839"/>
                        <a:pt x="607629" y="541808"/>
                      </a:cubicBezTo>
                      <a:cubicBezTo>
                        <a:pt x="601067" y="545576"/>
                        <a:pt x="599220" y="548595"/>
                        <a:pt x="600045" y="554247"/>
                      </a:cubicBezTo>
                      <a:cubicBezTo>
                        <a:pt x="600579" y="557876"/>
                        <a:pt x="598526" y="561428"/>
                        <a:pt x="595179" y="562703"/>
                      </a:cubicBezTo>
                      <a:cubicBezTo>
                        <a:pt x="593717" y="563266"/>
                        <a:pt x="592246" y="563875"/>
                        <a:pt x="590811" y="564475"/>
                      </a:cubicBezTo>
                      <a:lnTo>
                        <a:pt x="589874" y="564878"/>
                      </a:lnTo>
                      <a:cubicBezTo>
                        <a:pt x="587999" y="565656"/>
                        <a:pt x="586106" y="565862"/>
                        <a:pt x="584456" y="565928"/>
                      </a:cubicBezTo>
                      <a:cubicBezTo>
                        <a:pt x="583950" y="567681"/>
                        <a:pt x="582478" y="568965"/>
                        <a:pt x="580612" y="569247"/>
                      </a:cubicBezTo>
                      <a:cubicBezTo>
                        <a:pt x="579759" y="569350"/>
                        <a:pt x="578916" y="569321"/>
                        <a:pt x="578250" y="569247"/>
                      </a:cubicBezTo>
                      <a:lnTo>
                        <a:pt x="577903" y="569218"/>
                      </a:lnTo>
                      <a:cubicBezTo>
                        <a:pt x="577660" y="569190"/>
                        <a:pt x="577416" y="569190"/>
                        <a:pt x="577191" y="569190"/>
                      </a:cubicBezTo>
                      <a:cubicBezTo>
                        <a:pt x="575307" y="569190"/>
                        <a:pt x="574969" y="569368"/>
                        <a:pt x="574885" y="571524"/>
                      </a:cubicBezTo>
                      <a:cubicBezTo>
                        <a:pt x="574847" y="573099"/>
                        <a:pt x="574210" y="574365"/>
                        <a:pt x="573750" y="575293"/>
                      </a:cubicBezTo>
                      <a:lnTo>
                        <a:pt x="573638" y="575527"/>
                      </a:lnTo>
                      <a:cubicBezTo>
                        <a:pt x="573535" y="575733"/>
                        <a:pt x="573432" y="575940"/>
                        <a:pt x="573366" y="576155"/>
                      </a:cubicBezTo>
                      <a:cubicBezTo>
                        <a:pt x="572288" y="579680"/>
                        <a:pt x="569326" y="581227"/>
                        <a:pt x="567366" y="582248"/>
                      </a:cubicBezTo>
                      <a:cubicBezTo>
                        <a:pt x="566767" y="582548"/>
                        <a:pt x="566307" y="582811"/>
                        <a:pt x="566035" y="582989"/>
                      </a:cubicBezTo>
                      <a:cubicBezTo>
                        <a:pt x="565642" y="585361"/>
                        <a:pt x="565135" y="587854"/>
                        <a:pt x="563823" y="590207"/>
                      </a:cubicBezTo>
                      <a:cubicBezTo>
                        <a:pt x="562726" y="592185"/>
                        <a:pt x="560608" y="593582"/>
                        <a:pt x="558293" y="593835"/>
                      </a:cubicBezTo>
                      <a:cubicBezTo>
                        <a:pt x="557636" y="593919"/>
                        <a:pt x="556933" y="593891"/>
                        <a:pt x="556314" y="593769"/>
                      </a:cubicBezTo>
                      <a:cubicBezTo>
                        <a:pt x="556277" y="594088"/>
                        <a:pt x="556258" y="594369"/>
                        <a:pt x="556258" y="594594"/>
                      </a:cubicBezTo>
                      <a:cubicBezTo>
                        <a:pt x="556249" y="595016"/>
                        <a:pt x="556296" y="595147"/>
                        <a:pt x="556296" y="595147"/>
                      </a:cubicBezTo>
                      <a:cubicBezTo>
                        <a:pt x="556465" y="595429"/>
                        <a:pt x="556643" y="595776"/>
                        <a:pt x="556840" y="596197"/>
                      </a:cubicBezTo>
                      <a:lnTo>
                        <a:pt x="556943" y="596413"/>
                      </a:lnTo>
                      <a:cubicBezTo>
                        <a:pt x="557093" y="596760"/>
                        <a:pt x="557224" y="597107"/>
                        <a:pt x="557336" y="597453"/>
                      </a:cubicBezTo>
                      <a:lnTo>
                        <a:pt x="557374" y="597575"/>
                      </a:lnTo>
                      <a:cubicBezTo>
                        <a:pt x="557496" y="597969"/>
                        <a:pt x="557580" y="598297"/>
                        <a:pt x="557645" y="598616"/>
                      </a:cubicBezTo>
                      <a:lnTo>
                        <a:pt x="557674" y="598728"/>
                      </a:lnTo>
                      <a:cubicBezTo>
                        <a:pt x="557739" y="599066"/>
                        <a:pt x="557786" y="599403"/>
                        <a:pt x="557824" y="599741"/>
                      </a:cubicBezTo>
                      <a:lnTo>
                        <a:pt x="557842" y="599956"/>
                      </a:lnTo>
                      <a:cubicBezTo>
                        <a:pt x="557871" y="600284"/>
                        <a:pt x="557889" y="600612"/>
                        <a:pt x="557889" y="600931"/>
                      </a:cubicBezTo>
                      <a:lnTo>
                        <a:pt x="557889" y="601053"/>
                      </a:lnTo>
                      <a:cubicBezTo>
                        <a:pt x="557889" y="601353"/>
                        <a:pt x="557880" y="601653"/>
                        <a:pt x="557852" y="601944"/>
                      </a:cubicBezTo>
                      <a:lnTo>
                        <a:pt x="557852" y="602094"/>
                      </a:lnTo>
                      <a:cubicBezTo>
                        <a:pt x="557833" y="602403"/>
                        <a:pt x="557805" y="602703"/>
                        <a:pt x="557767" y="603003"/>
                      </a:cubicBezTo>
                      <a:lnTo>
                        <a:pt x="557749" y="603181"/>
                      </a:lnTo>
                      <a:cubicBezTo>
                        <a:pt x="557636" y="604053"/>
                        <a:pt x="557468" y="604887"/>
                        <a:pt x="557299" y="605731"/>
                      </a:cubicBezTo>
                      <a:cubicBezTo>
                        <a:pt x="557036" y="607006"/>
                        <a:pt x="556802" y="608159"/>
                        <a:pt x="556877" y="609096"/>
                      </a:cubicBezTo>
                      <a:cubicBezTo>
                        <a:pt x="557158" y="612527"/>
                        <a:pt x="554468" y="615105"/>
                        <a:pt x="552096" y="616970"/>
                      </a:cubicBezTo>
                      <a:cubicBezTo>
                        <a:pt x="551646" y="617327"/>
                        <a:pt x="551205" y="617655"/>
                        <a:pt x="550756" y="617983"/>
                      </a:cubicBezTo>
                      <a:cubicBezTo>
                        <a:pt x="550306" y="618311"/>
                        <a:pt x="549865" y="618630"/>
                        <a:pt x="549424" y="618939"/>
                      </a:cubicBezTo>
                      <a:lnTo>
                        <a:pt x="548590" y="619539"/>
                      </a:lnTo>
                      <a:cubicBezTo>
                        <a:pt x="548328" y="619726"/>
                        <a:pt x="548075" y="619914"/>
                        <a:pt x="547831" y="620101"/>
                      </a:cubicBezTo>
                      <a:cubicBezTo>
                        <a:pt x="545956" y="621498"/>
                        <a:pt x="544016" y="622661"/>
                        <a:pt x="542131" y="623795"/>
                      </a:cubicBezTo>
                      <a:lnTo>
                        <a:pt x="542047" y="623842"/>
                      </a:lnTo>
                      <a:cubicBezTo>
                        <a:pt x="538419" y="626017"/>
                        <a:pt x="535045" y="628051"/>
                        <a:pt x="532879" y="631257"/>
                      </a:cubicBezTo>
                      <a:cubicBezTo>
                        <a:pt x="531267" y="633647"/>
                        <a:pt x="528830" y="634885"/>
                        <a:pt x="526870" y="635869"/>
                      </a:cubicBezTo>
                      <a:lnTo>
                        <a:pt x="526345" y="636131"/>
                      </a:lnTo>
                      <a:cubicBezTo>
                        <a:pt x="515424" y="641681"/>
                        <a:pt x="513662" y="645177"/>
                        <a:pt x="515874" y="656923"/>
                      </a:cubicBezTo>
                      <a:cubicBezTo>
                        <a:pt x="516989" y="662791"/>
                        <a:pt x="518499" y="668632"/>
                        <a:pt x="519970" y="674069"/>
                      </a:cubicBezTo>
                      <a:cubicBezTo>
                        <a:pt x="521583" y="680030"/>
                        <a:pt x="520552" y="685646"/>
                        <a:pt x="516821" y="691233"/>
                      </a:cubicBezTo>
                      <a:cubicBezTo>
                        <a:pt x="514665" y="694485"/>
                        <a:pt x="512096" y="694973"/>
                        <a:pt x="510756" y="694973"/>
                      </a:cubicBezTo>
                      <a:cubicBezTo>
                        <a:pt x="508609" y="694973"/>
                        <a:pt x="506650" y="693810"/>
                        <a:pt x="505384" y="691767"/>
                      </a:cubicBezTo>
                      <a:cubicBezTo>
                        <a:pt x="505009" y="691148"/>
                        <a:pt x="504625" y="690530"/>
                        <a:pt x="504231" y="689911"/>
                      </a:cubicBezTo>
                      <a:lnTo>
                        <a:pt x="503716" y="689086"/>
                      </a:lnTo>
                      <a:cubicBezTo>
                        <a:pt x="499544" y="682496"/>
                        <a:pt x="494801" y="675025"/>
                        <a:pt x="496291" y="665247"/>
                      </a:cubicBezTo>
                      <a:cubicBezTo>
                        <a:pt x="496170" y="664057"/>
                        <a:pt x="493817" y="659632"/>
                        <a:pt x="492204" y="657739"/>
                      </a:cubicBezTo>
                      <a:cubicBezTo>
                        <a:pt x="490704" y="658245"/>
                        <a:pt x="489167" y="658507"/>
                        <a:pt x="487611" y="658507"/>
                      </a:cubicBezTo>
                      <a:cubicBezTo>
                        <a:pt x="486898" y="658507"/>
                        <a:pt x="486149" y="658442"/>
                        <a:pt x="485324" y="658320"/>
                      </a:cubicBezTo>
                      <a:cubicBezTo>
                        <a:pt x="482586" y="657907"/>
                        <a:pt x="480046" y="656820"/>
                        <a:pt x="477815" y="655864"/>
                      </a:cubicBezTo>
                      <a:cubicBezTo>
                        <a:pt x="474721" y="654523"/>
                        <a:pt x="471844" y="653361"/>
                        <a:pt x="469200" y="653989"/>
                      </a:cubicBezTo>
                      <a:cubicBezTo>
                        <a:pt x="467438" y="654430"/>
                        <a:pt x="465629" y="654467"/>
                        <a:pt x="463885" y="654495"/>
                      </a:cubicBezTo>
                      <a:lnTo>
                        <a:pt x="463613" y="654495"/>
                      </a:lnTo>
                      <a:cubicBezTo>
                        <a:pt x="462235" y="654505"/>
                        <a:pt x="460941" y="654523"/>
                        <a:pt x="459854" y="654748"/>
                      </a:cubicBezTo>
                      <a:cubicBezTo>
                        <a:pt x="458879" y="654964"/>
                        <a:pt x="458748" y="654992"/>
                        <a:pt x="458476" y="656295"/>
                      </a:cubicBezTo>
                      <a:cubicBezTo>
                        <a:pt x="457398" y="661320"/>
                        <a:pt x="453658" y="664563"/>
                        <a:pt x="448943" y="664563"/>
                      </a:cubicBezTo>
                      <a:cubicBezTo>
                        <a:pt x="446121" y="664563"/>
                        <a:pt x="443262" y="663335"/>
                        <a:pt x="440909" y="661104"/>
                      </a:cubicBezTo>
                      <a:cubicBezTo>
                        <a:pt x="439831" y="660073"/>
                        <a:pt x="439446" y="659885"/>
                        <a:pt x="439362" y="659857"/>
                      </a:cubicBezTo>
                      <a:cubicBezTo>
                        <a:pt x="439334" y="659867"/>
                        <a:pt x="439118" y="659923"/>
                        <a:pt x="438790" y="660101"/>
                      </a:cubicBezTo>
                      <a:cubicBezTo>
                        <a:pt x="436887" y="661132"/>
                        <a:pt x="433888" y="660964"/>
                        <a:pt x="431966" y="659829"/>
                      </a:cubicBezTo>
                      <a:cubicBezTo>
                        <a:pt x="430822" y="659145"/>
                        <a:pt x="429810" y="658826"/>
                        <a:pt x="428788" y="658826"/>
                      </a:cubicBezTo>
                      <a:cubicBezTo>
                        <a:pt x="426613" y="658826"/>
                        <a:pt x="424223" y="660373"/>
                        <a:pt x="421692" y="662013"/>
                      </a:cubicBezTo>
                      <a:lnTo>
                        <a:pt x="420389" y="662857"/>
                      </a:lnTo>
                      <a:cubicBezTo>
                        <a:pt x="419845" y="663204"/>
                        <a:pt x="419348" y="663579"/>
                        <a:pt x="418748" y="664038"/>
                      </a:cubicBezTo>
                      <a:cubicBezTo>
                        <a:pt x="416920" y="665444"/>
                        <a:pt x="414652" y="667188"/>
                        <a:pt x="411258" y="667516"/>
                      </a:cubicBezTo>
                      <a:cubicBezTo>
                        <a:pt x="409440" y="667675"/>
                        <a:pt x="407209" y="668275"/>
                        <a:pt x="406084" y="671425"/>
                      </a:cubicBezTo>
                      <a:cubicBezTo>
                        <a:pt x="405990" y="671697"/>
                        <a:pt x="405896" y="671978"/>
                        <a:pt x="405821" y="672278"/>
                      </a:cubicBezTo>
                      <a:cubicBezTo>
                        <a:pt x="405718" y="672672"/>
                        <a:pt x="405643" y="673009"/>
                        <a:pt x="405587" y="673375"/>
                      </a:cubicBezTo>
                      <a:lnTo>
                        <a:pt x="405568" y="673478"/>
                      </a:lnTo>
                      <a:cubicBezTo>
                        <a:pt x="405381" y="674706"/>
                        <a:pt x="405184" y="675859"/>
                        <a:pt x="404969" y="677003"/>
                      </a:cubicBezTo>
                      <a:lnTo>
                        <a:pt x="404940" y="677134"/>
                      </a:lnTo>
                      <a:cubicBezTo>
                        <a:pt x="403694" y="683893"/>
                        <a:pt x="402006" y="690558"/>
                        <a:pt x="400365" y="696998"/>
                      </a:cubicBezTo>
                      <a:lnTo>
                        <a:pt x="399981" y="698507"/>
                      </a:lnTo>
                      <a:cubicBezTo>
                        <a:pt x="398594" y="703972"/>
                        <a:pt x="398753" y="710009"/>
                        <a:pt x="399081" y="716777"/>
                      </a:cubicBezTo>
                      <a:cubicBezTo>
                        <a:pt x="399259" y="720808"/>
                        <a:pt x="401387" y="724061"/>
                        <a:pt x="403646" y="727501"/>
                      </a:cubicBezTo>
                      <a:cubicBezTo>
                        <a:pt x="403909" y="727895"/>
                        <a:pt x="404162" y="728289"/>
                        <a:pt x="404415" y="728682"/>
                      </a:cubicBezTo>
                      <a:lnTo>
                        <a:pt x="404472" y="728776"/>
                      </a:lnTo>
                      <a:cubicBezTo>
                        <a:pt x="404875" y="729395"/>
                        <a:pt x="405297" y="730070"/>
                        <a:pt x="405709" y="730764"/>
                      </a:cubicBezTo>
                      <a:lnTo>
                        <a:pt x="405774" y="730867"/>
                      </a:lnTo>
                      <a:cubicBezTo>
                        <a:pt x="406674" y="732395"/>
                        <a:pt x="407340" y="733726"/>
                        <a:pt x="407874" y="735047"/>
                      </a:cubicBezTo>
                      <a:cubicBezTo>
                        <a:pt x="408062" y="735291"/>
                        <a:pt x="409449" y="735825"/>
                        <a:pt x="410115" y="736079"/>
                      </a:cubicBezTo>
                      <a:cubicBezTo>
                        <a:pt x="411989" y="736810"/>
                        <a:pt x="414324" y="737710"/>
                        <a:pt x="416152" y="739781"/>
                      </a:cubicBezTo>
                      <a:cubicBezTo>
                        <a:pt x="416208" y="739838"/>
                        <a:pt x="416236" y="739875"/>
                        <a:pt x="416264" y="739894"/>
                      </a:cubicBezTo>
                      <a:cubicBezTo>
                        <a:pt x="416826" y="739856"/>
                        <a:pt x="417970" y="739341"/>
                        <a:pt x="418739" y="738994"/>
                      </a:cubicBezTo>
                      <a:cubicBezTo>
                        <a:pt x="419573" y="738610"/>
                        <a:pt x="420548" y="738169"/>
                        <a:pt x="421523" y="737879"/>
                      </a:cubicBezTo>
                      <a:cubicBezTo>
                        <a:pt x="421823" y="737794"/>
                        <a:pt x="422123" y="737682"/>
                        <a:pt x="422432" y="737579"/>
                      </a:cubicBezTo>
                      <a:lnTo>
                        <a:pt x="423004" y="737382"/>
                      </a:lnTo>
                      <a:cubicBezTo>
                        <a:pt x="424757" y="736763"/>
                        <a:pt x="426698" y="736088"/>
                        <a:pt x="428900" y="736088"/>
                      </a:cubicBezTo>
                      <a:cubicBezTo>
                        <a:pt x="430354" y="736088"/>
                        <a:pt x="431732" y="736397"/>
                        <a:pt x="433025" y="736988"/>
                      </a:cubicBezTo>
                      <a:cubicBezTo>
                        <a:pt x="435500" y="734007"/>
                        <a:pt x="438200" y="730642"/>
                        <a:pt x="438968" y="726658"/>
                      </a:cubicBezTo>
                      <a:cubicBezTo>
                        <a:pt x="439812" y="722252"/>
                        <a:pt x="442015" y="719149"/>
                        <a:pt x="445502" y="717443"/>
                      </a:cubicBezTo>
                      <a:cubicBezTo>
                        <a:pt x="445886" y="717255"/>
                        <a:pt x="446308" y="717077"/>
                        <a:pt x="446740" y="716918"/>
                      </a:cubicBezTo>
                      <a:lnTo>
                        <a:pt x="446852" y="716880"/>
                      </a:lnTo>
                      <a:cubicBezTo>
                        <a:pt x="447218" y="716759"/>
                        <a:pt x="447592" y="716646"/>
                        <a:pt x="447977" y="716543"/>
                      </a:cubicBezTo>
                      <a:cubicBezTo>
                        <a:pt x="448089" y="716515"/>
                        <a:pt x="448211" y="716487"/>
                        <a:pt x="448324" y="716458"/>
                      </a:cubicBezTo>
                      <a:cubicBezTo>
                        <a:pt x="448652" y="716383"/>
                        <a:pt x="448989" y="716318"/>
                        <a:pt x="449336" y="716262"/>
                      </a:cubicBezTo>
                      <a:lnTo>
                        <a:pt x="449711" y="716196"/>
                      </a:lnTo>
                      <a:cubicBezTo>
                        <a:pt x="450170" y="716130"/>
                        <a:pt x="450630" y="716074"/>
                        <a:pt x="451117" y="716046"/>
                      </a:cubicBezTo>
                      <a:lnTo>
                        <a:pt x="451455" y="716009"/>
                      </a:lnTo>
                      <a:cubicBezTo>
                        <a:pt x="452805" y="715887"/>
                        <a:pt x="454173" y="715596"/>
                        <a:pt x="455833" y="715221"/>
                      </a:cubicBezTo>
                      <a:lnTo>
                        <a:pt x="455964" y="715193"/>
                      </a:lnTo>
                      <a:cubicBezTo>
                        <a:pt x="458195" y="714715"/>
                        <a:pt x="460510" y="714209"/>
                        <a:pt x="463041" y="714209"/>
                      </a:cubicBezTo>
                      <a:cubicBezTo>
                        <a:pt x="463322" y="714209"/>
                        <a:pt x="463613" y="714209"/>
                        <a:pt x="463894" y="714227"/>
                      </a:cubicBezTo>
                      <a:cubicBezTo>
                        <a:pt x="467841" y="714406"/>
                        <a:pt x="470756" y="716055"/>
                        <a:pt x="471900" y="718746"/>
                      </a:cubicBezTo>
                      <a:cubicBezTo>
                        <a:pt x="472378" y="719908"/>
                        <a:pt x="473175" y="722983"/>
                        <a:pt x="470147" y="726404"/>
                      </a:cubicBezTo>
                      <a:cubicBezTo>
                        <a:pt x="469022" y="727689"/>
                        <a:pt x="468113" y="728954"/>
                        <a:pt x="467381" y="730285"/>
                      </a:cubicBezTo>
                      <a:cubicBezTo>
                        <a:pt x="467203" y="730623"/>
                        <a:pt x="467035" y="730960"/>
                        <a:pt x="466875" y="731298"/>
                      </a:cubicBezTo>
                      <a:lnTo>
                        <a:pt x="466781" y="731513"/>
                      </a:lnTo>
                      <a:cubicBezTo>
                        <a:pt x="466622" y="731870"/>
                        <a:pt x="466491" y="732198"/>
                        <a:pt x="466369" y="732526"/>
                      </a:cubicBezTo>
                      <a:lnTo>
                        <a:pt x="466294" y="732741"/>
                      </a:lnTo>
                      <a:cubicBezTo>
                        <a:pt x="466097" y="733313"/>
                        <a:pt x="465929" y="733923"/>
                        <a:pt x="465797" y="734560"/>
                      </a:cubicBezTo>
                      <a:cubicBezTo>
                        <a:pt x="465525" y="735863"/>
                        <a:pt x="465413" y="737166"/>
                        <a:pt x="465450" y="738535"/>
                      </a:cubicBezTo>
                      <a:cubicBezTo>
                        <a:pt x="465535" y="742388"/>
                        <a:pt x="463022" y="744590"/>
                        <a:pt x="461363" y="746043"/>
                      </a:cubicBezTo>
                      <a:cubicBezTo>
                        <a:pt x="460416" y="746868"/>
                        <a:pt x="459751" y="747478"/>
                        <a:pt x="459695" y="747946"/>
                      </a:cubicBezTo>
                      <a:cubicBezTo>
                        <a:pt x="459601" y="748696"/>
                        <a:pt x="459610" y="749465"/>
                        <a:pt x="459610" y="750243"/>
                      </a:cubicBezTo>
                      <a:cubicBezTo>
                        <a:pt x="459620" y="752193"/>
                        <a:pt x="459629" y="754780"/>
                        <a:pt x="458457" y="757217"/>
                      </a:cubicBezTo>
                      <a:cubicBezTo>
                        <a:pt x="458682" y="757236"/>
                        <a:pt x="458917" y="757236"/>
                        <a:pt x="459151" y="757236"/>
                      </a:cubicBezTo>
                      <a:cubicBezTo>
                        <a:pt x="461223" y="757236"/>
                        <a:pt x="463444" y="756814"/>
                        <a:pt x="465413" y="756439"/>
                      </a:cubicBezTo>
                      <a:cubicBezTo>
                        <a:pt x="467232" y="756083"/>
                        <a:pt x="469031" y="755905"/>
                        <a:pt x="470822" y="755905"/>
                      </a:cubicBezTo>
                      <a:cubicBezTo>
                        <a:pt x="477534" y="755905"/>
                        <a:pt x="483252" y="758202"/>
                        <a:pt x="489504" y="760967"/>
                      </a:cubicBezTo>
                      <a:cubicBezTo>
                        <a:pt x="490554" y="761436"/>
                        <a:pt x="491407" y="762073"/>
                        <a:pt x="492045" y="762879"/>
                      </a:cubicBezTo>
                      <a:lnTo>
                        <a:pt x="492148" y="763020"/>
                      </a:lnTo>
                      <a:cubicBezTo>
                        <a:pt x="492289" y="763217"/>
                        <a:pt x="492420" y="763414"/>
                        <a:pt x="492532" y="763611"/>
                      </a:cubicBezTo>
                      <a:lnTo>
                        <a:pt x="492579" y="763695"/>
                      </a:lnTo>
                      <a:cubicBezTo>
                        <a:pt x="492711" y="763920"/>
                        <a:pt x="492814" y="764154"/>
                        <a:pt x="492907" y="764389"/>
                      </a:cubicBezTo>
                      <a:lnTo>
                        <a:pt x="492935" y="764473"/>
                      </a:lnTo>
                      <a:cubicBezTo>
                        <a:pt x="493010" y="764679"/>
                        <a:pt x="493076" y="764876"/>
                        <a:pt x="493132" y="765082"/>
                      </a:cubicBezTo>
                      <a:lnTo>
                        <a:pt x="493170" y="765232"/>
                      </a:lnTo>
                      <a:cubicBezTo>
                        <a:pt x="493226" y="765448"/>
                        <a:pt x="493273" y="765664"/>
                        <a:pt x="493301" y="765870"/>
                      </a:cubicBezTo>
                      <a:cubicBezTo>
                        <a:pt x="493329" y="766114"/>
                        <a:pt x="493357" y="766329"/>
                        <a:pt x="493376" y="766535"/>
                      </a:cubicBezTo>
                      <a:lnTo>
                        <a:pt x="493376" y="766629"/>
                      </a:lnTo>
                      <a:cubicBezTo>
                        <a:pt x="493395" y="766835"/>
                        <a:pt x="493395" y="766995"/>
                        <a:pt x="493395" y="767145"/>
                      </a:cubicBezTo>
                      <a:lnTo>
                        <a:pt x="493395" y="767276"/>
                      </a:lnTo>
                      <a:cubicBezTo>
                        <a:pt x="493386" y="767735"/>
                        <a:pt x="493357" y="768148"/>
                        <a:pt x="493338" y="768467"/>
                      </a:cubicBezTo>
                      <a:cubicBezTo>
                        <a:pt x="492935" y="774278"/>
                        <a:pt x="491370" y="779434"/>
                        <a:pt x="489851" y="784431"/>
                      </a:cubicBezTo>
                      <a:lnTo>
                        <a:pt x="489130" y="786840"/>
                      </a:lnTo>
                      <a:cubicBezTo>
                        <a:pt x="487967" y="790749"/>
                        <a:pt x="490095" y="797264"/>
                        <a:pt x="493873" y="801370"/>
                      </a:cubicBezTo>
                      <a:cubicBezTo>
                        <a:pt x="494154" y="801679"/>
                        <a:pt x="494445" y="801960"/>
                        <a:pt x="494735" y="802232"/>
                      </a:cubicBezTo>
                      <a:cubicBezTo>
                        <a:pt x="495063" y="802532"/>
                        <a:pt x="495363" y="802776"/>
                        <a:pt x="495663" y="803001"/>
                      </a:cubicBezTo>
                      <a:cubicBezTo>
                        <a:pt x="496310" y="803479"/>
                        <a:pt x="496938" y="803845"/>
                        <a:pt x="497557" y="804098"/>
                      </a:cubicBezTo>
                      <a:lnTo>
                        <a:pt x="497744" y="804182"/>
                      </a:lnTo>
                      <a:cubicBezTo>
                        <a:pt x="497866" y="804238"/>
                        <a:pt x="497979" y="804285"/>
                        <a:pt x="498101" y="804323"/>
                      </a:cubicBezTo>
                      <a:cubicBezTo>
                        <a:pt x="499554" y="804773"/>
                        <a:pt x="500707" y="804979"/>
                        <a:pt x="501719" y="804969"/>
                      </a:cubicBezTo>
                      <a:lnTo>
                        <a:pt x="501916" y="804969"/>
                      </a:lnTo>
                      <a:cubicBezTo>
                        <a:pt x="502450" y="804951"/>
                        <a:pt x="502966" y="804876"/>
                        <a:pt x="503491" y="804744"/>
                      </a:cubicBezTo>
                      <a:cubicBezTo>
                        <a:pt x="503781" y="804670"/>
                        <a:pt x="504025" y="804595"/>
                        <a:pt x="504259" y="804501"/>
                      </a:cubicBezTo>
                      <a:cubicBezTo>
                        <a:pt x="504513" y="804398"/>
                        <a:pt x="504775" y="804285"/>
                        <a:pt x="505038" y="804154"/>
                      </a:cubicBezTo>
                      <a:cubicBezTo>
                        <a:pt x="509734" y="801745"/>
                        <a:pt x="513052" y="800723"/>
                        <a:pt x="516146" y="800723"/>
                      </a:cubicBezTo>
                      <a:cubicBezTo>
                        <a:pt x="521067" y="800723"/>
                        <a:pt x="524911" y="803273"/>
                        <a:pt x="529382" y="807425"/>
                      </a:cubicBezTo>
                      <a:cubicBezTo>
                        <a:pt x="530292" y="806188"/>
                        <a:pt x="531473" y="805054"/>
                        <a:pt x="532898" y="804051"/>
                      </a:cubicBezTo>
                      <a:cubicBezTo>
                        <a:pt x="534623" y="802851"/>
                        <a:pt x="535373" y="801717"/>
                        <a:pt x="535785" y="799701"/>
                      </a:cubicBezTo>
                      <a:cubicBezTo>
                        <a:pt x="536376" y="796758"/>
                        <a:pt x="538119" y="794330"/>
                        <a:pt x="540978" y="792483"/>
                      </a:cubicBezTo>
                      <a:lnTo>
                        <a:pt x="541128" y="792389"/>
                      </a:lnTo>
                      <a:cubicBezTo>
                        <a:pt x="541391" y="792221"/>
                        <a:pt x="541653" y="792071"/>
                        <a:pt x="541925" y="791921"/>
                      </a:cubicBezTo>
                      <a:lnTo>
                        <a:pt x="542160" y="791789"/>
                      </a:lnTo>
                      <a:cubicBezTo>
                        <a:pt x="542741" y="791471"/>
                        <a:pt x="543369" y="791171"/>
                        <a:pt x="544025" y="790890"/>
                      </a:cubicBezTo>
                      <a:lnTo>
                        <a:pt x="544241" y="790796"/>
                      </a:lnTo>
                      <a:cubicBezTo>
                        <a:pt x="544541" y="790664"/>
                        <a:pt x="544831" y="790552"/>
                        <a:pt x="545112" y="790439"/>
                      </a:cubicBezTo>
                      <a:cubicBezTo>
                        <a:pt x="545525" y="790280"/>
                        <a:pt x="545947" y="790140"/>
                        <a:pt x="546359" y="789999"/>
                      </a:cubicBezTo>
                      <a:cubicBezTo>
                        <a:pt x="547596" y="789586"/>
                        <a:pt x="548815" y="789258"/>
                        <a:pt x="550127" y="788921"/>
                      </a:cubicBezTo>
                      <a:lnTo>
                        <a:pt x="551056" y="788687"/>
                      </a:lnTo>
                      <a:cubicBezTo>
                        <a:pt x="555302" y="787618"/>
                        <a:pt x="558920" y="786709"/>
                        <a:pt x="561208" y="783531"/>
                      </a:cubicBezTo>
                      <a:cubicBezTo>
                        <a:pt x="562529" y="781693"/>
                        <a:pt x="564620" y="781337"/>
                        <a:pt x="566007" y="781093"/>
                      </a:cubicBezTo>
                      <a:lnTo>
                        <a:pt x="566485" y="781009"/>
                      </a:lnTo>
                      <a:cubicBezTo>
                        <a:pt x="569232" y="780512"/>
                        <a:pt x="571894" y="781637"/>
                        <a:pt x="573263" y="783878"/>
                      </a:cubicBezTo>
                      <a:cubicBezTo>
                        <a:pt x="573535" y="784309"/>
                        <a:pt x="573741" y="784768"/>
                        <a:pt x="573882" y="785246"/>
                      </a:cubicBezTo>
                      <a:cubicBezTo>
                        <a:pt x="574847" y="783699"/>
                        <a:pt x="576085" y="782762"/>
                        <a:pt x="577519" y="782481"/>
                      </a:cubicBezTo>
                      <a:cubicBezTo>
                        <a:pt x="577781" y="782434"/>
                        <a:pt x="578259" y="782387"/>
                        <a:pt x="578503" y="782387"/>
                      </a:cubicBezTo>
                      <a:cubicBezTo>
                        <a:pt x="581184" y="782387"/>
                        <a:pt x="583321" y="784515"/>
                        <a:pt x="583715" y="787505"/>
                      </a:cubicBezTo>
                      <a:cubicBezTo>
                        <a:pt x="584071" y="787580"/>
                        <a:pt x="584418" y="787646"/>
                        <a:pt x="584756" y="787721"/>
                      </a:cubicBezTo>
                      <a:lnTo>
                        <a:pt x="585121" y="787796"/>
                      </a:lnTo>
                      <a:cubicBezTo>
                        <a:pt x="586124" y="788021"/>
                        <a:pt x="587165" y="788237"/>
                        <a:pt x="588093" y="788312"/>
                      </a:cubicBezTo>
                      <a:cubicBezTo>
                        <a:pt x="590005" y="788433"/>
                        <a:pt x="592930" y="790008"/>
                        <a:pt x="593427" y="792652"/>
                      </a:cubicBezTo>
                      <a:cubicBezTo>
                        <a:pt x="593727" y="794255"/>
                        <a:pt x="593858" y="794255"/>
                        <a:pt x="594917" y="794255"/>
                      </a:cubicBezTo>
                      <a:cubicBezTo>
                        <a:pt x="595470" y="794255"/>
                        <a:pt x="596042" y="794199"/>
                        <a:pt x="596651" y="794133"/>
                      </a:cubicBezTo>
                      <a:lnTo>
                        <a:pt x="597195" y="794077"/>
                      </a:lnTo>
                      <a:cubicBezTo>
                        <a:pt x="597823" y="794002"/>
                        <a:pt x="598470" y="793936"/>
                        <a:pt x="599117" y="793889"/>
                      </a:cubicBezTo>
                      <a:cubicBezTo>
                        <a:pt x="599445" y="793870"/>
                        <a:pt x="599782" y="793805"/>
                        <a:pt x="600204" y="793730"/>
                      </a:cubicBezTo>
                      <a:cubicBezTo>
                        <a:pt x="601095" y="793580"/>
                        <a:pt x="601948" y="793449"/>
                        <a:pt x="602726" y="793449"/>
                      </a:cubicBezTo>
                      <a:cubicBezTo>
                        <a:pt x="604048" y="793449"/>
                        <a:pt x="605238" y="793796"/>
                        <a:pt x="606175" y="794452"/>
                      </a:cubicBezTo>
                      <a:cubicBezTo>
                        <a:pt x="607525" y="795389"/>
                        <a:pt x="608800" y="795820"/>
                        <a:pt x="610197" y="795820"/>
                      </a:cubicBezTo>
                      <a:cubicBezTo>
                        <a:pt x="612409" y="795820"/>
                        <a:pt x="614931" y="794714"/>
                        <a:pt x="617612" y="793542"/>
                      </a:cubicBezTo>
                      <a:lnTo>
                        <a:pt x="618381" y="793195"/>
                      </a:lnTo>
                      <a:cubicBezTo>
                        <a:pt x="618653" y="793074"/>
                        <a:pt x="618934" y="792980"/>
                        <a:pt x="619206" y="792886"/>
                      </a:cubicBezTo>
                      <a:lnTo>
                        <a:pt x="619365" y="792830"/>
                      </a:lnTo>
                      <a:cubicBezTo>
                        <a:pt x="619703" y="792718"/>
                        <a:pt x="620059" y="792605"/>
                        <a:pt x="620415" y="792511"/>
                      </a:cubicBezTo>
                      <a:cubicBezTo>
                        <a:pt x="621493" y="792221"/>
                        <a:pt x="622627" y="792052"/>
                        <a:pt x="623808" y="791986"/>
                      </a:cubicBezTo>
                      <a:lnTo>
                        <a:pt x="624071" y="791968"/>
                      </a:lnTo>
                      <a:cubicBezTo>
                        <a:pt x="624783" y="791921"/>
                        <a:pt x="625505" y="791939"/>
                        <a:pt x="626246" y="791996"/>
                      </a:cubicBezTo>
                      <a:cubicBezTo>
                        <a:pt x="627970" y="792117"/>
                        <a:pt x="629527" y="792905"/>
                        <a:pt x="630633" y="794217"/>
                      </a:cubicBezTo>
                      <a:cubicBezTo>
                        <a:pt x="630979" y="794630"/>
                        <a:pt x="631280" y="795098"/>
                        <a:pt x="631523" y="795595"/>
                      </a:cubicBezTo>
                      <a:cubicBezTo>
                        <a:pt x="631739" y="795042"/>
                        <a:pt x="632057" y="794480"/>
                        <a:pt x="632564" y="793964"/>
                      </a:cubicBezTo>
                      <a:cubicBezTo>
                        <a:pt x="633108" y="793392"/>
                        <a:pt x="634345" y="792417"/>
                        <a:pt x="636501" y="792417"/>
                      </a:cubicBezTo>
                      <a:cubicBezTo>
                        <a:pt x="636707" y="792417"/>
                        <a:pt x="636895" y="792427"/>
                        <a:pt x="637110" y="792436"/>
                      </a:cubicBezTo>
                      <a:lnTo>
                        <a:pt x="637204" y="792436"/>
                      </a:lnTo>
                      <a:cubicBezTo>
                        <a:pt x="637832" y="792492"/>
                        <a:pt x="640016" y="792811"/>
                        <a:pt x="641329" y="794649"/>
                      </a:cubicBezTo>
                      <a:cubicBezTo>
                        <a:pt x="642660" y="796514"/>
                        <a:pt x="643569" y="799458"/>
                        <a:pt x="640532" y="803067"/>
                      </a:cubicBezTo>
                      <a:cubicBezTo>
                        <a:pt x="641526" y="804107"/>
                        <a:pt x="642163" y="805260"/>
                        <a:pt x="642444" y="806563"/>
                      </a:cubicBezTo>
                      <a:cubicBezTo>
                        <a:pt x="645491" y="806769"/>
                        <a:pt x="648237" y="807847"/>
                        <a:pt x="650825" y="809853"/>
                      </a:cubicBezTo>
                      <a:lnTo>
                        <a:pt x="651031" y="810022"/>
                      </a:lnTo>
                      <a:cubicBezTo>
                        <a:pt x="651265" y="810210"/>
                        <a:pt x="651509" y="810406"/>
                        <a:pt x="651743" y="810613"/>
                      </a:cubicBezTo>
                      <a:lnTo>
                        <a:pt x="651846" y="810706"/>
                      </a:lnTo>
                      <a:cubicBezTo>
                        <a:pt x="652156" y="810988"/>
                        <a:pt x="652400" y="811213"/>
                        <a:pt x="652634" y="811438"/>
                      </a:cubicBezTo>
                      <a:lnTo>
                        <a:pt x="652709" y="811513"/>
                      </a:lnTo>
                      <a:cubicBezTo>
                        <a:pt x="654171" y="812938"/>
                        <a:pt x="655455" y="814512"/>
                        <a:pt x="656487" y="815787"/>
                      </a:cubicBezTo>
                      <a:lnTo>
                        <a:pt x="657499" y="817015"/>
                      </a:lnTo>
                      <a:cubicBezTo>
                        <a:pt x="657958" y="817578"/>
                        <a:pt x="658455" y="818131"/>
                        <a:pt x="659008" y="818712"/>
                      </a:cubicBezTo>
                      <a:cubicBezTo>
                        <a:pt x="659290" y="819003"/>
                        <a:pt x="659571" y="819284"/>
                        <a:pt x="659852" y="819556"/>
                      </a:cubicBezTo>
                      <a:cubicBezTo>
                        <a:pt x="660161" y="819856"/>
                        <a:pt x="660443" y="820118"/>
                        <a:pt x="660724" y="820362"/>
                      </a:cubicBezTo>
                      <a:cubicBezTo>
                        <a:pt x="661042" y="820634"/>
                        <a:pt x="661324" y="820877"/>
                        <a:pt x="661614" y="821102"/>
                      </a:cubicBezTo>
                      <a:cubicBezTo>
                        <a:pt x="661924" y="821356"/>
                        <a:pt x="662224" y="821571"/>
                        <a:pt x="662514" y="821787"/>
                      </a:cubicBezTo>
                      <a:cubicBezTo>
                        <a:pt x="665880" y="824186"/>
                        <a:pt x="669498" y="825312"/>
                        <a:pt x="673894" y="825312"/>
                      </a:cubicBezTo>
                      <a:cubicBezTo>
                        <a:pt x="674260" y="825312"/>
                        <a:pt x="674597" y="825312"/>
                        <a:pt x="674954" y="825293"/>
                      </a:cubicBezTo>
                      <a:cubicBezTo>
                        <a:pt x="675516" y="825274"/>
                        <a:pt x="676023" y="825255"/>
                        <a:pt x="676529" y="825255"/>
                      </a:cubicBezTo>
                      <a:cubicBezTo>
                        <a:pt x="687665" y="825255"/>
                        <a:pt x="697527" y="829886"/>
                        <a:pt x="706657" y="839420"/>
                      </a:cubicBezTo>
                      <a:cubicBezTo>
                        <a:pt x="708617" y="841463"/>
                        <a:pt x="709245" y="843882"/>
                        <a:pt x="709741" y="845822"/>
                      </a:cubicBezTo>
                      <a:cubicBezTo>
                        <a:pt x="710435" y="848578"/>
                        <a:pt x="711672" y="850912"/>
                        <a:pt x="713782" y="853490"/>
                      </a:cubicBezTo>
                      <a:cubicBezTo>
                        <a:pt x="718834" y="859677"/>
                        <a:pt x="719078" y="863755"/>
                        <a:pt x="714485" y="869089"/>
                      </a:cubicBezTo>
                      <a:cubicBezTo>
                        <a:pt x="715188" y="869089"/>
                        <a:pt x="715928" y="869117"/>
                        <a:pt x="716687" y="869173"/>
                      </a:cubicBezTo>
                      <a:lnTo>
                        <a:pt x="717972" y="869239"/>
                      </a:lnTo>
                      <a:cubicBezTo>
                        <a:pt x="721778" y="869436"/>
                        <a:pt x="725349" y="869614"/>
                        <a:pt x="726858" y="873560"/>
                      </a:cubicBezTo>
                      <a:cubicBezTo>
                        <a:pt x="728274" y="873017"/>
                        <a:pt x="729708" y="872754"/>
                        <a:pt x="731217" y="872754"/>
                      </a:cubicBezTo>
                      <a:cubicBezTo>
                        <a:pt x="735314" y="872754"/>
                        <a:pt x="738998" y="874704"/>
                        <a:pt x="741754" y="876410"/>
                      </a:cubicBezTo>
                      <a:lnTo>
                        <a:pt x="742110" y="876626"/>
                      </a:lnTo>
                      <a:cubicBezTo>
                        <a:pt x="742823" y="877085"/>
                        <a:pt x="744060" y="877385"/>
                        <a:pt x="745372" y="877713"/>
                      </a:cubicBezTo>
                      <a:lnTo>
                        <a:pt x="746207" y="877919"/>
                      </a:lnTo>
                      <a:cubicBezTo>
                        <a:pt x="746497" y="877994"/>
                        <a:pt x="746779" y="878069"/>
                        <a:pt x="747050" y="878154"/>
                      </a:cubicBezTo>
                      <a:lnTo>
                        <a:pt x="747069" y="878154"/>
                      </a:lnTo>
                      <a:cubicBezTo>
                        <a:pt x="747088" y="878163"/>
                        <a:pt x="747125" y="878172"/>
                        <a:pt x="747125" y="878172"/>
                      </a:cubicBezTo>
                      <a:cubicBezTo>
                        <a:pt x="750144" y="879035"/>
                        <a:pt x="753734" y="880600"/>
                        <a:pt x="755065" y="885015"/>
                      </a:cubicBezTo>
                      <a:cubicBezTo>
                        <a:pt x="756378" y="884659"/>
                        <a:pt x="757747" y="884472"/>
                        <a:pt x="759134" y="884472"/>
                      </a:cubicBezTo>
                      <a:cubicBezTo>
                        <a:pt x="761215" y="884472"/>
                        <a:pt x="763352" y="884865"/>
                        <a:pt x="765846" y="885709"/>
                      </a:cubicBezTo>
                      <a:cubicBezTo>
                        <a:pt x="766408" y="885897"/>
                        <a:pt x="767065" y="886065"/>
                        <a:pt x="767833" y="886225"/>
                      </a:cubicBezTo>
                      <a:cubicBezTo>
                        <a:pt x="768517" y="886365"/>
                        <a:pt x="769230" y="886478"/>
                        <a:pt x="770017" y="886562"/>
                      </a:cubicBezTo>
                      <a:cubicBezTo>
                        <a:pt x="770758" y="886647"/>
                        <a:pt x="771526" y="886703"/>
                        <a:pt x="772323" y="886740"/>
                      </a:cubicBezTo>
                      <a:cubicBezTo>
                        <a:pt x="773748" y="886806"/>
                        <a:pt x="775220" y="886815"/>
                        <a:pt x="776635" y="886825"/>
                      </a:cubicBezTo>
                      <a:cubicBezTo>
                        <a:pt x="783272" y="886881"/>
                        <a:pt x="789103" y="889056"/>
                        <a:pt x="794043" y="893293"/>
                      </a:cubicBezTo>
                      <a:lnTo>
                        <a:pt x="794334" y="893546"/>
                      </a:lnTo>
                      <a:cubicBezTo>
                        <a:pt x="794812" y="893958"/>
                        <a:pt x="795281" y="894390"/>
                        <a:pt x="795740" y="894849"/>
                      </a:cubicBezTo>
                      <a:lnTo>
                        <a:pt x="796190" y="895290"/>
                      </a:lnTo>
                      <a:cubicBezTo>
                        <a:pt x="800136" y="899208"/>
                        <a:pt x="803549" y="902592"/>
                        <a:pt x="808854" y="902639"/>
                      </a:cubicBezTo>
                      <a:lnTo>
                        <a:pt x="808930" y="902686"/>
                      </a:lnTo>
                      <a:cubicBezTo>
                        <a:pt x="811217" y="902714"/>
                        <a:pt x="815416" y="903679"/>
                        <a:pt x="817957" y="909951"/>
                      </a:cubicBezTo>
                      <a:cubicBezTo>
                        <a:pt x="823694" y="924078"/>
                        <a:pt x="820910" y="936349"/>
                        <a:pt x="809914" y="945423"/>
                      </a:cubicBezTo>
                      <a:cubicBezTo>
                        <a:pt x="806764" y="948019"/>
                        <a:pt x="804317" y="951310"/>
                        <a:pt x="802227" y="955781"/>
                      </a:cubicBezTo>
                      <a:cubicBezTo>
                        <a:pt x="800774" y="958931"/>
                        <a:pt x="798871" y="962099"/>
                        <a:pt x="794831" y="963937"/>
                      </a:cubicBezTo>
                      <a:cubicBezTo>
                        <a:pt x="794090" y="964265"/>
                        <a:pt x="793181" y="964668"/>
                        <a:pt x="793537" y="967939"/>
                      </a:cubicBezTo>
                      <a:cubicBezTo>
                        <a:pt x="794081" y="973048"/>
                        <a:pt x="794306" y="977492"/>
                        <a:pt x="794212" y="981504"/>
                      </a:cubicBezTo>
                      <a:cubicBezTo>
                        <a:pt x="794184" y="982704"/>
                        <a:pt x="794128" y="983894"/>
                        <a:pt x="794034" y="985150"/>
                      </a:cubicBezTo>
                      <a:lnTo>
                        <a:pt x="793987" y="985694"/>
                      </a:lnTo>
                      <a:cubicBezTo>
                        <a:pt x="793875" y="987007"/>
                        <a:pt x="793762" y="988103"/>
                        <a:pt x="793622" y="989125"/>
                      </a:cubicBezTo>
                      <a:lnTo>
                        <a:pt x="793565" y="989706"/>
                      </a:lnTo>
                      <a:cubicBezTo>
                        <a:pt x="793518" y="990156"/>
                        <a:pt x="793481" y="990522"/>
                        <a:pt x="793443" y="990887"/>
                      </a:cubicBezTo>
                      <a:cubicBezTo>
                        <a:pt x="793312" y="992200"/>
                        <a:pt x="793172" y="993475"/>
                        <a:pt x="792881" y="994787"/>
                      </a:cubicBezTo>
                      <a:cubicBezTo>
                        <a:pt x="792450" y="996756"/>
                        <a:pt x="791784" y="998349"/>
                        <a:pt x="790791" y="999802"/>
                      </a:cubicBezTo>
                      <a:cubicBezTo>
                        <a:pt x="790763" y="999849"/>
                        <a:pt x="790697" y="999943"/>
                        <a:pt x="790631" y="1000046"/>
                      </a:cubicBezTo>
                      <a:cubicBezTo>
                        <a:pt x="791212" y="1005914"/>
                        <a:pt x="788728" y="1010461"/>
                        <a:pt x="786525" y="1014482"/>
                      </a:cubicBezTo>
                      <a:cubicBezTo>
                        <a:pt x="785541" y="1016282"/>
                        <a:pt x="784425" y="1018316"/>
                        <a:pt x="783816" y="1020303"/>
                      </a:cubicBezTo>
                      <a:cubicBezTo>
                        <a:pt x="782560" y="1024410"/>
                        <a:pt x="781370" y="1028290"/>
                        <a:pt x="777010" y="1031440"/>
                      </a:cubicBezTo>
                      <a:cubicBezTo>
                        <a:pt x="776701" y="1031665"/>
                        <a:pt x="776392" y="1031871"/>
                        <a:pt x="776073" y="1032078"/>
                      </a:cubicBezTo>
                      <a:lnTo>
                        <a:pt x="776017" y="1032115"/>
                      </a:lnTo>
                      <a:cubicBezTo>
                        <a:pt x="775651" y="1032340"/>
                        <a:pt x="775295" y="1032546"/>
                        <a:pt x="774948" y="1032743"/>
                      </a:cubicBezTo>
                      <a:lnTo>
                        <a:pt x="774498" y="1032987"/>
                      </a:lnTo>
                      <a:cubicBezTo>
                        <a:pt x="774320" y="1033081"/>
                        <a:pt x="774133" y="1033174"/>
                        <a:pt x="773954" y="1033268"/>
                      </a:cubicBezTo>
                      <a:cubicBezTo>
                        <a:pt x="771339" y="1034599"/>
                        <a:pt x="768855" y="1035218"/>
                        <a:pt x="766164" y="1035218"/>
                      </a:cubicBezTo>
                      <a:cubicBezTo>
                        <a:pt x="765471" y="1035218"/>
                        <a:pt x="764824" y="1035190"/>
                        <a:pt x="764196" y="1035115"/>
                      </a:cubicBezTo>
                      <a:cubicBezTo>
                        <a:pt x="763427" y="1035030"/>
                        <a:pt x="762743" y="1034993"/>
                        <a:pt x="762115" y="1034993"/>
                      </a:cubicBezTo>
                      <a:cubicBezTo>
                        <a:pt x="759134" y="1034993"/>
                        <a:pt x="757297" y="1035790"/>
                        <a:pt x="755778" y="1037740"/>
                      </a:cubicBezTo>
                      <a:cubicBezTo>
                        <a:pt x="754016" y="1039971"/>
                        <a:pt x="751737" y="1041508"/>
                        <a:pt x="748813" y="1042417"/>
                      </a:cubicBezTo>
                      <a:cubicBezTo>
                        <a:pt x="743920" y="1043964"/>
                        <a:pt x="740179" y="1047686"/>
                        <a:pt x="736223" y="1051623"/>
                      </a:cubicBezTo>
                      <a:lnTo>
                        <a:pt x="734273" y="1053544"/>
                      </a:lnTo>
                      <a:cubicBezTo>
                        <a:pt x="732708" y="1055072"/>
                        <a:pt x="732221" y="1057407"/>
                        <a:pt x="732989" y="1059788"/>
                      </a:cubicBezTo>
                      <a:cubicBezTo>
                        <a:pt x="735492" y="1067446"/>
                        <a:pt x="733983" y="1074327"/>
                        <a:pt x="728377" y="1080814"/>
                      </a:cubicBezTo>
                      <a:cubicBezTo>
                        <a:pt x="727337" y="1082023"/>
                        <a:pt x="726662" y="1083851"/>
                        <a:pt x="726015" y="1085623"/>
                      </a:cubicBezTo>
                      <a:cubicBezTo>
                        <a:pt x="725349" y="1087413"/>
                        <a:pt x="724599" y="1089438"/>
                        <a:pt x="723352" y="1091360"/>
                      </a:cubicBezTo>
                      <a:cubicBezTo>
                        <a:pt x="722874" y="1092063"/>
                        <a:pt x="722321" y="1092625"/>
                        <a:pt x="721693" y="1093066"/>
                      </a:cubicBezTo>
                      <a:cubicBezTo>
                        <a:pt x="721487" y="1093806"/>
                        <a:pt x="721112" y="1094434"/>
                        <a:pt x="720568" y="1094941"/>
                      </a:cubicBezTo>
                      <a:cubicBezTo>
                        <a:pt x="720006" y="1095484"/>
                        <a:pt x="719472" y="1096066"/>
                        <a:pt x="719031" y="1096553"/>
                      </a:cubicBezTo>
                      <a:cubicBezTo>
                        <a:pt x="718581" y="1097059"/>
                        <a:pt x="718131" y="1097584"/>
                        <a:pt x="717700" y="1098109"/>
                      </a:cubicBezTo>
                      <a:cubicBezTo>
                        <a:pt x="714063" y="1102543"/>
                        <a:pt x="711269" y="1107736"/>
                        <a:pt x="708560" y="1112761"/>
                      </a:cubicBezTo>
                      <a:cubicBezTo>
                        <a:pt x="706610" y="1116398"/>
                        <a:pt x="704586" y="1120167"/>
                        <a:pt x="702214" y="1123747"/>
                      </a:cubicBezTo>
                      <a:cubicBezTo>
                        <a:pt x="699870" y="1127310"/>
                        <a:pt x="696168" y="1129194"/>
                        <a:pt x="691499" y="1129194"/>
                      </a:cubicBezTo>
                      <a:lnTo>
                        <a:pt x="690730" y="1129175"/>
                      </a:lnTo>
                      <a:cubicBezTo>
                        <a:pt x="687984" y="1129063"/>
                        <a:pt x="685219" y="1128763"/>
                        <a:pt x="682500" y="1128294"/>
                      </a:cubicBezTo>
                      <a:cubicBezTo>
                        <a:pt x="682884" y="1130037"/>
                        <a:pt x="682688" y="1131941"/>
                        <a:pt x="681891" y="1133984"/>
                      </a:cubicBezTo>
                      <a:cubicBezTo>
                        <a:pt x="681881" y="1134012"/>
                        <a:pt x="681863" y="1134031"/>
                        <a:pt x="681863" y="1134059"/>
                      </a:cubicBezTo>
                      <a:cubicBezTo>
                        <a:pt x="683156" y="1134490"/>
                        <a:pt x="685490" y="1135428"/>
                        <a:pt x="686540" y="1137818"/>
                      </a:cubicBezTo>
                      <a:cubicBezTo>
                        <a:pt x="687721" y="1140537"/>
                        <a:pt x="686465" y="1143124"/>
                        <a:pt x="685715" y="1144661"/>
                      </a:cubicBezTo>
                      <a:cubicBezTo>
                        <a:pt x="684825" y="1146461"/>
                        <a:pt x="683850" y="1148495"/>
                        <a:pt x="683419" y="1150389"/>
                      </a:cubicBezTo>
                      <a:cubicBezTo>
                        <a:pt x="683053" y="1151992"/>
                        <a:pt x="682359" y="1153426"/>
                        <a:pt x="681337" y="1154645"/>
                      </a:cubicBezTo>
                      <a:cubicBezTo>
                        <a:pt x="681066" y="1154973"/>
                        <a:pt x="680794" y="1155263"/>
                        <a:pt x="680494" y="1155545"/>
                      </a:cubicBezTo>
                      <a:cubicBezTo>
                        <a:pt x="680175" y="1155845"/>
                        <a:pt x="679856" y="1156107"/>
                        <a:pt x="679519" y="1156351"/>
                      </a:cubicBezTo>
                      <a:cubicBezTo>
                        <a:pt x="678591" y="1157035"/>
                        <a:pt x="677569" y="1157598"/>
                        <a:pt x="676463" y="1158020"/>
                      </a:cubicBezTo>
                      <a:lnTo>
                        <a:pt x="675647" y="1158320"/>
                      </a:lnTo>
                      <a:cubicBezTo>
                        <a:pt x="670248" y="1160410"/>
                        <a:pt x="664651" y="1162566"/>
                        <a:pt x="658258" y="1162566"/>
                      </a:cubicBezTo>
                      <a:cubicBezTo>
                        <a:pt x="656721" y="1162566"/>
                        <a:pt x="655193" y="1162435"/>
                        <a:pt x="653703" y="1162172"/>
                      </a:cubicBezTo>
                      <a:cubicBezTo>
                        <a:pt x="653749" y="1163616"/>
                        <a:pt x="653740" y="1164966"/>
                        <a:pt x="653731" y="1166269"/>
                      </a:cubicBezTo>
                      <a:lnTo>
                        <a:pt x="653731" y="1167141"/>
                      </a:lnTo>
                      <a:cubicBezTo>
                        <a:pt x="653721" y="1168153"/>
                        <a:pt x="653721" y="1169156"/>
                        <a:pt x="653759" y="1170159"/>
                      </a:cubicBezTo>
                      <a:cubicBezTo>
                        <a:pt x="653937" y="1174434"/>
                        <a:pt x="653103" y="1177377"/>
                        <a:pt x="651143" y="1179439"/>
                      </a:cubicBezTo>
                      <a:cubicBezTo>
                        <a:pt x="649503" y="1181127"/>
                        <a:pt x="647272" y="1181980"/>
                        <a:pt x="644497" y="1181980"/>
                      </a:cubicBezTo>
                      <a:cubicBezTo>
                        <a:pt x="643260" y="1181980"/>
                        <a:pt x="641863" y="1181802"/>
                        <a:pt x="640232" y="1181436"/>
                      </a:cubicBezTo>
                      <a:cubicBezTo>
                        <a:pt x="639229" y="1181221"/>
                        <a:pt x="638348" y="1180855"/>
                        <a:pt x="637485" y="1180452"/>
                      </a:cubicBezTo>
                      <a:cubicBezTo>
                        <a:pt x="637616" y="1180921"/>
                        <a:pt x="637710" y="1181427"/>
                        <a:pt x="637757" y="1181971"/>
                      </a:cubicBezTo>
                      <a:cubicBezTo>
                        <a:pt x="637813" y="1182571"/>
                        <a:pt x="637907" y="1182955"/>
                        <a:pt x="637991" y="1183180"/>
                      </a:cubicBezTo>
                      <a:cubicBezTo>
                        <a:pt x="638207" y="1183133"/>
                        <a:pt x="638470" y="1183058"/>
                        <a:pt x="638798" y="1182927"/>
                      </a:cubicBezTo>
                      <a:cubicBezTo>
                        <a:pt x="639866" y="1182514"/>
                        <a:pt x="640813" y="1182308"/>
                        <a:pt x="641713" y="1182308"/>
                      </a:cubicBezTo>
                      <a:cubicBezTo>
                        <a:pt x="643025" y="1182308"/>
                        <a:pt x="646203" y="1182777"/>
                        <a:pt x="647375" y="1187107"/>
                      </a:cubicBezTo>
                      <a:cubicBezTo>
                        <a:pt x="647853" y="1188795"/>
                        <a:pt x="649109" y="1193294"/>
                        <a:pt x="644938" y="1196247"/>
                      </a:cubicBezTo>
                      <a:cubicBezTo>
                        <a:pt x="643822" y="1197026"/>
                        <a:pt x="642716" y="1197410"/>
                        <a:pt x="641554" y="1197410"/>
                      </a:cubicBezTo>
                      <a:cubicBezTo>
                        <a:pt x="641300" y="1197410"/>
                        <a:pt x="641057" y="1197391"/>
                        <a:pt x="640832" y="1197363"/>
                      </a:cubicBezTo>
                      <a:cubicBezTo>
                        <a:pt x="640804" y="1197466"/>
                        <a:pt x="640776" y="1197579"/>
                        <a:pt x="640747" y="1197682"/>
                      </a:cubicBezTo>
                      <a:lnTo>
                        <a:pt x="640691" y="1197869"/>
                      </a:lnTo>
                      <a:cubicBezTo>
                        <a:pt x="640654" y="1197963"/>
                        <a:pt x="640625" y="1198057"/>
                        <a:pt x="640588" y="1198150"/>
                      </a:cubicBezTo>
                      <a:lnTo>
                        <a:pt x="640466" y="1198469"/>
                      </a:lnTo>
                      <a:cubicBezTo>
                        <a:pt x="640420" y="1198572"/>
                        <a:pt x="640372" y="1198675"/>
                        <a:pt x="640326" y="1198778"/>
                      </a:cubicBezTo>
                      <a:cubicBezTo>
                        <a:pt x="640279" y="1198872"/>
                        <a:pt x="640232" y="1198975"/>
                        <a:pt x="640185" y="1199069"/>
                      </a:cubicBezTo>
                      <a:cubicBezTo>
                        <a:pt x="640129" y="1199163"/>
                        <a:pt x="640082" y="1199266"/>
                        <a:pt x="640026" y="1199360"/>
                      </a:cubicBezTo>
                      <a:cubicBezTo>
                        <a:pt x="639969" y="1199472"/>
                        <a:pt x="639904" y="1199575"/>
                        <a:pt x="639838" y="1199678"/>
                      </a:cubicBezTo>
                      <a:cubicBezTo>
                        <a:pt x="639782" y="1199772"/>
                        <a:pt x="639726" y="1199856"/>
                        <a:pt x="639660" y="1199950"/>
                      </a:cubicBezTo>
                      <a:cubicBezTo>
                        <a:pt x="639575" y="1200063"/>
                        <a:pt x="639491" y="1200175"/>
                        <a:pt x="639407" y="1200288"/>
                      </a:cubicBezTo>
                      <a:cubicBezTo>
                        <a:pt x="639313" y="1200410"/>
                        <a:pt x="639266" y="1200475"/>
                        <a:pt x="639219" y="1200531"/>
                      </a:cubicBezTo>
                      <a:cubicBezTo>
                        <a:pt x="639126" y="1200644"/>
                        <a:pt x="639013" y="1200766"/>
                        <a:pt x="638910" y="1200878"/>
                      </a:cubicBezTo>
                      <a:lnTo>
                        <a:pt x="638704" y="1201103"/>
                      </a:lnTo>
                      <a:cubicBezTo>
                        <a:pt x="638591" y="1201216"/>
                        <a:pt x="638470" y="1201328"/>
                        <a:pt x="638348" y="1201441"/>
                      </a:cubicBezTo>
                      <a:cubicBezTo>
                        <a:pt x="638348" y="1201459"/>
                        <a:pt x="638348" y="1201469"/>
                        <a:pt x="638348" y="1201478"/>
                      </a:cubicBezTo>
                      <a:cubicBezTo>
                        <a:pt x="638366" y="1201591"/>
                        <a:pt x="638394" y="1201713"/>
                        <a:pt x="638423" y="1201844"/>
                      </a:cubicBezTo>
                      <a:cubicBezTo>
                        <a:pt x="638507" y="1202228"/>
                        <a:pt x="638610" y="1202631"/>
                        <a:pt x="638685" y="1202931"/>
                      </a:cubicBezTo>
                      <a:cubicBezTo>
                        <a:pt x="638844" y="1203541"/>
                        <a:pt x="639004" y="1204150"/>
                        <a:pt x="639116" y="1204722"/>
                      </a:cubicBezTo>
                      <a:cubicBezTo>
                        <a:pt x="639960" y="1209306"/>
                        <a:pt x="638882" y="1213037"/>
                        <a:pt x="636004" y="1215521"/>
                      </a:cubicBezTo>
                      <a:cubicBezTo>
                        <a:pt x="634842" y="1216505"/>
                        <a:pt x="633520" y="1217227"/>
                        <a:pt x="632011" y="1217724"/>
                      </a:cubicBezTo>
                      <a:cubicBezTo>
                        <a:pt x="631280" y="1217958"/>
                        <a:pt x="630455" y="1218417"/>
                        <a:pt x="629742" y="1218970"/>
                      </a:cubicBezTo>
                      <a:cubicBezTo>
                        <a:pt x="627886" y="1220405"/>
                        <a:pt x="627211" y="1221473"/>
                        <a:pt x="627211" y="1221942"/>
                      </a:cubicBezTo>
                      <a:cubicBezTo>
                        <a:pt x="627211" y="1222411"/>
                        <a:pt x="627821" y="1223460"/>
                        <a:pt x="629564" y="1224886"/>
                      </a:cubicBezTo>
                      <a:lnTo>
                        <a:pt x="630417" y="1225589"/>
                      </a:lnTo>
                      <a:cubicBezTo>
                        <a:pt x="631795" y="1226742"/>
                        <a:pt x="632948" y="1227707"/>
                        <a:pt x="634307" y="1228251"/>
                      </a:cubicBezTo>
                      <a:cubicBezTo>
                        <a:pt x="638657" y="1229994"/>
                        <a:pt x="640372" y="1232760"/>
                        <a:pt x="641057" y="1234766"/>
                      </a:cubicBezTo>
                      <a:cubicBezTo>
                        <a:pt x="641741" y="1236791"/>
                        <a:pt x="642041" y="1240062"/>
                        <a:pt x="639632" y="1244102"/>
                      </a:cubicBezTo>
                      <a:cubicBezTo>
                        <a:pt x="638807" y="1245480"/>
                        <a:pt x="637888" y="1246718"/>
                        <a:pt x="636998" y="1247918"/>
                      </a:cubicBezTo>
                      <a:lnTo>
                        <a:pt x="636257" y="1248902"/>
                      </a:lnTo>
                      <a:cubicBezTo>
                        <a:pt x="635910" y="1249362"/>
                        <a:pt x="635545" y="1249699"/>
                        <a:pt x="635235" y="1249952"/>
                      </a:cubicBezTo>
                      <a:cubicBezTo>
                        <a:pt x="634542" y="1251405"/>
                        <a:pt x="633942" y="1252933"/>
                        <a:pt x="633304" y="1254545"/>
                      </a:cubicBezTo>
                      <a:lnTo>
                        <a:pt x="633183" y="1254864"/>
                      </a:lnTo>
                      <a:cubicBezTo>
                        <a:pt x="631739" y="1258576"/>
                        <a:pt x="630108" y="1262785"/>
                        <a:pt x="627052" y="1266413"/>
                      </a:cubicBezTo>
                      <a:lnTo>
                        <a:pt x="626996" y="1266488"/>
                      </a:lnTo>
                      <a:cubicBezTo>
                        <a:pt x="626846" y="1266676"/>
                        <a:pt x="626686" y="1266863"/>
                        <a:pt x="626527" y="1267050"/>
                      </a:cubicBezTo>
                      <a:cubicBezTo>
                        <a:pt x="626668" y="1267332"/>
                        <a:pt x="626855" y="1267697"/>
                        <a:pt x="626958" y="1267904"/>
                      </a:cubicBezTo>
                      <a:lnTo>
                        <a:pt x="627042" y="1268072"/>
                      </a:lnTo>
                      <a:cubicBezTo>
                        <a:pt x="627249" y="1268466"/>
                        <a:pt x="627436" y="1268869"/>
                        <a:pt x="627605" y="1269263"/>
                      </a:cubicBezTo>
                      <a:lnTo>
                        <a:pt x="627717" y="1269525"/>
                      </a:lnTo>
                      <a:cubicBezTo>
                        <a:pt x="627867" y="1269891"/>
                        <a:pt x="628008" y="1270247"/>
                        <a:pt x="628149" y="1270613"/>
                      </a:cubicBezTo>
                      <a:cubicBezTo>
                        <a:pt x="628299" y="1271006"/>
                        <a:pt x="628449" y="1271410"/>
                        <a:pt x="628589" y="1271794"/>
                      </a:cubicBezTo>
                      <a:cubicBezTo>
                        <a:pt x="629105" y="1273219"/>
                        <a:pt x="629583" y="1274559"/>
                        <a:pt x="630295" y="1275609"/>
                      </a:cubicBezTo>
                      <a:cubicBezTo>
                        <a:pt x="631626" y="1277568"/>
                        <a:pt x="632029" y="1279753"/>
                        <a:pt x="631401" y="1281618"/>
                      </a:cubicBezTo>
                      <a:cubicBezTo>
                        <a:pt x="633839" y="1282949"/>
                        <a:pt x="634851" y="1285405"/>
                        <a:pt x="636229" y="1288714"/>
                      </a:cubicBezTo>
                      <a:cubicBezTo>
                        <a:pt x="637598" y="1292033"/>
                        <a:pt x="639894" y="1294564"/>
                        <a:pt x="642379" y="1295492"/>
                      </a:cubicBezTo>
                      <a:cubicBezTo>
                        <a:pt x="644872" y="1296429"/>
                        <a:pt x="647141" y="1297648"/>
                        <a:pt x="649344" y="1298838"/>
                      </a:cubicBezTo>
                      <a:lnTo>
                        <a:pt x="649587" y="1298970"/>
                      </a:lnTo>
                      <a:cubicBezTo>
                        <a:pt x="650674" y="1299579"/>
                        <a:pt x="651678" y="1300113"/>
                        <a:pt x="652662" y="1300619"/>
                      </a:cubicBezTo>
                      <a:cubicBezTo>
                        <a:pt x="655531" y="1302072"/>
                        <a:pt x="655933" y="1304200"/>
                        <a:pt x="655924" y="1305335"/>
                      </a:cubicBezTo>
                      <a:cubicBezTo>
                        <a:pt x="655915" y="1306469"/>
                        <a:pt x="655455" y="1308597"/>
                        <a:pt x="652465" y="1310022"/>
                      </a:cubicBezTo>
                      <a:cubicBezTo>
                        <a:pt x="651518" y="1310462"/>
                        <a:pt x="650590" y="1311006"/>
                        <a:pt x="649690" y="1311531"/>
                      </a:cubicBezTo>
                      <a:lnTo>
                        <a:pt x="649381" y="1311709"/>
                      </a:lnTo>
                      <a:cubicBezTo>
                        <a:pt x="646663" y="1313312"/>
                        <a:pt x="643288" y="1315299"/>
                        <a:pt x="638919" y="1315590"/>
                      </a:cubicBezTo>
                      <a:cubicBezTo>
                        <a:pt x="638732" y="1315702"/>
                        <a:pt x="638535" y="1315834"/>
                        <a:pt x="638329" y="1315974"/>
                      </a:cubicBezTo>
                      <a:cubicBezTo>
                        <a:pt x="636885" y="1316921"/>
                        <a:pt x="634814" y="1318280"/>
                        <a:pt x="632170" y="1318280"/>
                      </a:cubicBezTo>
                      <a:cubicBezTo>
                        <a:pt x="632067" y="1318280"/>
                        <a:pt x="631617" y="1318252"/>
                        <a:pt x="631523" y="1318243"/>
                      </a:cubicBezTo>
                      <a:cubicBezTo>
                        <a:pt x="628252" y="1317980"/>
                        <a:pt x="626115" y="1316827"/>
                        <a:pt x="625186" y="1314812"/>
                      </a:cubicBezTo>
                      <a:cubicBezTo>
                        <a:pt x="624558" y="1315252"/>
                        <a:pt x="623574" y="1315562"/>
                        <a:pt x="622777" y="1315562"/>
                      </a:cubicBezTo>
                      <a:cubicBezTo>
                        <a:pt x="620087" y="1315562"/>
                        <a:pt x="618006" y="1313021"/>
                        <a:pt x="617003" y="1311512"/>
                      </a:cubicBezTo>
                      <a:cubicBezTo>
                        <a:pt x="616693" y="1311025"/>
                        <a:pt x="616543" y="1310959"/>
                        <a:pt x="616422" y="1310903"/>
                      </a:cubicBezTo>
                      <a:cubicBezTo>
                        <a:pt x="614387" y="1309966"/>
                        <a:pt x="613684" y="1308531"/>
                        <a:pt x="613459" y="1307500"/>
                      </a:cubicBezTo>
                      <a:cubicBezTo>
                        <a:pt x="613403" y="1307172"/>
                        <a:pt x="613375" y="1306853"/>
                        <a:pt x="613375" y="1306544"/>
                      </a:cubicBezTo>
                      <a:cubicBezTo>
                        <a:pt x="612587" y="1306056"/>
                        <a:pt x="611856" y="1305485"/>
                        <a:pt x="611200" y="1304857"/>
                      </a:cubicBezTo>
                      <a:cubicBezTo>
                        <a:pt x="609925" y="1305625"/>
                        <a:pt x="608575" y="1306010"/>
                        <a:pt x="607207" y="1306010"/>
                      </a:cubicBezTo>
                      <a:cubicBezTo>
                        <a:pt x="603973" y="1306010"/>
                        <a:pt x="601676" y="1303919"/>
                        <a:pt x="599998" y="1302400"/>
                      </a:cubicBezTo>
                      <a:cubicBezTo>
                        <a:pt x="599660" y="1302091"/>
                        <a:pt x="599360" y="1301819"/>
                        <a:pt x="599061" y="1301575"/>
                      </a:cubicBezTo>
                      <a:cubicBezTo>
                        <a:pt x="598404" y="1301041"/>
                        <a:pt x="597739" y="1300432"/>
                        <a:pt x="596895" y="1299616"/>
                      </a:cubicBezTo>
                      <a:lnTo>
                        <a:pt x="596680" y="1299410"/>
                      </a:lnTo>
                      <a:cubicBezTo>
                        <a:pt x="595986" y="1298763"/>
                        <a:pt x="595273" y="1298088"/>
                        <a:pt x="594477" y="1297488"/>
                      </a:cubicBezTo>
                      <a:cubicBezTo>
                        <a:pt x="592358" y="1295895"/>
                        <a:pt x="591468" y="1293608"/>
                        <a:pt x="592161" y="1291536"/>
                      </a:cubicBezTo>
                      <a:cubicBezTo>
                        <a:pt x="592452" y="1290645"/>
                        <a:pt x="593024" y="1289895"/>
                        <a:pt x="593774" y="1289371"/>
                      </a:cubicBezTo>
                      <a:cubicBezTo>
                        <a:pt x="592742" y="1288002"/>
                        <a:pt x="592086" y="1286558"/>
                        <a:pt x="591777" y="1284993"/>
                      </a:cubicBezTo>
                      <a:cubicBezTo>
                        <a:pt x="591552" y="1284965"/>
                        <a:pt x="591327" y="1284936"/>
                        <a:pt x="591102" y="1284899"/>
                      </a:cubicBezTo>
                      <a:cubicBezTo>
                        <a:pt x="587596" y="1284337"/>
                        <a:pt x="586818" y="1282059"/>
                        <a:pt x="586649" y="1281102"/>
                      </a:cubicBezTo>
                      <a:cubicBezTo>
                        <a:pt x="586565" y="1280699"/>
                        <a:pt x="586499" y="1279931"/>
                        <a:pt x="586790" y="1279021"/>
                      </a:cubicBezTo>
                      <a:cubicBezTo>
                        <a:pt x="585768" y="1278796"/>
                        <a:pt x="584587" y="1278271"/>
                        <a:pt x="583837" y="1277456"/>
                      </a:cubicBezTo>
                      <a:lnTo>
                        <a:pt x="583734" y="1277334"/>
                      </a:lnTo>
                      <a:cubicBezTo>
                        <a:pt x="583593" y="1277147"/>
                        <a:pt x="583453" y="1276950"/>
                        <a:pt x="583340" y="1276743"/>
                      </a:cubicBezTo>
                      <a:cubicBezTo>
                        <a:pt x="583237" y="1276575"/>
                        <a:pt x="583171" y="1276387"/>
                        <a:pt x="583096" y="1276200"/>
                      </a:cubicBezTo>
                      <a:cubicBezTo>
                        <a:pt x="583068" y="1276153"/>
                        <a:pt x="583059" y="1276106"/>
                        <a:pt x="583040" y="1276068"/>
                      </a:cubicBezTo>
                      <a:cubicBezTo>
                        <a:pt x="582881" y="1275590"/>
                        <a:pt x="582815" y="1275094"/>
                        <a:pt x="582843" y="1274578"/>
                      </a:cubicBezTo>
                      <a:cubicBezTo>
                        <a:pt x="582834" y="1274465"/>
                        <a:pt x="582843" y="1274390"/>
                        <a:pt x="582843" y="1274325"/>
                      </a:cubicBezTo>
                      <a:cubicBezTo>
                        <a:pt x="582871" y="1274091"/>
                        <a:pt x="582740" y="1273369"/>
                        <a:pt x="582665" y="1272937"/>
                      </a:cubicBezTo>
                      <a:cubicBezTo>
                        <a:pt x="582431" y="1271710"/>
                        <a:pt x="582093" y="1269910"/>
                        <a:pt x="582628" y="1268054"/>
                      </a:cubicBezTo>
                      <a:cubicBezTo>
                        <a:pt x="582768" y="1267557"/>
                        <a:pt x="582974" y="1267050"/>
                        <a:pt x="583246" y="1266554"/>
                      </a:cubicBezTo>
                      <a:cubicBezTo>
                        <a:pt x="580753" y="1263629"/>
                        <a:pt x="577978" y="1260329"/>
                        <a:pt x="576047" y="1256298"/>
                      </a:cubicBezTo>
                      <a:cubicBezTo>
                        <a:pt x="575850" y="1255886"/>
                        <a:pt x="575663" y="1255464"/>
                        <a:pt x="575484" y="1255033"/>
                      </a:cubicBezTo>
                      <a:lnTo>
                        <a:pt x="575428" y="1254883"/>
                      </a:lnTo>
                      <a:cubicBezTo>
                        <a:pt x="575260" y="1254470"/>
                        <a:pt x="575119" y="1254105"/>
                        <a:pt x="574988" y="1253730"/>
                      </a:cubicBezTo>
                      <a:lnTo>
                        <a:pt x="574876" y="1253402"/>
                      </a:lnTo>
                      <a:cubicBezTo>
                        <a:pt x="574763" y="1253055"/>
                        <a:pt x="574650" y="1252699"/>
                        <a:pt x="574547" y="1252342"/>
                      </a:cubicBezTo>
                      <a:lnTo>
                        <a:pt x="574444" y="1251986"/>
                      </a:lnTo>
                      <a:cubicBezTo>
                        <a:pt x="574313" y="1251508"/>
                        <a:pt x="574191" y="1251030"/>
                        <a:pt x="574088" y="1250543"/>
                      </a:cubicBezTo>
                      <a:lnTo>
                        <a:pt x="573975" y="1249971"/>
                      </a:lnTo>
                      <a:cubicBezTo>
                        <a:pt x="573169" y="1246137"/>
                        <a:pt x="572635" y="1243606"/>
                        <a:pt x="574238" y="1241300"/>
                      </a:cubicBezTo>
                      <a:cubicBezTo>
                        <a:pt x="575372" y="1239706"/>
                        <a:pt x="576994" y="1239087"/>
                        <a:pt x="578419" y="1238769"/>
                      </a:cubicBezTo>
                      <a:cubicBezTo>
                        <a:pt x="578287" y="1237794"/>
                        <a:pt x="578419" y="1236809"/>
                        <a:pt x="578831" y="1235825"/>
                      </a:cubicBezTo>
                      <a:cubicBezTo>
                        <a:pt x="578887" y="1235703"/>
                        <a:pt x="578925" y="1235600"/>
                        <a:pt x="578953" y="1235506"/>
                      </a:cubicBezTo>
                      <a:cubicBezTo>
                        <a:pt x="578681" y="1235413"/>
                        <a:pt x="578297" y="1235281"/>
                        <a:pt x="577753" y="1235150"/>
                      </a:cubicBezTo>
                      <a:cubicBezTo>
                        <a:pt x="574482" y="1234363"/>
                        <a:pt x="572935" y="1232544"/>
                        <a:pt x="572213" y="1231157"/>
                      </a:cubicBezTo>
                      <a:cubicBezTo>
                        <a:pt x="571079" y="1229019"/>
                        <a:pt x="571051" y="1226460"/>
                        <a:pt x="572147" y="1223554"/>
                      </a:cubicBezTo>
                      <a:cubicBezTo>
                        <a:pt x="573732" y="1219364"/>
                        <a:pt x="576385" y="1218483"/>
                        <a:pt x="578344" y="1218483"/>
                      </a:cubicBezTo>
                      <a:cubicBezTo>
                        <a:pt x="578990" y="1218483"/>
                        <a:pt x="579656" y="1218586"/>
                        <a:pt x="580350" y="1218792"/>
                      </a:cubicBezTo>
                      <a:cubicBezTo>
                        <a:pt x="580359" y="1214921"/>
                        <a:pt x="580444" y="1210974"/>
                        <a:pt x="580518" y="1207159"/>
                      </a:cubicBezTo>
                      <a:cubicBezTo>
                        <a:pt x="580556" y="1205312"/>
                        <a:pt x="580594" y="1203484"/>
                        <a:pt x="580622" y="1201647"/>
                      </a:cubicBezTo>
                      <a:cubicBezTo>
                        <a:pt x="579750" y="1202294"/>
                        <a:pt x="578700" y="1202650"/>
                        <a:pt x="577603" y="1202650"/>
                      </a:cubicBezTo>
                      <a:cubicBezTo>
                        <a:pt x="574988" y="1202650"/>
                        <a:pt x="572672" y="1200681"/>
                        <a:pt x="571960" y="1197869"/>
                      </a:cubicBezTo>
                      <a:cubicBezTo>
                        <a:pt x="571032" y="1194110"/>
                        <a:pt x="569888" y="1189470"/>
                        <a:pt x="572907" y="1184689"/>
                      </a:cubicBezTo>
                      <a:cubicBezTo>
                        <a:pt x="570179" y="1180021"/>
                        <a:pt x="570413" y="1174630"/>
                        <a:pt x="571566" y="1171134"/>
                      </a:cubicBezTo>
                      <a:lnTo>
                        <a:pt x="571632" y="1170937"/>
                      </a:lnTo>
                      <a:cubicBezTo>
                        <a:pt x="571754" y="1170600"/>
                        <a:pt x="571876" y="1170262"/>
                        <a:pt x="572016" y="1169953"/>
                      </a:cubicBezTo>
                      <a:cubicBezTo>
                        <a:pt x="572129" y="1169700"/>
                        <a:pt x="572222" y="1169447"/>
                        <a:pt x="572316" y="1169194"/>
                      </a:cubicBezTo>
                      <a:lnTo>
                        <a:pt x="572391" y="1168959"/>
                      </a:lnTo>
                      <a:cubicBezTo>
                        <a:pt x="572457" y="1168743"/>
                        <a:pt x="572504" y="1168612"/>
                        <a:pt x="572541" y="1168472"/>
                      </a:cubicBezTo>
                      <a:cubicBezTo>
                        <a:pt x="572579" y="1168340"/>
                        <a:pt x="572616" y="1168209"/>
                        <a:pt x="572644" y="1168078"/>
                      </a:cubicBezTo>
                      <a:lnTo>
                        <a:pt x="572700" y="1167844"/>
                      </a:lnTo>
                      <a:cubicBezTo>
                        <a:pt x="572748" y="1167609"/>
                        <a:pt x="572785" y="1167478"/>
                        <a:pt x="572804" y="1167337"/>
                      </a:cubicBezTo>
                      <a:cubicBezTo>
                        <a:pt x="573366" y="1163925"/>
                        <a:pt x="572026" y="1160897"/>
                        <a:pt x="570329" y="1157063"/>
                      </a:cubicBezTo>
                      <a:lnTo>
                        <a:pt x="569523" y="1155226"/>
                      </a:lnTo>
                      <a:cubicBezTo>
                        <a:pt x="568136" y="1152039"/>
                        <a:pt x="567142" y="1148823"/>
                        <a:pt x="570029" y="1144567"/>
                      </a:cubicBezTo>
                      <a:cubicBezTo>
                        <a:pt x="571510" y="1142374"/>
                        <a:pt x="571969" y="1139487"/>
                        <a:pt x="572457" y="1136422"/>
                      </a:cubicBezTo>
                      <a:cubicBezTo>
                        <a:pt x="572794" y="1134209"/>
                        <a:pt x="573141" y="1132072"/>
                        <a:pt x="573797" y="1129934"/>
                      </a:cubicBezTo>
                      <a:cubicBezTo>
                        <a:pt x="573825" y="1129841"/>
                        <a:pt x="573835" y="1129700"/>
                        <a:pt x="573835" y="1129560"/>
                      </a:cubicBezTo>
                      <a:lnTo>
                        <a:pt x="573835" y="1129409"/>
                      </a:lnTo>
                      <a:cubicBezTo>
                        <a:pt x="573882" y="1128622"/>
                        <a:pt x="573929" y="1127600"/>
                        <a:pt x="574388" y="1126522"/>
                      </a:cubicBezTo>
                      <a:cubicBezTo>
                        <a:pt x="577612" y="1118667"/>
                        <a:pt x="576282" y="1110539"/>
                        <a:pt x="574876" y="1101934"/>
                      </a:cubicBezTo>
                      <a:lnTo>
                        <a:pt x="574519" y="1099656"/>
                      </a:lnTo>
                      <a:cubicBezTo>
                        <a:pt x="573310" y="1091997"/>
                        <a:pt x="573413" y="1083776"/>
                        <a:pt x="574847" y="1075227"/>
                      </a:cubicBezTo>
                      <a:cubicBezTo>
                        <a:pt x="575438" y="1071711"/>
                        <a:pt x="575878" y="1067999"/>
                        <a:pt x="576150" y="1064184"/>
                      </a:cubicBezTo>
                      <a:cubicBezTo>
                        <a:pt x="576234" y="1062975"/>
                        <a:pt x="576310" y="1061756"/>
                        <a:pt x="576356" y="1060528"/>
                      </a:cubicBezTo>
                      <a:cubicBezTo>
                        <a:pt x="576413" y="1059188"/>
                        <a:pt x="576450" y="1057931"/>
                        <a:pt x="576469" y="1056666"/>
                      </a:cubicBezTo>
                      <a:cubicBezTo>
                        <a:pt x="576534" y="1051923"/>
                        <a:pt x="576375" y="1047020"/>
                        <a:pt x="575972" y="1042080"/>
                      </a:cubicBezTo>
                      <a:cubicBezTo>
                        <a:pt x="575757" y="1039352"/>
                        <a:pt x="575869" y="1036624"/>
                        <a:pt x="576319" y="1033493"/>
                      </a:cubicBezTo>
                      <a:cubicBezTo>
                        <a:pt x="576413" y="1032846"/>
                        <a:pt x="576488" y="1032190"/>
                        <a:pt x="576553" y="1031534"/>
                      </a:cubicBezTo>
                      <a:lnTo>
                        <a:pt x="576600" y="1031074"/>
                      </a:lnTo>
                      <a:cubicBezTo>
                        <a:pt x="576656" y="1030428"/>
                        <a:pt x="576713" y="1029781"/>
                        <a:pt x="576741" y="1029134"/>
                      </a:cubicBezTo>
                      <a:cubicBezTo>
                        <a:pt x="576835" y="1027147"/>
                        <a:pt x="576825" y="1025056"/>
                        <a:pt x="576694" y="1022760"/>
                      </a:cubicBezTo>
                      <a:cubicBezTo>
                        <a:pt x="576638" y="1021672"/>
                        <a:pt x="576544" y="1020538"/>
                        <a:pt x="576413" y="1019282"/>
                      </a:cubicBezTo>
                      <a:lnTo>
                        <a:pt x="576413" y="1019141"/>
                      </a:lnTo>
                      <a:cubicBezTo>
                        <a:pt x="576300" y="1017979"/>
                        <a:pt x="576169" y="1016807"/>
                        <a:pt x="576019" y="1015626"/>
                      </a:cubicBezTo>
                      <a:cubicBezTo>
                        <a:pt x="575757" y="1013582"/>
                        <a:pt x="575466" y="1011520"/>
                        <a:pt x="575166" y="1009420"/>
                      </a:cubicBezTo>
                      <a:cubicBezTo>
                        <a:pt x="574932" y="1007770"/>
                        <a:pt x="574697" y="1006111"/>
                        <a:pt x="574482" y="1004452"/>
                      </a:cubicBezTo>
                      <a:cubicBezTo>
                        <a:pt x="574472" y="1004442"/>
                        <a:pt x="574397" y="1004292"/>
                        <a:pt x="574360" y="1004246"/>
                      </a:cubicBezTo>
                      <a:cubicBezTo>
                        <a:pt x="572551" y="1002774"/>
                        <a:pt x="570760" y="1001115"/>
                        <a:pt x="569101" y="999549"/>
                      </a:cubicBezTo>
                      <a:lnTo>
                        <a:pt x="569007" y="999455"/>
                      </a:lnTo>
                      <a:cubicBezTo>
                        <a:pt x="565211" y="995940"/>
                        <a:pt x="561630" y="992622"/>
                        <a:pt x="557018" y="990784"/>
                      </a:cubicBezTo>
                      <a:cubicBezTo>
                        <a:pt x="550287" y="988103"/>
                        <a:pt x="543800" y="983660"/>
                        <a:pt x="536629" y="976817"/>
                      </a:cubicBezTo>
                      <a:lnTo>
                        <a:pt x="536357" y="976554"/>
                      </a:lnTo>
                      <a:cubicBezTo>
                        <a:pt x="535429" y="975701"/>
                        <a:pt x="533854" y="974267"/>
                        <a:pt x="533573" y="972083"/>
                      </a:cubicBezTo>
                      <a:cubicBezTo>
                        <a:pt x="532879" y="966721"/>
                        <a:pt x="529851" y="962324"/>
                        <a:pt x="526655" y="957675"/>
                      </a:cubicBezTo>
                      <a:lnTo>
                        <a:pt x="526552" y="957534"/>
                      </a:lnTo>
                      <a:cubicBezTo>
                        <a:pt x="524799" y="954975"/>
                        <a:pt x="522989" y="952331"/>
                        <a:pt x="521517" y="949425"/>
                      </a:cubicBezTo>
                      <a:cubicBezTo>
                        <a:pt x="521395" y="949182"/>
                        <a:pt x="521255" y="948929"/>
                        <a:pt x="521123" y="948685"/>
                      </a:cubicBezTo>
                      <a:lnTo>
                        <a:pt x="520974" y="948413"/>
                      </a:lnTo>
                      <a:cubicBezTo>
                        <a:pt x="520524" y="947588"/>
                        <a:pt x="520055" y="946763"/>
                        <a:pt x="519577" y="945938"/>
                      </a:cubicBezTo>
                      <a:cubicBezTo>
                        <a:pt x="517796" y="942854"/>
                        <a:pt x="515958" y="939676"/>
                        <a:pt x="515143" y="935973"/>
                      </a:cubicBezTo>
                      <a:cubicBezTo>
                        <a:pt x="514665" y="933836"/>
                        <a:pt x="513268" y="932139"/>
                        <a:pt x="511637" y="930162"/>
                      </a:cubicBezTo>
                      <a:lnTo>
                        <a:pt x="511553" y="930058"/>
                      </a:lnTo>
                      <a:cubicBezTo>
                        <a:pt x="510034" y="928221"/>
                        <a:pt x="508318" y="926149"/>
                        <a:pt x="507231" y="923478"/>
                      </a:cubicBezTo>
                      <a:cubicBezTo>
                        <a:pt x="506875" y="923393"/>
                        <a:pt x="506528" y="923300"/>
                        <a:pt x="506162" y="923187"/>
                      </a:cubicBezTo>
                      <a:cubicBezTo>
                        <a:pt x="505956" y="923121"/>
                        <a:pt x="505759" y="923046"/>
                        <a:pt x="505562" y="922972"/>
                      </a:cubicBezTo>
                      <a:lnTo>
                        <a:pt x="505263" y="922859"/>
                      </a:lnTo>
                      <a:cubicBezTo>
                        <a:pt x="505159" y="922821"/>
                        <a:pt x="505056" y="922784"/>
                        <a:pt x="504963" y="922747"/>
                      </a:cubicBezTo>
                      <a:cubicBezTo>
                        <a:pt x="504644" y="922606"/>
                        <a:pt x="504344" y="922465"/>
                        <a:pt x="504053" y="922315"/>
                      </a:cubicBezTo>
                      <a:lnTo>
                        <a:pt x="503913" y="922250"/>
                      </a:lnTo>
                      <a:cubicBezTo>
                        <a:pt x="503641" y="922109"/>
                        <a:pt x="503378" y="921959"/>
                        <a:pt x="503135" y="921800"/>
                      </a:cubicBezTo>
                      <a:lnTo>
                        <a:pt x="502947" y="921800"/>
                      </a:lnTo>
                      <a:lnTo>
                        <a:pt x="502853" y="921612"/>
                      </a:lnTo>
                      <a:cubicBezTo>
                        <a:pt x="498560" y="918697"/>
                        <a:pt x="497773" y="913691"/>
                        <a:pt x="497248" y="910363"/>
                      </a:cubicBezTo>
                      <a:cubicBezTo>
                        <a:pt x="497041" y="909023"/>
                        <a:pt x="496826" y="907645"/>
                        <a:pt x="496460" y="906567"/>
                      </a:cubicBezTo>
                      <a:cubicBezTo>
                        <a:pt x="494585" y="901074"/>
                        <a:pt x="499338" y="897427"/>
                        <a:pt x="501363" y="895871"/>
                      </a:cubicBezTo>
                      <a:cubicBezTo>
                        <a:pt x="502028" y="895374"/>
                        <a:pt x="502722" y="894924"/>
                        <a:pt x="503369" y="894502"/>
                      </a:cubicBezTo>
                      <a:lnTo>
                        <a:pt x="503463" y="894437"/>
                      </a:lnTo>
                      <a:cubicBezTo>
                        <a:pt x="503322" y="894380"/>
                        <a:pt x="503181" y="894315"/>
                        <a:pt x="503050" y="894249"/>
                      </a:cubicBezTo>
                      <a:cubicBezTo>
                        <a:pt x="502169" y="893818"/>
                        <a:pt x="501419" y="893255"/>
                        <a:pt x="500828" y="892571"/>
                      </a:cubicBezTo>
                      <a:cubicBezTo>
                        <a:pt x="499413" y="890921"/>
                        <a:pt x="498832" y="888643"/>
                        <a:pt x="499207" y="886141"/>
                      </a:cubicBezTo>
                      <a:cubicBezTo>
                        <a:pt x="499310" y="885437"/>
                        <a:pt x="499328" y="884697"/>
                        <a:pt x="499328" y="883975"/>
                      </a:cubicBezTo>
                      <a:lnTo>
                        <a:pt x="499328" y="883806"/>
                      </a:lnTo>
                      <a:cubicBezTo>
                        <a:pt x="499328" y="883384"/>
                        <a:pt x="499338" y="882944"/>
                        <a:pt x="499357" y="882494"/>
                      </a:cubicBezTo>
                      <a:lnTo>
                        <a:pt x="499357" y="882391"/>
                      </a:lnTo>
                      <a:cubicBezTo>
                        <a:pt x="499366" y="882100"/>
                        <a:pt x="499385" y="881800"/>
                        <a:pt x="499422" y="881491"/>
                      </a:cubicBezTo>
                      <a:lnTo>
                        <a:pt x="499422" y="881359"/>
                      </a:lnTo>
                      <a:cubicBezTo>
                        <a:pt x="499441" y="881050"/>
                        <a:pt x="499479" y="880741"/>
                        <a:pt x="499525" y="880432"/>
                      </a:cubicBezTo>
                      <a:lnTo>
                        <a:pt x="499544" y="880272"/>
                      </a:lnTo>
                      <a:cubicBezTo>
                        <a:pt x="499601" y="879953"/>
                        <a:pt x="499657" y="879635"/>
                        <a:pt x="499732" y="879316"/>
                      </a:cubicBezTo>
                      <a:lnTo>
                        <a:pt x="499760" y="879213"/>
                      </a:lnTo>
                      <a:cubicBezTo>
                        <a:pt x="499854" y="878838"/>
                        <a:pt x="499947" y="878510"/>
                        <a:pt x="500060" y="878182"/>
                      </a:cubicBezTo>
                      <a:lnTo>
                        <a:pt x="500097" y="878079"/>
                      </a:lnTo>
                      <a:cubicBezTo>
                        <a:pt x="500229" y="877694"/>
                        <a:pt x="500369" y="877348"/>
                        <a:pt x="500529" y="877010"/>
                      </a:cubicBezTo>
                      <a:lnTo>
                        <a:pt x="500585" y="876888"/>
                      </a:lnTo>
                      <a:cubicBezTo>
                        <a:pt x="500772" y="876513"/>
                        <a:pt x="500960" y="876166"/>
                        <a:pt x="501166" y="875838"/>
                      </a:cubicBezTo>
                      <a:cubicBezTo>
                        <a:pt x="501466" y="875369"/>
                        <a:pt x="501719" y="875013"/>
                        <a:pt x="502000" y="874666"/>
                      </a:cubicBezTo>
                      <a:cubicBezTo>
                        <a:pt x="502066" y="874601"/>
                        <a:pt x="502132" y="874507"/>
                        <a:pt x="502216" y="874395"/>
                      </a:cubicBezTo>
                      <a:cubicBezTo>
                        <a:pt x="502282" y="874301"/>
                        <a:pt x="502366" y="874188"/>
                        <a:pt x="502441" y="874076"/>
                      </a:cubicBezTo>
                      <a:cubicBezTo>
                        <a:pt x="502553" y="873907"/>
                        <a:pt x="502675" y="873720"/>
                        <a:pt x="502797" y="873514"/>
                      </a:cubicBezTo>
                      <a:cubicBezTo>
                        <a:pt x="502900" y="873335"/>
                        <a:pt x="502984" y="873176"/>
                        <a:pt x="503069" y="873007"/>
                      </a:cubicBezTo>
                      <a:lnTo>
                        <a:pt x="503135" y="872876"/>
                      </a:lnTo>
                      <a:cubicBezTo>
                        <a:pt x="503219" y="872707"/>
                        <a:pt x="503303" y="872520"/>
                        <a:pt x="503378" y="872323"/>
                      </a:cubicBezTo>
                      <a:lnTo>
                        <a:pt x="503969" y="872417"/>
                      </a:lnTo>
                      <a:lnTo>
                        <a:pt x="503416" y="872220"/>
                      </a:lnTo>
                      <a:cubicBezTo>
                        <a:pt x="503481" y="872051"/>
                        <a:pt x="503538" y="871863"/>
                        <a:pt x="503584" y="871676"/>
                      </a:cubicBezTo>
                      <a:lnTo>
                        <a:pt x="504184" y="871714"/>
                      </a:lnTo>
                      <a:lnTo>
                        <a:pt x="503612" y="871573"/>
                      </a:lnTo>
                      <a:cubicBezTo>
                        <a:pt x="503660" y="871376"/>
                        <a:pt x="503697" y="871170"/>
                        <a:pt x="503734" y="870954"/>
                      </a:cubicBezTo>
                      <a:lnTo>
                        <a:pt x="503734" y="870814"/>
                      </a:lnTo>
                      <a:cubicBezTo>
                        <a:pt x="503744" y="870598"/>
                        <a:pt x="503763" y="870382"/>
                        <a:pt x="503744" y="870167"/>
                      </a:cubicBezTo>
                      <a:cubicBezTo>
                        <a:pt x="503716" y="869792"/>
                        <a:pt x="503688" y="869314"/>
                        <a:pt x="503688" y="868779"/>
                      </a:cubicBezTo>
                      <a:cubicBezTo>
                        <a:pt x="503697" y="868301"/>
                        <a:pt x="503734" y="867861"/>
                        <a:pt x="503800" y="867458"/>
                      </a:cubicBezTo>
                      <a:cubicBezTo>
                        <a:pt x="503856" y="867130"/>
                        <a:pt x="503941" y="866820"/>
                        <a:pt x="504034" y="866539"/>
                      </a:cubicBezTo>
                      <a:cubicBezTo>
                        <a:pt x="504147" y="866211"/>
                        <a:pt x="504288" y="865911"/>
                        <a:pt x="504456" y="865639"/>
                      </a:cubicBezTo>
                      <a:cubicBezTo>
                        <a:pt x="504953" y="864842"/>
                        <a:pt x="505675" y="864280"/>
                        <a:pt x="506612" y="863980"/>
                      </a:cubicBezTo>
                      <a:cubicBezTo>
                        <a:pt x="506884" y="863886"/>
                        <a:pt x="507147" y="863764"/>
                        <a:pt x="507409" y="863642"/>
                      </a:cubicBezTo>
                      <a:cubicBezTo>
                        <a:pt x="507643" y="863530"/>
                        <a:pt x="507859" y="863399"/>
                        <a:pt x="508075" y="863267"/>
                      </a:cubicBezTo>
                      <a:cubicBezTo>
                        <a:pt x="509096" y="862639"/>
                        <a:pt x="510024" y="861730"/>
                        <a:pt x="511074" y="860343"/>
                      </a:cubicBezTo>
                      <a:lnTo>
                        <a:pt x="511618" y="860596"/>
                      </a:lnTo>
                      <a:lnTo>
                        <a:pt x="511149" y="860249"/>
                      </a:lnTo>
                      <a:cubicBezTo>
                        <a:pt x="511309" y="860033"/>
                        <a:pt x="511468" y="859818"/>
                        <a:pt x="511627" y="859593"/>
                      </a:cubicBezTo>
                      <a:lnTo>
                        <a:pt x="512799" y="857877"/>
                      </a:lnTo>
                      <a:cubicBezTo>
                        <a:pt x="513127" y="857381"/>
                        <a:pt x="513465" y="856893"/>
                        <a:pt x="513802" y="856396"/>
                      </a:cubicBezTo>
                      <a:lnTo>
                        <a:pt x="513858" y="856331"/>
                      </a:lnTo>
                      <a:cubicBezTo>
                        <a:pt x="515058" y="854587"/>
                        <a:pt x="516521" y="852693"/>
                        <a:pt x="518508" y="851175"/>
                      </a:cubicBezTo>
                      <a:cubicBezTo>
                        <a:pt x="519014" y="850781"/>
                        <a:pt x="519539" y="850406"/>
                        <a:pt x="520046" y="850040"/>
                      </a:cubicBezTo>
                      <a:cubicBezTo>
                        <a:pt x="524142" y="847050"/>
                        <a:pt x="524864" y="846385"/>
                        <a:pt x="523279" y="843076"/>
                      </a:cubicBezTo>
                      <a:cubicBezTo>
                        <a:pt x="521724" y="839776"/>
                        <a:pt x="522314" y="835614"/>
                        <a:pt x="523092" y="832708"/>
                      </a:cubicBezTo>
                      <a:cubicBezTo>
                        <a:pt x="523908" y="829661"/>
                        <a:pt x="522520" y="826952"/>
                        <a:pt x="520908" y="823812"/>
                      </a:cubicBezTo>
                      <a:lnTo>
                        <a:pt x="520430" y="822902"/>
                      </a:lnTo>
                      <a:cubicBezTo>
                        <a:pt x="520167" y="822387"/>
                        <a:pt x="519896" y="821899"/>
                        <a:pt x="519614" y="821412"/>
                      </a:cubicBezTo>
                      <a:lnTo>
                        <a:pt x="519502" y="821215"/>
                      </a:lnTo>
                      <a:cubicBezTo>
                        <a:pt x="518405" y="819303"/>
                        <a:pt x="517186" y="817165"/>
                        <a:pt x="516708" y="814165"/>
                      </a:cubicBezTo>
                      <a:cubicBezTo>
                        <a:pt x="516586" y="813369"/>
                        <a:pt x="516361" y="812891"/>
                        <a:pt x="516230" y="812713"/>
                      </a:cubicBezTo>
                      <a:cubicBezTo>
                        <a:pt x="515930" y="812788"/>
                        <a:pt x="515246" y="813125"/>
                        <a:pt x="514374" y="814128"/>
                      </a:cubicBezTo>
                      <a:cubicBezTo>
                        <a:pt x="513605" y="815000"/>
                        <a:pt x="512705" y="815581"/>
                        <a:pt x="512059" y="816012"/>
                      </a:cubicBezTo>
                      <a:cubicBezTo>
                        <a:pt x="511955" y="816078"/>
                        <a:pt x="511862" y="816134"/>
                        <a:pt x="511778" y="816190"/>
                      </a:cubicBezTo>
                      <a:cubicBezTo>
                        <a:pt x="512443" y="817822"/>
                        <a:pt x="512190" y="819771"/>
                        <a:pt x="511084" y="821430"/>
                      </a:cubicBezTo>
                      <a:cubicBezTo>
                        <a:pt x="510118" y="822912"/>
                        <a:pt x="508609" y="823943"/>
                        <a:pt x="506922" y="824243"/>
                      </a:cubicBezTo>
                      <a:cubicBezTo>
                        <a:pt x="506772" y="824271"/>
                        <a:pt x="506622" y="824290"/>
                        <a:pt x="506472" y="824308"/>
                      </a:cubicBezTo>
                      <a:cubicBezTo>
                        <a:pt x="506144" y="824337"/>
                        <a:pt x="505797" y="824346"/>
                        <a:pt x="505412" y="824308"/>
                      </a:cubicBezTo>
                      <a:lnTo>
                        <a:pt x="505309" y="824308"/>
                      </a:lnTo>
                      <a:cubicBezTo>
                        <a:pt x="505141" y="824290"/>
                        <a:pt x="505009" y="824271"/>
                        <a:pt x="504878" y="824252"/>
                      </a:cubicBezTo>
                      <a:lnTo>
                        <a:pt x="504710" y="824224"/>
                      </a:lnTo>
                      <a:cubicBezTo>
                        <a:pt x="504531" y="824196"/>
                        <a:pt x="504353" y="824149"/>
                        <a:pt x="504156" y="824093"/>
                      </a:cubicBezTo>
                      <a:cubicBezTo>
                        <a:pt x="503950" y="824027"/>
                        <a:pt x="503753" y="823962"/>
                        <a:pt x="503556" y="823877"/>
                      </a:cubicBezTo>
                      <a:lnTo>
                        <a:pt x="503435" y="823821"/>
                      </a:lnTo>
                      <a:cubicBezTo>
                        <a:pt x="503228" y="823727"/>
                        <a:pt x="503078" y="823652"/>
                        <a:pt x="502928" y="823577"/>
                      </a:cubicBezTo>
                      <a:lnTo>
                        <a:pt x="502731" y="823474"/>
                      </a:lnTo>
                      <a:cubicBezTo>
                        <a:pt x="502525" y="823352"/>
                        <a:pt x="502319" y="823230"/>
                        <a:pt x="502113" y="823080"/>
                      </a:cubicBezTo>
                      <a:cubicBezTo>
                        <a:pt x="501635" y="822743"/>
                        <a:pt x="501175" y="822331"/>
                        <a:pt x="500744" y="821862"/>
                      </a:cubicBezTo>
                      <a:cubicBezTo>
                        <a:pt x="500669" y="821824"/>
                        <a:pt x="500472" y="821730"/>
                        <a:pt x="499929" y="821524"/>
                      </a:cubicBezTo>
                      <a:cubicBezTo>
                        <a:pt x="498551" y="820980"/>
                        <a:pt x="496498" y="820184"/>
                        <a:pt x="495138" y="817774"/>
                      </a:cubicBezTo>
                      <a:cubicBezTo>
                        <a:pt x="495082" y="817718"/>
                        <a:pt x="494941" y="817625"/>
                        <a:pt x="494801" y="817531"/>
                      </a:cubicBezTo>
                      <a:cubicBezTo>
                        <a:pt x="493592" y="817784"/>
                        <a:pt x="492429" y="817934"/>
                        <a:pt x="491342" y="817934"/>
                      </a:cubicBezTo>
                      <a:cubicBezTo>
                        <a:pt x="484424" y="817934"/>
                        <a:pt x="480665" y="812994"/>
                        <a:pt x="478171" y="808644"/>
                      </a:cubicBezTo>
                      <a:cubicBezTo>
                        <a:pt x="478049" y="808541"/>
                        <a:pt x="477946" y="808438"/>
                        <a:pt x="477843" y="808316"/>
                      </a:cubicBezTo>
                      <a:cubicBezTo>
                        <a:pt x="477524" y="807988"/>
                        <a:pt x="475734" y="807576"/>
                        <a:pt x="474965" y="807397"/>
                      </a:cubicBezTo>
                      <a:cubicBezTo>
                        <a:pt x="472003" y="806713"/>
                        <a:pt x="466482" y="805448"/>
                        <a:pt x="466107" y="799176"/>
                      </a:cubicBezTo>
                      <a:cubicBezTo>
                        <a:pt x="465947" y="796017"/>
                        <a:pt x="465629" y="795351"/>
                        <a:pt x="465535" y="795230"/>
                      </a:cubicBezTo>
                      <a:cubicBezTo>
                        <a:pt x="464569" y="793899"/>
                        <a:pt x="463435" y="792633"/>
                        <a:pt x="462226" y="791292"/>
                      </a:cubicBezTo>
                      <a:lnTo>
                        <a:pt x="462047" y="791096"/>
                      </a:lnTo>
                      <a:cubicBezTo>
                        <a:pt x="460154" y="789033"/>
                        <a:pt x="458476" y="787140"/>
                        <a:pt x="457023" y="784862"/>
                      </a:cubicBezTo>
                      <a:cubicBezTo>
                        <a:pt x="456854" y="784581"/>
                        <a:pt x="456714" y="784318"/>
                        <a:pt x="456601" y="784056"/>
                      </a:cubicBezTo>
                      <a:cubicBezTo>
                        <a:pt x="452430" y="783962"/>
                        <a:pt x="448746" y="782631"/>
                        <a:pt x="445184" y="781346"/>
                      </a:cubicBezTo>
                      <a:lnTo>
                        <a:pt x="445071" y="781309"/>
                      </a:lnTo>
                      <a:cubicBezTo>
                        <a:pt x="441837" y="780137"/>
                        <a:pt x="438772" y="779041"/>
                        <a:pt x="435706" y="779041"/>
                      </a:cubicBezTo>
                      <a:lnTo>
                        <a:pt x="435228" y="779041"/>
                      </a:lnTo>
                      <a:cubicBezTo>
                        <a:pt x="431244" y="779041"/>
                        <a:pt x="428647" y="776519"/>
                        <a:pt x="426744" y="774672"/>
                      </a:cubicBezTo>
                      <a:lnTo>
                        <a:pt x="426126" y="774091"/>
                      </a:lnTo>
                      <a:cubicBezTo>
                        <a:pt x="424598" y="772657"/>
                        <a:pt x="423023" y="771251"/>
                        <a:pt x="421542" y="769948"/>
                      </a:cubicBezTo>
                      <a:lnTo>
                        <a:pt x="419526" y="768176"/>
                      </a:lnTo>
                      <a:cubicBezTo>
                        <a:pt x="419067" y="767773"/>
                        <a:pt x="418617" y="767370"/>
                        <a:pt x="418167" y="766967"/>
                      </a:cubicBezTo>
                      <a:lnTo>
                        <a:pt x="416498" y="765486"/>
                      </a:lnTo>
                      <a:cubicBezTo>
                        <a:pt x="415824" y="764895"/>
                        <a:pt x="415158" y="764295"/>
                        <a:pt x="414492" y="763695"/>
                      </a:cubicBezTo>
                      <a:cubicBezTo>
                        <a:pt x="412758" y="762111"/>
                        <a:pt x="411755" y="761876"/>
                        <a:pt x="411315" y="761876"/>
                      </a:cubicBezTo>
                      <a:cubicBezTo>
                        <a:pt x="411146" y="761876"/>
                        <a:pt x="410921" y="761904"/>
                        <a:pt x="410583" y="762111"/>
                      </a:cubicBezTo>
                      <a:cubicBezTo>
                        <a:pt x="407134" y="764220"/>
                        <a:pt x="403431" y="765289"/>
                        <a:pt x="399578" y="765289"/>
                      </a:cubicBezTo>
                      <a:cubicBezTo>
                        <a:pt x="394216" y="765289"/>
                        <a:pt x="389210" y="763226"/>
                        <a:pt x="384945" y="761295"/>
                      </a:cubicBezTo>
                      <a:cubicBezTo>
                        <a:pt x="384308" y="761005"/>
                        <a:pt x="383745" y="760742"/>
                        <a:pt x="383183" y="760489"/>
                      </a:cubicBezTo>
                      <a:cubicBezTo>
                        <a:pt x="382405" y="760124"/>
                        <a:pt x="381580" y="759777"/>
                        <a:pt x="380558" y="759364"/>
                      </a:cubicBezTo>
                      <a:cubicBezTo>
                        <a:pt x="379395" y="758895"/>
                        <a:pt x="378205" y="758445"/>
                        <a:pt x="376977" y="757986"/>
                      </a:cubicBezTo>
                      <a:cubicBezTo>
                        <a:pt x="371334" y="755858"/>
                        <a:pt x="365503" y="753674"/>
                        <a:pt x="360675" y="748809"/>
                      </a:cubicBezTo>
                      <a:cubicBezTo>
                        <a:pt x="360310" y="748649"/>
                        <a:pt x="358800" y="748443"/>
                        <a:pt x="358294" y="748368"/>
                      </a:cubicBezTo>
                      <a:lnTo>
                        <a:pt x="357638" y="748275"/>
                      </a:lnTo>
                      <a:cubicBezTo>
                        <a:pt x="354789" y="747853"/>
                        <a:pt x="351236" y="746878"/>
                        <a:pt x="348995" y="743090"/>
                      </a:cubicBezTo>
                      <a:cubicBezTo>
                        <a:pt x="348039" y="741516"/>
                        <a:pt x="346858" y="740569"/>
                        <a:pt x="345471" y="740297"/>
                      </a:cubicBezTo>
                      <a:cubicBezTo>
                        <a:pt x="341412" y="739500"/>
                        <a:pt x="339621" y="736454"/>
                        <a:pt x="338552" y="734635"/>
                      </a:cubicBezTo>
                      <a:cubicBezTo>
                        <a:pt x="338168" y="733988"/>
                        <a:pt x="337849" y="733463"/>
                        <a:pt x="337531" y="733098"/>
                      </a:cubicBezTo>
                      <a:cubicBezTo>
                        <a:pt x="333434" y="728495"/>
                        <a:pt x="336631" y="723892"/>
                        <a:pt x="337999" y="721924"/>
                      </a:cubicBezTo>
                      <a:lnTo>
                        <a:pt x="338318" y="721446"/>
                      </a:lnTo>
                      <a:cubicBezTo>
                        <a:pt x="338656" y="720977"/>
                        <a:pt x="339002" y="720133"/>
                        <a:pt x="338299" y="718137"/>
                      </a:cubicBezTo>
                      <a:cubicBezTo>
                        <a:pt x="335797" y="711096"/>
                        <a:pt x="333106" y="704366"/>
                        <a:pt x="327828" y="699444"/>
                      </a:cubicBezTo>
                      <a:cubicBezTo>
                        <a:pt x="326104" y="697841"/>
                        <a:pt x="324932" y="695948"/>
                        <a:pt x="323891" y="694279"/>
                      </a:cubicBezTo>
                      <a:cubicBezTo>
                        <a:pt x="322251" y="691645"/>
                        <a:pt x="321145" y="689995"/>
                        <a:pt x="319016" y="689395"/>
                      </a:cubicBezTo>
                      <a:cubicBezTo>
                        <a:pt x="317264" y="688908"/>
                        <a:pt x="315886" y="687680"/>
                        <a:pt x="315154" y="685955"/>
                      </a:cubicBezTo>
                      <a:cubicBezTo>
                        <a:pt x="314339" y="684071"/>
                        <a:pt x="314452" y="681718"/>
                        <a:pt x="315445" y="679824"/>
                      </a:cubicBezTo>
                      <a:cubicBezTo>
                        <a:pt x="315501" y="679721"/>
                        <a:pt x="315548" y="679627"/>
                        <a:pt x="315576" y="679562"/>
                      </a:cubicBezTo>
                      <a:cubicBezTo>
                        <a:pt x="315426" y="679393"/>
                        <a:pt x="315145" y="679093"/>
                        <a:pt x="314714" y="678671"/>
                      </a:cubicBezTo>
                      <a:cubicBezTo>
                        <a:pt x="314199" y="678156"/>
                        <a:pt x="313646" y="677603"/>
                        <a:pt x="313167" y="676993"/>
                      </a:cubicBezTo>
                      <a:lnTo>
                        <a:pt x="311114" y="674481"/>
                      </a:lnTo>
                      <a:cubicBezTo>
                        <a:pt x="304534" y="666475"/>
                        <a:pt x="297738" y="658207"/>
                        <a:pt x="296135" y="646705"/>
                      </a:cubicBezTo>
                      <a:cubicBezTo>
                        <a:pt x="295600" y="642909"/>
                        <a:pt x="294541" y="640950"/>
                        <a:pt x="292423" y="639862"/>
                      </a:cubicBezTo>
                      <a:cubicBezTo>
                        <a:pt x="291607" y="642440"/>
                        <a:pt x="292188" y="645665"/>
                        <a:pt x="294157" y="649433"/>
                      </a:cubicBezTo>
                      <a:lnTo>
                        <a:pt x="296032" y="653024"/>
                      </a:lnTo>
                      <a:cubicBezTo>
                        <a:pt x="298975" y="658695"/>
                        <a:pt x="302312" y="665116"/>
                        <a:pt x="305799" y="670928"/>
                      </a:cubicBezTo>
                      <a:cubicBezTo>
                        <a:pt x="308237" y="675025"/>
                        <a:pt x="309240" y="679224"/>
                        <a:pt x="310130" y="682936"/>
                      </a:cubicBezTo>
                      <a:cubicBezTo>
                        <a:pt x="310486" y="684427"/>
                        <a:pt x="310796" y="685674"/>
                        <a:pt x="311152" y="686883"/>
                      </a:cubicBezTo>
                      <a:cubicBezTo>
                        <a:pt x="311414" y="687783"/>
                        <a:pt x="311639" y="688458"/>
                        <a:pt x="311874" y="689086"/>
                      </a:cubicBezTo>
                      <a:cubicBezTo>
                        <a:pt x="312118" y="689742"/>
                        <a:pt x="312296" y="690370"/>
                        <a:pt x="312464" y="690961"/>
                      </a:cubicBezTo>
                      <a:cubicBezTo>
                        <a:pt x="312952" y="692648"/>
                        <a:pt x="313064" y="692789"/>
                        <a:pt x="313683" y="693126"/>
                      </a:cubicBezTo>
                      <a:cubicBezTo>
                        <a:pt x="317161" y="694992"/>
                        <a:pt x="319411" y="698722"/>
                        <a:pt x="319560" y="702866"/>
                      </a:cubicBezTo>
                      <a:cubicBezTo>
                        <a:pt x="319645" y="705378"/>
                        <a:pt x="318332" y="707563"/>
                        <a:pt x="315970" y="708865"/>
                      </a:cubicBezTo>
                      <a:cubicBezTo>
                        <a:pt x="315098" y="709353"/>
                        <a:pt x="314123" y="709615"/>
                        <a:pt x="313158" y="709615"/>
                      </a:cubicBezTo>
                      <a:cubicBezTo>
                        <a:pt x="310749" y="709615"/>
                        <a:pt x="308565" y="708040"/>
                        <a:pt x="307824" y="705791"/>
                      </a:cubicBezTo>
                      <a:cubicBezTo>
                        <a:pt x="307637" y="705219"/>
                        <a:pt x="307337" y="704657"/>
                        <a:pt x="306896" y="704075"/>
                      </a:cubicBezTo>
                      <a:cubicBezTo>
                        <a:pt x="306737" y="703869"/>
                        <a:pt x="306568" y="703663"/>
                        <a:pt x="306390" y="703466"/>
                      </a:cubicBezTo>
                      <a:lnTo>
                        <a:pt x="306315" y="703382"/>
                      </a:lnTo>
                      <a:cubicBezTo>
                        <a:pt x="306127" y="703175"/>
                        <a:pt x="305968" y="703006"/>
                        <a:pt x="305809" y="702847"/>
                      </a:cubicBezTo>
                      <a:lnTo>
                        <a:pt x="305650" y="702688"/>
                      </a:lnTo>
                      <a:cubicBezTo>
                        <a:pt x="305490" y="702529"/>
                        <a:pt x="305321" y="702360"/>
                        <a:pt x="305144" y="702201"/>
                      </a:cubicBezTo>
                      <a:lnTo>
                        <a:pt x="304150" y="701282"/>
                      </a:lnTo>
                      <a:cubicBezTo>
                        <a:pt x="303550" y="700729"/>
                        <a:pt x="302912" y="700147"/>
                        <a:pt x="302340" y="699548"/>
                      </a:cubicBezTo>
                      <a:lnTo>
                        <a:pt x="301600" y="698798"/>
                      </a:lnTo>
                      <a:cubicBezTo>
                        <a:pt x="298178" y="695357"/>
                        <a:pt x="294307" y="691467"/>
                        <a:pt x="295797" y="683752"/>
                      </a:cubicBezTo>
                      <a:cubicBezTo>
                        <a:pt x="295966" y="682899"/>
                        <a:pt x="295150" y="682037"/>
                        <a:pt x="292151" y="679946"/>
                      </a:cubicBezTo>
                      <a:cubicBezTo>
                        <a:pt x="290932" y="679102"/>
                        <a:pt x="289751" y="678268"/>
                        <a:pt x="288701" y="677274"/>
                      </a:cubicBezTo>
                      <a:cubicBezTo>
                        <a:pt x="288561" y="677218"/>
                        <a:pt x="288214" y="677087"/>
                        <a:pt x="287914" y="676984"/>
                      </a:cubicBezTo>
                      <a:cubicBezTo>
                        <a:pt x="286592" y="676515"/>
                        <a:pt x="284661" y="675812"/>
                        <a:pt x="283358" y="673815"/>
                      </a:cubicBezTo>
                      <a:cubicBezTo>
                        <a:pt x="283245" y="673656"/>
                        <a:pt x="283095" y="673469"/>
                        <a:pt x="282945" y="673290"/>
                      </a:cubicBezTo>
                      <a:cubicBezTo>
                        <a:pt x="282017" y="672166"/>
                        <a:pt x="280348" y="670150"/>
                        <a:pt x="281024" y="667432"/>
                      </a:cubicBezTo>
                      <a:cubicBezTo>
                        <a:pt x="281493" y="665510"/>
                        <a:pt x="282992" y="664010"/>
                        <a:pt x="285467" y="662988"/>
                      </a:cubicBezTo>
                      <a:cubicBezTo>
                        <a:pt x="285701" y="662895"/>
                        <a:pt x="285851" y="662801"/>
                        <a:pt x="285945" y="662735"/>
                      </a:cubicBezTo>
                      <a:cubicBezTo>
                        <a:pt x="285879" y="662567"/>
                        <a:pt x="285729" y="662276"/>
                        <a:pt x="285420" y="661882"/>
                      </a:cubicBezTo>
                      <a:cubicBezTo>
                        <a:pt x="284989" y="661329"/>
                        <a:pt x="284661" y="660729"/>
                        <a:pt x="284295" y="660054"/>
                      </a:cubicBezTo>
                      <a:lnTo>
                        <a:pt x="284220" y="659914"/>
                      </a:lnTo>
                      <a:cubicBezTo>
                        <a:pt x="284136" y="659745"/>
                        <a:pt x="284042" y="659539"/>
                        <a:pt x="283976" y="659454"/>
                      </a:cubicBezTo>
                      <a:cubicBezTo>
                        <a:pt x="276168" y="651186"/>
                        <a:pt x="273937" y="641053"/>
                        <a:pt x="271790" y="631247"/>
                      </a:cubicBezTo>
                      <a:cubicBezTo>
                        <a:pt x="271274" y="628876"/>
                        <a:pt x="270759" y="626560"/>
                        <a:pt x="270159" y="624226"/>
                      </a:cubicBezTo>
                      <a:cubicBezTo>
                        <a:pt x="269587" y="621986"/>
                        <a:pt x="269034" y="620664"/>
                        <a:pt x="268331" y="619783"/>
                      </a:cubicBezTo>
                      <a:cubicBezTo>
                        <a:pt x="268087" y="619483"/>
                        <a:pt x="267825" y="619230"/>
                        <a:pt x="267515" y="619014"/>
                      </a:cubicBezTo>
                      <a:cubicBezTo>
                        <a:pt x="267337" y="618883"/>
                        <a:pt x="267187" y="618798"/>
                        <a:pt x="267028" y="618714"/>
                      </a:cubicBezTo>
                      <a:cubicBezTo>
                        <a:pt x="266831" y="618611"/>
                        <a:pt x="266681" y="618545"/>
                        <a:pt x="266531" y="618480"/>
                      </a:cubicBezTo>
                      <a:lnTo>
                        <a:pt x="266278" y="618480"/>
                      </a:lnTo>
                      <a:lnTo>
                        <a:pt x="266212" y="618358"/>
                      </a:lnTo>
                      <a:cubicBezTo>
                        <a:pt x="265856" y="618217"/>
                        <a:pt x="265500" y="618048"/>
                        <a:pt x="265087" y="617833"/>
                      </a:cubicBezTo>
                      <a:lnTo>
                        <a:pt x="264816" y="617692"/>
                      </a:lnTo>
                      <a:cubicBezTo>
                        <a:pt x="264478" y="617505"/>
                        <a:pt x="264150" y="617308"/>
                        <a:pt x="263831" y="617102"/>
                      </a:cubicBezTo>
                      <a:cubicBezTo>
                        <a:pt x="262866" y="616492"/>
                        <a:pt x="261993" y="615808"/>
                        <a:pt x="261253" y="615227"/>
                      </a:cubicBezTo>
                      <a:cubicBezTo>
                        <a:pt x="259472" y="613811"/>
                        <a:pt x="258309" y="612949"/>
                        <a:pt x="256903" y="612949"/>
                      </a:cubicBezTo>
                      <a:cubicBezTo>
                        <a:pt x="255047" y="612949"/>
                        <a:pt x="253379" y="612218"/>
                        <a:pt x="252197" y="610896"/>
                      </a:cubicBezTo>
                      <a:cubicBezTo>
                        <a:pt x="251044" y="609584"/>
                        <a:pt x="250547" y="607859"/>
                        <a:pt x="250782" y="606040"/>
                      </a:cubicBezTo>
                      <a:cubicBezTo>
                        <a:pt x="250997" y="604371"/>
                        <a:pt x="250126" y="602928"/>
                        <a:pt x="248682" y="600706"/>
                      </a:cubicBezTo>
                      <a:lnTo>
                        <a:pt x="248204" y="599984"/>
                      </a:lnTo>
                      <a:cubicBezTo>
                        <a:pt x="244698" y="594473"/>
                        <a:pt x="244370" y="588239"/>
                        <a:pt x="244511" y="582877"/>
                      </a:cubicBezTo>
                      <a:cubicBezTo>
                        <a:pt x="244614" y="579239"/>
                        <a:pt x="243273" y="576605"/>
                        <a:pt x="241211" y="573006"/>
                      </a:cubicBezTo>
                      <a:cubicBezTo>
                        <a:pt x="240948" y="572546"/>
                        <a:pt x="240714" y="572087"/>
                        <a:pt x="240489" y="571637"/>
                      </a:cubicBezTo>
                      <a:cubicBezTo>
                        <a:pt x="240348" y="571356"/>
                        <a:pt x="240227" y="571075"/>
                        <a:pt x="240105" y="570793"/>
                      </a:cubicBezTo>
                      <a:lnTo>
                        <a:pt x="239898" y="570325"/>
                      </a:lnTo>
                      <a:cubicBezTo>
                        <a:pt x="239730" y="569921"/>
                        <a:pt x="239589" y="569509"/>
                        <a:pt x="239448" y="569106"/>
                      </a:cubicBezTo>
                      <a:cubicBezTo>
                        <a:pt x="238530" y="566322"/>
                        <a:pt x="238286" y="563659"/>
                        <a:pt x="238680" y="560894"/>
                      </a:cubicBezTo>
                      <a:cubicBezTo>
                        <a:pt x="239036" y="558448"/>
                        <a:pt x="239120" y="556713"/>
                        <a:pt x="238502" y="555138"/>
                      </a:cubicBezTo>
                      <a:cubicBezTo>
                        <a:pt x="237977" y="553760"/>
                        <a:pt x="236636" y="550245"/>
                        <a:pt x="238783" y="547048"/>
                      </a:cubicBezTo>
                      <a:cubicBezTo>
                        <a:pt x="241530" y="542923"/>
                        <a:pt x="241511" y="538161"/>
                        <a:pt x="241229" y="532809"/>
                      </a:cubicBezTo>
                      <a:cubicBezTo>
                        <a:pt x="241061" y="529546"/>
                        <a:pt x="241811" y="526172"/>
                        <a:pt x="243254" y="523791"/>
                      </a:cubicBezTo>
                      <a:cubicBezTo>
                        <a:pt x="245963" y="519300"/>
                        <a:pt x="247613" y="514360"/>
                        <a:pt x="249357" y="509129"/>
                      </a:cubicBezTo>
                      <a:lnTo>
                        <a:pt x="249423" y="508933"/>
                      </a:lnTo>
                      <a:cubicBezTo>
                        <a:pt x="250716" y="505099"/>
                        <a:pt x="252047" y="501133"/>
                        <a:pt x="253847" y="497309"/>
                      </a:cubicBezTo>
                      <a:cubicBezTo>
                        <a:pt x="254578" y="495762"/>
                        <a:pt x="255131" y="494112"/>
                        <a:pt x="255544" y="492265"/>
                      </a:cubicBezTo>
                      <a:cubicBezTo>
                        <a:pt x="255769" y="491262"/>
                        <a:pt x="255947" y="490212"/>
                        <a:pt x="256078" y="489078"/>
                      </a:cubicBezTo>
                      <a:cubicBezTo>
                        <a:pt x="256200" y="488010"/>
                        <a:pt x="256284" y="486941"/>
                        <a:pt x="256341" y="485760"/>
                      </a:cubicBezTo>
                      <a:cubicBezTo>
                        <a:pt x="256453" y="483444"/>
                        <a:pt x="256425" y="481054"/>
                        <a:pt x="256397" y="478739"/>
                      </a:cubicBezTo>
                      <a:lnTo>
                        <a:pt x="256369" y="475982"/>
                      </a:lnTo>
                      <a:cubicBezTo>
                        <a:pt x="256369" y="475785"/>
                        <a:pt x="256359" y="475607"/>
                        <a:pt x="256341" y="475429"/>
                      </a:cubicBezTo>
                      <a:lnTo>
                        <a:pt x="256341" y="475139"/>
                      </a:lnTo>
                      <a:cubicBezTo>
                        <a:pt x="256266" y="473686"/>
                        <a:pt x="256153" y="471483"/>
                        <a:pt x="257597" y="469280"/>
                      </a:cubicBezTo>
                      <a:cubicBezTo>
                        <a:pt x="257822" y="468933"/>
                        <a:pt x="258066" y="468624"/>
                        <a:pt x="258309" y="468361"/>
                      </a:cubicBezTo>
                      <a:cubicBezTo>
                        <a:pt x="255816" y="464527"/>
                        <a:pt x="252863" y="460956"/>
                        <a:pt x="250276" y="457946"/>
                      </a:cubicBezTo>
                      <a:cubicBezTo>
                        <a:pt x="249348" y="456868"/>
                        <a:pt x="248419" y="455809"/>
                        <a:pt x="247501" y="454750"/>
                      </a:cubicBezTo>
                      <a:cubicBezTo>
                        <a:pt x="244539" y="451366"/>
                        <a:pt x="243095" y="448122"/>
                        <a:pt x="242945" y="444532"/>
                      </a:cubicBezTo>
                      <a:cubicBezTo>
                        <a:pt x="242860" y="442451"/>
                        <a:pt x="243639" y="440370"/>
                        <a:pt x="245017" y="438945"/>
                      </a:cubicBezTo>
                      <a:cubicBezTo>
                        <a:pt x="246095" y="437830"/>
                        <a:pt x="247463" y="437211"/>
                        <a:pt x="248869" y="437211"/>
                      </a:cubicBezTo>
                      <a:cubicBezTo>
                        <a:pt x="249113" y="437211"/>
                        <a:pt x="249469" y="437239"/>
                        <a:pt x="249751" y="437286"/>
                      </a:cubicBezTo>
                      <a:cubicBezTo>
                        <a:pt x="248588" y="433574"/>
                        <a:pt x="249029" y="429684"/>
                        <a:pt x="251054" y="425728"/>
                      </a:cubicBezTo>
                      <a:cubicBezTo>
                        <a:pt x="250988" y="425624"/>
                        <a:pt x="250923" y="425531"/>
                        <a:pt x="250866" y="425456"/>
                      </a:cubicBezTo>
                      <a:cubicBezTo>
                        <a:pt x="250247" y="424565"/>
                        <a:pt x="248841" y="422568"/>
                        <a:pt x="249329" y="420272"/>
                      </a:cubicBezTo>
                      <a:cubicBezTo>
                        <a:pt x="248935" y="420084"/>
                        <a:pt x="248579" y="419841"/>
                        <a:pt x="248241" y="419541"/>
                      </a:cubicBezTo>
                      <a:cubicBezTo>
                        <a:pt x="247023" y="418453"/>
                        <a:pt x="246320" y="417000"/>
                        <a:pt x="246245" y="415444"/>
                      </a:cubicBezTo>
                      <a:cubicBezTo>
                        <a:pt x="246179" y="414310"/>
                        <a:pt x="246470" y="413194"/>
                        <a:pt x="247070" y="412229"/>
                      </a:cubicBezTo>
                      <a:cubicBezTo>
                        <a:pt x="246114" y="411891"/>
                        <a:pt x="245270" y="411291"/>
                        <a:pt x="244642" y="410494"/>
                      </a:cubicBezTo>
                      <a:cubicBezTo>
                        <a:pt x="243423" y="408985"/>
                        <a:pt x="242992" y="406792"/>
                        <a:pt x="243489" y="404645"/>
                      </a:cubicBezTo>
                      <a:cubicBezTo>
                        <a:pt x="243704" y="403651"/>
                        <a:pt x="243845" y="402611"/>
                        <a:pt x="243986" y="401598"/>
                      </a:cubicBezTo>
                      <a:cubicBezTo>
                        <a:pt x="244229" y="399808"/>
                        <a:pt x="244511" y="397783"/>
                        <a:pt x="245223" y="395758"/>
                      </a:cubicBezTo>
                      <a:cubicBezTo>
                        <a:pt x="245551" y="394830"/>
                        <a:pt x="245926" y="393996"/>
                        <a:pt x="246376" y="393227"/>
                      </a:cubicBezTo>
                      <a:cubicBezTo>
                        <a:pt x="246301" y="393096"/>
                        <a:pt x="246217" y="392965"/>
                        <a:pt x="246142" y="392834"/>
                      </a:cubicBezTo>
                      <a:lnTo>
                        <a:pt x="245767" y="392112"/>
                      </a:lnTo>
                      <a:cubicBezTo>
                        <a:pt x="245288" y="391240"/>
                        <a:pt x="244773" y="390265"/>
                        <a:pt x="244267" y="389262"/>
                      </a:cubicBezTo>
                      <a:cubicBezTo>
                        <a:pt x="244211" y="389346"/>
                        <a:pt x="244154" y="389440"/>
                        <a:pt x="244098" y="389534"/>
                      </a:cubicBezTo>
                      <a:cubicBezTo>
                        <a:pt x="243011" y="391380"/>
                        <a:pt x="241164" y="392487"/>
                        <a:pt x="239177" y="392487"/>
                      </a:cubicBezTo>
                      <a:cubicBezTo>
                        <a:pt x="236805" y="392487"/>
                        <a:pt x="234752" y="390912"/>
                        <a:pt x="233946" y="388474"/>
                      </a:cubicBezTo>
                      <a:cubicBezTo>
                        <a:pt x="232502" y="384144"/>
                        <a:pt x="232577" y="379710"/>
                        <a:pt x="234171" y="374554"/>
                      </a:cubicBezTo>
                      <a:cubicBezTo>
                        <a:pt x="233346" y="374273"/>
                        <a:pt x="232624" y="373795"/>
                        <a:pt x="232062" y="373167"/>
                      </a:cubicBezTo>
                      <a:cubicBezTo>
                        <a:pt x="231415" y="372454"/>
                        <a:pt x="230993" y="371610"/>
                        <a:pt x="230777" y="370635"/>
                      </a:cubicBezTo>
                      <a:cubicBezTo>
                        <a:pt x="229559" y="370467"/>
                        <a:pt x="228462" y="369932"/>
                        <a:pt x="227665" y="369117"/>
                      </a:cubicBezTo>
                      <a:cubicBezTo>
                        <a:pt x="226746" y="368179"/>
                        <a:pt x="226259" y="366961"/>
                        <a:pt x="226287" y="365686"/>
                      </a:cubicBezTo>
                      <a:cubicBezTo>
                        <a:pt x="226296" y="364195"/>
                        <a:pt x="226784" y="362902"/>
                        <a:pt x="227037" y="362199"/>
                      </a:cubicBezTo>
                      <a:cubicBezTo>
                        <a:pt x="228040" y="359377"/>
                        <a:pt x="227974" y="357896"/>
                        <a:pt x="226765" y="356087"/>
                      </a:cubicBezTo>
                      <a:cubicBezTo>
                        <a:pt x="225162" y="353696"/>
                        <a:pt x="225368" y="350715"/>
                        <a:pt x="225678" y="348109"/>
                      </a:cubicBezTo>
                      <a:cubicBezTo>
                        <a:pt x="225865" y="346675"/>
                        <a:pt x="226250" y="345438"/>
                        <a:pt x="226831" y="344416"/>
                      </a:cubicBezTo>
                      <a:cubicBezTo>
                        <a:pt x="223466" y="342550"/>
                        <a:pt x="222228" y="339176"/>
                        <a:pt x="221581" y="336748"/>
                      </a:cubicBezTo>
                      <a:lnTo>
                        <a:pt x="221319" y="335764"/>
                      </a:lnTo>
                      <a:cubicBezTo>
                        <a:pt x="221216" y="335370"/>
                        <a:pt x="221122" y="334986"/>
                        <a:pt x="221019" y="334601"/>
                      </a:cubicBezTo>
                      <a:lnTo>
                        <a:pt x="220850" y="333982"/>
                      </a:lnTo>
                      <a:cubicBezTo>
                        <a:pt x="220175" y="331573"/>
                        <a:pt x="219407" y="329727"/>
                        <a:pt x="217869" y="328555"/>
                      </a:cubicBezTo>
                      <a:cubicBezTo>
                        <a:pt x="215835" y="326999"/>
                        <a:pt x="214991" y="324908"/>
                        <a:pt x="215385" y="322471"/>
                      </a:cubicBezTo>
                      <a:cubicBezTo>
                        <a:pt x="212413" y="321852"/>
                        <a:pt x="209807" y="320156"/>
                        <a:pt x="207445" y="317296"/>
                      </a:cubicBezTo>
                      <a:cubicBezTo>
                        <a:pt x="206330" y="315965"/>
                        <a:pt x="204492" y="314372"/>
                        <a:pt x="202055" y="314372"/>
                      </a:cubicBezTo>
                      <a:cubicBezTo>
                        <a:pt x="201792" y="314372"/>
                        <a:pt x="201511" y="314381"/>
                        <a:pt x="201239" y="314418"/>
                      </a:cubicBezTo>
                      <a:cubicBezTo>
                        <a:pt x="199889" y="314587"/>
                        <a:pt x="198943" y="314550"/>
                        <a:pt x="197930" y="314353"/>
                      </a:cubicBezTo>
                      <a:lnTo>
                        <a:pt x="197836" y="314334"/>
                      </a:lnTo>
                      <a:cubicBezTo>
                        <a:pt x="197593" y="314287"/>
                        <a:pt x="197396" y="314231"/>
                        <a:pt x="197190" y="314175"/>
                      </a:cubicBezTo>
                      <a:lnTo>
                        <a:pt x="197049" y="314128"/>
                      </a:lnTo>
                      <a:cubicBezTo>
                        <a:pt x="196243" y="313875"/>
                        <a:pt x="195493" y="313491"/>
                        <a:pt x="194827" y="312984"/>
                      </a:cubicBezTo>
                      <a:cubicBezTo>
                        <a:pt x="194040" y="312394"/>
                        <a:pt x="193374" y="311634"/>
                        <a:pt x="192821" y="310735"/>
                      </a:cubicBezTo>
                      <a:cubicBezTo>
                        <a:pt x="192259" y="309806"/>
                        <a:pt x="191809" y="308710"/>
                        <a:pt x="191490" y="307491"/>
                      </a:cubicBezTo>
                      <a:cubicBezTo>
                        <a:pt x="191284" y="306685"/>
                        <a:pt x="190853" y="306263"/>
                        <a:pt x="189990" y="306038"/>
                      </a:cubicBezTo>
                      <a:cubicBezTo>
                        <a:pt x="186363" y="305035"/>
                        <a:pt x="184253" y="303085"/>
                        <a:pt x="183691" y="300254"/>
                      </a:cubicBezTo>
                      <a:cubicBezTo>
                        <a:pt x="183213" y="297948"/>
                        <a:pt x="182032" y="296936"/>
                        <a:pt x="178160" y="295530"/>
                      </a:cubicBezTo>
                      <a:cubicBezTo>
                        <a:pt x="178038" y="295483"/>
                        <a:pt x="177917" y="295445"/>
                        <a:pt x="177813" y="295408"/>
                      </a:cubicBezTo>
                      <a:cubicBezTo>
                        <a:pt x="176698" y="304041"/>
                        <a:pt x="175273" y="305485"/>
                        <a:pt x="166574" y="307716"/>
                      </a:cubicBezTo>
                      <a:lnTo>
                        <a:pt x="165458" y="307997"/>
                      </a:lnTo>
                      <a:cubicBezTo>
                        <a:pt x="163733" y="308447"/>
                        <a:pt x="161905" y="309132"/>
                        <a:pt x="159524" y="310210"/>
                      </a:cubicBezTo>
                      <a:cubicBezTo>
                        <a:pt x="158437" y="310697"/>
                        <a:pt x="157349" y="311222"/>
                        <a:pt x="156234" y="311756"/>
                      </a:cubicBezTo>
                      <a:lnTo>
                        <a:pt x="155559" y="312075"/>
                      </a:lnTo>
                      <a:cubicBezTo>
                        <a:pt x="154284" y="312675"/>
                        <a:pt x="153019" y="313284"/>
                        <a:pt x="151753" y="313847"/>
                      </a:cubicBezTo>
                      <a:lnTo>
                        <a:pt x="150834" y="314259"/>
                      </a:lnTo>
                      <a:cubicBezTo>
                        <a:pt x="150084" y="314606"/>
                        <a:pt x="149344" y="314953"/>
                        <a:pt x="148594" y="315215"/>
                      </a:cubicBezTo>
                      <a:cubicBezTo>
                        <a:pt x="147572" y="315553"/>
                        <a:pt x="146682" y="315722"/>
                        <a:pt x="145838" y="315722"/>
                      </a:cubicBezTo>
                      <a:cubicBezTo>
                        <a:pt x="143298" y="315722"/>
                        <a:pt x="141273" y="314250"/>
                        <a:pt x="140420" y="311794"/>
                      </a:cubicBezTo>
                      <a:cubicBezTo>
                        <a:pt x="140054" y="310772"/>
                        <a:pt x="139192" y="307238"/>
                        <a:pt x="143598" y="304763"/>
                      </a:cubicBezTo>
                      <a:cubicBezTo>
                        <a:pt x="144019" y="304538"/>
                        <a:pt x="144516" y="304294"/>
                        <a:pt x="145126" y="304023"/>
                      </a:cubicBezTo>
                      <a:cubicBezTo>
                        <a:pt x="145276" y="303957"/>
                        <a:pt x="145463" y="303873"/>
                        <a:pt x="145641" y="303788"/>
                      </a:cubicBezTo>
                      <a:cubicBezTo>
                        <a:pt x="145660" y="303554"/>
                        <a:pt x="145679" y="303291"/>
                        <a:pt x="145688" y="303076"/>
                      </a:cubicBezTo>
                      <a:cubicBezTo>
                        <a:pt x="145697" y="302982"/>
                        <a:pt x="145697" y="302898"/>
                        <a:pt x="145697" y="302804"/>
                      </a:cubicBezTo>
                      <a:cubicBezTo>
                        <a:pt x="143691" y="304707"/>
                        <a:pt x="140898" y="305832"/>
                        <a:pt x="137898" y="305879"/>
                      </a:cubicBezTo>
                      <a:cubicBezTo>
                        <a:pt x="136839" y="305897"/>
                        <a:pt x="135892" y="306066"/>
                        <a:pt x="135180" y="306347"/>
                      </a:cubicBezTo>
                      <a:cubicBezTo>
                        <a:pt x="136230" y="308025"/>
                        <a:pt x="136651" y="309713"/>
                        <a:pt x="136436" y="311381"/>
                      </a:cubicBezTo>
                      <a:cubicBezTo>
                        <a:pt x="136342" y="312066"/>
                        <a:pt x="136145" y="312731"/>
                        <a:pt x="135845" y="313369"/>
                      </a:cubicBezTo>
                      <a:cubicBezTo>
                        <a:pt x="135592" y="313903"/>
                        <a:pt x="135273" y="314409"/>
                        <a:pt x="134870" y="314915"/>
                      </a:cubicBezTo>
                      <a:cubicBezTo>
                        <a:pt x="135723" y="315019"/>
                        <a:pt x="136548" y="315309"/>
                        <a:pt x="137279" y="315778"/>
                      </a:cubicBezTo>
                      <a:cubicBezTo>
                        <a:pt x="137542" y="315956"/>
                        <a:pt x="137795" y="316162"/>
                        <a:pt x="138058" y="316434"/>
                      </a:cubicBezTo>
                      <a:lnTo>
                        <a:pt x="138151" y="316537"/>
                      </a:lnTo>
                      <a:cubicBezTo>
                        <a:pt x="138367" y="316771"/>
                        <a:pt x="138564" y="317034"/>
                        <a:pt x="138742" y="317324"/>
                      </a:cubicBezTo>
                      <a:lnTo>
                        <a:pt x="138835" y="317475"/>
                      </a:lnTo>
                      <a:cubicBezTo>
                        <a:pt x="139004" y="317765"/>
                        <a:pt x="139145" y="318074"/>
                        <a:pt x="139267" y="318384"/>
                      </a:cubicBezTo>
                      <a:lnTo>
                        <a:pt x="139295" y="318477"/>
                      </a:lnTo>
                      <a:cubicBezTo>
                        <a:pt x="139436" y="318890"/>
                        <a:pt x="139529" y="319237"/>
                        <a:pt x="139595" y="319584"/>
                      </a:cubicBezTo>
                      <a:cubicBezTo>
                        <a:pt x="139642" y="319809"/>
                        <a:pt x="139670" y="320034"/>
                        <a:pt x="139689" y="320259"/>
                      </a:cubicBezTo>
                      <a:cubicBezTo>
                        <a:pt x="139857" y="322162"/>
                        <a:pt x="139229" y="323933"/>
                        <a:pt x="137964" y="325124"/>
                      </a:cubicBezTo>
                      <a:cubicBezTo>
                        <a:pt x="137167" y="325855"/>
                        <a:pt x="136201" y="326371"/>
                        <a:pt x="135067" y="326671"/>
                      </a:cubicBezTo>
                      <a:cubicBezTo>
                        <a:pt x="135236" y="327608"/>
                        <a:pt x="135180" y="328574"/>
                        <a:pt x="134889" y="329502"/>
                      </a:cubicBezTo>
                      <a:cubicBezTo>
                        <a:pt x="134795" y="329811"/>
                        <a:pt x="134692" y="330074"/>
                        <a:pt x="134580" y="330308"/>
                      </a:cubicBezTo>
                      <a:cubicBezTo>
                        <a:pt x="134402" y="330664"/>
                        <a:pt x="134205" y="331001"/>
                        <a:pt x="133989" y="331320"/>
                      </a:cubicBezTo>
                      <a:cubicBezTo>
                        <a:pt x="133605" y="331901"/>
                        <a:pt x="133127" y="332436"/>
                        <a:pt x="132592" y="332933"/>
                      </a:cubicBezTo>
                      <a:cubicBezTo>
                        <a:pt x="131955" y="333514"/>
                        <a:pt x="131205" y="334039"/>
                        <a:pt x="130314" y="334535"/>
                      </a:cubicBezTo>
                      <a:cubicBezTo>
                        <a:pt x="129836" y="334798"/>
                        <a:pt x="129377" y="335023"/>
                        <a:pt x="128974" y="335220"/>
                      </a:cubicBezTo>
                      <a:lnTo>
                        <a:pt x="127408" y="335979"/>
                      </a:lnTo>
                      <a:cubicBezTo>
                        <a:pt x="126855" y="336251"/>
                        <a:pt x="126312" y="336513"/>
                        <a:pt x="125777" y="336776"/>
                      </a:cubicBezTo>
                      <a:cubicBezTo>
                        <a:pt x="124512" y="337404"/>
                        <a:pt x="123171" y="338098"/>
                        <a:pt x="121953" y="338970"/>
                      </a:cubicBezTo>
                      <a:cubicBezTo>
                        <a:pt x="120312" y="340151"/>
                        <a:pt x="118531" y="340779"/>
                        <a:pt x="116694" y="340779"/>
                      </a:cubicBezTo>
                      <a:cubicBezTo>
                        <a:pt x="114857" y="340779"/>
                        <a:pt x="113141" y="340057"/>
                        <a:pt x="111866" y="338745"/>
                      </a:cubicBezTo>
                      <a:lnTo>
                        <a:pt x="111735" y="338595"/>
                      </a:lnTo>
                      <a:cubicBezTo>
                        <a:pt x="111416" y="338229"/>
                        <a:pt x="111172" y="337920"/>
                        <a:pt x="110966" y="337601"/>
                      </a:cubicBezTo>
                      <a:cubicBezTo>
                        <a:pt x="110797" y="337338"/>
                        <a:pt x="110647" y="337076"/>
                        <a:pt x="110507" y="336804"/>
                      </a:cubicBezTo>
                      <a:cubicBezTo>
                        <a:pt x="110451" y="336701"/>
                        <a:pt x="110394" y="336598"/>
                        <a:pt x="110348" y="336485"/>
                      </a:cubicBezTo>
                      <a:lnTo>
                        <a:pt x="110310" y="336401"/>
                      </a:lnTo>
                      <a:cubicBezTo>
                        <a:pt x="110244" y="336260"/>
                        <a:pt x="110197" y="336148"/>
                        <a:pt x="110151" y="336045"/>
                      </a:cubicBezTo>
                      <a:cubicBezTo>
                        <a:pt x="110076" y="335857"/>
                        <a:pt x="110001" y="335670"/>
                        <a:pt x="109935" y="335482"/>
                      </a:cubicBezTo>
                      <a:lnTo>
                        <a:pt x="109879" y="335304"/>
                      </a:lnTo>
                      <a:cubicBezTo>
                        <a:pt x="109316" y="333626"/>
                        <a:pt x="109251" y="331911"/>
                        <a:pt x="109691" y="330364"/>
                      </a:cubicBezTo>
                      <a:cubicBezTo>
                        <a:pt x="109766" y="330083"/>
                        <a:pt x="109860" y="329801"/>
                        <a:pt x="109972" y="329539"/>
                      </a:cubicBezTo>
                      <a:cubicBezTo>
                        <a:pt x="108604" y="330223"/>
                        <a:pt x="107732" y="331086"/>
                        <a:pt x="107282" y="332211"/>
                      </a:cubicBezTo>
                      <a:cubicBezTo>
                        <a:pt x="106279" y="334761"/>
                        <a:pt x="103748" y="336026"/>
                        <a:pt x="102998" y="336354"/>
                      </a:cubicBezTo>
                      <a:cubicBezTo>
                        <a:pt x="102633" y="336513"/>
                        <a:pt x="102267" y="336682"/>
                        <a:pt x="101911" y="336851"/>
                      </a:cubicBezTo>
                      <a:lnTo>
                        <a:pt x="101405" y="337085"/>
                      </a:lnTo>
                      <a:cubicBezTo>
                        <a:pt x="97964" y="338688"/>
                        <a:pt x="94543" y="340563"/>
                        <a:pt x="91037" y="342504"/>
                      </a:cubicBezTo>
                      <a:lnTo>
                        <a:pt x="90662" y="342044"/>
                      </a:lnTo>
                      <a:lnTo>
                        <a:pt x="90943" y="342560"/>
                      </a:lnTo>
                      <a:cubicBezTo>
                        <a:pt x="88674" y="343816"/>
                        <a:pt x="86453" y="345044"/>
                        <a:pt x="84212" y="346206"/>
                      </a:cubicBezTo>
                      <a:cubicBezTo>
                        <a:pt x="79272" y="348766"/>
                        <a:pt x="72635" y="351868"/>
                        <a:pt x="65014" y="353162"/>
                      </a:cubicBezTo>
                      <a:cubicBezTo>
                        <a:pt x="64199" y="353303"/>
                        <a:pt x="63364" y="353453"/>
                        <a:pt x="62520" y="353612"/>
                      </a:cubicBezTo>
                      <a:cubicBezTo>
                        <a:pt x="58208" y="354428"/>
                        <a:pt x="52668" y="355768"/>
                        <a:pt x="48019" y="358833"/>
                      </a:cubicBezTo>
                      <a:cubicBezTo>
                        <a:pt x="45338" y="360605"/>
                        <a:pt x="42132" y="360933"/>
                        <a:pt x="39301" y="361224"/>
                      </a:cubicBezTo>
                      <a:cubicBezTo>
                        <a:pt x="38748" y="361290"/>
                        <a:pt x="38485" y="361290"/>
                        <a:pt x="38260" y="361290"/>
                      </a:cubicBezTo>
                      <a:cubicBezTo>
                        <a:pt x="36123" y="361290"/>
                        <a:pt x="34304" y="360352"/>
                        <a:pt x="33264" y="358712"/>
                      </a:cubicBezTo>
                      <a:cubicBezTo>
                        <a:pt x="32233" y="357080"/>
                        <a:pt x="32167" y="355046"/>
                        <a:pt x="33076" y="353143"/>
                      </a:cubicBezTo>
                      <a:cubicBezTo>
                        <a:pt x="35092" y="348888"/>
                        <a:pt x="38317" y="348344"/>
                        <a:pt x="41710" y="348138"/>
                      </a:cubicBezTo>
                      <a:cubicBezTo>
                        <a:pt x="46556" y="347866"/>
                        <a:pt x="50343" y="346262"/>
                        <a:pt x="53999" y="342944"/>
                      </a:cubicBezTo>
                      <a:lnTo>
                        <a:pt x="54074" y="342879"/>
                      </a:lnTo>
                      <a:cubicBezTo>
                        <a:pt x="56259" y="340919"/>
                        <a:pt x="59539" y="337966"/>
                        <a:pt x="64030" y="337966"/>
                      </a:cubicBezTo>
                      <a:cubicBezTo>
                        <a:pt x="65286" y="337966"/>
                        <a:pt x="66551" y="338220"/>
                        <a:pt x="67808" y="338707"/>
                      </a:cubicBezTo>
                      <a:cubicBezTo>
                        <a:pt x="71192" y="334498"/>
                        <a:pt x="75738" y="332408"/>
                        <a:pt x="79769" y="330561"/>
                      </a:cubicBezTo>
                      <a:cubicBezTo>
                        <a:pt x="81541" y="329745"/>
                        <a:pt x="83368" y="328902"/>
                        <a:pt x="85009" y="327899"/>
                      </a:cubicBezTo>
                      <a:cubicBezTo>
                        <a:pt x="86931" y="326736"/>
                        <a:pt x="88553" y="325677"/>
                        <a:pt x="89968" y="324655"/>
                      </a:cubicBezTo>
                      <a:cubicBezTo>
                        <a:pt x="90615" y="324196"/>
                        <a:pt x="91243" y="323718"/>
                        <a:pt x="91852" y="323230"/>
                      </a:cubicBezTo>
                      <a:cubicBezTo>
                        <a:pt x="92509" y="322696"/>
                        <a:pt x="93108" y="322190"/>
                        <a:pt x="93652" y="321693"/>
                      </a:cubicBezTo>
                      <a:cubicBezTo>
                        <a:pt x="96295" y="319284"/>
                        <a:pt x="98161" y="316800"/>
                        <a:pt x="99333" y="314109"/>
                      </a:cubicBezTo>
                      <a:cubicBezTo>
                        <a:pt x="99980" y="312619"/>
                        <a:pt x="100730" y="311288"/>
                        <a:pt x="101648" y="309966"/>
                      </a:cubicBezTo>
                      <a:cubicBezTo>
                        <a:pt x="101217" y="309816"/>
                        <a:pt x="100823" y="309703"/>
                        <a:pt x="100561" y="309703"/>
                      </a:cubicBezTo>
                      <a:cubicBezTo>
                        <a:pt x="100458" y="309703"/>
                        <a:pt x="100345" y="309703"/>
                        <a:pt x="100073" y="309882"/>
                      </a:cubicBezTo>
                      <a:cubicBezTo>
                        <a:pt x="99220" y="310444"/>
                        <a:pt x="98302" y="310735"/>
                        <a:pt x="97327" y="310735"/>
                      </a:cubicBezTo>
                      <a:cubicBezTo>
                        <a:pt x="94861" y="310735"/>
                        <a:pt x="93455" y="308907"/>
                        <a:pt x="92855" y="308128"/>
                      </a:cubicBezTo>
                      <a:lnTo>
                        <a:pt x="92799" y="308054"/>
                      </a:lnTo>
                      <a:cubicBezTo>
                        <a:pt x="92761" y="307988"/>
                        <a:pt x="92715" y="307922"/>
                        <a:pt x="92677" y="307885"/>
                      </a:cubicBezTo>
                      <a:cubicBezTo>
                        <a:pt x="92058" y="307510"/>
                        <a:pt x="91402" y="306929"/>
                        <a:pt x="90821" y="306413"/>
                      </a:cubicBezTo>
                      <a:cubicBezTo>
                        <a:pt x="90587" y="306207"/>
                        <a:pt x="90034" y="305701"/>
                        <a:pt x="89734" y="305522"/>
                      </a:cubicBezTo>
                      <a:cubicBezTo>
                        <a:pt x="89631" y="305579"/>
                        <a:pt x="89490" y="305654"/>
                        <a:pt x="89349" y="305710"/>
                      </a:cubicBezTo>
                      <a:cubicBezTo>
                        <a:pt x="88450" y="306085"/>
                        <a:pt x="87390" y="306525"/>
                        <a:pt x="86125" y="306525"/>
                      </a:cubicBezTo>
                      <a:cubicBezTo>
                        <a:pt x="85872" y="306525"/>
                        <a:pt x="85618" y="306507"/>
                        <a:pt x="85375" y="306469"/>
                      </a:cubicBezTo>
                      <a:cubicBezTo>
                        <a:pt x="83425" y="306188"/>
                        <a:pt x="81906" y="304791"/>
                        <a:pt x="81306" y="302748"/>
                      </a:cubicBezTo>
                      <a:cubicBezTo>
                        <a:pt x="80566" y="300264"/>
                        <a:pt x="79938" y="296551"/>
                        <a:pt x="81175" y="292970"/>
                      </a:cubicBezTo>
                      <a:cubicBezTo>
                        <a:pt x="81269" y="292708"/>
                        <a:pt x="81353" y="292464"/>
                        <a:pt x="81456" y="292230"/>
                      </a:cubicBezTo>
                      <a:lnTo>
                        <a:pt x="81513" y="292108"/>
                      </a:lnTo>
                      <a:lnTo>
                        <a:pt x="82094" y="292249"/>
                      </a:lnTo>
                      <a:lnTo>
                        <a:pt x="81559" y="292014"/>
                      </a:lnTo>
                      <a:cubicBezTo>
                        <a:pt x="81634" y="291846"/>
                        <a:pt x="81719" y="291667"/>
                        <a:pt x="81803" y="291499"/>
                      </a:cubicBezTo>
                      <a:cubicBezTo>
                        <a:pt x="81925" y="291246"/>
                        <a:pt x="82066" y="290992"/>
                        <a:pt x="82216" y="290749"/>
                      </a:cubicBezTo>
                      <a:cubicBezTo>
                        <a:pt x="82366" y="290505"/>
                        <a:pt x="82525" y="290280"/>
                        <a:pt x="82675" y="290046"/>
                      </a:cubicBezTo>
                      <a:lnTo>
                        <a:pt x="82984" y="289577"/>
                      </a:lnTo>
                      <a:cubicBezTo>
                        <a:pt x="83247" y="289202"/>
                        <a:pt x="83453" y="288893"/>
                        <a:pt x="83603" y="288630"/>
                      </a:cubicBezTo>
                      <a:cubicBezTo>
                        <a:pt x="83669" y="288518"/>
                        <a:pt x="83725" y="288415"/>
                        <a:pt x="83762" y="288312"/>
                      </a:cubicBezTo>
                      <a:cubicBezTo>
                        <a:pt x="83790" y="288227"/>
                        <a:pt x="83818" y="288152"/>
                        <a:pt x="83828" y="288077"/>
                      </a:cubicBezTo>
                      <a:lnTo>
                        <a:pt x="83856" y="287899"/>
                      </a:lnTo>
                      <a:cubicBezTo>
                        <a:pt x="83875" y="287815"/>
                        <a:pt x="83884" y="287740"/>
                        <a:pt x="83893" y="287665"/>
                      </a:cubicBezTo>
                      <a:lnTo>
                        <a:pt x="83866" y="287665"/>
                      </a:lnTo>
                      <a:cubicBezTo>
                        <a:pt x="83725" y="287674"/>
                        <a:pt x="83631" y="287674"/>
                        <a:pt x="83565" y="287674"/>
                      </a:cubicBezTo>
                      <a:lnTo>
                        <a:pt x="82553" y="287749"/>
                      </a:lnTo>
                      <a:cubicBezTo>
                        <a:pt x="81794" y="287824"/>
                        <a:pt x="80988" y="287899"/>
                        <a:pt x="80210" y="287899"/>
                      </a:cubicBezTo>
                      <a:cubicBezTo>
                        <a:pt x="80031" y="287890"/>
                        <a:pt x="79882" y="287890"/>
                        <a:pt x="79741" y="287871"/>
                      </a:cubicBezTo>
                      <a:lnTo>
                        <a:pt x="79619" y="287871"/>
                      </a:lnTo>
                      <a:cubicBezTo>
                        <a:pt x="74332" y="287590"/>
                        <a:pt x="73141" y="283587"/>
                        <a:pt x="72898" y="282368"/>
                      </a:cubicBezTo>
                      <a:cubicBezTo>
                        <a:pt x="72748" y="281590"/>
                        <a:pt x="72373" y="280643"/>
                        <a:pt x="71970" y="279631"/>
                      </a:cubicBezTo>
                      <a:lnTo>
                        <a:pt x="71829" y="279284"/>
                      </a:lnTo>
                      <a:cubicBezTo>
                        <a:pt x="71782" y="279162"/>
                        <a:pt x="71735" y="279050"/>
                        <a:pt x="71688" y="278928"/>
                      </a:cubicBezTo>
                      <a:cubicBezTo>
                        <a:pt x="70423" y="281862"/>
                        <a:pt x="67601" y="283474"/>
                        <a:pt x="63889" y="283062"/>
                      </a:cubicBezTo>
                      <a:cubicBezTo>
                        <a:pt x="63449" y="283015"/>
                        <a:pt x="62980" y="282940"/>
                        <a:pt x="62464" y="282837"/>
                      </a:cubicBezTo>
                      <a:cubicBezTo>
                        <a:pt x="60233" y="282378"/>
                        <a:pt x="58461" y="281356"/>
                        <a:pt x="57355" y="279903"/>
                      </a:cubicBezTo>
                      <a:cubicBezTo>
                        <a:pt x="56530" y="278815"/>
                        <a:pt x="55640" y="276978"/>
                        <a:pt x="56071" y="274335"/>
                      </a:cubicBezTo>
                      <a:cubicBezTo>
                        <a:pt x="56568" y="271297"/>
                        <a:pt x="58808" y="269404"/>
                        <a:pt x="61902" y="269404"/>
                      </a:cubicBezTo>
                      <a:cubicBezTo>
                        <a:pt x="62464" y="269404"/>
                        <a:pt x="62896" y="269376"/>
                        <a:pt x="63355" y="269338"/>
                      </a:cubicBezTo>
                      <a:lnTo>
                        <a:pt x="63674" y="269319"/>
                      </a:lnTo>
                      <a:cubicBezTo>
                        <a:pt x="64302" y="269282"/>
                        <a:pt x="64948" y="269235"/>
                        <a:pt x="65567" y="269235"/>
                      </a:cubicBezTo>
                      <a:cubicBezTo>
                        <a:pt x="66636" y="269235"/>
                        <a:pt x="68220" y="269338"/>
                        <a:pt x="69626" y="270163"/>
                      </a:cubicBezTo>
                      <a:cubicBezTo>
                        <a:pt x="69851" y="270285"/>
                        <a:pt x="70189" y="270510"/>
                        <a:pt x="70564" y="270847"/>
                      </a:cubicBezTo>
                      <a:cubicBezTo>
                        <a:pt x="70695" y="270313"/>
                        <a:pt x="70873" y="269779"/>
                        <a:pt x="71107" y="269273"/>
                      </a:cubicBezTo>
                      <a:cubicBezTo>
                        <a:pt x="71220" y="269029"/>
                        <a:pt x="71342" y="268794"/>
                        <a:pt x="71473" y="268560"/>
                      </a:cubicBezTo>
                      <a:cubicBezTo>
                        <a:pt x="71623" y="268298"/>
                        <a:pt x="71763" y="268082"/>
                        <a:pt x="71913" y="267857"/>
                      </a:cubicBezTo>
                      <a:lnTo>
                        <a:pt x="71970" y="267782"/>
                      </a:lnTo>
                      <a:cubicBezTo>
                        <a:pt x="72120" y="267567"/>
                        <a:pt x="72270" y="267360"/>
                        <a:pt x="72429" y="267163"/>
                      </a:cubicBezTo>
                      <a:cubicBezTo>
                        <a:pt x="72616" y="266938"/>
                        <a:pt x="72823" y="266704"/>
                        <a:pt x="73038" y="266479"/>
                      </a:cubicBezTo>
                      <a:cubicBezTo>
                        <a:pt x="73198" y="266310"/>
                        <a:pt x="73348" y="266151"/>
                        <a:pt x="73470" y="266010"/>
                      </a:cubicBezTo>
                      <a:cubicBezTo>
                        <a:pt x="73948" y="265476"/>
                        <a:pt x="74023" y="265289"/>
                        <a:pt x="74013" y="265073"/>
                      </a:cubicBezTo>
                      <a:cubicBezTo>
                        <a:pt x="73976" y="264782"/>
                        <a:pt x="73854" y="264426"/>
                        <a:pt x="73629" y="263854"/>
                      </a:cubicBezTo>
                      <a:cubicBezTo>
                        <a:pt x="73479" y="263470"/>
                        <a:pt x="73357" y="263132"/>
                        <a:pt x="73254" y="262795"/>
                      </a:cubicBezTo>
                      <a:cubicBezTo>
                        <a:pt x="73207" y="262654"/>
                        <a:pt x="73170" y="262514"/>
                        <a:pt x="73132" y="262373"/>
                      </a:cubicBezTo>
                      <a:lnTo>
                        <a:pt x="73048" y="262073"/>
                      </a:lnTo>
                      <a:cubicBezTo>
                        <a:pt x="73020" y="261970"/>
                        <a:pt x="72991" y="261858"/>
                        <a:pt x="72963" y="261754"/>
                      </a:cubicBezTo>
                      <a:cubicBezTo>
                        <a:pt x="72907" y="261501"/>
                        <a:pt x="72860" y="261248"/>
                        <a:pt x="72813" y="261004"/>
                      </a:cubicBezTo>
                      <a:lnTo>
                        <a:pt x="72757" y="260733"/>
                      </a:lnTo>
                      <a:cubicBezTo>
                        <a:pt x="72710" y="260442"/>
                        <a:pt x="72673" y="260151"/>
                        <a:pt x="72645" y="259861"/>
                      </a:cubicBezTo>
                      <a:lnTo>
                        <a:pt x="73216" y="259683"/>
                      </a:lnTo>
                      <a:lnTo>
                        <a:pt x="72635" y="259739"/>
                      </a:lnTo>
                      <a:cubicBezTo>
                        <a:pt x="72607" y="259430"/>
                        <a:pt x="72588" y="259111"/>
                        <a:pt x="72588" y="258802"/>
                      </a:cubicBezTo>
                      <a:cubicBezTo>
                        <a:pt x="72541" y="254874"/>
                        <a:pt x="74304" y="251387"/>
                        <a:pt x="77960" y="248096"/>
                      </a:cubicBezTo>
                      <a:cubicBezTo>
                        <a:pt x="79525" y="246681"/>
                        <a:pt x="81222" y="245359"/>
                        <a:pt x="82722" y="244187"/>
                      </a:cubicBezTo>
                      <a:cubicBezTo>
                        <a:pt x="86453" y="241244"/>
                        <a:pt x="89921" y="238507"/>
                        <a:pt x="92049" y="234691"/>
                      </a:cubicBezTo>
                      <a:cubicBezTo>
                        <a:pt x="93286" y="232451"/>
                        <a:pt x="95471" y="231176"/>
                        <a:pt x="97224" y="230145"/>
                      </a:cubicBezTo>
                      <a:lnTo>
                        <a:pt x="98274" y="229526"/>
                      </a:lnTo>
                      <a:cubicBezTo>
                        <a:pt x="99605" y="228673"/>
                        <a:pt x="101048" y="228223"/>
                        <a:pt x="102407" y="228223"/>
                      </a:cubicBezTo>
                      <a:cubicBezTo>
                        <a:pt x="104798" y="228223"/>
                        <a:pt x="106823" y="229592"/>
                        <a:pt x="107835" y="231870"/>
                      </a:cubicBezTo>
                      <a:cubicBezTo>
                        <a:pt x="107910" y="232048"/>
                        <a:pt x="107976" y="232188"/>
                        <a:pt x="108041" y="232301"/>
                      </a:cubicBezTo>
                      <a:cubicBezTo>
                        <a:pt x="108107" y="232263"/>
                        <a:pt x="108182" y="232226"/>
                        <a:pt x="108257" y="232179"/>
                      </a:cubicBezTo>
                      <a:cubicBezTo>
                        <a:pt x="108613" y="231963"/>
                        <a:pt x="109063" y="231663"/>
                        <a:pt x="109588" y="231279"/>
                      </a:cubicBezTo>
                      <a:cubicBezTo>
                        <a:pt x="110104" y="230895"/>
                        <a:pt x="110629" y="230529"/>
                        <a:pt x="111163" y="230192"/>
                      </a:cubicBezTo>
                      <a:cubicBezTo>
                        <a:pt x="111754" y="229807"/>
                        <a:pt x="112307" y="229507"/>
                        <a:pt x="112850" y="229254"/>
                      </a:cubicBezTo>
                      <a:cubicBezTo>
                        <a:pt x="113488" y="228964"/>
                        <a:pt x="114097" y="228748"/>
                        <a:pt x="114725" y="228598"/>
                      </a:cubicBezTo>
                      <a:cubicBezTo>
                        <a:pt x="116966" y="228073"/>
                        <a:pt x="119309" y="228392"/>
                        <a:pt x="121840" y="229601"/>
                      </a:cubicBezTo>
                      <a:cubicBezTo>
                        <a:pt x="121934" y="229648"/>
                        <a:pt x="121990" y="229648"/>
                        <a:pt x="122018" y="229648"/>
                      </a:cubicBezTo>
                      <a:cubicBezTo>
                        <a:pt x="122468" y="229648"/>
                        <a:pt x="123818" y="228786"/>
                        <a:pt x="124859" y="226789"/>
                      </a:cubicBezTo>
                      <a:lnTo>
                        <a:pt x="125093" y="226348"/>
                      </a:lnTo>
                      <a:cubicBezTo>
                        <a:pt x="126358" y="223967"/>
                        <a:pt x="127793" y="221258"/>
                        <a:pt x="127727" y="219317"/>
                      </a:cubicBezTo>
                      <a:cubicBezTo>
                        <a:pt x="127718" y="219018"/>
                        <a:pt x="127727" y="218727"/>
                        <a:pt x="127746" y="218455"/>
                      </a:cubicBezTo>
                      <a:cubicBezTo>
                        <a:pt x="126612" y="218924"/>
                        <a:pt x="125412" y="219355"/>
                        <a:pt x="124165" y="219627"/>
                      </a:cubicBezTo>
                      <a:lnTo>
                        <a:pt x="124062" y="219646"/>
                      </a:lnTo>
                      <a:cubicBezTo>
                        <a:pt x="123668" y="219721"/>
                        <a:pt x="123340" y="219777"/>
                        <a:pt x="123003" y="219824"/>
                      </a:cubicBezTo>
                      <a:lnTo>
                        <a:pt x="122693" y="219861"/>
                      </a:lnTo>
                      <a:cubicBezTo>
                        <a:pt x="121784" y="219955"/>
                        <a:pt x="121128" y="219946"/>
                        <a:pt x="120415" y="219861"/>
                      </a:cubicBezTo>
                      <a:lnTo>
                        <a:pt x="120322" y="219861"/>
                      </a:lnTo>
                      <a:cubicBezTo>
                        <a:pt x="119975" y="219824"/>
                        <a:pt x="119647" y="219768"/>
                        <a:pt x="119309" y="219702"/>
                      </a:cubicBezTo>
                      <a:cubicBezTo>
                        <a:pt x="117734" y="219383"/>
                        <a:pt x="116225" y="218718"/>
                        <a:pt x="114819" y="217714"/>
                      </a:cubicBezTo>
                      <a:cubicBezTo>
                        <a:pt x="114603" y="217555"/>
                        <a:pt x="114191" y="217480"/>
                        <a:pt x="113553" y="217480"/>
                      </a:cubicBezTo>
                      <a:cubicBezTo>
                        <a:pt x="113047" y="217480"/>
                        <a:pt x="112522" y="217527"/>
                        <a:pt x="112007" y="217574"/>
                      </a:cubicBezTo>
                      <a:lnTo>
                        <a:pt x="110516" y="217686"/>
                      </a:lnTo>
                      <a:cubicBezTo>
                        <a:pt x="110188" y="217714"/>
                        <a:pt x="109851" y="217724"/>
                        <a:pt x="109504" y="217724"/>
                      </a:cubicBezTo>
                      <a:cubicBezTo>
                        <a:pt x="105773" y="217724"/>
                        <a:pt x="102661" y="216224"/>
                        <a:pt x="100730" y="213487"/>
                      </a:cubicBezTo>
                      <a:cubicBezTo>
                        <a:pt x="98695" y="210628"/>
                        <a:pt x="98302" y="206784"/>
                        <a:pt x="99661" y="202941"/>
                      </a:cubicBezTo>
                      <a:cubicBezTo>
                        <a:pt x="100280" y="201197"/>
                        <a:pt x="101104" y="199182"/>
                        <a:pt x="102511" y="197391"/>
                      </a:cubicBezTo>
                      <a:cubicBezTo>
                        <a:pt x="102651" y="197213"/>
                        <a:pt x="102773" y="197054"/>
                        <a:pt x="102876" y="196913"/>
                      </a:cubicBezTo>
                      <a:cubicBezTo>
                        <a:pt x="102567" y="196595"/>
                        <a:pt x="102314" y="196276"/>
                        <a:pt x="102089" y="195948"/>
                      </a:cubicBezTo>
                      <a:cubicBezTo>
                        <a:pt x="101011" y="194364"/>
                        <a:pt x="99989" y="192873"/>
                        <a:pt x="99633" y="191289"/>
                      </a:cubicBezTo>
                      <a:lnTo>
                        <a:pt x="99595" y="191101"/>
                      </a:lnTo>
                      <a:cubicBezTo>
                        <a:pt x="99558" y="190895"/>
                        <a:pt x="99530" y="190717"/>
                        <a:pt x="99511" y="190539"/>
                      </a:cubicBezTo>
                      <a:cubicBezTo>
                        <a:pt x="99492" y="190417"/>
                        <a:pt x="99492" y="190305"/>
                        <a:pt x="99492" y="190183"/>
                      </a:cubicBezTo>
                      <a:cubicBezTo>
                        <a:pt x="99492" y="190183"/>
                        <a:pt x="100073" y="190051"/>
                        <a:pt x="100073" y="190051"/>
                      </a:cubicBezTo>
                      <a:lnTo>
                        <a:pt x="99492" y="190051"/>
                      </a:lnTo>
                      <a:cubicBezTo>
                        <a:pt x="99492" y="189939"/>
                        <a:pt x="99492" y="189836"/>
                        <a:pt x="99492" y="189723"/>
                      </a:cubicBezTo>
                      <a:cubicBezTo>
                        <a:pt x="99511" y="189414"/>
                        <a:pt x="99558" y="189133"/>
                        <a:pt x="99623" y="188851"/>
                      </a:cubicBezTo>
                      <a:cubicBezTo>
                        <a:pt x="99698" y="188523"/>
                        <a:pt x="99802" y="188214"/>
                        <a:pt x="99933" y="187923"/>
                      </a:cubicBezTo>
                      <a:cubicBezTo>
                        <a:pt x="100177" y="187370"/>
                        <a:pt x="100514" y="186864"/>
                        <a:pt x="100964" y="186386"/>
                      </a:cubicBezTo>
                      <a:cubicBezTo>
                        <a:pt x="101170" y="186170"/>
                        <a:pt x="101405" y="185955"/>
                        <a:pt x="101648" y="185749"/>
                      </a:cubicBezTo>
                      <a:cubicBezTo>
                        <a:pt x="102595" y="184971"/>
                        <a:pt x="103785" y="184315"/>
                        <a:pt x="105163" y="183555"/>
                      </a:cubicBezTo>
                      <a:cubicBezTo>
                        <a:pt x="105670" y="183274"/>
                        <a:pt x="106120" y="183030"/>
                        <a:pt x="106579" y="182786"/>
                      </a:cubicBezTo>
                      <a:cubicBezTo>
                        <a:pt x="108313" y="181849"/>
                        <a:pt x="110394" y="180799"/>
                        <a:pt x="112635" y="180115"/>
                      </a:cubicBezTo>
                      <a:cubicBezTo>
                        <a:pt x="114453" y="179552"/>
                        <a:pt x="116187" y="179281"/>
                        <a:pt x="117931" y="179281"/>
                      </a:cubicBezTo>
                      <a:cubicBezTo>
                        <a:pt x="118700" y="179281"/>
                        <a:pt x="119393" y="179327"/>
                        <a:pt x="120050" y="179421"/>
                      </a:cubicBezTo>
                      <a:lnTo>
                        <a:pt x="120200" y="179421"/>
                      </a:lnTo>
                      <a:cubicBezTo>
                        <a:pt x="120331" y="179421"/>
                        <a:pt x="120350" y="179402"/>
                        <a:pt x="120378" y="179393"/>
                      </a:cubicBezTo>
                      <a:cubicBezTo>
                        <a:pt x="120500" y="179327"/>
                        <a:pt x="120687" y="179112"/>
                        <a:pt x="120743" y="179046"/>
                      </a:cubicBezTo>
                      <a:cubicBezTo>
                        <a:pt x="123293" y="176206"/>
                        <a:pt x="126415" y="175878"/>
                        <a:pt x="128543" y="175878"/>
                      </a:cubicBezTo>
                      <a:cubicBezTo>
                        <a:pt x="129199" y="175878"/>
                        <a:pt x="129883" y="175915"/>
                        <a:pt x="130558" y="175953"/>
                      </a:cubicBezTo>
                      <a:lnTo>
                        <a:pt x="130914" y="175971"/>
                      </a:lnTo>
                      <a:cubicBezTo>
                        <a:pt x="131570" y="176009"/>
                        <a:pt x="132199" y="176046"/>
                        <a:pt x="132836" y="175981"/>
                      </a:cubicBezTo>
                      <a:cubicBezTo>
                        <a:pt x="132977" y="175971"/>
                        <a:pt x="133436" y="175953"/>
                        <a:pt x="133558" y="175953"/>
                      </a:cubicBezTo>
                      <a:cubicBezTo>
                        <a:pt x="135817" y="175953"/>
                        <a:pt x="137804" y="177050"/>
                        <a:pt x="138873" y="178877"/>
                      </a:cubicBezTo>
                      <a:cubicBezTo>
                        <a:pt x="140017" y="180790"/>
                        <a:pt x="139970" y="183189"/>
                        <a:pt x="138742" y="185439"/>
                      </a:cubicBezTo>
                      <a:cubicBezTo>
                        <a:pt x="138423" y="186021"/>
                        <a:pt x="138039" y="186517"/>
                        <a:pt x="137673" y="186949"/>
                      </a:cubicBezTo>
                      <a:cubicBezTo>
                        <a:pt x="138967" y="187755"/>
                        <a:pt x="141057" y="188505"/>
                        <a:pt x="142642" y="188505"/>
                      </a:cubicBezTo>
                      <a:cubicBezTo>
                        <a:pt x="142688" y="188505"/>
                        <a:pt x="142735" y="188505"/>
                        <a:pt x="142773" y="188505"/>
                      </a:cubicBezTo>
                      <a:cubicBezTo>
                        <a:pt x="143541" y="187830"/>
                        <a:pt x="144479" y="187127"/>
                        <a:pt x="145857" y="186949"/>
                      </a:cubicBezTo>
                      <a:cubicBezTo>
                        <a:pt x="146232" y="186892"/>
                        <a:pt x="146822" y="186639"/>
                        <a:pt x="147422" y="186367"/>
                      </a:cubicBezTo>
                      <a:cubicBezTo>
                        <a:pt x="146897" y="185889"/>
                        <a:pt x="146466" y="185374"/>
                        <a:pt x="146147" y="184849"/>
                      </a:cubicBezTo>
                      <a:cubicBezTo>
                        <a:pt x="145332" y="183480"/>
                        <a:pt x="145210" y="181933"/>
                        <a:pt x="145819" y="180602"/>
                      </a:cubicBezTo>
                      <a:cubicBezTo>
                        <a:pt x="146035" y="180124"/>
                        <a:pt x="146110" y="179955"/>
                        <a:pt x="144282" y="178052"/>
                      </a:cubicBezTo>
                      <a:cubicBezTo>
                        <a:pt x="142820" y="176543"/>
                        <a:pt x="139782" y="173403"/>
                        <a:pt x="141264" y="169288"/>
                      </a:cubicBezTo>
                      <a:cubicBezTo>
                        <a:pt x="141385" y="168950"/>
                        <a:pt x="141516" y="168641"/>
                        <a:pt x="141667" y="168350"/>
                      </a:cubicBezTo>
                      <a:cubicBezTo>
                        <a:pt x="141789" y="168116"/>
                        <a:pt x="141901" y="167872"/>
                        <a:pt x="142004" y="167638"/>
                      </a:cubicBezTo>
                      <a:lnTo>
                        <a:pt x="142117" y="167356"/>
                      </a:lnTo>
                      <a:cubicBezTo>
                        <a:pt x="142191" y="167178"/>
                        <a:pt x="142238" y="167056"/>
                        <a:pt x="142276" y="166944"/>
                      </a:cubicBezTo>
                      <a:cubicBezTo>
                        <a:pt x="142313" y="166841"/>
                        <a:pt x="142342" y="166747"/>
                        <a:pt x="142369" y="166644"/>
                      </a:cubicBezTo>
                      <a:lnTo>
                        <a:pt x="142482" y="166269"/>
                      </a:lnTo>
                      <a:cubicBezTo>
                        <a:pt x="142520" y="166129"/>
                        <a:pt x="142557" y="165988"/>
                        <a:pt x="142585" y="165838"/>
                      </a:cubicBezTo>
                      <a:lnTo>
                        <a:pt x="142632" y="165604"/>
                      </a:lnTo>
                      <a:cubicBezTo>
                        <a:pt x="142670" y="165444"/>
                        <a:pt x="142698" y="165276"/>
                        <a:pt x="142716" y="165116"/>
                      </a:cubicBezTo>
                      <a:lnTo>
                        <a:pt x="142745" y="164947"/>
                      </a:lnTo>
                      <a:cubicBezTo>
                        <a:pt x="142763" y="164769"/>
                        <a:pt x="142782" y="164591"/>
                        <a:pt x="142801" y="164413"/>
                      </a:cubicBezTo>
                      <a:lnTo>
                        <a:pt x="142801" y="164301"/>
                      </a:lnTo>
                      <a:cubicBezTo>
                        <a:pt x="142820" y="164104"/>
                        <a:pt x="142820" y="163916"/>
                        <a:pt x="142820" y="163719"/>
                      </a:cubicBezTo>
                      <a:cubicBezTo>
                        <a:pt x="142820" y="163448"/>
                        <a:pt x="142810" y="163241"/>
                        <a:pt x="142801" y="163026"/>
                      </a:cubicBezTo>
                      <a:cubicBezTo>
                        <a:pt x="142698" y="160917"/>
                        <a:pt x="142041" y="158704"/>
                        <a:pt x="141348" y="156361"/>
                      </a:cubicBezTo>
                      <a:cubicBezTo>
                        <a:pt x="140945" y="155058"/>
                        <a:pt x="140635" y="153961"/>
                        <a:pt x="140382" y="152920"/>
                      </a:cubicBezTo>
                      <a:cubicBezTo>
                        <a:pt x="140279" y="152517"/>
                        <a:pt x="140092" y="152067"/>
                        <a:pt x="139923" y="151673"/>
                      </a:cubicBezTo>
                      <a:cubicBezTo>
                        <a:pt x="139182" y="149752"/>
                        <a:pt x="137814" y="146236"/>
                        <a:pt x="140514" y="142899"/>
                      </a:cubicBezTo>
                      <a:cubicBezTo>
                        <a:pt x="142941" y="139909"/>
                        <a:pt x="145707" y="137294"/>
                        <a:pt x="148378" y="134753"/>
                      </a:cubicBezTo>
                      <a:cubicBezTo>
                        <a:pt x="150394" y="132859"/>
                        <a:pt x="153187" y="132756"/>
                        <a:pt x="155981" y="134434"/>
                      </a:cubicBezTo>
                      <a:cubicBezTo>
                        <a:pt x="157931" y="135588"/>
                        <a:pt x="159740" y="136150"/>
                        <a:pt x="161530" y="136150"/>
                      </a:cubicBezTo>
                      <a:cubicBezTo>
                        <a:pt x="165168" y="136150"/>
                        <a:pt x="168673" y="133694"/>
                        <a:pt x="171917" y="131032"/>
                      </a:cubicBezTo>
                      <a:cubicBezTo>
                        <a:pt x="172367" y="130657"/>
                        <a:pt x="172817" y="130282"/>
                        <a:pt x="173257" y="129907"/>
                      </a:cubicBezTo>
                      <a:lnTo>
                        <a:pt x="173314" y="129860"/>
                      </a:lnTo>
                      <a:cubicBezTo>
                        <a:pt x="173764" y="129476"/>
                        <a:pt x="174223" y="129110"/>
                        <a:pt x="174682" y="128763"/>
                      </a:cubicBezTo>
                      <a:lnTo>
                        <a:pt x="174926" y="128585"/>
                      </a:lnTo>
                      <a:cubicBezTo>
                        <a:pt x="175357" y="128266"/>
                        <a:pt x="175789" y="127947"/>
                        <a:pt x="176229" y="127648"/>
                      </a:cubicBezTo>
                      <a:cubicBezTo>
                        <a:pt x="176867" y="127207"/>
                        <a:pt x="177495" y="126785"/>
                        <a:pt x="178123" y="126373"/>
                      </a:cubicBezTo>
                      <a:lnTo>
                        <a:pt x="178610" y="126045"/>
                      </a:lnTo>
                      <a:cubicBezTo>
                        <a:pt x="179463" y="125482"/>
                        <a:pt x="180260" y="124938"/>
                        <a:pt x="181047" y="124348"/>
                      </a:cubicBezTo>
                      <a:cubicBezTo>
                        <a:pt x="183616" y="122436"/>
                        <a:pt x="186391" y="121086"/>
                        <a:pt x="189540" y="120214"/>
                      </a:cubicBezTo>
                      <a:cubicBezTo>
                        <a:pt x="191021" y="119801"/>
                        <a:pt x="192578" y="119501"/>
                        <a:pt x="194181" y="119314"/>
                      </a:cubicBezTo>
                      <a:cubicBezTo>
                        <a:pt x="194527" y="119276"/>
                        <a:pt x="194874" y="119239"/>
                        <a:pt x="195231" y="119211"/>
                      </a:cubicBezTo>
                      <a:cubicBezTo>
                        <a:pt x="195821" y="119164"/>
                        <a:pt x="196412" y="119117"/>
                        <a:pt x="197030" y="119089"/>
                      </a:cubicBezTo>
                      <a:cubicBezTo>
                        <a:pt x="197340" y="119070"/>
                        <a:pt x="197640" y="119061"/>
                        <a:pt x="197930" y="119042"/>
                      </a:cubicBezTo>
                      <a:cubicBezTo>
                        <a:pt x="198212" y="119023"/>
                        <a:pt x="198483" y="119005"/>
                        <a:pt x="198746" y="118986"/>
                      </a:cubicBezTo>
                      <a:cubicBezTo>
                        <a:pt x="201755" y="118761"/>
                        <a:pt x="202758" y="118255"/>
                        <a:pt x="203602" y="116530"/>
                      </a:cubicBezTo>
                      <a:cubicBezTo>
                        <a:pt x="204914" y="113821"/>
                        <a:pt x="207520" y="112265"/>
                        <a:pt x="210754" y="112265"/>
                      </a:cubicBezTo>
                      <a:cubicBezTo>
                        <a:pt x="212198" y="112265"/>
                        <a:pt x="213763" y="112574"/>
                        <a:pt x="215432" y="113174"/>
                      </a:cubicBezTo>
                      <a:cubicBezTo>
                        <a:pt x="219800" y="114777"/>
                        <a:pt x="222566" y="114561"/>
                        <a:pt x="225575" y="112105"/>
                      </a:cubicBezTo>
                      <a:cubicBezTo>
                        <a:pt x="227665" y="110418"/>
                        <a:pt x="229521" y="109640"/>
                        <a:pt x="231415" y="109640"/>
                      </a:cubicBezTo>
                      <a:close/>
                      <a:moveTo>
                        <a:pt x="555021" y="109068"/>
                      </a:moveTo>
                      <a:cubicBezTo>
                        <a:pt x="554964" y="109481"/>
                        <a:pt x="554918" y="109902"/>
                        <a:pt x="554880" y="110315"/>
                      </a:cubicBezTo>
                      <a:cubicBezTo>
                        <a:pt x="554674" y="112265"/>
                        <a:pt x="554440" y="114421"/>
                        <a:pt x="552911" y="116314"/>
                      </a:cubicBezTo>
                      <a:cubicBezTo>
                        <a:pt x="552958" y="116352"/>
                        <a:pt x="553005" y="116399"/>
                        <a:pt x="553062" y="116436"/>
                      </a:cubicBezTo>
                      <a:cubicBezTo>
                        <a:pt x="554627" y="117646"/>
                        <a:pt x="555367" y="119605"/>
                        <a:pt x="555011" y="121536"/>
                      </a:cubicBezTo>
                      <a:cubicBezTo>
                        <a:pt x="554646" y="123476"/>
                        <a:pt x="555058" y="124629"/>
                        <a:pt x="555471" y="125257"/>
                      </a:cubicBezTo>
                      <a:cubicBezTo>
                        <a:pt x="555939" y="125989"/>
                        <a:pt x="556717" y="126514"/>
                        <a:pt x="557786" y="126832"/>
                      </a:cubicBezTo>
                      <a:cubicBezTo>
                        <a:pt x="559548" y="127338"/>
                        <a:pt x="560936" y="128782"/>
                        <a:pt x="561395" y="130582"/>
                      </a:cubicBezTo>
                      <a:cubicBezTo>
                        <a:pt x="561854" y="132382"/>
                        <a:pt x="561311" y="134304"/>
                        <a:pt x="559998" y="135607"/>
                      </a:cubicBezTo>
                      <a:cubicBezTo>
                        <a:pt x="559277" y="136328"/>
                        <a:pt x="559239" y="138006"/>
                        <a:pt x="559220" y="138719"/>
                      </a:cubicBezTo>
                      <a:cubicBezTo>
                        <a:pt x="559211" y="139272"/>
                        <a:pt x="559202" y="139384"/>
                        <a:pt x="560842" y="139891"/>
                      </a:cubicBezTo>
                      <a:lnTo>
                        <a:pt x="561405" y="140069"/>
                      </a:lnTo>
                      <a:cubicBezTo>
                        <a:pt x="563692" y="140828"/>
                        <a:pt x="564704" y="141081"/>
                        <a:pt x="565426" y="141081"/>
                      </a:cubicBezTo>
                      <a:cubicBezTo>
                        <a:pt x="566373" y="141081"/>
                        <a:pt x="567113" y="140312"/>
                        <a:pt x="569185" y="137182"/>
                      </a:cubicBezTo>
                      <a:cubicBezTo>
                        <a:pt x="569307" y="137003"/>
                        <a:pt x="569373" y="136881"/>
                        <a:pt x="569429" y="136760"/>
                      </a:cubicBezTo>
                      <a:lnTo>
                        <a:pt x="569504" y="136628"/>
                      </a:lnTo>
                      <a:lnTo>
                        <a:pt x="569476" y="136638"/>
                      </a:lnTo>
                      <a:cubicBezTo>
                        <a:pt x="569963" y="135728"/>
                        <a:pt x="570647" y="135016"/>
                        <a:pt x="571491" y="134538"/>
                      </a:cubicBezTo>
                      <a:cubicBezTo>
                        <a:pt x="574810" y="132598"/>
                        <a:pt x="576591" y="129157"/>
                        <a:pt x="578325" y="125839"/>
                      </a:cubicBezTo>
                      <a:cubicBezTo>
                        <a:pt x="579206" y="124161"/>
                        <a:pt x="579956" y="122783"/>
                        <a:pt x="580762" y="121508"/>
                      </a:cubicBezTo>
                      <a:cubicBezTo>
                        <a:pt x="582562" y="118761"/>
                        <a:pt x="582543" y="118077"/>
                        <a:pt x="582496" y="117927"/>
                      </a:cubicBezTo>
                      <a:cubicBezTo>
                        <a:pt x="582281" y="117308"/>
                        <a:pt x="579253" y="116174"/>
                        <a:pt x="578119" y="115743"/>
                      </a:cubicBezTo>
                      <a:cubicBezTo>
                        <a:pt x="575147" y="114618"/>
                        <a:pt x="572831" y="113746"/>
                        <a:pt x="571819" y="113746"/>
                      </a:cubicBezTo>
                      <a:lnTo>
                        <a:pt x="571810" y="113746"/>
                      </a:lnTo>
                      <a:cubicBezTo>
                        <a:pt x="571744" y="113943"/>
                        <a:pt x="571669" y="114233"/>
                        <a:pt x="571585" y="114636"/>
                      </a:cubicBezTo>
                      <a:cubicBezTo>
                        <a:pt x="571247" y="116314"/>
                        <a:pt x="570104" y="117730"/>
                        <a:pt x="568538" y="118414"/>
                      </a:cubicBezTo>
                      <a:cubicBezTo>
                        <a:pt x="567076" y="119052"/>
                        <a:pt x="565370" y="118977"/>
                        <a:pt x="563982" y="118245"/>
                      </a:cubicBezTo>
                      <a:cubicBezTo>
                        <a:pt x="562539" y="118864"/>
                        <a:pt x="560552" y="118817"/>
                        <a:pt x="559230" y="118152"/>
                      </a:cubicBezTo>
                      <a:cubicBezTo>
                        <a:pt x="557927" y="117495"/>
                        <a:pt x="556417" y="116164"/>
                        <a:pt x="556108" y="114365"/>
                      </a:cubicBezTo>
                      <a:cubicBezTo>
                        <a:pt x="555968" y="113577"/>
                        <a:pt x="555789" y="112827"/>
                        <a:pt x="555649" y="112265"/>
                      </a:cubicBezTo>
                      <a:cubicBezTo>
                        <a:pt x="555405" y="111215"/>
                        <a:pt x="555152" y="110146"/>
                        <a:pt x="555021" y="109068"/>
                      </a:cubicBezTo>
                      <a:close/>
                      <a:moveTo>
                        <a:pt x="1958306" y="107840"/>
                      </a:moveTo>
                      <a:cubicBezTo>
                        <a:pt x="1956037" y="108206"/>
                        <a:pt x="1953853" y="108450"/>
                        <a:pt x="1951650" y="108581"/>
                      </a:cubicBezTo>
                      <a:cubicBezTo>
                        <a:pt x="1951312" y="108599"/>
                        <a:pt x="1951144" y="108637"/>
                        <a:pt x="1951069" y="108665"/>
                      </a:cubicBezTo>
                      <a:cubicBezTo>
                        <a:pt x="1951059" y="109603"/>
                        <a:pt x="1952540" y="113446"/>
                        <a:pt x="1953675" y="115068"/>
                      </a:cubicBezTo>
                      <a:cubicBezTo>
                        <a:pt x="1953815" y="115274"/>
                        <a:pt x="1953928" y="115405"/>
                        <a:pt x="1953993" y="115480"/>
                      </a:cubicBezTo>
                      <a:cubicBezTo>
                        <a:pt x="1957621" y="115836"/>
                        <a:pt x="1959496" y="118433"/>
                        <a:pt x="1961015" y="120523"/>
                      </a:cubicBezTo>
                      <a:cubicBezTo>
                        <a:pt x="1961671" y="121442"/>
                        <a:pt x="1962421" y="122473"/>
                        <a:pt x="1963283" y="123139"/>
                      </a:cubicBezTo>
                      <a:lnTo>
                        <a:pt x="1963283" y="123148"/>
                      </a:lnTo>
                      <a:cubicBezTo>
                        <a:pt x="1963752" y="123514"/>
                        <a:pt x="1964155" y="123954"/>
                        <a:pt x="1964483" y="124442"/>
                      </a:cubicBezTo>
                      <a:close/>
                      <a:moveTo>
                        <a:pt x="2015516" y="107653"/>
                      </a:moveTo>
                      <a:lnTo>
                        <a:pt x="2004248" y="208631"/>
                      </a:lnTo>
                      <a:cubicBezTo>
                        <a:pt x="2004248" y="208631"/>
                        <a:pt x="2059059" y="176984"/>
                        <a:pt x="2059059" y="176984"/>
                      </a:cubicBezTo>
                      <a:lnTo>
                        <a:pt x="2059059" y="176796"/>
                      </a:lnTo>
                      <a:cubicBezTo>
                        <a:pt x="2059359" y="171856"/>
                        <a:pt x="2059659" y="166738"/>
                        <a:pt x="2056313" y="163401"/>
                      </a:cubicBezTo>
                      <a:cubicBezTo>
                        <a:pt x="2054794" y="161901"/>
                        <a:pt x="2054344" y="159651"/>
                        <a:pt x="2055159" y="157673"/>
                      </a:cubicBezTo>
                      <a:cubicBezTo>
                        <a:pt x="2055966" y="155705"/>
                        <a:pt x="2057878" y="154430"/>
                        <a:pt x="2060006" y="154430"/>
                      </a:cubicBezTo>
                      <a:lnTo>
                        <a:pt x="2060006" y="154439"/>
                      </a:lnTo>
                      <a:cubicBezTo>
                        <a:pt x="2060381" y="154439"/>
                        <a:pt x="2061375" y="154439"/>
                        <a:pt x="2062246" y="152996"/>
                      </a:cubicBezTo>
                      <a:cubicBezTo>
                        <a:pt x="2064318" y="149508"/>
                        <a:pt x="2065246" y="148552"/>
                        <a:pt x="2065593" y="148196"/>
                      </a:cubicBezTo>
                      <a:cubicBezTo>
                        <a:pt x="2066587" y="147193"/>
                        <a:pt x="2067955" y="146621"/>
                        <a:pt x="2069343" y="146621"/>
                      </a:cubicBezTo>
                      <a:cubicBezTo>
                        <a:pt x="2070252" y="146621"/>
                        <a:pt x="2071142" y="146855"/>
                        <a:pt x="2071921" y="147296"/>
                      </a:cubicBezTo>
                      <a:cubicBezTo>
                        <a:pt x="2072380" y="147559"/>
                        <a:pt x="2072970" y="147943"/>
                        <a:pt x="2073964" y="148758"/>
                      </a:cubicBezTo>
                      <a:lnTo>
                        <a:pt x="2041454" y="111402"/>
                      </a:lnTo>
                      <a:cubicBezTo>
                        <a:pt x="2040648" y="111215"/>
                        <a:pt x="2039861" y="111027"/>
                        <a:pt x="2039120" y="110840"/>
                      </a:cubicBezTo>
                      <a:cubicBezTo>
                        <a:pt x="2036495" y="110184"/>
                        <a:pt x="2034002" y="109565"/>
                        <a:pt x="2031574" y="109565"/>
                      </a:cubicBezTo>
                      <a:cubicBezTo>
                        <a:pt x="2031302" y="109574"/>
                        <a:pt x="2031021" y="109565"/>
                        <a:pt x="2030740" y="109584"/>
                      </a:cubicBezTo>
                      <a:cubicBezTo>
                        <a:pt x="2030552" y="109603"/>
                        <a:pt x="2030112" y="109621"/>
                        <a:pt x="2029680" y="109621"/>
                      </a:cubicBezTo>
                      <a:cubicBezTo>
                        <a:pt x="2027112" y="109621"/>
                        <a:pt x="2024637" y="109115"/>
                        <a:pt x="2022238" y="108628"/>
                      </a:cubicBezTo>
                      <a:lnTo>
                        <a:pt x="2021984" y="108571"/>
                      </a:lnTo>
                      <a:cubicBezTo>
                        <a:pt x="2019631" y="108093"/>
                        <a:pt x="2017578" y="107671"/>
                        <a:pt x="2015516" y="107653"/>
                      </a:cubicBezTo>
                      <a:close/>
                      <a:moveTo>
                        <a:pt x="2066980" y="107128"/>
                      </a:moveTo>
                      <a:cubicBezTo>
                        <a:pt x="2066643" y="107128"/>
                        <a:pt x="2066408" y="107296"/>
                        <a:pt x="2066371" y="107353"/>
                      </a:cubicBezTo>
                      <a:lnTo>
                        <a:pt x="2066371" y="107343"/>
                      </a:lnTo>
                      <a:cubicBezTo>
                        <a:pt x="2065096" y="109246"/>
                        <a:pt x="2063296" y="110381"/>
                        <a:pt x="2061703" y="111384"/>
                      </a:cubicBezTo>
                      <a:cubicBezTo>
                        <a:pt x="2061046" y="111796"/>
                        <a:pt x="2060456" y="112171"/>
                        <a:pt x="2059893" y="112584"/>
                      </a:cubicBezTo>
                      <a:cubicBezTo>
                        <a:pt x="2059781" y="112668"/>
                        <a:pt x="2059725" y="112752"/>
                        <a:pt x="2059687" y="112893"/>
                      </a:cubicBezTo>
                      <a:cubicBezTo>
                        <a:pt x="2059200" y="114852"/>
                        <a:pt x="2057616" y="116380"/>
                        <a:pt x="2055647" y="116774"/>
                      </a:cubicBezTo>
                      <a:cubicBezTo>
                        <a:pt x="2055075" y="116886"/>
                        <a:pt x="2054559" y="116914"/>
                        <a:pt x="2054053" y="116858"/>
                      </a:cubicBezTo>
                      <a:lnTo>
                        <a:pt x="2083094" y="150230"/>
                      </a:lnTo>
                      <a:cubicBezTo>
                        <a:pt x="2083835" y="150071"/>
                        <a:pt x="2084585" y="149986"/>
                        <a:pt x="2085382" y="149986"/>
                      </a:cubicBezTo>
                      <a:cubicBezTo>
                        <a:pt x="2086975" y="149986"/>
                        <a:pt x="2088588" y="150324"/>
                        <a:pt x="2089966" y="150633"/>
                      </a:cubicBezTo>
                      <a:cubicBezTo>
                        <a:pt x="2090678" y="150783"/>
                        <a:pt x="2091522" y="150614"/>
                        <a:pt x="2091906" y="150230"/>
                      </a:cubicBezTo>
                      <a:cubicBezTo>
                        <a:pt x="2092075" y="150071"/>
                        <a:pt x="2092159" y="149883"/>
                        <a:pt x="2092159" y="149696"/>
                      </a:cubicBezTo>
                      <a:cubicBezTo>
                        <a:pt x="2092178" y="149068"/>
                        <a:pt x="2092244" y="148665"/>
                        <a:pt x="2092328" y="148233"/>
                      </a:cubicBezTo>
                      <a:cubicBezTo>
                        <a:pt x="2092422" y="147784"/>
                        <a:pt x="2092600" y="146884"/>
                        <a:pt x="2092544" y="146574"/>
                      </a:cubicBezTo>
                      <a:cubicBezTo>
                        <a:pt x="2092441" y="146527"/>
                        <a:pt x="2092178" y="146462"/>
                        <a:pt x="2091737" y="146433"/>
                      </a:cubicBezTo>
                      <a:cubicBezTo>
                        <a:pt x="2089394" y="146293"/>
                        <a:pt x="2087416" y="144596"/>
                        <a:pt x="2086919" y="142290"/>
                      </a:cubicBezTo>
                      <a:cubicBezTo>
                        <a:pt x="2086769" y="141578"/>
                        <a:pt x="2086741" y="140856"/>
                        <a:pt x="2086835" y="140134"/>
                      </a:cubicBezTo>
                      <a:cubicBezTo>
                        <a:pt x="2087144" y="137462"/>
                        <a:pt x="2085813" y="136188"/>
                        <a:pt x="2083423" y="134182"/>
                      </a:cubicBezTo>
                      <a:lnTo>
                        <a:pt x="2082720" y="133619"/>
                      </a:lnTo>
                      <a:cubicBezTo>
                        <a:pt x="2081567" y="132672"/>
                        <a:pt x="2080863" y="131294"/>
                        <a:pt x="2080779" y="129832"/>
                      </a:cubicBezTo>
                      <a:cubicBezTo>
                        <a:pt x="2080695" y="128351"/>
                        <a:pt x="2081248" y="126907"/>
                        <a:pt x="2082279" y="125848"/>
                      </a:cubicBezTo>
                      <a:cubicBezTo>
                        <a:pt x="2084538" y="123542"/>
                        <a:pt x="2084445" y="121948"/>
                        <a:pt x="2082860" y="116839"/>
                      </a:cubicBezTo>
                      <a:lnTo>
                        <a:pt x="2082673" y="116268"/>
                      </a:lnTo>
                      <a:cubicBezTo>
                        <a:pt x="2081407" y="112124"/>
                        <a:pt x="2079157" y="111130"/>
                        <a:pt x="2075745" y="109612"/>
                      </a:cubicBezTo>
                      <a:cubicBezTo>
                        <a:pt x="2074808" y="109190"/>
                        <a:pt x="2073711" y="108993"/>
                        <a:pt x="2072642" y="108796"/>
                      </a:cubicBezTo>
                      <a:lnTo>
                        <a:pt x="2072549" y="108778"/>
                      </a:lnTo>
                      <a:cubicBezTo>
                        <a:pt x="2070889" y="108487"/>
                        <a:pt x="2069052" y="108168"/>
                        <a:pt x="2067327" y="107203"/>
                      </a:cubicBezTo>
                      <a:cubicBezTo>
                        <a:pt x="2067262" y="107165"/>
                        <a:pt x="2067130" y="107128"/>
                        <a:pt x="2066980" y="107128"/>
                      </a:cubicBezTo>
                      <a:close/>
                      <a:moveTo>
                        <a:pt x="1492924" y="106509"/>
                      </a:moveTo>
                      <a:lnTo>
                        <a:pt x="1492981" y="106509"/>
                      </a:lnTo>
                      <a:cubicBezTo>
                        <a:pt x="1494462" y="106509"/>
                        <a:pt x="1495605" y="107024"/>
                        <a:pt x="1496580" y="108149"/>
                      </a:cubicBezTo>
                      <a:cubicBezTo>
                        <a:pt x="1498061" y="109818"/>
                        <a:pt x="1498343" y="113024"/>
                        <a:pt x="1496383" y="115133"/>
                      </a:cubicBezTo>
                      <a:cubicBezTo>
                        <a:pt x="1495502" y="116099"/>
                        <a:pt x="1494302" y="116736"/>
                        <a:pt x="1492915" y="116961"/>
                      </a:cubicBezTo>
                      <a:cubicBezTo>
                        <a:pt x="1492718" y="117008"/>
                        <a:pt x="1492165" y="117055"/>
                        <a:pt x="1491940" y="117055"/>
                      </a:cubicBezTo>
                      <a:cubicBezTo>
                        <a:pt x="1490299" y="117055"/>
                        <a:pt x="1488846" y="116361"/>
                        <a:pt x="1487956" y="115142"/>
                      </a:cubicBezTo>
                      <a:cubicBezTo>
                        <a:pt x="1487084" y="113980"/>
                        <a:pt x="1486831" y="112461"/>
                        <a:pt x="1487271" y="110971"/>
                      </a:cubicBezTo>
                      <a:cubicBezTo>
                        <a:pt x="1488021" y="108458"/>
                        <a:pt x="1490234" y="106706"/>
                        <a:pt x="1492924" y="106509"/>
                      </a:cubicBezTo>
                      <a:close/>
                      <a:moveTo>
                        <a:pt x="1143258" y="102806"/>
                      </a:moveTo>
                      <a:cubicBezTo>
                        <a:pt x="1144261" y="102806"/>
                        <a:pt x="1146605" y="103124"/>
                        <a:pt x="1147730" y="105890"/>
                      </a:cubicBezTo>
                      <a:cubicBezTo>
                        <a:pt x="1148498" y="105702"/>
                        <a:pt x="1149267" y="105609"/>
                        <a:pt x="1150036" y="105609"/>
                      </a:cubicBezTo>
                      <a:cubicBezTo>
                        <a:pt x="1152257" y="105609"/>
                        <a:pt x="1154170" y="106340"/>
                        <a:pt x="1155857" y="106977"/>
                      </a:cubicBezTo>
                      <a:lnTo>
                        <a:pt x="1156026" y="107043"/>
                      </a:lnTo>
                      <a:cubicBezTo>
                        <a:pt x="1157169" y="107474"/>
                        <a:pt x="1158257" y="107877"/>
                        <a:pt x="1159072" y="107877"/>
                      </a:cubicBezTo>
                      <a:cubicBezTo>
                        <a:pt x="1162082" y="107877"/>
                        <a:pt x="1164538" y="109096"/>
                        <a:pt x="1166009" y="111299"/>
                      </a:cubicBezTo>
                      <a:cubicBezTo>
                        <a:pt x="1166319" y="111768"/>
                        <a:pt x="1166581" y="112292"/>
                        <a:pt x="1166815" y="112911"/>
                      </a:cubicBezTo>
                      <a:cubicBezTo>
                        <a:pt x="1166909" y="113164"/>
                        <a:pt x="1166994" y="113417"/>
                        <a:pt x="1167059" y="113680"/>
                      </a:cubicBezTo>
                      <a:lnTo>
                        <a:pt x="1167087" y="113783"/>
                      </a:lnTo>
                      <a:cubicBezTo>
                        <a:pt x="1167153" y="114036"/>
                        <a:pt x="1167209" y="114289"/>
                        <a:pt x="1167247" y="114552"/>
                      </a:cubicBezTo>
                      <a:cubicBezTo>
                        <a:pt x="1167322" y="115086"/>
                        <a:pt x="1167359" y="115602"/>
                        <a:pt x="1167341" y="116117"/>
                      </a:cubicBezTo>
                      <a:lnTo>
                        <a:pt x="1167341" y="116314"/>
                      </a:lnTo>
                      <a:cubicBezTo>
                        <a:pt x="1167331" y="116473"/>
                        <a:pt x="1167322" y="116623"/>
                        <a:pt x="1167303" y="116783"/>
                      </a:cubicBezTo>
                      <a:cubicBezTo>
                        <a:pt x="1167284" y="117026"/>
                        <a:pt x="1167265" y="117204"/>
                        <a:pt x="1167237" y="117373"/>
                      </a:cubicBezTo>
                      <a:cubicBezTo>
                        <a:pt x="1167209" y="117533"/>
                        <a:pt x="1167181" y="117682"/>
                        <a:pt x="1167153" y="117842"/>
                      </a:cubicBezTo>
                      <a:cubicBezTo>
                        <a:pt x="1167116" y="118058"/>
                        <a:pt x="1167059" y="118273"/>
                        <a:pt x="1167003" y="118489"/>
                      </a:cubicBezTo>
                      <a:lnTo>
                        <a:pt x="1166975" y="118611"/>
                      </a:lnTo>
                      <a:cubicBezTo>
                        <a:pt x="1166956" y="118695"/>
                        <a:pt x="1166937" y="118779"/>
                        <a:pt x="1166909" y="118864"/>
                      </a:cubicBezTo>
                      <a:cubicBezTo>
                        <a:pt x="1166806" y="119210"/>
                        <a:pt x="1166684" y="119548"/>
                        <a:pt x="1166544" y="119895"/>
                      </a:cubicBezTo>
                      <a:cubicBezTo>
                        <a:pt x="1166009" y="121170"/>
                        <a:pt x="1165372" y="122294"/>
                        <a:pt x="1164753" y="123316"/>
                      </a:cubicBezTo>
                      <a:lnTo>
                        <a:pt x="1164125" y="124347"/>
                      </a:lnTo>
                      <a:cubicBezTo>
                        <a:pt x="1163366" y="125566"/>
                        <a:pt x="1162663" y="126691"/>
                        <a:pt x="1162194" y="127844"/>
                      </a:cubicBezTo>
                      <a:cubicBezTo>
                        <a:pt x="1162035" y="128238"/>
                        <a:pt x="1161903" y="128613"/>
                        <a:pt x="1161810" y="128988"/>
                      </a:cubicBezTo>
                      <a:cubicBezTo>
                        <a:pt x="1161772" y="129128"/>
                        <a:pt x="1161735" y="129278"/>
                        <a:pt x="1161688" y="129419"/>
                      </a:cubicBezTo>
                      <a:lnTo>
                        <a:pt x="1161650" y="129522"/>
                      </a:lnTo>
                      <a:cubicBezTo>
                        <a:pt x="1161613" y="129653"/>
                        <a:pt x="1161566" y="129766"/>
                        <a:pt x="1161528" y="129869"/>
                      </a:cubicBezTo>
                      <a:lnTo>
                        <a:pt x="1161463" y="130019"/>
                      </a:lnTo>
                      <a:cubicBezTo>
                        <a:pt x="1161425" y="130122"/>
                        <a:pt x="1161369" y="130225"/>
                        <a:pt x="1161322" y="130328"/>
                      </a:cubicBezTo>
                      <a:lnTo>
                        <a:pt x="1161247" y="130469"/>
                      </a:lnTo>
                      <a:cubicBezTo>
                        <a:pt x="1161088" y="130769"/>
                        <a:pt x="1160900" y="131059"/>
                        <a:pt x="1160685" y="131331"/>
                      </a:cubicBezTo>
                      <a:lnTo>
                        <a:pt x="1160619" y="131416"/>
                      </a:lnTo>
                      <a:cubicBezTo>
                        <a:pt x="1160507" y="131547"/>
                        <a:pt x="1160413" y="131650"/>
                        <a:pt x="1160319" y="131744"/>
                      </a:cubicBezTo>
                      <a:lnTo>
                        <a:pt x="1160188" y="131866"/>
                      </a:lnTo>
                      <a:cubicBezTo>
                        <a:pt x="1160094" y="131959"/>
                        <a:pt x="1159991" y="132053"/>
                        <a:pt x="1159878" y="132137"/>
                      </a:cubicBezTo>
                      <a:lnTo>
                        <a:pt x="1159747" y="132240"/>
                      </a:lnTo>
                      <a:cubicBezTo>
                        <a:pt x="1158679" y="133047"/>
                        <a:pt x="1157282" y="133440"/>
                        <a:pt x="1155585" y="133440"/>
                      </a:cubicBezTo>
                      <a:lnTo>
                        <a:pt x="1154507" y="133440"/>
                      </a:lnTo>
                      <a:cubicBezTo>
                        <a:pt x="1154488" y="133440"/>
                        <a:pt x="1154470" y="133440"/>
                        <a:pt x="1154451" y="133440"/>
                      </a:cubicBezTo>
                      <a:cubicBezTo>
                        <a:pt x="1152473" y="136299"/>
                        <a:pt x="1150036" y="136731"/>
                        <a:pt x="1148733" y="136731"/>
                      </a:cubicBezTo>
                      <a:cubicBezTo>
                        <a:pt x="1147289" y="136731"/>
                        <a:pt x="1145161" y="136243"/>
                        <a:pt x="1143061" y="133928"/>
                      </a:cubicBezTo>
                      <a:cubicBezTo>
                        <a:pt x="1142086" y="134031"/>
                        <a:pt x="1141121" y="134050"/>
                        <a:pt x="1139912" y="133928"/>
                      </a:cubicBezTo>
                      <a:cubicBezTo>
                        <a:pt x="1139443" y="133872"/>
                        <a:pt x="1138974" y="133806"/>
                        <a:pt x="1138515" y="133712"/>
                      </a:cubicBezTo>
                      <a:cubicBezTo>
                        <a:pt x="1138637" y="133815"/>
                        <a:pt x="1138758" y="133928"/>
                        <a:pt x="1138880" y="134040"/>
                      </a:cubicBezTo>
                      <a:lnTo>
                        <a:pt x="1139799" y="134950"/>
                      </a:lnTo>
                      <a:cubicBezTo>
                        <a:pt x="1139940" y="135090"/>
                        <a:pt x="1140071" y="135231"/>
                        <a:pt x="1140183" y="135362"/>
                      </a:cubicBezTo>
                      <a:lnTo>
                        <a:pt x="1140727" y="135971"/>
                      </a:lnTo>
                      <a:cubicBezTo>
                        <a:pt x="1141655" y="136993"/>
                        <a:pt x="1142189" y="138193"/>
                        <a:pt x="1142274" y="139487"/>
                      </a:cubicBezTo>
                      <a:cubicBezTo>
                        <a:pt x="1142321" y="139477"/>
                        <a:pt x="1142377" y="139477"/>
                        <a:pt x="1142424" y="139477"/>
                      </a:cubicBezTo>
                      <a:cubicBezTo>
                        <a:pt x="1142724" y="139440"/>
                        <a:pt x="1143042" y="139421"/>
                        <a:pt x="1143352" y="139421"/>
                      </a:cubicBezTo>
                      <a:cubicBezTo>
                        <a:pt x="1145480" y="139421"/>
                        <a:pt x="1147298" y="140199"/>
                        <a:pt x="1148461" y="141615"/>
                      </a:cubicBezTo>
                      <a:cubicBezTo>
                        <a:pt x="1149389" y="142730"/>
                        <a:pt x="1149829" y="144165"/>
                        <a:pt x="1149726" y="145730"/>
                      </a:cubicBezTo>
                      <a:cubicBezTo>
                        <a:pt x="1151086" y="145767"/>
                        <a:pt x="1152361" y="146386"/>
                        <a:pt x="1153242" y="147445"/>
                      </a:cubicBezTo>
                      <a:cubicBezTo>
                        <a:pt x="1153739" y="148045"/>
                        <a:pt x="1154104" y="148767"/>
                        <a:pt x="1154310" y="149555"/>
                      </a:cubicBezTo>
                      <a:cubicBezTo>
                        <a:pt x="1154367" y="149770"/>
                        <a:pt x="1154404" y="149948"/>
                        <a:pt x="1154442" y="150126"/>
                      </a:cubicBezTo>
                      <a:lnTo>
                        <a:pt x="1154442" y="150248"/>
                      </a:lnTo>
                      <a:cubicBezTo>
                        <a:pt x="1154460" y="150417"/>
                        <a:pt x="1154488" y="150567"/>
                        <a:pt x="1154488" y="150708"/>
                      </a:cubicBezTo>
                      <a:cubicBezTo>
                        <a:pt x="1154488" y="150783"/>
                        <a:pt x="1154488" y="150848"/>
                        <a:pt x="1154488" y="150914"/>
                      </a:cubicBezTo>
                      <a:lnTo>
                        <a:pt x="1154488" y="151082"/>
                      </a:lnTo>
                      <a:cubicBezTo>
                        <a:pt x="1154488" y="151157"/>
                        <a:pt x="1154488" y="151223"/>
                        <a:pt x="1154488" y="151298"/>
                      </a:cubicBezTo>
                      <a:cubicBezTo>
                        <a:pt x="1154479" y="151495"/>
                        <a:pt x="1154460" y="151692"/>
                        <a:pt x="1154423" y="151879"/>
                      </a:cubicBezTo>
                      <a:cubicBezTo>
                        <a:pt x="1154348" y="152236"/>
                        <a:pt x="1154348" y="152498"/>
                        <a:pt x="1154348" y="152676"/>
                      </a:cubicBezTo>
                      <a:cubicBezTo>
                        <a:pt x="1154488" y="152723"/>
                        <a:pt x="1154666" y="152779"/>
                        <a:pt x="1154910" y="152836"/>
                      </a:cubicBezTo>
                      <a:cubicBezTo>
                        <a:pt x="1157038" y="153276"/>
                        <a:pt x="1158885" y="154617"/>
                        <a:pt x="1159841" y="156416"/>
                      </a:cubicBezTo>
                      <a:cubicBezTo>
                        <a:pt x="1160704" y="158057"/>
                        <a:pt x="1160779" y="159913"/>
                        <a:pt x="1160047" y="161666"/>
                      </a:cubicBezTo>
                      <a:cubicBezTo>
                        <a:pt x="1159222" y="163653"/>
                        <a:pt x="1158097" y="165181"/>
                        <a:pt x="1157319" y="166156"/>
                      </a:cubicBezTo>
                      <a:cubicBezTo>
                        <a:pt x="1157254" y="166240"/>
                        <a:pt x="1157198" y="166325"/>
                        <a:pt x="1157132" y="166419"/>
                      </a:cubicBezTo>
                      <a:cubicBezTo>
                        <a:pt x="1157066" y="166512"/>
                        <a:pt x="1157001" y="166606"/>
                        <a:pt x="1156935" y="166700"/>
                      </a:cubicBezTo>
                      <a:cubicBezTo>
                        <a:pt x="1156101" y="167890"/>
                        <a:pt x="1154545" y="170140"/>
                        <a:pt x="1151657" y="170140"/>
                      </a:cubicBezTo>
                      <a:cubicBezTo>
                        <a:pt x="1150804" y="170140"/>
                        <a:pt x="1149951" y="169915"/>
                        <a:pt x="1149145" y="169474"/>
                      </a:cubicBezTo>
                      <a:cubicBezTo>
                        <a:pt x="1148714" y="169231"/>
                        <a:pt x="1148283" y="168931"/>
                        <a:pt x="1147889" y="168584"/>
                      </a:cubicBezTo>
                      <a:cubicBezTo>
                        <a:pt x="1147711" y="168425"/>
                        <a:pt x="1147552" y="168265"/>
                        <a:pt x="1147401" y="168115"/>
                      </a:cubicBezTo>
                      <a:cubicBezTo>
                        <a:pt x="1147345" y="168059"/>
                        <a:pt x="1147289" y="167993"/>
                        <a:pt x="1147233" y="167937"/>
                      </a:cubicBezTo>
                      <a:lnTo>
                        <a:pt x="1146961" y="168059"/>
                      </a:lnTo>
                      <a:cubicBezTo>
                        <a:pt x="1146661" y="168190"/>
                        <a:pt x="1146352" y="168293"/>
                        <a:pt x="1146005" y="168368"/>
                      </a:cubicBezTo>
                      <a:cubicBezTo>
                        <a:pt x="1145555" y="168472"/>
                        <a:pt x="1145133" y="168528"/>
                        <a:pt x="1144730" y="168528"/>
                      </a:cubicBezTo>
                      <a:cubicBezTo>
                        <a:pt x="1143249" y="168528"/>
                        <a:pt x="1141861" y="167919"/>
                        <a:pt x="1140811" y="166812"/>
                      </a:cubicBezTo>
                      <a:cubicBezTo>
                        <a:pt x="1139546" y="165472"/>
                        <a:pt x="1138862" y="163428"/>
                        <a:pt x="1138983" y="161366"/>
                      </a:cubicBezTo>
                      <a:cubicBezTo>
                        <a:pt x="1139087" y="159688"/>
                        <a:pt x="1138796" y="157926"/>
                        <a:pt x="1138065" y="155835"/>
                      </a:cubicBezTo>
                      <a:cubicBezTo>
                        <a:pt x="1137502" y="154232"/>
                        <a:pt x="1136752" y="152564"/>
                        <a:pt x="1135787" y="150539"/>
                      </a:cubicBezTo>
                      <a:cubicBezTo>
                        <a:pt x="1135712" y="150380"/>
                        <a:pt x="1135646" y="150229"/>
                        <a:pt x="1135581" y="150070"/>
                      </a:cubicBezTo>
                      <a:cubicBezTo>
                        <a:pt x="1135393" y="150923"/>
                        <a:pt x="1135271" y="151823"/>
                        <a:pt x="1135178" y="152648"/>
                      </a:cubicBezTo>
                      <a:cubicBezTo>
                        <a:pt x="1135112" y="153248"/>
                        <a:pt x="1135046" y="153895"/>
                        <a:pt x="1134981" y="154570"/>
                      </a:cubicBezTo>
                      <a:cubicBezTo>
                        <a:pt x="1134924" y="155170"/>
                        <a:pt x="1134868" y="155779"/>
                        <a:pt x="1134802" y="156388"/>
                      </a:cubicBezTo>
                      <a:cubicBezTo>
                        <a:pt x="1134671" y="157569"/>
                        <a:pt x="1134540" y="158479"/>
                        <a:pt x="1134371" y="159322"/>
                      </a:cubicBezTo>
                      <a:cubicBezTo>
                        <a:pt x="1133809" y="162294"/>
                        <a:pt x="1132984" y="165172"/>
                        <a:pt x="1132187" y="167947"/>
                      </a:cubicBezTo>
                      <a:lnTo>
                        <a:pt x="1132084" y="168303"/>
                      </a:lnTo>
                      <a:cubicBezTo>
                        <a:pt x="1130809" y="172765"/>
                        <a:pt x="1129609" y="176974"/>
                        <a:pt x="1129478" y="181352"/>
                      </a:cubicBezTo>
                      <a:cubicBezTo>
                        <a:pt x="1129365" y="184417"/>
                        <a:pt x="1127003" y="186723"/>
                        <a:pt x="1123985" y="186723"/>
                      </a:cubicBezTo>
                      <a:cubicBezTo>
                        <a:pt x="1121866" y="186723"/>
                        <a:pt x="1119898" y="185542"/>
                        <a:pt x="1118838" y="183639"/>
                      </a:cubicBezTo>
                      <a:cubicBezTo>
                        <a:pt x="1116954" y="180283"/>
                        <a:pt x="1114095" y="177621"/>
                        <a:pt x="1111067" y="174808"/>
                      </a:cubicBezTo>
                      <a:lnTo>
                        <a:pt x="1109248" y="173112"/>
                      </a:lnTo>
                      <a:cubicBezTo>
                        <a:pt x="1106811" y="170796"/>
                        <a:pt x="1105677" y="168153"/>
                        <a:pt x="1105855" y="165247"/>
                      </a:cubicBezTo>
                      <a:cubicBezTo>
                        <a:pt x="1105893" y="164581"/>
                        <a:pt x="1106015" y="163963"/>
                        <a:pt x="1106221" y="163400"/>
                      </a:cubicBezTo>
                      <a:cubicBezTo>
                        <a:pt x="1105424" y="162753"/>
                        <a:pt x="1104777" y="161900"/>
                        <a:pt x="1104318" y="160897"/>
                      </a:cubicBezTo>
                      <a:cubicBezTo>
                        <a:pt x="1103540" y="159229"/>
                        <a:pt x="1103371" y="157504"/>
                        <a:pt x="1103830" y="155976"/>
                      </a:cubicBezTo>
                      <a:cubicBezTo>
                        <a:pt x="1102087" y="155057"/>
                        <a:pt x="1100737" y="153473"/>
                        <a:pt x="1099621" y="152057"/>
                      </a:cubicBezTo>
                      <a:cubicBezTo>
                        <a:pt x="1098009" y="153398"/>
                        <a:pt x="1095675" y="153557"/>
                        <a:pt x="1093940" y="152414"/>
                      </a:cubicBezTo>
                      <a:cubicBezTo>
                        <a:pt x="1092628" y="151551"/>
                        <a:pt x="1091887" y="150351"/>
                        <a:pt x="1091334" y="149292"/>
                      </a:cubicBezTo>
                      <a:cubicBezTo>
                        <a:pt x="1090603" y="147867"/>
                        <a:pt x="1090659" y="146133"/>
                        <a:pt x="1091494" y="144755"/>
                      </a:cubicBezTo>
                      <a:cubicBezTo>
                        <a:pt x="1092103" y="143752"/>
                        <a:pt x="1093040" y="143049"/>
                        <a:pt x="1094146" y="142768"/>
                      </a:cubicBezTo>
                      <a:cubicBezTo>
                        <a:pt x="1094062" y="142562"/>
                        <a:pt x="1093978" y="142346"/>
                        <a:pt x="1093903" y="142130"/>
                      </a:cubicBezTo>
                      <a:cubicBezTo>
                        <a:pt x="1092937" y="139562"/>
                        <a:pt x="1092019" y="137134"/>
                        <a:pt x="1090191" y="135381"/>
                      </a:cubicBezTo>
                      <a:lnTo>
                        <a:pt x="1090162" y="135287"/>
                      </a:lnTo>
                      <a:cubicBezTo>
                        <a:pt x="1089112" y="134303"/>
                        <a:pt x="1087519" y="132062"/>
                        <a:pt x="1088531" y="128078"/>
                      </a:cubicBezTo>
                      <a:cubicBezTo>
                        <a:pt x="1089450" y="124432"/>
                        <a:pt x="1092553" y="119998"/>
                        <a:pt x="1096481" y="118957"/>
                      </a:cubicBezTo>
                      <a:cubicBezTo>
                        <a:pt x="1098356" y="118460"/>
                        <a:pt x="1100371" y="118001"/>
                        <a:pt x="1102462" y="118001"/>
                      </a:cubicBezTo>
                      <a:cubicBezTo>
                        <a:pt x="1104918" y="118001"/>
                        <a:pt x="1107233" y="118629"/>
                        <a:pt x="1110083" y="120073"/>
                      </a:cubicBezTo>
                      <a:cubicBezTo>
                        <a:pt x="1111367" y="115133"/>
                        <a:pt x="1114226" y="114064"/>
                        <a:pt x="1116457" y="114064"/>
                      </a:cubicBezTo>
                      <a:cubicBezTo>
                        <a:pt x="1117667" y="114064"/>
                        <a:pt x="1118857" y="114373"/>
                        <a:pt x="1120151" y="115030"/>
                      </a:cubicBezTo>
                      <a:cubicBezTo>
                        <a:pt x="1120582" y="111861"/>
                        <a:pt x="1122926" y="110343"/>
                        <a:pt x="1124228" y="109489"/>
                      </a:cubicBezTo>
                      <a:cubicBezTo>
                        <a:pt x="1124332" y="109424"/>
                        <a:pt x="1124435" y="109358"/>
                        <a:pt x="1124538" y="109293"/>
                      </a:cubicBezTo>
                      <a:cubicBezTo>
                        <a:pt x="1124622" y="109246"/>
                        <a:pt x="1124697" y="109190"/>
                        <a:pt x="1124782" y="109133"/>
                      </a:cubicBezTo>
                      <a:cubicBezTo>
                        <a:pt x="1124819" y="108936"/>
                        <a:pt x="1124913" y="108674"/>
                        <a:pt x="1125044" y="108318"/>
                      </a:cubicBezTo>
                      <a:cubicBezTo>
                        <a:pt x="1125860" y="106059"/>
                        <a:pt x="1127753" y="104652"/>
                        <a:pt x="1129984" y="104652"/>
                      </a:cubicBezTo>
                      <a:cubicBezTo>
                        <a:pt x="1131419" y="104652"/>
                        <a:pt x="1132862" y="105243"/>
                        <a:pt x="1134287" y="106396"/>
                      </a:cubicBezTo>
                      <a:cubicBezTo>
                        <a:pt x="1135168" y="107127"/>
                        <a:pt x="1136265" y="107568"/>
                        <a:pt x="1137437" y="107980"/>
                      </a:cubicBezTo>
                      <a:cubicBezTo>
                        <a:pt x="1137502" y="107343"/>
                        <a:pt x="1137652" y="106734"/>
                        <a:pt x="1137896" y="106180"/>
                      </a:cubicBezTo>
                      <a:cubicBezTo>
                        <a:pt x="1138524" y="104774"/>
                        <a:pt x="1139705" y="103706"/>
                        <a:pt x="1141233" y="103171"/>
                      </a:cubicBezTo>
                      <a:cubicBezTo>
                        <a:pt x="1141946" y="102928"/>
                        <a:pt x="1142602" y="102806"/>
                        <a:pt x="1143258" y="102806"/>
                      </a:cubicBezTo>
                      <a:close/>
                      <a:moveTo>
                        <a:pt x="1980072" y="102075"/>
                      </a:moveTo>
                      <a:cubicBezTo>
                        <a:pt x="1977766" y="102075"/>
                        <a:pt x="1975835" y="102431"/>
                        <a:pt x="1974176" y="103162"/>
                      </a:cubicBezTo>
                      <a:cubicBezTo>
                        <a:pt x="1970764" y="104662"/>
                        <a:pt x="1967380" y="105834"/>
                        <a:pt x="1963874" y="106715"/>
                      </a:cubicBezTo>
                      <a:lnTo>
                        <a:pt x="1963865" y="106706"/>
                      </a:lnTo>
                      <a:lnTo>
                        <a:pt x="1999392" y="202154"/>
                      </a:lnTo>
                      <a:lnTo>
                        <a:pt x="2009835" y="108590"/>
                      </a:lnTo>
                      <a:cubicBezTo>
                        <a:pt x="2008823" y="108702"/>
                        <a:pt x="2007895" y="108478"/>
                        <a:pt x="2007023" y="108037"/>
                      </a:cubicBezTo>
                      <a:lnTo>
                        <a:pt x="2006273" y="107624"/>
                      </a:lnTo>
                      <a:cubicBezTo>
                        <a:pt x="2002027" y="105272"/>
                        <a:pt x="1997630" y="104578"/>
                        <a:pt x="1992962" y="103837"/>
                      </a:cubicBezTo>
                      <a:cubicBezTo>
                        <a:pt x="1991696" y="103641"/>
                        <a:pt x="1990478" y="103453"/>
                        <a:pt x="1989297" y="103237"/>
                      </a:cubicBezTo>
                      <a:lnTo>
                        <a:pt x="1988640" y="103116"/>
                      </a:lnTo>
                      <a:cubicBezTo>
                        <a:pt x="1986128" y="102656"/>
                        <a:pt x="1983006" y="102075"/>
                        <a:pt x="1980072" y="102075"/>
                      </a:cubicBezTo>
                      <a:close/>
                      <a:moveTo>
                        <a:pt x="555321" y="101869"/>
                      </a:moveTo>
                      <a:cubicBezTo>
                        <a:pt x="555518" y="101869"/>
                        <a:pt x="555864" y="101897"/>
                        <a:pt x="556071" y="101916"/>
                      </a:cubicBezTo>
                      <a:cubicBezTo>
                        <a:pt x="558424" y="102337"/>
                        <a:pt x="560908" y="104672"/>
                        <a:pt x="560786" y="107381"/>
                      </a:cubicBezTo>
                      <a:cubicBezTo>
                        <a:pt x="560739" y="108356"/>
                        <a:pt x="561020" y="109565"/>
                        <a:pt x="561320" y="110849"/>
                      </a:cubicBezTo>
                      <a:cubicBezTo>
                        <a:pt x="561451" y="111393"/>
                        <a:pt x="561601" y="112012"/>
                        <a:pt x="561732" y="112649"/>
                      </a:cubicBezTo>
                      <a:cubicBezTo>
                        <a:pt x="563110" y="112152"/>
                        <a:pt x="564714" y="112171"/>
                        <a:pt x="566054" y="112743"/>
                      </a:cubicBezTo>
                      <a:cubicBezTo>
                        <a:pt x="566626" y="110484"/>
                        <a:pt x="567948" y="107915"/>
                        <a:pt x="571847" y="107915"/>
                      </a:cubicBezTo>
                      <a:cubicBezTo>
                        <a:pt x="573900" y="107915"/>
                        <a:pt x="576216" y="108787"/>
                        <a:pt x="580050" y="110230"/>
                      </a:cubicBezTo>
                      <a:lnTo>
                        <a:pt x="580162" y="110268"/>
                      </a:lnTo>
                      <a:cubicBezTo>
                        <a:pt x="583546" y="111543"/>
                        <a:pt x="587015" y="112855"/>
                        <a:pt x="588074" y="116108"/>
                      </a:cubicBezTo>
                      <a:cubicBezTo>
                        <a:pt x="589058" y="119127"/>
                        <a:pt x="587446" y="121976"/>
                        <a:pt x="585712" y="124639"/>
                      </a:cubicBezTo>
                      <a:cubicBezTo>
                        <a:pt x="584934" y="125857"/>
                        <a:pt x="584202" y="127226"/>
                        <a:pt x="583537" y="128520"/>
                      </a:cubicBezTo>
                      <a:cubicBezTo>
                        <a:pt x="581531" y="132354"/>
                        <a:pt x="579272" y="136694"/>
                        <a:pt x="574594" y="139487"/>
                      </a:cubicBezTo>
                      <a:cubicBezTo>
                        <a:pt x="574425" y="139797"/>
                        <a:pt x="574238" y="140134"/>
                        <a:pt x="574041" y="140416"/>
                      </a:cubicBezTo>
                      <a:cubicBezTo>
                        <a:pt x="571913" y="143612"/>
                        <a:pt x="569729" y="146912"/>
                        <a:pt x="565426" y="146912"/>
                      </a:cubicBezTo>
                      <a:cubicBezTo>
                        <a:pt x="563813" y="146912"/>
                        <a:pt x="562239" y="146481"/>
                        <a:pt x="559698" y="145637"/>
                      </a:cubicBezTo>
                      <a:lnTo>
                        <a:pt x="559154" y="145478"/>
                      </a:lnTo>
                      <a:cubicBezTo>
                        <a:pt x="557524" y="144981"/>
                        <a:pt x="553258" y="143659"/>
                        <a:pt x="553399" y="138578"/>
                      </a:cubicBezTo>
                      <a:cubicBezTo>
                        <a:pt x="553427" y="137406"/>
                        <a:pt x="553483" y="134463"/>
                        <a:pt x="555292" y="132147"/>
                      </a:cubicBezTo>
                      <a:cubicBezTo>
                        <a:pt x="553286" y="131379"/>
                        <a:pt x="551665" y="130113"/>
                        <a:pt x="550587" y="128445"/>
                      </a:cubicBezTo>
                      <a:cubicBezTo>
                        <a:pt x="549630" y="126982"/>
                        <a:pt x="548627" y="124479"/>
                        <a:pt x="549218" y="120823"/>
                      </a:cubicBezTo>
                      <a:cubicBezTo>
                        <a:pt x="547793" y="119614"/>
                        <a:pt x="546903" y="118096"/>
                        <a:pt x="546753" y="116605"/>
                      </a:cubicBezTo>
                      <a:cubicBezTo>
                        <a:pt x="546603" y="115152"/>
                        <a:pt x="547128" y="113793"/>
                        <a:pt x="548178" y="112855"/>
                      </a:cubicBezTo>
                      <a:cubicBezTo>
                        <a:pt x="548740" y="112358"/>
                        <a:pt x="548880" y="111712"/>
                        <a:pt x="549087" y="109762"/>
                      </a:cubicBezTo>
                      <a:cubicBezTo>
                        <a:pt x="549228" y="108374"/>
                        <a:pt x="549396" y="106809"/>
                        <a:pt x="550062" y="105187"/>
                      </a:cubicBezTo>
                      <a:cubicBezTo>
                        <a:pt x="550990" y="103031"/>
                        <a:pt x="553464" y="101869"/>
                        <a:pt x="555321" y="101869"/>
                      </a:cubicBezTo>
                      <a:close/>
                      <a:moveTo>
                        <a:pt x="490863" y="101203"/>
                      </a:moveTo>
                      <a:cubicBezTo>
                        <a:pt x="490807" y="101307"/>
                        <a:pt x="490741" y="101400"/>
                        <a:pt x="490685" y="101503"/>
                      </a:cubicBezTo>
                      <a:cubicBezTo>
                        <a:pt x="489729" y="103078"/>
                        <a:pt x="488004" y="104044"/>
                        <a:pt x="486176" y="104044"/>
                      </a:cubicBezTo>
                      <a:cubicBezTo>
                        <a:pt x="485857" y="104044"/>
                        <a:pt x="485538" y="104025"/>
                        <a:pt x="485239" y="103969"/>
                      </a:cubicBezTo>
                      <a:cubicBezTo>
                        <a:pt x="485492" y="104728"/>
                        <a:pt x="485567" y="105544"/>
                        <a:pt x="485464" y="106350"/>
                      </a:cubicBezTo>
                      <a:cubicBezTo>
                        <a:pt x="485801" y="107859"/>
                        <a:pt x="485464" y="109369"/>
                        <a:pt x="484498" y="110615"/>
                      </a:cubicBezTo>
                      <a:cubicBezTo>
                        <a:pt x="483542" y="111834"/>
                        <a:pt x="482070" y="112509"/>
                        <a:pt x="480364" y="112509"/>
                      </a:cubicBezTo>
                      <a:cubicBezTo>
                        <a:pt x="480036" y="112509"/>
                        <a:pt x="479830" y="112527"/>
                        <a:pt x="479605" y="112584"/>
                      </a:cubicBezTo>
                      <a:lnTo>
                        <a:pt x="479258" y="112687"/>
                      </a:lnTo>
                      <a:cubicBezTo>
                        <a:pt x="479155" y="112724"/>
                        <a:pt x="479042" y="112753"/>
                        <a:pt x="478920" y="112781"/>
                      </a:cubicBezTo>
                      <a:cubicBezTo>
                        <a:pt x="478817" y="112865"/>
                        <a:pt x="478695" y="112940"/>
                        <a:pt x="478583" y="113006"/>
                      </a:cubicBezTo>
                      <a:cubicBezTo>
                        <a:pt x="478058" y="113325"/>
                        <a:pt x="477683" y="113756"/>
                        <a:pt x="477589" y="114168"/>
                      </a:cubicBezTo>
                      <a:cubicBezTo>
                        <a:pt x="477570" y="114262"/>
                        <a:pt x="477505" y="114552"/>
                        <a:pt x="477945" y="114937"/>
                      </a:cubicBezTo>
                      <a:cubicBezTo>
                        <a:pt x="478517" y="115424"/>
                        <a:pt x="479061" y="115940"/>
                        <a:pt x="479624" y="116474"/>
                      </a:cubicBezTo>
                      <a:lnTo>
                        <a:pt x="479295" y="116971"/>
                      </a:lnTo>
                      <a:lnTo>
                        <a:pt x="479698" y="116540"/>
                      </a:lnTo>
                      <a:cubicBezTo>
                        <a:pt x="481142" y="117890"/>
                        <a:pt x="482633" y="119286"/>
                        <a:pt x="484245" y="119849"/>
                      </a:cubicBezTo>
                      <a:cubicBezTo>
                        <a:pt x="485857" y="120411"/>
                        <a:pt x="487104" y="121724"/>
                        <a:pt x="487573" y="123364"/>
                      </a:cubicBezTo>
                      <a:cubicBezTo>
                        <a:pt x="488051" y="125005"/>
                        <a:pt x="487695" y="126776"/>
                        <a:pt x="486616" y="128107"/>
                      </a:cubicBezTo>
                      <a:lnTo>
                        <a:pt x="486607" y="128117"/>
                      </a:lnTo>
                      <a:cubicBezTo>
                        <a:pt x="486616" y="128117"/>
                        <a:pt x="486495" y="128379"/>
                        <a:pt x="486495" y="129082"/>
                      </a:cubicBezTo>
                      <a:cubicBezTo>
                        <a:pt x="486504" y="131023"/>
                        <a:pt x="487563" y="132138"/>
                        <a:pt x="489541" y="132298"/>
                      </a:cubicBezTo>
                      <a:cubicBezTo>
                        <a:pt x="490216" y="132345"/>
                        <a:pt x="490966" y="132420"/>
                        <a:pt x="491725" y="132504"/>
                      </a:cubicBezTo>
                      <a:cubicBezTo>
                        <a:pt x="493347" y="132682"/>
                        <a:pt x="494725" y="132823"/>
                        <a:pt x="496103" y="132823"/>
                      </a:cubicBezTo>
                      <a:cubicBezTo>
                        <a:pt x="498531" y="132823"/>
                        <a:pt x="500331" y="132335"/>
                        <a:pt x="501925" y="131229"/>
                      </a:cubicBezTo>
                      <a:cubicBezTo>
                        <a:pt x="502403" y="130892"/>
                        <a:pt x="502900" y="130601"/>
                        <a:pt x="503425" y="130348"/>
                      </a:cubicBezTo>
                      <a:close/>
                      <a:moveTo>
                        <a:pt x="1751248" y="98475"/>
                      </a:moveTo>
                      <a:cubicBezTo>
                        <a:pt x="1750489" y="98607"/>
                        <a:pt x="1749880" y="98841"/>
                        <a:pt x="1749589" y="99132"/>
                      </a:cubicBezTo>
                      <a:cubicBezTo>
                        <a:pt x="1749336" y="99366"/>
                        <a:pt x="1749074" y="99572"/>
                        <a:pt x="1748792" y="99760"/>
                      </a:cubicBezTo>
                      <a:lnTo>
                        <a:pt x="1748802" y="99760"/>
                      </a:lnTo>
                      <a:cubicBezTo>
                        <a:pt x="1748905" y="100247"/>
                        <a:pt x="1748942" y="100753"/>
                        <a:pt x="1748905" y="101250"/>
                      </a:cubicBezTo>
                      <a:cubicBezTo>
                        <a:pt x="1748877" y="101588"/>
                        <a:pt x="1748867" y="101906"/>
                        <a:pt x="1748858" y="102187"/>
                      </a:cubicBezTo>
                      <a:lnTo>
                        <a:pt x="1748858" y="102431"/>
                      </a:lnTo>
                      <a:cubicBezTo>
                        <a:pt x="1748849" y="103350"/>
                        <a:pt x="1748839" y="104203"/>
                        <a:pt x="1748736" y="105000"/>
                      </a:cubicBezTo>
                      <a:cubicBezTo>
                        <a:pt x="1748839" y="105000"/>
                        <a:pt x="1748923" y="105000"/>
                        <a:pt x="1748999" y="105000"/>
                      </a:cubicBezTo>
                      <a:cubicBezTo>
                        <a:pt x="1749261" y="105000"/>
                        <a:pt x="1749552" y="105000"/>
                        <a:pt x="1749842" y="104971"/>
                      </a:cubicBezTo>
                      <a:lnTo>
                        <a:pt x="1751698" y="104887"/>
                      </a:lnTo>
                      <a:cubicBezTo>
                        <a:pt x="1754633" y="104756"/>
                        <a:pt x="1757670" y="104625"/>
                        <a:pt x="1760444" y="103884"/>
                      </a:cubicBezTo>
                      <a:cubicBezTo>
                        <a:pt x="1760660" y="103828"/>
                        <a:pt x="1760829" y="103687"/>
                        <a:pt x="1760894" y="103490"/>
                      </a:cubicBezTo>
                      <a:cubicBezTo>
                        <a:pt x="1760951" y="103312"/>
                        <a:pt x="1760941" y="103162"/>
                        <a:pt x="1760848" y="103040"/>
                      </a:cubicBezTo>
                      <a:cubicBezTo>
                        <a:pt x="1758504" y="99872"/>
                        <a:pt x="1754482" y="97913"/>
                        <a:pt x="1751248" y="98475"/>
                      </a:cubicBezTo>
                      <a:close/>
                      <a:moveTo>
                        <a:pt x="764234" y="98203"/>
                      </a:moveTo>
                      <a:lnTo>
                        <a:pt x="764215" y="98213"/>
                      </a:lnTo>
                      <a:lnTo>
                        <a:pt x="764218" y="98223"/>
                      </a:lnTo>
                      <a:lnTo>
                        <a:pt x="763502" y="99131"/>
                      </a:lnTo>
                      <a:cubicBezTo>
                        <a:pt x="761749" y="101381"/>
                        <a:pt x="759931" y="103706"/>
                        <a:pt x="757700" y="105637"/>
                      </a:cubicBezTo>
                      <a:cubicBezTo>
                        <a:pt x="756247" y="106912"/>
                        <a:pt x="754053" y="107249"/>
                        <a:pt x="752319" y="106547"/>
                      </a:cubicBezTo>
                      <a:cubicBezTo>
                        <a:pt x="752131" y="106481"/>
                        <a:pt x="751935" y="106387"/>
                        <a:pt x="751737" y="106293"/>
                      </a:cubicBezTo>
                      <a:lnTo>
                        <a:pt x="751560" y="106209"/>
                      </a:lnTo>
                      <a:cubicBezTo>
                        <a:pt x="750529" y="105722"/>
                        <a:pt x="749835" y="105403"/>
                        <a:pt x="749385" y="105403"/>
                      </a:cubicBezTo>
                      <a:lnTo>
                        <a:pt x="748944" y="105403"/>
                      </a:lnTo>
                      <a:cubicBezTo>
                        <a:pt x="748794" y="105403"/>
                        <a:pt x="748391" y="105393"/>
                        <a:pt x="747979" y="105384"/>
                      </a:cubicBezTo>
                      <a:cubicBezTo>
                        <a:pt x="747529" y="105365"/>
                        <a:pt x="747069" y="105356"/>
                        <a:pt x="746891" y="105356"/>
                      </a:cubicBezTo>
                      <a:cubicBezTo>
                        <a:pt x="746422" y="105356"/>
                        <a:pt x="746066" y="105384"/>
                        <a:pt x="745785" y="105450"/>
                      </a:cubicBezTo>
                      <a:cubicBezTo>
                        <a:pt x="744388" y="105787"/>
                        <a:pt x="742954" y="106106"/>
                        <a:pt x="741529" y="106415"/>
                      </a:cubicBezTo>
                      <a:lnTo>
                        <a:pt x="739298" y="106903"/>
                      </a:lnTo>
                      <a:cubicBezTo>
                        <a:pt x="733805" y="108102"/>
                        <a:pt x="727590" y="109462"/>
                        <a:pt x="721825" y="111384"/>
                      </a:cubicBezTo>
                      <a:cubicBezTo>
                        <a:pt x="719744" y="112068"/>
                        <a:pt x="718431" y="113015"/>
                        <a:pt x="718028" y="114102"/>
                      </a:cubicBezTo>
                      <a:cubicBezTo>
                        <a:pt x="717559" y="115386"/>
                        <a:pt x="718112" y="117355"/>
                        <a:pt x="719622" y="119802"/>
                      </a:cubicBezTo>
                      <a:cubicBezTo>
                        <a:pt x="719837" y="120148"/>
                        <a:pt x="720053" y="120476"/>
                        <a:pt x="720278" y="120805"/>
                      </a:cubicBezTo>
                      <a:cubicBezTo>
                        <a:pt x="721000" y="121920"/>
                        <a:pt x="721675" y="122951"/>
                        <a:pt x="722134" y="124160"/>
                      </a:cubicBezTo>
                      <a:cubicBezTo>
                        <a:pt x="722546" y="125248"/>
                        <a:pt x="723025" y="126204"/>
                        <a:pt x="723568" y="127029"/>
                      </a:cubicBezTo>
                      <a:lnTo>
                        <a:pt x="773083" y="123710"/>
                      </a:lnTo>
                      <a:lnTo>
                        <a:pt x="764218" y="98223"/>
                      </a:lnTo>
                      <a:close/>
                      <a:moveTo>
                        <a:pt x="1264832" y="97800"/>
                      </a:moveTo>
                      <a:lnTo>
                        <a:pt x="1264850" y="97809"/>
                      </a:lnTo>
                      <a:lnTo>
                        <a:pt x="1264843" y="97808"/>
                      </a:lnTo>
                      <a:close/>
                      <a:moveTo>
                        <a:pt x="486570" y="96919"/>
                      </a:moveTo>
                      <a:lnTo>
                        <a:pt x="486614" y="97052"/>
                      </a:lnTo>
                      <a:lnTo>
                        <a:pt x="486607" y="97060"/>
                      </a:lnTo>
                      <a:lnTo>
                        <a:pt x="486616" y="97060"/>
                      </a:lnTo>
                      <a:lnTo>
                        <a:pt x="486614" y="97052"/>
                      </a:lnTo>
                      <a:lnTo>
                        <a:pt x="486664" y="96985"/>
                      </a:lnTo>
                      <a:cubicBezTo>
                        <a:pt x="486635" y="96957"/>
                        <a:pt x="486607" y="96938"/>
                        <a:pt x="486579" y="96919"/>
                      </a:cubicBezTo>
                      <a:cubicBezTo>
                        <a:pt x="486570" y="96919"/>
                        <a:pt x="486570" y="96919"/>
                        <a:pt x="486570" y="96919"/>
                      </a:cubicBezTo>
                      <a:close/>
                      <a:moveTo>
                        <a:pt x="1739212" y="93535"/>
                      </a:moveTo>
                      <a:cubicBezTo>
                        <a:pt x="1739212" y="93638"/>
                        <a:pt x="1739212" y="93770"/>
                        <a:pt x="1739212" y="93929"/>
                      </a:cubicBezTo>
                      <a:cubicBezTo>
                        <a:pt x="1739324" y="95888"/>
                        <a:pt x="1740215" y="96235"/>
                        <a:pt x="1740749" y="96329"/>
                      </a:cubicBezTo>
                      <a:cubicBezTo>
                        <a:pt x="1740759" y="96319"/>
                        <a:pt x="1740787" y="96310"/>
                        <a:pt x="1740787" y="96310"/>
                      </a:cubicBezTo>
                      <a:lnTo>
                        <a:pt x="1740777" y="96310"/>
                      </a:lnTo>
                      <a:cubicBezTo>
                        <a:pt x="1740740" y="96113"/>
                        <a:pt x="1740712" y="95926"/>
                        <a:pt x="1740702" y="95738"/>
                      </a:cubicBezTo>
                      <a:cubicBezTo>
                        <a:pt x="1740646" y="95007"/>
                        <a:pt x="1740365" y="94360"/>
                        <a:pt x="1740130" y="94070"/>
                      </a:cubicBezTo>
                      <a:cubicBezTo>
                        <a:pt x="1739906" y="93798"/>
                        <a:pt x="1739606" y="93620"/>
                        <a:pt x="1739212" y="93535"/>
                      </a:cubicBezTo>
                      <a:close/>
                      <a:moveTo>
                        <a:pt x="561067" y="92514"/>
                      </a:moveTo>
                      <a:cubicBezTo>
                        <a:pt x="561001" y="92664"/>
                        <a:pt x="560945" y="92814"/>
                        <a:pt x="560889" y="92964"/>
                      </a:cubicBezTo>
                      <a:cubicBezTo>
                        <a:pt x="560655" y="93564"/>
                        <a:pt x="560683" y="93911"/>
                        <a:pt x="560720" y="93995"/>
                      </a:cubicBezTo>
                      <a:cubicBezTo>
                        <a:pt x="560720" y="93995"/>
                        <a:pt x="560730" y="93995"/>
                        <a:pt x="560739" y="93995"/>
                      </a:cubicBezTo>
                      <a:cubicBezTo>
                        <a:pt x="560795" y="93882"/>
                        <a:pt x="560880" y="93657"/>
                        <a:pt x="560945" y="93245"/>
                      </a:cubicBezTo>
                      <a:cubicBezTo>
                        <a:pt x="560983" y="93011"/>
                        <a:pt x="561020" y="92767"/>
                        <a:pt x="561067" y="92514"/>
                      </a:cubicBezTo>
                      <a:close/>
                      <a:moveTo>
                        <a:pt x="1272603" y="91454"/>
                      </a:moveTo>
                      <a:cubicBezTo>
                        <a:pt x="1272912" y="91454"/>
                        <a:pt x="1273212" y="91482"/>
                        <a:pt x="1273522" y="91529"/>
                      </a:cubicBezTo>
                      <a:cubicBezTo>
                        <a:pt x="1274478" y="91679"/>
                        <a:pt x="1275387" y="92073"/>
                        <a:pt x="1276156" y="92672"/>
                      </a:cubicBezTo>
                      <a:cubicBezTo>
                        <a:pt x="1276353" y="92822"/>
                        <a:pt x="1276540" y="92982"/>
                        <a:pt x="1276718" y="93169"/>
                      </a:cubicBezTo>
                      <a:cubicBezTo>
                        <a:pt x="1277206" y="93694"/>
                        <a:pt x="1277571" y="94294"/>
                        <a:pt x="1277796" y="94969"/>
                      </a:cubicBezTo>
                      <a:cubicBezTo>
                        <a:pt x="1277909" y="95297"/>
                        <a:pt x="1277984" y="95653"/>
                        <a:pt x="1278031" y="96010"/>
                      </a:cubicBezTo>
                      <a:cubicBezTo>
                        <a:pt x="1278078" y="96366"/>
                        <a:pt x="1278087" y="96741"/>
                        <a:pt x="1278068" y="97116"/>
                      </a:cubicBezTo>
                      <a:cubicBezTo>
                        <a:pt x="1278049" y="97500"/>
                        <a:pt x="1277993" y="97894"/>
                        <a:pt x="1277899" y="98269"/>
                      </a:cubicBezTo>
                      <a:cubicBezTo>
                        <a:pt x="1277618" y="99394"/>
                        <a:pt x="1276999" y="100406"/>
                        <a:pt x="1276174" y="101118"/>
                      </a:cubicBezTo>
                      <a:cubicBezTo>
                        <a:pt x="1275143" y="101999"/>
                        <a:pt x="1273850" y="102459"/>
                        <a:pt x="1272425" y="102450"/>
                      </a:cubicBezTo>
                      <a:lnTo>
                        <a:pt x="1272050" y="102450"/>
                      </a:lnTo>
                      <a:cubicBezTo>
                        <a:pt x="1270559" y="102365"/>
                        <a:pt x="1269238" y="101737"/>
                        <a:pt x="1268319" y="100678"/>
                      </a:cubicBezTo>
                      <a:cubicBezTo>
                        <a:pt x="1269247" y="102224"/>
                        <a:pt x="1269416" y="104259"/>
                        <a:pt x="1268741" y="105918"/>
                      </a:cubicBezTo>
                      <a:cubicBezTo>
                        <a:pt x="1268141" y="107418"/>
                        <a:pt x="1266932" y="108477"/>
                        <a:pt x="1265422" y="108824"/>
                      </a:cubicBezTo>
                      <a:cubicBezTo>
                        <a:pt x="1264935" y="108946"/>
                        <a:pt x="1264382" y="109002"/>
                        <a:pt x="1263726" y="109002"/>
                      </a:cubicBezTo>
                      <a:cubicBezTo>
                        <a:pt x="1263444" y="109002"/>
                        <a:pt x="1263154" y="109002"/>
                        <a:pt x="1262863" y="108983"/>
                      </a:cubicBezTo>
                      <a:cubicBezTo>
                        <a:pt x="1260182" y="108824"/>
                        <a:pt x="1258935" y="107268"/>
                        <a:pt x="1258523" y="106611"/>
                      </a:cubicBezTo>
                      <a:cubicBezTo>
                        <a:pt x="1258007" y="105815"/>
                        <a:pt x="1257267" y="104109"/>
                        <a:pt x="1258204" y="101793"/>
                      </a:cubicBezTo>
                      <a:cubicBezTo>
                        <a:pt x="1259226" y="98250"/>
                        <a:pt x="1261401" y="97500"/>
                        <a:pt x="1263051" y="97500"/>
                      </a:cubicBezTo>
                      <a:lnTo>
                        <a:pt x="1264843" y="97808"/>
                      </a:lnTo>
                      <a:lnTo>
                        <a:pt x="1267794" y="99956"/>
                      </a:lnTo>
                      <a:cubicBezTo>
                        <a:pt x="1267203" y="98962"/>
                        <a:pt x="1266969" y="97800"/>
                        <a:pt x="1267129" y="96591"/>
                      </a:cubicBezTo>
                      <a:cubicBezTo>
                        <a:pt x="1267560" y="93469"/>
                        <a:pt x="1269706" y="91454"/>
                        <a:pt x="1272603" y="91454"/>
                      </a:cubicBezTo>
                      <a:close/>
                      <a:moveTo>
                        <a:pt x="1523250" y="89073"/>
                      </a:moveTo>
                      <a:cubicBezTo>
                        <a:pt x="1523110" y="89073"/>
                        <a:pt x="1522894" y="89139"/>
                        <a:pt x="1522444" y="89626"/>
                      </a:cubicBezTo>
                      <a:cubicBezTo>
                        <a:pt x="1520513" y="91698"/>
                        <a:pt x="1518976" y="98269"/>
                        <a:pt x="1519172" y="103678"/>
                      </a:cubicBezTo>
                      <a:cubicBezTo>
                        <a:pt x="1519322" y="107737"/>
                        <a:pt x="1520363" y="108890"/>
                        <a:pt x="1520569" y="109078"/>
                      </a:cubicBezTo>
                      <a:cubicBezTo>
                        <a:pt x="1522453" y="110840"/>
                        <a:pt x="1523194" y="112733"/>
                        <a:pt x="1523841" y="114402"/>
                      </a:cubicBezTo>
                      <a:cubicBezTo>
                        <a:pt x="1524441" y="115949"/>
                        <a:pt x="1524272" y="117711"/>
                        <a:pt x="1523391" y="119108"/>
                      </a:cubicBezTo>
                      <a:cubicBezTo>
                        <a:pt x="1522500" y="120505"/>
                        <a:pt x="1520982" y="121423"/>
                        <a:pt x="1519332" y="121545"/>
                      </a:cubicBezTo>
                      <a:cubicBezTo>
                        <a:pt x="1518048" y="121639"/>
                        <a:pt x="1517869" y="121930"/>
                        <a:pt x="1517701" y="122211"/>
                      </a:cubicBezTo>
                      <a:cubicBezTo>
                        <a:pt x="1517654" y="122295"/>
                        <a:pt x="1517616" y="122361"/>
                        <a:pt x="1517598" y="122408"/>
                      </a:cubicBezTo>
                      <a:cubicBezTo>
                        <a:pt x="1518001" y="123504"/>
                        <a:pt x="1518010" y="124742"/>
                        <a:pt x="1517626" y="125867"/>
                      </a:cubicBezTo>
                      <a:lnTo>
                        <a:pt x="1592104" y="117852"/>
                      </a:lnTo>
                      <a:cubicBezTo>
                        <a:pt x="1591785" y="117589"/>
                        <a:pt x="1591400" y="117299"/>
                        <a:pt x="1590922" y="116980"/>
                      </a:cubicBezTo>
                      <a:cubicBezTo>
                        <a:pt x="1589760" y="116174"/>
                        <a:pt x="1588954" y="114927"/>
                        <a:pt x="1588710" y="113549"/>
                      </a:cubicBezTo>
                      <a:cubicBezTo>
                        <a:pt x="1588523" y="112462"/>
                        <a:pt x="1588673" y="111355"/>
                        <a:pt x="1589141" y="110371"/>
                      </a:cubicBezTo>
                      <a:cubicBezTo>
                        <a:pt x="1588982" y="110259"/>
                        <a:pt x="1588804" y="110146"/>
                        <a:pt x="1588673" y="110053"/>
                      </a:cubicBezTo>
                      <a:lnTo>
                        <a:pt x="1588513" y="109940"/>
                      </a:lnTo>
                      <a:cubicBezTo>
                        <a:pt x="1588157" y="109724"/>
                        <a:pt x="1587941" y="109593"/>
                        <a:pt x="1587744" y="109452"/>
                      </a:cubicBezTo>
                      <a:cubicBezTo>
                        <a:pt x="1587238" y="109087"/>
                        <a:pt x="1586788" y="108628"/>
                        <a:pt x="1586451" y="108121"/>
                      </a:cubicBezTo>
                      <a:cubicBezTo>
                        <a:pt x="1585860" y="107240"/>
                        <a:pt x="1584548" y="106856"/>
                        <a:pt x="1582907" y="106443"/>
                      </a:cubicBezTo>
                      <a:lnTo>
                        <a:pt x="1581782" y="106172"/>
                      </a:lnTo>
                      <a:cubicBezTo>
                        <a:pt x="1580808" y="105984"/>
                        <a:pt x="1579880" y="105515"/>
                        <a:pt x="1579139" y="104812"/>
                      </a:cubicBezTo>
                      <a:cubicBezTo>
                        <a:pt x="1577002" y="102759"/>
                        <a:pt x="1574386" y="101653"/>
                        <a:pt x="1571865" y="100594"/>
                      </a:cubicBezTo>
                      <a:cubicBezTo>
                        <a:pt x="1570215" y="99891"/>
                        <a:pt x="1568837" y="99291"/>
                        <a:pt x="1567431" y="98513"/>
                      </a:cubicBezTo>
                      <a:cubicBezTo>
                        <a:pt x="1565022" y="98700"/>
                        <a:pt x="1556482" y="101006"/>
                        <a:pt x="1554307" y="102909"/>
                      </a:cubicBezTo>
                      <a:cubicBezTo>
                        <a:pt x="1552976" y="104081"/>
                        <a:pt x="1551120" y="104522"/>
                        <a:pt x="1549348" y="103997"/>
                      </a:cubicBezTo>
                      <a:cubicBezTo>
                        <a:pt x="1547614" y="103472"/>
                        <a:pt x="1546282" y="102122"/>
                        <a:pt x="1545795" y="100378"/>
                      </a:cubicBezTo>
                      <a:cubicBezTo>
                        <a:pt x="1545551" y="99535"/>
                        <a:pt x="1545458" y="99178"/>
                        <a:pt x="1543977" y="99178"/>
                      </a:cubicBezTo>
                      <a:cubicBezTo>
                        <a:pt x="1543574" y="99178"/>
                        <a:pt x="1543067" y="99216"/>
                        <a:pt x="1542411" y="99291"/>
                      </a:cubicBezTo>
                      <a:cubicBezTo>
                        <a:pt x="1541811" y="99375"/>
                        <a:pt x="1541164" y="99516"/>
                        <a:pt x="1540536" y="99647"/>
                      </a:cubicBezTo>
                      <a:cubicBezTo>
                        <a:pt x="1539496" y="99882"/>
                        <a:pt x="1538746" y="100022"/>
                        <a:pt x="1538118" y="100097"/>
                      </a:cubicBezTo>
                      <a:cubicBezTo>
                        <a:pt x="1537911" y="100125"/>
                        <a:pt x="1537677" y="100135"/>
                        <a:pt x="1537452" y="100135"/>
                      </a:cubicBezTo>
                      <a:cubicBezTo>
                        <a:pt x="1535980" y="100135"/>
                        <a:pt x="1534574" y="99516"/>
                        <a:pt x="1533590" y="98438"/>
                      </a:cubicBezTo>
                      <a:lnTo>
                        <a:pt x="1533562" y="98410"/>
                      </a:lnTo>
                      <a:cubicBezTo>
                        <a:pt x="1532409" y="97154"/>
                        <a:pt x="1531940" y="95419"/>
                        <a:pt x="1532296" y="93760"/>
                      </a:cubicBezTo>
                      <a:cubicBezTo>
                        <a:pt x="1532624" y="92270"/>
                        <a:pt x="1532399" y="92176"/>
                        <a:pt x="1531593" y="91810"/>
                      </a:cubicBezTo>
                      <a:cubicBezTo>
                        <a:pt x="1530197" y="91173"/>
                        <a:pt x="1528678" y="90723"/>
                        <a:pt x="1527206" y="90282"/>
                      </a:cubicBezTo>
                      <a:lnTo>
                        <a:pt x="1527028" y="90226"/>
                      </a:lnTo>
                      <a:cubicBezTo>
                        <a:pt x="1525800" y="89861"/>
                        <a:pt x="1524741" y="89542"/>
                        <a:pt x="1523700" y="89157"/>
                      </a:cubicBezTo>
                      <a:cubicBezTo>
                        <a:pt x="1523456" y="89073"/>
                        <a:pt x="1523278" y="89073"/>
                        <a:pt x="1523250" y="89073"/>
                      </a:cubicBezTo>
                      <a:close/>
                      <a:moveTo>
                        <a:pt x="1290949" y="88764"/>
                      </a:moveTo>
                      <a:cubicBezTo>
                        <a:pt x="1290649" y="88923"/>
                        <a:pt x="1290124" y="89223"/>
                        <a:pt x="1289383" y="89758"/>
                      </a:cubicBezTo>
                      <a:cubicBezTo>
                        <a:pt x="1289008" y="90029"/>
                        <a:pt x="1288605" y="90254"/>
                        <a:pt x="1288174" y="90414"/>
                      </a:cubicBezTo>
                      <a:cubicBezTo>
                        <a:pt x="1287931" y="90789"/>
                        <a:pt x="1287621" y="91145"/>
                        <a:pt x="1287255" y="91464"/>
                      </a:cubicBezTo>
                      <a:cubicBezTo>
                        <a:pt x="1287040" y="91651"/>
                        <a:pt x="1286843" y="91829"/>
                        <a:pt x="1286646" y="92007"/>
                      </a:cubicBezTo>
                      <a:lnTo>
                        <a:pt x="1286646" y="92017"/>
                      </a:lnTo>
                      <a:lnTo>
                        <a:pt x="1288868" y="94520"/>
                      </a:lnTo>
                      <a:cubicBezTo>
                        <a:pt x="1289468" y="94117"/>
                        <a:pt x="1290330" y="93423"/>
                        <a:pt x="1291193" y="92410"/>
                      </a:cubicBezTo>
                      <a:cubicBezTo>
                        <a:pt x="1291343" y="92223"/>
                        <a:pt x="1291511" y="92045"/>
                        <a:pt x="1291689" y="91895"/>
                      </a:cubicBezTo>
                      <a:cubicBezTo>
                        <a:pt x="1291727" y="91754"/>
                        <a:pt x="1291765" y="91614"/>
                        <a:pt x="1291802" y="91483"/>
                      </a:cubicBezTo>
                      <a:cubicBezTo>
                        <a:pt x="1291942" y="91061"/>
                        <a:pt x="1291989" y="90536"/>
                        <a:pt x="1291914" y="90048"/>
                      </a:cubicBezTo>
                      <a:cubicBezTo>
                        <a:pt x="1291849" y="89720"/>
                        <a:pt x="1291839" y="89383"/>
                        <a:pt x="1291849" y="89045"/>
                      </a:cubicBezTo>
                      <a:cubicBezTo>
                        <a:pt x="1291539" y="88979"/>
                        <a:pt x="1291239" y="88886"/>
                        <a:pt x="1290949" y="88764"/>
                      </a:cubicBezTo>
                      <a:close/>
                      <a:moveTo>
                        <a:pt x="827565" y="88183"/>
                      </a:moveTo>
                      <a:lnTo>
                        <a:pt x="781594" y="126729"/>
                      </a:lnTo>
                      <a:lnTo>
                        <a:pt x="850558" y="190227"/>
                      </a:lnTo>
                      <a:lnTo>
                        <a:pt x="850560" y="190239"/>
                      </a:lnTo>
                      <a:lnTo>
                        <a:pt x="850560" y="190230"/>
                      </a:lnTo>
                      <a:lnTo>
                        <a:pt x="850558" y="190227"/>
                      </a:lnTo>
                      <a:close/>
                      <a:moveTo>
                        <a:pt x="1738931" y="87658"/>
                      </a:moveTo>
                      <a:cubicBezTo>
                        <a:pt x="1739071" y="87658"/>
                        <a:pt x="1739531" y="87686"/>
                        <a:pt x="1739671" y="87695"/>
                      </a:cubicBezTo>
                      <a:cubicBezTo>
                        <a:pt x="1741696" y="87948"/>
                        <a:pt x="1743402" y="88867"/>
                        <a:pt x="1744639" y="90348"/>
                      </a:cubicBezTo>
                      <a:cubicBezTo>
                        <a:pt x="1745493" y="91379"/>
                        <a:pt x="1746102" y="92757"/>
                        <a:pt x="1746383" y="94229"/>
                      </a:cubicBezTo>
                      <a:cubicBezTo>
                        <a:pt x="1747442" y="93488"/>
                        <a:pt x="1748736" y="92982"/>
                        <a:pt x="1750264" y="92710"/>
                      </a:cubicBezTo>
                      <a:cubicBezTo>
                        <a:pt x="1751014" y="92588"/>
                        <a:pt x="1751745" y="92523"/>
                        <a:pt x="1752439" y="92523"/>
                      </a:cubicBezTo>
                      <a:cubicBezTo>
                        <a:pt x="1757238" y="92523"/>
                        <a:pt x="1762375" y="95279"/>
                        <a:pt x="1765525" y="99553"/>
                      </a:cubicBezTo>
                      <a:cubicBezTo>
                        <a:pt x="1766782" y="101231"/>
                        <a:pt x="1767110" y="103406"/>
                        <a:pt x="1766406" y="105384"/>
                      </a:cubicBezTo>
                      <a:cubicBezTo>
                        <a:pt x="1765703" y="107418"/>
                        <a:pt x="1764035" y="108965"/>
                        <a:pt x="1761935" y="109509"/>
                      </a:cubicBezTo>
                      <a:cubicBezTo>
                        <a:pt x="1758579" y="110399"/>
                        <a:pt x="1755204" y="110558"/>
                        <a:pt x="1751951" y="110708"/>
                      </a:cubicBezTo>
                      <a:lnTo>
                        <a:pt x="1750273" y="110783"/>
                      </a:lnTo>
                      <a:cubicBezTo>
                        <a:pt x="1749842" y="110821"/>
                        <a:pt x="1749392" y="110821"/>
                        <a:pt x="1748989" y="110821"/>
                      </a:cubicBezTo>
                      <a:cubicBezTo>
                        <a:pt x="1747480" y="110821"/>
                        <a:pt x="1743955" y="110821"/>
                        <a:pt x="1742952" y="107746"/>
                      </a:cubicBezTo>
                      <a:cubicBezTo>
                        <a:pt x="1742746" y="107109"/>
                        <a:pt x="1742399" y="105993"/>
                        <a:pt x="1742849" y="104690"/>
                      </a:cubicBezTo>
                      <a:cubicBezTo>
                        <a:pt x="1742999" y="104259"/>
                        <a:pt x="1743018" y="103237"/>
                        <a:pt x="1743018" y="102562"/>
                      </a:cubicBezTo>
                      <a:lnTo>
                        <a:pt x="1743018" y="102309"/>
                      </a:lnTo>
                      <a:cubicBezTo>
                        <a:pt x="1743027" y="102150"/>
                        <a:pt x="1743027" y="101972"/>
                        <a:pt x="1743027" y="101794"/>
                      </a:cubicBezTo>
                      <a:cubicBezTo>
                        <a:pt x="1742380" y="102056"/>
                        <a:pt x="1741677" y="102187"/>
                        <a:pt x="1740965" y="102187"/>
                      </a:cubicBezTo>
                      <a:cubicBezTo>
                        <a:pt x="1740815" y="102187"/>
                        <a:pt x="1740402" y="102169"/>
                        <a:pt x="1740243" y="102150"/>
                      </a:cubicBezTo>
                      <a:cubicBezTo>
                        <a:pt x="1736249" y="101672"/>
                        <a:pt x="1733625" y="98653"/>
                        <a:pt x="1733381" y="94266"/>
                      </a:cubicBezTo>
                      <a:cubicBezTo>
                        <a:pt x="1733268" y="92298"/>
                        <a:pt x="1733840" y="90545"/>
                        <a:pt x="1734984" y="89317"/>
                      </a:cubicBezTo>
                      <a:cubicBezTo>
                        <a:pt x="1736006" y="88248"/>
                        <a:pt x="1737412" y="87658"/>
                        <a:pt x="1738931" y="87658"/>
                      </a:cubicBezTo>
                      <a:close/>
                      <a:moveTo>
                        <a:pt x="579440" y="87236"/>
                      </a:moveTo>
                      <a:cubicBezTo>
                        <a:pt x="579440" y="87245"/>
                        <a:pt x="579412" y="87348"/>
                        <a:pt x="579422" y="87592"/>
                      </a:cubicBezTo>
                      <a:cubicBezTo>
                        <a:pt x="579440" y="88164"/>
                        <a:pt x="579468" y="88867"/>
                        <a:pt x="581671" y="89073"/>
                      </a:cubicBezTo>
                      <a:lnTo>
                        <a:pt x="582064" y="88726"/>
                      </a:lnTo>
                      <a:lnTo>
                        <a:pt x="582084" y="88726"/>
                      </a:lnTo>
                      <a:lnTo>
                        <a:pt x="582074" y="88717"/>
                      </a:lnTo>
                      <a:lnTo>
                        <a:pt x="582064" y="88726"/>
                      </a:lnTo>
                      <a:lnTo>
                        <a:pt x="581728" y="88726"/>
                      </a:lnTo>
                      <a:lnTo>
                        <a:pt x="582300" y="88557"/>
                      </a:lnTo>
                      <a:cubicBezTo>
                        <a:pt x="582346" y="88520"/>
                        <a:pt x="582403" y="88483"/>
                        <a:pt x="582459" y="88445"/>
                      </a:cubicBezTo>
                      <a:cubicBezTo>
                        <a:pt x="582056" y="88257"/>
                        <a:pt x="581662" y="88023"/>
                        <a:pt x="581306" y="87742"/>
                      </a:cubicBezTo>
                      <a:cubicBezTo>
                        <a:pt x="581025" y="87508"/>
                        <a:pt x="580621" y="87339"/>
                        <a:pt x="580115" y="87236"/>
                      </a:cubicBezTo>
                      <a:cubicBezTo>
                        <a:pt x="579862" y="87179"/>
                        <a:pt x="579506" y="87208"/>
                        <a:pt x="579440" y="87236"/>
                      </a:cubicBezTo>
                      <a:close/>
                      <a:moveTo>
                        <a:pt x="765921" y="86036"/>
                      </a:moveTo>
                      <a:lnTo>
                        <a:pt x="766080" y="86495"/>
                      </a:lnTo>
                      <a:cubicBezTo>
                        <a:pt x="766530" y="86983"/>
                        <a:pt x="766886" y="87545"/>
                        <a:pt x="767121" y="88154"/>
                      </a:cubicBezTo>
                      <a:lnTo>
                        <a:pt x="767121" y="88164"/>
                      </a:lnTo>
                      <a:cubicBezTo>
                        <a:pt x="767402" y="88895"/>
                        <a:pt x="767524" y="89682"/>
                        <a:pt x="767458" y="90460"/>
                      </a:cubicBezTo>
                      <a:lnTo>
                        <a:pt x="778304" y="121658"/>
                      </a:lnTo>
                      <a:lnTo>
                        <a:pt x="820797" y="86036"/>
                      </a:lnTo>
                      <a:close/>
                      <a:moveTo>
                        <a:pt x="466603" y="84771"/>
                      </a:moveTo>
                      <a:cubicBezTo>
                        <a:pt x="465787" y="85192"/>
                        <a:pt x="465065" y="85642"/>
                        <a:pt x="464409" y="86139"/>
                      </a:cubicBezTo>
                      <a:cubicBezTo>
                        <a:pt x="463443" y="86880"/>
                        <a:pt x="463162" y="87733"/>
                        <a:pt x="463209" y="88127"/>
                      </a:cubicBezTo>
                      <a:lnTo>
                        <a:pt x="463209" y="88136"/>
                      </a:lnTo>
                      <a:cubicBezTo>
                        <a:pt x="463218" y="88267"/>
                        <a:pt x="463237" y="88370"/>
                        <a:pt x="463490" y="88492"/>
                      </a:cubicBezTo>
                      <a:lnTo>
                        <a:pt x="464456" y="88923"/>
                      </a:lnTo>
                      <a:cubicBezTo>
                        <a:pt x="465000" y="89167"/>
                        <a:pt x="465553" y="89420"/>
                        <a:pt x="466096" y="89692"/>
                      </a:cubicBezTo>
                      <a:close/>
                      <a:moveTo>
                        <a:pt x="1255683" y="84339"/>
                      </a:moveTo>
                      <a:cubicBezTo>
                        <a:pt x="1255561" y="84526"/>
                        <a:pt x="1255355" y="84957"/>
                        <a:pt x="1255252" y="85651"/>
                      </a:cubicBezTo>
                      <a:cubicBezTo>
                        <a:pt x="1254980" y="87554"/>
                        <a:pt x="1253686" y="89148"/>
                        <a:pt x="1251886" y="89813"/>
                      </a:cubicBezTo>
                      <a:cubicBezTo>
                        <a:pt x="1250096" y="90479"/>
                        <a:pt x="1248043" y="90094"/>
                        <a:pt x="1246618" y="88857"/>
                      </a:cubicBezTo>
                      <a:cubicBezTo>
                        <a:pt x="1246478" y="88726"/>
                        <a:pt x="1246299" y="88604"/>
                        <a:pt x="1246065" y="88454"/>
                      </a:cubicBezTo>
                      <a:cubicBezTo>
                        <a:pt x="1244725" y="87657"/>
                        <a:pt x="1243581" y="87263"/>
                        <a:pt x="1242568" y="87263"/>
                      </a:cubicBezTo>
                      <a:cubicBezTo>
                        <a:pt x="1240750" y="87263"/>
                        <a:pt x="1238941" y="88473"/>
                        <a:pt x="1236541" y="91304"/>
                      </a:cubicBezTo>
                      <a:lnTo>
                        <a:pt x="1236504" y="91304"/>
                      </a:lnTo>
                      <a:cubicBezTo>
                        <a:pt x="1235275" y="92757"/>
                        <a:pt x="1235407" y="93010"/>
                        <a:pt x="1235510" y="93207"/>
                      </a:cubicBezTo>
                      <a:cubicBezTo>
                        <a:pt x="1235707" y="93591"/>
                        <a:pt x="1236035" y="94210"/>
                        <a:pt x="1238059" y="94210"/>
                      </a:cubicBezTo>
                      <a:cubicBezTo>
                        <a:pt x="1238416" y="94210"/>
                        <a:pt x="1238772" y="94200"/>
                        <a:pt x="1239119" y="94182"/>
                      </a:cubicBezTo>
                      <a:cubicBezTo>
                        <a:pt x="1239194" y="94172"/>
                        <a:pt x="1239288" y="94144"/>
                        <a:pt x="1239316" y="94135"/>
                      </a:cubicBezTo>
                      <a:cubicBezTo>
                        <a:pt x="1240216" y="93422"/>
                        <a:pt x="1241378" y="93019"/>
                        <a:pt x="1242550" y="93019"/>
                      </a:cubicBezTo>
                      <a:cubicBezTo>
                        <a:pt x="1243347" y="93019"/>
                        <a:pt x="1244134" y="93197"/>
                        <a:pt x="1244837" y="93544"/>
                      </a:cubicBezTo>
                      <a:cubicBezTo>
                        <a:pt x="1246637" y="94416"/>
                        <a:pt x="1247790" y="96272"/>
                        <a:pt x="1247790" y="98269"/>
                      </a:cubicBezTo>
                      <a:lnTo>
                        <a:pt x="1247790" y="99253"/>
                      </a:lnTo>
                      <a:cubicBezTo>
                        <a:pt x="1247762" y="100987"/>
                        <a:pt x="1247809" y="100987"/>
                        <a:pt x="1248634" y="101015"/>
                      </a:cubicBezTo>
                      <a:lnTo>
                        <a:pt x="1249430" y="101044"/>
                      </a:lnTo>
                      <a:cubicBezTo>
                        <a:pt x="1249890" y="101072"/>
                        <a:pt x="1250293" y="101090"/>
                        <a:pt x="1250705" y="101090"/>
                      </a:cubicBezTo>
                      <a:cubicBezTo>
                        <a:pt x="1251783" y="101090"/>
                        <a:pt x="1251821" y="100922"/>
                        <a:pt x="1251868" y="100725"/>
                      </a:cubicBezTo>
                      <a:cubicBezTo>
                        <a:pt x="1252683" y="96966"/>
                        <a:pt x="1254755" y="94322"/>
                        <a:pt x="1256752" y="91772"/>
                      </a:cubicBezTo>
                      <a:cubicBezTo>
                        <a:pt x="1257586" y="90704"/>
                        <a:pt x="1258392" y="89663"/>
                        <a:pt x="1259114" y="88529"/>
                      </a:cubicBezTo>
                      <a:cubicBezTo>
                        <a:pt x="1259779" y="87460"/>
                        <a:pt x="1259986" y="87142"/>
                        <a:pt x="1257408" y="85492"/>
                      </a:cubicBezTo>
                      <a:cubicBezTo>
                        <a:pt x="1256864" y="85154"/>
                        <a:pt x="1256414" y="84864"/>
                        <a:pt x="1256011" y="84545"/>
                      </a:cubicBezTo>
                      <a:cubicBezTo>
                        <a:pt x="1255880" y="84442"/>
                        <a:pt x="1255767" y="84376"/>
                        <a:pt x="1255683" y="84339"/>
                      </a:cubicBezTo>
                      <a:close/>
                      <a:moveTo>
                        <a:pt x="1525725" y="83758"/>
                      </a:moveTo>
                      <a:cubicBezTo>
                        <a:pt x="1526700" y="84114"/>
                        <a:pt x="1527703" y="84405"/>
                        <a:pt x="1528678" y="84695"/>
                      </a:cubicBezTo>
                      <a:lnTo>
                        <a:pt x="1528940" y="84770"/>
                      </a:lnTo>
                      <a:cubicBezTo>
                        <a:pt x="1530609" y="85276"/>
                        <a:pt x="1532324" y="85792"/>
                        <a:pt x="1534021" y="86570"/>
                      </a:cubicBezTo>
                      <a:cubicBezTo>
                        <a:pt x="1536318" y="87601"/>
                        <a:pt x="1538821" y="89767"/>
                        <a:pt x="1538183" y="94238"/>
                      </a:cubicBezTo>
                      <a:cubicBezTo>
                        <a:pt x="1538540" y="94173"/>
                        <a:pt x="1538905" y="94088"/>
                        <a:pt x="1539261" y="94013"/>
                      </a:cubicBezTo>
                      <a:cubicBezTo>
                        <a:pt x="1540077" y="93835"/>
                        <a:pt x="1540874" y="93666"/>
                        <a:pt x="1541652" y="93563"/>
                      </a:cubicBezTo>
                      <a:cubicBezTo>
                        <a:pt x="1542477" y="93451"/>
                        <a:pt x="1543264" y="93395"/>
                        <a:pt x="1543995" y="93395"/>
                      </a:cubicBezTo>
                      <a:cubicBezTo>
                        <a:pt x="1547548" y="93395"/>
                        <a:pt x="1550004" y="94998"/>
                        <a:pt x="1551157" y="98035"/>
                      </a:cubicBezTo>
                      <a:cubicBezTo>
                        <a:pt x="1555422" y="94970"/>
                        <a:pt x="1565115" y="92748"/>
                        <a:pt x="1567393" y="92748"/>
                      </a:cubicBezTo>
                      <a:cubicBezTo>
                        <a:pt x="1568499" y="92748"/>
                        <a:pt x="1569409" y="92963"/>
                        <a:pt x="1570177" y="93395"/>
                      </a:cubicBezTo>
                      <a:cubicBezTo>
                        <a:pt x="1571396" y="94088"/>
                        <a:pt x="1572737" y="94651"/>
                        <a:pt x="1574143" y="95251"/>
                      </a:cubicBezTo>
                      <a:cubicBezTo>
                        <a:pt x="1576833" y="96385"/>
                        <a:pt x="1580151" y="97782"/>
                        <a:pt x="1583067" y="100519"/>
                      </a:cubicBezTo>
                      <a:cubicBezTo>
                        <a:pt x="1583245" y="100566"/>
                        <a:pt x="1583573" y="100641"/>
                        <a:pt x="1584182" y="100800"/>
                      </a:cubicBezTo>
                      <a:lnTo>
                        <a:pt x="1584304" y="100828"/>
                      </a:lnTo>
                      <a:cubicBezTo>
                        <a:pt x="1586329" y="101325"/>
                        <a:pt x="1589329" y="102075"/>
                        <a:pt x="1591232" y="104812"/>
                      </a:cubicBezTo>
                      <a:cubicBezTo>
                        <a:pt x="1591288" y="104850"/>
                        <a:pt x="1591344" y="104887"/>
                        <a:pt x="1591410" y="104925"/>
                      </a:cubicBezTo>
                      <a:cubicBezTo>
                        <a:pt x="1591503" y="104981"/>
                        <a:pt x="1591597" y="105037"/>
                        <a:pt x="1591691" y="105103"/>
                      </a:cubicBezTo>
                      <a:cubicBezTo>
                        <a:pt x="1592938" y="105918"/>
                        <a:pt x="1595506" y="107587"/>
                        <a:pt x="1595234" y="110643"/>
                      </a:cubicBezTo>
                      <a:cubicBezTo>
                        <a:pt x="1595169" y="111309"/>
                        <a:pt x="1594981" y="111937"/>
                        <a:pt x="1594663" y="112518"/>
                      </a:cubicBezTo>
                      <a:cubicBezTo>
                        <a:pt x="1596847" y="114093"/>
                        <a:pt x="1598225" y="115715"/>
                        <a:pt x="1598956" y="117599"/>
                      </a:cubicBezTo>
                      <a:cubicBezTo>
                        <a:pt x="1599087" y="117955"/>
                        <a:pt x="1599209" y="118330"/>
                        <a:pt x="1599312" y="118752"/>
                      </a:cubicBezTo>
                      <a:lnTo>
                        <a:pt x="1599350" y="118902"/>
                      </a:lnTo>
                      <a:cubicBezTo>
                        <a:pt x="1599444" y="119277"/>
                        <a:pt x="1599509" y="119670"/>
                        <a:pt x="1599547" y="120064"/>
                      </a:cubicBezTo>
                      <a:cubicBezTo>
                        <a:pt x="1599640" y="121001"/>
                        <a:pt x="1599622" y="121967"/>
                        <a:pt x="1599500" y="122998"/>
                      </a:cubicBezTo>
                      <a:cubicBezTo>
                        <a:pt x="1599378" y="123964"/>
                        <a:pt x="1599190" y="124929"/>
                        <a:pt x="1598909" y="125970"/>
                      </a:cubicBezTo>
                      <a:cubicBezTo>
                        <a:pt x="1598609" y="127076"/>
                        <a:pt x="1598365" y="128229"/>
                        <a:pt x="1598122" y="129344"/>
                      </a:cubicBezTo>
                      <a:lnTo>
                        <a:pt x="1598056" y="129663"/>
                      </a:lnTo>
                      <a:cubicBezTo>
                        <a:pt x="1598019" y="129804"/>
                        <a:pt x="1597990" y="129944"/>
                        <a:pt x="1597963" y="130085"/>
                      </a:cubicBezTo>
                      <a:cubicBezTo>
                        <a:pt x="1599265" y="129298"/>
                        <a:pt x="1600850" y="128866"/>
                        <a:pt x="1602481" y="128866"/>
                      </a:cubicBezTo>
                      <a:lnTo>
                        <a:pt x="1602875" y="128866"/>
                      </a:lnTo>
                      <a:cubicBezTo>
                        <a:pt x="1604074" y="128923"/>
                        <a:pt x="1605162" y="129195"/>
                        <a:pt x="1606137" y="129682"/>
                      </a:cubicBezTo>
                      <a:cubicBezTo>
                        <a:pt x="1606465" y="129841"/>
                        <a:pt x="1606783" y="130038"/>
                        <a:pt x="1607102" y="130263"/>
                      </a:cubicBezTo>
                      <a:lnTo>
                        <a:pt x="1606858" y="130807"/>
                      </a:lnTo>
                      <a:lnTo>
                        <a:pt x="1607205" y="130338"/>
                      </a:lnTo>
                      <a:cubicBezTo>
                        <a:pt x="1607355" y="130441"/>
                        <a:pt x="1607496" y="130563"/>
                        <a:pt x="1607636" y="130685"/>
                      </a:cubicBezTo>
                      <a:lnTo>
                        <a:pt x="1607740" y="130779"/>
                      </a:lnTo>
                      <a:cubicBezTo>
                        <a:pt x="1607890" y="130910"/>
                        <a:pt x="1608040" y="131060"/>
                        <a:pt x="1608180" y="131210"/>
                      </a:cubicBezTo>
                      <a:cubicBezTo>
                        <a:pt x="1608865" y="131951"/>
                        <a:pt x="1609418" y="132832"/>
                        <a:pt x="1609839" y="133863"/>
                      </a:cubicBezTo>
                      <a:cubicBezTo>
                        <a:pt x="1610505" y="135485"/>
                        <a:pt x="1610861" y="137481"/>
                        <a:pt x="1610899" y="139787"/>
                      </a:cubicBezTo>
                      <a:cubicBezTo>
                        <a:pt x="1610908" y="141044"/>
                        <a:pt x="1610421" y="142234"/>
                        <a:pt x="1609521" y="143134"/>
                      </a:cubicBezTo>
                      <a:cubicBezTo>
                        <a:pt x="1608536" y="144128"/>
                        <a:pt x="1607102" y="144746"/>
                        <a:pt x="1605359" y="144924"/>
                      </a:cubicBezTo>
                      <a:cubicBezTo>
                        <a:pt x="1604459" y="145009"/>
                        <a:pt x="1603802" y="144990"/>
                        <a:pt x="1602996" y="144878"/>
                      </a:cubicBezTo>
                      <a:lnTo>
                        <a:pt x="1602912" y="144878"/>
                      </a:lnTo>
                      <a:cubicBezTo>
                        <a:pt x="1602959" y="144906"/>
                        <a:pt x="1603034" y="144971"/>
                        <a:pt x="1603034" y="144971"/>
                      </a:cubicBezTo>
                      <a:lnTo>
                        <a:pt x="1603128" y="145046"/>
                      </a:lnTo>
                      <a:cubicBezTo>
                        <a:pt x="1604046" y="145768"/>
                        <a:pt x="1604796" y="146274"/>
                        <a:pt x="1605443" y="146584"/>
                      </a:cubicBezTo>
                      <a:cubicBezTo>
                        <a:pt x="1605912" y="146809"/>
                        <a:pt x="1606296" y="146921"/>
                        <a:pt x="1606587" y="146921"/>
                      </a:cubicBezTo>
                      <a:cubicBezTo>
                        <a:pt x="1606699" y="146921"/>
                        <a:pt x="1606943" y="146921"/>
                        <a:pt x="1607346" y="146677"/>
                      </a:cubicBezTo>
                      <a:cubicBezTo>
                        <a:pt x="1608996" y="145702"/>
                        <a:pt x="1611002" y="145215"/>
                        <a:pt x="1613308" y="145215"/>
                      </a:cubicBezTo>
                      <a:cubicBezTo>
                        <a:pt x="1613899" y="145215"/>
                        <a:pt x="1614489" y="145243"/>
                        <a:pt x="1615052" y="145299"/>
                      </a:cubicBezTo>
                      <a:cubicBezTo>
                        <a:pt x="1615455" y="145299"/>
                        <a:pt x="1616561" y="144446"/>
                        <a:pt x="1617226" y="143931"/>
                      </a:cubicBezTo>
                      <a:cubicBezTo>
                        <a:pt x="1618576" y="142890"/>
                        <a:pt x="1620104" y="141709"/>
                        <a:pt x="1622148" y="141184"/>
                      </a:cubicBezTo>
                      <a:cubicBezTo>
                        <a:pt x="1624407" y="140622"/>
                        <a:pt x="1626657" y="140303"/>
                        <a:pt x="1628841" y="139994"/>
                      </a:cubicBezTo>
                      <a:lnTo>
                        <a:pt x="1629075" y="139956"/>
                      </a:lnTo>
                      <a:cubicBezTo>
                        <a:pt x="1630660" y="139741"/>
                        <a:pt x="1632038" y="139525"/>
                        <a:pt x="1633312" y="139281"/>
                      </a:cubicBezTo>
                      <a:lnTo>
                        <a:pt x="1633772" y="139197"/>
                      </a:lnTo>
                      <a:cubicBezTo>
                        <a:pt x="1634053" y="139150"/>
                        <a:pt x="1634325" y="139094"/>
                        <a:pt x="1634597" y="139037"/>
                      </a:cubicBezTo>
                      <a:cubicBezTo>
                        <a:pt x="1635881" y="138737"/>
                        <a:pt x="1637221" y="138428"/>
                        <a:pt x="1638571" y="138428"/>
                      </a:cubicBezTo>
                      <a:cubicBezTo>
                        <a:pt x="1640427" y="138428"/>
                        <a:pt x="1644749" y="139140"/>
                        <a:pt x="1645499" y="145599"/>
                      </a:cubicBezTo>
                      <a:cubicBezTo>
                        <a:pt x="1645864" y="145562"/>
                        <a:pt x="1646267" y="145468"/>
                        <a:pt x="1646642" y="145327"/>
                      </a:cubicBezTo>
                      <a:cubicBezTo>
                        <a:pt x="1650270" y="143912"/>
                        <a:pt x="1652698" y="144090"/>
                        <a:pt x="1656110" y="145918"/>
                      </a:cubicBezTo>
                      <a:cubicBezTo>
                        <a:pt x="1657601" y="146724"/>
                        <a:pt x="1660863" y="144765"/>
                        <a:pt x="1661791" y="144184"/>
                      </a:cubicBezTo>
                      <a:cubicBezTo>
                        <a:pt x="1662597" y="143678"/>
                        <a:pt x="1663394" y="143237"/>
                        <a:pt x="1664219" y="142778"/>
                      </a:cubicBezTo>
                      <a:lnTo>
                        <a:pt x="1664556" y="142581"/>
                      </a:lnTo>
                      <a:cubicBezTo>
                        <a:pt x="1664425" y="142374"/>
                        <a:pt x="1664294" y="142159"/>
                        <a:pt x="1664172" y="141943"/>
                      </a:cubicBezTo>
                      <a:cubicBezTo>
                        <a:pt x="1664050" y="141728"/>
                        <a:pt x="1663947" y="141521"/>
                        <a:pt x="1663835" y="141315"/>
                      </a:cubicBezTo>
                      <a:lnTo>
                        <a:pt x="1663788" y="141231"/>
                      </a:lnTo>
                      <a:lnTo>
                        <a:pt x="1663413" y="140500"/>
                      </a:lnTo>
                      <a:cubicBezTo>
                        <a:pt x="1663338" y="140331"/>
                        <a:pt x="1663254" y="140162"/>
                        <a:pt x="1663178" y="139994"/>
                      </a:cubicBezTo>
                      <a:lnTo>
                        <a:pt x="1663113" y="139853"/>
                      </a:lnTo>
                      <a:cubicBezTo>
                        <a:pt x="1662907" y="139394"/>
                        <a:pt x="1662729" y="138944"/>
                        <a:pt x="1662578" y="138512"/>
                      </a:cubicBezTo>
                      <a:cubicBezTo>
                        <a:pt x="1662504" y="138269"/>
                        <a:pt x="1662438" y="138062"/>
                        <a:pt x="1662372" y="137847"/>
                      </a:cubicBezTo>
                      <a:lnTo>
                        <a:pt x="1662344" y="137753"/>
                      </a:lnTo>
                      <a:cubicBezTo>
                        <a:pt x="1662279" y="137537"/>
                        <a:pt x="1662232" y="137341"/>
                        <a:pt x="1662194" y="137144"/>
                      </a:cubicBezTo>
                      <a:lnTo>
                        <a:pt x="1662176" y="137031"/>
                      </a:lnTo>
                      <a:cubicBezTo>
                        <a:pt x="1662128" y="136806"/>
                        <a:pt x="1662091" y="136581"/>
                        <a:pt x="1662063" y="136356"/>
                      </a:cubicBezTo>
                      <a:cubicBezTo>
                        <a:pt x="1661904" y="135044"/>
                        <a:pt x="1662072" y="133853"/>
                        <a:pt x="1662569" y="132738"/>
                      </a:cubicBezTo>
                      <a:cubicBezTo>
                        <a:pt x="1663872" y="129766"/>
                        <a:pt x="1666984" y="128642"/>
                        <a:pt x="1669862" y="127929"/>
                      </a:cubicBezTo>
                      <a:lnTo>
                        <a:pt x="1669975" y="127901"/>
                      </a:lnTo>
                      <a:cubicBezTo>
                        <a:pt x="1670143" y="127854"/>
                        <a:pt x="1670322" y="127807"/>
                        <a:pt x="1670490" y="127770"/>
                      </a:cubicBezTo>
                      <a:cubicBezTo>
                        <a:pt x="1670978" y="127648"/>
                        <a:pt x="1671465" y="127564"/>
                        <a:pt x="1671981" y="127507"/>
                      </a:cubicBezTo>
                      <a:cubicBezTo>
                        <a:pt x="1672853" y="127413"/>
                        <a:pt x="1673809" y="127404"/>
                        <a:pt x="1674671" y="127488"/>
                      </a:cubicBezTo>
                      <a:cubicBezTo>
                        <a:pt x="1674999" y="127516"/>
                        <a:pt x="1675318" y="127554"/>
                        <a:pt x="1675637" y="127601"/>
                      </a:cubicBezTo>
                      <a:cubicBezTo>
                        <a:pt x="1676546" y="127732"/>
                        <a:pt x="1677493" y="127938"/>
                        <a:pt x="1678543" y="128229"/>
                      </a:cubicBezTo>
                      <a:cubicBezTo>
                        <a:pt x="1679424" y="128482"/>
                        <a:pt x="1680446" y="128726"/>
                        <a:pt x="1681149" y="128726"/>
                      </a:cubicBezTo>
                      <a:cubicBezTo>
                        <a:pt x="1681233" y="128726"/>
                        <a:pt x="1681318" y="128726"/>
                        <a:pt x="1681402" y="128716"/>
                      </a:cubicBezTo>
                      <a:cubicBezTo>
                        <a:pt x="1683661" y="128295"/>
                        <a:pt x="1685723" y="128088"/>
                        <a:pt x="1687673" y="128088"/>
                      </a:cubicBezTo>
                      <a:cubicBezTo>
                        <a:pt x="1696335" y="128088"/>
                        <a:pt x="1702194" y="132269"/>
                        <a:pt x="1706665" y="141625"/>
                      </a:cubicBezTo>
                      <a:cubicBezTo>
                        <a:pt x="1706731" y="141662"/>
                        <a:pt x="1706881" y="141728"/>
                        <a:pt x="1707209" y="141840"/>
                      </a:cubicBezTo>
                      <a:lnTo>
                        <a:pt x="1707556" y="141962"/>
                      </a:lnTo>
                      <a:lnTo>
                        <a:pt x="1707359" y="142515"/>
                      </a:lnTo>
                      <a:lnTo>
                        <a:pt x="1707640" y="142000"/>
                      </a:lnTo>
                      <a:lnTo>
                        <a:pt x="1708493" y="142356"/>
                      </a:lnTo>
                      <a:cubicBezTo>
                        <a:pt x="1708634" y="142422"/>
                        <a:pt x="1708718" y="142468"/>
                        <a:pt x="1708812" y="142515"/>
                      </a:cubicBezTo>
                      <a:lnTo>
                        <a:pt x="1708962" y="142590"/>
                      </a:lnTo>
                      <a:cubicBezTo>
                        <a:pt x="1709093" y="142665"/>
                        <a:pt x="1709187" y="142721"/>
                        <a:pt x="1709281" y="142778"/>
                      </a:cubicBezTo>
                      <a:lnTo>
                        <a:pt x="1709468" y="142890"/>
                      </a:lnTo>
                      <a:cubicBezTo>
                        <a:pt x="1709562" y="142946"/>
                        <a:pt x="1709665" y="143021"/>
                        <a:pt x="1709759" y="143087"/>
                      </a:cubicBezTo>
                      <a:lnTo>
                        <a:pt x="1709946" y="143218"/>
                      </a:lnTo>
                      <a:cubicBezTo>
                        <a:pt x="1710049" y="143293"/>
                        <a:pt x="1710162" y="143378"/>
                        <a:pt x="1710265" y="143471"/>
                      </a:cubicBezTo>
                      <a:lnTo>
                        <a:pt x="1710415" y="143593"/>
                      </a:lnTo>
                      <a:cubicBezTo>
                        <a:pt x="1710565" y="143734"/>
                        <a:pt x="1710724" y="143884"/>
                        <a:pt x="1710874" y="144043"/>
                      </a:cubicBezTo>
                      <a:lnTo>
                        <a:pt x="1710940" y="144109"/>
                      </a:lnTo>
                      <a:cubicBezTo>
                        <a:pt x="1711662" y="144878"/>
                        <a:pt x="1712215" y="145515"/>
                        <a:pt x="1712683" y="146115"/>
                      </a:cubicBezTo>
                      <a:cubicBezTo>
                        <a:pt x="1713733" y="147455"/>
                        <a:pt x="1714905" y="149283"/>
                        <a:pt x="1714662" y="151552"/>
                      </a:cubicBezTo>
                      <a:cubicBezTo>
                        <a:pt x="1714568" y="152499"/>
                        <a:pt x="1714240" y="153380"/>
                        <a:pt x="1713696" y="154177"/>
                      </a:cubicBezTo>
                      <a:cubicBezTo>
                        <a:pt x="1717164" y="155358"/>
                        <a:pt x="1719911" y="157429"/>
                        <a:pt x="1722161" y="159332"/>
                      </a:cubicBezTo>
                      <a:cubicBezTo>
                        <a:pt x="1723520" y="160486"/>
                        <a:pt x="1725207" y="161460"/>
                        <a:pt x="1727110" y="162529"/>
                      </a:cubicBezTo>
                      <a:lnTo>
                        <a:pt x="1728010" y="163054"/>
                      </a:lnTo>
                      <a:cubicBezTo>
                        <a:pt x="1728516" y="163354"/>
                        <a:pt x="1729023" y="163644"/>
                        <a:pt x="1729520" y="163935"/>
                      </a:cubicBezTo>
                      <a:cubicBezTo>
                        <a:pt x="1729482" y="163738"/>
                        <a:pt x="1729463" y="163541"/>
                        <a:pt x="1729445" y="163345"/>
                      </a:cubicBezTo>
                      <a:cubicBezTo>
                        <a:pt x="1729313" y="161798"/>
                        <a:pt x="1728620" y="160204"/>
                        <a:pt x="1727879" y="158526"/>
                      </a:cubicBezTo>
                      <a:lnTo>
                        <a:pt x="1727588" y="157833"/>
                      </a:lnTo>
                      <a:cubicBezTo>
                        <a:pt x="1727495" y="157608"/>
                        <a:pt x="1727392" y="157392"/>
                        <a:pt x="1727279" y="157167"/>
                      </a:cubicBezTo>
                      <a:lnTo>
                        <a:pt x="1727223" y="157055"/>
                      </a:lnTo>
                      <a:cubicBezTo>
                        <a:pt x="1726820" y="156202"/>
                        <a:pt x="1726389" y="155311"/>
                        <a:pt x="1726117" y="154214"/>
                      </a:cubicBezTo>
                      <a:cubicBezTo>
                        <a:pt x="1725732" y="152583"/>
                        <a:pt x="1726098" y="150905"/>
                        <a:pt x="1727110" y="149611"/>
                      </a:cubicBezTo>
                      <a:cubicBezTo>
                        <a:pt x="1728254" y="148187"/>
                        <a:pt x="1730119" y="147334"/>
                        <a:pt x="1732107" y="147334"/>
                      </a:cubicBezTo>
                      <a:cubicBezTo>
                        <a:pt x="1733119" y="147334"/>
                        <a:pt x="1734132" y="147559"/>
                        <a:pt x="1735031" y="147971"/>
                      </a:cubicBezTo>
                      <a:cubicBezTo>
                        <a:pt x="1736616" y="148712"/>
                        <a:pt x="1738256" y="149471"/>
                        <a:pt x="1739709" y="149471"/>
                      </a:cubicBezTo>
                      <a:cubicBezTo>
                        <a:pt x="1740131" y="149471"/>
                        <a:pt x="1740544" y="149414"/>
                        <a:pt x="1740993" y="149283"/>
                      </a:cubicBezTo>
                      <a:cubicBezTo>
                        <a:pt x="1741734" y="149065"/>
                        <a:pt x="1742174" y="148843"/>
                        <a:pt x="1742306" y="148618"/>
                      </a:cubicBezTo>
                      <a:cubicBezTo>
                        <a:pt x="1744153" y="145524"/>
                        <a:pt x="1746431" y="142656"/>
                        <a:pt x="1750527" y="142656"/>
                      </a:cubicBezTo>
                      <a:cubicBezTo>
                        <a:pt x="1751867" y="142656"/>
                        <a:pt x="1753292" y="142984"/>
                        <a:pt x="1755102" y="143706"/>
                      </a:cubicBezTo>
                      <a:cubicBezTo>
                        <a:pt x="1757033" y="141072"/>
                        <a:pt x="1759751" y="139562"/>
                        <a:pt x="1763004" y="139290"/>
                      </a:cubicBezTo>
                      <a:cubicBezTo>
                        <a:pt x="1762132" y="137987"/>
                        <a:pt x="1761570" y="136619"/>
                        <a:pt x="1761073" y="135306"/>
                      </a:cubicBezTo>
                      <a:lnTo>
                        <a:pt x="1761017" y="135063"/>
                      </a:lnTo>
                      <a:cubicBezTo>
                        <a:pt x="1760961" y="135044"/>
                        <a:pt x="1760885" y="135016"/>
                        <a:pt x="1760801" y="134988"/>
                      </a:cubicBezTo>
                      <a:cubicBezTo>
                        <a:pt x="1760295" y="134819"/>
                        <a:pt x="1759751" y="134622"/>
                        <a:pt x="1759132" y="134341"/>
                      </a:cubicBezTo>
                      <a:cubicBezTo>
                        <a:pt x="1758636" y="134116"/>
                        <a:pt x="1758223" y="133900"/>
                        <a:pt x="1757839" y="133666"/>
                      </a:cubicBezTo>
                      <a:lnTo>
                        <a:pt x="1757773" y="133619"/>
                      </a:lnTo>
                      <a:cubicBezTo>
                        <a:pt x="1757558" y="133488"/>
                        <a:pt x="1757380" y="133357"/>
                        <a:pt x="1757192" y="133225"/>
                      </a:cubicBezTo>
                      <a:cubicBezTo>
                        <a:pt x="1755880" y="132269"/>
                        <a:pt x="1755055" y="131107"/>
                        <a:pt x="1754727" y="129757"/>
                      </a:cubicBezTo>
                      <a:cubicBezTo>
                        <a:pt x="1754680" y="129607"/>
                        <a:pt x="1754661" y="129541"/>
                        <a:pt x="1754652" y="129466"/>
                      </a:cubicBezTo>
                      <a:cubicBezTo>
                        <a:pt x="1754061" y="126270"/>
                        <a:pt x="1756348" y="123898"/>
                        <a:pt x="1758401" y="122192"/>
                      </a:cubicBezTo>
                      <a:lnTo>
                        <a:pt x="1758683" y="121958"/>
                      </a:lnTo>
                      <a:cubicBezTo>
                        <a:pt x="1758336" y="121526"/>
                        <a:pt x="1758036" y="121076"/>
                        <a:pt x="1757792" y="120598"/>
                      </a:cubicBezTo>
                      <a:cubicBezTo>
                        <a:pt x="1757651" y="120317"/>
                        <a:pt x="1757530" y="120036"/>
                        <a:pt x="1757426" y="119736"/>
                      </a:cubicBezTo>
                      <a:lnTo>
                        <a:pt x="1757389" y="119614"/>
                      </a:lnTo>
                      <a:cubicBezTo>
                        <a:pt x="1757305" y="119342"/>
                        <a:pt x="1757248" y="119108"/>
                        <a:pt x="1757211" y="118874"/>
                      </a:cubicBezTo>
                      <a:cubicBezTo>
                        <a:pt x="1757192" y="118789"/>
                        <a:pt x="1757183" y="118696"/>
                        <a:pt x="1757173" y="118611"/>
                      </a:cubicBezTo>
                      <a:cubicBezTo>
                        <a:pt x="1757145" y="118386"/>
                        <a:pt x="1757145" y="118161"/>
                        <a:pt x="1757145" y="117946"/>
                      </a:cubicBezTo>
                      <a:cubicBezTo>
                        <a:pt x="1757145" y="117814"/>
                        <a:pt x="1757145" y="117749"/>
                        <a:pt x="1757145" y="117674"/>
                      </a:cubicBezTo>
                      <a:cubicBezTo>
                        <a:pt x="1757173" y="117327"/>
                        <a:pt x="1757230" y="117027"/>
                        <a:pt x="1757305" y="116755"/>
                      </a:cubicBezTo>
                      <a:cubicBezTo>
                        <a:pt x="1757370" y="116549"/>
                        <a:pt x="1757445" y="116352"/>
                        <a:pt x="1757530" y="116164"/>
                      </a:cubicBezTo>
                      <a:cubicBezTo>
                        <a:pt x="1757576" y="116071"/>
                        <a:pt x="1757623" y="115986"/>
                        <a:pt x="1757670" y="115902"/>
                      </a:cubicBezTo>
                      <a:lnTo>
                        <a:pt x="1758251" y="116071"/>
                      </a:lnTo>
                      <a:lnTo>
                        <a:pt x="1757736" y="115789"/>
                      </a:lnTo>
                      <a:cubicBezTo>
                        <a:pt x="1757764" y="115733"/>
                        <a:pt x="1757792" y="115686"/>
                        <a:pt x="1757820" y="115639"/>
                      </a:cubicBezTo>
                      <a:cubicBezTo>
                        <a:pt x="1757895" y="115508"/>
                        <a:pt x="1757989" y="115377"/>
                        <a:pt x="1758092" y="115255"/>
                      </a:cubicBezTo>
                      <a:cubicBezTo>
                        <a:pt x="1758261" y="115049"/>
                        <a:pt x="1758383" y="114918"/>
                        <a:pt x="1758514" y="114796"/>
                      </a:cubicBezTo>
                      <a:cubicBezTo>
                        <a:pt x="1759273" y="114083"/>
                        <a:pt x="1760276" y="113643"/>
                        <a:pt x="1761326" y="113568"/>
                      </a:cubicBezTo>
                      <a:lnTo>
                        <a:pt x="1761748" y="113549"/>
                      </a:lnTo>
                      <a:lnTo>
                        <a:pt x="1761757" y="113549"/>
                      </a:lnTo>
                      <a:cubicBezTo>
                        <a:pt x="1762385" y="113549"/>
                        <a:pt x="1762929" y="113605"/>
                        <a:pt x="1763407" y="113662"/>
                      </a:cubicBezTo>
                      <a:cubicBezTo>
                        <a:pt x="1763623" y="113699"/>
                        <a:pt x="1763801" y="113736"/>
                        <a:pt x="1763988" y="113736"/>
                      </a:cubicBezTo>
                      <a:lnTo>
                        <a:pt x="1765076" y="113765"/>
                      </a:lnTo>
                      <a:cubicBezTo>
                        <a:pt x="1766679" y="113830"/>
                        <a:pt x="1768385" y="113887"/>
                        <a:pt x="1770091" y="113887"/>
                      </a:cubicBezTo>
                      <a:cubicBezTo>
                        <a:pt x="1773034" y="113887"/>
                        <a:pt x="1776869" y="113727"/>
                        <a:pt x="1780524" y="112527"/>
                      </a:cubicBezTo>
                      <a:cubicBezTo>
                        <a:pt x="1781171" y="112330"/>
                        <a:pt x="1781677" y="112227"/>
                        <a:pt x="1782127" y="112190"/>
                      </a:cubicBezTo>
                      <a:cubicBezTo>
                        <a:pt x="1783130" y="112077"/>
                        <a:pt x="1784377" y="112040"/>
                        <a:pt x="1785624" y="112115"/>
                      </a:cubicBezTo>
                      <a:lnTo>
                        <a:pt x="1785849" y="112115"/>
                      </a:lnTo>
                      <a:cubicBezTo>
                        <a:pt x="1788080" y="112218"/>
                        <a:pt x="1790245" y="112546"/>
                        <a:pt x="1792158" y="112837"/>
                      </a:cubicBezTo>
                      <a:lnTo>
                        <a:pt x="1792289" y="112855"/>
                      </a:lnTo>
                      <a:cubicBezTo>
                        <a:pt x="1793292" y="113024"/>
                        <a:pt x="1794286" y="113183"/>
                        <a:pt x="1795279" y="113305"/>
                      </a:cubicBezTo>
                      <a:cubicBezTo>
                        <a:pt x="1795579" y="113286"/>
                        <a:pt x="1796798" y="112321"/>
                        <a:pt x="1797389" y="111862"/>
                      </a:cubicBezTo>
                      <a:lnTo>
                        <a:pt x="1797492" y="111777"/>
                      </a:lnTo>
                      <a:cubicBezTo>
                        <a:pt x="1798832" y="110718"/>
                        <a:pt x="1800660" y="109246"/>
                        <a:pt x="1803041" y="108543"/>
                      </a:cubicBezTo>
                      <a:cubicBezTo>
                        <a:pt x="1803219" y="108487"/>
                        <a:pt x="1803407" y="108440"/>
                        <a:pt x="1803594" y="108393"/>
                      </a:cubicBezTo>
                      <a:cubicBezTo>
                        <a:pt x="1803725" y="108365"/>
                        <a:pt x="1803847" y="108337"/>
                        <a:pt x="1803979" y="108309"/>
                      </a:cubicBezTo>
                      <a:cubicBezTo>
                        <a:pt x="1804316" y="108234"/>
                        <a:pt x="1804663" y="108178"/>
                        <a:pt x="1805028" y="108149"/>
                      </a:cubicBezTo>
                      <a:cubicBezTo>
                        <a:pt x="1805835" y="108093"/>
                        <a:pt x="1806885" y="108018"/>
                        <a:pt x="1807934" y="108018"/>
                      </a:cubicBezTo>
                      <a:cubicBezTo>
                        <a:pt x="1808497" y="108018"/>
                        <a:pt x="1809069" y="108037"/>
                        <a:pt x="1809734" y="108103"/>
                      </a:cubicBezTo>
                      <a:lnTo>
                        <a:pt x="1809866" y="108103"/>
                      </a:lnTo>
                      <a:cubicBezTo>
                        <a:pt x="1810456" y="108149"/>
                        <a:pt x="1811009" y="108225"/>
                        <a:pt x="1811553" y="108318"/>
                      </a:cubicBezTo>
                      <a:cubicBezTo>
                        <a:pt x="1814018" y="108750"/>
                        <a:pt x="1816156" y="109640"/>
                        <a:pt x="1818077" y="111055"/>
                      </a:cubicBezTo>
                      <a:cubicBezTo>
                        <a:pt x="1821508" y="113577"/>
                        <a:pt x="1821743" y="116343"/>
                        <a:pt x="1821330" y="118217"/>
                      </a:cubicBezTo>
                      <a:cubicBezTo>
                        <a:pt x="1821208" y="118733"/>
                        <a:pt x="1821021" y="119211"/>
                        <a:pt x="1820749" y="119661"/>
                      </a:cubicBezTo>
                      <a:cubicBezTo>
                        <a:pt x="1821321" y="119830"/>
                        <a:pt x="1821818" y="119923"/>
                        <a:pt x="1822089" y="119923"/>
                      </a:cubicBezTo>
                      <a:cubicBezTo>
                        <a:pt x="1823580" y="119923"/>
                        <a:pt x="1824827" y="120280"/>
                        <a:pt x="1825933" y="120598"/>
                      </a:cubicBezTo>
                      <a:lnTo>
                        <a:pt x="1826102" y="120645"/>
                      </a:lnTo>
                      <a:cubicBezTo>
                        <a:pt x="1826777" y="120861"/>
                        <a:pt x="1827527" y="121076"/>
                        <a:pt x="1828070" y="121076"/>
                      </a:cubicBezTo>
                      <a:cubicBezTo>
                        <a:pt x="1828276" y="121076"/>
                        <a:pt x="1828529" y="121058"/>
                        <a:pt x="1828942" y="120823"/>
                      </a:cubicBezTo>
                      <a:cubicBezTo>
                        <a:pt x="1830076" y="120167"/>
                        <a:pt x="1831304" y="119839"/>
                        <a:pt x="1832588" y="119839"/>
                      </a:cubicBezTo>
                      <a:cubicBezTo>
                        <a:pt x="1836104" y="119839"/>
                        <a:pt x="1839113" y="122220"/>
                        <a:pt x="1841663" y="124461"/>
                      </a:cubicBezTo>
                      <a:cubicBezTo>
                        <a:pt x="1842366" y="125079"/>
                        <a:pt x="1843669" y="126223"/>
                        <a:pt x="1844259" y="126607"/>
                      </a:cubicBezTo>
                      <a:cubicBezTo>
                        <a:pt x="1844756" y="126270"/>
                        <a:pt x="1845843" y="125482"/>
                        <a:pt x="1846556" y="124957"/>
                      </a:cubicBezTo>
                      <a:cubicBezTo>
                        <a:pt x="1852227" y="120833"/>
                        <a:pt x="1857955" y="117795"/>
                        <a:pt x="1864067" y="115677"/>
                      </a:cubicBezTo>
                      <a:cubicBezTo>
                        <a:pt x="1864948" y="115368"/>
                        <a:pt x="1865923" y="115096"/>
                        <a:pt x="1867048" y="114852"/>
                      </a:cubicBezTo>
                      <a:lnTo>
                        <a:pt x="1867217" y="114814"/>
                      </a:lnTo>
                      <a:cubicBezTo>
                        <a:pt x="1868942" y="114449"/>
                        <a:pt x="1870648" y="114261"/>
                        <a:pt x="1872279" y="114261"/>
                      </a:cubicBezTo>
                      <a:cubicBezTo>
                        <a:pt x="1877238" y="114261"/>
                        <a:pt x="1882009" y="115789"/>
                        <a:pt x="1886078" y="118686"/>
                      </a:cubicBezTo>
                      <a:cubicBezTo>
                        <a:pt x="1886687" y="119127"/>
                        <a:pt x="1887305" y="119605"/>
                        <a:pt x="1887896" y="120120"/>
                      </a:cubicBezTo>
                      <a:lnTo>
                        <a:pt x="1888027" y="120233"/>
                      </a:lnTo>
                      <a:cubicBezTo>
                        <a:pt x="1890877" y="122745"/>
                        <a:pt x="1893052" y="125801"/>
                        <a:pt x="1894505" y="129326"/>
                      </a:cubicBezTo>
                      <a:cubicBezTo>
                        <a:pt x="1894917" y="130338"/>
                        <a:pt x="1895564" y="131941"/>
                        <a:pt x="1895958" y="132653"/>
                      </a:cubicBezTo>
                      <a:lnTo>
                        <a:pt x="1896033" y="132653"/>
                      </a:lnTo>
                      <a:cubicBezTo>
                        <a:pt x="1896717" y="132653"/>
                        <a:pt x="1897589" y="132560"/>
                        <a:pt x="1898686" y="132438"/>
                      </a:cubicBezTo>
                      <a:lnTo>
                        <a:pt x="1899305" y="132372"/>
                      </a:lnTo>
                      <a:cubicBezTo>
                        <a:pt x="1900551" y="132241"/>
                        <a:pt x="1901554" y="132147"/>
                        <a:pt x="1902370" y="132147"/>
                      </a:cubicBezTo>
                      <a:cubicBezTo>
                        <a:pt x="1903551" y="132147"/>
                        <a:pt x="1904554" y="132335"/>
                        <a:pt x="1905491" y="132738"/>
                      </a:cubicBezTo>
                      <a:cubicBezTo>
                        <a:pt x="1908960" y="125445"/>
                        <a:pt x="1916225" y="123992"/>
                        <a:pt x="1922909" y="123542"/>
                      </a:cubicBezTo>
                      <a:cubicBezTo>
                        <a:pt x="1923846" y="123476"/>
                        <a:pt x="1924952" y="123195"/>
                        <a:pt x="1926124" y="122895"/>
                      </a:cubicBezTo>
                      <a:cubicBezTo>
                        <a:pt x="1927436" y="122567"/>
                        <a:pt x="1928824" y="122220"/>
                        <a:pt x="1930305" y="122033"/>
                      </a:cubicBezTo>
                      <a:cubicBezTo>
                        <a:pt x="1931617" y="121873"/>
                        <a:pt x="1932367" y="121742"/>
                        <a:pt x="1932789" y="121639"/>
                      </a:cubicBezTo>
                      <a:cubicBezTo>
                        <a:pt x="1932799" y="121245"/>
                        <a:pt x="1932761" y="120551"/>
                        <a:pt x="1932630" y="119333"/>
                      </a:cubicBezTo>
                      <a:cubicBezTo>
                        <a:pt x="1932339" y="116868"/>
                        <a:pt x="1931983" y="113830"/>
                        <a:pt x="1934036" y="111534"/>
                      </a:cubicBezTo>
                      <a:cubicBezTo>
                        <a:pt x="1935264" y="110137"/>
                        <a:pt x="1937045" y="109424"/>
                        <a:pt x="1939323" y="109424"/>
                      </a:cubicBezTo>
                      <a:cubicBezTo>
                        <a:pt x="1939745" y="109424"/>
                        <a:pt x="1940176" y="109452"/>
                        <a:pt x="1940616" y="109499"/>
                      </a:cubicBezTo>
                      <a:cubicBezTo>
                        <a:pt x="1942772" y="109715"/>
                        <a:pt x="1944497" y="110427"/>
                        <a:pt x="1945782" y="111637"/>
                      </a:cubicBezTo>
                      <a:cubicBezTo>
                        <a:pt x="1945303" y="109977"/>
                        <a:pt x="1945088" y="108356"/>
                        <a:pt x="1945416" y="107156"/>
                      </a:cubicBezTo>
                      <a:cubicBezTo>
                        <a:pt x="1945829" y="105628"/>
                        <a:pt x="1947141" y="103031"/>
                        <a:pt x="1951284" y="102778"/>
                      </a:cubicBezTo>
                      <a:cubicBezTo>
                        <a:pt x="1953159" y="102666"/>
                        <a:pt x="1955053" y="102459"/>
                        <a:pt x="1956928" y="102178"/>
                      </a:cubicBezTo>
                      <a:cubicBezTo>
                        <a:pt x="1958362" y="101953"/>
                        <a:pt x="1959833" y="101672"/>
                        <a:pt x="1961305" y="101334"/>
                      </a:cubicBezTo>
                      <a:cubicBezTo>
                        <a:pt x="1964933" y="100500"/>
                        <a:pt x="1968374" y="99357"/>
                        <a:pt x="1971823" y="97847"/>
                      </a:cubicBezTo>
                      <a:cubicBezTo>
                        <a:pt x="1974251" y="96779"/>
                        <a:pt x="1976829" y="96263"/>
                        <a:pt x="1980072" y="96263"/>
                      </a:cubicBezTo>
                      <a:cubicBezTo>
                        <a:pt x="1983316" y="96263"/>
                        <a:pt x="1986484" y="96807"/>
                        <a:pt x="1989709" y="97407"/>
                      </a:cubicBezTo>
                      <a:lnTo>
                        <a:pt x="1990328" y="97519"/>
                      </a:lnTo>
                      <a:cubicBezTo>
                        <a:pt x="1991462" y="97725"/>
                        <a:pt x="1992634" y="97913"/>
                        <a:pt x="1993806" y="98091"/>
                      </a:cubicBezTo>
                      <a:cubicBezTo>
                        <a:pt x="1998830" y="98888"/>
                        <a:pt x="2003958" y="99694"/>
                        <a:pt x="2008823" y="102394"/>
                      </a:cubicBezTo>
                      <a:lnTo>
                        <a:pt x="2009198" y="102600"/>
                      </a:lnTo>
                      <a:cubicBezTo>
                        <a:pt x="2009292" y="102647"/>
                        <a:pt x="2009385" y="102703"/>
                        <a:pt x="2009470" y="102750"/>
                      </a:cubicBezTo>
                      <a:cubicBezTo>
                        <a:pt x="2010463" y="102412"/>
                        <a:pt x="2011504" y="102169"/>
                        <a:pt x="2012648" y="102009"/>
                      </a:cubicBezTo>
                      <a:cubicBezTo>
                        <a:pt x="2012901" y="101972"/>
                        <a:pt x="2013154" y="101944"/>
                        <a:pt x="2013416" y="101916"/>
                      </a:cubicBezTo>
                      <a:cubicBezTo>
                        <a:pt x="2013641" y="101897"/>
                        <a:pt x="2013791" y="101878"/>
                        <a:pt x="2013950" y="101869"/>
                      </a:cubicBezTo>
                      <a:cubicBezTo>
                        <a:pt x="2014401" y="101841"/>
                        <a:pt x="2014860" y="101822"/>
                        <a:pt x="2015328" y="101822"/>
                      </a:cubicBezTo>
                      <a:lnTo>
                        <a:pt x="2015450" y="101822"/>
                      </a:lnTo>
                      <a:cubicBezTo>
                        <a:pt x="2018291" y="101850"/>
                        <a:pt x="2020925" y="102394"/>
                        <a:pt x="2023250" y="102872"/>
                      </a:cubicBezTo>
                      <a:cubicBezTo>
                        <a:pt x="2025556" y="103350"/>
                        <a:pt x="2027665" y="103781"/>
                        <a:pt x="2029680" y="103781"/>
                      </a:cubicBezTo>
                      <a:cubicBezTo>
                        <a:pt x="2029924" y="103781"/>
                        <a:pt x="2030177" y="103772"/>
                        <a:pt x="2030421" y="103744"/>
                      </a:cubicBezTo>
                      <a:lnTo>
                        <a:pt x="2030562" y="103744"/>
                      </a:lnTo>
                      <a:cubicBezTo>
                        <a:pt x="2030909" y="103725"/>
                        <a:pt x="2031246" y="103725"/>
                        <a:pt x="2031574" y="103725"/>
                      </a:cubicBezTo>
                      <a:cubicBezTo>
                        <a:pt x="2034705" y="103725"/>
                        <a:pt x="2037639" y="104456"/>
                        <a:pt x="2040470" y="105159"/>
                      </a:cubicBezTo>
                      <a:lnTo>
                        <a:pt x="2040555" y="105178"/>
                      </a:lnTo>
                      <a:cubicBezTo>
                        <a:pt x="2041801" y="105496"/>
                        <a:pt x="2043132" y="105825"/>
                        <a:pt x="2044445" y="106068"/>
                      </a:cubicBezTo>
                      <a:cubicBezTo>
                        <a:pt x="2045373" y="106237"/>
                        <a:pt x="2046067" y="106340"/>
                        <a:pt x="2046713" y="106397"/>
                      </a:cubicBezTo>
                      <a:cubicBezTo>
                        <a:pt x="2049563" y="106631"/>
                        <a:pt x="2052254" y="108074"/>
                        <a:pt x="2054372" y="110502"/>
                      </a:cubicBezTo>
                      <a:cubicBezTo>
                        <a:pt x="2054813" y="109490"/>
                        <a:pt x="2055516" y="108609"/>
                        <a:pt x="2056434" y="107934"/>
                      </a:cubicBezTo>
                      <a:cubicBezTo>
                        <a:pt x="2057100" y="107446"/>
                        <a:pt x="2057794" y="107006"/>
                        <a:pt x="2058459" y="106584"/>
                      </a:cubicBezTo>
                      <a:lnTo>
                        <a:pt x="2058591" y="106500"/>
                      </a:lnTo>
                      <a:cubicBezTo>
                        <a:pt x="2059800" y="105740"/>
                        <a:pt x="2060943" y="105028"/>
                        <a:pt x="2061515" y="104166"/>
                      </a:cubicBezTo>
                      <a:cubicBezTo>
                        <a:pt x="2062668" y="102422"/>
                        <a:pt x="2064768" y="101334"/>
                        <a:pt x="2066990" y="101334"/>
                      </a:cubicBezTo>
                      <a:cubicBezTo>
                        <a:pt x="2068124" y="101334"/>
                        <a:pt x="2069230" y="101616"/>
                        <a:pt x="2070186" y="102150"/>
                      </a:cubicBezTo>
                      <a:cubicBezTo>
                        <a:pt x="2071002" y="102609"/>
                        <a:pt x="2072061" y="102816"/>
                        <a:pt x="2073476" y="103059"/>
                      </a:cubicBezTo>
                      <a:cubicBezTo>
                        <a:pt x="2074930" y="103322"/>
                        <a:pt x="2076514" y="103603"/>
                        <a:pt x="2078079" y="104306"/>
                      </a:cubicBezTo>
                      <a:cubicBezTo>
                        <a:pt x="2081885" y="106003"/>
                        <a:pt x="2086197" y="107925"/>
                        <a:pt x="2088231" y="114533"/>
                      </a:cubicBezTo>
                      <a:lnTo>
                        <a:pt x="2088438" y="115161"/>
                      </a:lnTo>
                      <a:cubicBezTo>
                        <a:pt x="2089797" y="119586"/>
                        <a:pt x="2091334" y="124583"/>
                        <a:pt x="2086882" y="129523"/>
                      </a:cubicBezTo>
                      <a:lnTo>
                        <a:pt x="2087182" y="129766"/>
                      </a:lnTo>
                      <a:cubicBezTo>
                        <a:pt x="2089609" y="131800"/>
                        <a:pt x="2093256" y="134875"/>
                        <a:pt x="2092656" y="140706"/>
                      </a:cubicBezTo>
                      <a:cubicBezTo>
                        <a:pt x="2094606" y="140931"/>
                        <a:pt x="2096115" y="141690"/>
                        <a:pt x="2097137" y="142984"/>
                      </a:cubicBezTo>
                      <a:cubicBezTo>
                        <a:pt x="2098899" y="145215"/>
                        <a:pt x="2098375" y="147821"/>
                        <a:pt x="2098093" y="149227"/>
                      </a:cubicBezTo>
                      <a:lnTo>
                        <a:pt x="2098046" y="149461"/>
                      </a:lnTo>
                      <a:cubicBezTo>
                        <a:pt x="2098028" y="149574"/>
                        <a:pt x="2098000" y="149677"/>
                        <a:pt x="2098000" y="149780"/>
                      </a:cubicBezTo>
                      <a:cubicBezTo>
                        <a:pt x="2098000" y="150174"/>
                        <a:pt x="2097953" y="150605"/>
                        <a:pt x="2097868" y="151036"/>
                      </a:cubicBezTo>
                      <a:lnTo>
                        <a:pt x="2097868" y="151214"/>
                      </a:lnTo>
                      <a:lnTo>
                        <a:pt x="2097812" y="151271"/>
                      </a:lnTo>
                      <a:cubicBezTo>
                        <a:pt x="2097765" y="151496"/>
                        <a:pt x="2097690" y="151711"/>
                        <a:pt x="2097615" y="151927"/>
                      </a:cubicBezTo>
                      <a:lnTo>
                        <a:pt x="2097577" y="152049"/>
                      </a:lnTo>
                      <a:cubicBezTo>
                        <a:pt x="2097475" y="152330"/>
                        <a:pt x="2097353" y="152592"/>
                        <a:pt x="2097212" y="152855"/>
                      </a:cubicBezTo>
                      <a:cubicBezTo>
                        <a:pt x="2097072" y="153108"/>
                        <a:pt x="2096912" y="153342"/>
                        <a:pt x="2096753" y="153567"/>
                      </a:cubicBezTo>
                      <a:lnTo>
                        <a:pt x="2096631" y="153727"/>
                      </a:lnTo>
                      <a:cubicBezTo>
                        <a:pt x="2096453" y="153952"/>
                        <a:pt x="2096265" y="154177"/>
                        <a:pt x="2096059" y="154383"/>
                      </a:cubicBezTo>
                      <a:cubicBezTo>
                        <a:pt x="2095881" y="154561"/>
                        <a:pt x="2095694" y="154730"/>
                        <a:pt x="2095496" y="154889"/>
                      </a:cubicBezTo>
                      <a:lnTo>
                        <a:pt x="2095412" y="154955"/>
                      </a:lnTo>
                      <a:cubicBezTo>
                        <a:pt x="2095234" y="155095"/>
                        <a:pt x="2095056" y="155227"/>
                        <a:pt x="2094859" y="155349"/>
                      </a:cubicBezTo>
                      <a:cubicBezTo>
                        <a:pt x="2093069" y="156483"/>
                        <a:pt x="2090903" y="156848"/>
                        <a:pt x="2088728" y="156379"/>
                      </a:cubicBezTo>
                      <a:cubicBezTo>
                        <a:pt x="2087922" y="156192"/>
                        <a:pt x="2087285" y="156070"/>
                        <a:pt x="2086713" y="155986"/>
                      </a:cubicBezTo>
                      <a:cubicBezTo>
                        <a:pt x="2086479" y="155948"/>
                        <a:pt x="2086254" y="155920"/>
                        <a:pt x="2086038" y="155902"/>
                      </a:cubicBezTo>
                      <a:cubicBezTo>
                        <a:pt x="2085832" y="155883"/>
                        <a:pt x="2085635" y="155873"/>
                        <a:pt x="2085438" y="155873"/>
                      </a:cubicBezTo>
                      <a:lnTo>
                        <a:pt x="2085428" y="155873"/>
                      </a:lnTo>
                      <a:cubicBezTo>
                        <a:pt x="2084247" y="155873"/>
                        <a:pt x="2083413" y="156183"/>
                        <a:pt x="2082504" y="156942"/>
                      </a:cubicBezTo>
                      <a:cubicBezTo>
                        <a:pt x="2082410" y="157026"/>
                        <a:pt x="2082298" y="157101"/>
                        <a:pt x="2082185" y="157176"/>
                      </a:cubicBezTo>
                      <a:lnTo>
                        <a:pt x="2082073" y="157251"/>
                      </a:lnTo>
                      <a:cubicBezTo>
                        <a:pt x="2081098" y="157926"/>
                        <a:pt x="2079964" y="158282"/>
                        <a:pt x="2078801" y="158282"/>
                      </a:cubicBezTo>
                      <a:cubicBezTo>
                        <a:pt x="2076786" y="158282"/>
                        <a:pt x="2074733" y="157308"/>
                        <a:pt x="2072689" y="155395"/>
                      </a:cubicBezTo>
                      <a:cubicBezTo>
                        <a:pt x="2071002" y="153811"/>
                        <a:pt x="2070036" y="153014"/>
                        <a:pt x="2069474" y="152620"/>
                      </a:cubicBezTo>
                      <a:cubicBezTo>
                        <a:pt x="2068836" y="153417"/>
                        <a:pt x="2067927" y="154852"/>
                        <a:pt x="2067271" y="155977"/>
                      </a:cubicBezTo>
                      <a:cubicBezTo>
                        <a:pt x="2065846" y="158358"/>
                        <a:pt x="2063746" y="159810"/>
                        <a:pt x="2061281" y="160176"/>
                      </a:cubicBezTo>
                      <a:cubicBezTo>
                        <a:pt x="2064890" y="164404"/>
                        <a:pt x="2065228" y="169569"/>
                        <a:pt x="2065030" y="174565"/>
                      </a:cubicBezTo>
                      <a:cubicBezTo>
                        <a:pt x="2064993" y="175437"/>
                        <a:pt x="2064946" y="176290"/>
                        <a:pt x="2064890" y="177115"/>
                      </a:cubicBezTo>
                      <a:lnTo>
                        <a:pt x="2064890" y="177200"/>
                      </a:lnTo>
                      <a:cubicBezTo>
                        <a:pt x="2064824" y="178231"/>
                        <a:pt x="2064768" y="179346"/>
                        <a:pt x="2064740" y="180443"/>
                      </a:cubicBezTo>
                      <a:lnTo>
                        <a:pt x="2064740" y="180668"/>
                      </a:lnTo>
                      <a:cubicBezTo>
                        <a:pt x="2064740" y="180771"/>
                        <a:pt x="2064740" y="180865"/>
                        <a:pt x="2064740" y="180968"/>
                      </a:cubicBezTo>
                      <a:cubicBezTo>
                        <a:pt x="2064693" y="184455"/>
                        <a:pt x="2062715" y="186443"/>
                        <a:pt x="2060737" y="187670"/>
                      </a:cubicBezTo>
                      <a:cubicBezTo>
                        <a:pt x="2062715" y="187867"/>
                        <a:pt x="2064234" y="189161"/>
                        <a:pt x="2064674" y="191083"/>
                      </a:cubicBezTo>
                      <a:cubicBezTo>
                        <a:pt x="2064805" y="191673"/>
                        <a:pt x="2065302" y="192030"/>
                        <a:pt x="2066933" y="192939"/>
                      </a:cubicBezTo>
                      <a:cubicBezTo>
                        <a:pt x="2069024" y="194120"/>
                        <a:pt x="2072127" y="195873"/>
                        <a:pt x="2073017" y="199998"/>
                      </a:cubicBezTo>
                      <a:cubicBezTo>
                        <a:pt x="2073327" y="200251"/>
                        <a:pt x="2074639" y="200813"/>
                        <a:pt x="2075155" y="201029"/>
                      </a:cubicBezTo>
                      <a:lnTo>
                        <a:pt x="2075333" y="201104"/>
                      </a:lnTo>
                      <a:cubicBezTo>
                        <a:pt x="2076167" y="201460"/>
                        <a:pt x="2077011" y="201816"/>
                        <a:pt x="2077732" y="202210"/>
                      </a:cubicBezTo>
                      <a:cubicBezTo>
                        <a:pt x="2082195" y="204685"/>
                        <a:pt x="2084726" y="208397"/>
                        <a:pt x="2086938" y="211987"/>
                      </a:cubicBezTo>
                      <a:cubicBezTo>
                        <a:pt x="2088100" y="213871"/>
                        <a:pt x="2088738" y="215718"/>
                        <a:pt x="2088841" y="217480"/>
                      </a:cubicBezTo>
                      <a:lnTo>
                        <a:pt x="2088841" y="217612"/>
                      </a:lnTo>
                      <a:cubicBezTo>
                        <a:pt x="2088841" y="217827"/>
                        <a:pt x="2088850" y="218024"/>
                        <a:pt x="2088841" y="218221"/>
                      </a:cubicBezTo>
                      <a:lnTo>
                        <a:pt x="2088841" y="218343"/>
                      </a:lnTo>
                      <a:cubicBezTo>
                        <a:pt x="2088832" y="218549"/>
                        <a:pt x="2088822" y="218746"/>
                        <a:pt x="2088794" y="218943"/>
                      </a:cubicBezTo>
                      <a:cubicBezTo>
                        <a:pt x="2088738" y="219393"/>
                        <a:pt x="2088653" y="219796"/>
                        <a:pt x="2088541" y="220171"/>
                      </a:cubicBezTo>
                      <a:lnTo>
                        <a:pt x="2088503" y="220283"/>
                      </a:lnTo>
                      <a:cubicBezTo>
                        <a:pt x="2088466" y="220414"/>
                        <a:pt x="2088419" y="220546"/>
                        <a:pt x="2088372" y="220668"/>
                      </a:cubicBezTo>
                      <a:lnTo>
                        <a:pt x="2088316" y="220799"/>
                      </a:lnTo>
                      <a:cubicBezTo>
                        <a:pt x="2088278" y="220902"/>
                        <a:pt x="2088231" y="221005"/>
                        <a:pt x="2088185" y="221108"/>
                      </a:cubicBezTo>
                      <a:lnTo>
                        <a:pt x="2088128" y="221221"/>
                      </a:lnTo>
                      <a:cubicBezTo>
                        <a:pt x="2088063" y="221343"/>
                        <a:pt x="2088006" y="221464"/>
                        <a:pt x="2087941" y="221577"/>
                      </a:cubicBezTo>
                      <a:cubicBezTo>
                        <a:pt x="2087135" y="223039"/>
                        <a:pt x="2085054" y="225486"/>
                        <a:pt x="2080273" y="225486"/>
                      </a:cubicBezTo>
                      <a:cubicBezTo>
                        <a:pt x="2079748" y="225486"/>
                        <a:pt x="2079214" y="225448"/>
                        <a:pt x="2078558" y="225383"/>
                      </a:cubicBezTo>
                      <a:cubicBezTo>
                        <a:pt x="2078154" y="225327"/>
                        <a:pt x="2077808" y="225308"/>
                        <a:pt x="2077479" y="225308"/>
                      </a:cubicBezTo>
                      <a:cubicBezTo>
                        <a:pt x="2074320" y="225308"/>
                        <a:pt x="2072942" y="227295"/>
                        <a:pt x="2070599" y="231092"/>
                      </a:cubicBezTo>
                      <a:lnTo>
                        <a:pt x="2070374" y="231467"/>
                      </a:lnTo>
                      <a:cubicBezTo>
                        <a:pt x="2070036" y="232020"/>
                        <a:pt x="2069699" y="232573"/>
                        <a:pt x="2069343" y="233116"/>
                      </a:cubicBezTo>
                      <a:cubicBezTo>
                        <a:pt x="2064580" y="240372"/>
                        <a:pt x="2062781" y="248687"/>
                        <a:pt x="2060878" y="257499"/>
                      </a:cubicBezTo>
                      <a:cubicBezTo>
                        <a:pt x="2060428" y="259599"/>
                        <a:pt x="2059950" y="261792"/>
                        <a:pt x="2059425" y="263995"/>
                      </a:cubicBezTo>
                      <a:cubicBezTo>
                        <a:pt x="2059322" y="264445"/>
                        <a:pt x="2059462" y="265139"/>
                        <a:pt x="2059631" y="265935"/>
                      </a:cubicBezTo>
                      <a:lnTo>
                        <a:pt x="2059668" y="266095"/>
                      </a:lnTo>
                      <a:cubicBezTo>
                        <a:pt x="2059790" y="266629"/>
                        <a:pt x="2059903" y="267117"/>
                        <a:pt x="2059969" y="267595"/>
                      </a:cubicBezTo>
                      <a:cubicBezTo>
                        <a:pt x="2060221" y="269160"/>
                        <a:pt x="2059818" y="270819"/>
                        <a:pt x="2058834" y="272225"/>
                      </a:cubicBezTo>
                      <a:cubicBezTo>
                        <a:pt x="2058712" y="272404"/>
                        <a:pt x="2058572" y="272582"/>
                        <a:pt x="2058422" y="272760"/>
                      </a:cubicBezTo>
                      <a:cubicBezTo>
                        <a:pt x="2058197" y="273013"/>
                        <a:pt x="2057953" y="273257"/>
                        <a:pt x="2057634" y="273528"/>
                      </a:cubicBezTo>
                      <a:lnTo>
                        <a:pt x="2057494" y="273650"/>
                      </a:lnTo>
                      <a:cubicBezTo>
                        <a:pt x="2057222" y="273866"/>
                        <a:pt x="2056922" y="274082"/>
                        <a:pt x="2056612" y="274260"/>
                      </a:cubicBezTo>
                      <a:cubicBezTo>
                        <a:pt x="2055872" y="274691"/>
                        <a:pt x="2055150" y="274944"/>
                        <a:pt x="2054419" y="275075"/>
                      </a:cubicBezTo>
                      <a:cubicBezTo>
                        <a:pt x="2054053" y="275141"/>
                        <a:pt x="2053735" y="275169"/>
                        <a:pt x="2053444" y="275169"/>
                      </a:cubicBezTo>
                      <a:cubicBezTo>
                        <a:pt x="2052525" y="275169"/>
                        <a:pt x="2051607" y="274935"/>
                        <a:pt x="2050782" y="274494"/>
                      </a:cubicBezTo>
                      <a:cubicBezTo>
                        <a:pt x="2049694" y="273904"/>
                        <a:pt x="2048879" y="273163"/>
                        <a:pt x="2048166" y="272516"/>
                      </a:cubicBezTo>
                      <a:lnTo>
                        <a:pt x="2048007" y="272366"/>
                      </a:lnTo>
                      <a:cubicBezTo>
                        <a:pt x="2047679" y="272047"/>
                        <a:pt x="2047360" y="271748"/>
                        <a:pt x="2047032" y="271541"/>
                      </a:cubicBezTo>
                      <a:cubicBezTo>
                        <a:pt x="2045363" y="270548"/>
                        <a:pt x="2043798" y="270013"/>
                        <a:pt x="2042514" y="270013"/>
                      </a:cubicBezTo>
                      <a:cubicBezTo>
                        <a:pt x="2040404" y="270013"/>
                        <a:pt x="2038745" y="271485"/>
                        <a:pt x="2037583" y="274400"/>
                      </a:cubicBezTo>
                      <a:cubicBezTo>
                        <a:pt x="2037508" y="274578"/>
                        <a:pt x="2037433" y="274944"/>
                        <a:pt x="2037358" y="275516"/>
                      </a:cubicBezTo>
                      <a:cubicBezTo>
                        <a:pt x="2037283" y="275966"/>
                        <a:pt x="2037217" y="276397"/>
                        <a:pt x="2037133" y="276828"/>
                      </a:cubicBezTo>
                      <a:cubicBezTo>
                        <a:pt x="2036533" y="279537"/>
                        <a:pt x="2034002" y="281497"/>
                        <a:pt x="2031105" y="281497"/>
                      </a:cubicBezTo>
                      <a:cubicBezTo>
                        <a:pt x="2029849" y="281497"/>
                        <a:pt x="2028687" y="281112"/>
                        <a:pt x="2027759" y="280400"/>
                      </a:cubicBezTo>
                      <a:cubicBezTo>
                        <a:pt x="2026606" y="282415"/>
                        <a:pt x="2024965" y="283643"/>
                        <a:pt x="2022528" y="284346"/>
                      </a:cubicBezTo>
                      <a:cubicBezTo>
                        <a:pt x="2021384" y="284674"/>
                        <a:pt x="2020812" y="284965"/>
                        <a:pt x="2020559" y="285124"/>
                      </a:cubicBezTo>
                      <a:cubicBezTo>
                        <a:pt x="2020587" y="285349"/>
                        <a:pt x="2020691" y="285799"/>
                        <a:pt x="2020990" y="286502"/>
                      </a:cubicBezTo>
                      <a:cubicBezTo>
                        <a:pt x="2021862" y="288546"/>
                        <a:pt x="2022556" y="290618"/>
                        <a:pt x="2023081" y="292671"/>
                      </a:cubicBezTo>
                      <a:cubicBezTo>
                        <a:pt x="2024403" y="289718"/>
                        <a:pt x="2027046" y="288612"/>
                        <a:pt x="2029371" y="288612"/>
                      </a:cubicBezTo>
                      <a:cubicBezTo>
                        <a:pt x="2029643" y="288612"/>
                        <a:pt x="2029934" y="288630"/>
                        <a:pt x="2030234" y="288668"/>
                      </a:cubicBezTo>
                      <a:cubicBezTo>
                        <a:pt x="2032174" y="288846"/>
                        <a:pt x="2033787" y="289933"/>
                        <a:pt x="2034733" y="291714"/>
                      </a:cubicBezTo>
                      <a:cubicBezTo>
                        <a:pt x="2035896" y="293861"/>
                        <a:pt x="2035605" y="297367"/>
                        <a:pt x="2034068" y="299870"/>
                      </a:cubicBezTo>
                      <a:lnTo>
                        <a:pt x="2034002" y="299973"/>
                      </a:lnTo>
                      <a:cubicBezTo>
                        <a:pt x="2033889" y="300161"/>
                        <a:pt x="2033768" y="300357"/>
                        <a:pt x="2033636" y="300526"/>
                      </a:cubicBezTo>
                      <a:cubicBezTo>
                        <a:pt x="2033458" y="300760"/>
                        <a:pt x="2033271" y="300967"/>
                        <a:pt x="2033083" y="301164"/>
                      </a:cubicBezTo>
                      <a:cubicBezTo>
                        <a:pt x="2032896" y="301361"/>
                        <a:pt x="2032690" y="301548"/>
                        <a:pt x="2032483" y="301717"/>
                      </a:cubicBezTo>
                      <a:cubicBezTo>
                        <a:pt x="2032071" y="302063"/>
                        <a:pt x="2031621" y="302354"/>
                        <a:pt x="2031143" y="302588"/>
                      </a:cubicBezTo>
                      <a:cubicBezTo>
                        <a:pt x="2030187" y="303057"/>
                        <a:pt x="2029137" y="303292"/>
                        <a:pt x="2028002" y="303292"/>
                      </a:cubicBezTo>
                      <a:lnTo>
                        <a:pt x="2027834" y="303292"/>
                      </a:lnTo>
                      <a:cubicBezTo>
                        <a:pt x="2027524" y="303282"/>
                        <a:pt x="2027224" y="303245"/>
                        <a:pt x="2026859" y="303170"/>
                      </a:cubicBezTo>
                      <a:cubicBezTo>
                        <a:pt x="2026746" y="303151"/>
                        <a:pt x="2026643" y="303113"/>
                        <a:pt x="2026531" y="303085"/>
                      </a:cubicBezTo>
                      <a:cubicBezTo>
                        <a:pt x="2025650" y="302832"/>
                        <a:pt x="2024890" y="302420"/>
                        <a:pt x="2024272" y="301857"/>
                      </a:cubicBezTo>
                      <a:lnTo>
                        <a:pt x="2024272" y="302110"/>
                      </a:lnTo>
                      <a:cubicBezTo>
                        <a:pt x="2024272" y="302663"/>
                        <a:pt x="2024253" y="303226"/>
                        <a:pt x="2024234" y="303788"/>
                      </a:cubicBezTo>
                      <a:lnTo>
                        <a:pt x="2024215" y="304323"/>
                      </a:lnTo>
                      <a:cubicBezTo>
                        <a:pt x="2024206" y="304538"/>
                        <a:pt x="2024197" y="304754"/>
                        <a:pt x="2024187" y="304979"/>
                      </a:cubicBezTo>
                      <a:cubicBezTo>
                        <a:pt x="2024112" y="306066"/>
                        <a:pt x="2024496" y="307566"/>
                        <a:pt x="2025378" y="309563"/>
                      </a:cubicBezTo>
                      <a:cubicBezTo>
                        <a:pt x="2026465" y="308907"/>
                        <a:pt x="2027703" y="308541"/>
                        <a:pt x="2028949" y="308541"/>
                      </a:cubicBezTo>
                      <a:cubicBezTo>
                        <a:pt x="2030796" y="308541"/>
                        <a:pt x="2032558" y="309328"/>
                        <a:pt x="2033918" y="310753"/>
                      </a:cubicBezTo>
                      <a:cubicBezTo>
                        <a:pt x="2035652" y="312581"/>
                        <a:pt x="2036561" y="315328"/>
                        <a:pt x="2036402" y="318290"/>
                      </a:cubicBezTo>
                      <a:cubicBezTo>
                        <a:pt x="2036280" y="320315"/>
                        <a:pt x="2036289" y="321899"/>
                        <a:pt x="2036430" y="322752"/>
                      </a:cubicBezTo>
                      <a:cubicBezTo>
                        <a:pt x="2040695" y="323746"/>
                        <a:pt x="2042279" y="326690"/>
                        <a:pt x="2043339" y="328658"/>
                      </a:cubicBezTo>
                      <a:lnTo>
                        <a:pt x="2043517" y="328977"/>
                      </a:lnTo>
                      <a:cubicBezTo>
                        <a:pt x="2043732" y="329361"/>
                        <a:pt x="2043929" y="329727"/>
                        <a:pt x="2044182" y="330036"/>
                      </a:cubicBezTo>
                      <a:cubicBezTo>
                        <a:pt x="2046348" y="332689"/>
                        <a:pt x="2046957" y="335520"/>
                        <a:pt x="2045860" y="337798"/>
                      </a:cubicBezTo>
                      <a:cubicBezTo>
                        <a:pt x="2045288" y="338988"/>
                        <a:pt x="2043770" y="340994"/>
                        <a:pt x="2039992" y="341013"/>
                      </a:cubicBezTo>
                      <a:cubicBezTo>
                        <a:pt x="2039973" y="342241"/>
                        <a:pt x="2040170" y="343422"/>
                        <a:pt x="2040583" y="344603"/>
                      </a:cubicBezTo>
                      <a:cubicBezTo>
                        <a:pt x="2040723" y="345006"/>
                        <a:pt x="2040892" y="345419"/>
                        <a:pt x="2041098" y="345832"/>
                      </a:cubicBezTo>
                      <a:lnTo>
                        <a:pt x="2040620" y="346197"/>
                      </a:lnTo>
                      <a:lnTo>
                        <a:pt x="2041145" y="345935"/>
                      </a:lnTo>
                      <a:cubicBezTo>
                        <a:pt x="2041276" y="346206"/>
                        <a:pt x="2041417" y="346469"/>
                        <a:pt x="2041576" y="346731"/>
                      </a:cubicBezTo>
                      <a:cubicBezTo>
                        <a:pt x="2041680" y="346919"/>
                        <a:pt x="2041792" y="347097"/>
                        <a:pt x="2041914" y="347284"/>
                      </a:cubicBezTo>
                      <a:cubicBezTo>
                        <a:pt x="2042008" y="347435"/>
                        <a:pt x="2042111" y="347584"/>
                        <a:pt x="2042214" y="347734"/>
                      </a:cubicBezTo>
                      <a:cubicBezTo>
                        <a:pt x="2042420" y="348025"/>
                        <a:pt x="2042636" y="348325"/>
                        <a:pt x="2042870" y="348625"/>
                      </a:cubicBezTo>
                      <a:lnTo>
                        <a:pt x="2043067" y="348869"/>
                      </a:lnTo>
                      <a:cubicBezTo>
                        <a:pt x="2043367" y="349225"/>
                        <a:pt x="2043667" y="349591"/>
                        <a:pt x="2044004" y="349956"/>
                      </a:cubicBezTo>
                      <a:lnTo>
                        <a:pt x="2045045" y="351118"/>
                      </a:lnTo>
                      <a:cubicBezTo>
                        <a:pt x="2045223" y="351325"/>
                        <a:pt x="2045410" y="351531"/>
                        <a:pt x="2045579" y="351737"/>
                      </a:cubicBezTo>
                      <a:lnTo>
                        <a:pt x="2045832" y="352037"/>
                      </a:lnTo>
                      <a:cubicBezTo>
                        <a:pt x="2046048" y="352300"/>
                        <a:pt x="2046254" y="352553"/>
                        <a:pt x="2046442" y="352806"/>
                      </a:cubicBezTo>
                      <a:lnTo>
                        <a:pt x="2046526" y="352918"/>
                      </a:lnTo>
                      <a:cubicBezTo>
                        <a:pt x="2046723" y="353181"/>
                        <a:pt x="2046901" y="353453"/>
                        <a:pt x="2047069" y="353715"/>
                      </a:cubicBezTo>
                      <a:lnTo>
                        <a:pt x="2047191" y="353912"/>
                      </a:lnTo>
                      <a:cubicBezTo>
                        <a:pt x="2047351" y="354184"/>
                        <a:pt x="2047463" y="354390"/>
                        <a:pt x="2047557" y="354587"/>
                      </a:cubicBezTo>
                      <a:cubicBezTo>
                        <a:pt x="2047623" y="354728"/>
                        <a:pt x="2047660" y="354803"/>
                        <a:pt x="2047697" y="354887"/>
                      </a:cubicBezTo>
                      <a:cubicBezTo>
                        <a:pt x="2047810" y="355140"/>
                        <a:pt x="2047904" y="355402"/>
                        <a:pt x="2047979" y="355674"/>
                      </a:cubicBezTo>
                      <a:lnTo>
                        <a:pt x="2048007" y="355768"/>
                      </a:lnTo>
                      <a:cubicBezTo>
                        <a:pt x="2048185" y="356480"/>
                        <a:pt x="2048232" y="357165"/>
                        <a:pt x="2048129" y="357887"/>
                      </a:cubicBezTo>
                      <a:cubicBezTo>
                        <a:pt x="2047735" y="360765"/>
                        <a:pt x="2045439" y="362208"/>
                        <a:pt x="2041970" y="364402"/>
                      </a:cubicBezTo>
                      <a:cubicBezTo>
                        <a:pt x="2039720" y="365808"/>
                        <a:pt x="2038736" y="370317"/>
                        <a:pt x="2040836" y="373842"/>
                      </a:cubicBezTo>
                      <a:cubicBezTo>
                        <a:pt x="2042204" y="376157"/>
                        <a:pt x="2043357" y="378669"/>
                        <a:pt x="2042560" y="381359"/>
                      </a:cubicBezTo>
                      <a:lnTo>
                        <a:pt x="2042523" y="381472"/>
                      </a:lnTo>
                      <a:cubicBezTo>
                        <a:pt x="2041642" y="384153"/>
                        <a:pt x="2039251" y="385587"/>
                        <a:pt x="2037517" y="386440"/>
                      </a:cubicBezTo>
                      <a:cubicBezTo>
                        <a:pt x="2037517" y="386450"/>
                        <a:pt x="2037499" y="386450"/>
                        <a:pt x="2037499" y="386450"/>
                      </a:cubicBezTo>
                      <a:cubicBezTo>
                        <a:pt x="2037574" y="386656"/>
                        <a:pt x="2037667" y="386890"/>
                        <a:pt x="2037770" y="387134"/>
                      </a:cubicBezTo>
                      <a:lnTo>
                        <a:pt x="2038202" y="388193"/>
                      </a:lnTo>
                      <a:cubicBezTo>
                        <a:pt x="2038464" y="388821"/>
                        <a:pt x="2038708" y="389412"/>
                        <a:pt x="2038877" y="390012"/>
                      </a:cubicBezTo>
                      <a:cubicBezTo>
                        <a:pt x="2040161" y="394286"/>
                        <a:pt x="2041398" y="400745"/>
                        <a:pt x="2037274" y="407392"/>
                      </a:cubicBezTo>
                      <a:cubicBezTo>
                        <a:pt x="2037152" y="407579"/>
                        <a:pt x="2037049" y="407766"/>
                        <a:pt x="2036955" y="407954"/>
                      </a:cubicBezTo>
                      <a:cubicBezTo>
                        <a:pt x="2036233" y="409248"/>
                        <a:pt x="2034602" y="412191"/>
                        <a:pt x="2030796" y="412191"/>
                      </a:cubicBezTo>
                      <a:cubicBezTo>
                        <a:pt x="2027262" y="412163"/>
                        <a:pt x="2024403" y="409988"/>
                        <a:pt x="2023137" y="406370"/>
                      </a:cubicBezTo>
                      <a:cubicBezTo>
                        <a:pt x="2022744" y="405264"/>
                        <a:pt x="2022266" y="404101"/>
                        <a:pt x="2021638" y="402705"/>
                      </a:cubicBezTo>
                      <a:cubicBezTo>
                        <a:pt x="2020953" y="401195"/>
                        <a:pt x="2020213" y="399724"/>
                        <a:pt x="2019435" y="398327"/>
                      </a:cubicBezTo>
                      <a:cubicBezTo>
                        <a:pt x="2016941" y="393846"/>
                        <a:pt x="2013932" y="389656"/>
                        <a:pt x="2010745" y="385212"/>
                      </a:cubicBezTo>
                      <a:lnTo>
                        <a:pt x="2010585" y="384987"/>
                      </a:lnTo>
                      <a:cubicBezTo>
                        <a:pt x="2007454" y="380628"/>
                        <a:pt x="2004220" y="376119"/>
                        <a:pt x="2001520" y="371264"/>
                      </a:cubicBezTo>
                      <a:cubicBezTo>
                        <a:pt x="1996787" y="362742"/>
                        <a:pt x="1992156" y="353350"/>
                        <a:pt x="1990337" y="342485"/>
                      </a:cubicBezTo>
                      <a:cubicBezTo>
                        <a:pt x="1989803" y="339298"/>
                        <a:pt x="1990384" y="336748"/>
                        <a:pt x="1991012" y="334667"/>
                      </a:cubicBezTo>
                      <a:lnTo>
                        <a:pt x="1991312" y="333692"/>
                      </a:lnTo>
                      <a:cubicBezTo>
                        <a:pt x="1992277" y="330655"/>
                        <a:pt x="1992690" y="329098"/>
                        <a:pt x="1991612" y="327102"/>
                      </a:cubicBezTo>
                      <a:cubicBezTo>
                        <a:pt x="1990187" y="324449"/>
                        <a:pt x="1990637" y="321581"/>
                        <a:pt x="1992999" y="318318"/>
                      </a:cubicBezTo>
                      <a:lnTo>
                        <a:pt x="1992999" y="318271"/>
                      </a:lnTo>
                      <a:lnTo>
                        <a:pt x="1993168" y="318093"/>
                      </a:lnTo>
                      <a:cubicBezTo>
                        <a:pt x="1993684" y="317390"/>
                        <a:pt x="1994274" y="316696"/>
                        <a:pt x="1994724" y="316181"/>
                      </a:cubicBezTo>
                      <a:lnTo>
                        <a:pt x="1995090" y="315769"/>
                      </a:lnTo>
                      <a:cubicBezTo>
                        <a:pt x="1995315" y="315506"/>
                        <a:pt x="1995483" y="315281"/>
                        <a:pt x="1995652" y="315056"/>
                      </a:cubicBezTo>
                      <a:cubicBezTo>
                        <a:pt x="1995821" y="314822"/>
                        <a:pt x="1995980" y="314587"/>
                        <a:pt x="1996121" y="314344"/>
                      </a:cubicBezTo>
                      <a:cubicBezTo>
                        <a:pt x="1997152" y="312609"/>
                        <a:pt x="1997490" y="310650"/>
                        <a:pt x="1997227" y="307800"/>
                      </a:cubicBezTo>
                      <a:cubicBezTo>
                        <a:pt x="1997058" y="305888"/>
                        <a:pt x="1997030" y="303882"/>
                        <a:pt x="1997143" y="301651"/>
                      </a:cubicBezTo>
                      <a:cubicBezTo>
                        <a:pt x="1997180" y="300826"/>
                        <a:pt x="1997246" y="300010"/>
                        <a:pt x="1997311" y="299204"/>
                      </a:cubicBezTo>
                      <a:lnTo>
                        <a:pt x="1997349" y="298839"/>
                      </a:lnTo>
                      <a:cubicBezTo>
                        <a:pt x="1997424" y="298061"/>
                        <a:pt x="1997499" y="297273"/>
                        <a:pt x="1997593" y="296495"/>
                      </a:cubicBezTo>
                      <a:lnTo>
                        <a:pt x="1997658" y="295980"/>
                      </a:lnTo>
                      <a:cubicBezTo>
                        <a:pt x="1997808" y="294742"/>
                        <a:pt x="1997968" y="293542"/>
                        <a:pt x="1998127" y="292361"/>
                      </a:cubicBezTo>
                      <a:lnTo>
                        <a:pt x="1998174" y="291996"/>
                      </a:lnTo>
                      <a:cubicBezTo>
                        <a:pt x="1998764" y="287515"/>
                        <a:pt x="1999336" y="283287"/>
                        <a:pt x="1999018" y="279059"/>
                      </a:cubicBezTo>
                      <a:cubicBezTo>
                        <a:pt x="1998764" y="275647"/>
                        <a:pt x="2000564" y="272291"/>
                        <a:pt x="2003489" y="270716"/>
                      </a:cubicBezTo>
                      <a:cubicBezTo>
                        <a:pt x="2004436" y="270210"/>
                        <a:pt x="2004558" y="270135"/>
                        <a:pt x="2003761" y="267238"/>
                      </a:cubicBezTo>
                      <a:lnTo>
                        <a:pt x="2003517" y="266357"/>
                      </a:lnTo>
                      <a:cubicBezTo>
                        <a:pt x="2002533" y="262608"/>
                        <a:pt x="2001014" y="259008"/>
                        <a:pt x="1999130" y="254696"/>
                      </a:cubicBezTo>
                      <a:lnTo>
                        <a:pt x="1999093" y="254611"/>
                      </a:lnTo>
                      <a:cubicBezTo>
                        <a:pt x="1999317" y="260555"/>
                        <a:pt x="1998999" y="267651"/>
                        <a:pt x="1998268" y="271307"/>
                      </a:cubicBezTo>
                      <a:cubicBezTo>
                        <a:pt x="1997237" y="276528"/>
                        <a:pt x="1995146" y="279181"/>
                        <a:pt x="1992052" y="279181"/>
                      </a:cubicBezTo>
                      <a:cubicBezTo>
                        <a:pt x="1991078" y="279181"/>
                        <a:pt x="1990131" y="278872"/>
                        <a:pt x="1989315" y="278281"/>
                      </a:cubicBezTo>
                      <a:cubicBezTo>
                        <a:pt x="1989053" y="278094"/>
                        <a:pt x="1988294" y="277859"/>
                        <a:pt x="1987675" y="277672"/>
                      </a:cubicBezTo>
                      <a:cubicBezTo>
                        <a:pt x="1985566" y="277044"/>
                        <a:pt x="1981235" y="275769"/>
                        <a:pt x="1980513" y="270594"/>
                      </a:cubicBezTo>
                      <a:cubicBezTo>
                        <a:pt x="1980363" y="269563"/>
                        <a:pt x="1980260" y="268523"/>
                        <a:pt x="1980166" y="267548"/>
                      </a:cubicBezTo>
                      <a:lnTo>
                        <a:pt x="1980082" y="266620"/>
                      </a:lnTo>
                      <a:lnTo>
                        <a:pt x="1979191" y="266873"/>
                      </a:lnTo>
                      <a:cubicBezTo>
                        <a:pt x="1975854" y="267829"/>
                        <a:pt x="1972704" y="268738"/>
                        <a:pt x="1969489" y="269610"/>
                      </a:cubicBezTo>
                      <a:cubicBezTo>
                        <a:pt x="1967783" y="270069"/>
                        <a:pt x="1967342" y="270716"/>
                        <a:pt x="1967520" y="272507"/>
                      </a:cubicBezTo>
                      <a:cubicBezTo>
                        <a:pt x="1968139" y="278684"/>
                        <a:pt x="1968374" y="285987"/>
                        <a:pt x="1965458" y="293374"/>
                      </a:cubicBezTo>
                      <a:cubicBezTo>
                        <a:pt x="1965346" y="293655"/>
                        <a:pt x="1965252" y="293917"/>
                        <a:pt x="1965167" y="294161"/>
                      </a:cubicBezTo>
                      <a:cubicBezTo>
                        <a:pt x="1965046" y="294536"/>
                        <a:pt x="1964970" y="294836"/>
                        <a:pt x="1964952" y="295089"/>
                      </a:cubicBezTo>
                      <a:cubicBezTo>
                        <a:pt x="1964914" y="295539"/>
                        <a:pt x="1965027" y="295905"/>
                        <a:pt x="1965317" y="296298"/>
                      </a:cubicBezTo>
                      <a:cubicBezTo>
                        <a:pt x="1965449" y="296476"/>
                        <a:pt x="1965636" y="296673"/>
                        <a:pt x="1965852" y="296880"/>
                      </a:cubicBezTo>
                      <a:cubicBezTo>
                        <a:pt x="1966330" y="297311"/>
                        <a:pt x="1967005" y="297798"/>
                        <a:pt x="1967933" y="298361"/>
                      </a:cubicBezTo>
                      <a:cubicBezTo>
                        <a:pt x="1969002" y="299026"/>
                        <a:pt x="1971561" y="300854"/>
                        <a:pt x="1972179" y="303479"/>
                      </a:cubicBezTo>
                      <a:cubicBezTo>
                        <a:pt x="1972479" y="304773"/>
                        <a:pt x="1972282" y="306076"/>
                        <a:pt x="1971607" y="307154"/>
                      </a:cubicBezTo>
                      <a:cubicBezTo>
                        <a:pt x="1970895" y="308307"/>
                        <a:pt x="1969864" y="309216"/>
                        <a:pt x="1968692" y="309713"/>
                      </a:cubicBezTo>
                      <a:cubicBezTo>
                        <a:pt x="1968495" y="309797"/>
                        <a:pt x="1968308" y="309872"/>
                        <a:pt x="1968111" y="309928"/>
                      </a:cubicBezTo>
                      <a:cubicBezTo>
                        <a:pt x="1967914" y="309994"/>
                        <a:pt x="1967717" y="310041"/>
                        <a:pt x="1967511" y="310078"/>
                      </a:cubicBezTo>
                      <a:cubicBezTo>
                        <a:pt x="1967230" y="310125"/>
                        <a:pt x="1966958" y="310191"/>
                        <a:pt x="1966686" y="310266"/>
                      </a:cubicBezTo>
                      <a:cubicBezTo>
                        <a:pt x="1966536" y="310313"/>
                        <a:pt x="1966386" y="310360"/>
                        <a:pt x="1966236" y="310416"/>
                      </a:cubicBezTo>
                      <a:lnTo>
                        <a:pt x="1965908" y="310528"/>
                      </a:lnTo>
                      <a:cubicBezTo>
                        <a:pt x="1965683" y="310613"/>
                        <a:pt x="1965458" y="310706"/>
                        <a:pt x="1965242" y="310810"/>
                      </a:cubicBezTo>
                      <a:lnTo>
                        <a:pt x="1964905" y="310313"/>
                      </a:lnTo>
                      <a:lnTo>
                        <a:pt x="1965149" y="310847"/>
                      </a:lnTo>
                      <a:cubicBezTo>
                        <a:pt x="1964905" y="310960"/>
                        <a:pt x="1964661" y="311082"/>
                        <a:pt x="1964418" y="311213"/>
                      </a:cubicBezTo>
                      <a:cubicBezTo>
                        <a:pt x="1963255" y="311841"/>
                        <a:pt x="1962121" y="312637"/>
                        <a:pt x="1960752" y="313622"/>
                      </a:cubicBezTo>
                      <a:cubicBezTo>
                        <a:pt x="1959281" y="314690"/>
                        <a:pt x="1957603" y="315909"/>
                        <a:pt x="1955634" y="316884"/>
                      </a:cubicBezTo>
                      <a:cubicBezTo>
                        <a:pt x="1952484" y="318450"/>
                        <a:pt x="1949222" y="317915"/>
                        <a:pt x="1947403" y="315628"/>
                      </a:cubicBezTo>
                      <a:cubicBezTo>
                        <a:pt x="1946203" y="314119"/>
                        <a:pt x="1945782" y="312094"/>
                        <a:pt x="1946250" y="310050"/>
                      </a:cubicBezTo>
                      <a:cubicBezTo>
                        <a:pt x="1946260" y="310013"/>
                        <a:pt x="1946269" y="309985"/>
                        <a:pt x="1946269" y="309956"/>
                      </a:cubicBezTo>
                      <a:cubicBezTo>
                        <a:pt x="1946203" y="309956"/>
                        <a:pt x="1946129" y="309947"/>
                        <a:pt x="1946063" y="309938"/>
                      </a:cubicBezTo>
                      <a:lnTo>
                        <a:pt x="1945941" y="309938"/>
                      </a:lnTo>
                      <a:cubicBezTo>
                        <a:pt x="1945641" y="309919"/>
                        <a:pt x="1945407" y="309910"/>
                        <a:pt x="1945201" y="309891"/>
                      </a:cubicBezTo>
                      <a:cubicBezTo>
                        <a:pt x="1944647" y="309872"/>
                        <a:pt x="1944057" y="309835"/>
                        <a:pt x="1943448" y="309797"/>
                      </a:cubicBezTo>
                      <a:cubicBezTo>
                        <a:pt x="1941245" y="309656"/>
                        <a:pt x="1939398" y="309450"/>
                        <a:pt x="1937664" y="309150"/>
                      </a:cubicBezTo>
                      <a:cubicBezTo>
                        <a:pt x="1937261" y="309085"/>
                        <a:pt x="1936923" y="309057"/>
                        <a:pt x="1936586" y="309057"/>
                      </a:cubicBezTo>
                      <a:cubicBezTo>
                        <a:pt x="1936248" y="309057"/>
                        <a:pt x="1936089" y="309066"/>
                        <a:pt x="1936004" y="309085"/>
                      </a:cubicBezTo>
                      <a:cubicBezTo>
                        <a:pt x="1935986" y="309188"/>
                        <a:pt x="1935967" y="309357"/>
                        <a:pt x="1935967" y="309507"/>
                      </a:cubicBezTo>
                      <a:cubicBezTo>
                        <a:pt x="1935882" y="311456"/>
                        <a:pt x="1935301" y="313013"/>
                        <a:pt x="1934251" y="314147"/>
                      </a:cubicBezTo>
                      <a:cubicBezTo>
                        <a:pt x="1932723" y="315787"/>
                        <a:pt x="1930605" y="316087"/>
                        <a:pt x="1929583" y="316237"/>
                      </a:cubicBezTo>
                      <a:cubicBezTo>
                        <a:pt x="1929321" y="316265"/>
                        <a:pt x="1929077" y="316303"/>
                        <a:pt x="1928833" y="316359"/>
                      </a:cubicBezTo>
                      <a:cubicBezTo>
                        <a:pt x="1926874" y="316762"/>
                        <a:pt x="1924905" y="317343"/>
                        <a:pt x="1923246" y="317859"/>
                      </a:cubicBezTo>
                      <a:cubicBezTo>
                        <a:pt x="1922618" y="318056"/>
                        <a:pt x="1922000" y="318253"/>
                        <a:pt x="1921380" y="318450"/>
                      </a:cubicBezTo>
                      <a:cubicBezTo>
                        <a:pt x="1919646" y="319012"/>
                        <a:pt x="1917594" y="319659"/>
                        <a:pt x="1915569" y="320165"/>
                      </a:cubicBezTo>
                      <a:lnTo>
                        <a:pt x="1915400" y="320212"/>
                      </a:lnTo>
                      <a:cubicBezTo>
                        <a:pt x="1913985" y="320568"/>
                        <a:pt x="1912522" y="320906"/>
                        <a:pt x="1911060" y="321234"/>
                      </a:cubicBezTo>
                      <a:cubicBezTo>
                        <a:pt x="1908472" y="321824"/>
                        <a:pt x="1905238" y="322555"/>
                        <a:pt x="1902360" y="323502"/>
                      </a:cubicBezTo>
                      <a:cubicBezTo>
                        <a:pt x="1897805" y="325002"/>
                        <a:pt x="1897786" y="326174"/>
                        <a:pt x="1897776" y="326811"/>
                      </a:cubicBezTo>
                      <a:cubicBezTo>
                        <a:pt x="1897758" y="328714"/>
                        <a:pt x="1897655" y="330298"/>
                        <a:pt x="1897467" y="331658"/>
                      </a:cubicBezTo>
                      <a:cubicBezTo>
                        <a:pt x="1897402" y="332126"/>
                        <a:pt x="1897336" y="332520"/>
                        <a:pt x="1897261" y="332886"/>
                      </a:cubicBezTo>
                      <a:lnTo>
                        <a:pt x="1897223" y="333083"/>
                      </a:lnTo>
                      <a:cubicBezTo>
                        <a:pt x="1897148" y="333439"/>
                        <a:pt x="1897064" y="333786"/>
                        <a:pt x="1896970" y="334104"/>
                      </a:cubicBezTo>
                      <a:cubicBezTo>
                        <a:pt x="1896408" y="336017"/>
                        <a:pt x="1896192" y="338135"/>
                        <a:pt x="1895967" y="340385"/>
                      </a:cubicBezTo>
                      <a:lnTo>
                        <a:pt x="1895930" y="340769"/>
                      </a:lnTo>
                      <a:cubicBezTo>
                        <a:pt x="1895489" y="345316"/>
                        <a:pt x="1894992" y="350481"/>
                        <a:pt x="1891571" y="355084"/>
                      </a:cubicBezTo>
                      <a:cubicBezTo>
                        <a:pt x="1890830" y="356059"/>
                        <a:pt x="1890277" y="357559"/>
                        <a:pt x="1890174" y="358908"/>
                      </a:cubicBezTo>
                      <a:cubicBezTo>
                        <a:pt x="1889921" y="362555"/>
                        <a:pt x="1889087" y="366155"/>
                        <a:pt x="1887549" y="370223"/>
                      </a:cubicBezTo>
                      <a:cubicBezTo>
                        <a:pt x="1886996" y="371676"/>
                        <a:pt x="1886349" y="373213"/>
                        <a:pt x="1885571" y="374920"/>
                      </a:cubicBezTo>
                      <a:cubicBezTo>
                        <a:pt x="1884859" y="376476"/>
                        <a:pt x="1884118" y="378004"/>
                        <a:pt x="1883378" y="379522"/>
                      </a:cubicBezTo>
                      <a:lnTo>
                        <a:pt x="1882825" y="380666"/>
                      </a:lnTo>
                      <a:cubicBezTo>
                        <a:pt x="1882375" y="381613"/>
                        <a:pt x="1881915" y="382559"/>
                        <a:pt x="1881475" y="383516"/>
                      </a:cubicBezTo>
                      <a:cubicBezTo>
                        <a:pt x="1881456" y="383553"/>
                        <a:pt x="1881437" y="383600"/>
                        <a:pt x="1881419" y="383637"/>
                      </a:cubicBezTo>
                      <a:cubicBezTo>
                        <a:pt x="1882693" y="383300"/>
                        <a:pt x="1883809" y="383150"/>
                        <a:pt x="1884859" y="383178"/>
                      </a:cubicBezTo>
                      <a:cubicBezTo>
                        <a:pt x="1884831" y="382934"/>
                        <a:pt x="1884831" y="382691"/>
                        <a:pt x="1884831" y="382428"/>
                      </a:cubicBezTo>
                      <a:cubicBezTo>
                        <a:pt x="1884859" y="380582"/>
                        <a:pt x="1885862" y="378294"/>
                        <a:pt x="1888580" y="377366"/>
                      </a:cubicBezTo>
                      <a:cubicBezTo>
                        <a:pt x="1888580" y="377366"/>
                        <a:pt x="1888655" y="377291"/>
                        <a:pt x="1888655" y="377291"/>
                      </a:cubicBezTo>
                      <a:lnTo>
                        <a:pt x="1888815" y="377291"/>
                      </a:lnTo>
                      <a:cubicBezTo>
                        <a:pt x="1889040" y="377226"/>
                        <a:pt x="1889293" y="377160"/>
                        <a:pt x="1889546" y="377113"/>
                      </a:cubicBezTo>
                      <a:lnTo>
                        <a:pt x="1889705" y="377085"/>
                      </a:lnTo>
                      <a:cubicBezTo>
                        <a:pt x="1890015" y="377038"/>
                        <a:pt x="1890324" y="376991"/>
                        <a:pt x="1890652" y="376972"/>
                      </a:cubicBezTo>
                      <a:cubicBezTo>
                        <a:pt x="1890708" y="376963"/>
                        <a:pt x="1891046" y="376963"/>
                        <a:pt x="1891046" y="376963"/>
                      </a:cubicBezTo>
                      <a:cubicBezTo>
                        <a:pt x="1892658" y="376963"/>
                        <a:pt x="1894046" y="377451"/>
                        <a:pt x="1895124" y="378360"/>
                      </a:cubicBezTo>
                      <a:cubicBezTo>
                        <a:pt x="1896277" y="379335"/>
                        <a:pt x="1897008" y="380863"/>
                        <a:pt x="1897111" y="382550"/>
                      </a:cubicBezTo>
                      <a:cubicBezTo>
                        <a:pt x="1897111" y="382794"/>
                        <a:pt x="1897120" y="383028"/>
                        <a:pt x="1897111" y="383272"/>
                      </a:cubicBezTo>
                      <a:cubicBezTo>
                        <a:pt x="1897036" y="385044"/>
                        <a:pt x="1896267" y="386581"/>
                        <a:pt x="1894992" y="387481"/>
                      </a:cubicBezTo>
                      <a:cubicBezTo>
                        <a:pt x="1894093" y="388128"/>
                        <a:pt x="1893005" y="388475"/>
                        <a:pt x="1891777" y="388531"/>
                      </a:cubicBezTo>
                      <a:cubicBezTo>
                        <a:pt x="1891908" y="388840"/>
                        <a:pt x="1892021" y="389131"/>
                        <a:pt x="1892114" y="389403"/>
                      </a:cubicBezTo>
                      <a:cubicBezTo>
                        <a:pt x="1892789" y="389103"/>
                        <a:pt x="1893455" y="388953"/>
                        <a:pt x="1894111" y="388953"/>
                      </a:cubicBezTo>
                      <a:cubicBezTo>
                        <a:pt x="1894795" y="388953"/>
                        <a:pt x="1896473" y="389140"/>
                        <a:pt x="1897636" y="390771"/>
                      </a:cubicBezTo>
                      <a:cubicBezTo>
                        <a:pt x="1898030" y="388643"/>
                        <a:pt x="1899089" y="387190"/>
                        <a:pt x="1900795" y="386440"/>
                      </a:cubicBezTo>
                      <a:cubicBezTo>
                        <a:pt x="1901114" y="386309"/>
                        <a:pt x="1901376" y="386215"/>
                        <a:pt x="1901648" y="386140"/>
                      </a:cubicBezTo>
                      <a:cubicBezTo>
                        <a:pt x="1901986" y="386047"/>
                        <a:pt x="1902248" y="386000"/>
                        <a:pt x="1902510" y="385962"/>
                      </a:cubicBezTo>
                      <a:cubicBezTo>
                        <a:pt x="1902848" y="385915"/>
                        <a:pt x="1903110" y="385887"/>
                        <a:pt x="1903364" y="385887"/>
                      </a:cubicBezTo>
                      <a:cubicBezTo>
                        <a:pt x="1903851" y="385878"/>
                        <a:pt x="1904329" y="385822"/>
                        <a:pt x="1904845" y="385756"/>
                      </a:cubicBezTo>
                      <a:lnTo>
                        <a:pt x="1905116" y="385719"/>
                      </a:lnTo>
                      <a:cubicBezTo>
                        <a:pt x="1906091" y="385597"/>
                        <a:pt x="1907048" y="385484"/>
                        <a:pt x="1908004" y="385484"/>
                      </a:cubicBezTo>
                      <a:cubicBezTo>
                        <a:pt x="1910900" y="385484"/>
                        <a:pt x="1913197" y="386478"/>
                        <a:pt x="1915016" y="388512"/>
                      </a:cubicBezTo>
                      <a:cubicBezTo>
                        <a:pt x="1917856" y="389787"/>
                        <a:pt x="1920321" y="391456"/>
                        <a:pt x="1922346" y="393480"/>
                      </a:cubicBezTo>
                      <a:cubicBezTo>
                        <a:pt x="1922665" y="392974"/>
                        <a:pt x="1923068" y="392468"/>
                        <a:pt x="1923537" y="391962"/>
                      </a:cubicBezTo>
                      <a:cubicBezTo>
                        <a:pt x="1923415" y="391812"/>
                        <a:pt x="1923293" y="391662"/>
                        <a:pt x="1923152" y="391502"/>
                      </a:cubicBezTo>
                      <a:cubicBezTo>
                        <a:pt x="1921737" y="389768"/>
                        <a:pt x="1920678" y="386965"/>
                        <a:pt x="1921456" y="384565"/>
                      </a:cubicBezTo>
                      <a:cubicBezTo>
                        <a:pt x="1921943" y="383047"/>
                        <a:pt x="1923134" y="381903"/>
                        <a:pt x="1924624" y="381510"/>
                      </a:cubicBezTo>
                      <a:cubicBezTo>
                        <a:pt x="1925084" y="381397"/>
                        <a:pt x="1925505" y="381350"/>
                        <a:pt x="1925937" y="381350"/>
                      </a:cubicBezTo>
                      <a:cubicBezTo>
                        <a:pt x="1927689" y="381350"/>
                        <a:pt x="1929339" y="382260"/>
                        <a:pt x="1930352" y="383769"/>
                      </a:cubicBezTo>
                      <a:cubicBezTo>
                        <a:pt x="1931495" y="385456"/>
                        <a:pt x="1932770" y="387097"/>
                        <a:pt x="1933980" y="388634"/>
                      </a:cubicBezTo>
                      <a:cubicBezTo>
                        <a:pt x="1938245" y="394099"/>
                        <a:pt x="1943035" y="400220"/>
                        <a:pt x="1942754" y="409051"/>
                      </a:cubicBezTo>
                      <a:cubicBezTo>
                        <a:pt x="1942744" y="409276"/>
                        <a:pt x="1942913" y="409866"/>
                        <a:pt x="1944113" y="411244"/>
                      </a:cubicBezTo>
                      <a:cubicBezTo>
                        <a:pt x="1947778" y="415416"/>
                        <a:pt x="1950647" y="420028"/>
                        <a:pt x="1952972" y="423993"/>
                      </a:cubicBezTo>
                      <a:cubicBezTo>
                        <a:pt x="1953768" y="425371"/>
                        <a:pt x="1954556" y="426731"/>
                        <a:pt x="1955324" y="428090"/>
                      </a:cubicBezTo>
                      <a:cubicBezTo>
                        <a:pt x="1956993" y="431043"/>
                        <a:pt x="1958512" y="433686"/>
                        <a:pt x="1960134" y="436217"/>
                      </a:cubicBezTo>
                      <a:lnTo>
                        <a:pt x="1962233" y="439498"/>
                      </a:lnTo>
                      <a:lnTo>
                        <a:pt x="1961549" y="438917"/>
                      </a:lnTo>
                      <a:cubicBezTo>
                        <a:pt x="1961568" y="438964"/>
                        <a:pt x="1961596" y="439020"/>
                        <a:pt x="1961615" y="439067"/>
                      </a:cubicBezTo>
                      <a:cubicBezTo>
                        <a:pt x="1961708" y="439301"/>
                        <a:pt x="1961783" y="439536"/>
                        <a:pt x="1961849" y="439779"/>
                      </a:cubicBezTo>
                      <a:lnTo>
                        <a:pt x="1961886" y="439948"/>
                      </a:lnTo>
                      <a:cubicBezTo>
                        <a:pt x="1961886" y="439967"/>
                        <a:pt x="1961896" y="439995"/>
                        <a:pt x="1961896" y="439995"/>
                      </a:cubicBezTo>
                      <a:lnTo>
                        <a:pt x="1961896" y="440014"/>
                      </a:lnTo>
                      <a:cubicBezTo>
                        <a:pt x="1961933" y="440201"/>
                        <a:pt x="1961961" y="440389"/>
                        <a:pt x="1961980" y="440585"/>
                      </a:cubicBezTo>
                      <a:lnTo>
                        <a:pt x="1961999" y="440754"/>
                      </a:lnTo>
                      <a:cubicBezTo>
                        <a:pt x="1961999" y="440810"/>
                        <a:pt x="1961999" y="440876"/>
                        <a:pt x="1961999" y="440942"/>
                      </a:cubicBezTo>
                      <a:lnTo>
                        <a:pt x="1961999" y="441204"/>
                      </a:lnTo>
                      <a:cubicBezTo>
                        <a:pt x="1961999" y="441279"/>
                        <a:pt x="1961980" y="441364"/>
                        <a:pt x="1961980" y="441438"/>
                      </a:cubicBezTo>
                      <a:cubicBezTo>
                        <a:pt x="1961971" y="441523"/>
                        <a:pt x="1961961" y="441598"/>
                        <a:pt x="1961952" y="441673"/>
                      </a:cubicBezTo>
                      <a:cubicBezTo>
                        <a:pt x="1961943" y="441738"/>
                        <a:pt x="1961924" y="441823"/>
                        <a:pt x="1961905" y="441898"/>
                      </a:cubicBezTo>
                      <a:cubicBezTo>
                        <a:pt x="1961886" y="441973"/>
                        <a:pt x="1961868" y="442057"/>
                        <a:pt x="1961840" y="442142"/>
                      </a:cubicBezTo>
                      <a:cubicBezTo>
                        <a:pt x="1961821" y="442207"/>
                        <a:pt x="1961802" y="442282"/>
                        <a:pt x="1961774" y="442357"/>
                      </a:cubicBezTo>
                      <a:cubicBezTo>
                        <a:pt x="1961746" y="442442"/>
                        <a:pt x="1961708" y="442526"/>
                        <a:pt x="1961671" y="442620"/>
                      </a:cubicBezTo>
                      <a:lnTo>
                        <a:pt x="1961586" y="442816"/>
                      </a:lnTo>
                      <a:cubicBezTo>
                        <a:pt x="1961530" y="442929"/>
                        <a:pt x="1961474" y="443041"/>
                        <a:pt x="1961408" y="443145"/>
                      </a:cubicBezTo>
                      <a:lnTo>
                        <a:pt x="1961333" y="443276"/>
                      </a:lnTo>
                      <a:cubicBezTo>
                        <a:pt x="1961230" y="443435"/>
                        <a:pt x="1961127" y="443585"/>
                        <a:pt x="1961005" y="443735"/>
                      </a:cubicBezTo>
                      <a:lnTo>
                        <a:pt x="1960921" y="443838"/>
                      </a:lnTo>
                      <a:cubicBezTo>
                        <a:pt x="1960799" y="443988"/>
                        <a:pt x="1960705" y="444091"/>
                        <a:pt x="1960602" y="444195"/>
                      </a:cubicBezTo>
                      <a:lnTo>
                        <a:pt x="1960452" y="444335"/>
                      </a:lnTo>
                      <a:cubicBezTo>
                        <a:pt x="1960330" y="444448"/>
                        <a:pt x="1960227" y="444541"/>
                        <a:pt x="1960124" y="444635"/>
                      </a:cubicBezTo>
                      <a:lnTo>
                        <a:pt x="1959946" y="444785"/>
                      </a:lnTo>
                      <a:cubicBezTo>
                        <a:pt x="1959796" y="444907"/>
                        <a:pt x="1959684" y="444991"/>
                        <a:pt x="1959562" y="445076"/>
                      </a:cubicBezTo>
                      <a:lnTo>
                        <a:pt x="1959327" y="445245"/>
                      </a:lnTo>
                      <a:cubicBezTo>
                        <a:pt x="1959196" y="445329"/>
                        <a:pt x="1959065" y="445413"/>
                        <a:pt x="1958924" y="445497"/>
                      </a:cubicBezTo>
                      <a:lnTo>
                        <a:pt x="1958662" y="445657"/>
                      </a:lnTo>
                      <a:cubicBezTo>
                        <a:pt x="1958502" y="445741"/>
                        <a:pt x="1958334" y="445835"/>
                        <a:pt x="1958165" y="445919"/>
                      </a:cubicBezTo>
                      <a:lnTo>
                        <a:pt x="1957912" y="446051"/>
                      </a:lnTo>
                      <a:cubicBezTo>
                        <a:pt x="1957659" y="446182"/>
                        <a:pt x="1957378" y="446304"/>
                        <a:pt x="1957087" y="446426"/>
                      </a:cubicBezTo>
                      <a:lnTo>
                        <a:pt x="1956946" y="446491"/>
                      </a:lnTo>
                      <a:cubicBezTo>
                        <a:pt x="1956937" y="446510"/>
                        <a:pt x="1956909" y="446538"/>
                        <a:pt x="1956890" y="446576"/>
                      </a:cubicBezTo>
                      <a:cubicBezTo>
                        <a:pt x="1956862" y="446623"/>
                        <a:pt x="1956853" y="446651"/>
                        <a:pt x="1956834" y="446688"/>
                      </a:cubicBezTo>
                      <a:cubicBezTo>
                        <a:pt x="1956806" y="446772"/>
                        <a:pt x="1956787" y="446819"/>
                        <a:pt x="1956768" y="446885"/>
                      </a:cubicBezTo>
                      <a:cubicBezTo>
                        <a:pt x="1956740" y="446969"/>
                        <a:pt x="1956721" y="447054"/>
                        <a:pt x="1956703" y="447148"/>
                      </a:cubicBezTo>
                      <a:cubicBezTo>
                        <a:pt x="1956590" y="447701"/>
                        <a:pt x="1956552" y="448507"/>
                        <a:pt x="1956590" y="449538"/>
                      </a:cubicBezTo>
                      <a:cubicBezTo>
                        <a:pt x="1956665" y="451488"/>
                        <a:pt x="1956937" y="453381"/>
                        <a:pt x="1957415" y="455172"/>
                      </a:cubicBezTo>
                      <a:cubicBezTo>
                        <a:pt x="1957537" y="455622"/>
                        <a:pt x="1957668" y="456053"/>
                        <a:pt x="1957809" y="456484"/>
                      </a:cubicBezTo>
                      <a:cubicBezTo>
                        <a:pt x="1957968" y="456953"/>
                        <a:pt x="1958109" y="457346"/>
                        <a:pt x="1958268" y="457740"/>
                      </a:cubicBezTo>
                      <a:lnTo>
                        <a:pt x="1957781" y="458106"/>
                      </a:lnTo>
                      <a:lnTo>
                        <a:pt x="1958324" y="457881"/>
                      </a:lnTo>
                      <a:cubicBezTo>
                        <a:pt x="1958474" y="458256"/>
                        <a:pt x="1958643" y="458621"/>
                        <a:pt x="1958812" y="458987"/>
                      </a:cubicBezTo>
                      <a:lnTo>
                        <a:pt x="1958887" y="459156"/>
                      </a:lnTo>
                      <a:cubicBezTo>
                        <a:pt x="1959083" y="459559"/>
                        <a:pt x="1959290" y="459971"/>
                        <a:pt x="1959515" y="460365"/>
                      </a:cubicBezTo>
                      <a:cubicBezTo>
                        <a:pt x="1960958" y="462971"/>
                        <a:pt x="1962936" y="465380"/>
                        <a:pt x="1965552" y="467733"/>
                      </a:cubicBezTo>
                      <a:cubicBezTo>
                        <a:pt x="1967323" y="469327"/>
                        <a:pt x="1968655" y="472326"/>
                        <a:pt x="1967754" y="474989"/>
                      </a:cubicBezTo>
                      <a:cubicBezTo>
                        <a:pt x="1967098" y="476910"/>
                        <a:pt x="1965411" y="478213"/>
                        <a:pt x="1963349" y="478382"/>
                      </a:cubicBezTo>
                      <a:cubicBezTo>
                        <a:pt x="1962824" y="478410"/>
                        <a:pt x="1962327" y="478401"/>
                        <a:pt x="1961868" y="478364"/>
                      </a:cubicBezTo>
                      <a:cubicBezTo>
                        <a:pt x="1961624" y="479169"/>
                        <a:pt x="1961193" y="479891"/>
                        <a:pt x="1960602" y="480520"/>
                      </a:cubicBezTo>
                      <a:cubicBezTo>
                        <a:pt x="1959496" y="481682"/>
                        <a:pt x="1957912" y="482347"/>
                        <a:pt x="1956262" y="482347"/>
                      </a:cubicBezTo>
                      <a:cubicBezTo>
                        <a:pt x="1954350" y="482347"/>
                        <a:pt x="1952653" y="481457"/>
                        <a:pt x="1951603" y="479910"/>
                      </a:cubicBezTo>
                      <a:cubicBezTo>
                        <a:pt x="1950609" y="478467"/>
                        <a:pt x="1950122" y="476685"/>
                        <a:pt x="1950159" y="474642"/>
                      </a:cubicBezTo>
                      <a:cubicBezTo>
                        <a:pt x="1950178" y="473555"/>
                        <a:pt x="1949794" y="472317"/>
                        <a:pt x="1949419" y="471108"/>
                      </a:cubicBezTo>
                      <a:cubicBezTo>
                        <a:pt x="1949287" y="470677"/>
                        <a:pt x="1949156" y="470227"/>
                        <a:pt x="1949025" y="469777"/>
                      </a:cubicBezTo>
                      <a:cubicBezTo>
                        <a:pt x="1948884" y="469289"/>
                        <a:pt x="1948772" y="468811"/>
                        <a:pt x="1948669" y="468324"/>
                      </a:cubicBezTo>
                      <a:cubicBezTo>
                        <a:pt x="1948547" y="467714"/>
                        <a:pt x="1948472" y="467236"/>
                        <a:pt x="1948434" y="466777"/>
                      </a:cubicBezTo>
                      <a:cubicBezTo>
                        <a:pt x="1948031" y="462137"/>
                        <a:pt x="1946166" y="457731"/>
                        <a:pt x="1944357" y="453475"/>
                      </a:cubicBezTo>
                      <a:cubicBezTo>
                        <a:pt x="1944029" y="452697"/>
                        <a:pt x="1943701" y="451909"/>
                        <a:pt x="1943382" y="451122"/>
                      </a:cubicBezTo>
                      <a:cubicBezTo>
                        <a:pt x="1942632" y="449275"/>
                        <a:pt x="1942051" y="447757"/>
                        <a:pt x="1941573" y="446332"/>
                      </a:cubicBezTo>
                      <a:cubicBezTo>
                        <a:pt x="1940785" y="444007"/>
                        <a:pt x="1940242" y="441898"/>
                        <a:pt x="1939913" y="439883"/>
                      </a:cubicBezTo>
                      <a:cubicBezTo>
                        <a:pt x="1938742" y="432683"/>
                        <a:pt x="1936407" y="426871"/>
                        <a:pt x="1932986" y="422569"/>
                      </a:cubicBezTo>
                      <a:cubicBezTo>
                        <a:pt x="1933024" y="424059"/>
                        <a:pt x="1933070" y="425549"/>
                        <a:pt x="1933117" y="427049"/>
                      </a:cubicBezTo>
                      <a:cubicBezTo>
                        <a:pt x="1933220" y="430293"/>
                        <a:pt x="1933886" y="432861"/>
                        <a:pt x="1935142" y="434905"/>
                      </a:cubicBezTo>
                      <a:cubicBezTo>
                        <a:pt x="1937448" y="438645"/>
                        <a:pt x="1938967" y="442732"/>
                        <a:pt x="1939641" y="447035"/>
                      </a:cubicBezTo>
                      <a:cubicBezTo>
                        <a:pt x="1939773" y="447860"/>
                        <a:pt x="1939866" y="448713"/>
                        <a:pt x="1939942" y="449566"/>
                      </a:cubicBezTo>
                      <a:cubicBezTo>
                        <a:pt x="1939942" y="449566"/>
                        <a:pt x="1939951" y="449585"/>
                        <a:pt x="1939951" y="449585"/>
                      </a:cubicBezTo>
                      <a:lnTo>
                        <a:pt x="1939951" y="449725"/>
                      </a:lnTo>
                      <a:cubicBezTo>
                        <a:pt x="1939979" y="450110"/>
                        <a:pt x="1940007" y="450531"/>
                        <a:pt x="1940026" y="450963"/>
                      </a:cubicBezTo>
                      <a:cubicBezTo>
                        <a:pt x="1940045" y="451450"/>
                        <a:pt x="1940064" y="451881"/>
                        <a:pt x="1940064" y="452303"/>
                      </a:cubicBezTo>
                      <a:cubicBezTo>
                        <a:pt x="1940129" y="458743"/>
                        <a:pt x="1938601" y="464846"/>
                        <a:pt x="1937270" y="469449"/>
                      </a:cubicBezTo>
                      <a:cubicBezTo>
                        <a:pt x="1937129" y="469955"/>
                        <a:pt x="1936923" y="470442"/>
                        <a:pt x="1936717" y="470920"/>
                      </a:cubicBezTo>
                      <a:lnTo>
                        <a:pt x="1936614" y="471164"/>
                      </a:lnTo>
                      <a:cubicBezTo>
                        <a:pt x="1936548" y="471314"/>
                        <a:pt x="1936482" y="471473"/>
                        <a:pt x="1936445" y="471576"/>
                      </a:cubicBezTo>
                      <a:cubicBezTo>
                        <a:pt x="1936220" y="481513"/>
                        <a:pt x="1932461" y="490212"/>
                        <a:pt x="1928824" y="498621"/>
                      </a:cubicBezTo>
                      <a:cubicBezTo>
                        <a:pt x="1927118" y="502539"/>
                        <a:pt x="1925487" y="506355"/>
                        <a:pt x="1924230" y="510132"/>
                      </a:cubicBezTo>
                      <a:cubicBezTo>
                        <a:pt x="1923256" y="513076"/>
                        <a:pt x="1921512" y="515326"/>
                        <a:pt x="1919965" y="517304"/>
                      </a:cubicBezTo>
                      <a:lnTo>
                        <a:pt x="1919515" y="517885"/>
                      </a:lnTo>
                      <a:cubicBezTo>
                        <a:pt x="1919103" y="518410"/>
                        <a:pt x="1918718" y="518869"/>
                        <a:pt x="1918334" y="519301"/>
                      </a:cubicBezTo>
                      <a:cubicBezTo>
                        <a:pt x="1918053" y="519619"/>
                        <a:pt x="1917753" y="519938"/>
                        <a:pt x="1917434" y="520238"/>
                      </a:cubicBezTo>
                      <a:cubicBezTo>
                        <a:pt x="1916731" y="520913"/>
                        <a:pt x="1916047" y="521466"/>
                        <a:pt x="1915325" y="521916"/>
                      </a:cubicBezTo>
                      <a:cubicBezTo>
                        <a:pt x="1913806" y="522863"/>
                        <a:pt x="1912185" y="523341"/>
                        <a:pt x="1910488" y="523341"/>
                      </a:cubicBezTo>
                      <a:lnTo>
                        <a:pt x="1910375" y="523341"/>
                      </a:lnTo>
                      <a:cubicBezTo>
                        <a:pt x="1910141" y="523341"/>
                        <a:pt x="1909925" y="523331"/>
                        <a:pt x="1909719" y="523312"/>
                      </a:cubicBezTo>
                      <a:cubicBezTo>
                        <a:pt x="1907741" y="523153"/>
                        <a:pt x="1905679" y="522366"/>
                        <a:pt x="1903223" y="520838"/>
                      </a:cubicBezTo>
                      <a:cubicBezTo>
                        <a:pt x="1903101" y="520763"/>
                        <a:pt x="1902989" y="520697"/>
                        <a:pt x="1902885" y="520650"/>
                      </a:cubicBezTo>
                      <a:cubicBezTo>
                        <a:pt x="1901901" y="523303"/>
                        <a:pt x="1900083" y="524953"/>
                        <a:pt x="1898798" y="525965"/>
                      </a:cubicBezTo>
                      <a:cubicBezTo>
                        <a:pt x="1896680" y="527615"/>
                        <a:pt x="1895480" y="529265"/>
                        <a:pt x="1895039" y="531159"/>
                      </a:cubicBezTo>
                      <a:cubicBezTo>
                        <a:pt x="1894955" y="531496"/>
                        <a:pt x="1894899" y="531862"/>
                        <a:pt x="1894870" y="532256"/>
                      </a:cubicBezTo>
                      <a:lnTo>
                        <a:pt x="1894280" y="532331"/>
                      </a:lnTo>
                      <a:lnTo>
                        <a:pt x="1894861" y="532368"/>
                      </a:lnTo>
                      <a:cubicBezTo>
                        <a:pt x="1894833" y="532724"/>
                        <a:pt x="1894833" y="533090"/>
                        <a:pt x="1894870" y="533493"/>
                      </a:cubicBezTo>
                      <a:lnTo>
                        <a:pt x="1894870" y="533596"/>
                      </a:lnTo>
                      <a:cubicBezTo>
                        <a:pt x="1894908" y="534055"/>
                        <a:pt x="1894964" y="534458"/>
                        <a:pt x="1895039" y="534852"/>
                      </a:cubicBezTo>
                      <a:lnTo>
                        <a:pt x="1895058" y="534946"/>
                      </a:lnTo>
                      <a:cubicBezTo>
                        <a:pt x="1895152" y="535424"/>
                        <a:pt x="1895255" y="535827"/>
                        <a:pt x="1895367" y="536211"/>
                      </a:cubicBezTo>
                      <a:cubicBezTo>
                        <a:pt x="1895367" y="536211"/>
                        <a:pt x="1895433" y="536277"/>
                        <a:pt x="1895433" y="536277"/>
                      </a:cubicBezTo>
                      <a:lnTo>
                        <a:pt x="1895433" y="536436"/>
                      </a:lnTo>
                      <a:cubicBezTo>
                        <a:pt x="1897551" y="543392"/>
                        <a:pt x="1893089" y="547582"/>
                        <a:pt x="1890137" y="550366"/>
                      </a:cubicBezTo>
                      <a:lnTo>
                        <a:pt x="1889724" y="550760"/>
                      </a:lnTo>
                      <a:cubicBezTo>
                        <a:pt x="1889162" y="551294"/>
                        <a:pt x="1888637" y="551801"/>
                        <a:pt x="1888168" y="552335"/>
                      </a:cubicBezTo>
                      <a:cubicBezTo>
                        <a:pt x="1886499" y="554257"/>
                        <a:pt x="1885918" y="555101"/>
                        <a:pt x="1885721" y="555476"/>
                      </a:cubicBezTo>
                      <a:cubicBezTo>
                        <a:pt x="1886265" y="556085"/>
                        <a:pt x="1887118" y="556891"/>
                        <a:pt x="1888252" y="557866"/>
                      </a:cubicBezTo>
                      <a:cubicBezTo>
                        <a:pt x="1898695" y="566790"/>
                        <a:pt x="1904638" y="575949"/>
                        <a:pt x="1906954" y="586710"/>
                      </a:cubicBezTo>
                      <a:cubicBezTo>
                        <a:pt x="1907713" y="590226"/>
                        <a:pt x="1908276" y="594725"/>
                        <a:pt x="1905801" y="598269"/>
                      </a:cubicBezTo>
                      <a:cubicBezTo>
                        <a:pt x="1904826" y="599656"/>
                        <a:pt x="1903448" y="600762"/>
                        <a:pt x="1901713" y="601578"/>
                      </a:cubicBezTo>
                      <a:cubicBezTo>
                        <a:pt x="1901273" y="601784"/>
                        <a:pt x="1900795" y="601981"/>
                        <a:pt x="1900270" y="602159"/>
                      </a:cubicBezTo>
                      <a:lnTo>
                        <a:pt x="1900167" y="602196"/>
                      </a:lnTo>
                      <a:cubicBezTo>
                        <a:pt x="1899717" y="602347"/>
                        <a:pt x="1899267" y="602478"/>
                        <a:pt x="1898817" y="602590"/>
                      </a:cubicBezTo>
                      <a:lnTo>
                        <a:pt x="1898686" y="602628"/>
                      </a:lnTo>
                      <a:cubicBezTo>
                        <a:pt x="1898245" y="602731"/>
                        <a:pt x="1897805" y="602825"/>
                        <a:pt x="1897383" y="602900"/>
                      </a:cubicBezTo>
                      <a:lnTo>
                        <a:pt x="1897270" y="602918"/>
                      </a:lnTo>
                      <a:cubicBezTo>
                        <a:pt x="1896839" y="602994"/>
                        <a:pt x="1896417" y="603059"/>
                        <a:pt x="1896014" y="603115"/>
                      </a:cubicBezTo>
                      <a:cubicBezTo>
                        <a:pt x="1894870" y="603284"/>
                        <a:pt x="1893914" y="603809"/>
                        <a:pt x="1892583" y="604540"/>
                      </a:cubicBezTo>
                      <a:cubicBezTo>
                        <a:pt x="1890577" y="605656"/>
                        <a:pt x="1889030" y="606152"/>
                        <a:pt x="1887559" y="606152"/>
                      </a:cubicBezTo>
                      <a:cubicBezTo>
                        <a:pt x="1885253" y="606152"/>
                        <a:pt x="1882281" y="605065"/>
                        <a:pt x="1881212" y="599844"/>
                      </a:cubicBezTo>
                      <a:cubicBezTo>
                        <a:pt x="1880772" y="597688"/>
                        <a:pt x="1880725" y="595335"/>
                        <a:pt x="1881053" y="592429"/>
                      </a:cubicBezTo>
                      <a:cubicBezTo>
                        <a:pt x="1881166" y="591266"/>
                        <a:pt x="1880997" y="590395"/>
                        <a:pt x="1880453" y="589420"/>
                      </a:cubicBezTo>
                      <a:lnTo>
                        <a:pt x="1880359" y="589251"/>
                      </a:lnTo>
                      <a:cubicBezTo>
                        <a:pt x="1880322" y="589176"/>
                        <a:pt x="1880284" y="589101"/>
                        <a:pt x="1880237" y="589026"/>
                      </a:cubicBezTo>
                      <a:cubicBezTo>
                        <a:pt x="1880050" y="588726"/>
                        <a:pt x="1879853" y="588464"/>
                        <a:pt x="1879609" y="588145"/>
                      </a:cubicBezTo>
                      <a:lnTo>
                        <a:pt x="1878597" y="586654"/>
                      </a:lnTo>
                      <a:cubicBezTo>
                        <a:pt x="1878531" y="586551"/>
                        <a:pt x="1878466" y="586439"/>
                        <a:pt x="1878409" y="586336"/>
                      </a:cubicBezTo>
                      <a:lnTo>
                        <a:pt x="1878363" y="586242"/>
                      </a:lnTo>
                      <a:cubicBezTo>
                        <a:pt x="1877913" y="585436"/>
                        <a:pt x="1877613" y="584657"/>
                        <a:pt x="1877425" y="583842"/>
                      </a:cubicBezTo>
                      <a:cubicBezTo>
                        <a:pt x="1877369" y="583626"/>
                        <a:pt x="1877341" y="583448"/>
                        <a:pt x="1877313" y="583261"/>
                      </a:cubicBezTo>
                      <a:cubicBezTo>
                        <a:pt x="1877285" y="583017"/>
                        <a:pt x="1877256" y="582829"/>
                        <a:pt x="1877247" y="582633"/>
                      </a:cubicBezTo>
                      <a:cubicBezTo>
                        <a:pt x="1877163" y="581227"/>
                        <a:pt x="1877453" y="579792"/>
                        <a:pt x="1878119" y="578349"/>
                      </a:cubicBezTo>
                      <a:cubicBezTo>
                        <a:pt x="1877556" y="577739"/>
                        <a:pt x="1876197" y="576849"/>
                        <a:pt x="1874857" y="576793"/>
                      </a:cubicBezTo>
                      <a:cubicBezTo>
                        <a:pt x="1874107" y="576764"/>
                        <a:pt x="1873432" y="576718"/>
                        <a:pt x="1872794" y="576661"/>
                      </a:cubicBezTo>
                      <a:lnTo>
                        <a:pt x="1872438" y="576633"/>
                      </a:lnTo>
                      <a:cubicBezTo>
                        <a:pt x="1872185" y="576605"/>
                        <a:pt x="1871932" y="576577"/>
                        <a:pt x="1871698" y="576549"/>
                      </a:cubicBezTo>
                      <a:lnTo>
                        <a:pt x="1871351" y="576502"/>
                      </a:lnTo>
                      <a:cubicBezTo>
                        <a:pt x="1871117" y="576465"/>
                        <a:pt x="1870882" y="576427"/>
                        <a:pt x="1870666" y="576390"/>
                      </a:cubicBezTo>
                      <a:lnTo>
                        <a:pt x="1870385" y="576333"/>
                      </a:lnTo>
                      <a:cubicBezTo>
                        <a:pt x="1870160" y="576286"/>
                        <a:pt x="1869935" y="576239"/>
                        <a:pt x="1869720" y="576183"/>
                      </a:cubicBezTo>
                      <a:cubicBezTo>
                        <a:pt x="1868867" y="575949"/>
                        <a:pt x="1868220" y="575677"/>
                        <a:pt x="1867657" y="575321"/>
                      </a:cubicBezTo>
                      <a:lnTo>
                        <a:pt x="1867554" y="575255"/>
                      </a:lnTo>
                      <a:cubicBezTo>
                        <a:pt x="1867385" y="575143"/>
                        <a:pt x="1867235" y="575021"/>
                        <a:pt x="1867085" y="574899"/>
                      </a:cubicBezTo>
                      <a:lnTo>
                        <a:pt x="1866954" y="574787"/>
                      </a:lnTo>
                      <a:cubicBezTo>
                        <a:pt x="1866814" y="574665"/>
                        <a:pt x="1866682" y="574524"/>
                        <a:pt x="1866551" y="574374"/>
                      </a:cubicBezTo>
                      <a:lnTo>
                        <a:pt x="1866467" y="574271"/>
                      </a:lnTo>
                      <a:cubicBezTo>
                        <a:pt x="1866326" y="574102"/>
                        <a:pt x="1866204" y="573934"/>
                        <a:pt x="1866092" y="573755"/>
                      </a:cubicBezTo>
                      <a:cubicBezTo>
                        <a:pt x="1865726" y="573165"/>
                        <a:pt x="1865445" y="572490"/>
                        <a:pt x="1865229" y="571656"/>
                      </a:cubicBezTo>
                      <a:lnTo>
                        <a:pt x="1865201" y="571562"/>
                      </a:lnTo>
                      <a:cubicBezTo>
                        <a:pt x="1865145" y="571337"/>
                        <a:pt x="1865089" y="571084"/>
                        <a:pt x="1865042" y="570831"/>
                      </a:cubicBezTo>
                      <a:lnTo>
                        <a:pt x="1865004" y="570625"/>
                      </a:lnTo>
                      <a:cubicBezTo>
                        <a:pt x="1864957" y="570371"/>
                        <a:pt x="1864920" y="570109"/>
                        <a:pt x="1864883" y="569837"/>
                      </a:cubicBezTo>
                      <a:lnTo>
                        <a:pt x="1864864" y="569687"/>
                      </a:lnTo>
                      <a:cubicBezTo>
                        <a:pt x="1864732" y="568646"/>
                        <a:pt x="1864657" y="567540"/>
                        <a:pt x="1864611" y="566228"/>
                      </a:cubicBezTo>
                      <a:cubicBezTo>
                        <a:pt x="1864583" y="565328"/>
                        <a:pt x="1864480" y="564541"/>
                        <a:pt x="1864311" y="563828"/>
                      </a:cubicBezTo>
                      <a:cubicBezTo>
                        <a:pt x="1863982" y="562469"/>
                        <a:pt x="1864208" y="561203"/>
                        <a:pt x="1864414" y="560350"/>
                      </a:cubicBezTo>
                      <a:lnTo>
                        <a:pt x="1863964" y="560135"/>
                      </a:lnTo>
                      <a:cubicBezTo>
                        <a:pt x="1862464" y="559413"/>
                        <a:pt x="1861095" y="558775"/>
                        <a:pt x="1859980" y="559057"/>
                      </a:cubicBezTo>
                      <a:cubicBezTo>
                        <a:pt x="1858499" y="559385"/>
                        <a:pt x="1856961" y="559760"/>
                        <a:pt x="1855630" y="560285"/>
                      </a:cubicBezTo>
                      <a:cubicBezTo>
                        <a:pt x="1855255" y="560444"/>
                        <a:pt x="1854890" y="560603"/>
                        <a:pt x="1854552" y="560782"/>
                      </a:cubicBezTo>
                      <a:cubicBezTo>
                        <a:pt x="1854158" y="560988"/>
                        <a:pt x="1853858" y="561185"/>
                        <a:pt x="1853577" y="561381"/>
                      </a:cubicBezTo>
                      <a:cubicBezTo>
                        <a:pt x="1853230" y="561635"/>
                        <a:pt x="1852968" y="561869"/>
                        <a:pt x="1852724" y="562113"/>
                      </a:cubicBezTo>
                      <a:cubicBezTo>
                        <a:pt x="1852415" y="562422"/>
                        <a:pt x="1852190" y="562703"/>
                        <a:pt x="1851984" y="563013"/>
                      </a:cubicBezTo>
                      <a:cubicBezTo>
                        <a:pt x="1851946" y="563059"/>
                        <a:pt x="1851918" y="563106"/>
                        <a:pt x="1851881" y="563144"/>
                      </a:cubicBezTo>
                      <a:cubicBezTo>
                        <a:pt x="1851862" y="563163"/>
                        <a:pt x="1851843" y="563191"/>
                        <a:pt x="1851824" y="563219"/>
                      </a:cubicBezTo>
                      <a:cubicBezTo>
                        <a:pt x="1851740" y="563360"/>
                        <a:pt x="1851646" y="563491"/>
                        <a:pt x="1851553" y="563622"/>
                      </a:cubicBezTo>
                      <a:lnTo>
                        <a:pt x="1851421" y="563809"/>
                      </a:lnTo>
                      <a:cubicBezTo>
                        <a:pt x="1851177" y="564175"/>
                        <a:pt x="1850915" y="564522"/>
                        <a:pt x="1850652" y="564850"/>
                      </a:cubicBezTo>
                      <a:cubicBezTo>
                        <a:pt x="1850353" y="565206"/>
                        <a:pt x="1850099" y="565497"/>
                        <a:pt x="1849828" y="565769"/>
                      </a:cubicBezTo>
                      <a:cubicBezTo>
                        <a:pt x="1849781" y="565816"/>
                        <a:pt x="1849734" y="565862"/>
                        <a:pt x="1849678" y="565909"/>
                      </a:cubicBezTo>
                      <a:lnTo>
                        <a:pt x="1849593" y="565984"/>
                      </a:lnTo>
                      <a:cubicBezTo>
                        <a:pt x="1849331" y="566237"/>
                        <a:pt x="1849124" y="566425"/>
                        <a:pt x="1848918" y="566593"/>
                      </a:cubicBezTo>
                      <a:cubicBezTo>
                        <a:pt x="1848590" y="566856"/>
                        <a:pt x="1848244" y="567109"/>
                        <a:pt x="1847906" y="567325"/>
                      </a:cubicBezTo>
                      <a:cubicBezTo>
                        <a:pt x="1847643" y="567493"/>
                        <a:pt x="1847390" y="567625"/>
                        <a:pt x="1847128" y="567747"/>
                      </a:cubicBezTo>
                      <a:cubicBezTo>
                        <a:pt x="1846106" y="568215"/>
                        <a:pt x="1845019" y="568384"/>
                        <a:pt x="1844006" y="568243"/>
                      </a:cubicBezTo>
                      <a:cubicBezTo>
                        <a:pt x="1843753" y="568206"/>
                        <a:pt x="1843538" y="568159"/>
                        <a:pt x="1843322" y="568103"/>
                      </a:cubicBezTo>
                      <a:cubicBezTo>
                        <a:pt x="1842197" y="567793"/>
                        <a:pt x="1841250" y="567137"/>
                        <a:pt x="1840575" y="566200"/>
                      </a:cubicBezTo>
                      <a:cubicBezTo>
                        <a:pt x="1839582" y="564803"/>
                        <a:pt x="1839357" y="563003"/>
                        <a:pt x="1839947" y="561250"/>
                      </a:cubicBezTo>
                      <a:cubicBezTo>
                        <a:pt x="1839957" y="561213"/>
                        <a:pt x="1839975" y="561175"/>
                        <a:pt x="1839985" y="561138"/>
                      </a:cubicBezTo>
                      <a:cubicBezTo>
                        <a:pt x="1838176" y="557388"/>
                        <a:pt x="1838523" y="553141"/>
                        <a:pt x="1840960" y="549448"/>
                      </a:cubicBezTo>
                      <a:cubicBezTo>
                        <a:pt x="1840969" y="549420"/>
                        <a:pt x="1840988" y="549391"/>
                        <a:pt x="1841007" y="549363"/>
                      </a:cubicBezTo>
                      <a:cubicBezTo>
                        <a:pt x="1840997" y="549363"/>
                        <a:pt x="1840997" y="549363"/>
                        <a:pt x="1840997" y="549363"/>
                      </a:cubicBezTo>
                      <a:cubicBezTo>
                        <a:pt x="1840716" y="549166"/>
                        <a:pt x="1840360" y="548951"/>
                        <a:pt x="1839957" y="548726"/>
                      </a:cubicBezTo>
                      <a:cubicBezTo>
                        <a:pt x="1839844" y="548679"/>
                        <a:pt x="1839741" y="548641"/>
                        <a:pt x="1839647" y="548604"/>
                      </a:cubicBezTo>
                      <a:cubicBezTo>
                        <a:pt x="1838691" y="552260"/>
                        <a:pt x="1836273" y="554698"/>
                        <a:pt x="1834304" y="556666"/>
                      </a:cubicBezTo>
                      <a:cubicBezTo>
                        <a:pt x="1832110" y="558897"/>
                        <a:pt x="1830864" y="560257"/>
                        <a:pt x="1830826" y="562319"/>
                      </a:cubicBezTo>
                      <a:cubicBezTo>
                        <a:pt x="1830779" y="564137"/>
                        <a:pt x="1829907" y="567231"/>
                        <a:pt x="1824649" y="567643"/>
                      </a:cubicBezTo>
                      <a:cubicBezTo>
                        <a:pt x="1824367" y="567653"/>
                        <a:pt x="1824133" y="567662"/>
                        <a:pt x="1823955" y="567709"/>
                      </a:cubicBezTo>
                      <a:cubicBezTo>
                        <a:pt x="1823374" y="567840"/>
                        <a:pt x="1822989" y="567990"/>
                        <a:pt x="1822755" y="568103"/>
                      </a:cubicBezTo>
                      <a:cubicBezTo>
                        <a:pt x="1822849" y="568281"/>
                        <a:pt x="1822989" y="568506"/>
                        <a:pt x="1823196" y="568787"/>
                      </a:cubicBezTo>
                      <a:lnTo>
                        <a:pt x="1823261" y="568871"/>
                      </a:lnTo>
                      <a:cubicBezTo>
                        <a:pt x="1823720" y="569490"/>
                        <a:pt x="1825136" y="571384"/>
                        <a:pt x="1825614" y="571543"/>
                      </a:cubicBezTo>
                      <a:cubicBezTo>
                        <a:pt x="1829504" y="572574"/>
                        <a:pt x="1831389" y="574918"/>
                        <a:pt x="1832682" y="577458"/>
                      </a:cubicBezTo>
                      <a:cubicBezTo>
                        <a:pt x="1834838" y="574234"/>
                        <a:pt x="1837491" y="572406"/>
                        <a:pt x="1840594" y="572012"/>
                      </a:cubicBezTo>
                      <a:cubicBezTo>
                        <a:pt x="1841466" y="571909"/>
                        <a:pt x="1842066" y="571909"/>
                        <a:pt x="1842750" y="571965"/>
                      </a:cubicBezTo>
                      <a:lnTo>
                        <a:pt x="1842881" y="571984"/>
                      </a:lnTo>
                      <a:cubicBezTo>
                        <a:pt x="1843200" y="572012"/>
                        <a:pt x="1843444" y="572049"/>
                        <a:pt x="1843688" y="572087"/>
                      </a:cubicBezTo>
                      <a:lnTo>
                        <a:pt x="1843875" y="572124"/>
                      </a:lnTo>
                      <a:cubicBezTo>
                        <a:pt x="1844137" y="572171"/>
                        <a:pt x="1844409" y="572227"/>
                        <a:pt x="1844681" y="572293"/>
                      </a:cubicBezTo>
                      <a:lnTo>
                        <a:pt x="1844794" y="572321"/>
                      </a:lnTo>
                      <a:cubicBezTo>
                        <a:pt x="1845103" y="572396"/>
                        <a:pt x="1845422" y="572490"/>
                        <a:pt x="1845740" y="572593"/>
                      </a:cubicBezTo>
                      <a:cubicBezTo>
                        <a:pt x="1846640" y="572884"/>
                        <a:pt x="1847578" y="573277"/>
                        <a:pt x="1848515" y="573755"/>
                      </a:cubicBezTo>
                      <a:cubicBezTo>
                        <a:pt x="1848965" y="573727"/>
                        <a:pt x="1849349" y="573680"/>
                        <a:pt x="1849734" y="573633"/>
                      </a:cubicBezTo>
                      <a:lnTo>
                        <a:pt x="1850062" y="573596"/>
                      </a:lnTo>
                      <a:cubicBezTo>
                        <a:pt x="1850718" y="573530"/>
                        <a:pt x="1851393" y="573465"/>
                        <a:pt x="1852087" y="573465"/>
                      </a:cubicBezTo>
                      <a:lnTo>
                        <a:pt x="1852424" y="573465"/>
                      </a:lnTo>
                      <a:cubicBezTo>
                        <a:pt x="1856605" y="573633"/>
                        <a:pt x="1859211" y="576315"/>
                        <a:pt x="1859089" y="580308"/>
                      </a:cubicBezTo>
                      <a:cubicBezTo>
                        <a:pt x="1859043" y="582052"/>
                        <a:pt x="1858892" y="587357"/>
                        <a:pt x="1852687" y="587704"/>
                      </a:cubicBezTo>
                      <a:cubicBezTo>
                        <a:pt x="1848168" y="587957"/>
                        <a:pt x="1846144" y="590835"/>
                        <a:pt x="1842956" y="595906"/>
                      </a:cubicBezTo>
                      <a:lnTo>
                        <a:pt x="1842544" y="596544"/>
                      </a:lnTo>
                      <a:cubicBezTo>
                        <a:pt x="1842047" y="597313"/>
                        <a:pt x="1841569" y="598072"/>
                        <a:pt x="1841063" y="598794"/>
                      </a:cubicBezTo>
                      <a:cubicBezTo>
                        <a:pt x="1840660" y="599394"/>
                        <a:pt x="1840528" y="599928"/>
                        <a:pt x="1840669" y="600444"/>
                      </a:cubicBezTo>
                      <a:cubicBezTo>
                        <a:pt x="1840847" y="601100"/>
                        <a:pt x="1841494" y="601756"/>
                        <a:pt x="1842394" y="602196"/>
                      </a:cubicBezTo>
                      <a:cubicBezTo>
                        <a:pt x="1847643" y="604690"/>
                        <a:pt x="1850896" y="608271"/>
                        <a:pt x="1852940" y="613793"/>
                      </a:cubicBezTo>
                      <a:lnTo>
                        <a:pt x="1853146" y="614392"/>
                      </a:lnTo>
                      <a:cubicBezTo>
                        <a:pt x="1853999" y="616698"/>
                        <a:pt x="1854871" y="619042"/>
                        <a:pt x="1856502" y="619745"/>
                      </a:cubicBezTo>
                      <a:cubicBezTo>
                        <a:pt x="1862417" y="622342"/>
                        <a:pt x="1862736" y="627385"/>
                        <a:pt x="1862951" y="630722"/>
                      </a:cubicBezTo>
                      <a:lnTo>
                        <a:pt x="1863148" y="632935"/>
                      </a:lnTo>
                      <a:cubicBezTo>
                        <a:pt x="1863420" y="635700"/>
                        <a:pt x="1863626" y="637762"/>
                        <a:pt x="1862061" y="640237"/>
                      </a:cubicBezTo>
                      <a:cubicBezTo>
                        <a:pt x="1864198" y="641362"/>
                        <a:pt x="1866720" y="643321"/>
                        <a:pt x="1866936" y="647314"/>
                      </a:cubicBezTo>
                      <a:cubicBezTo>
                        <a:pt x="1867226" y="652573"/>
                        <a:pt x="1867057" y="657964"/>
                        <a:pt x="1863964" y="661676"/>
                      </a:cubicBezTo>
                      <a:cubicBezTo>
                        <a:pt x="1863298" y="662463"/>
                        <a:pt x="1862867" y="663597"/>
                        <a:pt x="1862567" y="664497"/>
                      </a:cubicBezTo>
                      <a:cubicBezTo>
                        <a:pt x="1862398" y="665013"/>
                        <a:pt x="1862239" y="665547"/>
                        <a:pt x="1862080" y="666091"/>
                      </a:cubicBezTo>
                      <a:lnTo>
                        <a:pt x="1862080" y="666250"/>
                      </a:lnTo>
                      <a:lnTo>
                        <a:pt x="1862014" y="666316"/>
                      </a:lnTo>
                      <a:cubicBezTo>
                        <a:pt x="1861742" y="667244"/>
                        <a:pt x="1861405" y="668369"/>
                        <a:pt x="1860955" y="669475"/>
                      </a:cubicBezTo>
                      <a:cubicBezTo>
                        <a:pt x="1859914" y="672062"/>
                        <a:pt x="1858527" y="673909"/>
                        <a:pt x="1856605" y="675259"/>
                      </a:cubicBezTo>
                      <a:cubicBezTo>
                        <a:pt x="1856624" y="675540"/>
                        <a:pt x="1856624" y="675812"/>
                        <a:pt x="1856605" y="676065"/>
                      </a:cubicBezTo>
                      <a:cubicBezTo>
                        <a:pt x="1856043" y="686827"/>
                        <a:pt x="1849200" y="693904"/>
                        <a:pt x="1843162" y="700157"/>
                      </a:cubicBezTo>
                      <a:lnTo>
                        <a:pt x="1842741" y="700597"/>
                      </a:lnTo>
                      <a:cubicBezTo>
                        <a:pt x="1840097" y="703344"/>
                        <a:pt x="1837229" y="705594"/>
                        <a:pt x="1834210" y="707290"/>
                      </a:cubicBezTo>
                      <a:lnTo>
                        <a:pt x="1834098" y="707356"/>
                      </a:lnTo>
                      <a:cubicBezTo>
                        <a:pt x="1833376" y="707759"/>
                        <a:pt x="1832701" y="708106"/>
                        <a:pt x="1832045" y="708406"/>
                      </a:cubicBezTo>
                      <a:cubicBezTo>
                        <a:pt x="1827986" y="710300"/>
                        <a:pt x="1823636" y="711265"/>
                        <a:pt x="1819108" y="711265"/>
                      </a:cubicBezTo>
                      <a:cubicBezTo>
                        <a:pt x="1818686" y="711265"/>
                        <a:pt x="1818265" y="711246"/>
                        <a:pt x="1817833" y="711227"/>
                      </a:cubicBezTo>
                      <a:cubicBezTo>
                        <a:pt x="1816202" y="713093"/>
                        <a:pt x="1814234" y="714658"/>
                        <a:pt x="1811843" y="715990"/>
                      </a:cubicBezTo>
                      <a:cubicBezTo>
                        <a:pt x="1810597" y="716683"/>
                        <a:pt x="1809247" y="717321"/>
                        <a:pt x="1807700" y="717930"/>
                      </a:cubicBezTo>
                      <a:lnTo>
                        <a:pt x="1807597" y="717967"/>
                      </a:lnTo>
                      <a:cubicBezTo>
                        <a:pt x="1805928" y="718624"/>
                        <a:pt x="1804278" y="719158"/>
                        <a:pt x="1802685" y="719683"/>
                      </a:cubicBezTo>
                      <a:cubicBezTo>
                        <a:pt x="1801804" y="719964"/>
                        <a:pt x="1800923" y="720255"/>
                        <a:pt x="1800051" y="720555"/>
                      </a:cubicBezTo>
                      <a:cubicBezTo>
                        <a:pt x="1800163" y="721173"/>
                        <a:pt x="1800257" y="721942"/>
                        <a:pt x="1800163" y="722767"/>
                      </a:cubicBezTo>
                      <a:cubicBezTo>
                        <a:pt x="1800313" y="722823"/>
                        <a:pt x="1800463" y="722879"/>
                        <a:pt x="1800613" y="722945"/>
                      </a:cubicBezTo>
                      <a:cubicBezTo>
                        <a:pt x="1804326" y="724567"/>
                        <a:pt x="1805619" y="729891"/>
                        <a:pt x="1804260" y="733388"/>
                      </a:cubicBezTo>
                      <a:cubicBezTo>
                        <a:pt x="1804063" y="733885"/>
                        <a:pt x="1803828" y="734400"/>
                        <a:pt x="1803538" y="734963"/>
                      </a:cubicBezTo>
                      <a:cubicBezTo>
                        <a:pt x="1802975" y="736041"/>
                        <a:pt x="1802282" y="737081"/>
                        <a:pt x="1801476" y="738075"/>
                      </a:cubicBezTo>
                      <a:cubicBezTo>
                        <a:pt x="1801223" y="738375"/>
                        <a:pt x="1800998" y="738647"/>
                        <a:pt x="1800763" y="738900"/>
                      </a:cubicBezTo>
                      <a:lnTo>
                        <a:pt x="1800604" y="739069"/>
                      </a:lnTo>
                      <a:cubicBezTo>
                        <a:pt x="1798101" y="741731"/>
                        <a:pt x="1795223" y="743306"/>
                        <a:pt x="1792486" y="743512"/>
                      </a:cubicBezTo>
                      <a:cubicBezTo>
                        <a:pt x="1792252" y="743540"/>
                        <a:pt x="1791979" y="743550"/>
                        <a:pt x="1791736" y="743550"/>
                      </a:cubicBezTo>
                      <a:cubicBezTo>
                        <a:pt x="1786477" y="743550"/>
                        <a:pt x="1782296" y="739603"/>
                        <a:pt x="1782005" y="734372"/>
                      </a:cubicBezTo>
                      <a:cubicBezTo>
                        <a:pt x="1781865" y="732197"/>
                        <a:pt x="1782765" y="729920"/>
                        <a:pt x="1784602" y="727792"/>
                      </a:cubicBezTo>
                      <a:lnTo>
                        <a:pt x="1784677" y="727698"/>
                      </a:lnTo>
                      <a:cubicBezTo>
                        <a:pt x="1784724" y="727642"/>
                        <a:pt x="1784771" y="727585"/>
                        <a:pt x="1784818" y="727529"/>
                      </a:cubicBezTo>
                      <a:cubicBezTo>
                        <a:pt x="1785099" y="727211"/>
                        <a:pt x="1785399" y="726910"/>
                        <a:pt x="1785708" y="726620"/>
                      </a:cubicBezTo>
                      <a:cubicBezTo>
                        <a:pt x="1785905" y="726432"/>
                        <a:pt x="1786102" y="726264"/>
                        <a:pt x="1786308" y="726095"/>
                      </a:cubicBezTo>
                      <a:lnTo>
                        <a:pt x="1786458" y="725964"/>
                      </a:lnTo>
                      <a:cubicBezTo>
                        <a:pt x="1786524" y="725908"/>
                        <a:pt x="1786580" y="725851"/>
                        <a:pt x="1786646" y="725804"/>
                      </a:cubicBezTo>
                      <a:cubicBezTo>
                        <a:pt x="1786936" y="725561"/>
                        <a:pt x="1787246" y="725336"/>
                        <a:pt x="1787564" y="725111"/>
                      </a:cubicBezTo>
                      <a:cubicBezTo>
                        <a:pt x="1787921" y="724867"/>
                        <a:pt x="1788239" y="724661"/>
                        <a:pt x="1788558" y="724464"/>
                      </a:cubicBezTo>
                      <a:cubicBezTo>
                        <a:pt x="1788136" y="723742"/>
                        <a:pt x="1787883" y="722945"/>
                        <a:pt x="1787827" y="722111"/>
                      </a:cubicBezTo>
                      <a:cubicBezTo>
                        <a:pt x="1787771" y="721005"/>
                        <a:pt x="1787686" y="719355"/>
                        <a:pt x="1784443" y="719355"/>
                      </a:cubicBezTo>
                      <a:lnTo>
                        <a:pt x="1784058" y="719374"/>
                      </a:lnTo>
                      <a:cubicBezTo>
                        <a:pt x="1783065" y="719411"/>
                        <a:pt x="1782052" y="719589"/>
                        <a:pt x="1781040" y="719880"/>
                      </a:cubicBezTo>
                      <a:cubicBezTo>
                        <a:pt x="1779362" y="720367"/>
                        <a:pt x="1777731" y="721211"/>
                        <a:pt x="1776325" y="722317"/>
                      </a:cubicBezTo>
                      <a:cubicBezTo>
                        <a:pt x="1775453" y="723001"/>
                        <a:pt x="1774694" y="723761"/>
                        <a:pt x="1774056" y="724567"/>
                      </a:cubicBezTo>
                      <a:cubicBezTo>
                        <a:pt x="1772238" y="726864"/>
                        <a:pt x="1770906" y="729010"/>
                        <a:pt x="1770194" y="730763"/>
                      </a:cubicBezTo>
                      <a:cubicBezTo>
                        <a:pt x="1769200" y="733191"/>
                        <a:pt x="1769444" y="734841"/>
                        <a:pt x="1771094" y="736866"/>
                      </a:cubicBezTo>
                      <a:cubicBezTo>
                        <a:pt x="1773728" y="740081"/>
                        <a:pt x="1776709" y="743728"/>
                        <a:pt x="1780159" y="746906"/>
                      </a:cubicBezTo>
                      <a:cubicBezTo>
                        <a:pt x="1780759" y="747449"/>
                        <a:pt x="1781396" y="748012"/>
                        <a:pt x="1782137" y="748621"/>
                      </a:cubicBezTo>
                      <a:lnTo>
                        <a:pt x="1782230" y="748696"/>
                      </a:lnTo>
                      <a:cubicBezTo>
                        <a:pt x="1782484" y="748902"/>
                        <a:pt x="1782746" y="749118"/>
                        <a:pt x="1783008" y="749324"/>
                      </a:cubicBezTo>
                      <a:cubicBezTo>
                        <a:pt x="1783243" y="749502"/>
                        <a:pt x="1783477" y="749680"/>
                        <a:pt x="1783712" y="749859"/>
                      </a:cubicBezTo>
                      <a:cubicBezTo>
                        <a:pt x="1784180" y="750205"/>
                        <a:pt x="1784799" y="750665"/>
                        <a:pt x="1785446" y="751086"/>
                      </a:cubicBezTo>
                      <a:lnTo>
                        <a:pt x="1785521" y="751133"/>
                      </a:lnTo>
                      <a:cubicBezTo>
                        <a:pt x="1785633" y="751208"/>
                        <a:pt x="1785736" y="751293"/>
                        <a:pt x="1785849" y="751368"/>
                      </a:cubicBezTo>
                      <a:lnTo>
                        <a:pt x="1786018" y="751490"/>
                      </a:lnTo>
                      <a:cubicBezTo>
                        <a:pt x="1793208" y="756448"/>
                        <a:pt x="1795410" y="764566"/>
                        <a:pt x="1796901" y="771785"/>
                      </a:cubicBezTo>
                      <a:lnTo>
                        <a:pt x="1796929" y="771897"/>
                      </a:lnTo>
                      <a:cubicBezTo>
                        <a:pt x="1797061" y="772525"/>
                        <a:pt x="1797191" y="773144"/>
                        <a:pt x="1797332" y="773762"/>
                      </a:cubicBezTo>
                      <a:cubicBezTo>
                        <a:pt x="1797698" y="775319"/>
                        <a:pt x="1798148" y="777240"/>
                        <a:pt x="1798335" y="779265"/>
                      </a:cubicBezTo>
                      <a:cubicBezTo>
                        <a:pt x="1798335" y="779265"/>
                        <a:pt x="1798354" y="779284"/>
                        <a:pt x="1798354" y="779284"/>
                      </a:cubicBezTo>
                      <a:lnTo>
                        <a:pt x="1798354" y="779528"/>
                      </a:lnTo>
                      <a:cubicBezTo>
                        <a:pt x="1798373" y="779743"/>
                        <a:pt x="1798391" y="780006"/>
                        <a:pt x="1798401" y="780278"/>
                      </a:cubicBezTo>
                      <a:cubicBezTo>
                        <a:pt x="1798420" y="780577"/>
                        <a:pt x="1798420" y="780840"/>
                        <a:pt x="1798420" y="781102"/>
                      </a:cubicBezTo>
                      <a:cubicBezTo>
                        <a:pt x="1798420" y="781431"/>
                        <a:pt x="1798410" y="781684"/>
                        <a:pt x="1798401" y="781937"/>
                      </a:cubicBezTo>
                      <a:lnTo>
                        <a:pt x="1798401" y="782059"/>
                      </a:lnTo>
                      <a:cubicBezTo>
                        <a:pt x="1798391" y="782312"/>
                        <a:pt x="1798373" y="782556"/>
                        <a:pt x="1798354" y="782809"/>
                      </a:cubicBezTo>
                      <a:cubicBezTo>
                        <a:pt x="1798354" y="782809"/>
                        <a:pt x="1798345" y="782809"/>
                        <a:pt x="1798345" y="782809"/>
                      </a:cubicBezTo>
                      <a:lnTo>
                        <a:pt x="1798345" y="782940"/>
                      </a:lnTo>
                      <a:cubicBezTo>
                        <a:pt x="1798317" y="783193"/>
                        <a:pt x="1798288" y="783455"/>
                        <a:pt x="1798251" y="783718"/>
                      </a:cubicBezTo>
                      <a:lnTo>
                        <a:pt x="1798232" y="783840"/>
                      </a:lnTo>
                      <a:cubicBezTo>
                        <a:pt x="1798195" y="784130"/>
                        <a:pt x="1798138" y="784430"/>
                        <a:pt x="1798082" y="784730"/>
                      </a:cubicBezTo>
                      <a:cubicBezTo>
                        <a:pt x="1797942" y="785396"/>
                        <a:pt x="1797782" y="786033"/>
                        <a:pt x="1797585" y="786652"/>
                      </a:cubicBezTo>
                      <a:cubicBezTo>
                        <a:pt x="1797323" y="787486"/>
                        <a:pt x="1797042" y="788283"/>
                        <a:pt x="1796751" y="789033"/>
                      </a:cubicBezTo>
                      <a:lnTo>
                        <a:pt x="1796704" y="789145"/>
                      </a:lnTo>
                      <a:cubicBezTo>
                        <a:pt x="1796620" y="789380"/>
                        <a:pt x="1796517" y="789614"/>
                        <a:pt x="1796423" y="789849"/>
                      </a:cubicBezTo>
                      <a:lnTo>
                        <a:pt x="1796348" y="790036"/>
                      </a:lnTo>
                      <a:cubicBezTo>
                        <a:pt x="1796245" y="790261"/>
                        <a:pt x="1796151" y="790486"/>
                        <a:pt x="1796048" y="790711"/>
                      </a:cubicBezTo>
                      <a:lnTo>
                        <a:pt x="1795954" y="790908"/>
                      </a:lnTo>
                      <a:cubicBezTo>
                        <a:pt x="1795851" y="791142"/>
                        <a:pt x="1795739" y="791367"/>
                        <a:pt x="1795626" y="791592"/>
                      </a:cubicBezTo>
                      <a:lnTo>
                        <a:pt x="1795570" y="791705"/>
                      </a:lnTo>
                      <a:cubicBezTo>
                        <a:pt x="1795429" y="791995"/>
                        <a:pt x="1795298" y="792230"/>
                        <a:pt x="1795167" y="792464"/>
                      </a:cubicBezTo>
                      <a:cubicBezTo>
                        <a:pt x="1794511" y="793626"/>
                        <a:pt x="1793798" y="794639"/>
                        <a:pt x="1793029" y="795529"/>
                      </a:cubicBezTo>
                      <a:lnTo>
                        <a:pt x="1792926" y="795651"/>
                      </a:lnTo>
                      <a:cubicBezTo>
                        <a:pt x="1792748" y="795839"/>
                        <a:pt x="1792570" y="796026"/>
                        <a:pt x="1792392" y="796214"/>
                      </a:cubicBezTo>
                      <a:lnTo>
                        <a:pt x="1792195" y="796410"/>
                      </a:lnTo>
                      <a:cubicBezTo>
                        <a:pt x="1792017" y="796579"/>
                        <a:pt x="1791839" y="796748"/>
                        <a:pt x="1791651" y="796917"/>
                      </a:cubicBezTo>
                      <a:lnTo>
                        <a:pt x="1791417" y="797123"/>
                      </a:lnTo>
                      <a:cubicBezTo>
                        <a:pt x="1791230" y="797273"/>
                        <a:pt x="1791042" y="797432"/>
                        <a:pt x="1790845" y="797582"/>
                      </a:cubicBezTo>
                      <a:cubicBezTo>
                        <a:pt x="1790752" y="797657"/>
                        <a:pt x="1790658" y="797723"/>
                        <a:pt x="1790564" y="797789"/>
                      </a:cubicBezTo>
                      <a:cubicBezTo>
                        <a:pt x="1790377" y="797929"/>
                        <a:pt x="1790170" y="798070"/>
                        <a:pt x="1789964" y="798210"/>
                      </a:cubicBezTo>
                      <a:lnTo>
                        <a:pt x="1789664" y="798398"/>
                      </a:lnTo>
                      <a:cubicBezTo>
                        <a:pt x="1789449" y="798529"/>
                        <a:pt x="1789233" y="798660"/>
                        <a:pt x="1789008" y="798782"/>
                      </a:cubicBezTo>
                      <a:lnTo>
                        <a:pt x="1787367" y="799673"/>
                      </a:lnTo>
                      <a:lnTo>
                        <a:pt x="1787443" y="799523"/>
                      </a:lnTo>
                      <a:cubicBezTo>
                        <a:pt x="1787264" y="799598"/>
                        <a:pt x="1787086" y="799663"/>
                        <a:pt x="1786899" y="799729"/>
                      </a:cubicBezTo>
                      <a:cubicBezTo>
                        <a:pt x="1782755" y="801191"/>
                        <a:pt x="1779681" y="804172"/>
                        <a:pt x="1776419" y="807331"/>
                      </a:cubicBezTo>
                      <a:cubicBezTo>
                        <a:pt x="1775378" y="808344"/>
                        <a:pt x="1774262" y="809422"/>
                        <a:pt x="1773100" y="810463"/>
                      </a:cubicBezTo>
                      <a:cubicBezTo>
                        <a:pt x="1772959" y="810584"/>
                        <a:pt x="1772810" y="810772"/>
                        <a:pt x="1772688" y="810940"/>
                      </a:cubicBezTo>
                      <a:cubicBezTo>
                        <a:pt x="1771806" y="811990"/>
                        <a:pt x="1770232" y="813865"/>
                        <a:pt x="1767522" y="813865"/>
                      </a:cubicBezTo>
                      <a:cubicBezTo>
                        <a:pt x="1766838" y="813865"/>
                        <a:pt x="1766173" y="813743"/>
                        <a:pt x="1765526" y="813509"/>
                      </a:cubicBezTo>
                      <a:cubicBezTo>
                        <a:pt x="1763801" y="812881"/>
                        <a:pt x="1762488" y="811700"/>
                        <a:pt x="1761738" y="810087"/>
                      </a:cubicBezTo>
                      <a:cubicBezTo>
                        <a:pt x="1760895" y="808259"/>
                        <a:pt x="1760857" y="805982"/>
                        <a:pt x="1761635" y="803826"/>
                      </a:cubicBezTo>
                      <a:cubicBezTo>
                        <a:pt x="1761907" y="803113"/>
                        <a:pt x="1761926" y="802701"/>
                        <a:pt x="1761926" y="802541"/>
                      </a:cubicBezTo>
                      <a:cubicBezTo>
                        <a:pt x="1761786" y="802448"/>
                        <a:pt x="1761298" y="802176"/>
                        <a:pt x="1760154" y="801998"/>
                      </a:cubicBezTo>
                      <a:cubicBezTo>
                        <a:pt x="1754099" y="801041"/>
                        <a:pt x="1750855" y="797057"/>
                        <a:pt x="1748240" y="792895"/>
                      </a:cubicBezTo>
                      <a:cubicBezTo>
                        <a:pt x="1745784" y="788977"/>
                        <a:pt x="1743656" y="786680"/>
                        <a:pt x="1740009" y="786596"/>
                      </a:cubicBezTo>
                      <a:cubicBezTo>
                        <a:pt x="1737656" y="786521"/>
                        <a:pt x="1735772" y="785649"/>
                        <a:pt x="1734403" y="783990"/>
                      </a:cubicBezTo>
                      <a:cubicBezTo>
                        <a:pt x="1733916" y="786230"/>
                        <a:pt x="1733213" y="788339"/>
                        <a:pt x="1732538" y="790402"/>
                      </a:cubicBezTo>
                      <a:lnTo>
                        <a:pt x="1732510" y="790496"/>
                      </a:lnTo>
                      <a:cubicBezTo>
                        <a:pt x="1731751" y="792801"/>
                        <a:pt x="1731038" y="794976"/>
                        <a:pt x="1730691" y="797151"/>
                      </a:cubicBezTo>
                      <a:lnTo>
                        <a:pt x="1730635" y="797488"/>
                      </a:lnTo>
                      <a:cubicBezTo>
                        <a:pt x="1730045" y="801182"/>
                        <a:pt x="1729979" y="802213"/>
                        <a:pt x="1732125" y="803760"/>
                      </a:cubicBezTo>
                      <a:cubicBezTo>
                        <a:pt x="1735388" y="806104"/>
                        <a:pt x="1739034" y="810640"/>
                        <a:pt x="1739475" y="816377"/>
                      </a:cubicBezTo>
                      <a:cubicBezTo>
                        <a:pt x="1739634" y="818290"/>
                        <a:pt x="1740422" y="819274"/>
                        <a:pt x="1742493" y="820146"/>
                      </a:cubicBezTo>
                      <a:cubicBezTo>
                        <a:pt x="1745521" y="821421"/>
                        <a:pt x="1747996" y="823399"/>
                        <a:pt x="1750180" y="825142"/>
                      </a:cubicBezTo>
                      <a:lnTo>
                        <a:pt x="1751680" y="826314"/>
                      </a:lnTo>
                      <a:cubicBezTo>
                        <a:pt x="1756911" y="830355"/>
                        <a:pt x="1762038" y="835670"/>
                        <a:pt x="1760426" y="844500"/>
                      </a:cubicBezTo>
                      <a:cubicBezTo>
                        <a:pt x="1759939" y="847181"/>
                        <a:pt x="1760604" y="849421"/>
                        <a:pt x="1762395" y="851174"/>
                      </a:cubicBezTo>
                      <a:cubicBezTo>
                        <a:pt x="1762938" y="851709"/>
                        <a:pt x="1763435" y="852337"/>
                        <a:pt x="1763913" y="853087"/>
                      </a:cubicBezTo>
                      <a:cubicBezTo>
                        <a:pt x="1764204" y="853546"/>
                        <a:pt x="1764429" y="853959"/>
                        <a:pt x="1764645" y="854380"/>
                      </a:cubicBezTo>
                      <a:lnTo>
                        <a:pt x="1764691" y="854484"/>
                      </a:lnTo>
                      <a:cubicBezTo>
                        <a:pt x="1765057" y="855215"/>
                        <a:pt x="1765404" y="856040"/>
                        <a:pt x="1765779" y="857071"/>
                      </a:cubicBezTo>
                      <a:lnTo>
                        <a:pt x="1765910" y="857436"/>
                      </a:lnTo>
                      <a:cubicBezTo>
                        <a:pt x="1766735" y="859817"/>
                        <a:pt x="1766519" y="862077"/>
                        <a:pt x="1765291" y="863792"/>
                      </a:cubicBezTo>
                      <a:cubicBezTo>
                        <a:pt x="1764194" y="865357"/>
                        <a:pt x="1762376" y="866258"/>
                        <a:pt x="1760295" y="866258"/>
                      </a:cubicBezTo>
                      <a:cubicBezTo>
                        <a:pt x="1759939" y="866258"/>
                        <a:pt x="1759573" y="866229"/>
                        <a:pt x="1759217" y="866182"/>
                      </a:cubicBezTo>
                      <a:cubicBezTo>
                        <a:pt x="1759189" y="866173"/>
                        <a:pt x="1759161" y="866173"/>
                        <a:pt x="1759132" y="866173"/>
                      </a:cubicBezTo>
                      <a:cubicBezTo>
                        <a:pt x="1759489" y="866623"/>
                        <a:pt x="1759836" y="867082"/>
                        <a:pt x="1760164" y="867561"/>
                      </a:cubicBezTo>
                      <a:cubicBezTo>
                        <a:pt x="1760304" y="867757"/>
                        <a:pt x="1760445" y="867945"/>
                        <a:pt x="1760586" y="868132"/>
                      </a:cubicBezTo>
                      <a:lnTo>
                        <a:pt x="1760820" y="868451"/>
                      </a:lnTo>
                      <a:cubicBezTo>
                        <a:pt x="1761045" y="868742"/>
                        <a:pt x="1761279" y="869070"/>
                        <a:pt x="1761523" y="869416"/>
                      </a:cubicBezTo>
                      <a:lnTo>
                        <a:pt x="1761813" y="869848"/>
                      </a:lnTo>
                      <a:cubicBezTo>
                        <a:pt x="1761926" y="870026"/>
                        <a:pt x="1762038" y="870204"/>
                        <a:pt x="1762142" y="870391"/>
                      </a:cubicBezTo>
                      <a:lnTo>
                        <a:pt x="1762217" y="870542"/>
                      </a:lnTo>
                      <a:cubicBezTo>
                        <a:pt x="1762348" y="870785"/>
                        <a:pt x="1762442" y="870973"/>
                        <a:pt x="1762526" y="871170"/>
                      </a:cubicBezTo>
                      <a:cubicBezTo>
                        <a:pt x="1762554" y="871235"/>
                        <a:pt x="1762573" y="871273"/>
                        <a:pt x="1762591" y="871310"/>
                      </a:cubicBezTo>
                      <a:cubicBezTo>
                        <a:pt x="1762591" y="871310"/>
                        <a:pt x="1762779" y="871760"/>
                        <a:pt x="1762779" y="871760"/>
                      </a:cubicBezTo>
                      <a:lnTo>
                        <a:pt x="1762770" y="871760"/>
                      </a:lnTo>
                      <a:cubicBezTo>
                        <a:pt x="1762938" y="872248"/>
                        <a:pt x="1763060" y="872735"/>
                        <a:pt x="1763116" y="873232"/>
                      </a:cubicBezTo>
                      <a:lnTo>
                        <a:pt x="1763126" y="873232"/>
                      </a:lnTo>
                      <a:lnTo>
                        <a:pt x="1763154" y="873607"/>
                      </a:lnTo>
                      <a:cubicBezTo>
                        <a:pt x="1763154" y="873672"/>
                        <a:pt x="1763154" y="873729"/>
                        <a:pt x="1763154" y="873794"/>
                      </a:cubicBezTo>
                      <a:cubicBezTo>
                        <a:pt x="1763154" y="874000"/>
                        <a:pt x="1763154" y="874141"/>
                        <a:pt x="1763154" y="874272"/>
                      </a:cubicBezTo>
                      <a:cubicBezTo>
                        <a:pt x="1763145" y="874376"/>
                        <a:pt x="1763126" y="874479"/>
                        <a:pt x="1763126" y="874582"/>
                      </a:cubicBezTo>
                      <a:cubicBezTo>
                        <a:pt x="1763107" y="874760"/>
                        <a:pt x="1763089" y="874891"/>
                        <a:pt x="1763070" y="875022"/>
                      </a:cubicBezTo>
                      <a:cubicBezTo>
                        <a:pt x="1763051" y="875144"/>
                        <a:pt x="1763032" y="875257"/>
                        <a:pt x="1763004" y="875378"/>
                      </a:cubicBezTo>
                      <a:cubicBezTo>
                        <a:pt x="1762976" y="875528"/>
                        <a:pt x="1762929" y="875679"/>
                        <a:pt x="1762891" y="875828"/>
                      </a:cubicBezTo>
                      <a:cubicBezTo>
                        <a:pt x="1762845" y="875988"/>
                        <a:pt x="1762826" y="876072"/>
                        <a:pt x="1762798" y="876156"/>
                      </a:cubicBezTo>
                      <a:cubicBezTo>
                        <a:pt x="1762742" y="876325"/>
                        <a:pt x="1762676" y="876494"/>
                        <a:pt x="1762610" y="876672"/>
                      </a:cubicBezTo>
                      <a:cubicBezTo>
                        <a:pt x="1762732" y="876728"/>
                        <a:pt x="1762863" y="876785"/>
                        <a:pt x="1762985" y="876841"/>
                      </a:cubicBezTo>
                      <a:lnTo>
                        <a:pt x="1763192" y="876944"/>
                      </a:lnTo>
                      <a:cubicBezTo>
                        <a:pt x="1763454" y="877075"/>
                        <a:pt x="1763670" y="877188"/>
                        <a:pt x="1763866" y="877300"/>
                      </a:cubicBezTo>
                      <a:lnTo>
                        <a:pt x="1764091" y="877431"/>
                      </a:lnTo>
                      <a:cubicBezTo>
                        <a:pt x="1764607" y="877750"/>
                        <a:pt x="1765095" y="878106"/>
                        <a:pt x="1765535" y="878491"/>
                      </a:cubicBezTo>
                      <a:lnTo>
                        <a:pt x="1765610" y="878556"/>
                      </a:lnTo>
                      <a:cubicBezTo>
                        <a:pt x="1765854" y="878772"/>
                        <a:pt x="1766022" y="878941"/>
                        <a:pt x="1766191" y="879110"/>
                      </a:cubicBezTo>
                      <a:lnTo>
                        <a:pt x="1766294" y="879213"/>
                      </a:lnTo>
                      <a:cubicBezTo>
                        <a:pt x="1766688" y="879616"/>
                        <a:pt x="1767044" y="880066"/>
                        <a:pt x="1767382" y="880553"/>
                      </a:cubicBezTo>
                      <a:cubicBezTo>
                        <a:pt x="1768038" y="881481"/>
                        <a:pt x="1768525" y="882456"/>
                        <a:pt x="1768910" y="883309"/>
                      </a:cubicBezTo>
                      <a:cubicBezTo>
                        <a:pt x="1769191" y="883009"/>
                        <a:pt x="1769482" y="882737"/>
                        <a:pt x="1769782" y="882494"/>
                      </a:cubicBezTo>
                      <a:cubicBezTo>
                        <a:pt x="1770335" y="882034"/>
                        <a:pt x="1770925" y="881697"/>
                        <a:pt x="1771525" y="881462"/>
                      </a:cubicBezTo>
                      <a:lnTo>
                        <a:pt x="1771619" y="881434"/>
                      </a:lnTo>
                      <a:cubicBezTo>
                        <a:pt x="1771872" y="881341"/>
                        <a:pt x="1772125" y="881275"/>
                        <a:pt x="1772388" y="881219"/>
                      </a:cubicBezTo>
                      <a:lnTo>
                        <a:pt x="1772594" y="881181"/>
                      </a:lnTo>
                      <a:cubicBezTo>
                        <a:pt x="1772931" y="881125"/>
                        <a:pt x="1773222" y="881097"/>
                        <a:pt x="1773503" y="881097"/>
                      </a:cubicBezTo>
                      <a:cubicBezTo>
                        <a:pt x="1774431" y="881097"/>
                        <a:pt x="1775322" y="881331"/>
                        <a:pt x="1776165" y="881790"/>
                      </a:cubicBezTo>
                      <a:cubicBezTo>
                        <a:pt x="1777243" y="882381"/>
                        <a:pt x="1778199" y="883347"/>
                        <a:pt x="1779015" y="884650"/>
                      </a:cubicBezTo>
                      <a:lnTo>
                        <a:pt x="1779493" y="885390"/>
                      </a:lnTo>
                      <a:cubicBezTo>
                        <a:pt x="1779877" y="885971"/>
                        <a:pt x="1780393" y="886768"/>
                        <a:pt x="1780843" y="887715"/>
                      </a:cubicBezTo>
                      <a:cubicBezTo>
                        <a:pt x="1782699" y="891605"/>
                        <a:pt x="1781902" y="895158"/>
                        <a:pt x="1778453" y="898279"/>
                      </a:cubicBezTo>
                      <a:cubicBezTo>
                        <a:pt x="1778331" y="898833"/>
                        <a:pt x="1778265" y="900829"/>
                        <a:pt x="1778237" y="901514"/>
                      </a:cubicBezTo>
                      <a:lnTo>
                        <a:pt x="1778237" y="901757"/>
                      </a:lnTo>
                      <a:cubicBezTo>
                        <a:pt x="1778190" y="902882"/>
                        <a:pt x="1778143" y="904035"/>
                        <a:pt x="1777993" y="905067"/>
                      </a:cubicBezTo>
                      <a:cubicBezTo>
                        <a:pt x="1777937" y="905488"/>
                        <a:pt x="1777918" y="905957"/>
                        <a:pt x="1777900" y="906454"/>
                      </a:cubicBezTo>
                      <a:lnTo>
                        <a:pt x="1777900" y="906688"/>
                      </a:lnTo>
                      <a:cubicBezTo>
                        <a:pt x="1777871" y="907691"/>
                        <a:pt x="1777825" y="909079"/>
                        <a:pt x="1777450" y="910475"/>
                      </a:cubicBezTo>
                      <a:cubicBezTo>
                        <a:pt x="1778687" y="910400"/>
                        <a:pt x="1779887" y="910569"/>
                        <a:pt x="1782034" y="910907"/>
                      </a:cubicBezTo>
                      <a:lnTo>
                        <a:pt x="1782699" y="911019"/>
                      </a:lnTo>
                      <a:cubicBezTo>
                        <a:pt x="1786430" y="911600"/>
                        <a:pt x="1790630" y="912266"/>
                        <a:pt x="1794511" y="916015"/>
                      </a:cubicBezTo>
                      <a:cubicBezTo>
                        <a:pt x="1795851" y="917300"/>
                        <a:pt x="1797548" y="917572"/>
                        <a:pt x="1798748" y="917572"/>
                      </a:cubicBezTo>
                      <a:cubicBezTo>
                        <a:pt x="1800210" y="917572"/>
                        <a:pt x="1801719" y="917187"/>
                        <a:pt x="1803107" y="916456"/>
                      </a:cubicBezTo>
                      <a:cubicBezTo>
                        <a:pt x="1804850" y="915538"/>
                        <a:pt x="1806734" y="914637"/>
                        <a:pt x="1809041" y="914637"/>
                      </a:cubicBezTo>
                      <a:cubicBezTo>
                        <a:pt x="1809978" y="914637"/>
                        <a:pt x="1810915" y="914788"/>
                        <a:pt x="1811843" y="915087"/>
                      </a:cubicBezTo>
                      <a:cubicBezTo>
                        <a:pt x="1814703" y="916015"/>
                        <a:pt x="1817740" y="917037"/>
                        <a:pt x="1821133" y="918209"/>
                      </a:cubicBezTo>
                      <a:lnTo>
                        <a:pt x="1821677" y="918387"/>
                      </a:lnTo>
                      <a:cubicBezTo>
                        <a:pt x="1824161" y="919231"/>
                        <a:pt x="1825886" y="920975"/>
                        <a:pt x="1826289" y="922990"/>
                      </a:cubicBezTo>
                      <a:cubicBezTo>
                        <a:pt x="1827742" y="923402"/>
                        <a:pt x="1829083" y="924002"/>
                        <a:pt x="1830283" y="924527"/>
                      </a:cubicBezTo>
                      <a:cubicBezTo>
                        <a:pt x="1832110" y="925343"/>
                        <a:pt x="1833695" y="926046"/>
                        <a:pt x="1835269" y="926046"/>
                      </a:cubicBezTo>
                      <a:lnTo>
                        <a:pt x="1835626" y="926046"/>
                      </a:lnTo>
                      <a:cubicBezTo>
                        <a:pt x="1837697" y="926046"/>
                        <a:pt x="1839525" y="926871"/>
                        <a:pt x="1840632" y="928314"/>
                      </a:cubicBezTo>
                      <a:cubicBezTo>
                        <a:pt x="1840941" y="928717"/>
                        <a:pt x="1841185" y="929158"/>
                        <a:pt x="1841363" y="929627"/>
                      </a:cubicBezTo>
                      <a:cubicBezTo>
                        <a:pt x="1842413" y="929177"/>
                        <a:pt x="1843688" y="928924"/>
                        <a:pt x="1845253" y="928858"/>
                      </a:cubicBezTo>
                      <a:cubicBezTo>
                        <a:pt x="1847494" y="928774"/>
                        <a:pt x="1849790" y="928361"/>
                        <a:pt x="1852218" y="927930"/>
                      </a:cubicBezTo>
                      <a:cubicBezTo>
                        <a:pt x="1853915" y="927630"/>
                        <a:pt x="1855658" y="927321"/>
                        <a:pt x="1857439" y="927105"/>
                      </a:cubicBezTo>
                      <a:cubicBezTo>
                        <a:pt x="1857730" y="927058"/>
                        <a:pt x="1858039" y="927039"/>
                        <a:pt x="1858358" y="927039"/>
                      </a:cubicBezTo>
                      <a:cubicBezTo>
                        <a:pt x="1861030" y="927039"/>
                        <a:pt x="1863242" y="928324"/>
                        <a:pt x="1864358" y="930349"/>
                      </a:cubicBezTo>
                      <a:lnTo>
                        <a:pt x="1864489" y="929224"/>
                      </a:lnTo>
                      <a:lnTo>
                        <a:pt x="1864648" y="930536"/>
                      </a:lnTo>
                      <a:cubicBezTo>
                        <a:pt x="1864817" y="930245"/>
                        <a:pt x="1865014" y="929964"/>
                        <a:pt x="1865239" y="929702"/>
                      </a:cubicBezTo>
                      <a:cubicBezTo>
                        <a:pt x="1865445" y="929458"/>
                        <a:pt x="1865679" y="929224"/>
                        <a:pt x="1865942" y="928999"/>
                      </a:cubicBezTo>
                      <a:cubicBezTo>
                        <a:pt x="1866204" y="928783"/>
                        <a:pt x="1866467" y="928596"/>
                        <a:pt x="1866767" y="928408"/>
                      </a:cubicBezTo>
                      <a:cubicBezTo>
                        <a:pt x="1866804" y="928380"/>
                        <a:pt x="1866832" y="928361"/>
                        <a:pt x="1866870" y="928343"/>
                      </a:cubicBezTo>
                      <a:cubicBezTo>
                        <a:pt x="1867142" y="928183"/>
                        <a:pt x="1867442" y="928033"/>
                        <a:pt x="1867751" y="927902"/>
                      </a:cubicBezTo>
                      <a:cubicBezTo>
                        <a:pt x="1867845" y="927855"/>
                        <a:pt x="1867892" y="927827"/>
                        <a:pt x="1867948" y="927808"/>
                      </a:cubicBezTo>
                      <a:cubicBezTo>
                        <a:pt x="1868342" y="927649"/>
                        <a:pt x="1868754" y="927508"/>
                        <a:pt x="1869176" y="927405"/>
                      </a:cubicBezTo>
                      <a:lnTo>
                        <a:pt x="1869270" y="927386"/>
                      </a:lnTo>
                      <a:cubicBezTo>
                        <a:pt x="1869720" y="927283"/>
                        <a:pt x="1870170" y="927199"/>
                        <a:pt x="1870601" y="927143"/>
                      </a:cubicBezTo>
                      <a:cubicBezTo>
                        <a:pt x="1870995" y="927087"/>
                        <a:pt x="1871435" y="927049"/>
                        <a:pt x="1871960" y="927011"/>
                      </a:cubicBezTo>
                      <a:lnTo>
                        <a:pt x="1872157" y="927011"/>
                      </a:lnTo>
                      <a:cubicBezTo>
                        <a:pt x="1872279" y="926993"/>
                        <a:pt x="1872391" y="926993"/>
                        <a:pt x="1872504" y="926993"/>
                      </a:cubicBezTo>
                      <a:cubicBezTo>
                        <a:pt x="1873976" y="926993"/>
                        <a:pt x="1875419" y="927246"/>
                        <a:pt x="1876788" y="927743"/>
                      </a:cubicBezTo>
                      <a:cubicBezTo>
                        <a:pt x="1878916" y="928521"/>
                        <a:pt x="1880397" y="928858"/>
                        <a:pt x="1881737" y="928858"/>
                      </a:cubicBezTo>
                      <a:cubicBezTo>
                        <a:pt x="1882450" y="928858"/>
                        <a:pt x="1883106" y="928755"/>
                        <a:pt x="1883753" y="928539"/>
                      </a:cubicBezTo>
                      <a:cubicBezTo>
                        <a:pt x="1883828" y="928521"/>
                        <a:pt x="1883903" y="928493"/>
                        <a:pt x="1883968" y="928465"/>
                      </a:cubicBezTo>
                      <a:lnTo>
                        <a:pt x="1884250" y="928361"/>
                      </a:lnTo>
                      <a:cubicBezTo>
                        <a:pt x="1885178" y="927968"/>
                        <a:pt x="1886096" y="927780"/>
                        <a:pt x="1886996" y="927780"/>
                      </a:cubicBezTo>
                      <a:lnTo>
                        <a:pt x="1887090" y="927780"/>
                      </a:lnTo>
                      <a:cubicBezTo>
                        <a:pt x="1887240" y="927771"/>
                        <a:pt x="1887465" y="927789"/>
                        <a:pt x="1887681" y="927818"/>
                      </a:cubicBezTo>
                      <a:cubicBezTo>
                        <a:pt x="1887840" y="927836"/>
                        <a:pt x="1887990" y="927864"/>
                        <a:pt x="1888140" y="927902"/>
                      </a:cubicBezTo>
                      <a:cubicBezTo>
                        <a:pt x="1888252" y="927921"/>
                        <a:pt x="1888290" y="927930"/>
                        <a:pt x="1888327" y="927940"/>
                      </a:cubicBezTo>
                      <a:cubicBezTo>
                        <a:pt x="1888524" y="927996"/>
                        <a:pt x="1888712" y="928052"/>
                        <a:pt x="1888890" y="928127"/>
                      </a:cubicBezTo>
                      <a:cubicBezTo>
                        <a:pt x="1889105" y="928211"/>
                        <a:pt x="1889284" y="928296"/>
                        <a:pt x="1889452" y="928389"/>
                      </a:cubicBezTo>
                      <a:cubicBezTo>
                        <a:pt x="1890380" y="928905"/>
                        <a:pt x="1891046" y="929646"/>
                        <a:pt x="1891430" y="930545"/>
                      </a:cubicBezTo>
                      <a:cubicBezTo>
                        <a:pt x="1891599" y="930930"/>
                        <a:pt x="1892077" y="932308"/>
                        <a:pt x="1891430" y="933958"/>
                      </a:cubicBezTo>
                      <a:cubicBezTo>
                        <a:pt x="1891374" y="934108"/>
                        <a:pt x="1891308" y="934258"/>
                        <a:pt x="1891233" y="934408"/>
                      </a:cubicBezTo>
                      <a:cubicBezTo>
                        <a:pt x="1891130" y="934595"/>
                        <a:pt x="1891055" y="934726"/>
                        <a:pt x="1890971" y="934858"/>
                      </a:cubicBezTo>
                      <a:lnTo>
                        <a:pt x="1890905" y="934961"/>
                      </a:lnTo>
                      <a:cubicBezTo>
                        <a:pt x="1890830" y="935083"/>
                        <a:pt x="1890736" y="935205"/>
                        <a:pt x="1890643" y="935326"/>
                      </a:cubicBezTo>
                      <a:lnTo>
                        <a:pt x="1890559" y="935439"/>
                      </a:lnTo>
                      <a:cubicBezTo>
                        <a:pt x="1890437" y="935579"/>
                        <a:pt x="1890305" y="935739"/>
                        <a:pt x="1890155" y="935889"/>
                      </a:cubicBezTo>
                      <a:cubicBezTo>
                        <a:pt x="1888477" y="937623"/>
                        <a:pt x="1886424" y="937951"/>
                        <a:pt x="1885074" y="938167"/>
                      </a:cubicBezTo>
                      <a:lnTo>
                        <a:pt x="1882459" y="938645"/>
                      </a:lnTo>
                      <a:cubicBezTo>
                        <a:pt x="1881184" y="938879"/>
                        <a:pt x="1879863" y="939113"/>
                        <a:pt x="1878522" y="939301"/>
                      </a:cubicBezTo>
                      <a:cubicBezTo>
                        <a:pt x="1877172" y="939488"/>
                        <a:pt x="1875944" y="939592"/>
                        <a:pt x="1874800" y="939620"/>
                      </a:cubicBezTo>
                      <a:cubicBezTo>
                        <a:pt x="1874819" y="939648"/>
                        <a:pt x="1874829" y="939667"/>
                        <a:pt x="1874847" y="939695"/>
                      </a:cubicBezTo>
                      <a:cubicBezTo>
                        <a:pt x="1875935" y="941448"/>
                        <a:pt x="1876085" y="943585"/>
                        <a:pt x="1875250" y="945441"/>
                      </a:cubicBezTo>
                      <a:cubicBezTo>
                        <a:pt x="1874294" y="947513"/>
                        <a:pt x="1872325" y="948797"/>
                        <a:pt x="1870104" y="948797"/>
                      </a:cubicBezTo>
                      <a:cubicBezTo>
                        <a:pt x="1869954" y="948797"/>
                        <a:pt x="1869532" y="948778"/>
                        <a:pt x="1869382" y="948760"/>
                      </a:cubicBezTo>
                      <a:cubicBezTo>
                        <a:pt x="1866373" y="948384"/>
                        <a:pt x="1864292" y="946538"/>
                        <a:pt x="1862773" y="945197"/>
                      </a:cubicBezTo>
                      <a:lnTo>
                        <a:pt x="1862483" y="944944"/>
                      </a:lnTo>
                      <a:cubicBezTo>
                        <a:pt x="1861517" y="944110"/>
                        <a:pt x="1860861" y="943172"/>
                        <a:pt x="1860514" y="942160"/>
                      </a:cubicBezTo>
                      <a:cubicBezTo>
                        <a:pt x="1860280" y="941438"/>
                        <a:pt x="1860195" y="940698"/>
                        <a:pt x="1860280" y="939966"/>
                      </a:cubicBezTo>
                      <a:cubicBezTo>
                        <a:pt x="1860289" y="939845"/>
                        <a:pt x="1860308" y="939741"/>
                        <a:pt x="1860327" y="939648"/>
                      </a:cubicBezTo>
                      <a:lnTo>
                        <a:pt x="1860383" y="939367"/>
                      </a:lnTo>
                      <a:cubicBezTo>
                        <a:pt x="1860411" y="939226"/>
                        <a:pt x="1860439" y="939151"/>
                        <a:pt x="1860458" y="939085"/>
                      </a:cubicBezTo>
                      <a:cubicBezTo>
                        <a:pt x="1860458" y="939076"/>
                        <a:pt x="1860458" y="939057"/>
                        <a:pt x="1860458" y="939057"/>
                      </a:cubicBezTo>
                      <a:cubicBezTo>
                        <a:pt x="1859699" y="939198"/>
                        <a:pt x="1859043" y="939198"/>
                        <a:pt x="1858611" y="939198"/>
                      </a:cubicBezTo>
                      <a:lnTo>
                        <a:pt x="1857889" y="939198"/>
                      </a:lnTo>
                      <a:cubicBezTo>
                        <a:pt x="1856980" y="939198"/>
                        <a:pt x="1855977" y="939385"/>
                        <a:pt x="1855021" y="939582"/>
                      </a:cubicBezTo>
                      <a:lnTo>
                        <a:pt x="1853849" y="939835"/>
                      </a:lnTo>
                      <a:cubicBezTo>
                        <a:pt x="1852087" y="940220"/>
                        <a:pt x="1850278" y="940623"/>
                        <a:pt x="1848300" y="940623"/>
                      </a:cubicBezTo>
                      <a:cubicBezTo>
                        <a:pt x="1847831" y="940623"/>
                        <a:pt x="1847362" y="940594"/>
                        <a:pt x="1846800" y="940529"/>
                      </a:cubicBezTo>
                      <a:lnTo>
                        <a:pt x="1846547" y="940501"/>
                      </a:lnTo>
                      <a:cubicBezTo>
                        <a:pt x="1846050" y="940435"/>
                        <a:pt x="1845562" y="940342"/>
                        <a:pt x="1845103" y="940229"/>
                      </a:cubicBezTo>
                      <a:cubicBezTo>
                        <a:pt x="1844053" y="939948"/>
                        <a:pt x="1843078" y="939554"/>
                        <a:pt x="1842150" y="939020"/>
                      </a:cubicBezTo>
                      <a:cubicBezTo>
                        <a:pt x="1841644" y="938729"/>
                        <a:pt x="1841213" y="938448"/>
                        <a:pt x="1840810" y="938148"/>
                      </a:cubicBezTo>
                      <a:cubicBezTo>
                        <a:pt x="1840341" y="937792"/>
                        <a:pt x="1839638" y="937267"/>
                        <a:pt x="1839085" y="936386"/>
                      </a:cubicBezTo>
                      <a:cubicBezTo>
                        <a:pt x="1837894" y="937042"/>
                        <a:pt x="1836657" y="937154"/>
                        <a:pt x="1836076" y="937201"/>
                      </a:cubicBezTo>
                      <a:lnTo>
                        <a:pt x="1835701" y="937248"/>
                      </a:lnTo>
                      <a:cubicBezTo>
                        <a:pt x="1834679" y="937379"/>
                        <a:pt x="1833601" y="937445"/>
                        <a:pt x="1832429" y="937445"/>
                      </a:cubicBezTo>
                      <a:cubicBezTo>
                        <a:pt x="1828951" y="937445"/>
                        <a:pt x="1825642" y="936779"/>
                        <a:pt x="1822718" y="936189"/>
                      </a:cubicBezTo>
                      <a:cubicBezTo>
                        <a:pt x="1820430" y="935720"/>
                        <a:pt x="1818068" y="935242"/>
                        <a:pt x="1815743" y="935111"/>
                      </a:cubicBezTo>
                      <a:lnTo>
                        <a:pt x="1815781" y="935139"/>
                      </a:lnTo>
                      <a:lnTo>
                        <a:pt x="1814515" y="935073"/>
                      </a:lnTo>
                      <a:cubicBezTo>
                        <a:pt x="1808769" y="934754"/>
                        <a:pt x="1802844" y="934426"/>
                        <a:pt x="1796901" y="931708"/>
                      </a:cubicBezTo>
                      <a:cubicBezTo>
                        <a:pt x="1794979" y="930827"/>
                        <a:pt x="1792542" y="930724"/>
                        <a:pt x="1789964" y="930620"/>
                      </a:cubicBezTo>
                      <a:cubicBezTo>
                        <a:pt x="1787574" y="930536"/>
                        <a:pt x="1784958" y="930442"/>
                        <a:pt x="1782277" y="929758"/>
                      </a:cubicBezTo>
                      <a:cubicBezTo>
                        <a:pt x="1778546" y="928783"/>
                        <a:pt x="1775865" y="927030"/>
                        <a:pt x="1773222" y="925165"/>
                      </a:cubicBezTo>
                      <a:cubicBezTo>
                        <a:pt x="1770400" y="923187"/>
                        <a:pt x="1769247" y="919493"/>
                        <a:pt x="1770363" y="916372"/>
                      </a:cubicBezTo>
                      <a:cubicBezTo>
                        <a:pt x="1769444" y="916569"/>
                        <a:pt x="1768535" y="916681"/>
                        <a:pt x="1767616" y="916719"/>
                      </a:cubicBezTo>
                      <a:lnTo>
                        <a:pt x="1767457" y="916719"/>
                      </a:lnTo>
                      <a:cubicBezTo>
                        <a:pt x="1766951" y="916747"/>
                        <a:pt x="1766463" y="916719"/>
                        <a:pt x="1765976" y="916672"/>
                      </a:cubicBezTo>
                      <a:cubicBezTo>
                        <a:pt x="1765741" y="916653"/>
                        <a:pt x="1765498" y="916615"/>
                        <a:pt x="1765263" y="916578"/>
                      </a:cubicBezTo>
                      <a:lnTo>
                        <a:pt x="1764870" y="916522"/>
                      </a:lnTo>
                      <a:cubicBezTo>
                        <a:pt x="1764523" y="916465"/>
                        <a:pt x="1764176" y="916381"/>
                        <a:pt x="1763838" y="916297"/>
                      </a:cubicBezTo>
                      <a:cubicBezTo>
                        <a:pt x="1763435" y="916194"/>
                        <a:pt x="1763079" y="916081"/>
                        <a:pt x="1762723" y="915959"/>
                      </a:cubicBezTo>
                      <a:cubicBezTo>
                        <a:pt x="1760914" y="915322"/>
                        <a:pt x="1759179" y="914309"/>
                        <a:pt x="1757567" y="912941"/>
                      </a:cubicBezTo>
                      <a:cubicBezTo>
                        <a:pt x="1751736" y="907935"/>
                        <a:pt x="1747105" y="903745"/>
                        <a:pt x="1743000" y="899733"/>
                      </a:cubicBezTo>
                      <a:cubicBezTo>
                        <a:pt x="1739700" y="896499"/>
                        <a:pt x="1736063" y="892477"/>
                        <a:pt x="1734132" y="887134"/>
                      </a:cubicBezTo>
                      <a:lnTo>
                        <a:pt x="1734010" y="886806"/>
                      </a:lnTo>
                      <a:cubicBezTo>
                        <a:pt x="1733916" y="886562"/>
                        <a:pt x="1733822" y="886318"/>
                        <a:pt x="1733747" y="886065"/>
                      </a:cubicBezTo>
                      <a:cubicBezTo>
                        <a:pt x="1733297" y="884574"/>
                        <a:pt x="1732913" y="883431"/>
                        <a:pt x="1732510" y="882362"/>
                      </a:cubicBezTo>
                      <a:cubicBezTo>
                        <a:pt x="1730944" y="878210"/>
                        <a:pt x="1729041" y="875369"/>
                        <a:pt x="1726520" y="873419"/>
                      </a:cubicBezTo>
                      <a:cubicBezTo>
                        <a:pt x="1725882" y="872922"/>
                        <a:pt x="1724401" y="871563"/>
                        <a:pt x="1724158" y="869538"/>
                      </a:cubicBezTo>
                      <a:cubicBezTo>
                        <a:pt x="1724045" y="868507"/>
                        <a:pt x="1723754" y="867504"/>
                        <a:pt x="1723248" y="866464"/>
                      </a:cubicBezTo>
                      <a:cubicBezTo>
                        <a:pt x="1722995" y="865929"/>
                        <a:pt x="1722676" y="865423"/>
                        <a:pt x="1722348" y="864936"/>
                      </a:cubicBezTo>
                      <a:cubicBezTo>
                        <a:pt x="1722395" y="865170"/>
                        <a:pt x="1722414" y="865395"/>
                        <a:pt x="1722433" y="865611"/>
                      </a:cubicBezTo>
                      <a:lnTo>
                        <a:pt x="1722433" y="865742"/>
                      </a:lnTo>
                      <a:cubicBezTo>
                        <a:pt x="1722433" y="865882"/>
                        <a:pt x="1722433" y="866014"/>
                        <a:pt x="1722433" y="866154"/>
                      </a:cubicBezTo>
                      <a:cubicBezTo>
                        <a:pt x="1722208" y="869398"/>
                        <a:pt x="1719948" y="870870"/>
                        <a:pt x="1717933" y="870870"/>
                      </a:cubicBezTo>
                      <a:cubicBezTo>
                        <a:pt x="1716827" y="870870"/>
                        <a:pt x="1715777" y="870466"/>
                        <a:pt x="1714821" y="869679"/>
                      </a:cubicBezTo>
                      <a:cubicBezTo>
                        <a:pt x="1713958" y="868948"/>
                        <a:pt x="1713518" y="868142"/>
                        <a:pt x="1713218" y="867523"/>
                      </a:cubicBezTo>
                      <a:cubicBezTo>
                        <a:pt x="1712515" y="866023"/>
                        <a:pt x="1712524" y="864326"/>
                        <a:pt x="1713255" y="862986"/>
                      </a:cubicBezTo>
                      <a:cubicBezTo>
                        <a:pt x="1713414" y="862705"/>
                        <a:pt x="1713593" y="862442"/>
                        <a:pt x="1713808" y="862199"/>
                      </a:cubicBezTo>
                      <a:cubicBezTo>
                        <a:pt x="1713902" y="862095"/>
                        <a:pt x="1714005" y="861992"/>
                        <a:pt x="1714108" y="861889"/>
                      </a:cubicBezTo>
                      <a:cubicBezTo>
                        <a:pt x="1714193" y="861814"/>
                        <a:pt x="1714258" y="861748"/>
                        <a:pt x="1714333" y="861692"/>
                      </a:cubicBezTo>
                      <a:cubicBezTo>
                        <a:pt x="1714558" y="861514"/>
                        <a:pt x="1714765" y="861373"/>
                        <a:pt x="1714971" y="861261"/>
                      </a:cubicBezTo>
                      <a:cubicBezTo>
                        <a:pt x="1715355" y="861045"/>
                        <a:pt x="1715796" y="860886"/>
                        <a:pt x="1716255" y="860792"/>
                      </a:cubicBezTo>
                      <a:cubicBezTo>
                        <a:pt x="1717164" y="860605"/>
                        <a:pt x="1718158" y="860680"/>
                        <a:pt x="1719049" y="860980"/>
                      </a:cubicBezTo>
                      <a:lnTo>
                        <a:pt x="1718833" y="860736"/>
                      </a:lnTo>
                      <a:cubicBezTo>
                        <a:pt x="1717436" y="859236"/>
                        <a:pt x="1715693" y="857371"/>
                        <a:pt x="1714286" y="855215"/>
                      </a:cubicBezTo>
                      <a:cubicBezTo>
                        <a:pt x="1712280" y="852084"/>
                        <a:pt x="1710649" y="849787"/>
                        <a:pt x="1707874" y="848728"/>
                      </a:cubicBezTo>
                      <a:cubicBezTo>
                        <a:pt x="1705597" y="847847"/>
                        <a:pt x="1704050" y="846131"/>
                        <a:pt x="1702691" y="844612"/>
                      </a:cubicBezTo>
                      <a:cubicBezTo>
                        <a:pt x="1702278" y="844144"/>
                        <a:pt x="1701838" y="843656"/>
                        <a:pt x="1701406" y="843234"/>
                      </a:cubicBezTo>
                      <a:cubicBezTo>
                        <a:pt x="1699606" y="841482"/>
                        <a:pt x="1695435" y="837432"/>
                        <a:pt x="1697863" y="832717"/>
                      </a:cubicBezTo>
                      <a:cubicBezTo>
                        <a:pt x="1698941" y="830617"/>
                        <a:pt x="1700825" y="829408"/>
                        <a:pt x="1703047" y="829408"/>
                      </a:cubicBezTo>
                      <a:cubicBezTo>
                        <a:pt x="1704415" y="829408"/>
                        <a:pt x="1705597" y="829867"/>
                        <a:pt x="1706543" y="830233"/>
                      </a:cubicBezTo>
                      <a:cubicBezTo>
                        <a:pt x="1707293" y="830542"/>
                        <a:pt x="1707500" y="830579"/>
                        <a:pt x="1707500" y="830579"/>
                      </a:cubicBezTo>
                      <a:lnTo>
                        <a:pt x="1707509" y="830579"/>
                      </a:lnTo>
                      <a:cubicBezTo>
                        <a:pt x="1715111" y="830579"/>
                        <a:pt x="1719658" y="834704"/>
                        <a:pt x="1724064" y="838697"/>
                      </a:cubicBezTo>
                      <a:lnTo>
                        <a:pt x="1725254" y="839775"/>
                      </a:lnTo>
                      <a:cubicBezTo>
                        <a:pt x="1728845" y="843009"/>
                        <a:pt x="1733194" y="846919"/>
                        <a:pt x="1737956" y="850293"/>
                      </a:cubicBezTo>
                      <a:cubicBezTo>
                        <a:pt x="1734525" y="844641"/>
                        <a:pt x="1732913" y="838585"/>
                        <a:pt x="1731235" y="831460"/>
                      </a:cubicBezTo>
                      <a:cubicBezTo>
                        <a:pt x="1729820" y="825452"/>
                        <a:pt x="1724598" y="820643"/>
                        <a:pt x="1720792" y="817540"/>
                      </a:cubicBezTo>
                      <a:cubicBezTo>
                        <a:pt x="1717089" y="814522"/>
                        <a:pt x="1715880" y="811297"/>
                        <a:pt x="1716864" y="807078"/>
                      </a:cubicBezTo>
                      <a:cubicBezTo>
                        <a:pt x="1717127" y="805907"/>
                        <a:pt x="1717061" y="804425"/>
                        <a:pt x="1717005" y="802982"/>
                      </a:cubicBezTo>
                      <a:cubicBezTo>
                        <a:pt x="1716967" y="802026"/>
                        <a:pt x="1716930" y="800948"/>
                        <a:pt x="1716986" y="799898"/>
                      </a:cubicBezTo>
                      <a:lnTo>
                        <a:pt x="1716986" y="799785"/>
                      </a:lnTo>
                      <a:cubicBezTo>
                        <a:pt x="1717005" y="799467"/>
                        <a:pt x="1717024" y="799242"/>
                        <a:pt x="1717052" y="799017"/>
                      </a:cubicBezTo>
                      <a:lnTo>
                        <a:pt x="1717089" y="798726"/>
                      </a:lnTo>
                      <a:cubicBezTo>
                        <a:pt x="1717118" y="798510"/>
                        <a:pt x="1717155" y="798295"/>
                        <a:pt x="1717192" y="798089"/>
                      </a:cubicBezTo>
                      <a:lnTo>
                        <a:pt x="1717249" y="797817"/>
                      </a:lnTo>
                      <a:cubicBezTo>
                        <a:pt x="1717305" y="797545"/>
                        <a:pt x="1717371" y="797282"/>
                        <a:pt x="1717455" y="797011"/>
                      </a:cubicBezTo>
                      <a:lnTo>
                        <a:pt x="1717455" y="796992"/>
                      </a:lnTo>
                      <a:cubicBezTo>
                        <a:pt x="1717464" y="796973"/>
                        <a:pt x="1717483" y="796926"/>
                        <a:pt x="1717483" y="796926"/>
                      </a:cubicBezTo>
                      <a:lnTo>
                        <a:pt x="1717483" y="796907"/>
                      </a:lnTo>
                      <a:cubicBezTo>
                        <a:pt x="1717605" y="796504"/>
                        <a:pt x="1717708" y="796092"/>
                        <a:pt x="1717802" y="795689"/>
                      </a:cubicBezTo>
                      <a:cubicBezTo>
                        <a:pt x="1717839" y="795520"/>
                        <a:pt x="1717877" y="795342"/>
                        <a:pt x="1717914" y="795164"/>
                      </a:cubicBezTo>
                      <a:cubicBezTo>
                        <a:pt x="1717952" y="795023"/>
                        <a:pt x="1717971" y="794883"/>
                        <a:pt x="1717999" y="794742"/>
                      </a:cubicBezTo>
                      <a:lnTo>
                        <a:pt x="1718027" y="794601"/>
                      </a:lnTo>
                      <a:cubicBezTo>
                        <a:pt x="1718120" y="794095"/>
                        <a:pt x="1718196" y="793589"/>
                        <a:pt x="1718252" y="793083"/>
                      </a:cubicBezTo>
                      <a:cubicBezTo>
                        <a:pt x="1718964" y="786624"/>
                        <a:pt x="1716649" y="780587"/>
                        <a:pt x="1714202" y="774203"/>
                      </a:cubicBezTo>
                      <a:lnTo>
                        <a:pt x="1713649" y="772769"/>
                      </a:lnTo>
                      <a:cubicBezTo>
                        <a:pt x="1713405" y="772122"/>
                        <a:pt x="1713162" y="771485"/>
                        <a:pt x="1712918" y="770838"/>
                      </a:cubicBezTo>
                      <a:lnTo>
                        <a:pt x="1712871" y="770716"/>
                      </a:lnTo>
                      <a:cubicBezTo>
                        <a:pt x="1711690" y="767510"/>
                        <a:pt x="1710471" y="764182"/>
                        <a:pt x="1709787" y="760629"/>
                      </a:cubicBezTo>
                      <a:cubicBezTo>
                        <a:pt x="1709656" y="759992"/>
                        <a:pt x="1709506" y="759420"/>
                        <a:pt x="1709328" y="758867"/>
                      </a:cubicBezTo>
                      <a:cubicBezTo>
                        <a:pt x="1709121" y="758258"/>
                        <a:pt x="1708887" y="757733"/>
                        <a:pt x="1708615" y="757264"/>
                      </a:cubicBezTo>
                      <a:cubicBezTo>
                        <a:pt x="1708484" y="757039"/>
                        <a:pt x="1708353" y="756861"/>
                        <a:pt x="1708221" y="756683"/>
                      </a:cubicBezTo>
                      <a:lnTo>
                        <a:pt x="1708128" y="756570"/>
                      </a:lnTo>
                      <a:cubicBezTo>
                        <a:pt x="1708053" y="756486"/>
                        <a:pt x="1707987" y="756402"/>
                        <a:pt x="1707912" y="756317"/>
                      </a:cubicBezTo>
                      <a:cubicBezTo>
                        <a:pt x="1707781" y="756383"/>
                        <a:pt x="1707640" y="756477"/>
                        <a:pt x="1707509" y="756589"/>
                      </a:cubicBezTo>
                      <a:cubicBezTo>
                        <a:pt x="1706281" y="757648"/>
                        <a:pt x="1704884" y="758595"/>
                        <a:pt x="1703225" y="759495"/>
                      </a:cubicBezTo>
                      <a:cubicBezTo>
                        <a:pt x="1702522" y="759879"/>
                        <a:pt x="1701791" y="760245"/>
                        <a:pt x="1700966" y="760620"/>
                      </a:cubicBezTo>
                      <a:cubicBezTo>
                        <a:pt x="1700206" y="760957"/>
                        <a:pt x="1699447" y="761286"/>
                        <a:pt x="1698697" y="761595"/>
                      </a:cubicBezTo>
                      <a:cubicBezTo>
                        <a:pt x="1696991" y="762307"/>
                        <a:pt x="1695351" y="762673"/>
                        <a:pt x="1693832" y="762673"/>
                      </a:cubicBezTo>
                      <a:cubicBezTo>
                        <a:pt x="1691470" y="762673"/>
                        <a:pt x="1689379" y="761764"/>
                        <a:pt x="1687936" y="760123"/>
                      </a:cubicBezTo>
                      <a:cubicBezTo>
                        <a:pt x="1687861" y="760048"/>
                        <a:pt x="1687833" y="760011"/>
                        <a:pt x="1687795" y="759973"/>
                      </a:cubicBezTo>
                      <a:cubicBezTo>
                        <a:pt x="1686764" y="758736"/>
                        <a:pt x="1685611" y="756486"/>
                        <a:pt x="1686005" y="752783"/>
                      </a:cubicBezTo>
                      <a:cubicBezTo>
                        <a:pt x="1686042" y="752361"/>
                        <a:pt x="1686108" y="751930"/>
                        <a:pt x="1686192" y="751462"/>
                      </a:cubicBezTo>
                      <a:cubicBezTo>
                        <a:pt x="1686258" y="751105"/>
                        <a:pt x="1686314" y="750777"/>
                        <a:pt x="1686361" y="750458"/>
                      </a:cubicBezTo>
                      <a:cubicBezTo>
                        <a:pt x="1686398" y="750177"/>
                        <a:pt x="1686426" y="749905"/>
                        <a:pt x="1686455" y="749643"/>
                      </a:cubicBezTo>
                      <a:lnTo>
                        <a:pt x="1687054" y="749586"/>
                      </a:lnTo>
                      <a:lnTo>
                        <a:pt x="1686473" y="749530"/>
                      </a:lnTo>
                      <a:cubicBezTo>
                        <a:pt x="1686539" y="748930"/>
                        <a:pt x="1686548" y="748368"/>
                        <a:pt x="1686539" y="747824"/>
                      </a:cubicBezTo>
                      <a:cubicBezTo>
                        <a:pt x="1686511" y="746578"/>
                        <a:pt x="1686295" y="745453"/>
                        <a:pt x="1685883" y="744393"/>
                      </a:cubicBezTo>
                      <a:lnTo>
                        <a:pt x="1685489" y="743353"/>
                      </a:lnTo>
                      <a:cubicBezTo>
                        <a:pt x="1684636" y="741000"/>
                        <a:pt x="1684495" y="740991"/>
                        <a:pt x="1683811" y="740934"/>
                      </a:cubicBezTo>
                      <a:cubicBezTo>
                        <a:pt x="1681739" y="740747"/>
                        <a:pt x="1679771" y="739406"/>
                        <a:pt x="1678777" y="737522"/>
                      </a:cubicBezTo>
                      <a:cubicBezTo>
                        <a:pt x="1677877" y="735863"/>
                        <a:pt x="1677868" y="733988"/>
                        <a:pt x="1678768" y="732394"/>
                      </a:cubicBezTo>
                      <a:cubicBezTo>
                        <a:pt x="1678833" y="732282"/>
                        <a:pt x="1678880" y="732179"/>
                        <a:pt x="1678918" y="732094"/>
                      </a:cubicBezTo>
                      <a:cubicBezTo>
                        <a:pt x="1678552" y="731888"/>
                        <a:pt x="1678065" y="731635"/>
                        <a:pt x="1677727" y="731476"/>
                      </a:cubicBezTo>
                      <a:lnTo>
                        <a:pt x="1676771" y="730988"/>
                      </a:lnTo>
                      <a:cubicBezTo>
                        <a:pt x="1670434" y="727679"/>
                        <a:pt x="1666591" y="722467"/>
                        <a:pt x="1665025" y="715052"/>
                      </a:cubicBezTo>
                      <a:cubicBezTo>
                        <a:pt x="1664969" y="714780"/>
                        <a:pt x="1664913" y="714527"/>
                        <a:pt x="1664857" y="714302"/>
                      </a:cubicBezTo>
                      <a:cubicBezTo>
                        <a:pt x="1664678" y="714405"/>
                        <a:pt x="1664500" y="714508"/>
                        <a:pt x="1664313" y="714621"/>
                      </a:cubicBezTo>
                      <a:cubicBezTo>
                        <a:pt x="1657835" y="718558"/>
                        <a:pt x="1651836" y="720386"/>
                        <a:pt x="1645433" y="720386"/>
                      </a:cubicBezTo>
                      <a:cubicBezTo>
                        <a:pt x="1644899" y="720386"/>
                        <a:pt x="1644346" y="720377"/>
                        <a:pt x="1643783" y="720330"/>
                      </a:cubicBezTo>
                      <a:lnTo>
                        <a:pt x="1643446" y="720330"/>
                      </a:lnTo>
                      <a:cubicBezTo>
                        <a:pt x="1641346" y="720330"/>
                        <a:pt x="1640765" y="721183"/>
                        <a:pt x="1640521" y="721830"/>
                      </a:cubicBezTo>
                      <a:cubicBezTo>
                        <a:pt x="1640474" y="721952"/>
                        <a:pt x="1640427" y="722083"/>
                        <a:pt x="1640399" y="722223"/>
                      </a:cubicBezTo>
                      <a:cubicBezTo>
                        <a:pt x="1640334" y="722477"/>
                        <a:pt x="1640296" y="722748"/>
                        <a:pt x="1640277" y="723067"/>
                      </a:cubicBezTo>
                      <a:cubicBezTo>
                        <a:pt x="1640259" y="723292"/>
                        <a:pt x="1640259" y="723433"/>
                        <a:pt x="1640259" y="723573"/>
                      </a:cubicBezTo>
                      <a:cubicBezTo>
                        <a:pt x="1640259" y="723873"/>
                        <a:pt x="1640240" y="724173"/>
                        <a:pt x="1640212" y="724473"/>
                      </a:cubicBezTo>
                      <a:cubicBezTo>
                        <a:pt x="1640193" y="724689"/>
                        <a:pt x="1640165" y="724895"/>
                        <a:pt x="1640127" y="725111"/>
                      </a:cubicBezTo>
                      <a:lnTo>
                        <a:pt x="1639537" y="725129"/>
                      </a:lnTo>
                      <a:lnTo>
                        <a:pt x="1640118" y="725204"/>
                      </a:lnTo>
                      <a:lnTo>
                        <a:pt x="1640099" y="725336"/>
                      </a:lnTo>
                      <a:cubicBezTo>
                        <a:pt x="1640052" y="725608"/>
                        <a:pt x="1639987" y="725889"/>
                        <a:pt x="1639912" y="726161"/>
                      </a:cubicBezTo>
                      <a:cubicBezTo>
                        <a:pt x="1639846" y="726414"/>
                        <a:pt x="1639771" y="726657"/>
                        <a:pt x="1639687" y="726901"/>
                      </a:cubicBezTo>
                      <a:lnTo>
                        <a:pt x="1639649" y="726995"/>
                      </a:lnTo>
                      <a:cubicBezTo>
                        <a:pt x="1639640" y="727014"/>
                        <a:pt x="1639631" y="727051"/>
                        <a:pt x="1639631" y="727051"/>
                      </a:cubicBezTo>
                      <a:lnTo>
                        <a:pt x="1639602" y="727126"/>
                      </a:lnTo>
                      <a:cubicBezTo>
                        <a:pt x="1638290" y="730763"/>
                        <a:pt x="1635140" y="733660"/>
                        <a:pt x="1631362" y="734719"/>
                      </a:cubicBezTo>
                      <a:cubicBezTo>
                        <a:pt x="1629544" y="735225"/>
                        <a:pt x="1628485" y="736125"/>
                        <a:pt x="1627322" y="738141"/>
                      </a:cubicBezTo>
                      <a:cubicBezTo>
                        <a:pt x="1625494" y="741384"/>
                        <a:pt x="1623029" y="743690"/>
                        <a:pt x="1620648" y="745921"/>
                      </a:cubicBezTo>
                      <a:cubicBezTo>
                        <a:pt x="1619720" y="746784"/>
                        <a:pt x="1618735" y="747712"/>
                        <a:pt x="1617845" y="748668"/>
                      </a:cubicBezTo>
                      <a:cubicBezTo>
                        <a:pt x="1617048" y="749512"/>
                        <a:pt x="1616186" y="750280"/>
                        <a:pt x="1615342" y="751021"/>
                      </a:cubicBezTo>
                      <a:lnTo>
                        <a:pt x="1615192" y="751152"/>
                      </a:lnTo>
                      <a:cubicBezTo>
                        <a:pt x="1613561" y="752577"/>
                        <a:pt x="1612202" y="753767"/>
                        <a:pt x="1611433" y="755539"/>
                      </a:cubicBezTo>
                      <a:cubicBezTo>
                        <a:pt x="1609858" y="759158"/>
                        <a:pt x="1606333" y="760826"/>
                        <a:pt x="1603203" y="762298"/>
                      </a:cubicBezTo>
                      <a:cubicBezTo>
                        <a:pt x="1603203" y="762298"/>
                        <a:pt x="1603099" y="762401"/>
                        <a:pt x="1603099" y="762401"/>
                      </a:cubicBezTo>
                      <a:lnTo>
                        <a:pt x="1602987" y="762401"/>
                      </a:lnTo>
                      <a:cubicBezTo>
                        <a:pt x="1602378" y="762692"/>
                        <a:pt x="1601787" y="762963"/>
                        <a:pt x="1601224" y="763254"/>
                      </a:cubicBezTo>
                      <a:lnTo>
                        <a:pt x="1601028" y="763357"/>
                      </a:lnTo>
                      <a:cubicBezTo>
                        <a:pt x="1600887" y="763423"/>
                        <a:pt x="1600737" y="763498"/>
                        <a:pt x="1600606" y="763573"/>
                      </a:cubicBezTo>
                      <a:cubicBezTo>
                        <a:pt x="1598591" y="764726"/>
                        <a:pt x="1598628" y="764970"/>
                        <a:pt x="1598825" y="766320"/>
                      </a:cubicBezTo>
                      <a:lnTo>
                        <a:pt x="1598900" y="766873"/>
                      </a:lnTo>
                      <a:cubicBezTo>
                        <a:pt x="1599809" y="773613"/>
                        <a:pt x="1599350" y="780137"/>
                        <a:pt x="1598937" y="785893"/>
                      </a:cubicBezTo>
                      <a:cubicBezTo>
                        <a:pt x="1598703" y="789183"/>
                        <a:pt x="1598459" y="792586"/>
                        <a:pt x="1598459" y="795914"/>
                      </a:cubicBezTo>
                      <a:lnTo>
                        <a:pt x="1598459" y="796326"/>
                      </a:lnTo>
                      <a:cubicBezTo>
                        <a:pt x="1598459" y="796326"/>
                        <a:pt x="1598459" y="796776"/>
                        <a:pt x="1598459" y="796776"/>
                      </a:cubicBezTo>
                      <a:lnTo>
                        <a:pt x="1598459" y="797142"/>
                      </a:lnTo>
                      <a:cubicBezTo>
                        <a:pt x="1598450" y="797367"/>
                        <a:pt x="1598440" y="797526"/>
                        <a:pt x="1598431" y="797685"/>
                      </a:cubicBezTo>
                      <a:cubicBezTo>
                        <a:pt x="1598422" y="797873"/>
                        <a:pt x="1598403" y="798023"/>
                        <a:pt x="1598384" y="798182"/>
                      </a:cubicBezTo>
                      <a:cubicBezTo>
                        <a:pt x="1598328" y="798614"/>
                        <a:pt x="1598244" y="798970"/>
                        <a:pt x="1598140" y="799288"/>
                      </a:cubicBezTo>
                      <a:cubicBezTo>
                        <a:pt x="1598066" y="799504"/>
                        <a:pt x="1598000" y="799663"/>
                        <a:pt x="1597925" y="799823"/>
                      </a:cubicBezTo>
                      <a:cubicBezTo>
                        <a:pt x="1597822" y="800038"/>
                        <a:pt x="1597728" y="800217"/>
                        <a:pt x="1597616" y="800376"/>
                      </a:cubicBezTo>
                      <a:cubicBezTo>
                        <a:pt x="1597175" y="801023"/>
                        <a:pt x="1596556" y="801501"/>
                        <a:pt x="1595778" y="801810"/>
                      </a:cubicBezTo>
                      <a:cubicBezTo>
                        <a:pt x="1595094" y="802082"/>
                        <a:pt x="1594606" y="802691"/>
                        <a:pt x="1594063" y="803666"/>
                      </a:cubicBezTo>
                      <a:cubicBezTo>
                        <a:pt x="1595056" y="802541"/>
                        <a:pt x="1596547" y="801407"/>
                        <a:pt x="1598591" y="801407"/>
                      </a:cubicBezTo>
                      <a:cubicBezTo>
                        <a:pt x="1599481" y="801407"/>
                        <a:pt x="1600381" y="801641"/>
                        <a:pt x="1601196" y="802101"/>
                      </a:cubicBezTo>
                      <a:cubicBezTo>
                        <a:pt x="1601421" y="802223"/>
                        <a:pt x="1601637" y="802363"/>
                        <a:pt x="1601853" y="802522"/>
                      </a:cubicBezTo>
                      <a:lnTo>
                        <a:pt x="1601928" y="802588"/>
                      </a:lnTo>
                      <a:cubicBezTo>
                        <a:pt x="1602106" y="802719"/>
                        <a:pt x="1602303" y="802879"/>
                        <a:pt x="1602499" y="803066"/>
                      </a:cubicBezTo>
                      <a:cubicBezTo>
                        <a:pt x="1602556" y="803122"/>
                        <a:pt x="1602602" y="803179"/>
                        <a:pt x="1602659" y="803235"/>
                      </a:cubicBezTo>
                      <a:lnTo>
                        <a:pt x="1602818" y="803394"/>
                      </a:lnTo>
                      <a:cubicBezTo>
                        <a:pt x="1602921" y="803507"/>
                        <a:pt x="1603034" y="803619"/>
                        <a:pt x="1603146" y="803751"/>
                      </a:cubicBezTo>
                      <a:cubicBezTo>
                        <a:pt x="1603352" y="804004"/>
                        <a:pt x="1603568" y="804285"/>
                        <a:pt x="1603774" y="804604"/>
                      </a:cubicBezTo>
                      <a:cubicBezTo>
                        <a:pt x="1604102" y="805110"/>
                        <a:pt x="1604449" y="805606"/>
                        <a:pt x="1604806" y="806094"/>
                      </a:cubicBezTo>
                      <a:cubicBezTo>
                        <a:pt x="1605199" y="806629"/>
                        <a:pt x="1605593" y="807172"/>
                        <a:pt x="1606005" y="807716"/>
                      </a:cubicBezTo>
                      <a:cubicBezTo>
                        <a:pt x="1606605" y="808522"/>
                        <a:pt x="1607205" y="809328"/>
                        <a:pt x="1607796" y="810162"/>
                      </a:cubicBezTo>
                      <a:lnTo>
                        <a:pt x="1607946" y="810378"/>
                      </a:lnTo>
                      <a:cubicBezTo>
                        <a:pt x="1608246" y="810809"/>
                        <a:pt x="1608536" y="811250"/>
                        <a:pt x="1608818" y="811690"/>
                      </a:cubicBezTo>
                      <a:cubicBezTo>
                        <a:pt x="1609549" y="812853"/>
                        <a:pt x="1610121" y="813894"/>
                        <a:pt x="1610599" y="814943"/>
                      </a:cubicBezTo>
                      <a:cubicBezTo>
                        <a:pt x="1610993" y="815787"/>
                        <a:pt x="1611302" y="816584"/>
                        <a:pt x="1611546" y="817362"/>
                      </a:cubicBezTo>
                      <a:cubicBezTo>
                        <a:pt x="1612277" y="819696"/>
                        <a:pt x="1612942" y="822865"/>
                        <a:pt x="1611621" y="826595"/>
                      </a:cubicBezTo>
                      <a:cubicBezTo>
                        <a:pt x="1610674" y="829286"/>
                        <a:pt x="1608921" y="831311"/>
                        <a:pt x="1606418" y="832586"/>
                      </a:cubicBezTo>
                      <a:lnTo>
                        <a:pt x="1606333" y="832632"/>
                      </a:lnTo>
                      <a:cubicBezTo>
                        <a:pt x="1606015" y="832801"/>
                        <a:pt x="1605649" y="832951"/>
                        <a:pt x="1605190" y="833129"/>
                      </a:cubicBezTo>
                      <a:lnTo>
                        <a:pt x="1604955" y="833214"/>
                      </a:lnTo>
                      <a:cubicBezTo>
                        <a:pt x="1604506" y="833373"/>
                        <a:pt x="1604084" y="833504"/>
                        <a:pt x="1603671" y="833607"/>
                      </a:cubicBezTo>
                      <a:cubicBezTo>
                        <a:pt x="1602518" y="833898"/>
                        <a:pt x="1601384" y="834076"/>
                        <a:pt x="1600212" y="834151"/>
                      </a:cubicBezTo>
                      <a:cubicBezTo>
                        <a:pt x="1600156" y="834160"/>
                        <a:pt x="1599753" y="834170"/>
                        <a:pt x="1599678" y="834170"/>
                      </a:cubicBezTo>
                      <a:cubicBezTo>
                        <a:pt x="1593407" y="834170"/>
                        <a:pt x="1592019" y="827889"/>
                        <a:pt x="1591560" y="825827"/>
                      </a:cubicBezTo>
                      <a:cubicBezTo>
                        <a:pt x="1591138" y="823933"/>
                        <a:pt x="1590894" y="821993"/>
                        <a:pt x="1590716" y="820343"/>
                      </a:cubicBezTo>
                      <a:cubicBezTo>
                        <a:pt x="1590482" y="818149"/>
                        <a:pt x="1590650" y="814906"/>
                        <a:pt x="1590772" y="813172"/>
                      </a:cubicBezTo>
                      <a:lnTo>
                        <a:pt x="1590913" y="811531"/>
                      </a:lnTo>
                      <a:cubicBezTo>
                        <a:pt x="1590922" y="811381"/>
                        <a:pt x="1590941" y="811231"/>
                        <a:pt x="1590960" y="811081"/>
                      </a:cubicBezTo>
                      <a:lnTo>
                        <a:pt x="1591007" y="810706"/>
                      </a:lnTo>
                      <a:cubicBezTo>
                        <a:pt x="1591035" y="810509"/>
                        <a:pt x="1591063" y="810312"/>
                        <a:pt x="1591101" y="810116"/>
                      </a:cubicBezTo>
                      <a:lnTo>
                        <a:pt x="1591129" y="809947"/>
                      </a:lnTo>
                      <a:cubicBezTo>
                        <a:pt x="1591175" y="809666"/>
                        <a:pt x="1591222" y="809450"/>
                        <a:pt x="1591269" y="809234"/>
                      </a:cubicBezTo>
                      <a:lnTo>
                        <a:pt x="1591307" y="809085"/>
                      </a:lnTo>
                      <a:cubicBezTo>
                        <a:pt x="1591363" y="808831"/>
                        <a:pt x="1591438" y="808597"/>
                        <a:pt x="1591513" y="808353"/>
                      </a:cubicBezTo>
                      <a:cubicBezTo>
                        <a:pt x="1591288" y="808672"/>
                        <a:pt x="1591063" y="808991"/>
                        <a:pt x="1590810" y="809300"/>
                      </a:cubicBezTo>
                      <a:cubicBezTo>
                        <a:pt x="1590613" y="809534"/>
                        <a:pt x="1590463" y="809703"/>
                        <a:pt x="1590304" y="809872"/>
                      </a:cubicBezTo>
                      <a:lnTo>
                        <a:pt x="1590229" y="809956"/>
                      </a:lnTo>
                      <a:cubicBezTo>
                        <a:pt x="1590032" y="810162"/>
                        <a:pt x="1589863" y="810322"/>
                        <a:pt x="1589694" y="810472"/>
                      </a:cubicBezTo>
                      <a:lnTo>
                        <a:pt x="1589601" y="810556"/>
                      </a:lnTo>
                      <a:cubicBezTo>
                        <a:pt x="1589394" y="810734"/>
                        <a:pt x="1589179" y="810903"/>
                        <a:pt x="1588954" y="811072"/>
                      </a:cubicBezTo>
                      <a:lnTo>
                        <a:pt x="1588860" y="811137"/>
                      </a:lnTo>
                      <a:cubicBezTo>
                        <a:pt x="1588654" y="811278"/>
                        <a:pt x="1588457" y="811409"/>
                        <a:pt x="1588260" y="811531"/>
                      </a:cubicBezTo>
                      <a:lnTo>
                        <a:pt x="1588082" y="811634"/>
                      </a:lnTo>
                      <a:cubicBezTo>
                        <a:pt x="1587848" y="811756"/>
                        <a:pt x="1587670" y="811859"/>
                        <a:pt x="1587473" y="811953"/>
                      </a:cubicBezTo>
                      <a:lnTo>
                        <a:pt x="1587238" y="812065"/>
                      </a:lnTo>
                      <a:cubicBezTo>
                        <a:pt x="1587060" y="812140"/>
                        <a:pt x="1586882" y="812215"/>
                        <a:pt x="1586704" y="812290"/>
                      </a:cubicBezTo>
                      <a:cubicBezTo>
                        <a:pt x="1586685" y="812337"/>
                        <a:pt x="1586666" y="812384"/>
                        <a:pt x="1586638" y="812440"/>
                      </a:cubicBezTo>
                      <a:lnTo>
                        <a:pt x="1586507" y="812722"/>
                      </a:lnTo>
                      <a:cubicBezTo>
                        <a:pt x="1586113" y="813537"/>
                        <a:pt x="1585767" y="814137"/>
                        <a:pt x="1585392" y="814653"/>
                      </a:cubicBezTo>
                      <a:cubicBezTo>
                        <a:pt x="1584641" y="815656"/>
                        <a:pt x="1583845" y="816481"/>
                        <a:pt x="1583020" y="817109"/>
                      </a:cubicBezTo>
                      <a:cubicBezTo>
                        <a:pt x="1582458" y="817540"/>
                        <a:pt x="1581876" y="817887"/>
                        <a:pt x="1581286" y="818149"/>
                      </a:cubicBezTo>
                      <a:cubicBezTo>
                        <a:pt x="1580376" y="818552"/>
                        <a:pt x="1579430" y="818749"/>
                        <a:pt x="1578464" y="818749"/>
                      </a:cubicBezTo>
                      <a:cubicBezTo>
                        <a:pt x="1578136" y="818749"/>
                        <a:pt x="1577799" y="818721"/>
                        <a:pt x="1577386" y="818655"/>
                      </a:cubicBezTo>
                      <a:cubicBezTo>
                        <a:pt x="1577321" y="818646"/>
                        <a:pt x="1577246" y="818637"/>
                        <a:pt x="1577170" y="818618"/>
                      </a:cubicBezTo>
                      <a:cubicBezTo>
                        <a:pt x="1576824" y="818552"/>
                        <a:pt x="1576496" y="818468"/>
                        <a:pt x="1576186" y="818365"/>
                      </a:cubicBezTo>
                      <a:lnTo>
                        <a:pt x="1576074" y="818327"/>
                      </a:lnTo>
                      <a:cubicBezTo>
                        <a:pt x="1575342" y="818074"/>
                        <a:pt x="1574592" y="817680"/>
                        <a:pt x="1573852" y="817155"/>
                      </a:cubicBezTo>
                      <a:cubicBezTo>
                        <a:pt x="1573149" y="816659"/>
                        <a:pt x="1572483" y="816087"/>
                        <a:pt x="1571836" y="815403"/>
                      </a:cubicBezTo>
                      <a:cubicBezTo>
                        <a:pt x="1569184" y="812637"/>
                        <a:pt x="1567993" y="809337"/>
                        <a:pt x="1567112" y="806188"/>
                      </a:cubicBezTo>
                      <a:cubicBezTo>
                        <a:pt x="1565368" y="799963"/>
                        <a:pt x="1563728" y="794161"/>
                        <a:pt x="1559331" y="790102"/>
                      </a:cubicBezTo>
                      <a:lnTo>
                        <a:pt x="1559650" y="789596"/>
                      </a:lnTo>
                      <a:lnTo>
                        <a:pt x="1559256" y="790027"/>
                      </a:lnTo>
                      <a:cubicBezTo>
                        <a:pt x="1558741" y="789558"/>
                        <a:pt x="1558010" y="788789"/>
                        <a:pt x="1557382" y="787739"/>
                      </a:cubicBezTo>
                      <a:cubicBezTo>
                        <a:pt x="1557241" y="787514"/>
                        <a:pt x="1557119" y="787280"/>
                        <a:pt x="1556997" y="787027"/>
                      </a:cubicBezTo>
                      <a:cubicBezTo>
                        <a:pt x="1556744" y="786483"/>
                        <a:pt x="1556547" y="785930"/>
                        <a:pt x="1556425" y="785377"/>
                      </a:cubicBezTo>
                      <a:cubicBezTo>
                        <a:pt x="1556303" y="784796"/>
                        <a:pt x="1556154" y="784224"/>
                        <a:pt x="1556004" y="783662"/>
                      </a:cubicBezTo>
                      <a:cubicBezTo>
                        <a:pt x="1554663" y="778703"/>
                        <a:pt x="1552273" y="774109"/>
                        <a:pt x="1549751" y="769244"/>
                      </a:cubicBezTo>
                      <a:cubicBezTo>
                        <a:pt x="1547135" y="764220"/>
                        <a:pt x="1544427" y="759026"/>
                        <a:pt x="1542852" y="753168"/>
                      </a:cubicBezTo>
                      <a:cubicBezTo>
                        <a:pt x="1542280" y="751002"/>
                        <a:pt x="1541633" y="748809"/>
                        <a:pt x="1541014" y="746690"/>
                      </a:cubicBezTo>
                      <a:cubicBezTo>
                        <a:pt x="1539524" y="741562"/>
                        <a:pt x="1537836" y="735797"/>
                        <a:pt x="1536955" y="729854"/>
                      </a:cubicBezTo>
                      <a:cubicBezTo>
                        <a:pt x="1536955" y="729854"/>
                        <a:pt x="1536937" y="729816"/>
                        <a:pt x="1536937" y="729816"/>
                      </a:cubicBezTo>
                      <a:lnTo>
                        <a:pt x="1536937" y="729676"/>
                      </a:lnTo>
                      <a:cubicBezTo>
                        <a:pt x="1536824" y="728926"/>
                        <a:pt x="1536712" y="728073"/>
                        <a:pt x="1536618" y="727220"/>
                      </a:cubicBezTo>
                      <a:cubicBezTo>
                        <a:pt x="1536561" y="726695"/>
                        <a:pt x="1536515" y="726198"/>
                        <a:pt x="1536477" y="725711"/>
                      </a:cubicBezTo>
                      <a:cubicBezTo>
                        <a:pt x="1536421" y="725748"/>
                        <a:pt x="1536374" y="725786"/>
                        <a:pt x="1536327" y="725823"/>
                      </a:cubicBezTo>
                      <a:cubicBezTo>
                        <a:pt x="1536243" y="725889"/>
                        <a:pt x="1536168" y="725945"/>
                        <a:pt x="1536084" y="726001"/>
                      </a:cubicBezTo>
                      <a:lnTo>
                        <a:pt x="1535952" y="726095"/>
                      </a:lnTo>
                      <a:cubicBezTo>
                        <a:pt x="1535727" y="726254"/>
                        <a:pt x="1535512" y="726414"/>
                        <a:pt x="1535296" y="726564"/>
                      </a:cubicBezTo>
                      <a:cubicBezTo>
                        <a:pt x="1535165" y="726648"/>
                        <a:pt x="1535034" y="726732"/>
                        <a:pt x="1534902" y="726817"/>
                      </a:cubicBezTo>
                      <a:cubicBezTo>
                        <a:pt x="1534640" y="726976"/>
                        <a:pt x="1534462" y="727089"/>
                        <a:pt x="1534274" y="727192"/>
                      </a:cubicBezTo>
                      <a:cubicBezTo>
                        <a:pt x="1534096" y="727295"/>
                        <a:pt x="1533927" y="727389"/>
                        <a:pt x="1533749" y="727482"/>
                      </a:cubicBezTo>
                      <a:cubicBezTo>
                        <a:pt x="1533590" y="727567"/>
                        <a:pt x="1533430" y="727642"/>
                        <a:pt x="1533271" y="727717"/>
                      </a:cubicBezTo>
                      <a:cubicBezTo>
                        <a:pt x="1533084" y="727810"/>
                        <a:pt x="1532896" y="727904"/>
                        <a:pt x="1532699" y="727979"/>
                      </a:cubicBezTo>
                      <a:cubicBezTo>
                        <a:pt x="1532587" y="728017"/>
                        <a:pt x="1532484" y="728064"/>
                        <a:pt x="1532371" y="728101"/>
                      </a:cubicBezTo>
                      <a:cubicBezTo>
                        <a:pt x="1532081" y="728213"/>
                        <a:pt x="1531865" y="728298"/>
                        <a:pt x="1531649" y="728364"/>
                      </a:cubicBezTo>
                      <a:lnTo>
                        <a:pt x="1531556" y="728392"/>
                      </a:lnTo>
                      <a:cubicBezTo>
                        <a:pt x="1527309" y="729676"/>
                        <a:pt x="1523372" y="728438"/>
                        <a:pt x="1519313" y="724764"/>
                      </a:cubicBezTo>
                      <a:cubicBezTo>
                        <a:pt x="1517663" y="723301"/>
                        <a:pt x="1516013" y="721830"/>
                        <a:pt x="1514335" y="720358"/>
                      </a:cubicBezTo>
                      <a:cubicBezTo>
                        <a:pt x="1512254" y="718539"/>
                        <a:pt x="1511289" y="715811"/>
                        <a:pt x="1511870" y="713412"/>
                      </a:cubicBezTo>
                      <a:cubicBezTo>
                        <a:pt x="1511964" y="713027"/>
                        <a:pt x="1512086" y="712671"/>
                        <a:pt x="1512245" y="712334"/>
                      </a:cubicBezTo>
                      <a:cubicBezTo>
                        <a:pt x="1509789" y="711209"/>
                        <a:pt x="1507914" y="709465"/>
                        <a:pt x="1506555" y="707037"/>
                      </a:cubicBezTo>
                      <a:cubicBezTo>
                        <a:pt x="1506414" y="706784"/>
                        <a:pt x="1505721" y="706569"/>
                        <a:pt x="1505177" y="706437"/>
                      </a:cubicBezTo>
                      <a:cubicBezTo>
                        <a:pt x="1500312" y="705312"/>
                        <a:pt x="1498334" y="702050"/>
                        <a:pt x="1497162" y="699341"/>
                      </a:cubicBezTo>
                      <a:cubicBezTo>
                        <a:pt x="1496440" y="697682"/>
                        <a:pt x="1495671" y="696482"/>
                        <a:pt x="1494837" y="695666"/>
                      </a:cubicBezTo>
                      <a:cubicBezTo>
                        <a:pt x="1494696" y="695535"/>
                        <a:pt x="1494565" y="695413"/>
                        <a:pt x="1494425" y="695301"/>
                      </a:cubicBezTo>
                      <a:cubicBezTo>
                        <a:pt x="1494256" y="695170"/>
                        <a:pt x="1494134" y="695076"/>
                        <a:pt x="1494012" y="695001"/>
                      </a:cubicBezTo>
                      <a:cubicBezTo>
                        <a:pt x="1493825" y="694879"/>
                        <a:pt x="1493703" y="694813"/>
                        <a:pt x="1493581" y="694748"/>
                      </a:cubicBezTo>
                      <a:cubicBezTo>
                        <a:pt x="1493384" y="694654"/>
                        <a:pt x="1493262" y="694598"/>
                        <a:pt x="1493140" y="694551"/>
                      </a:cubicBezTo>
                      <a:cubicBezTo>
                        <a:pt x="1492925" y="694476"/>
                        <a:pt x="1492803" y="694429"/>
                        <a:pt x="1492672" y="694392"/>
                      </a:cubicBezTo>
                      <a:cubicBezTo>
                        <a:pt x="1492465" y="694335"/>
                        <a:pt x="1492325" y="694298"/>
                        <a:pt x="1492184" y="694270"/>
                      </a:cubicBezTo>
                      <a:cubicBezTo>
                        <a:pt x="1491969" y="694232"/>
                        <a:pt x="1491809" y="694204"/>
                        <a:pt x="1491659" y="694185"/>
                      </a:cubicBezTo>
                      <a:cubicBezTo>
                        <a:pt x="1491444" y="694157"/>
                        <a:pt x="1491275" y="694138"/>
                        <a:pt x="1491097" y="694129"/>
                      </a:cubicBezTo>
                      <a:cubicBezTo>
                        <a:pt x="1490103" y="694073"/>
                        <a:pt x="1489025" y="694129"/>
                        <a:pt x="1487647" y="694326"/>
                      </a:cubicBezTo>
                      <a:cubicBezTo>
                        <a:pt x="1480982" y="695320"/>
                        <a:pt x="1473080" y="696341"/>
                        <a:pt x="1465027" y="696341"/>
                      </a:cubicBezTo>
                      <a:cubicBezTo>
                        <a:pt x="1457903" y="696341"/>
                        <a:pt x="1451435" y="695545"/>
                        <a:pt x="1445257" y="693913"/>
                      </a:cubicBezTo>
                      <a:cubicBezTo>
                        <a:pt x="1442970" y="693295"/>
                        <a:pt x="1440626" y="692957"/>
                        <a:pt x="1438480" y="692929"/>
                      </a:cubicBezTo>
                      <a:cubicBezTo>
                        <a:pt x="1435321" y="692882"/>
                        <a:pt x="1432743" y="691992"/>
                        <a:pt x="1430652" y="690220"/>
                      </a:cubicBezTo>
                      <a:cubicBezTo>
                        <a:pt x="1430774" y="690998"/>
                        <a:pt x="1430896" y="691654"/>
                        <a:pt x="1431027" y="692282"/>
                      </a:cubicBezTo>
                      <a:cubicBezTo>
                        <a:pt x="1432030" y="697204"/>
                        <a:pt x="1433614" y="698638"/>
                        <a:pt x="1438770" y="699266"/>
                      </a:cubicBezTo>
                      <a:cubicBezTo>
                        <a:pt x="1443851" y="699875"/>
                        <a:pt x="1453403" y="707187"/>
                        <a:pt x="1454622" y="712465"/>
                      </a:cubicBezTo>
                      <a:cubicBezTo>
                        <a:pt x="1455250" y="715212"/>
                        <a:pt x="1454303" y="717827"/>
                        <a:pt x="1453994" y="718568"/>
                      </a:cubicBezTo>
                      <a:cubicBezTo>
                        <a:pt x="1452775" y="721539"/>
                        <a:pt x="1450722" y="725814"/>
                        <a:pt x="1446991" y="728551"/>
                      </a:cubicBezTo>
                      <a:cubicBezTo>
                        <a:pt x="1443223" y="731307"/>
                        <a:pt x="1442810" y="732404"/>
                        <a:pt x="1443420" y="734532"/>
                      </a:cubicBezTo>
                      <a:cubicBezTo>
                        <a:pt x="1443579" y="735094"/>
                        <a:pt x="1443673" y="735675"/>
                        <a:pt x="1443673" y="736266"/>
                      </a:cubicBezTo>
                      <a:cubicBezTo>
                        <a:pt x="1443682" y="736885"/>
                        <a:pt x="1443598" y="737485"/>
                        <a:pt x="1443438" y="738038"/>
                      </a:cubicBezTo>
                      <a:cubicBezTo>
                        <a:pt x="1443345" y="738347"/>
                        <a:pt x="1443260" y="738572"/>
                        <a:pt x="1443157" y="738788"/>
                      </a:cubicBezTo>
                      <a:lnTo>
                        <a:pt x="1443082" y="738956"/>
                      </a:lnTo>
                      <a:cubicBezTo>
                        <a:pt x="1442960" y="739209"/>
                        <a:pt x="1442829" y="739444"/>
                        <a:pt x="1442670" y="739659"/>
                      </a:cubicBezTo>
                      <a:lnTo>
                        <a:pt x="1442604" y="739734"/>
                      </a:lnTo>
                      <a:cubicBezTo>
                        <a:pt x="1442454" y="739959"/>
                        <a:pt x="1442210" y="740231"/>
                        <a:pt x="1441929" y="740484"/>
                      </a:cubicBezTo>
                      <a:cubicBezTo>
                        <a:pt x="1441648" y="740737"/>
                        <a:pt x="1441348" y="740953"/>
                        <a:pt x="1441029" y="741131"/>
                      </a:cubicBezTo>
                      <a:cubicBezTo>
                        <a:pt x="1440298" y="741544"/>
                        <a:pt x="1439492" y="741769"/>
                        <a:pt x="1438629" y="741806"/>
                      </a:cubicBezTo>
                      <a:cubicBezTo>
                        <a:pt x="1437364" y="741872"/>
                        <a:pt x="1436464" y="742781"/>
                        <a:pt x="1434720" y="744853"/>
                      </a:cubicBezTo>
                      <a:cubicBezTo>
                        <a:pt x="1433436" y="746390"/>
                        <a:pt x="1431833" y="748302"/>
                        <a:pt x="1429499" y="749502"/>
                      </a:cubicBezTo>
                      <a:cubicBezTo>
                        <a:pt x="1428215" y="750158"/>
                        <a:pt x="1426921" y="751161"/>
                        <a:pt x="1426349" y="751949"/>
                      </a:cubicBezTo>
                      <a:cubicBezTo>
                        <a:pt x="1423490" y="755970"/>
                        <a:pt x="1419122" y="756833"/>
                        <a:pt x="1415607" y="757526"/>
                      </a:cubicBezTo>
                      <a:cubicBezTo>
                        <a:pt x="1413929" y="757864"/>
                        <a:pt x="1412372" y="758173"/>
                        <a:pt x="1411210" y="758736"/>
                      </a:cubicBezTo>
                      <a:cubicBezTo>
                        <a:pt x="1410526" y="759055"/>
                        <a:pt x="1409795" y="759326"/>
                        <a:pt x="1409110" y="759561"/>
                      </a:cubicBezTo>
                      <a:lnTo>
                        <a:pt x="1408998" y="759598"/>
                      </a:lnTo>
                      <a:cubicBezTo>
                        <a:pt x="1408689" y="759711"/>
                        <a:pt x="1408257" y="759851"/>
                        <a:pt x="1407976" y="759982"/>
                      </a:cubicBezTo>
                      <a:cubicBezTo>
                        <a:pt x="1407826" y="760461"/>
                        <a:pt x="1407657" y="760920"/>
                        <a:pt x="1407460" y="761398"/>
                      </a:cubicBezTo>
                      <a:lnTo>
                        <a:pt x="1407357" y="761633"/>
                      </a:lnTo>
                      <a:cubicBezTo>
                        <a:pt x="1407170" y="762054"/>
                        <a:pt x="1406973" y="762448"/>
                        <a:pt x="1406767" y="762804"/>
                      </a:cubicBezTo>
                      <a:lnTo>
                        <a:pt x="1406664" y="762992"/>
                      </a:lnTo>
                      <a:cubicBezTo>
                        <a:pt x="1406167" y="763835"/>
                        <a:pt x="1405576" y="764604"/>
                        <a:pt x="1404911" y="765270"/>
                      </a:cubicBezTo>
                      <a:cubicBezTo>
                        <a:pt x="1402098" y="768119"/>
                        <a:pt x="1398330" y="769141"/>
                        <a:pt x="1395574" y="769891"/>
                      </a:cubicBezTo>
                      <a:cubicBezTo>
                        <a:pt x="1395124" y="770013"/>
                        <a:pt x="1394683" y="770144"/>
                        <a:pt x="1394243" y="770285"/>
                      </a:cubicBezTo>
                      <a:cubicBezTo>
                        <a:pt x="1393812" y="770425"/>
                        <a:pt x="1393380" y="770575"/>
                        <a:pt x="1392949" y="770725"/>
                      </a:cubicBezTo>
                      <a:cubicBezTo>
                        <a:pt x="1389959" y="771794"/>
                        <a:pt x="1387025" y="773238"/>
                        <a:pt x="1384194" y="774634"/>
                      </a:cubicBezTo>
                      <a:lnTo>
                        <a:pt x="1384072" y="774691"/>
                      </a:lnTo>
                      <a:cubicBezTo>
                        <a:pt x="1382722" y="775347"/>
                        <a:pt x="1381363" y="776012"/>
                        <a:pt x="1379975" y="776650"/>
                      </a:cubicBezTo>
                      <a:cubicBezTo>
                        <a:pt x="1379253" y="776978"/>
                        <a:pt x="1378579" y="777278"/>
                        <a:pt x="1377894" y="777569"/>
                      </a:cubicBezTo>
                      <a:lnTo>
                        <a:pt x="1377594" y="777700"/>
                      </a:lnTo>
                      <a:cubicBezTo>
                        <a:pt x="1376919" y="777990"/>
                        <a:pt x="1376235" y="778262"/>
                        <a:pt x="1375541" y="778525"/>
                      </a:cubicBezTo>
                      <a:lnTo>
                        <a:pt x="1375129" y="778675"/>
                      </a:lnTo>
                      <a:cubicBezTo>
                        <a:pt x="1374407" y="778937"/>
                        <a:pt x="1373685" y="779199"/>
                        <a:pt x="1372945" y="779424"/>
                      </a:cubicBezTo>
                      <a:cubicBezTo>
                        <a:pt x="1370789" y="780100"/>
                        <a:pt x="1368595" y="780681"/>
                        <a:pt x="1366477" y="781243"/>
                      </a:cubicBezTo>
                      <a:cubicBezTo>
                        <a:pt x="1361461" y="782565"/>
                        <a:pt x="1356765" y="783812"/>
                        <a:pt x="1352368" y="786193"/>
                      </a:cubicBezTo>
                      <a:cubicBezTo>
                        <a:pt x="1350559" y="787168"/>
                        <a:pt x="1348919" y="787636"/>
                        <a:pt x="1347335" y="787636"/>
                      </a:cubicBezTo>
                      <a:cubicBezTo>
                        <a:pt x="1347278" y="787636"/>
                        <a:pt x="1347222" y="787636"/>
                        <a:pt x="1347166" y="787636"/>
                      </a:cubicBezTo>
                      <a:cubicBezTo>
                        <a:pt x="1347119" y="787815"/>
                        <a:pt x="1347063" y="787993"/>
                        <a:pt x="1346997" y="788171"/>
                      </a:cubicBezTo>
                      <a:cubicBezTo>
                        <a:pt x="1346144" y="790402"/>
                        <a:pt x="1346369" y="790824"/>
                        <a:pt x="1349687" y="793214"/>
                      </a:cubicBezTo>
                      <a:cubicBezTo>
                        <a:pt x="1350709" y="793945"/>
                        <a:pt x="1351956" y="794836"/>
                        <a:pt x="1353053" y="795970"/>
                      </a:cubicBezTo>
                      <a:cubicBezTo>
                        <a:pt x="1355246" y="794967"/>
                        <a:pt x="1357693" y="794076"/>
                        <a:pt x="1360290" y="793336"/>
                      </a:cubicBezTo>
                      <a:lnTo>
                        <a:pt x="1360693" y="793223"/>
                      </a:lnTo>
                      <a:cubicBezTo>
                        <a:pt x="1361236" y="793073"/>
                        <a:pt x="1361771" y="792923"/>
                        <a:pt x="1362305" y="792792"/>
                      </a:cubicBezTo>
                      <a:lnTo>
                        <a:pt x="1362652" y="792708"/>
                      </a:lnTo>
                      <a:cubicBezTo>
                        <a:pt x="1363233" y="792576"/>
                        <a:pt x="1363805" y="792436"/>
                        <a:pt x="1364377" y="792314"/>
                      </a:cubicBezTo>
                      <a:lnTo>
                        <a:pt x="1364555" y="792277"/>
                      </a:lnTo>
                      <a:cubicBezTo>
                        <a:pt x="1370264" y="791049"/>
                        <a:pt x="1375813" y="790561"/>
                        <a:pt x="1380707" y="790130"/>
                      </a:cubicBezTo>
                      <a:cubicBezTo>
                        <a:pt x="1382647" y="789971"/>
                        <a:pt x="1384587" y="789211"/>
                        <a:pt x="1386650" y="788396"/>
                      </a:cubicBezTo>
                      <a:lnTo>
                        <a:pt x="1386959" y="788274"/>
                      </a:lnTo>
                      <a:cubicBezTo>
                        <a:pt x="1388281" y="787767"/>
                        <a:pt x="1389640" y="787243"/>
                        <a:pt x="1391102" y="786821"/>
                      </a:cubicBezTo>
                      <a:cubicBezTo>
                        <a:pt x="1393118" y="786258"/>
                        <a:pt x="1394393" y="785902"/>
                        <a:pt x="1395658" y="785902"/>
                      </a:cubicBezTo>
                      <a:cubicBezTo>
                        <a:pt x="1400711" y="785902"/>
                        <a:pt x="1401077" y="790674"/>
                        <a:pt x="1401339" y="794151"/>
                      </a:cubicBezTo>
                      <a:cubicBezTo>
                        <a:pt x="1401611" y="797873"/>
                        <a:pt x="1401517" y="804894"/>
                        <a:pt x="1397908" y="810237"/>
                      </a:cubicBezTo>
                      <a:cubicBezTo>
                        <a:pt x="1396390" y="812478"/>
                        <a:pt x="1394927" y="815028"/>
                        <a:pt x="1393296" y="818271"/>
                      </a:cubicBezTo>
                      <a:cubicBezTo>
                        <a:pt x="1392827" y="819209"/>
                        <a:pt x="1392368" y="820155"/>
                        <a:pt x="1391909" y="821111"/>
                      </a:cubicBezTo>
                      <a:lnTo>
                        <a:pt x="1391834" y="821271"/>
                      </a:lnTo>
                      <a:cubicBezTo>
                        <a:pt x="1391393" y="822199"/>
                        <a:pt x="1390943" y="823146"/>
                        <a:pt x="1390493" y="824102"/>
                      </a:cubicBezTo>
                      <a:lnTo>
                        <a:pt x="1389659" y="825855"/>
                      </a:lnTo>
                      <a:cubicBezTo>
                        <a:pt x="1387371" y="830683"/>
                        <a:pt x="1384841" y="835782"/>
                        <a:pt x="1381456" y="840450"/>
                      </a:cubicBezTo>
                      <a:cubicBezTo>
                        <a:pt x="1375485" y="848681"/>
                        <a:pt x="1368783" y="855177"/>
                        <a:pt x="1360964" y="860323"/>
                      </a:cubicBezTo>
                      <a:cubicBezTo>
                        <a:pt x="1352978" y="865592"/>
                        <a:pt x="1345600" y="872660"/>
                        <a:pt x="1337042" y="883225"/>
                      </a:cubicBezTo>
                      <a:cubicBezTo>
                        <a:pt x="1336854" y="883450"/>
                        <a:pt x="1336695" y="883721"/>
                        <a:pt x="1336517" y="884012"/>
                      </a:cubicBezTo>
                      <a:lnTo>
                        <a:pt x="1336404" y="884209"/>
                      </a:lnTo>
                      <a:cubicBezTo>
                        <a:pt x="1336264" y="884443"/>
                        <a:pt x="1336114" y="884696"/>
                        <a:pt x="1335945" y="884959"/>
                      </a:cubicBezTo>
                      <a:cubicBezTo>
                        <a:pt x="1335767" y="885231"/>
                        <a:pt x="1335589" y="885503"/>
                        <a:pt x="1335383" y="885774"/>
                      </a:cubicBezTo>
                      <a:cubicBezTo>
                        <a:pt x="1335157" y="886065"/>
                        <a:pt x="1334961" y="886299"/>
                        <a:pt x="1334736" y="886534"/>
                      </a:cubicBezTo>
                      <a:lnTo>
                        <a:pt x="1334633" y="886637"/>
                      </a:lnTo>
                      <a:cubicBezTo>
                        <a:pt x="1334398" y="886871"/>
                        <a:pt x="1334136" y="887087"/>
                        <a:pt x="1333864" y="887293"/>
                      </a:cubicBezTo>
                      <a:cubicBezTo>
                        <a:pt x="1333817" y="887331"/>
                        <a:pt x="1333770" y="887359"/>
                        <a:pt x="1333714" y="887396"/>
                      </a:cubicBezTo>
                      <a:cubicBezTo>
                        <a:pt x="1333376" y="887631"/>
                        <a:pt x="1333095" y="887799"/>
                        <a:pt x="1332814" y="887931"/>
                      </a:cubicBezTo>
                      <a:lnTo>
                        <a:pt x="1332720" y="887977"/>
                      </a:lnTo>
                      <a:cubicBezTo>
                        <a:pt x="1332364" y="888127"/>
                        <a:pt x="1332036" y="888306"/>
                        <a:pt x="1331717" y="888484"/>
                      </a:cubicBezTo>
                      <a:lnTo>
                        <a:pt x="1331323" y="888034"/>
                      </a:lnTo>
                      <a:lnTo>
                        <a:pt x="1331614" y="888540"/>
                      </a:lnTo>
                      <a:cubicBezTo>
                        <a:pt x="1331305" y="888709"/>
                        <a:pt x="1331005" y="888896"/>
                        <a:pt x="1330723" y="889093"/>
                      </a:cubicBezTo>
                      <a:cubicBezTo>
                        <a:pt x="1327349" y="891408"/>
                        <a:pt x="1325540" y="895036"/>
                        <a:pt x="1323440" y="899236"/>
                      </a:cubicBezTo>
                      <a:cubicBezTo>
                        <a:pt x="1322146" y="901823"/>
                        <a:pt x="1320843" y="904438"/>
                        <a:pt x="1319081" y="906848"/>
                      </a:cubicBezTo>
                      <a:cubicBezTo>
                        <a:pt x="1316015" y="911066"/>
                        <a:pt x="1317243" y="912022"/>
                        <a:pt x="1318790" y="913231"/>
                      </a:cubicBezTo>
                      <a:cubicBezTo>
                        <a:pt x="1321790" y="915556"/>
                        <a:pt x="1321227" y="918940"/>
                        <a:pt x="1320956" y="920571"/>
                      </a:cubicBezTo>
                      <a:lnTo>
                        <a:pt x="1320853" y="921171"/>
                      </a:lnTo>
                      <a:cubicBezTo>
                        <a:pt x="1320177" y="925896"/>
                        <a:pt x="1320562" y="930508"/>
                        <a:pt x="1322005" y="934848"/>
                      </a:cubicBezTo>
                      <a:cubicBezTo>
                        <a:pt x="1322137" y="935233"/>
                        <a:pt x="1322259" y="935682"/>
                        <a:pt x="1322399" y="936273"/>
                      </a:cubicBezTo>
                      <a:cubicBezTo>
                        <a:pt x="1322427" y="936414"/>
                        <a:pt x="1322456" y="936545"/>
                        <a:pt x="1322493" y="936676"/>
                      </a:cubicBezTo>
                      <a:cubicBezTo>
                        <a:pt x="1323524" y="937304"/>
                        <a:pt x="1324377" y="938026"/>
                        <a:pt x="1325108" y="938870"/>
                      </a:cubicBezTo>
                      <a:cubicBezTo>
                        <a:pt x="1325755" y="939629"/>
                        <a:pt x="1326243" y="940416"/>
                        <a:pt x="1326599" y="941251"/>
                      </a:cubicBezTo>
                      <a:lnTo>
                        <a:pt x="1326646" y="941363"/>
                      </a:lnTo>
                      <a:cubicBezTo>
                        <a:pt x="1326721" y="941532"/>
                        <a:pt x="1326777" y="941691"/>
                        <a:pt x="1326833" y="941851"/>
                      </a:cubicBezTo>
                      <a:lnTo>
                        <a:pt x="1326908" y="942076"/>
                      </a:lnTo>
                      <a:cubicBezTo>
                        <a:pt x="1326964" y="942226"/>
                        <a:pt x="1327011" y="942376"/>
                        <a:pt x="1327049" y="942526"/>
                      </a:cubicBezTo>
                      <a:lnTo>
                        <a:pt x="1327133" y="942835"/>
                      </a:lnTo>
                      <a:cubicBezTo>
                        <a:pt x="1327171" y="942966"/>
                        <a:pt x="1327199" y="943088"/>
                        <a:pt x="1327227" y="943219"/>
                      </a:cubicBezTo>
                      <a:cubicBezTo>
                        <a:pt x="1327593" y="944963"/>
                        <a:pt x="1327517" y="946669"/>
                        <a:pt x="1327452" y="948038"/>
                      </a:cubicBezTo>
                      <a:lnTo>
                        <a:pt x="1327452" y="948291"/>
                      </a:lnTo>
                      <a:cubicBezTo>
                        <a:pt x="1327414" y="949219"/>
                        <a:pt x="1327377" y="950100"/>
                        <a:pt x="1327452" y="950906"/>
                      </a:cubicBezTo>
                      <a:cubicBezTo>
                        <a:pt x="1327780" y="954150"/>
                        <a:pt x="1327564" y="957356"/>
                        <a:pt x="1327377" y="960177"/>
                      </a:cubicBezTo>
                      <a:cubicBezTo>
                        <a:pt x="1327161" y="963618"/>
                        <a:pt x="1326964" y="966833"/>
                        <a:pt x="1327527" y="970011"/>
                      </a:cubicBezTo>
                      <a:cubicBezTo>
                        <a:pt x="1327996" y="972654"/>
                        <a:pt x="1327649" y="975373"/>
                        <a:pt x="1326496" y="978101"/>
                      </a:cubicBezTo>
                      <a:lnTo>
                        <a:pt x="1326355" y="978419"/>
                      </a:lnTo>
                      <a:cubicBezTo>
                        <a:pt x="1326215" y="978747"/>
                        <a:pt x="1326046" y="979085"/>
                        <a:pt x="1325877" y="979422"/>
                      </a:cubicBezTo>
                      <a:cubicBezTo>
                        <a:pt x="1325802" y="979554"/>
                        <a:pt x="1325736" y="979694"/>
                        <a:pt x="1325662" y="979825"/>
                      </a:cubicBezTo>
                      <a:cubicBezTo>
                        <a:pt x="1325483" y="980144"/>
                        <a:pt x="1325296" y="980463"/>
                        <a:pt x="1325099" y="980791"/>
                      </a:cubicBezTo>
                      <a:lnTo>
                        <a:pt x="1324874" y="981157"/>
                      </a:lnTo>
                      <a:cubicBezTo>
                        <a:pt x="1324321" y="982028"/>
                        <a:pt x="1323674" y="982910"/>
                        <a:pt x="1322952" y="983781"/>
                      </a:cubicBezTo>
                      <a:lnTo>
                        <a:pt x="1322633" y="984156"/>
                      </a:lnTo>
                      <a:cubicBezTo>
                        <a:pt x="1322362" y="984466"/>
                        <a:pt x="1322090" y="984784"/>
                        <a:pt x="1321799" y="985094"/>
                      </a:cubicBezTo>
                      <a:cubicBezTo>
                        <a:pt x="1321668" y="985234"/>
                        <a:pt x="1321527" y="985384"/>
                        <a:pt x="1321387" y="985534"/>
                      </a:cubicBezTo>
                      <a:cubicBezTo>
                        <a:pt x="1321096" y="985844"/>
                        <a:pt x="1320796" y="986144"/>
                        <a:pt x="1320487" y="986453"/>
                      </a:cubicBezTo>
                      <a:lnTo>
                        <a:pt x="1320084" y="986856"/>
                      </a:lnTo>
                      <a:cubicBezTo>
                        <a:pt x="1319634" y="987287"/>
                        <a:pt x="1319165" y="987728"/>
                        <a:pt x="1318678" y="988159"/>
                      </a:cubicBezTo>
                      <a:cubicBezTo>
                        <a:pt x="1317075" y="989575"/>
                        <a:pt x="1315594" y="990596"/>
                        <a:pt x="1314169" y="991290"/>
                      </a:cubicBezTo>
                      <a:cubicBezTo>
                        <a:pt x="1313700" y="991515"/>
                        <a:pt x="1313231" y="991712"/>
                        <a:pt x="1312763" y="991871"/>
                      </a:cubicBezTo>
                      <a:cubicBezTo>
                        <a:pt x="1310456" y="992659"/>
                        <a:pt x="1308197" y="993746"/>
                        <a:pt x="1305863" y="995218"/>
                      </a:cubicBezTo>
                      <a:cubicBezTo>
                        <a:pt x="1305169" y="995658"/>
                        <a:pt x="1304457" y="996137"/>
                        <a:pt x="1303735" y="996643"/>
                      </a:cubicBezTo>
                      <a:cubicBezTo>
                        <a:pt x="1300914" y="998639"/>
                        <a:pt x="1298279" y="1000917"/>
                        <a:pt x="1295486" y="1003326"/>
                      </a:cubicBezTo>
                      <a:cubicBezTo>
                        <a:pt x="1292196" y="1006176"/>
                        <a:pt x="1289205" y="1008726"/>
                        <a:pt x="1285859" y="1011004"/>
                      </a:cubicBezTo>
                      <a:cubicBezTo>
                        <a:pt x="1285737" y="1011088"/>
                        <a:pt x="1285587" y="1011201"/>
                        <a:pt x="1285559" y="1011238"/>
                      </a:cubicBezTo>
                      <a:cubicBezTo>
                        <a:pt x="1285540" y="1011557"/>
                        <a:pt x="1285709" y="1012194"/>
                        <a:pt x="1285980" y="1013216"/>
                      </a:cubicBezTo>
                      <a:lnTo>
                        <a:pt x="1286093" y="1013722"/>
                      </a:lnTo>
                      <a:cubicBezTo>
                        <a:pt x="1287509" y="1019113"/>
                        <a:pt x="1288980" y="1024709"/>
                        <a:pt x="1289046" y="1030765"/>
                      </a:cubicBezTo>
                      <a:cubicBezTo>
                        <a:pt x="1289055" y="1032218"/>
                        <a:pt x="1288990" y="1033661"/>
                        <a:pt x="1288849" y="1035049"/>
                      </a:cubicBezTo>
                      <a:cubicBezTo>
                        <a:pt x="1288812" y="1035414"/>
                        <a:pt x="1288765" y="1035771"/>
                        <a:pt x="1288708" y="1036127"/>
                      </a:cubicBezTo>
                      <a:cubicBezTo>
                        <a:pt x="1287790" y="1042389"/>
                        <a:pt x="1284443" y="1046270"/>
                        <a:pt x="1278181" y="1048341"/>
                      </a:cubicBezTo>
                      <a:cubicBezTo>
                        <a:pt x="1277309" y="1048632"/>
                        <a:pt x="1276428" y="1048866"/>
                        <a:pt x="1275641" y="1049063"/>
                      </a:cubicBezTo>
                      <a:cubicBezTo>
                        <a:pt x="1273935" y="1049513"/>
                        <a:pt x="1272482" y="1049888"/>
                        <a:pt x="1271535" y="1050703"/>
                      </a:cubicBezTo>
                      <a:cubicBezTo>
                        <a:pt x="1269791" y="1052194"/>
                        <a:pt x="1269576" y="1052457"/>
                        <a:pt x="1269819" y="1054341"/>
                      </a:cubicBezTo>
                      <a:cubicBezTo>
                        <a:pt x="1270813" y="1062412"/>
                        <a:pt x="1267842" y="1070755"/>
                        <a:pt x="1262058" y="1076108"/>
                      </a:cubicBezTo>
                      <a:cubicBezTo>
                        <a:pt x="1258674" y="1079210"/>
                        <a:pt x="1255271" y="1082585"/>
                        <a:pt x="1253199" y="1086222"/>
                      </a:cubicBezTo>
                      <a:cubicBezTo>
                        <a:pt x="1248474" y="1094509"/>
                        <a:pt x="1241697" y="1100377"/>
                        <a:pt x="1235154" y="1106058"/>
                      </a:cubicBezTo>
                      <a:cubicBezTo>
                        <a:pt x="1227355" y="1112845"/>
                        <a:pt x="1218814" y="1116548"/>
                        <a:pt x="1209778" y="1117082"/>
                      </a:cubicBezTo>
                      <a:lnTo>
                        <a:pt x="1209656" y="1117082"/>
                      </a:lnTo>
                      <a:cubicBezTo>
                        <a:pt x="1208165" y="1117176"/>
                        <a:pt x="1206647" y="1117176"/>
                        <a:pt x="1205175" y="1117082"/>
                      </a:cubicBezTo>
                      <a:cubicBezTo>
                        <a:pt x="1204397" y="1117035"/>
                        <a:pt x="1203591" y="1116960"/>
                        <a:pt x="1202794" y="1116866"/>
                      </a:cubicBezTo>
                      <a:cubicBezTo>
                        <a:pt x="1202157" y="1116791"/>
                        <a:pt x="1201472" y="1116744"/>
                        <a:pt x="1200704" y="1116726"/>
                      </a:cubicBezTo>
                      <a:lnTo>
                        <a:pt x="1200479" y="1116726"/>
                      </a:lnTo>
                      <a:cubicBezTo>
                        <a:pt x="1200394" y="1116726"/>
                        <a:pt x="1200310" y="1116726"/>
                        <a:pt x="1200226" y="1116726"/>
                      </a:cubicBezTo>
                      <a:lnTo>
                        <a:pt x="1200010" y="1116726"/>
                      </a:lnTo>
                      <a:cubicBezTo>
                        <a:pt x="1196729" y="1116773"/>
                        <a:pt x="1193626" y="1117466"/>
                        <a:pt x="1191283" y="1118066"/>
                      </a:cubicBezTo>
                      <a:cubicBezTo>
                        <a:pt x="1189970" y="1118404"/>
                        <a:pt x="1188639" y="1118769"/>
                        <a:pt x="1187289" y="1119154"/>
                      </a:cubicBezTo>
                      <a:lnTo>
                        <a:pt x="1185611" y="1119613"/>
                      </a:lnTo>
                      <a:cubicBezTo>
                        <a:pt x="1184008" y="1120063"/>
                        <a:pt x="1182283" y="1120522"/>
                        <a:pt x="1180559" y="1120897"/>
                      </a:cubicBezTo>
                      <a:cubicBezTo>
                        <a:pt x="1179490" y="1121132"/>
                        <a:pt x="1178327" y="1121253"/>
                        <a:pt x="1177090" y="1121253"/>
                      </a:cubicBezTo>
                      <a:cubicBezTo>
                        <a:pt x="1170069" y="1121253"/>
                        <a:pt x="1164125" y="1117026"/>
                        <a:pt x="1162279" y="1110736"/>
                      </a:cubicBezTo>
                      <a:cubicBezTo>
                        <a:pt x="1162129" y="1110239"/>
                        <a:pt x="1161979" y="1109751"/>
                        <a:pt x="1161810" y="1109255"/>
                      </a:cubicBezTo>
                      <a:cubicBezTo>
                        <a:pt x="1161613" y="1108664"/>
                        <a:pt x="1161398" y="1108027"/>
                        <a:pt x="1161210" y="1107352"/>
                      </a:cubicBezTo>
                      <a:cubicBezTo>
                        <a:pt x="1161145" y="1107108"/>
                        <a:pt x="1161088" y="1106920"/>
                        <a:pt x="1161041" y="1106724"/>
                      </a:cubicBezTo>
                      <a:cubicBezTo>
                        <a:pt x="1160976" y="1106442"/>
                        <a:pt x="1160929" y="1106255"/>
                        <a:pt x="1160892" y="1106058"/>
                      </a:cubicBezTo>
                      <a:cubicBezTo>
                        <a:pt x="1160835" y="1105786"/>
                        <a:pt x="1160798" y="1105580"/>
                        <a:pt x="1160770" y="1105374"/>
                      </a:cubicBezTo>
                      <a:cubicBezTo>
                        <a:pt x="1160723" y="1105102"/>
                        <a:pt x="1160695" y="1104886"/>
                        <a:pt x="1160676" y="1104670"/>
                      </a:cubicBezTo>
                      <a:cubicBezTo>
                        <a:pt x="1160648" y="1104399"/>
                        <a:pt x="1160620" y="1104174"/>
                        <a:pt x="1160620" y="1103939"/>
                      </a:cubicBezTo>
                      <a:cubicBezTo>
                        <a:pt x="1160620" y="1103677"/>
                        <a:pt x="1160620" y="1103433"/>
                        <a:pt x="1160620" y="1103189"/>
                      </a:cubicBezTo>
                      <a:cubicBezTo>
                        <a:pt x="1160657" y="1101268"/>
                        <a:pt x="1161182" y="1099505"/>
                        <a:pt x="1162223" y="1097790"/>
                      </a:cubicBezTo>
                      <a:cubicBezTo>
                        <a:pt x="1162073" y="1097256"/>
                        <a:pt x="1161669" y="1096375"/>
                        <a:pt x="1161445" y="1095868"/>
                      </a:cubicBezTo>
                      <a:cubicBezTo>
                        <a:pt x="1161163" y="1095268"/>
                        <a:pt x="1160892" y="1094678"/>
                        <a:pt x="1160667" y="1094115"/>
                      </a:cubicBezTo>
                      <a:cubicBezTo>
                        <a:pt x="1160320" y="1093178"/>
                        <a:pt x="1159907" y="1092240"/>
                        <a:pt x="1159513" y="1091341"/>
                      </a:cubicBezTo>
                      <a:lnTo>
                        <a:pt x="1159373" y="1091031"/>
                      </a:lnTo>
                      <a:cubicBezTo>
                        <a:pt x="1158426" y="1088866"/>
                        <a:pt x="1157442" y="1086635"/>
                        <a:pt x="1156832" y="1084160"/>
                      </a:cubicBezTo>
                      <a:cubicBezTo>
                        <a:pt x="1155595" y="1078929"/>
                        <a:pt x="1153326" y="1074589"/>
                        <a:pt x="1149886" y="1070905"/>
                      </a:cubicBezTo>
                      <a:cubicBezTo>
                        <a:pt x="1144965" y="1065627"/>
                        <a:pt x="1143381" y="1058859"/>
                        <a:pt x="1142406" y="1052325"/>
                      </a:cubicBezTo>
                      <a:cubicBezTo>
                        <a:pt x="1142087" y="1050244"/>
                        <a:pt x="1141684" y="1048135"/>
                        <a:pt x="1141290" y="1046091"/>
                      </a:cubicBezTo>
                      <a:lnTo>
                        <a:pt x="1141196" y="1045604"/>
                      </a:lnTo>
                      <a:cubicBezTo>
                        <a:pt x="1140203" y="1040617"/>
                        <a:pt x="1139087" y="1034955"/>
                        <a:pt x="1139265" y="1029180"/>
                      </a:cubicBezTo>
                      <a:lnTo>
                        <a:pt x="1139265" y="1028956"/>
                      </a:lnTo>
                      <a:cubicBezTo>
                        <a:pt x="1139275" y="1028843"/>
                        <a:pt x="1139275" y="1028740"/>
                        <a:pt x="1139275" y="1028637"/>
                      </a:cubicBezTo>
                      <a:cubicBezTo>
                        <a:pt x="1138290" y="1027043"/>
                        <a:pt x="1137353" y="1025253"/>
                        <a:pt x="1136406" y="1023153"/>
                      </a:cubicBezTo>
                      <a:cubicBezTo>
                        <a:pt x="1135413" y="1020941"/>
                        <a:pt x="1134541" y="1018672"/>
                        <a:pt x="1133763" y="1016675"/>
                      </a:cubicBezTo>
                      <a:lnTo>
                        <a:pt x="1133725" y="1016582"/>
                      </a:lnTo>
                      <a:cubicBezTo>
                        <a:pt x="1131766" y="1011557"/>
                        <a:pt x="1129910" y="1006804"/>
                        <a:pt x="1126713" y="1003017"/>
                      </a:cubicBezTo>
                      <a:cubicBezTo>
                        <a:pt x="1120104" y="995152"/>
                        <a:pt x="1121211" y="986809"/>
                        <a:pt x="1123161" y="979694"/>
                      </a:cubicBezTo>
                      <a:cubicBezTo>
                        <a:pt x="1123301" y="979179"/>
                        <a:pt x="1123442" y="978663"/>
                        <a:pt x="1123592" y="978157"/>
                      </a:cubicBezTo>
                      <a:cubicBezTo>
                        <a:pt x="1123967" y="976816"/>
                        <a:pt x="1124464" y="975476"/>
                        <a:pt x="1124904" y="974304"/>
                      </a:cubicBezTo>
                      <a:cubicBezTo>
                        <a:pt x="1125738" y="972007"/>
                        <a:pt x="1126507" y="969908"/>
                        <a:pt x="1126657" y="967761"/>
                      </a:cubicBezTo>
                      <a:cubicBezTo>
                        <a:pt x="1127032" y="962605"/>
                        <a:pt x="1130341" y="959390"/>
                        <a:pt x="1133003" y="956812"/>
                      </a:cubicBezTo>
                      <a:lnTo>
                        <a:pt x="1133360" y="956456"/>
                      </a:lnTo>
                      <a:cubicBezTo>
                        <a:pt x="1133763" y="956053"/>
                        <a:pt x="1134147" y="955668"/>
                        <a:pt x="1134522" y="955275"/>
                      </a:cubicBezTo>
                      <a:cubicBezTo>
                        <a:pt x="1137409" y="952237"/>
                        <a:pt x="1137953" y="949566"/>
                        <a:pt x="1136462" y="945769"/>
                      </a:cubicBezTo>
                      <a:lnTo>
                        <a:pt x="1135975" y="944541"/>
                      </a:lnTo>
                      <a:cubicBezTo>
                        <a:pt x="1134250" y="940220"/>
                        <a:pt x="1132319" y="935364"/>
                        <a:pt x="1133547" y="929486"/>
                      </a:cubicBezTo>
                      <a:cubicBezTo>
                        <a:pt x="1133613" y="929196"/>
                        <a:pt x="1133688" y="928896"/>
                        <a:pt x="1133763" y="928605"/>
                      </a:cubicBezTo>
                      <a:lnTo>
                        <a:pt x="1133838" y="928296"/>
                      </a:lnTo>
                      <a:cubicBezTo>
                        <a:pt x="1133932" y="927958"/>
                        <a:pt x="1133978" y="927527"/>
                        <a:pt x="1133969" y="927039"/>
                      </a:cubicBezTo>
                      <a:cubicBezTo>
                        <a:pt x="1133960" y="926552"/>
                        <a:pt x="1133894" y="926018"/>
                        <a:pt x="1133781" y="925474"/>
                      </a:cubicBezTo>
                      <a:cubicBezTo>
                        <a:pt x="1133613" y="924649"/>
                        <a:pt x="1133331" y="923852"/>
                        <a:pt x="1133003" y="923224"/>
                      </a:cubicBezTo>
                      <a:cubicBezTo>
                        <a:pt x="1132891" y="923018"/>
                        <a:pt x="1132769" y="922821"/>
                        <a:pt x="1132647" y="922652"/>
                      </a:cubicBezTo>
                      <a:cubicBezTo>
                        <a:pt x="1130041" y="919043"/>
                        <a:pt x="1128504" y="915134"/>
                        <a:pt x="1127266" y="911760"/>
                      </a:cubicBezTo>
                      <a:lnTo>
                        <a:pt x="1126704" y="910213"/>
                      </a:lnTo>
                      <a:cubicBezTo>
                        <a:pt x="1126310" y="909135"/>
                        <a:pt x="1125917" y="908066"/>
                        <a:pt x="1125504" y="907007"/>
                      </a:cubicBezTo>
                      <a:lnTo>
                        <a:pt x="1125382" y="906679"/>
                      </a:lnTo>
                      <a:cubicBezTo>
                        <a:pt x="1125251" y="906351"/>
                        <a:pt x="1125129" y="906013"/>
                        <a:pt x="1124988" y="905685"/>
                      </a:cubicBezTo>
                      <a:cubicBezTo>
                        <a:pt x="1124567" y="904635"/>
                        <a:pt x="1123920" y="903670"/>
                        <a:pt x="1122964" y="902648"/>
                      </a:cubicBezTo>
                      <a:cubicBezTo>
                        <a:pt x="1121951" y="901551"/>
                        <a:pt x="1120676" y="900501"/>
                        <a:pt x="1119448" y="899480"/>
                      </a:cubicBezTo>
                      <a:lnTo>
                        <a:pt x="1119298" y="899358"/>
                      </a:lnTo>
                      <a:cubicBezTo>
                        <a:pt x="1118980" y="899095"/>
                        <a:pt x="1118670" y="898833"/>
                        <a:pt x="1118352" y="898570"/>
                      </a:cubicBezTo>
                      <a:cubicBezTo>
                        <a:pt x="1117349" y="897726"/>
                        <a:pt x="1116167" y="896705"/>
                        <a:pt x="1115080" y="895514"/>
                      </a:cubicBezTo>
                      <a:lnTo>
                        <a:pt x="1114311" y="894689"/>
                      </a:lnTo>
                      <a:cubicBezTo>
                        <a:pt x="1113974" y="894324"/>
                        <a:pt x="1113636" y="893958"/>
                        <a:pt x="1113299" y="893592"/>
                      </a:cubicBezTo>
                      <a:lnTo>
                        <a:pt x="1113168" y="893443"/>
                      </a:lnTo>
                      <a:cubicBezTo>
                        <a:pt x="1112830" y="893077"/>
                        <a:pt x="1112493" y="892702"/>
                        <a:pt x="1112165" y="892318"/>
                      </a:cubicBezTo>
                      <a:cubicBezTo>
                        <a:pt x="1110927" y="890893"/>
                        <a:pt x="1109399" y="888999"/>
                        <a:pt x="1108227" y="886693"/>
                      </a:cubicBezTo>
                      <a:cubicBezTo>
                        <a:pt x="1107956" y="886178"/>
                        <a:pt x="1107674" y="885624"/>
                        <a:pt x="1107402" y="885043"/>
                      </a:cubicBezTo>
                      <a:lnTo>
                        <a:pt x="1107337" y="884912"/>
                      </a:lnTo>
                      <a:cubicBezTo>
                        <a:pt x="1107093" y="884396"/>
                        <a:pt x="1106859" y="883862"/>
                        <a:pt x="1106634" y="883300"/>
                      </a:cubicBezTo>
                      <a:lnTo>
                        <a:pt x="1106531" y="883028"/>
                      </a:lnTo>
                      <a:cubicBezTo>
                        <a:pt x="1106465" y="882868"/>
                        <a:pt x="1106409" y="882700"/>
                        <a:pt x="1106353" y="882540"/>
                      </a:cubicBezTo>
                      <a:lnTo>
                        <a:pt x="1106287" y="882353"/>
                      </a:lnTo>
                      <a:cubicBezTo>
                        <a:pt x="1106053" y="881659"/>
                        <a:pt x="1105884" y="881050"/>
                        <a:pt x="1105762" y="880450"/>
                      </a:cubicBezTo>
                      <a:lnTo>
                        <a:pt x="1105715" y="880215"/>
                      </a:lnTo>
                      <a:cubicBezTo>
                        <a:pt x="1105678" y="880019"/>
                        <a:pt x="1105640" y="879822"/>
                        <a:pt x="1105612" y="879625"/>
                      </a:cubicBezTo>
                      <a:lnTo>
                        <a:pt x="1105574" y="879362"/>
                      </a:lnTo>
                      <a:cubicBezTo>
                        <a:pt x="1105546" y="879156"/>
                        <a:pt x="1105528" y="878950"/>
                        <a:pt x="1105500" y="878734"/>
                      </a:cubicBezTo>
                      <a:lnTo>
                        <a:pt x="1105500" y="878631"/>
                      </a:lnTo>
                      <a:cubicBezTo>
                        <a:pt x="1105471" y="878163"/>
                        <a:pt x="1105453" y="877675"/>
                        <a:pt x="1105471" y="877188"/>
                      </a:cubicBezTo>
                      <a:lnTo>
                        <a:pt x="1105471" y="877057"/>
                      </a:lnTo>
                      <a:cubicBezTo>
                        <a:pt x="1105481" y="876822"/>
                        <a:pt x="1105500" y="876597"/>
                        <a:pt x="1105518" y="876363"/>
                      </a:cubicBezTo>
                      <a:lnTo>
                        <a:pt x="1105546" y="876091"/>
                      </a:lnTo>
                      <a:cubicBezTo>
                        <a:pt x="1105574" y="875857"/>
                        <a:pt x="1105612" y="875622"/>
                        <a:pt x="1105649" y="875388"/>
                      </a:cubicBezTo>
                      <a:lnTo>
                        <a:pt x="1105678" y="875229"/>
                      </a:lnTo>
                      <a:cubicBezTo>
                        <a:pt x="1105800" y="874582"/>
                        <a:pt x="1105931" y="874047"/>
                        <a:pt x="1106099" y="873513"/>
                      </a:cubicBezTo>
                      <a:cubicBezTo>
                        <a:pt x="1106390" y="872576"/>
                        <a:pt x="1106765" y="871695"/>
                        <a:pt x="1107225" y="870804"/>
                      </a:cubicBezTo>
                      <a:cubicBezTo>
                        <a:pt x="1108565" y="868217"/>
                        <a:pt x="1109090" y="865076"/>
                        <a:pt x="1109643" y="861758"/>
                      </a:cubicBezTo>
                      <a:lnTo>
                        <a:pt x="1109662" y="861627"/>
                      </a:lnTo>
                      <a:cubicBezTo>
                        <a:pt x="1110112" y="858993"/>
                        <a:pt x="1110571" y="856274"/>
                        <a:pt x="1111480" y="853565"/>
                      </a:cubicBezTo>
                      <a:cubicBezTo>
                        <a:pt x="1113243" y="848212"/>
                        <a:pt x="1108790" y="844912"/>
                        <a:pt x="1106793" y="843741"/>
                      </a:cubicBezTo>
                      <a:cubicBezTo>
                        <a:pt x="1106671" y="843666"/>
                        <a:pt x="1106578" y="843638"/>
                        <a:pt x="1106390" y="843638"/>
                      </a:cubicBezTo>
                      <a:cubicBezTo>
                        <a:pt x="1106043" y="843638"/>
                        <a:pt x="1105687" y="843703"/>
                        <a:pt x="1105303" y="843778"/>
                      </a:cubicBezTo>
                      <a:lnTo>
                        <a:pt x="1104131" y="844013"/>
                      </a:lnTo>
                      <a:cubicBezTo>
                        <a:pt x="1100213" y="844697"/>
                        <a:pt x="1096181" y="845400"/>
                        <a:pt x="1091907" y="845522"/>
                      </a:cubicBezTo>
                      <a:lnTo>
                        <a:pt x="1091485" y="845522"/>
                      </a:lnTo>
                      <a:cubicBezTo>
                        <a:pt x="1090360" y="845522"/>
                        <a:pt x="1089292" y="845391"/>
                        <a:pt x="1088307" y="845137"/>
                      </a:cubicBezTo>
                      <a:lnTo>
                        <a:pt x="1088204" y="845109"/>
                      </a:lnTo>
                      <a:cubicBezTo>
                        <a:pt x="1087820" y="845006"/>
                        <a:pt x="1087417" y="844866"/>
                        <a:pt x="1087013" y="844706"/>
                      </a:cubicBezTo>
                      <a:lnTo>
                        <a:pt x="1086854" y="844641"/>
                      </a:lnTo>
                      <a:cubicBezTo>
                        <a:pt x="1086451" y="844472"/>
                        <a:pt x="1086086" y="844284"/>
                        <a:pt x="1085748" y="844087"/>
                      </a:cubicBezTo>
                      <a:lnTo>
                        <a:pt x="1085654" y="844031"/>
                      </a:lnTo>
                      <a:cubicBezTo>
                        <a:pt x="1085223" y="843769"/>
                        <a:pt x="1084876" y="843534"/>
                        <a:pt x="1084567" y="843281"/>
                      </a:cubicBezTo>
                      <a:cubicBezTo>
                        <a:pt x="1084258" y="843028"/>
                        <a:pt x="1083948" y="842738"/>
                        <a:pt x="1083620" y="842400"/>
                      </a:cubicBezTo>
                      <a:lnTo>
                        <a:pt x="1083508" y="842288"/>
                      </a:lnTo>
                      <a:cubicBezTo>
                        <a:pt x="1083236" y="841997"/>
                        <a:pt x="1082964" y="841669"/>
                        <a:pt x="1082701" y="841313"/>
                      </a:cubicBezTo>
                      <a:lnTo>
                        <a:pt x="1082561" y="841125"/>
                      </a:lnTo>
                      <a:cubicBezTo>
                        <a:pt x="1082308" y="840769"/>
                        <a:pt x="1082064" y="840404"/>
                        <a:pt x="1081848" y="840019"/>
                      </a:cubicBezTo>
                      <a:lnTo>
                        <a:pt x="1081783" y="839897"/>
                      </a:lnTo>
                      <a:cubicBezTo>
                        <a:pt x="1081492" y="839382"/>
                        <a:pt x="1081277" y="838950"/>
                        <a:pt x="1081089" y="838529"/>
                      </a:cubicBezTo>
                      <a:cubicBezTo>
                        <a:pt x="1077724" y="830889"/>
                        <a:pt x="1076449" y="830523"/>
                        <a:pt x="1072934" y="830523"/>
                      </a:cubicBezTo>
                      <a:cubicBezTo>
                        <a:pt x="1072671" y="830523"/>
                        <a:pt x="1072399" y="830532"/>
                        <a:pt x="1072118" y="830542"/>
                      </a:cubicBezTo>
                      <a:lnTo>
                        <a:pt x="1069625" y="830729"/>
                      </a:lnTo>
                      <a:cubicBezTo>
                        <a:pt x="1069240" y="830767"/>
                        <a:pt x="1068837" y="830814"/>
                        <a:pt x="1068406" y="830861"/>
                      </a:cubicBezTo>
                      <a:cubicBezTo>
                        <a:pt x="1062069" y="831611"/>
                        <a:pt x="1056238" y="833457"/>
                        <a:pt x="1050586" y="836504"/>
                      </a:cubicBezTo>
                      <a:cubicBezTo>
                        <a:pt x="1046697" y="838576"/>
                        <a:pt x="1041953" y="840704"/>
                        <a:pt x="1036244" y="840704"/>
                      </a:cubicBezTo>
                      <a:cubicBezTo>
                        <a:pt x="1033995" y="840704"/>
                        <a:pt x="1031688" y="840357"/>
                        <a:pt x="1029373" y="839682"/>
                      </a:cubicBezTo>
                      <a:cubicBezTo>
                        <a:pt x="1026101" y="838735"/>
                        <a:pt x="1022942" y="838257"/>
                        <a:pt x="1019990" y="838257"/>
                      </a:cubicBezTo>
                      <a:cubicBezTo>
                        <a:pt x="1018799" y="838257"/>
                        <a:pt x="1017571" y="838341"/>
                        <a:pt x="1016343" y="838519"/>
                      </a:cubicBezTo>
                      <a:cubicBezTo>
                        <a:pt x="1015696" y="838613"/>
                        <a:pt x="1015040" y="838735"/>
                        <a:pt x="1014346" y="838894"/>
                      </a:cubicBezTo>
                      <a:lnTo>
                        <a:pt x="1014243" y="838922"/>
                      </a:lnTo>
                      <a:cubicBezTo>
                        <a:pt x="1013465" y="839110"/>
                        <a:pt x="1012809" y="839307"/>
                        <a:pt x="1012200" y="839513"/>
                      </a:cubicBezTo>
                      <a:cubicBezTo>
                        <a:pt x="1010803" y="840000"/>
                        <a:pt x="1009462" y="840619"/>
                        <a:pt x="1008225" y="841360"/>
                      </a:cubicBezTo>
                      <a:cubicBezTo>
                        <a:pt x="1005328" y="843103"/>
                        <a:pt x="1002385" y="843984"/>
                        <a:pt x="999460" y="843984"/>
                      </a:cubicBezTo>
                      <a:cubicBezTo>
                        <a:pt x="995879" y="843984"/>
                        <a:pt x="992373" y="842700"/>
                        <a:pt x="988745" y="840066"/>
                      </a:cubicBezTo>
                      <a:cubicBezTo>
                        <a:pt x="982793" y="835735"/>
                        <a:pt x="978190" y="832192"/>
                        <a:pt x="973831" y="828583"/>
                      </a:cubicBezTo>
                      <a:cubicBezTo>
                        <a:pt x="972706" y="827636"/>
                        <a:pt x="972238" y="827374"/>
                        <a:pt x="972040" y="827317"/>
                      </a:cubicBezTo>
                      <a:cubicBezTo>
                        <a:pt x="969003" y="826502"/>
                        <a:pt x="966388" y="825049"/>
                        <a:pt x="964269" y="823024"/>
                      </a:cubicBezTo>
                      <a:cubicBezTo>
                        <a:pt x="961410" y="820287"/>
                        <a:pt x="959423" y="816546"/>
                        <a:pt x="958167" y="811587"/>
                      </a:cubicBezTo>
                      <a:cubicBezTo>
                        <a:pt x="957436" y="808700"/>
                        <a:pt x="956920" y="806891"/>
                        <a:pt x="955542" y="806113"/>
                      </a:cubicBezTo>
                      <a:cubicBezTo>
                        <a:pt x="951924" y="804060"/>
                        <a:pt x="949515" y="801248"/>
                        <a:pt x="947180" y="798529"/>
                      </a:cubicBezTo>
                      <a:lnTo>
                        <a:pt x="945840" y="796973"/>
                      </a:lnTo>
                      <a:cubicBezTo>
                        <a:pt x="945680" y="796786"/>
                        <a:pt x="945521" y="796598"/>
                        <a:pt x="945362" y="796420"/>
                      </a:cubicBezTo>
                      <a:cubicBezTo>
                        <a:pt x="944884" y="795923"/>
                        <a:pt x="944443" y="795379"/>
                        <a:pt x="944021" y="794855"/>
                      </a:cubicBezTo>
                      <a:cubicBezTo>
                        <a:pt x="942634" y="793195"/>
                        <a:pt x="941753" y="792136"/>
                        <a:pt x="940206" y="791601"/>
                      </a:cubicBezTo>
                      <a:cubicBezTo>
                        <a:pt x="935594" y="790017"/>
                        <a:pt x="932875" y="785762"/>
                        <a:pt x="932744" y="779931"/>
                      </a:cubicBezTo>
                      <a:cubicBezTo>
                        <a:pt x="932716" y="778553"/>
                        <a:pt x="932875" y="777090"/>
                        <a:pt x="933232" y="775328"/>
                      </a:cubicBezTo>
                      <a:cubicBezTo>
                        <a:pt x="933091" y="775028"/>
                        <a:pt x="932491" y="774184"/>
                        <a:pt x="932257" y="773856"/>
                      </a:cubicBezTo>
                      <a:lnTo>
                        <a:pt x="932200" y="773781"/>
                      </a:lnTo>
                      <a:cubicBezTo>
                        <a:pt x="930719" y="771738"/>
                        <a:pt x="926773" y="766291"/>
                        <a:pt x="933344" y="760789"/>
                      </a:cubicBezTo>
                      <a:cubicBezTo>
                        <a:pt x="934347" y="759945"/>
                        <a:pt x="934619" y="758351"/>
                        <a:pt x="934984" y="755802"/>
                      </a:cubicBezTo>
                      <a:cubicBezTo>
                        <a:pt x="935275" y="753739"/>
                        <a:pt x="935631" y="751161"/>
                        <a:pt x="936925" y="748790"/>
                      </a:cubicBezTo>
                      <a:cubicBezTo>
                        <a:pt x="938106" y="746596"/>
                        <a:pt x="937872" y="743972"/>
                        <a:pt x="937159" y="740719"/>
                      </a:cubicBezTo>
                      <a:cubicBezTo>
                        <a:pt x="937037" y="740166"/>
                        <a:pt x="936869" y="739566"/>
                        <a:pt x="936663" y="738947"/>
                      </a:cubicBezTo>
                      <a:cubicBezTo>
                        <a:pt x="935960" y="736603"/>
                        <a:pt x="935012" y="733482"/>
                        <a:pt x="936484" y="729938"/>
                      </a:cubicBezTo>
                      <a:cubicBezTo>
                        <a:pt x="933522" y="727876"/>
                        <a:pt x="931994" y="725279"/>
                        <a:pt x="931919" y="722214"/>
                      </a:cubicBezTo>
                      <a:cubicBezTo>
                        <a:pt x="931910" y="721952"/>
                        <a:pt x="931919" y="721708"/>
                        <a:pt x="931929" y="721455"/>
                      </a:cubicBezTo>
                      <a:cubicBezTo>
                        <a:pt x="931957" y="720911"/>
                        <a:pt x="932022" y="720414"/>
                        <a:pt x="932116" y="719917"/>
                      </a:cubicBezTo>
                      <a:cubicBezTo>
                        <a:pt x="932172" y="719645"/>
                        <a:pt x="932219" y="719421"/>
                        <a:pt x="932275" y="719196"/>
                      </a:cubicBezTo>
                      <a:cubicBezTo>
                        <a:pt x="932397" y="718717"/>
                        <a:pt x="932538" y="718267"/>
                        <a:pt x="932697" y="717818"/>
                      </a:cubicBezTo>
                      <a:cubicBezTo>
                        <a:pt x="933288" y="716215"/>
                        <a:pt x="934019" y="714883"/>
                        <a:pt x="934506" y="714002"/>
                      </a:cubicBezTo>
                      <a:cubicBezTo>
                        <a:pt x="938397" y="706962"/>
                        <a:pt x="942662" y="699388"/>
                        <a:pt x="947527" y="691785"/>
                      </a:cubicBezTo>
                      <a:cubicBezTo>
                        <a:pt x="948615" y="690079"/>
                        <a:pt x="949721" y="688392"/>
                        <a:pt x="950836" y="686751"/>
                      </a:cubicBezTo>
                      <a:lnTo>
                        <a:pt x="951145" y="686292"/>
                      </a:lnTo>
                      <a:cubicBezTo>
                        <a:pt x="951286" y="686086"/>
                        <a:pt x="951427" y="685880"/>
                        <a:pt x="951567" y="685673"/>
                      </a:cubicBezTo>
                      <a:cubicBezTo>
                        <a:pt x="953067" y="683489"/>
                        <a:pt x="954933" y="681680"/>
                        <a:pt x="956583" y="680087"/>
                      </a:cubicBezTo>
                      <a:cubicBezTo>
                        <a:pt x="958654" y="678080"/>
                        <a:pt x="960595" y="676206"/>
                        <a:pt x="961673" y="673918"/>
                      </a:cubicBezTo>
                      <a:cubicBezTo>
                        <a:pt x="963060" y="670966"/>
                        <a:pt x="966078" y="670356"/>
                        <a:pt x="967700" y="670028"/>
                      </a:cubicBezTo>
                      <a:cubicBezTo>
                        <a:pt x="973222" y="668884"/>
                        <a:pt x="977562" y="665491"/>
                        <a:pt x="981349" y="659370"/>
                      </a:cubicBezTo>
                      <a:lnTo>
                        <a:pt x="981837" y="658601"/>
                      </a:lnTo>
                      <a:cubicBezTo>
                        <a:pt x="981902" y="658498"/>
                        <a:pt x="981977" y="658395"/>
                        <a:pt x="982033" y="658301"/>
                      </a:cubicBezTo>
                      <a:cubicBezTo>
                        <a:pt x="980740" y="653155"/>
                        <a:pt x="982268" y="648833"/>
                        <a:pt x="983805" y="645186"/>
                      </a:cubicBezTo>
                      <a:cubicBezTo>
                        <a:pt x="983993" y="644727"/>
                        <a:pt x="984190" y="644287"/>
                        <a:pt x="984377" y="643846"/>
                      </a:cubicBezTo>
                      <a:cubicBezTo>
                        <a:pt x="984789" y="642899"/>
                        <a:pt x="985183" y="641962"/>
                        <a:pt x="985558" y="641015"/>
                      </a:cubicBezTo>
                      <a:cubicBezTo>
                        <a:pt x="985764" y="640481"/>
                        <a:pt x="985999" y="639946"/>
                        <a:pt x="986299" y="639318"/>
                      </a:cubicBezTo>
                      <a:lnTo>
                        <a:pt x="986355" y="639196"/>
                      </a:lnTo>
                      <a:cubicBezTo>
                        <a:pt x="986655" y="638597"/>
                        <a:pt x="986945" y="638081"/>
                        <a:pt x="987245" y="637603"/>
                      </a:cubicBezTo>
                      <a:cubicBezTo>
                        <a:pt x="988586" y="635465"/>
                        <a:pt x="990348" y="633684"/>
                        <a:pt x="992654" y="632156"/>
                      </a:cubicBezTo>
                      <a:lnTo>
                        <a:pt x="993779" y="631388"/>
                      </a:lnTo>
                      <a:cubicBezTo>
                        <a:pt x="994276" y="631050"/>
                        <a:pt x="994773" y="630713"/>
                        <a:pt x="995279" y="630385"/>
                      </a:cubicBezTo>
                      <a:cubicBezTo>
                        <a:pt x="995448" y="630272"/>
                        <a:pt x="995626" y="630160"/>
                        <a:pt x="995804" y="630047"/>
                      </a:cubicBezTo>
                      <a:lnTo>
                        <a:pt x="996245" y="629775"/>
                      </a:lnTo>
                      <a:cubicBezTo>
                        <a:pt x="996489" y="629626"/>
                        <a:pt x="996742" y="629485"/>
                        <a:pt x="996995" y="629344"/>
                      </a:cubicBezTo>
                      <a:cubicBezTo>
                        <a:pt x="997173" y="629250"/>
                        <a:pt x="997276" y="629194"/>
                        <a:pt x="997379" y="629138"/>
                      </a:cubicBezTo>
                      <a:cubicBezTo>
                        <a:pt x="997773" y="628932"/>
                        <a:pt x="998166" y="628744"/>
                        <a:pt x="998588" y="628566"/>
                      </a:cubicBezTo>
                      <a:cubicBezTo>
                        <a:pt x="998720" y="628510"/>
                        <a:pt x="998832" y="628454"/>
                        <a:pt x="998945" y="628397"/>
                      </a:cubicBezTo>
                      <a:lnTo>
                        <a:pt x="999076" y="628332"/>
                      </a:lnTo>
                      <a:cubicBezTo>
                        <a:pt x="1002929" y="626560"/>
                        <a:pt x="1005084" y="623795"/>
                        <a:pt x="1006303" y="619070"/>
                      </a:cubicBezTo>
                      <a:cubicBezTo>
                        <a:pt x="1006622" y="617805"/>
                        <a:pt x="1007006" y="616323"/>
                        <a:pt x="1007691" y="615030"/>
                      </a:cubicBezTo>
                      <a:cubicBezTo>
                        <a:pt x="1006847" y="614224"/>
                        <a:pt x="1006097" y="613192"/>
                        <a:pt x="1005460" y="611946"/>
                      </a:cubicBezTo>
                      <a:cubicBezTo>
                        <a:pt x="1003594" y="608318"/>
                        <a:pt x="1002544" y="608318"/>
                        <a:pt x="1001700" y="608318"/>
                      </a:cubicBezTo>
                      <a:cubicBezTo>
                        <a:pt x="1001110" y="608318"/>
                        <a:pt x="1000379" y="608440"/>
                        <a:pt x="999526" y="608684"/>
                      </a:cubicBezTo>
                      <a:cubicBezTo>
                        <a:pt x="998598" y="608946"/>
                        <a:pt x="997688" y="609077"/>
                        <a:pt x="996826" y="609077"/>
                      </a:cubicBezTo>
                      <a:cubicBezTo>
                        <a:pt x="992092" y="609077"/>
                        <a:pt x="988783" y="605299"/>
                        <a:pt x="988399" y="599469"/>
                      </a:cubicBezTo>
                      <a:cubicBezTo>
                        <a:pt x="988352" y="598803"/>
                        <a:pt x="988408" y="598063"/>
                        <a:pt x="988464" y="597416"/>
                      </a:cubicBezTo>
                      <a:lnTo>
                        <a:pt x="988492" y="597172"/>
                      </a:lnTo>
                      <a:cubicBezTo>
                        <a:pt x="987761" y="596253"/>
                        <a:pt x="987171" y="595307"/>
                        <a:pt x="986692" y="594285"/>
                      </a:cubicBezTo>
                      <a:cubicBezTo>
                        <a:pt x="984377" y="589288"/>
                        <a:pt x="986177" y="584508"/>
                        <a:pt x="987630" y="580664"/>
                      </a:cubicBezTo>
                      <a:lnTo>
                        <a:pt x="988249" y="579005"/>
                      </a:lnTo>
                      <a:cubicBezTo>
                        <a:pt x="990377" y="573071"/>
                        <a:pt x="990320" y="566406"/>
                        <a:pt x="988080" y="559207"/>
                      </a:cubicBezTo>
                      <a:cubicBezTo>
                        <a:pt x="987949" y="558775"/>
                        <a:pt x="987846" y="558344"/>
                        <a:pt x="987761" y="557894"/>
                      </a:cubicBezTo>
                      <a:cubicBezTo>
                        <a:pt x="987714" y="557632"/>
                        <a:pt x="987686" y="557435"/>
                        <a:pt x="987658" y="557248"/>
                      </a:cubicBezTo>
                      <a:lnTo>
                        <a:pt x="987658" y="557154"/>
                      </a:lnTo>
                      <a:cubicBezTo>
                        <a:pt x="987639" y="556976"/>
                        <a:pt x="987620" y="556798"/>
                        <a:pt x="987620" y="556620"/>
                      </a:cubicBezTo>
                      <a:lnTo>
                        <a:pt x="987620" y="556516"/>
                      </a:lnTo>
                      <a:cubicBezTo>
                        <a:pt x="987620" y="556347"/>
                        <a:pt x="987620" y="556188"/>
                        <a:pt x="987639" y="556029"/>
                      </a:cubicBezTo>
                      <a:lnTo>
                        <a:pt x="987639" y="555907"/>
                      </a:lnTo>
                      <a:cubicBezTo>
                        <a:pt x="987658" y="555757"/>
                        <a:pt x="987677" y="555607"/>
                        <a:pt x="987696" y="555457"/>
                      </a:cubicBezTo>
                      <a:lnTo>
                        <a:pt x="987714" y="555335"/>
                      </a:lnTo>
                      <a:cubicBezTo>
                        <a:pt x="987742" y="555185"/>
                        <a:pt x="987770" y="555045"/>
                        <a:pt x="987808" y="554913"/>
                      </a:cubicBezTo>
                      <a:lnTo>
                        <a:pt x="987846" y="554782"/>
                      </a:lnTo>
                      <a:cubicBezTo>
                        <a:pt x="987883" y="554651"/>
                        <a:pt x="987921" y="554520"/>
                        <a:pt x="987967" y="554397"/>
                      </a:cubicBezTo>
                      <a:lnTo>
                        <a:pt x="988014" y="554266"/>
                      </a:lnTo>
                      <a:cubicBezTo>
                        <a:pt x="988061" y="554144"/>
                        <a:pt x="988108" y="554022"/>
                        <a:pt x="988164" y="553910"/>
                      </a:cubicBezTo>
                      <a:lnTo>
                        <a:pt x="988230" y="553778"/>
                      </a:lnTo>
                      <a:cubicBezTo>
                        <a:pt x="988286" y="553666"/>
                        <a:pt x="988342" y="553553"/>
                        <a:pt x="988408" y="553450"/>
                      </a:cubicBezTo>
                      <a:lnTo>
                        <a:pt x="988464" y="553357"/>
                      </a:lnTo>
                      <a:cubicBezTo>
                        <a:pt x="988549" y="553225"/>
                        <a:pt x="988614" y="553122"/>
                        <a:pt x="988680" y="553029"/>
                      </a:cubicBezTo>
                      <a:lnTo>
                        <a:pt x="988755" y="552925"/>
                      </a:lnTo>
                      <a:cubicBezTo>
                        <a:pt x="988848" y="552804"/>
                        <a:pt x="988914" y="552719"/>
                        <a:pt x="988989" y="552626"/>
                      </a:cubicBezTo>
                      <a:lnTo>
                        <a:pt x="989102" y="552494"/>
                      </a:lnTo>
                      <a:cubicBezTo>
                        <a:pt x="989177" y="552410"/>
                        <a:pt x="989252" y="552326"/>
                        <a:pt x="989327" y="552241"/>
                      </a:cubicBezTo>
                      <a:lnTo>
                        <a:pt x="989420" y="552147"/>
                      </a:lnTo>
                      <a:lnTo>
                        <a:pt x="989926" y="552466"/>
                      </a:lnTo>
                      <a:lnTo>
                        <a:pt x="989505" y="552063"/>
                      </a:lnTo>
                      <a:lnTo>
                        <a:pt x="989786" y="551782"/>
                      </a:lnTo>
                      <a:cubicBezTo>
                        <a:pt x="989786" y="551782"/>
                        <a:pt x="990292" y="552110"/>
                        <a:pt x="990292" y="552110"/>
                      </a:cubicBezTo>
                      <a:lnTo>
                        <a:pt x="989889" y="551688"/>
                      </a:lnTo>
                      <a:lnTo>
                        <a:pt x="990423" y="551201"/>
                      </a:lnTo>
                      <a:cubicBezTo>
                        <a:pt x="990554" y="551088"/>
                        <a:pt x="990686" y="550976"/>
                        <a:pt x="990817" y="550863"/>
                      </a:cubicBezTo>
                      <a:cubicBezTo>
                        <a:pt x="991173" y="550563"/>
                        <a:pt x="991548" y="550282"/>
                        <a:pt x="991923" y="550019"/>
                      </a:cubicBezTo>
                      <a:cubicBezTo>
                        <a:pt x="995289" y="547592"/>
                        <a:pt x="999198" y="546410"/>
                        <a:pt x="1003847" y="546410"/>
                      </a:cubicBezTo>
                      <a:cubicBezTo>
                        <a:pt x="1006453" y="546410"/>
                        <a:pt x="1008975" y="546767"/>
                        <a:pt x="1011412" y="547104"/>
                      </a:cubicBezTo>
                      <a:lnTo>
                        <a:pt x="1011590" y="547132"/>
                      </a:lnTo>
                      <a:cubicBezTo>
                        <a:pt x="1012556" y="547273"/>
                        <a:pt x="1013427" y="547404"/>
                        <a:pt x="1014280" y="547498"/>
                      </a:cubicBezTo>
                      <a:cubicBezTo>
                        <a:pt x="1016830" y="547817"/>
                        <a:pt x="1019352" y="547873"/>
                        <a:pt x="1022014" y="547939"/>
                      </a:cubicBezTo>
                      <a:cubicBezTo>
                        <a:pt x="1026392" y="548060"/>
                        <a:pt x="1030873" y="548192"/>
                        <a:pt x="1035438" y="549345"/>
                      </a:cubicBezTo>
                      <a:cubicBezTo>
                        <a:pt x="1035607" y="549382"/>
                        <a:pt x="1035766" y="549401"/>
                        <a:pt x="1035888" y="549401"/>
                      </a:cubicBezTo>
                      <a:cubicBezTo>
                        <a:pt x="1036469" y="549401"/>
                        <a:pt x="1036825" y="548304"/>
                        <a:pt x="1036947" y="547367"/>
                      </a:cubicBezTo>
                      <a:cubicBezTo>
                        <a:pt x="1037313" y="544198"/>
                        <a:pt x="1037585" y="540945"/>
                        <a:pt x="1037847" y="537805"/>
                      </a:cubicBezTo>
                      <a:lnTo>
                        <a:pt x="1038203" y="533512"/>
                      </a:lnTo>
                      <a:cubicBezTo>
                        <a:pt x="1038203" y="533418"/>
                        <a:pt x="1038203" y="533287"/>
                        <a:pt x="1038203" y="533137"/>
                      </a:cubicBezTo>
                      <a:cubicBezTo>
                        <a:pt x="1036994" y="530784"/>
                        <a:pt x="1030320" y="522600"/>
                        <a:pt x="1028614" y="521391"/>
                      </a:cubicBezTo>
                      <a:cubicBezTo>
                        <a:pt x="1028239" y="521250"/>
                        <a:pt x="1027676" y="520997"/>
                        <a:pt x="1027132" y="520753"/>
                      </a:cubicBezTo>
                      <a:cubicBezTo>
                        <a:pt x="1026008" y="520238"/>
                        <a:pt x="1024855" y="519703"/>
                        <a:pt x="1023814" y="519488"/>
                      </a:cubicBezTo>
                      <a:cubicBezTo>
                        <a:pt x="1019886" y="518663"/>
                        <a:pt x="1017233" y="515663"/>
                        <a:pt x="1016906" y="511670"/>
                      </a:cubicBezTo>
                      <a:cubicBezTo>
                        <a:pt x="1016746" y="509701"/>
                        <a:pt x="1017140" y="504986"/>
                        <a:pt x="1024339" y="503824"/>
                      </a:cubicBezTo>
                      <a:cubicBezTo>
                        <a:pt x="1024686" y="503777"/>
                        <a:pt x="1025033" y="503711"/>
                        <a:pt x="1025380" y="503636"/>
                      </a:cubicBezTo>
                      <a:lnTo>
                        <a:pt x="1025558" y="503599"/>
                      </a:lnTo>
                      <a:cubicBezTo>
                        <a:pt x="1026692" y="503355"/>
                        <a:pt x="1027929" y="503121"/>
                        <a:pt x="1029279" y="503121"/>
                      </a:cubicBezTo>
                      <a:cubicBezTo>
                        <a:pt x="1030770" y="503121"/>
                        <a:pt x="1032129" y="503411"/>
                        <a:pt x="1033432" y="504011"/>
                      </a:cubicBezTo>
                      <a:cubicBezTo>
                        <a:pt x="1033835" y="504199"/>
                        <a:pt x="1034229" y="504302"/>
                        <a:pt x="1034594" y="504321"/>
                      </a:cubicBezTo>
                      <a:cubicBezTo>
                        <a:pt x="1034285" y="503402"/>
                        <a:pt x="1033985" y="502267"/>
                        <a:pt x="1034126" y="500983"/>
                      </a:cubicBezTo>
                      <a:cubicBezTo>
                        <a:pt x="1034210" y="500224"/>
                        <a:pt x="1034454" y="499605"/>
                        <a:pt x="1034632" y="499212"/>
                      </a:cubicBezTo>
                      <a:cubicBezTo>
                        <a:pt x="1035344" y="497580"/>
                        <a:pt x="1037425" y="495837"/>
                        <a:pt x="1039891" y="495837"/>
                      </a:cubicBezTo>
                      <a:cubicBezTo>
                        <a:pt x="1040453" y="495837"/>
                        <a:pt x="1040969" y="495912"/>
                        <a:pt x="1041428" y="496062"/>
                      </a:cubicBezTo>
                      <a:cubicBezTo>
                        <a:pt x="1042375" y="496343"/>
                        <a:pt x="1043125" y="496812"/>
                        <a:pt x="1043725" y="497196"/>
                      </a:cubicBezTo>
                      <a:cubicBezTo>
                        <a:pt x="1045187" y="498124"/>
                        <a:pt x="1045834" y="498359"/>
                        <a:pt x="1046078" y="498415"/>
                      </a:cubicBezTo>
                      <a:cubicBezTo>
                        <a:pt x="1046181" y="498312"/>
                        <a:pt x="1046368" y="498087"/>
                        <a:pt x="1046593" y="497693"/>
                      </a:cubicBezTo>
                      <a:cubicBezTo>
                        <a:pt x="1047174" y="496709"/>
                        <a:pt x="1047953" y="495903"/>
                        <a:pt x="1048926" y="495293"/>
                      </a:cubicBezTo>
                      <a:cubicBezTo>
                        <a:pt x="1049161" y="495153"/>
                        <a:pt x="1049339" y="495050"/>
                        <a:pt x="1049507" y="494965"/>
                      </a:cubicBezTo>
                      <a:lnTo>
                        <a:pt x="1049658" y="494890"/>
                      </a:lnTo>
                      <a:cubicBezTo>
                        <a:pt x="1049798" y="494825"/>
                        <a:pt x="1049948" y="494759"/>
                        <a:pt x="1050098" y="494693"/>
                      </a:cubicBezTo>
                      <a:lnTo>
                        <a:pt x="1050248" y="494628"/>
                      </a:lnTo>
                      <a:cubicBezTo>
                        <a:pt x="1050408" y="494562"/>
                        <a:pt x="1050557" y="494506"/>
                        <a:pt x="1050707" y="494459"/>
                      </a:cubicBezTo>
                      <a:lnTo>
                        <a:pt x="1050829" y="494421"/>
                      </a:lnTo>
                      <a:cubicBezTo>
                        <a:pt x="1051195" y="494300"/>
                        <a:pt x="1051570" y="494206"/>
                        <a:pt x="1051945" y="494131"/>
                      </a:cubicBezTo>
                      <a:cubicBezTo>
                        <a:pt x="1052142" y="494093"/>
                        <a:pt x="1052301" y="494065"/>
                        <a:pt x="1052451" y="494037"/>
                      </a:cubicBezTo>
                      <a:cubicBezTo>
                        <a:pt x="1052667" y="494009"/>
                        <a:pt x="1052807" y="493990"/>
                        <a:pt x="1052948" y="493971"/>
                      </a:cubicBezTo>
                      <a:cubicBezTo>
                        <a:pt x="1053248" y="493934"/>
                        <a:pt x="1053510" y="493915"/>
                        <a:pt x="1053717" y="493896"/>
                      </a:cubicBezTo>
                      <a:cubicBezTo>
                        <a:pt x="1054307" y="493840"/>
                        <a:pt x="1054626" y="493578"/>
                        <a:pt x="1054682" y="493493"/>
                      </a:cubicBezTo>
                      <a:cubicBezTo>
                        <a:pt x="1054710" y="493203"/>
                        <a:pt x="1054738" y="492912"/>
                        <a:pt x="1054785" y="492631"/>
                      </a:cubicBezTo>
                      <a:cubicBezTo>
                        <a:pt x="1053988" y="493043"/>
                        <a:pt x="1053154" y="493362"/>
                        <a:pt x="1052273" y="493568"/>
                      </a:cubicBezTo>
                      <a:cubicBezTo>
                        <a:pt x="1051898" y="493653"/>
                        <a:pt x="1051513" y="493718"/>
                        <a:pt x="1051120" y="493775"/>
                      </a:cubicBezTo>
                      <a:lnTo>
                        <a:pt x="1050876" y="493803"/>
                      </a:lnTo>
                      <a:cubicBezTo>
                        <a:pt x="1050482" y="493840"/>
                        <a:pt x="1050098" y="493878"/>
                        <a:pt x="1049695" y="493878"/>
                      </a:cubicBezTo>
                      <a:cubicBezTo>
                        <a:pt x="1049273" y="493878"/>
                        <a:pt x="1048842" y="493915"/>
                        <a:pt x="1048412" y="493953"/>
                      </a:cubicBezTo>
                      <a:cubicBezTo>
                        <a:pt x="1048037" y="493990"/>
                        <a:pt x="1047653" y="494028"/>
                        <a:pt x="1047268" y="494084"/>
                      </a:cubicBezTo>
                      <a:cubicBezTo>
                        <a:pt x="1045975" y="494262"/>
                        <a:pt x="1044615" y="494515"/>
                        <a:pt x="1043340" y="494768"/>
                      </a:cubicBezTo>
                      <a:lnTo>
                        <a:pt x="1043087" y="494815"/>
                      </a:lnTo>
                      <a:cubicBezTo>
                        <a:pt x="1040584" y="495302"/>
                        <a:pt x="1037997" y="495809"/>
                        <a:pt x="1035232" y="495809"/>
                      </a:cubicBezTo>
                      <a:cubicBezTo>
                        <a:pt x="1033910" y="495809"/>
                        <a:pt x="1032654" y="495687"/>
                        <a:pt x="1031407" y="495443"/>
                      </a:cubicBezTo>
                      <a:cubicBezTo>
                        <a:pt x="1028604" y="499043"/>
                        <a:pt x="1024648" y="499258"/>
                        <a:pt x="1022005" y="499399"/>
                      </a:cubicBezTo>
                      <a:lnTo>
                        <a:pt x="1021724" y="499418"/>
                      </a:lnTo>
                      <a:cubicBezTo>
                        <a:pt x="1021349" y="499437"/>
                        <a:pt x="1021058" y="499455"/>
                        <a:pt x="1020777" y="499474"/>
                      </a:cubicBezTo>
                      <a:cubicBezTo>
                        <a:pt x="1020486" y="499493"/>
                        <a:pt x="1020102" y="499530"/>
                        <a:pt x="1019736" y="499615"/>
                      </a:cubicBezTo>
                      <a:lnTo>
                        <a:pt x="1019671" y="499615"/>
                      </a:lnTo>
                      <a:cubicBezTo>
                        <a:pt x="1018658" y="499821"/>
                        <a:pt x="1017880" y="499868"/>
                        <a:pt x="1017018" y="499727"/>
                      </a:cubicBezTo>
                      <a:lnTo>
                        <a:pt x="1016924" y="499708"/>
                      </a:lnTo>
                      <a:cubicBezTo>
                        <a:pt x="1016680" y="499671"/>
                        <a:pt x="1016437" y="499596"/>
                        <a:pt x="1016212" y="499521"/>
                      </a:cubicBezTo>
                      <a:cubicBezTo>
                        <a:pt x="1014862" y="499043"/>
                        <a:pt x="1014177" y="498077"/>
                        <a:pt x="1013943" y="497684"/>
                      </a:cubicBezTo>
                      <a:cubicBezTo>
                        <a:pt x="1012640" y="495490"/>
                        <a:pt x="1013821" y="493250"/>
                        <a:pt x="1014215" y="492518"/>
                      </a:cubicBezTo>
                      <a:cubicBezTo>
                        <a:pt x="1016005" y="489247"/>
                        <a:pt x="1017290" y="487175"/>
                        <a:pt x="1018771" y="485722"/>
                      </a:cubicBezTo>
                      <a:cubicBezTo>
                        <a:pt x="1018593" y="485657"/>
                        <a:pt x="1018405" y="485581"/>
                        <a:pt x="1018218" y="485516"/>
                      </a:cubicBezTo>
                      <a:cubicBezTo>
                        <a:pt x="1016165" y="484710"/>
                        <a:pt x="1014777" y="483041"/>
                        <a:pt x="1014496" y="481063"/>
                      </a:cubicBezTo>
                      <a:cubicBezTo>
                        <a:pt x="1014215" y="478973"/>
                        <a:pt x="1015162" y="476882"/>
                        <a:pt x="1017027" y="475457"/>
                      </a:cubicBezTo>
                      <a:cubicBezTo>
                        <a:pt x="1019418" y="473658"/>
                        <a:pt x="1019305" y="473189"/>
                        <a:pt x="1018461" y="471530"/>
                      </a:cubicBezTo>
                      <a:cubicBezTo>
                        <a:pt x="1018058" y="470761"/>
                        <a:pt x="1017824" y="469964"/>
                        <a:pt x="1017768" y="469158"/>
                      </a:cubicBezTo>
                      <a:lnTo>
                        <a:pt x="1017768" y="468999"/>
                      </a:lnTo>
                      <a:cubicBezTo>
                        <a:pt x="1017749" y="468483"/>
                        <a:pt x="1017815" y="467977"/>
                        <a:pt x="1017946" y="467499"/>
                      </a:cubicBezTo>
                      <a:lnTo>
                        <a:pt x="1017983" y="467349"/>
                      </a:lnTo>
                      <a:cubicBezTo>
                        <a:pt x="1018040" y="467143"/>
                        <a:pt x="1018115" y="466946"/>
                        <a:pt x="1018190" y="466777"/>
                      </a:cubicBezTo>
                      <a:cubicBezTo>
                        <a:pt x="1018312" y="466515"/>
                        <a:pt x="1018452" y="466252"/>
                        <a:pt x="1018640" y="465980"/>
                      </a:cubicBezTo>
                      <a:cubicBezTo>
                        <a:pt x="1018696" y="465896"/>
                        <a:pt x="1018752" y="465821"/>
                        <a:pt x="1018818" y="465746"/>
                      </a:cubicBezTo>
                      <a:lnTo>
                        <a:pt x="1019352" y="466008"/>
                      </a:lnTo>
                      <a:lnTo>
                        <a:pt x="1018893" y="465643"/>
                      </a:lnTo>
                      <a:cubicBezTo>
                        <a:pt x="1018977" y="465530"/>
                        <a:pt x="1019071" y="465427"/>
                        <a:pt x="1019165" y="465324"/>
                      </a:cubicBezTo>
                      <a:cubicBezTo>
                        <a:pt x="1019286" y="465202"/>
                        <a:pt x="1019408" y="465090"/>
                        <a:pt x="1019530" y="464977"/>
                      </a:cubicBezTo>
                      <a:cubicBezTo>
                        <a:pt x="1019596" y="464921"/>
                        <a:pt x="1019661" y="464874"/>
                        <a:pt x="1019727" y="464818"/>
                      </a:cubicBezTo>
                      <a:cubicBezTo>
                        <a:pt x="1019886" y="464696"/>
                        <a:pt x="1020046" y="464574"/>
                        <a:pt x="1020214" y="464462"/>
                      </a:cubicBezTo>
                      <a:cubicBezTo>
                        <a:pt x="1021377" y="463702"/>
                        <a:pt x="1022699" y="463346"/>
                        <a:pt x="1023655" y="463084"/>
                      </a:cubicBezTo>
                      <a:lnTo>
                        <a:pt x="1024161" y="462943"/>
                      </a:lnTo>
                      <a:cubicBezTo>
                        <a:pt x="1025061" y="462671"/>
                        <a:pt x="1025661" y="462146"/>
                        <a:pt x="1025905" y="461790"/>
                      </a:cubicBezTo>
                      <a:cubicBezTo>
                        <a:pt x="1025005" y="460421"/>
                        <a:pt x="1024480" y="459100"/>
                        <a:pt x="1024049" y="458031"/>
                      </a:cubicBezTo>
                      <a:cubicBezTo>
                        <a:pt x="1023542" y="456775"/>
                        <a:pt x="1023205" y="456081"/>
                        <a:pt x="1023045" y="455968"/>
                      </a:cubicBezTo>
                      <a:cubicBezTo>
                        <a:pt x="1022970" y="455987"/>
                        <a:pt x="1022642" y="456025"/>
                        <a:pt x="1022052" y="456222"/>
                      </a:cubicBezTo>
                      <a:cubicBezTo>
                        <a:pt x="1021517" y="456390"/>
                        <a:pt x="1021002" y="456475"/>
                        <a:pt x="1020467" y="456475"/>
                      </a:cubicBezTo>
                      <a:cubicBezTo>
                        <a:pt x="1019455" y="456475"/>
                        <a:pt x="1018612" y="456175"/>
                        <a:pt x="1017936" y="455809"/>
                      </a:cubicBezTo>
                      <a:cubicBezTo>
                        <a:pt x="1017843" y="456447"/>
                        <a:pt x="1017590" y="457243"/>
                        <a:pt x="1016924" y="457965"/>
                      </a:cubicBezTo>
                      <a:cubicBezTo>
                        <a:pt x="1015368" y="459653"/>
                        <a:pt x="1015040" y="461537"/>
                        <a:pt x="1014965" y="464405"/>
                      </a:cubicBezTo>
                      <a:lnTo>
                        <a:pt x="1014937" y="466186"/>
                      </a:lnTo>
                      <a:cubicBezTo>
                        <a:pt x="1014937" y="466683"/>
                        <a:pt x="1014937" y="467189"/>
                        <a:pt x="1014927" y="467705"/>
                      </a:cubicBezTo>
                      <a:lnTo>
                        <a:pt x="1014927" y="467949"/>
                      </a:lnTo>
                      <a:cubicBezTo>
                        <a:pt x="1014918" y="468483"/>
                        <a:pt x="1014909" y="469027"/>
                        <a:pt x="1014871" y="469580"/>
                      </a:cubicBezTo>
                      <a:cubicBezTo>
                        <a:pt x="1014843" y="470058"/>
                        <a:pt x="1014805" y="470536"/>
                        <a:pt x="1014749" y="471014"/>
                      </a:cubicBezTo>
                      <a:cubicBezTo>
                        <a:pt x="1014037" y="476939"/>
                        <a:pt x="1010315" y="480716"/>
                        <a:pt x="1004794" y="481119"/>
                      </a:cubicBezTo>
                      <a:cubicBezTo>
                        <a:pt x="1003519" y="481213"/>
                        <a:pt x="1002141" y="482085"/>
                        <a:pt x="1000679" y="483004"/>
                      </a:cubicBezTo>
                      <a:cubicBezTo>
                        <a:pt x="999779" y="483566"/>
                        <a:pt x="998823" y="484157"/>
                        <a:pt x="997820" y="484654"/>
                      </a:cubicBezTo>
                      <a:cubicBezTo>
                        <a:pt x="996320" y="485394"/>
                        <a:pt x="994286" y="486257"/>
                        <a:pt x="991886" y="486257"/>
                      </a:cubicBezTo>
                      <a:cubicBezTo>
                        <a:pt x="990536" y="486257"/>
                        <a:pt x="989195" y="485975"/>
                        <a:pt x="987883" y="485413"/>
                      </a:cubicBezTo>
                      <a:cubicBezTo>
                        <a:pt x="984986" y="484185"/>
                        <a:pt x="983186" y="482385"/>
                        <a:pt x="982521" y="480060"/>
                      </a:cubicBezTo>
                      <a:cubicBezTo>
                        <a:pt x="981837" y="477726"/>
                        <a:pt x="982437" y="475186"/>
                        <a:pt x="984293" y="472495"/>
                      </a:cubicBezTo>
                      <a:cubicBezTo>
                        <a:pt x="984536" y="472148"/>
                        <a:pt x="984780" y="471811"/>
                        <a:pt x="985024" y="471473"/>
                      </a:cubicBezTo>
                      <a:lnTo>
                        <a:pt x="985183" y="471258"/>
                      </a:lnTo>
                      <a:cubicBezTo>
                        <a:pt x="986974" y="468830"/>
                        <a:pt x="987283" y="468136"/>
                        <a:pt x="986936" y="467330"/>
                      </a:cubicBezTo>
                      <a:cubicBezTo>
                        <a:pt x="986814" y="467040"/>
                        <a:pt x="986589" y="466702"/>
                        <a:pt x="986224" y="466261"/>
                      </a:cubicBezTo>
                      <a:cubicBezTo>
                        <a:pt x="986055" y="466065"/>
                        <a:pt x="985905" y="465840"/>
                        <a:pt x="985736" y="465558"/>
                      </a:cubicBezTo>
                      <a:cubicBezTo>
                        <a:pt x="985699" y="465493"/>
                        <a:pt x="985661" y="465427"/>
                        <a:pt x="985624" y="465361"/>
                      </a:cubicBezTo>
                      <a:cubicBezTo>
                        <a:pt x="985511" y="465146"/>
                        <a:pt x="985408" y="464940"/>
                        <a:pt x="985324" y="464724"/>
                      </a:cubicBezTo>
                      <a:lnTo>
                        <a:pt x="985277" y="464611"/>
                      </a:lnTo>
                      <a:cubicBezTo>
                        <a:pt x="985193" y="464377"/>
                        <a:pt x="985118" y="464143"/>
                        <a:pt x="985061" y="463908"/>
                      </a:cubicBezTo>
                      <a:cubicBezTo>
                        <a:pt x="985043" y="463805"/>
                        <a:pt x="985014" y="463702"/>
                        <a:pt x="984996" y="463599"/>
                      </a:cubicBezTo>
                      <a:cubicBezTo>
                        <a:pt x="984968" y="463458"/>
                        <a:pt x="984940" y="463318"/>
                        <a:pt x="984921" y="463177"/>
                      </a:cubicBezTo>
                      <a:cubicBezTo>
                        <a:pt x="984883" y="462924"/>
                        <a:pt x="984864" y="462671"/>
                        <a:pt x="984836" y="462418"/>
                      </a:cubicBezTo>
                      <a:lnTo>
                        <a:pt x="984836" y="462287"/>
                      </a:lnTo>
                      <a:cubicBezTo>
                        <a:pt x="984789" y="461406"/>
                        <a:pt x="984855" y="460562"/>
                        <a:pt x="984921" y="459765"/>
                      </a:cubicBezTo>
                      <a:lnTo>
                        <a:pt x="984940" y="459493"/>
                      </a:lnTo>
                      <a:cubicBezTo>
                        <a:pt x="984968" y="459146"/>
                        <a:pt x="984996" y="458818"/>
                        <a:pt x="984996" y="458500"/>
                      </a:cubicBezTo>
                      <a:cubicBezTo>
                        <a:pt x="985005" y="454600"/>
                        <a:pt x="987536" y="451881"/>
                        <a:pt x="991145" y="451881"/>
                      </a:cubicBezTo>
                      <a:cubicBezTo>
                        <a:pt x="991520" y="451881"/>
                        <a:pt x="991942" y="451919"/>
                        <a:pt x="992420" y="451994"/>
                      </a:cubicBezTo>
                      <a:cubicBezTo>
                        <a:pt x="992861" y="452088"/>
                        <a:pt x="993217" y="452125"/>
                        <a:pt x="993545" y="452125"/>
                      </a:cubicBezTo>
                      <a:cubicBezTo>
                        <a:pt x="993629" y="452125"/>
                        <a:pt x="993695" y="452125"/>
                        <a:pt x="993751" y="452125"/>
                      </a:cubicBezTo>
                      <a:cubicBezTo>
                        <a:pt x="993854" y="451947"/>
                        <a:pt x="994079" y="451469"/>
                        <a:pt x="994304" y="450475"/>
                      </a:cubicBezTo>
                      <a:cubicBezTo>
                        <a:pt x="994876" y="447926"/>
                        <a:pt x="996938" y="443651"/>
                        <a:pt x="1004231" y="443651"/>
                      </a:cubicBezTo>
                      <a:cubicBezTo>
                        <a:pt x="1005656" y="443651"/>
                        <a:pt x="1007250" y="443801"/>
                        <a:pt x="1009247" y="444129"/>
                      </a:cubicBezTo>
                      <a:cubicBezTo>
                        <a:pt x="1009650" y="444204"/>
                        <a:pt x="1010044" y="444288"/>
                        <a:pt x="1010409" y="444392"/>
                      </a:cubicBezTo>
                      <a:cubicBezTo>
                        <a:pt x="1010165" y="443454"/>
                        <a:pt x="1010072" y="442385"/>
                        <a:pt x="1010137" y="441176"/>
                      </a:cubicBezTo>
                      <a:cubicBezTo>
                        <a:pt x="1010165" y="440848"/>
                        <a:pt x="1010165" y="440548"/>
                        <a:pt x="1010165" y="440398"/>
                      </a:cubicBezTo>
                      <a:cubicBezTo>
                        <a:pt x="1009087" y="437980"/>
                        <a:pt x="1008553" y="435533"/>
                        <a:pt x="1008534" y="432917"/>
                      </a:cubicBezTo>
                      <a:cubicBezTo>
                        <a:pt x="1008525" y="431924"/>
                        <a:pt x="1008590" y="430930"/>
                        <a:pt x="1008722" y="429983"/>
                      </a:cubicBezTo>
                      <a:cubicBezTo>
                        <a:pt x="1008797" y="429477"/>
                        <a:pt x="1008862" y="429027"/>
                        <a:pt x="1008956" y="428587"/>
                      </a:cubicBezTo>
                      <a:cubicBezTo>
                        <a:pt x="1008994" y="428408"/>
                        <a:pt x="1009040" y="428221"/>
                        <a:pt x="1009087" y="428043"/>
                      </a:cubicBezTo>
                      <a:lnTo>
                        <a:pt x="1009134" y="427837"/>
                      </a:lnTo>
                      <a:cubicBezTo>
                        <a:pt x="1010006" y="424237"/>
                        <a:pt x="1011675" y="421003"/>
                        <a:pt x="1013202" y="418313"/>
                      </a:cubicBezTo>
                      <a:lnTo>
                        <a:pt x="1013231" y="418256"/>
                      </a:lnTo>
                      <a:lnTo>
                        <a:pt x="1013906" y="417075"/>
                      </a:lnTo>
                      <a:cubicBezTo>
                        <a:pt x="1014065" y="416803"/>
                        <a:pt x="1014215" y="416560"/>
                        <a:pt x="1014374" y="416335"/>
                      </a:cubicBezTo>
                      <a:lnTo>
                        <a:pt x="1014487" y="416175"/>
                      </a:lnTo>
                      <a:cubicBezTo>
                        <a:pt x="1014637" y="415969"/>
                        <a:pt x="1014740" y="415828"/>
                        <a:pt x="1014853" y="415697"/>
                      </a:cubicBezTo>
                      <a:cubicBezTo>
                        <a:pt x="1014927" y="415613"/>
                        <a:pt x="1014993" y="415538"/>
                        <a:pt x="1015068" y="415453"/>
                      </a:cubicBezTo>
                      <a:cubicBezTo>
                        <a:pt x="1015162" y="415350"/>
                        <a:pt x="1015265" y="415247"/>
                        <a:pt x="1015359" y="415144"/>
                      </a:cubicBezTo>
                      <a:cubicBezTo>
                        <a:pt x="1015434" y="415060"/>
                        <a:pt x="1015518" y="414975"/>
                        <a:pt x="1015602" y="414900"/>
                      </a:cubicBezTo>
                      <a:cubicBezTo>
                        <a:pt x="1015668" y="414844"/>
                        <a:pt x="1015724" y="414797"/>
                        <a:pt x="1015790" y="414741"/>
                      </a:cubicBezTo>
                      <a:cubicBezTo>
                        <a:pt x="1016240" y="414347"/>
                        <a:pt x="1016652" y="414047"/>
                        <a:pt x="1017083" y="413794"/>
                      </a:cubicBezTo>
                      <a:cubicBezTo>
                        <a:pt x="1019211" y="412547"/>
                        <a:pt x="1021311" y="412547"/>
                        <a:pt x="1022202" y="412547"/>
                      </a:cubicBezTo>
                      <a:cubicBezTo>
                        <a:pt x="1022680" y="412547"/>
                        <a:pt x="1023158" y="412566"/>
                        <a:pt x="1023636" y="412594"/>
                      </a:cubicBezTo>
                      <a:lnTo>
                        <a:pt x="1023992" y="412613"/>
                      </a:lnTo>
                      <a:cubicBezTo>
                        <a:pt x="1025577" y="412707"/>
                        <a:pt x="1028464" y="413166"/>
                        <a:pt x="1030067" y="415256"/>
                      </a:cubicBezTo>
                      <a:cubicBezTo>
                        <a:pt x="1030535" y="415857"/>
                        <a:pt x="1030845" y="416541"/>
                        <a:pt x="1030995" y="417300"/>
                      </a:cubicBezTo>
                      <a:cubicBezTo>
                        <a:pt x="1031004" y="417356"/>
                        <a:pt x="1031014" y="417413"/>
                        <a:pt x="1031014" y="417469"/>
                      </a:cubicBezTo>
                      <a:cubicBezTo>
                        <a:pt x="1031051" y="417760"/>
                        <a:pt x="1031088" y="418003"/>
                        <a:pt x="1031088" y="418247"/>
                      </a:cubicBezTo>
                      <a:cubicBezTo>
                        <a:pt x="1031088" y="418575"/>
                        <a:pt x="1031051" y="418912"/>
                        <a:pt x="1030985" y="419231"/>
                      </a:cubicBezTo>
                      <a:cubicBezTo>
                        <a:pt x="1030920" y="419540"/>
                        <a:pt x="1030835" y="419840"/>
                        <a:pt x="1030732" y="420131"/>
                      </a:cubicBezTo>
                      <a:cubicBezTo>
                        <a:pt x="1030601" y="420487"/>
                        <a:pt x="1030442" y="420844"/>
                        <a:pt x="1030254" y="421190"/>
                      </a:cubicBezTo>
                      <a:cubicBezTo>
                        <a:pt x="1030863" y="421209"/>
                        <a:pt x="1031426" y="421200"/>
                        <a:pt x="1031951" y="421237"/>
                      </a:cubicBezTo>
                      <a:cubicBezTo>
                        <a:pt x="1032082" y="421247"/>
                        <a:pt x="1032195" y="421256"/>
                        <a:pt x="1032316" y="421275"/>
                      </a:cubicBezTo>
                      <a:lnTo>
                        <a:pt x="1032579" y="421303"/>
                      </a:lnTo>
                      <a:cubicBezTo>
                        <a:pt x="1032682" y="421312"/>
                        <a:pt x="1032785" y="421322"/>
                        <a:pt x="1032888" y="421340"/>
                      </a:cubicBezTo>
                      <a:cubicBezTo>
                        <a:pt x="1033094" y="421369"/>
                        <a:pt x="1033301" y="421415"/>
                        <a:pt x="1033498" y="421462"/>
                      </a:cubicBezTo>
                      <a:cubicBezTo>
                        <a:pt x="1033638" y="421490"/>
                        <a:pt x="1033694" y="421500"/>
                        <a:pt x="1033751" y="421519"/>
                      </a:cubicBezTo>
                      <a:cubicBezTo>
                        <a:pt x="1033976" y="421575"/>
                        <a:pt x="1034191" y="421650"/>
                        <a:pt x="1034407" y="421725"/>
                      </a:cubicBezTo>
                      <a:lnTo>
                        <a:pt x="1034529" y="421762"/>
                      </a:lnTo>
                      <a:cubicBezTo>
                        <a:pt x="1034763" y="421847"/>
                        <a:pt x="1034979" y="421950"/>
                        <a:pt x="1035194" y="422062"/>
                      </a:cubicBezTo>
                      <a:cubicBezTo>
                        <a:pt x="1035476" y="422212"/>
                        <a:pt x="1035682" y="422343"/>
                        <a:pt x="1035888" y="422484"/>
                      </a:cubicBezTo>
                      <a:cubicBezTo>
                        <a:pt x="1036403" y="422859"/>
                        <a:pt x="1036835" y="423281"/>
                        <a:pt x="1037182" y="423750"/>
                      </a:cubicBezTo>
                      <a:cubicBezTo>
                        <a:pt x="1037519" y="424190"/>
                        <a:pt x="1037781" y="424696"/>
                        <a:pt x="1037979" y="425240"/>
                      </a:cubicBezTo>
                      <a:cubicBezTo>
                        <a:pt x="1038082" y="425521"/>
                        <a:pt x="1038157" y="425802"/>
                        <a:pt x="1038213" y="426084"/>
                      </a:cubicBezTo>
                      <a:cubicBezTo>
                        <a:pt x="1038335" y="426674"/>
                        <a:pt x="1038382" y="427227"/>
                        <a:pt x="1038363" y="427799"/>
                      </a:cubicBezTo>
                      <a:cubicBezTo>
                        <a:pt x="1038353" y="428062"/>
                        <a:pt x="1038335" y="428315"/>
                        <a:pt x="1038307" y="428559"/>
                      </a:cubicBezTo>
                      <a:cubicBezTo>
                        <a:pt x="1038250" y="429027"/>
                        <a:pt x="1038175" y="429449"/>
                        <a:pt x="1038072" y="429871"/>
                      </a:cubicBezTo>
                      <a:cubicBezTo>
                        <a:pt x="1038025" y="430096"/>
                        <a:pt x="1037979" y="430255"/>
                        <a:pt x="1037941" y="430396"/>
                      </a:cubicBezTo>
                      <a:lnTo>
                        <a:pt x="1037847" y="430715"/>
                      </a:lnTo>
                      <a:lnTo>
                        <a:pt x="1037847" y="431221"/>
                      </a:lnTo>
                      <a:lnTo>
                        <a:pt x="1037688" y="431221"/>
                      </a:lnTo>
                      <a:cubicBezTo>
                        <a:pt x="1037603" y="431483"/>
                        <a:pt x="1037500" y="431746"/>
                        <a:pt x="1037407" y="432008"/>
                      </a:cubicBezTo>
                      <a:cubicBezTo>
                        <a:pt x="1036544" y="434295"/>
                        <a:pt x="1035316" y="436208"/>
                        <a:pt x="1034210" y="437801"/>
                      </a:cubicBezTo>
                      <a:cubicBezTo>
                        <a:pt x="1034876" y="438036"/>
                        <a:pt x="1035757" y="438439"/>
                        <a:pt x="1036554" y="439142"/>
                      </a:cubicBezTo>
                      <a:cubicBezTo>
                        <a:pt x="1036629" y="439207"/>
                        <a:pt x="1036694" y="439273"/>
                        <a:pt x="1036760" y="439339"/>
                      </a:cubicBezTo>
                      <a:lnTo>
                        <a:pt x="1036825" y="439404"/>
                      </a:lnTo>
                      <a:cubicBezTo>
                        <a:pt x="1036919" y="439498"/>
                        <a:pt x="1037013" y="439592"/>
                        <a:pt x="1037097" y="439695"/>
                      </a:cubicBezTo>
                      <a:cubicBezTo>
                        <a:pt x="1037172" y="439789"/>
                        <a:pt x="1037247" y="439883"/>
                        <a:pt x="1037313" y="439976"/>
                      </a:cubicBezTo>
                      <a:cubicBezTo>
                        <a:pt x="1037407" y="440108"/>
                        <a:pt x="1037500" y="440248"/>
                        <a:pt x="1037585" y="440398"/>
                      </a:cubicBezTo>
                      <a:cubicBezTo>
                        <a:pt x="1037650" y="440511"/>
                        <a:pt x="1037688" y="440576"/>
                        <a:pt x="1037725" y="440651"/>
                      </a:cubicBezTo>
                      <a:cubicBezTo>
                        <a:pt x="1037857" y="440932"/>
                        <a:pt x="1037960" y="441186"/>
                        <a:pt x="1038035" y="441438"/>
                      </a:cubicBezTo>
                      <a:lnTo>
                        <a:pt x="1038119" y="441682"/>
                      </a:lnTo>
                      <a:cubicBezTo>
                        <a:pt x="1038222" y="442020"/>
                        <a:pt x="1038325" y="442357"/>
                        <a:pt x="1038457" y="442676"/>
                      </a:cubicBezTo>
                      <a:cubicBezTo>
                        <a:pt x="1038597" y="443023"/>
                        <a:pt x="1038747" y="443360"/>
                        <a:pt x="1038916" y="443688"/>
                      </a:cubicBezTo>
                      <a:lnTo>
                        <a:pt x="1038972" y="443801"/>
                      </a:lnTo>
                      <a:cubicBezTo>
                        <a:pt x="1039188" y="444241"/>
                        <a:pt x="1039394" y="444607"/>
                        <a:pt x="1039610" y="444963"/>
                      </a:cubicBezTo>
                      <a:cubicBezTo>
                        <a:pt x="1039881" y="445404"/>
                        <a:pt x="1040125" y="445779"/>
                        <a:pt x="1040388" y="446154"/>
                      </a:cubicBezTo>
                      <a:cubicBezTo>
                        <a:pt x="1041409" y="447625"/>
                        <a:pt x="1042609" y="449032"/>
                        <a:pt x="1043884" y="450513"/>
                      </a:cubicBezTo>
                      <a:lnTo>
                        <a:pt x="1043987" y="450625"/>
                      </a:lnTo>
                      <a:cubicBezTo>
                        <a:pt x="1045853" y="452791"/>
                        <a:pt x="1047971" y="455237"/>
                        <a:pt x="1049564" y="458096"/>
                      </a:cubicBezTo>
                      <a:cubicBezTo>
                        <a:pt x="1049873" y="458649"/>
                        <a:pt x="1050154" y="459212"/>
                        <a:pt x="1050408" y="459765"/>
                      </a:cubicBezTo>
                      <a:lnTo>
                        <a:pt x="1050482" y="459924"/>
                      </a:lnTo>
                      <a:cubicBezTo>
                        <a:pt x="1050792" y="460609"/>
                        <a:pt x="1051036" y="461227"/>
                        <a:pt x="1051232" y="461818"/>
                      </a:cubicBezTo>
                      <a:lnTo>
                        <a:pt x="1051551" y="462784"/>
                      </a:lnTo>
                      <a:cubicBezTo>
                        <a:pt x="1052423" y="465305"/>
                        <a:pt x="1052667" y="465446"/>
                        <a:pt x="1054242" y="465446"/>
                      </a:cubicBezTo>
                      <a:lnTo>
                        <a:pt x="1054691" y="465446"/>
                      </a:lnTo>
                      <a:cubicBezTo>
                        <a:pt x="1057297" y="465446"/>
                        <a:pt x="1059482" y="466561"/>
                        <a:pt x="1060860" y="468586"/>
                      </a:cubicBezTo>
                      <a:cubicBezTo>
                        <a:pt x="1062491" y="470995"/>
                        <a:pt x="1062688" y="474436"/>
                        <a:pt x="1061366" y="477782"/>
                      </a:cubicBezTo>
                      <a:cubicBezTo>
                        <a:pt x="1060888" y="478992"/>
                        <a:pt x="1060175" y="479967"/>
                        <a:pt x="1059547" y="480829"/>
                      </a:cubicBezTo>
                      <a:cubicBezTo>
                        <a:pt x="1059350" y="481101"/>
                        <a:pt x="1059041" y="481522"/>
                        <a:pt x="1058825" y="481860"/>
                      </a:cubicBezTo>
                      <a:lnTo>
                        <a:pt x="1058732" y="482019"/>
                      </a:lnTo>
                      <a:cubicBezTo>
                        <a:pt x="1058750" y="482047"/>
                        <a:pt x="1058778" y="482076"/>
                        <a:pt x="1058807" y="482104"/>
                      </a:cubicBezTo>
                      <a:cubicBezTo>
                        <a:pt x="1058882" y="482179"/>
                        <a:pt x="1058966" y="482272"/>
                        <a:pt x="1059079" y="482375"/>
                      </a:cubicBezTo>
                      <a:cubicBezTo>
                        <a:pt x="1059679" y="482957"/>
                        <a:pt x="1060119" y="483650"/>
                        <a:pt x="1060354" y="484382"/>
                      </a:cubicBezTo>
                      <a:cubicBezTo>
                        <a:pt x="1061366" y="483697"/>
                        <a:pt x="1062388" y="483154"/>
                        <a:pt x="1063231" y="482704"/>
                      </a:cubicBezTo>
                      <a:cubicBezTo>
                        <a:pt x="1066371" y="481026"/>
                        <a:pt x="1068209" y="478485"/>
                        <a:pt x="1068715" y="475139"/>
                      </a:cubicBezTo>
                      <a:cubicBezTo>
                        <a:pt x="1069437" y="470292"/>
                        <a:pt x="1072212" y="466852"/>
                        <a:pt x="1076758" y="465202"/>
                      </a:cubicBezTo>
                      <a:cubicBezTo>
                        <a:pt x="1078052" y="464733"/>
                        <a:pt x="1079336" y="464199"/>
                        <a:pt x="1080433" y="463740"/>
                      </a:cubicBezTo>
                      <a:cubicBezTo>
                        <a:pt x="1084567" y="462024"/>
                        <a:pt x="1088823" y="460262"/>
                        <a:pt x="1093913" y="460262"/>
                      </a:cubicBezTo>
                      <a:cubicBezTo>
                        <a:pt x="1094232" y="460262"/>
                        <a:pt x="1094888" y="460262"/>
                        <a:pt x="1094888" y="460262"/>
                      </a:cubicBezTo>
                      <a:cubicBezTo>
                        <a:pt x="1095441" y="460262"/>
                        <a:pt x="1095741" y="460140"/>
                        <a:pt x="1095825" y="460037"/>
                      </a:cubicBezTo>
                      <a:cubicBezTo>
                        <a:pt x="1095957" y="459896"/>
                        <a:pt x="1095985" y="459671"/>
                        <a:pt x="1095938" y="459390"/>
                      </a:cubicBezTo>
                      <a:cubicBezTo>
                        <a:pt x="1095535" y="456362"/>
                        <a:pt x="1095010" y="453241"/>
                        <a:pt x="1093857" y="450700"/>
                      </a:cubicBezTo>
                      <a:cubicBezTo>
                        <a:pt x="1092038" y="446688"/>
                        <a:pt x="1091279" y="442779"/>
                        <a:pt x="1091607" y="439058"/>
                      </a:cubicBezTo>
                      <a:cubicBezTo>
                        <a:pt x="1091719" y="437783"/>
                        <a:pt x="1091963" y="436536"/>
                        <a:pt x="1092329" y="435355"/>
                      </a:cubicBezTo>
                      <a:cubicBezTo>
                        <a:pt x="1092498" y="434792"/>
                        <a:pt x="1092694" y="434286"/>
                        <a:pt x="1092929" y="433724"/>
                      </a:cubicBezTo>
                      <a:cubicBezTo>
                        <a:pt x="1092975" y="433611"/>
                        <a:pt x="1092994" y="433564"/>
                        <a:pt x="1093013" y="433517"/>
                      </a:cubicBezTo>
                      <a:cubicBezTo>
                        <a:pt x="1093219" y="433058"/>
                        <a:pt x="1093463" y="432571"/>
                        <a:pt x="1093763" y="432036"/>
                      </a:cubicBezTo>
                      <a:cubicBezTo>
                        <a:pt x="1093810" y="431943"/>
                        <a:pt x="1093857" y="431849"/>
                        <a:pt x="1093857" y="431849"/>
                      </a:cubicBezTo>
                      <a:lnTo>
                        <a:pt x="1093950" y="431689"/>
                      </a:lnTo>
                      <a:cubicBezTo>
                        <a:pt x="1095835" y="428512"/>
                        <a:pt x="1098722" y="425934"/>
                        <a:pt x="1102519" y="424012"/>
                      </a:cubicBezTo>
                      <a:cubicBezTo>
                        <a:pt x="1104318" y="423103"/>
                        <a:pt x="1106624" y="422831"/>
                        <a:pt x="1108603" y="423459"/>
                      </a:cubicBezTo>
                      <a:cubicBezTo>
                        <a:pt x="1108874" y="423543"/>
                        <a:pt x="1109109" y="423637"/>
                        <a:pt x="1109343" y="423750"/>
                      </a:cubicBezTo>
                      <a:lnTo>
                        <a:pt x="1109474" y="423815"/>
                      </a:lnTo>
                      <a:cubicBezTo>
                        <a:pt x="1109709" y="423928"/>
                        <a:pt x="1109924" y="424050"/>
                        <a:pt x="1110121" y="424190"/>
                      </a:cubicBezTo>
                      <a:cubicBezTo>
                        <a:pt x="1110730" y="424621"/>
                        <a:pt x="1111208" y="425137"/>
                        <a:pt x="1111565" y="425737"/>
                      </a:cubicBezTo>
                      <a:lnTo>
                        <a:pt x="1111687" y="425952"/>
                      </a:lnTo>
                      <a:cubicBezTo>
                        <a:pt x="1111771" y="426121"/>
                        <a:pt x="1111846" y="426281"/>
                        <a:pt x="1111912" y="426440"/>
                      </a:cubicBezTo>
                      <a:cubicBezTo>
                        <a:pt x="1111940" y="426506"/>
                        <a:pt x="1111958" y="426571"/>
                        <a:pt x="1111977" y="426637"/>
                      </a:cubicBezTo>
                      <a:cubicBezTo>
                        <a:pt x="1112146" y="427171"/>
                        <a:pt x="1112230" y="427584"/>
                        <a:pt x="1112240" y="427977"/>
                      </a:cubicBezTo>
                      <a:cubicBezTo>
                        <a:pt x="1112305" y="429440"/>
                        <a:pt x="1111874" y="430715"/>
                        <a:pt x="1111452" y="431774"/>
                      </a:cubicBezTo>
                      <a:cubicBezTo>
                        <a:pt x="1111368" y="432008"/>
                        <a:pt x="1111255" y="432261"/>
                        <a:pt x="1111124" y="432533"/>
                      </a:cubicBezTo>
                      <a:cubicBezTo>
                        <a:pt x="1112615" y="434277"/>
                        <a:pt x="1113374" y="436095"/>
                        <a:pt x="1113449" y="438083"/>
                      </a:cubicBezTo>
                      <a:cubicBezTo>
                        <a:pt x="1113458" y="438429"/>
                        <a:pt x="1113449" y="438767"/>
                        <a:pt x="1113421" y="439104"/>
                      </a:cubicBezTo>
                      <a:cubicBezTo>
                        <a:pt x="1114264" y="438533"/>
                        <a:pt x="1115221" y="438092"/>
                        <a:pt x="1116261" y="437792"/>
                      </a:cubicBezTo>
                      <a:cubicBezTo>
                        <a:pt x="1116983" y="437576"/>
                        <a:pt x="1117733" y="437427"/>
                        <a:pt x="1118530" y="437342"/>
                      </a:cubicBezTo>
                      <a:cubicBezTo>
                        <a:pt x="1118549" y="437295"/>
                        <a:pt x="1118567" y="437239"/>
                        <a:pt x="1118586" y="437192"/>
                      </a:cubicBezTo>
                      <a:cubicBezTo>
                        <a:pt x="1118577" y="437192"/>
                        <a:pt x="1118539" y="436780"/>
                        <a:pt x="1117395" y="435533"/>
                      </a:cubicBezTo>
                      <a:cubicBezTo>
                        <a:pt x="1115371" y="433330"/>
                        <a:pt x="1113721" y="430668"/>
                        <a:pt x="1112362" y="427387"/>
                      </a:cubicBezTo>
                      <a:cubicBezTo>
                        <a:pt x="1112061" y="426656"/>
                        <a:pt x="1111761" y="425878"/>
                        <a:pt x="1111462" y="425015"/>
                      </a:cubicBezTo>
                      <a:cubicBezTo>
                        <a:pt x="1110674" y="422775"/>
                        <a:pt x="1110037" y="420478"/>
                        <a:pt x="1109474" y="418453"/>
                      </a:cubicBezTo>
                      <a:cubicBezTo>
                        <a:pt x="1109259" y="417684"/>
                        <a:pt x="1109071" y="416972"/>
                        <a:pt x="1108865" y="416260"/>
                      </a:cubicBezTo>
                      <a:cubicBezTo>
                        <a:pt x="1108659" y="415538"/>
                        <a:pt x="1108443" y="414816"/>
                        <a:pt x="1108218" y="414104"/>
                      </a:cubicBezTo>
                      <a:lnTo>
                        <a:pt x="1108124" y="413794"/>
                      </a:lnTo>
                      <a:cubicBezTo>
                        <a:pt x="1108096" y="413691"/>
                        <a:pt x="1108059" y="413588"/>
                        <a:pt x="1108031" y="413485"/>
                      </a:cubicBezTo>
                      <a:lnTo>
                        <a:pt x="1107918" y="413541"/>
                      </a:lnTo>
                      <a:cubicBezTo>
                        <a:pt x="1107534" y="413747"/>
                        <a:pt x="1107168" y="413953"/>
                        <a:pt x="1106812" y="414160"/>
                      </a:cubicBezTo>
                      <a:cubicBezTo>
                        <a:pt x="1106428" y="414385"/>
                        <a:pt x="1106071" y="414600"/>
                        <a:pt x="1105715" y="414825"/>
                      </a:cubicBezTo>
                      <a:lnTo>
                        <a:pt x="1104984" y="415313"/>
                      </a:lnTo>
                      <a:cubicBezTo>
                        <a:pt x="1104853" y="415397"/>
                        <a:pt x="1104731" y="415481"/>
                        <a:pt x="1104609" y="415575"/>
                      </a:cubicBezTo>
                      <a:cubicBezTo>
                        <a:pt x="1104506" y="415650"/>
                        <a:pt x="1104393" y="415735"/>
                        <a:pt x="1104290" y="415819"/>
                      </a:cubicBezTo>
                      <a:cubicBezTo>
                        <a:pt x="1104168" y="415913"/>
                        <a:pt x="1104047" y="416006"/>
                        <a:pt x="1103925" y="416109"/>
                      </a:cubicBezTo>
                      <a:cubicBezTo>
                        <a:pt x="1103831" y="416194"/>
                        <a:pt x="1103728" y="416278"/>
                        <a:pt x="1103634" y="416363"/>
                      </a:cubicBezTo>
                      <a:cubicBezTo>
                        <a:pt x="1103512" y="416475"/>
                        <a:pt x="1103390" y="416588"/>
                        <a:pt x="1103269" y="416700"/>
                      </a:cubicBezTo>
                      <a:lnTo>
                        <a:pt x="1103015" y="416944"/>
                      </a:lnTo>
                      <a:cubicBezTo>
                        <a:pt x="1102884" y="417075"/>
                        <a:pt x="1102753" y="417216"/>
                        <a:pt x="1102622" y="417356"/>
                      </a:cubicBezTo>
                      <a:lnTo>
                        <a:pt x="1102425" y="417572"/>
                      </a:lnTo>
                      <a:cubicBezTo>
                        <a:pt x="1102228" y="417797"/>
                        <a:pt x="1102040" y="418022"/>
                        <a:pt x="1101853" y="418266"/>
                      </a:cubicBezTo>
                      <a:cubicBezTo>
                        <a:pt x="1098572" y="422512"/>
                        <a:pt x="1094101" y="424846"/>
                        <a:pt x="1089282" y="424846"/>
                      </a:cubicBezTo>
                      <a:cubicBezTo>
                        <a:pt x="1085654" y="424846"/>
                        <a:pt x="1082036" y="423496"/>
                        <a:pt x="1078811" y="420947"/>
                      </a:cubicBezTo>
                      <a:lnTo>
                        <a:pt x="1078652" y="420815"/>
                      </a:lnTo>
                      <a:cubicBezTo>
                        <a:pt x="1078305" y="420534"/>
                        <a:pt x="1077958" y="420244"/>
                        <a:pt x="1077621" y="419934"/>
                      </a:cubicBezTo>
                      <a:cubicBezTo>
                        <a:pt x="1077236" y="419587"/>
                        <a:pt x="1076861" y="419231"/>
                        <a:pt x="1076496" y="418847"/>
                      </a:cubicBezTo>
                      <a:cubicBezTo>
                        <a:pt x="1076271" y="418603"/>
                        <a:pt x="1076074" y="418369"/>
                        <a:pt x="1075886" y="418134"/>
                      </a:cubicBezTo>
                      <a:lnTo>
                        <a:pt x="1075755" y="417956"/>
                      </a:lnTo>
                      <a:cubicBezTo>
                        <a:pt x="1075596" y="417741"/>
                        <a:pt x="1075436" y="417516"/>
                        <a:pt x="1075305" y="417300"/>
                      </a:cubicBezTo>
                      <a:cubicBezTo>
                        <a:pt x="1075305" y="417300"/>
                        <a:pt x="1075183" y="417178"/>
                        <a:pt x="1075183" y="417178"/>
                      </a:cubicBezTo>
                      <a:lnTo>
                        <a:pt x="1075183" y="417094"/>
                      </a:lnTo>
                      <a:cubicBezTo>
                        <a:pt x="1075071" y="416888"/>
                        <a:pt x="1074968" y="416672"/>
                        <a:pt x="1074874" y="416466"/>
                      </a:cubicBezTo>
                      <a:lnTo>
                        <a:pt x="1074818" y="416344"/>
                      </a:lnTo>
                      <a:cubicBezTo>
                        <a:pt x="1074705" y="416091"/>
                        <a:pt x="1074611" y="415838"/>
                        <a:pt x="1074546" y="415575"/>
                      </a:cubicBezTo>
                      <a:cubicBezTo>
                        <a:pt x="1074087" y="413822"/>
                        <a:pt x="1074499" y="412060"/>
                        <a:pt x="1075783" y="410316"/>
                      </a:cubicBezTo>
                      <a:cubicBezTo>
                        <a:pt x="1074424" y="409566"/>
                        <a:pt x="1073055" y="408442"/>
                        <a:pt x="1072821" y="406398"/>
                      </a:cubicBezTo>
                      <a:cubicBezTo>
                        <a:pt x="1072680" y="405207"/>
                        <a:pt x="1072943" y="403445"/>
                        <a:pt x="1074977" y="401833"/>
                      </a:cubicBezTo>
                      <a:cubicBezTo>
                        <a:pt x="1076074" y="400970"/>
                        <a:pt x="1076092" y="399789"/>
                        <a:pt x="1075033" y="398289"/>
                      </a:cubicBezTo>
                      <a:cubicBezTo>
                        <a:pt x="1074555" y="397605"/>
                        <a:pt x="1074087" y="396939"/>
                        <a:pt x="1073721" y="396274"/>
                      </a:cubicBezTo>
                      <a:cubicBezTo>
                        <a:pt x="1071049" y="391456"/>
                        <a:pt x="1071509" y="386853"/>
                        <a:pt x="1071921" y="382794"/>
                      </a:cubicBezTo>
                      <a:lnTo>
                        <a:pt x="1071959" y="382391"/>
                      </a:lnTo>
                      <a:cubicBezTo>
                        <a:pt x="1072099" y="380938"/>
                        <a:pt x="1072240" y="379569"/>
                        <a:pt x="1072193" y="378257"/>
                      </a:cubicBezTo>
                      <a:cubicBezTo>
                        <a:pt x="1072146" y="376879"/>
                        <a:pt x="1072634" y="375576"/>
                        <a:pt x="1073580" y="374601"/>
                      </a:cubicBezTo>
                      <a:cubicBezTo>
                        <a:pt x="1074668" y="373448"/>
                        <a:pt x="1076290" y="372810"/>
                        <a:pt x="1078267" y="372764"/>
                      </a:cubicBezTo>
                      <a:cubicBezTo>
                        <a:pt x="1078389" y="372679"/>
                        <a:pt x="1078680" y="372417"/>
                        <a:pt x="1079364" y="371686"/>
                      </a:cubicBezTo>
                      <a:cubicBezTo>
                        <a:pt x="1080142" y="370832"/>
                        <a:pt x="1080995" y="369951"/>
                        <a:pt x="1082149" y="369239"/>
                      </a:cubicBezTo>
                      <a:cubicBezTo>
                        <a:pt x="1082580" y="368976"/>
                        <a:pt x="1082786" y="368742"/>
                        <a:pt x="1083414" y="367945"/>
                      </a:cubicBezTo>
                      <a:cubicBezTo>
                        <a:pt x="1083770" y="367486"/>
                        <a:pt x="1084117" y="367045"/>
                        <a:pt x="1084529" y="366577"/>
                      </a:cubicBezTo>
                      <a:cubicBezTo>
                        <a:pt x="1085964" y="364974"/>
                        <a:pt x="1087942" y="364608"/>
                        <a:pt x="1089244" y="364364"/>
                      </a:cubicBezTo>
                      <a:lnTo>
                        <a:pt x="1089526" y="364308"/>
                      </a:lnTo>
                      <a:cubicBezTo>
                        <a:pt x="1089723" y="364270"/>
                        <a:pt x="1089938" y="364224"/>
                        <a:pt x="1090079" y="364186"/>
                      </a:cubicBezTo>
                      <a:cubicBezTo>
                        <a:pt x="1090876" y="363427"/>
                        <a:pt x="1091944" y="362611"/>
                        <a:pt x="1092985" y="361814"/>
                      </a:cubicBezTo>
                      <a:cubicBezTo>
                        <a:pt x="1095516" y="359865"/>
                        <a:pt x="1097710" y="358187"/>
                        <a:pt x="1098563" y="355496"/>
                      </a:cubicBezTo>
                      <a:cubicBezTo>
                        <a:pt x="1099894" y="351287"/>
                        <a:pt x="1102865" y="348634"/>
                        <a:pt x="1105490" y="346300"/>
                      </a:cubicBezTo>
                      <a:cubicBezTo>
                        <a:pt x="1106690" y="345231"/>
                        <a:pt x="1107824" y="344229"/>
                        <a:pt x="1108715" y="343151"/>
                      </a:cubicBezTo>
                      <a:cubicBezTo>
                        <a:pt x="1110290" y="341238"/>
                        <a:pt x="1111077" y="340282"/>
                        <a:pt x="1111452" y="338801"/>
                      </a:cubicBezTo>
                      <a:cubicBezTo>
                        <a:pt x="1111499" y="338585"/>
                        <a:pt x="1111546" y="338360"/>
                        <a:pt x="1111583" y="338126"/>
                      </a:cubicBezTo>
                      <a:cubicBezTo>
                        <a:pt x="1111696" y="337376"/>
                        <a:pt x="1111827" y="336636"/>
                        <a:pt x="1111968" y="335895"/>
                      </a:cubicBezTo>
                      <a:lnTo>
                        <a:pt x="1112071" y="335370"/>
                      </a:lnTo>
                      <a:cubicBezTo>
                        <a:pt x="1112202" y="334732"/>
                        <a:pt x="1112343" y="334095"/>
                        <a:pt x="1112493" y="333458"/>
                      </a:cubicBezTo>
                      <a:lnTo>
                        <a:pt x="1112558" y="333176"/>
                      </a:lnTo>
                      <a:cubicBezTo>
                        <a:pt x="1112933" y="331620"/>
                        <a:pt x="1113393" y="330045"/>
                        <a:pt x="1113908" y="328499"/>
                      </a:cubicBezTo>
                      <a:cubicBezTo>
                        <a:pt x="1115989" y="322284"/>
                        <a:pt x="1119195" y="316247"/>
                        <a:pt x="1123423" y="310547"/>
                      </a:cubicBezTo>
                      <a:cubicBezTo>
                        <a:pt x="1123760" y="310088"/>
                        <a:pt x="1124060" y="309263"/>
                        <a:pt x="1124370" y="308391"/>
                      </a:cubicBezTo>
                      <a:lnTo>
                        <a:pt x="1124417" y="308250"/>
                      </a:lnTo>
                      <a:cubicBezTo>
                        <a:pt x="1124735" y="307294"/>
                        <a:pt x="1125204" y="305907"/>
                        <a:pt x="1126029" y="304576"/>
                      </a:cubicBezTo>
                      <a:cubicBezTo>
                        <a:pt x="1124070" y="303470"/>
                        <a:pt x="1123011" y="301576"/>
                        <a:pt x="1122420" y="300507"/>
                      </a:cubicBezTo>
                      <a:lnTo>
                        <a:pt x="1122279" y="300245"/>
                      </a:lnTo>
                      <a:cubicBezTo>
                        <a:pt x="1122167" y="300029"/>
                        <a:pt x="1122054" y="299823"/>
                        <a:pt x="1121923" y="299636"/>
                      </a:cubicBezTo>
                      <a:cubicBezTo>
                        <a:pt x="1119589" y="296261"/>
                        <a:pt x="1123676" y="292174"/>
                        <a:pt x="1125448" y="290880"/>
                      </a:cubicBezTo>
                      <a:cubicBezTo>
                        <a:pt x="1126188" y="290308"/>
                        <a:pt x="1127229" y="289643"/>
                        <a:pt x="1128579" y="289587"/>
                      </a:cubicBezTo>
                      <a:cubicBezTo>
                        <a:pt x="1128654" y="289577"/>
                        <a:pt x="1128701" y="289577"/>
                        <a:pt x="1128747" y="289577"/>
                      </a:cubicBezTo>
                      <a:cubicBezTo>
                        <a:pt x="1129554" y="289577"/>
                        <a:pt x="1130463" y="289868"/>
                        <a:pt x="1131166" y="290374"/>
                      </a:cubicBezTo>
                      <a:cubicBezTo>
                        <a:pt x="1131400" y="290533"/>
                        <a:pt x="1131597" y="290711"/>
                        <a:pt x="1131766" y="290899"/>
                      </a:cubicBezTo>
                      <a:cubicBezTo>
                        <a:pt x="1131747" y="290393"/>
                        <a:pt x="1131794" y="289886"/>
                        <a:pt x="1131916" y="289361"/>
                      </a:cubicBezTo>
                      <a:lnTo>
                        <a:pt x="1132038" y="288808"/>
                      </a:lnTo>
                      <a:cubicBezTo>
                        <a:pt x="1132741" y="284956"/>
                        <a:pt x="1134719" y="282996"/>
                        <a:pt x="1137897" y="282996"/>
                      </a:cubicBezTo>
                      <a:cubicBezTo>
                        <a:pt x="1138506" y="282996"/>
                        <a:pt x="1139134" y="283090"/>
                        <a:pt x="1139828" y="283268"/>
                      </a:cubicBezTo>
                      <a:cubicBezTo>
                        <a:pt x="1139996" y="282987"/>
                        <a:pt x="1140165" y="282687"/>
                        <a:pt x="1140343" y="282378"/>
                      </a:cubicBezTo>
                      <a:lnTo>
                        <a:pt x="1140447" y="282209"/>
                      </a:lnTo>
                      <a:cubicBezTo>
                        <a:pt x="1141056" y="281178"/>
                        <a:pt x="1141750" y="280006"/>
                        <a:pt x="1142790" y="278965"/>
                      </a:cubicBezTo>
                      <a:cubicBezTo>
                        <a:pt x="1144234" y="277559"/>
                        <a:pt x="1145771" y="277259"/>
                        <a:pt x="1146811" y="277259"/>
                      </a:cubicBezTo>
                      <a:cubicBezTo>
                        <a:pt x="1148546" y="277259"/>
                        <a:pt x="1149877" y="278056"/>
                        <a:pt x="1150852" y="278647"/>
                      </a:cubicBezTo>
                      <a:lnTo>
                        <a:pt x="1150936" y="278694"/>
                      </a:lnTo>
                      <a:cubicBezTo>
                        <a:pt x="1151114" y="278797"/>
                        <a:pt x="1151489" y="279022"/>
                        <a:pt x="1151695" y="279116"/>
                      </a:cubicBezTo>
                      <a:cubicBezTo>
                        <a:pt x="1151883" y="279041"/>
                        <a:pt x="1152248" y="278834"/>
                        <a:pt x="1152502" y="278694"/>
                      </a:cubicBezTo>
                      <a:lnTo>
                        <a:pt x="1152933" y="278459"/>
                      </a:lnTo>
                      <a:cubicBezTo>
                        <a:pt x="1153177" y="278319"/>
                        <a:pt x="1153439" y="278169"/>
                        <a:pt x="1153720" y="278028"/>
                      </a:cubicBezTo>
                      <a:cubicBezTo>
                        <a:pt x="1153673" y="277831"/>
                        <a:pt x="1153645" y="277635"/>
                        <a:pt x="1153617" y="277438"/>
                      </a:cubicBezTo>
                      <a:cubicBezTo>
                        <a:pt x="1153589" y="277194"/>
                        <a:pt x="1153570" y="276959"/>
                        <a:pt x="1153570" y="276716"/>
                      </a:cubicBezTo>
                      <a:cubicBezTo>
                        <a:pt x="1153570" y="276716"/>
                        <a:pt x="1154152" y="276594"/>
                        <a:pt x="1154152" y="276594"/>
                      </a:cubicBezTo>
                      <a:lnTo>
                        <a:pt x="1153570" y="276594"/>
                      </a:lnTo>
                      <a:cubicBezTo>
                        <a:pt x="1153580" y="276341"/>
                        <a:pt x="1153599" y="276078"/>
                        <a:pt x="1153645" y="275825"/>
                      </a:cubicBezTo>
                      <a:cubicBezTo>
                        <a:pt x="1153702" y="275553"/>
                        <a:pt x="1153767" y="275319"/>
                        <a:pt x="1153852" y="275085"/>
                      </a:cubicBezTo>
                      <a:lnTo>
                        <a:pt x="1153917" y="274897"/>
                      </a:lnTo>
                      <a:cubicBezTo>
                        <a:pt x="1154030" y="274607"/>
                        <a:pt x="1154152" y="274372"/>
                        <a:pt x="1154292" y="274147"/>
                      </a:cubicBezTo>
                      <a:cubicBezTo>
                        <a:pt x="1154452" y="273894"/>
                        <a:pt x="1154639" y="273650"/>
                        <a:pt x="1154883" y="273397"/>
                      </a:cubicBezTo>
                      <a:cubicBezTo>
                        <a:pt x="1154939" y="273332"/>
                        <a:pt x="1154995" y="273275"/>
                        <a:pt x="1155061" y="273219"/>
                      </a:cubicBezTo>
                      <a:cubicBezTo>
                        <a:pt x="1155248" y="273041"/>
                        <a:pt x="1155389" y="272919"/>
                        <a:pt x="1155548" y="272807"/>
                      </a:cubicBezTo>
                      <a:cubicBezTo>
                        <a:pt x="1155651" y="272732"/>
                        <a:pt x="1155745" y="272666"/>
                        <a:pt x="1155830" y="272610"/>
                      </a:cubicBezTo>
                      <a:cubicBezTo>
                        <a:pt x="1155970" y="272526"/>
                        <a:pt x="1156120" y="272441"/>
                        <a:pt x="1156270" y="272366"/>
                      </a:cubicBezTo>
                      <a:cubicBezTo>
                        <a:pt x="1157461" y="271766"/>
                        <a:pt x="1158717" y="271672"/>
                        <a:pt x="1159420" y="271654"/>
                      </a:cubicBezTo>
                      <a:cubicBezTo>
                        <a:pt x="1159635" y="271026"/>
                        <a:pt x="1159973" y="270463"/>
                        <a:pt x="1160432" y="269966"/>
                      </a:cubicBezTo>
                      <a:cubicBezTo>
                        <a:pt x="1161951" y="268391"/>
                        <a:pt x="1164491" y="267988"/>
                        <a:pt x="1166469" y="268973"/>
                      </a:cubicBezTo>
                      <a:cubicBezTo>
                        <a:pt x="1168635" y="266226"/>
                        <a:pt x="1171390" y="264070"/>
                        <a:pt x="1174662" y="262542"/>
                      </a:cubicBezTo>
                      <a:cubicBezTo>
                        <a:pt x="1175543" y="262139"/>
                        <a:pt x="1176518" y="261923"/>
                        <a:pt x="1177484" y="261923"/>
                      </a:cubicBezTo>
                      <a:cubicBezTo>
                        <a:pt x="1179434" y="261923"/>
                        <a:pt x="1181290" y="262767"/>
                        <a:pt x="1182443" y="264183"/>
                      </a:cubicBezTo>
                      <a:cubicBezTo>
                        <a:pt x="1182724" y="264520"/>
                        <a:pt x="1182958" y="264886"/>
                        <a:pt x="1183155" y="265270"/>
                      </a:cubicBezTo>
                      <a:cubicBezTo>
                        <a:pt x="1183446" y="265242"/>
                        <a:pt x="1183774" y="265298"/>
                        <a:pt x="1184083" y="265364"/>
                      </a:cubicBezTo>
                      <a:cubicBezTo>
                        <a:pt x="1184468" y="264014"/>
                        <a:pt x="1185067" y="262880"/>
                        <a:pt x="1185864" y="261998"/>
                      </a:cubicBezTo>
                      <a:cubicBezTo>
                        <a:pt x="1186042" y="261802"/>
                        <a:pt x="1186211" y="261642"/>
                        <a:pt x="1186380" y="261492"/>
                      </a:cubicBezTo>
                      <a:cubicBezTo>
                        <a:pt x="1186586" y="261314"/>
                        <a:pt x="1186746" y="261192"/>
                        <a:pt x="1186914" y="261070"/>
                      </a:cubicBezTo>
                      <a:cubicBezTo>
                        <a:pt x="1187130" y="260930"/>
                        <a:pt x="1187298" y="260827"/>
                        <a:pt x="1187458" y="260733"/>
                      </a:cubicBezTo>
                      <a:cubicBezTo>
                        <a:pt x="1187683" y="260611"/>
                        <a:pt x="1187842" y="260527"/>
                        <a:pt x="1188002" y="260461"/>
                      </a:cubicBezTo>
                      <a:lnTo>
                        <a:pt x="1188086" y="260424"/>
                      </a:lnTo>
                      <a:cubicBezTo>
                        <a:pt x="1188227" y="260358"/>
                        <a:pt x="1188377" y="260302"/>
                        <a:pt x="1188527" y="260255"/>
                      </a:cubicBezTo>
                      <a:lnTo>
                        <a:pt x="1188630" y="260217"/>
                      </a:lnTo>
                      <a:cubicBezTo>
                        <a:pt x="1188770" y="260170"/>
                        <a:pt x="1188911" y="260133"/>
                        <a:pt x="1189052" y="260095"/>
                      </a:cubicBezTo>
                      <a:cubicBezTo>
                        <a:pt x="1189305" y="260030"/>
                        <a:pt x="1189464" y="260002"/>
                        <a:pt x="1189614" y="259973"/>
                      </a:cubicBezTo>
                      <a:cubicBezTo>
                        <a:pt x="1190336" y="259852"/>
                        <a:pt x="1191011" y="259842"/>
                        <a:pt x="1191779" y="259927"/>
                      </a:cubicBezTo>
                      <a:cubicBezTo>
                        <a:pt x="1193917" y="260180"/>
                        <a:pt x="1195510" y="261070"/>
                        <a:pt x="1196523" y="262551"/>
                      </a:cubicBezTo>
                      <a:cubicBezTo>
                        <a:pt x="1196776" y="262917"/>
                        <a:pt x="1196982" y="263320"/>
                        <a:pt x="1197141" y="263751"/>
                      </a:cubicBezTo>
                      <a:cubicBezTo>
                        <a:pt x="1197723" y="263592"/>
                        <a:pt x="1198322" y="263517"/>
                        <a:pt x="1198951" y="263517"/>
                      </a:cubicBezTo>
                      <a:cubicBezTo>
                        <a:pt x="1200675" y="263517"/>
                        <a:pt x="1202447" y="264079"/>
                        <a:pt x="1205288" y="265523"/>
                      </a:cubicBezTo>
                      <a:cubicBezTo>
                        <a:pt x="1205981" y="265879"/>
                        <a:pt x="1206741" y="266282"/>
                        <a:pt x="1207575" y="266742"/>
                      </a:cubicBezTo>
                      <a:cubicBezTo>
                        <a:pt x="1207987" y="266967"/>
                        <a:pt x="1208409" y="267201"/>
                        <a:pt x="1208859" y="267454"/>
                      </a:cubicBezTo>
                      <a:cubicBezTo>
                        <a:pt x="1210818" y="268570"/>
                        <a:pt x="1212131" y="270491"/>
                        <a:pt x="1212384" y="272610"/>
                      </a:cubicBezTo>
                      <a:cubicBezTo>
                        <a:pt x="1212590" y="274363"/>
                        <a:pt x="1212065" y="276069"/>
                        <a:pt x="1210931" y="277381"/>
                      </a:cubicBezTo>
                      <a:cubicBezTo>
                        <a:pt x="1211400" y="277288"/>
                        <a:pt x="1211850" y="277128"/>
                        <a:pt x="1212281" y="276913"/>
                      </a:cubicBezTo>
                      <a:cubicBezTo>
                        <a:pt x="1214905" y="275647"/>
                        <a:pt x="1217174" y="275319"/>
                        <a:pt x="1219180" y="275900"/>
                      </a:cubicBezTo>
                      <a:lnTo>
                        <a:pt x="1219330" y="275947"/>
                      </a:lnTo>
                      <a:cubicBezTo>
                        <a:pt x="1219518" y="276003"/>
                        <a:pt x="1219696" y="276069"/>
                        <a:pt x="1219874" y="276144"/>
                      </a:cubicBezTo>
                      <a:lnTo>
                        <a:pt x="1219986" y="276191"/>
                      </a:lnTo>
                      <a:cubicBezTo>
                        <a:pt x="1220202" y="276284"/>
                        <a:pt x="1220380" y="276378"/>
                        <a:pt x="1220549" y="276472"/>
                      </a:cubicBezTo>
                      <a:lnTo>
                        <a:pt x="1220699" y="276556"/>
                      </a:lnTo>
                      <a:cubicBezTo>
                        <a:pt x="1220886" y="276660"/>
                        <a:pt x="1221064" y="276781"/>
                        <a:pt x="1221243" y="276913"/>
                      </a:cubicBezTo>
                      <a:cubicBezTo>
                        <a:pt x="1221693" y="277250"/>
                        <a:pt x="1222049" y="277606"/>
                        <a:pt x="1222377" y="278000"/>
                      </a:cubicBezTo>
                      <a:lnTo>
                        <a:pt x="1222452" y="278094"/>
                      </a:lnTo>
                      <a:cubicBezTo>
                        <a:pt x="1222602" y="278281"/>
                        <a:pt x="1222724" y="278450"/>
                        <a:pt x="1222836" y="278628"/>
                      </a:cubicBezTo>
                      <a:lnTo>
                        <a:pt x="1222920" y="278759"/>
                      </a:lnTo>
                      <a:cubicBezTo>
                        <a:pt x="1223052" y="278956"/>
                        <a:pt x="1223164" y="279172"/>
                        <a:pt x="1223277" y="279387"/>
                      </a:cubicBezTo>
                      <a:cubicBezTo>
                        <a:pt x="1223417" y="279687"/>
                        <a:pt x="1223530" y="279940"/>
                        <a:pt x="1223633" y="280212"/>
                      </a:cubicBezTo>
                      <a:cubicBezTo>
                        <a:pt x="1223848" y="280784"/>
                        <a:pt x="1224017" y="281403"/>
                        <a:pt x="1224130" y="282050"/>
                      </a:cubicBezTo>
                      <a:cubicBezTo>
                        <a:pt x="1226173" y="281712"/>
                        <a:pt x="1228179" y="281543"/>
                        <a:pt x="1230073" y="281543"/>
                      </a:cubicBezTo>
                      <a:cubicBezTo>
                        <a:pt x="1238153" y="281543"/>
                        <a:pt x="1245719" y="284515"/>
                        <a:pt x="1252543" y="290393"/>
                      </a:cubicBezTo>
                      <a:cubicBezTo>
                        <a:pt x="1254305" y="291921"/>
                        <a:pt x="1256686" y="292933"/>
                        <a:pt x="1258983" y="293917"/>
                      </a:cubicBezTo>
                      <a:cubicBezTo>
                        <a:pt x="1261983" y="295211"/>
                        <a:pt x="1265095" y="296552"/>
                        <a:pt x="1267888" y="299101"/>
                      </a:cubicBezTo>
                      <a:lnTo>
                        <a:pt x="1268001" y="299204"/>
                      </a:lnTo>
                      <a:cubicBezTo>
                        <a:pt x="1268067" y="299251"/>
                        <a:pt x="1268132" y="299307"/>
                        <a:pt x="1268188" y="299364"/>
                      </a:cubicBezTo>
                      <a:cubicBezTo>
                        <a:pt x="1268798" y="299936"/>
                        <a:pt x="1269463" y="300498"/>
                        <a:pt x="1270091" y="301014"/>
                      </a:cubicBezTo>
                      <a:cubicBezTo>
                        <a:pt x="1273147" y="303573"/>
                        <a:pt x="1277778" y="307425"/>
                        <a:pt x="1276034" y="314203"/>
                      </a:cubicBezTo>
                      <a:cubicBezTo>
                        <a:pt x="1275828" y="314981"/>
                        <a:pt x="1275594" y="315731"/>
                        <a:pt x="1275341" y="316453"/>
                      </a:cubicBezTo>
                      <a:cubicBezTo>
                        <a:pt x="1276869" y="315394"/>
                        <a:pt x="1278725" y="314859"/>
                        <a:pt x="1280881" y="314859"/>
                      </a:cubicBezTo>
                      <a:cubicBezTo>
                        <a:pt x="1282268" y="314859"/>
                        <a:pt x="1283646" y="315075"/>
                        <a:pt x="1284828" y="315272"/>
                      </a:cubicBezTo>
                      <a:cubicBezTo>
                        <a:pt x="1285530" y="315403"/>
                        <a:pt x="1286177" y="315628"/>
                        <a:pt x="1286702" y="315834"/>
                      </a:cubicBezTo>
                      <a:cubicBezTo>
                        <a:pt x="1286852" y="315150"/>
                        <a:pt x="1286824" y="314606"/>
                        <a:pt x="1286768" y="314400"/>
                      </a:cubicBezTo>
                      <a:cubicBezTo>
                        <a:pt x="1281153" y="310172"/>
                        <a:pt x="1281678" y="304716"/>
                        <a:pt x="1282062" y="300732"/>
                      </a:cubicBezTo>
                      <a:cubicBezTo>
                        <a:pt x="1282240" y="298961"/>
                        <a:pt x="1281921" y="297601"/>
                        <a:pt x="1281078" y="296430"/>
                      </a:cubicBezTo>
                      <a:cubicBezTo>
                        <a:pt x="1279212" y="293814"/>
                        <a:pt x="1279653" y="291640"/>
                        <a:pt x="1280084" y="290580"/>
                      </a:cubicBezTo>
                      <a:cubicBezTo>
                        <a:pt x="1280412" y="289764"/>
                        <a:pt x="1281509" y="287815"/>
                        <a:pt x="1284509" y="287337"/>
                      </a:cubicBezTo>
                      <a:cubicBezTo>
                        <a:pt x="1285849" y="287121"/>
                        <a:pt x="1287077" y="287018"/>
                        <a:pt x="1288249" y="287018"/>
                      </a:cubicBezTo>
                      <a:cubicBezTo>
                        <a:pt x="1293752" y="287018"/>
                        <a:pt x="1298045" y="289427"/>
                        <a:pt x="1301026" y="294180"/>
                      </a:cubicBezTo>
                      <a:cubicBezTo>
                        <a:pt x="1301720" y="295286"/>
                        <a:pt x="1303173" y="297583"/>
                        <a:pt x="1302282" y="300170"/>
                      </a:cubicBezTo>
                      <a:cubicBezTo>
                        <a:pt x="1301926" y="301276"/>
                        <a:pt x="1300989" y="302795"/>
                        <a:pt x="1298626" y="303657"/>
                      </a:cubicBezTo>
                      <a:cubicBezTo>
                        <a:pt x="1297614" y="304032"/>
                        <a:pt x="1297089" y="304266"/>
                        <a:pt x="1296817" y="304407"/>
                      </a:cubicBezTo>
                      <a:cubicBezTo>
                        <a:pt x="1297239" y="305120"/>
                        <a:pt x="1298439" y="305926"/>
                        <a:pt x="1299423" y="306591"/>
                      </a:cubicBezTo>
                      <a:lnTo>
                        <a:pt x="1300257" y="307154"/>
                      </a:lnTo>
                      <a:cubicBezTo>
                        <a:pt x="1300839" y="307557"/>
                        <a:pt x="1301476" y="307707"/>
                        <a:pt x="1302160" y="307529"/>
                      </a:cubicBezTo>
                      <a:cubicBezTo>
                        <a:pt x="1302301" y="307491"/>
                        <a:pt x="1302442" y="307444"/>
                        <a:pt x="1302573" y="307369"/>
                      </a:cubicBezTo>
                      <a:cubicBezTo>
                        <a:pt x="1302732" y="307275"/>
                        <a:pt x="1302835" y="307200"/>
                        <a:pt x="1302929" y="307116"/>
                      </a:cubicBezTo>
                      <a:cubicBezTo>
                        <a:pt x="1303023" y="307032"/>
                        <a:pt x="1303098" y="306929"/>
                        <a:pt x="1303163" y="306797"/>
                      </a:cubicBezTo>
                      <a:cubicBezTo>
                        <a:pt x="1303276" y="306563"/>
                        <a:pt x="1303313" y="306432"/>
                        <a:pt x="1303332" y="306301"/>
                      </a:cubicBezTo>
                      <a:cubicBezTo>
                        <a:pt x="1303388" y="305916"/>
                        <a:pt x="1303445" y="305523"/>
                        <a:pt x="1303529" y="305110"/>
                      </a:cubicBezTo>
                      <a:cubicBezTo>
                        <a:pt x="1303566" y="304904"/>
                        <a:pt x="1303613" y="304698"/>
                        <a:pt x="1303660" y="304482"/>
                      </a:cubicBezTo>
                      <a:cubicBezTo>
                        <a:pt x="1303763" y="304060"/>
                        <a:pt x="1303885" y="303620"/>
                        <a:pt x="1304035" y="303179"/>
                      </a:cubicBezTo>
                      <a:cubicBezTo>
                        <a:pt x="1304110" y="302964"/>
                        <a:pt x="1304195" y="302738"/>
                        <a:pt x="1304279" y="302513"/>
                      </a:cubicBezTo>
                      <a:cubicBezTo>
                        <a:pt x="1304466" y="302045"/>
                        <a:pt x="1304673" y="301586"/>
                        <a:pt x="1304907" y="301164"/>
                      </a:cubicBezTo>
                      <a:cubicBezTo>
                        <a:pt x="1305029" y="300948"/>
                        <a:pt x="1305160" y="300723"/>
                        <a:pt x="1305301" y="300498"/>
                      </a:cubicBezTo>
                      <a:cubicBezTo>
                        <a:pt x="1305591" y="300039"/>
                        <a:pt x="1305919" y="299607"/>
                        <a:pt x="1306276" y="299195"/>
                      </a:cubicBezTo>
                      <a:cubicBezTo>
                        <a:pt x="1307232" y="298098"/>
                        <a:pt x="1308422" y="297180"/>
                        <a:pt x="1309819" y="296448"/>
                      </a:cubicBezTo>
                      <a:cubicBezTo>
                        <a:pt x="1310006" y="296139"/>
                        <a:pt x="1310194" y="295830"/>
                        <a:pt x="1310391" y="295539"/>
                      </a:cubicBezTo>
                      <a:cubicBezTo>
                        <a:pt x="1310569" y="295277"/>
                        <a:pt x="1310747" y="295023"/>
                        <a:pt x="1310925" y="294770"/>
                      </a:cubicBezTo>
                      <a:lnTo>
                        <a:pt x="1311066" y="294564"/>
                      </a:lnTo>
                      <a:cubicBezTo>
                        <a:pt x="1314431" y="289980"/>
                        <a:pt x="1318884" y="287515"/>
                        <a:pt x="1323187" y="285124"/>
                      </a:cubicBezTo>
                      <a:cubicBezTo>
                        <a:pt x="1326074" y="283531"/>
                        <a:pt x="1328774" y="282040"/>
                        <a:pt x="1330948" y="280025"/>
                      </a:cubicBezTo>
                      <a:cubicBezTo>
                        <a:pt x="1332148" y="278919"/>
                        <a:pt x="1333470" y="278366"/>
                        <a:pt x="1334876" y="278366"/>
                      </a:cubicBezTo>
                      <a:cubicBezTo>
                        <a:pt x="1338373" y="278366"/>
                        <a:pt x="1339985" y="281609"/>
                        <a:pt x="1340754" y="283175"/>
                      </a:cubicBezTo>
                      <a:cubicBezTo>
                        <a:pt x="1341035" y="283746"/>
                        <a:pt x="1341279" y="284224"/>
                        <a:pt x="1341485" y="284599"/>
                      </a:cubicBezTo>
                      <a:cubicBezTo>
                        <a:pt x="1341794" y="284384"/>
                        <a:pt x="1342179" y="284102"/>
                        <a:pt x="1342647" y="283728"/>
                      </a:cubicBezTo>
                      <a:cubicBezTo>
                        <a:pt x="1342816" y="283615"/>
                        <a:pt x="1342957" y="283484"/>
                        <a:pt x="1343088" y="283362"/>
                      </a:cubicBezTo>
                      <a:lnTo>
                        <a:pt x="1343313" y="283156"/>
                      </a:lnTo>
                      <a:cubicBezTo>
                        <a:pt x="1344316" y="282218"/>
                        <a:pt x="1345844" y="280765"/>
                        <a:pt x="1348103" y="280765"/>
                      </a:cubicBezTo>
                      <a:cubicBezTo>
                        <a:pt x="1348450" y="280765"/>
                        <a:pt x="1348769" y="280747"/>
                        <a:pt x="1349078" y="280709"/>
                      </a:cubicBezTo>
                      <a:cubicBezTo>
                        <a:pt x="1349266" y="280681"/>
                        <a:pt x="1349453" y="280653"/>
                        <a:pt x="1349640" y="280615"/>
                      </a:cubicBezTo>
                      <a:lnTo>
                        <a:pt x="1349987" y="280559"/>
                      </a:lnTo>
                      <a:cubicBezTo>
                        <a:pt x="1350269" y="280503"/>
                        <a:pt x="1350540" y="280428"/>
                        <a:pt x="1350812" y="280344"/>
                      </a:cubicBezTo>
                      <a:cubicBezTo>
                        <a:pt x="1351159" y="280240"/>
                        <a:pt x="1351450" y="280137"/>
                        <a:pt x="1351731" y="280025"/>
                      </a:cubicBezTo>
                      <a:cubicBezTo>
                        <a:pt x="1353006" y="279519"/>
                        <a:pt x="1354290" y="278787"/>
                        <a:pt x="1355537" y="278075"/>
                      </a:cubicBezTo>
                      <a:lnTo>
                        <a:pt x="1355893" y="277878"/>
                      </a:lnTo>
                      <a:cubicBezTo>
                        <a:pt x="1356746" y="277400"/>
                        <a:pt x="1357618" y="276903"/>
                        <a:pt x="1358508" y="276463"/>
                      </a:cubicBezTo>
                      <a:cubicBezTo>
                        <a:pt x="1360477" y="275488"/>
                        <a:pt x="1362005" y="275057"/>
                        <a:pt x="1363449" y="275057"/>
                      </a:cubicBezTo>
                      <a:cubicBezTo>
                        <a:pt x="1364414" y="275057"/>
                        <a:pt x="1367480" y="275338"/>
                        <a:pt x="1368895" y="278731"/>
                      </a:cubicBezTo>
                      <a:cubicBezTo>
                        <a:pt x="1369532" y="277991"/>
                        <a:pt x="1369176" y="277306"/>
                        <a:pt x="1367236" y="274391"/>
                      </a:cubicBezTo>
                      <a:lnTo>
                        <a:pt x="1366383" y="273079"/>
                      </a:lnTo>
                      <a:cubicBezTo>
                        <a:pt x="1365342" y="271475"/>
                        <a:pt x="1364049" y="270950"/>
                        <a:pt x="1361668" y="270088"/>
                      </a:cubicBezTo>
                      <a:cubicBezTo>
                        <a:pt x="1360599" y="269704"/>
                        <a:pt x="1359493" y="269301"/>
                        <a:pt x="1358349" y="268720"/>
                      </a:cubicBezTo>
                      <a:cubicBezTo>
                        <a:pt x="1356109" y="267567"/>
                        <a:pt x="1352753" y="265842"/>
                        <a:pt x="1351768" y="261408"/>
                      </a:cubicBezTo>
                      <a:cubicBezTo>
                        <a:pt x="1350962" y="257789"/>
                        <a:pt x="1352631" y="255689"/>
                        <a:pt x="1353690" y="254762"/>
                      </a:cubicBezTo>
                      <a:cubicBezTo>
                        <a:pt x="1354749" y="253852"/>
                        <a:pt x="1356015" y="253365"/>
                        <a:pt x="1357346" y="253365"/>
                      </a:cubicBezTo>
                      <a:cubicBezTo>
                        <a:pt x="1359052" y="253365"/>
                        <a:pt x="1360374" y="254161"/>
                        <a:pt x="1361011" y="254546"/>
                      </a:cubicBezTo>
                      <a:cubicBezTo>
                        <a:pt x="1361311" y="254714"/>
                        <a:pt x="1361996" y="255090"/>
                        <a:pt x="1362605" y="255774"/>
                      </a:cubicBezTo>
                      <a:cubicBezTo>
                        <a:pt x="1366017" y="259683"/>
                        <a:pt x="1370264" y="261426"/>
                        <a:pt x="1376357" y="261426"/>
                      </a:cubicBezTo>
                      <a:cubicBezTo>
                        <a:pt x="1377107" y="261426"/>
                        <a:pt x="1377913" y="261398"/>
                        <a:pt x="1378747" y="261342"/>
                      </a:cubicBezTo>
                      <a:cubicBezTo>
                        <a:pt x="1379132" y="261314"/>
                        <a:pt x="1379535" y="261277"/>
                        <a:pt x="1379947" y="261239"/>
                      </a:cubicBezTo>
                      <a:lnTo>
                        <a:pt x="1380106" y="261811"/>
                      </a:lnTo>
                      <a:lnTo>
                        <a:pt x="1380050" y="261230"/>
                      </a:lnTo>
                      <a:cubicBezTo>
                        <a:pt x="1380491" y="261192"/>
                        <a:pt x="1380950" y="261136"/>
                        <a:pt x="1381419" y="261080"/>
                      </a:cubicBezTo>
                      <a:cubicBezTo>
                        <a:pt x="1386772" y="260480"/>
                        <a:pt x="1391196" y="262448"/>
                        <a:pt x="1394852" y="264314"/>
                      </a:cubicBezTo>
                      <a:cubicBezTo>
                        <a:pt x="1395321" y="264557"/>
                        <a:pt x="1395780" y="264792"/>
                        <a:pt x="1396230" y="265026"/>
                      </a:cubicBezTo>
                      <a:cubicBezTo>
                        <a:pt x="1396896" y="265382"/>
                        <a:pt x="1397561" y="265720"/>
                        <a:pt x="1398218" y="266048"/>
                      </a:cubicBezTo>
                      <a:cubicBezTo>
                        <a:pt x="1398846" y="266357"/>
                        <a:pt x="1399492" y="266657"/>
                        <a:pt x="1400120" y="266939"/>
                      </a:cubicBezTo>
                      <a:cubicBezTo>
                        <a:pt x="1399858" y="266714"/>
                        <a:pt x="1399614" y="266470"/>
                        <a:pt x="1399389" y="266198"/>
                      </a:cubicBezTo>
                      <a:cubicBezTo>
                        <a:pt x="1398883" y="265607"/>
                        <a:pt x="1398461" y="264914"/>
                        <a:pt x="1398124" y="264136"/>
                      </a:cubicBezTo>
                      <a:cubicBezTo>
                        <a:pt x="1398021" y="263873"/>
                        <a:pt x="1397918" y="263611"/>
                        <a:pt x="1397824" y="263339"/>
                      </a:cubicBezTo>
                      <a:cubicBezTo>
                        <a:pt x="1397552" y="262514"/>
                        <a:pt x="1397374" y="261623"/>
                        <a:pt x="1397289" y="260686"/>
                      </a:cubicBezTo>
                      <a:cubicBezTo>
                        <a:pt x="1397261" y="260367"/>
                        <a:pt x="1397233" y="260048"/>
                        <a:pt x="1397233" y="259720"/>
                      </a:cubicBezTo>
                      <a:cubicBezTo>
                        <a:pt x="1397224" y="259074"/>
                        <a:pt x="1397252" y="258389"/>
                        <a:pt x="1397327" y="257695"/>
                      </a:cubicBezTo>
                      <a:cubicBezTo>
                        <a:pt x="1397365" y="257358"/>
                        <a:pt x="1397383" y="257030"/>
                        <a:pt x="1397383" y="256711"/>
                      </a:cubicBezTo>
                      <a:cubicBezTo>
                        <a:pt x="1397383" y="256083"/>
                        <a:pt x="1397317" y="255483"/>
                        <a:pt x="1397186" y="254921"/>
                      </a:cubicBezTo>
                      <a:cubicBezTo>
                        <a:pt x="1396914" y="253796"/>
                        <a:pt x="1396380" y="252812"/>
                        <a:pt x="1395546" y="251902"/>
                      </a:cubicBezTo>
                      <a:cubicBezTo>
                        <a:pt x="1395340" y="251677"/>
                        <a:pt x="1395105" y="251452"/>
                        <a:pt x="1394861" y="251237"/>
                      </a:cubicBezTo>
                      <a:cubicBezTo>
                        <a:pt x="1394580" y="250993"/>
                        <a:pt x="1394318" y="250740"/>
                        <a:pt x="1394074" y="250487"/>
                      </a:cubicBezTo>
                      <a:cubicBezTo>
                        <a:pt x="1394008" y="250421"/>
                        <a:pt x="1393962" y="250365"/>
                        <a:pt x="1393905" y="250299"/>
                      </a:cubicBezTo>
                      <a:lnTo>
                        <a:pt x="1393830" y="250206"/>
                      </a:lnTo>
                      <a:cubicBezTo>
                        <a:pt x="1393671" y="250037"/>
                        <a:pt x="1393512" y="249868"/>
                        <a:pt x="1393371" y="249690"/>
                      </a:cubicBezTo>
                      <a:cubicBezTo>
                        <a:pt x="1393296" y="249606"/>
                        <a:pt x="1393240" y="249521"/>
                        <a:pt x="1393174" y="249437"/>
                      </a:cubicBezTo>
                      <a:lnTo>
                        <a:pt x="1393099" y="249343"/>
                      </a:lnTo>
                      <a:cubicBezTo>
                        <a:pt x="1392968" y="249165"/>
                        <a:pt x="1392855" y="249015"/>
                        <a:pt x="1392752" y="248865"/>
                      </a:cubicBezTo>
                      <a:cubicBezTo>
                        <a:pt x="1392659" y="248734"/>
                        <a:pt x="1392574" y="248593"/>
                        <a:pt x="1392490" y="248462"/>
                      </a:cubicBezTo>
                      <a:cubicBezTo>
                        <a:pt x="1392405" y="248312"/>
                        <a:pt x="1392312" y="248171"/>
                        <a:pt x="1392227" y="248022"/>
                      </a:cubicBezTo>
                      <a:cubicBezTo>
                        <a:pt x="1392143" y="247871"/>
                        <a:pt x="1392068" y="247721"/>
                        <a:pt x="1391993" y="247571"/>
                      </a:cubicBezTo>
                      <a:cubicBezTo>
                        <a:pt x="1391927" y="247431"/>
                        <a:pt x="1391862" y="247300"/>
                        <a:pt x="1391796" y="247159"/>
                      </a:cubicBezTo>
                      <a:cubicBezTo>
                        <a:pt x="1391721" y="246990"/>
                        <a:pt x="1391646" y="246822"/>
                        <a:pt x="1391581" y="246653"/>
                      </a:cubicBezTo>
                      <a:cubicBezTo>
                        <a:pt x="1391524" y="246531"/>
                        <a:pt x="1391487" y="246400"/>
                        <a:pt x="1391440" y="246278"/>
                      </a:cubicBezTo>
                      <a:cubicBezTo>
                        <a:pt x="1391374" y="246090"/>
                        <a:pt x="1391318" y="245903"/>
                        <a:pt x="1391262" y="245715"/>
                      </a:cubicBezTo>
                      <a:lnTo>
                        <a:pt x="1391205" y="245490"/>
                      </a:lnTo>
                      <a:cubicBezTo>
                        <a:pt x="1391131" y="245200"/>
                        <a:pt x="1391074" y="244984"/>
                        <a:pt x="1391037" y="244768"/>
                      </a:cubicBezTo>
                      <a:lnTo>
                        <a:pt x="1391018" y="244637"/>
                      </a:lnTo>
                      <a:cubicBezTo>
                        <a:pt x="1390531" y="241675"/>
                        <a:pt x="1391327" y="238675"/>
                        <a:pt x="1393277" y="236126"/>
                      </a:cubicBezTo>
                      <a:cubicBezTo>
                        <a:pt x="1395396" y="233379"/>
                        <a:pt x="1395537" y="230445"/>
                        <a:pt x="1395077" y="226301"/>
                      </a:cubicBezTo>
                      <a:cubicBezTo>
                        <a:pt x="1395030" y="225833"/>
                        <a:pt x="1394965" y="225383"/>
                        <a:pt x="1394890" y="224914"/>
                      </a:cubicBezTo>
                      <a:lnTo>
                        <a:pt x="1394777" y="224145"/>
                      </a:lnTo>
                      <a:cubicBezTo>
                        <a:pt x="1394749" y="223920"/>
                        <a:pt x="1394721" y="223686"/>
                        <a:pt x="1394693" y="223452"/>
                      </a:cubicBezTo>
                      <a:cubicBezTo>
                        <a:pt x="1394674" y="223283"/>
                        <a:pt x="1394655" y="223114"/>
                        <a:pt x="1394636" y="222936"/>
                      </a:cubicBezTo>
                      <a:cubicBezTo>
                        <a:pt x="1394618" y="222749"/>
                        <a:pt x="1394599" y="222561"/>
                        <a:pt x="1394590" y="222374"/>
                      </a:cubicBezTo>
                      <a:cubicBezTo>
                        <a:pt x="1394571" y="222139"/>
                        <a:pt x="1394562" y="221886"/>
                        <a:pt x="1394562" y="221643"/>
                      </a:cubicBezTo>
                      <a:lnTo>
                        <a:pt x="1394562" y="221502"/>
                      </a:lnTo>
                      <a:cubicBezTo>
                        <a:pt x="1394562" y="221399"/>
                        <a:pt x="1394562" y="221296"/>
                        <a:pt x="1394562" y="221193"/>
                      </a:cubicBezTo>
                      <a:cubicBezTo>
                        <a:pt x="1394571" y="220724"/>
                        <a:pt x="1394599" y="220330"/>
                        <a:pt x="1394646" y="219946"/>
                      </a:cubicBezTo>
                      <a:cubicBezTo>
                        <a:pt x="1394655" y="219861"/>
                        <a:pt x="1394655" y="219758"/>
                        <a:pt x="1394655" y="219655"/>
                      </a:cubicBezTo>
                      <a:cubicBezTo>
                        <a:pt x="1394655" y="219402"/>
                        <a:pt x="1394627" y="219093"/>
                        <a:pt x="1394590" y="218774"/>
                      </a:cubicBezTo>
                      <a:lnTo>
                        <a:pt x="1394533" y="218258"/>
                      </a:lnTo>
                      <a:cubicBezTo>
                        <a:pt x="1394468" y="217696"/>
                        <a:pt x="1394393" y="217040"/>
                        <a:pt x="1394374" y="216327"/>
                      </a:cubicBezTo>
                      <a:cubicBezTo>
                        <a:pt x="1394308" y="213928"/>
                        <a:pt x="1394918" y="212053"/>
                        <a:pt x="1396230" y="210609"/>
                      </a:cubicBezTo>
                      <a:cubicBezTo>
                        <a:pt x="1394796" y="209053"/>
                        <a:pt x="1394084" y="206822"/>
                        <a:pt x="1394215" y="204253"/>
                      </a:cubicBezTo>
                      <a:cubicBezTo>
                        <a:pt x="1394421" y="200344"/>
                        <a:pt x="1397646" y="197392"/>
                        <a:pt x="1401723" y="197392"/>
                      </a:cubicBezTo>
                      <a:cubicBezTo>
                        <a:pt x="1402277" y="197392"/>
                        <a:pt x="1402820" y="197438"/>
                        <a:pt x="1403345" y="197541"/>
                      </a:cubicBezTo>
                      <a:cubicBezTo>
                        <a:pt x="1405370" y="197973"/>
                        <a:pt x="1407123" y="199163"/>
                        <a:pt x="1408304" y="200907"/>
                      </a:cubicBezTo>
                      <a:cubicBezTo>
                        <a:pt x="1409410" y="202529"/>
                        <a:pt x="1409785" y="204844"/>
                        <a:pt x="1409317" y="207094"/>
                      </a:cubicBezTo>
                      <a:cubicBezTo>
                        <a:pt x="1409288" y="207178"/>
                        <a:pt x="1409270" y="207262"/>
                        <a:pt x="1409251" y="207347"/>
                      </a:cubicBezTo>
                      <a:cubicBezTo>
                        <a:pt x="1413225" y="207647"/>
                        <a:pt x="1419366" y="208847"/>
                        <a:pt x="1421109" y="213271"/>
                      </a:cubicBezTo>
                      <a:cubicBezTo>
                        <a:pt x="1422562" y="216946"/>
                        <a:pt x="1423378" y="220611"/>
                        <a:pt x="1423556" y="224202"/>
                      </a:cubicBezTo>
                      <a:cubicBezTo>
                        <a:pt x="1423959" y="223208"/>
                        <a:pt x="1424465" y="222177"/>
                        <a:pt x="1425093" y="221108"/>
                      </a:cubicBezTo>
                      <a:cubicBezTo>
                        <a:pt x="1425918" y="219721"/>
                        <a:pt x="1425862" y="218558"/>
                        <a:pt x="1425299" y="215981"/>
                      </a:cubicBezTo>
                      <a:cubicBezTo>
                        <a:pt x="1424784" y="213581"/>
                        <a:pt x="1425496" y="212062"/>
                        <a:pt x="1426190" y="211209"/>
                      </a:cubicBezTo>
                      <a:cubicBezTo>
                        <a:pt x="1427006" y="210178"/>
                        <a:pt x="1428262" y="209578"/>
                        <a:pt x="1429621" y="209578"/>
                      </a:cubicBezTo>
                      <a:cubicBezTo>
                        <a:pt x="1430615" y="209578"/>
                        <a:pt x="1432105" y="209906"/>
                        <a:pt x="1433605" y="211453"/>
                      </a:cubicBezTo>
                      <a:cubicBezTo>
                        <a:pt x="1434777" y="212662"/>
                        <a:pt x="1436352" y="214575"/>
                        <a:pt x="1436811" y="217508"/>
                      </a:cubicBezTo>
                      <a:cubicBezTo>
                        <a:pt x="1437364" y="217115"/>
                        <a:pt x="1437945" y="216806"/>
                        <a:pt x="1438554" y="216590"/>
                      </a:cubicBezTo>
                      <a:cubicBezTo>
                        <a:pt x="1437120" y="214978"/>
                        <a:pt x="1436811" y="212962"/>
                        <a:pt x="1437617" y="210581"/>
                      </a:cubicBezTo>
                      <a:cubicBezTo>
                        <a:pt x="1438564" y="207759"/>
                        <a:pt x="1440223" y="206438"/>
                        <a:pt x="1441639" y="205810"/>
                      </a:cubicBezTo>
                      <a:cubicBezTo>
                        <a:pt x="1441226" y="205031"/>
                        <a:pt x="1440973" y="204150"/>
                        <a:pt x="1440889" y="203175"/>
                      </a:cubicBezTo>
                      <a:cubicBezTo>
                        <a:pt x="1440767" y="201929"/>
                        <a:pt x="1440982" y="200710"/>
                        <a:pt x="1441526" y="199538"/>
                      </a:cubicBezTo>
                      <a:cubicBezTo>
                        <a:pt x="1442379" y="197663"/>
                        <a:pt x="1444516" y="196398"/>
                        <a:pt x="1446832" y="196398"/>
                      </a:cubicBezTo>
                      <a:cubicBezTo>
                        <a:pt x="1447422" y="196398"/>
                        <a:pt x="1448004" y="196482"/>
                        <a:pt x="1448557" y="196651"/>
                      </a:cubicBezTo>
                      <a:cubicBezTo>
                        <a:pt x="1447685" y="194326"/>
                        <a:pt x="1447404" y="192639"/>
                        <a:pt x="1447694" y="191523"/>
                      </a:cubicBezTo>
                      <a:cubicBezTo>
                        <a:pt x="1448341" y="189114"/>
                        <a:pt x="1450207" y="186040"/>
                        <a:pt x="1455400" y="185065"/>
                      </a:cubicBezTo>
                      <a:cubicBezTo>
                        <a:pt x="1460059" y="184212"/>
                        <a:pt x="1464371" y="182224"/>
                        <a:pt x="1468936" y="180124"/>
                      </a:cubicBezTo>
                      <a:cubicBezTo>
                        <a:pt x="1470483" y="179403"/>
                        <a:pt x="1471823" y="178793"/>
                        <a:pt x="1473070" y="178250"/>
                      </a:cubicBezTo>
                      <a:cubicBezTo>
                        <a:pt x="1470792" y="177368"/>
                        <a:pt x="1469161" y="175990"/>
                        <a:pt x="1467830" y="174865"/>
                      </a:cubicBezTo>
                      <a:cubicBezTo>
                        <a:pt x="1467474" y="174565"/>
                        <a:pt x="1467118" y="174256"/>
                        <a:pt x="1466752" y="173984"/>
                      </a:cubicBezTo>
                      <a:cubicBezTo>
                        <a:pt x="1462074" y="170338"/>
                        <a:pt x="1461278" y="164826"/>
                        <a:pt x="1464765" y="160279"/>
                      </a:cubicBezTo>
                      <a:cubicBezTo>
                        <a:pt x="1466161" y="158461"/>
                        <a:pt x="1467605" y="156708"/>
                        <a:pt x="1469086" y="154927"/>
                      </a:cubicBezTo>
                      <a:cubicBezTo>
                        <a:pt x="1471214" y="152358"/>
                        <a:pt x="1473408" y="149696"/>
                        <a:pt x="1475301" y="146940"/>
                      </a:cubicBezTo>
                      <a:cubicBezTo>
                        <a:pt x="1477729" y="143443"/>
                        <a:pt x="1480991" y="141831"/>
                        <a:pt x="1483869" y="140397"/>
                      </a:cubicBezTo>
                      <a:lnTo>
                        <a:pt x="1484029" y="140312"/>
                      </a:lnTo>
                      <a:cubicBezTo>
                        <a:pt x="1484891" y="139890"/>
                        <a:pt x="1485782" y="139450"/>
                        <a:pt x="1486597" y="138981"/>
                      </a:cubicBezTo>
                      <a:lnTo>
                        <a:pt x="1487394" y="138503"/>
                      </a:lnTo>
                      <a:cubicBezTo>
                        <a:pt x="1487384" y="138475"/>
                        <a:pt x="1487366" y="138409"/>
                        <a:pt x="1487366" y="138409"/>
                      </a:cubicBezTo>
                      <a:lnTo>
                        <a:pt x="1487319" y="138259"/>
                      </a:lnTo>
                      <a:cubicBezTo>
                        <a:pt x="1486935" y="136947"/>
                        <a:pt x="1486860" y="135672"/>
                        <a:pt x="1487085" y="134491"/>
                      </a:cubicBezTo>
                      <a:lnTo>
                        <a:pt x="1487103" y="134388"/>
                      </a:lnTo>
                      <a:cubicBezTo>
                        <a:pt x="1487141" y="134210"/>
                        <a:pt x="1487178" y="134041"/>
                        <a:pt x="1487225" y="133882"/>
                      </a:cubicBezTo>
                      <a:lnTo>
                        <a:pt x="1487281" y="133685"/>
                      </a:lnTo>
                      <a:cubicBezTo>
                        <a:pt x="1487328" y="133554"/>
                        <a:pt x="1487366" y="133422"/>
                        <a:pt x="1487413" y="133300"/>
                      </a:cubicBezTo>
                      <a:cubicBezTo>
                        <a:pt x="1487450" y="133207"/>
                        <a:pt x="1487488" y="133122"/>
                        <a:pt x="1487525" y="133038"/>
                      </a:cubicBezTo>
                      <a:lnTo>
                        <a:pt x="1488106" y="133178"/>
                      </a:lnTo>
                      <a:lnTo>
                        <a:pt x="1487563" y="132944"/>
                      </a:lnTo>
                      <a:cubicBezTo>
                        <a:pt x="1487591" y="132879"/>
                        <a:pt x="1487619" y="132813"/>
                        <a:pt x="1487647" y="132747"/>
                      </a:cubicBezTo>
                      <a:cubicBezTo>
                        <a:pt x="1487722" y="132579"/>
                        <a:pt x="1487816" y="132419"/>
                        <a:pt x="1487900" y="132269"/>
                      </a:cubicBezTo>
                      <a:lnTo>
                        <a:pt x="1487938" y="132204"/>
                      </a:lnTo>
                      <a:cubicBezTo>
                        <a:pt x="1488303" y="131604"/>
                        <a:pt x="1488763" y="131041"/>
                        <a:pt x="1489316" y="130554"/>
                      </a:cubicBezTo>
                      <a:cubicBezTo>
                        <a:pt x="1489775" y="130151"/>
                        <a:pt x="1490291" y="129785"/>
                        <a:pt x="1490863" y="129476"/>
                      </a:cubicBezTo>
                      <a:cubicBezTo>
                        <a:pt x="1491847" y="128941"/>
                        <a:pt x="1492990" y="128566"/>
                        <a:pt x="1494265" y="128341"/>
                      </a:cubicBezTo>
                      <a:cubicBezTo>
                        <a:pt x="1494321" y="128323"/>
                        <a:pt x="1494359" y="128304"/>
                        <a:pt x="1494406" y="128304"/>
                      </a:cubicBezTo>
                      <a:cubicBezTo>
                        <a:pt x="1494687" y="128257"/>
                        <a:pt x="1494959" y="128192"/>
                        <a:pt x="1495221" y="128117"/>
                      </a:cubicBezTo>
                      <a:cubicBezTo>
                        <a:pt x="1495484" y="128032"/>
                        <a:pt x="1495746" y="127938"/>
                        <a:pt x="1495990" y="127826"/>
                      </a:cubicBezTo>
                      <a:cubicBezTo>
                        <a:pt x="1496665" y="127526"/>
                        <a:pt x="1497246" y="127142"/>
                        <a:pt x="1497818" y="126617"/>
                      </a:cubicBezTo>
                      <a:cubicBezTo>
                        <a:pt x="1499740" y="124826"/>
                        <a:pt x="1501268" y="123411"/>
                        <a:pt x="1503480" y="123411"/>
                      </a:cubicBezTo>
                      <a:cubicBezTo>
                        <a:pt x="1506077" y="123411"/>
                        <a:pt x="1507324" y="125135"/>
                        <a:pt x="1508158" y="126945"/>
                      </a:cubicBezTo>
                      <a:lnTo>
                        <a:pt x="1508392" y="127488"/>
                      </a:lnTo>
                      <a:cubicBezTo>
                        <a:pt x="1508439" y="127601"/>
                        <a:pt x="1508486" y="127723"/>
                        <a:pt x="1508533" y="127845"/>
                      </a:cubicBezTo>
                      <a:cubicBezTo>
                        <a:pt x="1508598" y="127770"/>
                        <a:pt x="1508673" y="127704"/>
                        <a:pt x="1508739" y="127629"/>
                      </a:cubicBezTo>
                      <a:lnTo>
                        <a:pt x="1508851" y="127507"/>
                      </a:lnTo>
                      <a:cubicBezTo>
                        <a:pt x="1508964" y="127385"/>
                        <a:pt x="1509067" y="127263"/>
                        <a:pt x="1509179" y="127142"/>
                      </a:cubicBezTo>
                      <a:lnTo>
                        <a:pt x="1509751" y="126467"/>
                      </a:lnTo>
                      <a:cubicBezTo>
                        <a:pt x="1510426" y="125670"/>
                        <a:pt x="1511139" y="124835"/>
                        <a:pt x="1512001" y="124067"/>
                      </a:cubicBezTo>
                      <a:cubicBezTo>
                        <a:pt x="1511654" y="122980"/>
                        <a:pt x="1511532" y="121301"/>
                        <a:pt x="1512704" y="119314"/>
                      </a:cubicBezTo>
                      <a:cubicBezTo>
                        <a:pt x="1514251" y="116699"/>
                        <a:pt x="1516716" y="116061"/>
                        <a:pt x="1518151" y="115874"/>
                      </a:cubicBezTo>
                      <a:cubicBezTo>
                        <a:pt x="1517747" y="114899"/>
                        <a:pt x="1517354" y="114102"/>
                        <a:pt x="1516632" y="113437"/>
                      </a:cubicBezTo>
                      <a:cubicBezTo>
                        <a:pt x="1514635" y="111571"/>
                        <a:pt x="1513539" y="108384"/>
                        <a:pt x="1513370" y="103959"/>
                      </a:cubicBezTo>
                      <a:cubicBezTo>
                        <a:pt x="1513154" y="97857"/>
                        <a:pt x="1514766" y="89411"/>
                        <a:pt x="1518169" y="85755"/>
                      </a:cubicBezTo>
                      <a:cubicBezTo>
                        <a:pt x="1520269" y="83458"/>
                        <a:pt x="1522922" y="82755"/>
                        <a:pt x="1525725" y="83758"/>
                      </a:cubicBezTo>
                      <a:close/>
                      <a:moveTo>
                        <a:pt x="880895" y="83608"/>
                      </a:moveTo>
                      <a:lnTo>
                        <a:pt x="859513" y="191748"/>
                      </a:lnTo>
                      <a:lnTo>
                        <a:pt x="933372" y="136534"/>
                      </a:lnTo>
                      <a:lnTo>
                        <a:pt x="880895" y="83617"/>
                      </a:lnTo>
                      <a:close/>
                      <a:moveTo>
                        <a:pt x="589789" y="82914"/>
                      </a:moveTo>
                      <a:lnTo>
                        <a:pt x="589789" y="82924"/>
                      </a:lnTo>
                      <a:lnTo>
                        <a:pt x="589786" y="82921"/>
                      </a:lnTo>
                      <a:close/>
                      <a:moveTo>
                        <a:pt x="562623" y="81912"/>
                      </a:moveTo>
                      <a:cubicBezTo>
                        <a:pt x="564723" y="81912"/>
                        <a:pt x="567001" y="83402"/>
                        <a:pt x="567366" y="86730"/>
                      </a:cubicBezTo>
                      <a:cubicBezTo>
                        <a:pt x="567629" y="89148"/>
                        <a:pt x="567263" y="91108"/>
                        <a:pt x="566935" y="92833"/>
                      </a:cubicBezTo>
                      <a:cubicBezTo>
                        <a:pt x="566851" y="93292"/>
                        <a:pt x="566776" y="93723"/>
                        <a:pt x="566710" y="94135"/>
                      </a:cubicBezTo>
                      <a:cubicBezTo>
                        <a:pt x="566054" y="98391"/>
                        <a:pt x="563326" y="99910"/>
                        <a:pt x="560983" y="99910"/>
                      </a:cubicBezTo>
                      <a:cubicBezTo>
                        <a:pt x="560486" y="99910"/>
                        <a:pt x="560055" y="99863"/>
                        <a:pt x="559642" y="99750"/>
                      </a:cubicBezTo>
                      <a:cubicBezTo>
                        <a:pt x="557842" y="99347"/>
                        <a:pt x="556390" y="98269"/>
                        <a:pt x="555574" y="96723"/>
                      </a:cubicBezTo>
                      <a:cubicBezTo>
                        <a:pt x="554674" y="95045"/>
                        <a:pt x="554627" y="92964"/>
                        <a:pt x="555452" y="90854"/>
                      </a:cubicBezTo>
                      <a:cubicBezTo>
                        <a:pt x="556155" y="89045"/>
                        <a:pt x="556980" y="87255"/>
                        <a:pt x="557842" y="85427"/>
                      </a:cubicBezTo>
                      <a:lnTo>
                        <a:pt x="557833" y="85427"/>
                      </a:lnTo>
                      <a:cubicBezTo>
                        <a:pt x="559305" y="82258"/>
                        <a:pt x="561677" y="81912"/>
                        <a:pt x="562623" y="81912"/>
                      </a:cubicBezTo>
                      <a:close/>
                      <a:moveTo>
                        <a:pt x="875693" y="81255"/>
                      </a:moveTo>
                      <a:lnTo>
                        <a:pt x="832712" y="85680"/>
                      </a:lnTo>
                      <a:lnTo>
                        <a:pt x="832702" y="85680"/>
                      </a:lnTo>
                      <a:lnTo>
                        <a:pt x="855125" y="185233"/>
                      </a:lnTo>
                      <a:close/>
                      <a:moveTo>
                        <a:pt x="1302104" y="80336"/>
                      </a:moveTo>
                      <a:lnTo>
                        <a:pt x="1297980" y="82333"/>
                      </a:lnTo>
                      <a:cubicBezTo>
                        <a:pt x="1297998" y="82436"/>
                        <a:pt x="1298017" y="82530"/>
                        <a:pt x="1298045" y="82624"/>
                      </a:cubicBezTo>
                      <a:cubicBezTo>
                        <a:pt x="1298167" y="83093"/>
                        <a:pt x="1298223" y="83590"/>
                        <a:pt x="1298204" y="84105"/>
                      </a:cubicBezTo>
                      <a:cubicBezTo>
                        <a:pt x="1298504" y="84171"/>
                        <a:pt x="1298795" y="84264"/>
                        <a:pt x="1299067" y="84377"/>
                      </a:cubicBezTo>
                      <a:cubicBezTo>
                        <a:pt x="1299301" y="84471"/>
                        <a:pt x="1300117" y="84621"/>
                        <a:pt x="1301429" y="84443"/>
                      </a:cubicBezTo>
                      <a:cubicBezTo>
                        <a:pt x="1302704" y="84246"/>
                        <a:pt x="1303332" y="83899"/>
                        <a:pt x="1303426" y="83767"/>
                      </a:cubicBezTo>
                      <a:lnTo>
                        <a:pt x="1303426" y="83758"/>
                      </a:lnTo>
                      <a:cubicBezTo>
                        <a:pt x="1303426" y="83683"/>
                        <a:pt x="1303313" y="83177"/>
                        <a:pt x="1302835" y="82399"/>
                      </a:cubicBezTo>
                      <a:cubicBezTo>
                        <a:pt x="1302442" y="81761"/>
                        <a:pt x="1302198" y="81068"/>
                        <a:pt x="1302104" y="80336"/>
                      </a:cubicBezTo>
                      <a:close/>
                      <a:moveTo>
                        <a:pt x="481451" y="79305"/>
                      </a:moveTo>
                      <a:cubicBezTo>
                        <a:pt x="479952" y="79962"/>
                        <a:pt x="478452" y="80562"/>
                        <a:pt x="476877" y="81133"/>
                      </a:cubicBezTo>
                      <a:cubicBezTo>
                        <a:pt x="475611" y="81593"/>
                        <a:pt x="474261" y="82005"/>
                        <a:pt x="473090" y="82361"/>
                      </a:cubicBezTo>
                      <a:lnTo>
                        <a:pt x="472396" y="82577"/>
                      </a:lnTo>
                      <a:lnTo>
                        <a:pt x="471318" y="93132"/>
                      </a:lnTo>
                      <a:cubicBezTo>
                        <a:pt x="471665" y="93461"/>
                        <a:pt x="471965" y="93760"/>
                        <a:pt x="472255" y="94070"/>
                      </a:cubicBezTo>
                      <a:cubicBezTo>
                        <a:pt x="472555" y="94407"/>
                        <a:pt x="472780" y="94567"/>
                        <a:pt x="472912" y="94642"/>
                      </a:cubicBezTo>
                      <a:cubicBezTo>
                        <a:pt x="474336" y="95476"/>
                        <a:pt x="475274" y="96882"/>
                        <a:pt x="475489" y="98504"/>
                      </a:cubicBezTo>
                      <a:cubicBezTo>
                        <a:pt x="475696" y="100107"/>
                        <a:pt x="475133" y="101757"/>
                        <a:pt x="473989" y="102900"/>
                      </a:cubicBezTo>
                      <a:cubicBezTo>
                        <a:pt x="473765" y="103125"/>
                        <a:pt x="473661" y="103331"/>
                        <a:pt x="473633" y="103453"/>
                      </a:cubicBezTo>
                      <a:cubicBezTo>
                        <a:pt x="473718" y="103510"/>
                        <a:pt x="473765" y="103575"/>
                        <a:pt x="473962" y="103575"/>
                      </a:cubicBezTo>
                      <a:cubicBezTo>
                        <a:pt x="474074" y="103575"/>
                        <a:pt x="474186" y="103556"/>
                        <a:pt x="474299" y="103519"/>
                      </a:cubicBezTo>
                      <a:cubicBezTo>
                        <a:pt x="474421" y="103482"/>
                        <a:pt x="474533" y="103444"/>
                        <a:pt x="474655" y="103416"/>
                      </a:cubicBezTo>
                      <a:cubicBezTo>
                        <a:pt x="474730" y="103360"/>
                        <a:pt x="474805" y="103303"/>
                        <a:pt x="474880" y="103256"/>
                      </a:cubicBezTo>
                      <a:lnTo>
                        <a:pt x="475067" y="103125"/>
                      </a:lnTo>
                      <a:cubicBezTo>
                        <a:pt x="475677" y="102647"/>
                        <a:pt x="476286" y="102150"/>
                        <a:pt x="476905" y="101625"/>
                      </a:cubicBezTo>
                      <a:cubicBezTo>
                        <a:pt x="478095" y="100622"/>
                        <a:pt x="479689" y="100191"/>
                        <a:pt x="481226" y="100472"/>
                      </a:cubicBezTo>
                      <a:cubicBezTo>
                        <a:pt x="481076" y="100022"/>
                        <a:pt x="480983" y="99563"/>
                        <a:pt x="480954" y="99085"/>
                      </a:cubicBezTo>
                      <a:cubicBezTo>
                        <a:pt x="479492" y="98232"/>
                        <a:pt x="478536" y="96741"/>
                        <a:pt x="478377" y="95045"/>
                      </a:cubicBezTo>
                      <a:cubicBezTo>
                        <a:pt x="478180" y="93076"/>
                        <a:pt x="479099" y="91192"/>
                        <a:pt x="480767" y="90123"/>
                      </a:cubicBezTo>
                      <a:cubicBezTo>
                        <a:pt x="480880" y="90048"/>
                        <a:pt x="481002" y="89955"/>
                        <a:pt x="481123" y="89842"/>
                      </a:cubicBezTo>
                      <a:lnTo>
                        <a:pt x="481151" y="89861"/>
                      </a:lnTo>
                      <a:cubicBezTo>
                        <a:pt x="482305" y="88801"/>
                        <a:pt x="483898" y="88305"/>
                        <a:pt x="485417" y="88501"/>
                      </a:cubicBezTo>
                      <a:close/>
                      <a:moveTo>
                        <a:pt x="1255055" y="78517"/>
                      </a:moveTo>
                      <a:cubicBezTo>
                        <a:pt x="1256245" y="78414"/>
                        <a:pt x="1257502" y="78677"/>
                        <a:pt x="1258673" y="79352"/>
                      </a:cubicBezTo>
                      <a:cubicBezTo>
                        <a:pt x="1259011" y="79539"/>
                        <a:pt x="1259330" y="79755"/>
                        <a:pt x="1259648" y="79998"/>
                      </a:cubicBezTo>
                      <a:cubicBezTo>
                        <a:pt x="1259779" y="80102"/>
                        <a:pt x="1259920" y="80195"/>
                        <a:pt x="1260061" y="80289"/>
                      </a:cubicBezTo>
                      <a:lnTo>
                        <a:pt x="1260557" y="80599"/>
                      </a:lnTo>
                      <a:cubicBezTo>
                        <a:pt x="1261007" y="80889"/>
                        <a:pt x="1261823" y="81405"/>
                        <a:pt x="1262648" y="82126"/>
                      </a:cubicBezTo>
                      <a:cubicBezTo>
                        <a:pt x="1265788" y="84864"/>
                        <a:pt x="1266276" y="88163"/>
                        <a:pt x="1264063" y="91660"/>
                      </a:cubicBezTo>
                      <a:cubicBezTo>
                        <a:pt x="1263219" y="93001"/>
                        <a:pt x="1262292" y="94182"/>
                        <a:pt x="1261401" y="95335"/>
                      </a:cubicBezTo>
                      <a:cubicBezTo>
                        <a:pt x="1259611" y="97622"/>
                        <a:pt x="1258101" y="99544"/>
                        <a:pt x="1257586" y="101943"/>
                      </a:cubicBezTo>
                      <a:cubicBezTo>
                        <a:pt x="1257267" y="103443"/>
                        <a:pt x="1255964" y="106940"/>
                        <a:pt x="1250715" y="106940"/>
                      </a:cubicBezTo>
                      <a:cubicBezTo>
                        <a:pt x="1250321" y="106940"/>
                        <a:pt x="1249937" y="106921"/>
                        <a:pt x="1249543" y="106902"/>
                      </a:cubicBezTo>
                      <a:lnTo>
                        <a:pt x="1248427" y="106846"/>
                      </a:lnTo>
                      <a:cubicBezTo>
                        <a:pt x="1245981" y="106762"/>
                        <a:pt x="1241884" y="105674"/>
                        <a:pt x="1241978" y="99337"/>
                      </a:cubicBezTo>
                      <a:cubicBezTo>
                        <a:pt x="1241237" y="99712"/>
                        <a:pt x="1240384" y="99937"/>
                        <a:pt x="1239475" y="100003"/>
                      </a:cubicBezTo>
                      <a:cubicBezTo>
                        <a:pt x="1239016" y="100022"/>
                        <a:pt x="1238547" y="100040"/>
                        <a:pt x="1238088" y="100040"/>
                      </a:cubicBezTo>
                      <a:cubicBezTo>
                        <a:pt x="1236288" y="100040"/>
                        <a:pt x="1234723" y="99703"/>
                        <a:pt x="1233448" y="99028"/>
                      </a:cubicBezTo>
                      <a:cubicBezTo>
                        <a:pt x="1232801" y="98691"/>
                        <a:pt x="1232210" y="98259"/>
                        <a:pt x="1231704" y="97744"/>
                      </a:cubicBezTo>
                      <a:cubicBezTo>
                        <a:pt x="1231198" y="97237"/>
                        <a:pt x="1230757" y="96638"/>
                        <a:pt x="1230401" y="95963"/>
                      </a:cubicBezTo>
                      <a:cubicBezTo>
                        <a:pt x="1230260" y="95691"/>
                        <a:pt x="1230129" y="95410"/>
                        <a:pt x="1230007" y="95063"/>
                      </a:cubicBezTo>
                      <a:cubicBezTo>
                        <a:pt x="1229979" y="94969"/>
                        <a:pt x="1229951" y="94885"/>
                        <a:pt x="1229923" y="94800"/>
                      </a:cubicBezTo>
                      <a:cubicBezTo>
                        <a:pt x="1229848" y="94575"/>
                        <a:pt x="1229792" y="94350"/>
                        <a:pt x="1229745" y="94125"/>
                      </a:cubicBezTo>
                      <a:lnTo>
                        <a:pt x="1229773" y="94125"/>
                      </a:lnTo>
                      <a:cubicBezTo>
                        <a:pt x="1229745" y="94022"/>
                        <a:pt x="1229726" y="93966"/>
                        <a:pt x="1229726" y="93910"/>
                      </a:cubicBezTo>
                      <a:cubicBezTo>
                        <a:pt x="1229679" y="93638"/>
                        <a:pt x="1229651" y="93357"/>
                        <a:pt x="1229651" y="93085"/>
                      </a:cubicBezTo>
                      <a:lnTo>
                        <a:pt x="1229651" y="92963"/>
                      </a:lnTo>
                      <a:cubicBezTo>
                        <a:pt x="1229661" y="92701"/>
                        <a:pt x="1229670" y="92485"/>
                        <a:pt x="1229698" y="92269"/>
                      </a:cubicBezTo>
                      <a:lnTo>
                        <a:pt x="1229726" y="92054"/>
                      </a:lnTo>
                      <a:cubicBezTo>
                        <a:pt x="1229764" y="91829"/>
                        <a:pt x="1229810" y="91604"/>
                        <a:pt x="1229867" y="91388"/>
                      </a:cubicBezTo>
                      <a:cubicBezTo>
                        <a:pt x="1229951" y="91069"/>
                        <a:pt x="1230035" y="90835"/>
                        <a:pt x="1230129" y="90610"/>
                      </a:cubicBezTo>
                      <a:lnTo>
                        <a:pt x="1230185" y="90469"/>
                      </a:lnTo>
                      <a:cubicBezTo>
                        <a:pt x="1230270" y="90263"/>
                        <a:pt x="1230354" y="90094"/>
                        <a:pt x="1230438" y="89926"/>
                      </a:cubicBezTo>
                      <a:lnTo>
                        <a:pt x="1230954" y="90198"/>
                      </a:lnTo>
                      <a:lnTo>
                        <a:pt x="1230448" y="89898"/>
                      </a:lnTo>
                      <a:lnTo>
                        <a:pt x="1230504" y="89795"/>
                      </a:lnTo>
                      <a:cubicBezTo>
                        <a:pt x="1230607" y="89598"/>
                        <a:pt x="1230720" y="89401"/>
                        <a:pt x="1230842" y="89213"/>
                      </a:cubicBezTo>
                      <a:cubicBezTo>
                        <a:pt x="1231282" y="88520"/>
                        <a:pt x="1231751" y="87967"/>
                        <a:pt x="1232088" y="87564"/>
                      </a:cubicBezTo>
                      <a:cubicBezTo>
                        <a:pt x="1234516" y="84704"/>
                        <a:pt x="1237882" y="81452"/>
                        <a:pt x="1242578" y="81452"/>
                      </a:cubicBezTo>
                      <a:cubicBezTo>
                        <a:pt x="1244687" y="81452"/>
                        <a:pt x="1246824" y="82117"/>
                        <a:pt x="1249102" y="83495"/>
                      </a:cubicBezTo>
                      <a:cubicBezTo>
                        <a:pt x="1249308" y="83626"/>
                        <a:pt x="1249496" y="83748"/>
                        <a:pt x="1249684" y="83879"/>
                      </a:cubicBezTo>
                      <a:cubicBezTo>
                        <a:pt x="1250424" y="80786"/>
                        <a:pt x="1252421" y="78761"/>
                        <a:pt x="1255055" y="78517"/>
                      </a:cubicBezTo>
                      <a:close/>
                      <a:moveTo>
                        <a:pt x="611172" y="75752"/>
                      </a:moveTo>
                      <a:cubicBezTo>
                        <a:pt x="611153" y="75771"/>
                        <a:pt x="610834" y="75874"/>
                        <a:pt x="610216" y="76437"/>
                      </a:cubicBezTo>
                      <a:cubicBezTo>
                        <a:pt x="608931" y="77590"/>
                        <a:pt x="607160" y="78058"/>
                        <a:pt x="605472" y="77646"/>
                      </a:cubicBezTo>
                      <a:cubicBezTo>
                        <a:pt x="606879" y="78827"/>
                        <a:pt x="607572" y="80561"/>
                        <a:pt x="607272" y="82305"/>
                      </a:cubicBezTo>
                      <a:cubicBezTo>
                        <a:pt x="607132" y="83158"/>
                        <a:pt x="607028" y="83992"/>
                        <a:pt x="606925" y="84798"/>
                      </a:cubicBezTo>
                      <a:lnTo>
                        <a:pt x="606888" y="85070"/>
                      </a:lnTo>
                      <a:cubicBezTo>
                        <a:pt x="606775" y="86055"/>
                        <a:pt x="606672" y="86898"/>
                        <a:pt x="606541" y="87742"/>
                      </a:cubicBezTo>
                      <a:cubicBezTo>
                        <a:pt x="606326" y="89092"/>
                        <a:pt x="605791" y="92242"/>
                        <a:pt x="606326" y="92935"/>
                      </a:cubicBezTo>
                      <a:cubicBezTo>
                        <a:pt x="607300" y="94191"/>
                        <a:pt x="607732" y="95925"/>
                        <a:pt x="607432" y="97360"/>
                      </a:cubicBezTo>
                      <a:cubicBezTo>
                        <a:pt x="607094" y="99000"/>
                        <a:pt x="606194" y="100341"/>
                        <a:pt x="604957" y="101025"/>
                      </a:cubicBezTo>
                      <a:cubicBezTo>
                        <a:pt x="604947" y="101044"/>
                        <a:pt x="604929" y="101091"/>
                        <a:pt x="604910" y="101175"/>
                      </a:cubicBezTo>
                      <a:cubicBezTo>
                        <a:pt x="604807" y="101578"/>
                        <a:pt x="604826" y="101963"/>
                        <a:pt x="604947" y="102075"/>
                      </a:cubicBezTo>
                      <a:cubicBezTo>
                        <a:pt x="606691" y="103715"/>
                        <a:pt x="609063" y="104306"/>
                        <a:pt x="611566" y="104934"/>
                      </a:cubicBezTo>
                      <a:lnTo>
                        <a:pt x="612503" y="105178"/>
                      </a:lnTo>
                      <a:cubicBezTo>
                        <a:pt x="613459" y="105412"/>
                        <a:pt x="614134" y="105515"/>
                        <a:pt x="614753" y="105431"/>
                      </a:cubicBezTo>
                      <a:cubicBezTo>
                        <a:pt x="614753" y="105047"/>
                        <a:pt x="614603" y="104625"/>
                        <a:pt x="614331" y="104372"/>
                      </a:cubicBezTo>
                      <a:cubicBezTo>
                        <a:pt x="613562" y="103640"/>
                        <a:pt x="612822" y="102965"/>
                        <a:pt x="612109" y="102366"/>
                      </a:cubicBezTo>
                      <a:cubicBezTo>
                        <a:pt x="610638" y="101119"/>
                        <a:pt x="609972" y="99169"/>
                        <a:pt x="610375" y="97266"/>
                      </a:cubicBezTo>
                      <a:cubicBezTo>
                        <a:pt x="610778" y="95372"/>
                        <a:pt x="612194" y="93873"/>
                        <a:pt x="614050" y="93329"/>
                      </a:cubicBezTo>
                      <a:cubicBezTo>
                        <a:pt x="614612" y="93104"/>
                        <a:pt x="615118" y="92485"/>
                        <a:pt x="615400" y="91641"/>
                      </a:cubicBezTo>
                      <a:lnTo>
                        <a:pt x="615400" y="91632"/>
                      </a:lnTo>
                      <a:cubicBezTo>
                        <a:pt x="615643" y="90920"/>
                        <a:pt x="615962" y="90254"/>
                        <a:pt x="616318" y="89523"/>
                      </a:cubicBezTo>
                      <a:cubicBezTo>
                        <a:pt x="617799" y="86533"/>
                        <a:pt x="617818" y="85726"/>
                        <a:pt x="616440" y="84424"/>
                      </a:cubicBezTo>
                      <a:cubicBezTo>
                        <a:pt x="614790" y="82877"/>
                        <a:pt x="613965" y="81002"/>
                        <a:pt x="613168" y="79193"/>
                      </a:cubicBezTo>
                      <a:cubicBezTo>
                        <a:pt x="612850" y="78461"/>
                        <a:pt x="612559" y="77815"/>
                        <a:pt x="612212" y="77168"/>
                      </a:cubicBezTo>
                      <a:cubicBezTo>
                        <a:pt x="611594" y="76005"/>
                        <a:pt x="611228" y="75781"/>
                        <a:pt x="611172" y="75752"/>
                      </a:cubicBezTo>
                      <a:close/>
                      <a:moveTo>
                        <a:pt x="955664" y="73306"/>
                      </a:moveTo>
                      <a:cubicBezTo>
                        <a:pt x="955242" y="73681"/>
                        <a:pt x="954754" y="73990"/>
                        <a:pt x="954230" y="74206"/>
                      </a:cubicBezTo>
                      <a:cubicBezTo>
                        <a:pt x="954014" y="74299"/>
                        <a:pt x="953648" y="74449"/>
                        <a:pt x="953470" y="75649"/>
                      </a:cubicBezTo>
                      <a:cubicBezTo>
                        <a:pt x="953245" y="77168"/>
                        <a:pt x="952767" y="78405"/>
                        <a:pt x="952026" y="79324"/>
                      </a:cubicBezTo>
                      <a:cubicBezTo>
                        <a:pt x="951633" y="79830"/>
                        <a:pt x="951145" y="80243"/>
                        <a:pt x="950592" y="80571"/>
                      </a:cubicBezTo>
                      <a:lnTo>
                        <a:pt x="941752" y="130994"/>
                      </a:lnTo>
                      <a:lnTo>
                        <a:pt x="971000" y="113211"/>
                      </a:lnTo>
                      <a:cubicBezTo>
                        <a:pt x="971712" y="112227"/>
                        <a:pt x="972715" y="111515"/>
                        <a:pt x="973859" y="111205"/>
                      </a:cubicBezTo>
                      <a:cubicBezTo>
                        <a:pt x="974318" y="111074"/>
                        <a:pt x="974721" y="110915"/>
                        <a:pt x="975068" y="110737"/>
                      </a:cubicBezTo>
                      <a:lnTo>
                        <a:pt x="975471" y="110484"/>
                      </a:lnTo>
                      <a:cubicBezTo>
                        <a:pt x="976493" y="109781"/>
                        <a:pt x="976662" y="108843"/>
                        <a:pt x="976681" y="107924"/>
                      </a:cubicBezTo>
                      <a:lnTo>
                        <a:pt x="976681" y="107606"/>
                      </a:lnTo>
                      <a:cubicBezTo>
                        <a:pt x="976681" y="104906"/>
                        <a:pt x="978715" y="102656"/>
                        <a:pt x="981405" y="102384"/>
                      </a:cubicBezTo>
                      <a:cubicBezTo>
                        <a:pt x="983271" y="102019"/>
                        <a:pt x="983852" y="101456"/>
                        <a:pt x="984067" y="99778"/>
                      </a:cubicBezTo>
                      <a:cubicBezTo>
                        <a:pt x="984339" y="97566"/>
                        <a:pt x="985998" y="95766"/>
                        <a:pt x="988192" y="95297"/>
                      </a:cubicBezTo>
                      <a:cubicBezTo>
                        <a:pt x="988370" y="95260"/>
                        <a:pt x="988501" y="95223"/>
                        <a:pt x="988614" y="95166"/>
                      </a:cubicBezTo>
                      <a:cubicBezTo>
                        <a:pt x="992326" y="93423"/>
                        <a:pt x="995663" y="91613"/>
                        <a:pt x="995644" y="88651"/>
                      </a:cubicBezTo>
                      <a:cubicBezTo>
                        <a:pt x="995626" y="85333"/>
                        <a:pt x="991960" y="82970"/>
                        <a:pt x="988886" y="81564"/>
                      </a:cubicBezTo>
                      <a:cubicBezTo>
                        <a:pt x="986645" y="80552"/>
                        <a:pt x="984424" y="80055"/>
                        <a:pt x="982089" y="80055"/>
                      </a:cubicBezTo>
                      <a:cubicBezTo>
                        <a:pt x="981180" y="80055"/>
                        <a:pt x="980271" y="80121"/>
                        <a:pt x="979371" y="80261"/>
                      </a:cubicBezTo>
                      <a:cubicBezTo>
                        <a:pt x="976962" y="80627"/>
                        <a:pt x="975949" y="81733"/>
                        <a:pt x="974928" y="83627"/>
                      </a:cubicBezTo>
                      <a:cubicBezTo>
                        <a:pt x="974009" y="85333"/>
                        <a:pt x="972228" y="86392"/>
                        <a:pt x="970297" y="86392"/>
                      </a:cubicBezTo>
                      <a:cubicBezTo>
                        <a:pt x="969678" y="86392"/>
                        <a:pt x="969069" y="86279"/>
                        <a:pt x="968488" y="86064"/>
                      </a:cubicBezTo>
                      <a:cubicBezTo>
                        <a:pt x="968347" y="86017"/>
                        <a:pt x="968019" y="85876"/>
                        <a:pt x="967859" y="85801"/>
                      </a:cubicBezTo>
                      <a:cubicBezTo>
                        <a:pt x="967363" y="85595"/>
                        <a:pt x="966800" y="85361"/>
                        <a:pt x="966491" y="85361"/>
                      </a:cubicBezTo>
                      <a:cubicBezTo>
                        <a:pt x="966500" y="85361"/>
                        <a:pt x="966444" y="85370"/>
                        <a:pt x="966331" y="85520"/>
                      </a:cubicBezTo>
                      <a:lnTo>
                        <a:pt x="965975" y="85970"/>
                      </a:lnTo>
                      <a:lnTo>
                        <a:pt x="965975" y="85961"/>
                      </a:lnTo>
                      <a:cubicBezTo>
                        <a:pt x="964944" y="87245"/>
                        <a:pt x="963351" y="88014"/>
                        <a:pt x="961701" y="88014"/>
                      </a:cubicBezTo>
                      <a:cubicBezTo>
                        <a:pt x="960745" y="88014"/>
                        <a:pt x="959816" y="87761"/>
                        <a:pt x="959020" y="87264"/>
                      </a:cubicBezTo>
                      <a:cubicBezTo>
                        <a:pt x="956704" y="85830"/>
                        <a:pt x="955832" y="83073"/>
                        <a:pt x="956929" y="80702"/>
                      </a:cubicBezTo>
                      <a:cubicBezTo>
                        <a:pt x="957520" y="79436"/>
                        <a:pt x="957942" y="78077"/>
                        <a:pt x="958345" y="76765"/>
                      </a:cubicBezTo>
                      <a:lnTo>
                        <a:pt x="958673" y="75724"/>
                      </a:lnTo>
                      <a:cubicBezTo>
                        <a:pt x="958851" y="75152"/>
                        <a:pt x="958860" y="74684"/>
                        <a:pt x="958710" y="74449"/>
                      </a:cubicBezTo>
                      <a:cubicBezTo>
                        <a:pt x="958579" y="74271"/>
                        <a:pt x="958185" y="74121"/>
                        <a:pt x="957745" y="74065"/>
                      </a:cubicBezTo>
                      <a:cubicBezTo>
                        <a:pt x="957004" y="73962"/>
                        <a:pt x="956292" y="73709"/>
                        <a:pt x="955664" y="73306"/>
                      </a:cubicBezTo>
                      <a:close/>
                      <a:moveTo>
                        <a:pt x="498175" y="71019"/>
                      </a:moveTo>
                      <a:cubicBezTo>
                        <a:pt x="496122" y="71019"/>
                        <a:pt x="494003" y="71815"/>
                        <a:pt x="491885" y="73390"/>
                      </a:cubicBezTo>
                      <a:cubicBezTo>
                        <a:pt x="490254" y="74599"/>
                        <a:pt x="488491" y="75715"/>
                        <a:pt x="486532" y="76793"/>
                      </a:cubicBezTo>
                      <a:lnTo>
                        <a:pt x="508974" y="128867"/>
                      </a:lnTo>
                      <a:cubicBezTo>
                        <a:pt x="510624" y="128632"/>
                        <a:pt x="512011" y="128520"/>
                        <a:pt x="513305" y="128520"/>
                      </a:cubicBezTo>
                      <a:cubicBezTo>
                        <a:pt x="516305" y="128520"/>
                        <a:pt x="518873" y="129139"/>
                        <a:pt x="521142" y="130414"/>
                      </a:cubicBezTo>
                      <a:cubicBezTo>
                        <a:pt x="522248" y="131042"/>
                        <a:pt x="523514" y="131370"/>
                        <a:pt x="524789" y="131370"/>
                      </a:cubicBezTo>
                      <a:cubicBezTo>
                        <a:pt x="526429" y="131370"/>
                        <a:pt x="528088" y="130807"/>
                        <a:pt x="529241" y="129861"/>
                      </a:cubicBezTo>
                      <a:cubicBezTo>
                        <a:pt x="529785" y="129410"/>
                        <a:pt x="530394" y="128923"/>
                        <a:pt x="530994" y="128445"/>
                      </a:cubicBezTo>
                      <a:cubicBezTo>
                        <a:pt x="531913" y="127714"/>
                        <a:pt x="533066" y="127320"/>
                        <a:pt x="534247" y="127320"/>
                      </a:cubicBezTo>
                      <a:cubicBezTo>
                        <a:pt x="534575" y="127320"/>
                        <a:pt x="534913" y="127367"/>
                        <a:pt x="535269" y="127442"/>
                      </a:cubicBezTo>
                      <a:lnTo>
                        <a:pt x="537725" y="116165"/>
                      </a:lnTo>
                      <a:cubicBezTo>
                        <a:pt x="537575" y="116193"/>
                        <a:pt x="537434" y="116230"/>
                        <a:pt x="537284" y="116277"/>
                      </a:cubicBezTo>
                      <a:cubicBezTo>
                        <a:pt x="536431" y="116568"/>
                        <a:pt x="535494" y="116718"/>
                        <a:pt x="534594" y="116718"/>
                      </a:cubicBezTo>
                      <a:cubicBezTo>
                        <a:pt x="534191" y="116718"/>
                        <a:pt x="533872" y="116690"/>
                        <a:pt x="533609" y="116662"/>
                      </a:cubicBezTo>
                      <a:cubicBezTo>
                        <a:pt x="532728" y="116587"/>
                        <a:pt x="531857" y="116287"/>
                        <a:pt x="531107" y="115781"/>
                      </a:cubicBezTo>
                      <a:cubicBezTo>
                        <a:pt x="529644" y="114787"/>
                        <a:pt x="528782" y="113165"/>
                        <a:pt x="528782" y="111440"/>
                      </a:cubicBezTo>
                      <a:cubicBezTo>
                        <a:pt x="528782" y="110615"/>
                        <a:pt x="528960" y="109725"/>
                        <a:pt x="529307" y="108825"/>
                      </a:cubicBezTo>
                      <a:cubicBezTo>
                        <a:pt x="529841" y="107541"/>
                        <a:pt x="529879" y="106200"/>
                        <a:pt x="529926" y="104775"/>
                      </a:cubicBezTo>
                      <a:cubicBezTo>
                        <a:pt x="530001" y="102825"/>
                        <a:pt x="530075" y="100641"/>
                        <a:pt x="531275" y="98588"/>
                      </a:cubicBezTo>
                      <a:cubicBezTo>
                        <a:pt x="529832" y="99094"/>
                        <a:pt x="528557" y="100088"/>
                        <a:pt x="527226" y="101129"/>
                      </a:cubicBezTo>
                      <a:cubicBezTo>
                        <a:pt x="526363" y="101804"/>
                        <a:pt x="525829" y="102207"/>
                        <a:pt x="525285" y="102600"/>
                      </a:cubicBezTo>
                      <a:cubicBezTo>
                        <a:pt x="524713" y="103003"/>
                        <a:pt x="524226" y="103341"/>
                        <a:pt x="525088" y="105497"/>
                      </a:cubicBezTo>
                      <a:cubicBezTo>
                        <a:pt x="526110" y="108047"/>
                        <a:pt x="524976" y="110981"/>
                        <a:pt x="522501" y="112181"/>
                      </a:cubicBezTo>
                      <a:cubicBezTo>
                        <a:pt x="522089" y="112378"/>
                        <a:pt x="521714" y="112556"/>
                        <a:pt x="521770" y="114684"/>
                      </a:cubicBezTo>
                      <a:cubicBezTo>
                        <a:pt x="521826" y="116258"/>
                        <a:pt x="521170" y="117758"/>
                        <a:pt x="519970" y="118799"/>
                      </a:cubicBezTo>
                      <a:cubicBezTo>
                        <a:pt x="518808" y="119821"/>
                        <a:pt x="517270" y="120252"/>
                        <a:pt x="515658" y="120027"/>
                      </a:cubicBezTo>
                      <a:lnTo>
                        <a:pt x="513764" y="119708"/>
                      </a:lnTo>
                      <a:cubicBezTo>
                        <a:pt x="511983" y="119380"/>
                        <a:pt x="509640" y="118040"/>
                        <a:pt x="508702" y="115855"/>
                      </a:cubicBezTo>
                      <a:cubicBezTo>
                        <a:pt x="508459" y="115302"/>
                        <a:pt x="508318" y="114712"/>
                        <a:pt x="508290" y="114102"/>
                      </a:cubicBezTo>
                      <a:cubicBezTo>
                        <a:pt x="508205" y="112771"/>
                        <a:pt x="508280" y="111309"/>
                        <a:pt x="508346" y="110015"/>
                      </a:cubicBezTo>
                      <a:cubicBezTo>
                        <a:pt x="508674" y="104785"/>
                        <a:pt x="508496" y="102469"/>
                        <a:pt x="505346" y="100650"/>
                      </a:cubicBezTo>
                      <a:cubicBezTo>
                        <a:pt x="504334" y="100060"/>
                        <a:pt x="503537" y="99141"/>
                        <a:pt x="503106" y="98073"/>
                      </a:cubicBezTo>
                      <a:lnTo>
                        <a:pt x="503078" y="98026"/>
                      </a:lnTo>
                      <a:cubicBezTo>
                        <a:pt x="501775" y="95485"/>
                        <a:pt x="501259" y="94970"/>
                        <a:pt x="501072" y="94885"/>
                      </a:cubicBezTo>
                      <a:cubicBezTo>
                        <a:pt x="499403" y="94257"/>
                        <a:pt x="498184" y="92823"/>
                        <a:pt x="497809" y="91070"/>
                      </a:cubicBezTo>
                      <a:cubicBezTo>
                        <a:pt x="497444" y="89326"/>
                        <a:pt x="497978" y="87526"/>
                        <a:pt x="499244" y="86261"/>
                      </a:cubicBezTo>
                      <a:cubicBezTo>
                        <a:pt x="500144" y="85371"/>
                        <a:pt x="500884" y="84161"/>
                        <a:pt x="501540" y="83102"/>
                      </a:cubicBezTo>
                      <a:lnTo>
                        <a:pt x="501606" y="82990"/>
                      </a:lnTo>
                      <a:cubicBezTo>
                        <a:pt x="501840" y="82568"/>
                        <a:pt x="502140" y="82071"/>
                        <a:pt x="502450" y="81612"/>
                      </a:cubicBezTo>
                      <a:cubicBezTo>
                        <a:pt x="502600" y="81368"/>
                        <a:pt x="502768" y="81077"/>
                        <a:pt x="502946" y="80777"/>
                      </a:cubicBezTo>
                      <a:lnTo>
                        <a:pt x="502956" y="80740"/>
                      </a:lnTo>
                      <a:lnTo>
                        <a:pt x="503143" y="80421"/>
                      </a:lnTo>
                      <a:cubicBezTo>
                        <a:pt x="504549" y="77937"/>
                        <a:pt x="505871" y="75603"/>
                        <a:pt x="509321" y="74356"/>
                      </a:cubicBezTo>
                      <a:cubicBezTo>
                        <a:pt x="509668" y="74234"/>
                        <a:pt x="509734" y="74065"/>
                        <a:pt x="509771" y="73953"/>
                      </a:cubicBezTo>
                      <a:cubicBezTo>
                        <a:pt x="510015" y="73287"/>
                        <a:pt x="509743" y="72153"/>
                        <a:pt x="509321" y="71319"/>
                      </a:cubicBezTo>
                      <a:cubicBezTo>
                        <a:pt x="509255" y="71366"/>
                        <a:pt x="509171" y="71431"/>
                        <a:pt x="509068" y="71534"/>
                      </a:cubicBezTo>
                      <a:cubicBezTo>
                        <a:pt x="507530" y="72959"/>
                        <a:pt x="505112" y="73315"/>
                        <a:pt x="503181" y="72368"/>
                      </a:cubicBezTo>
                      <a:cubicBezTo>
                        <a:pt x="502975" y="72265"/>
                        <a:pt x="502637" y="72087"/>
                        <a:pt x="502553" y="72031"/>
                      </a:cubicBezTo>
                      <a:cubicBezTo>
                        <a:pt x="501194" y="71394"/>
                        <a:pt x="499609" y="71019"/>
                        <a:pt x="498175" y="71019"/>
                      </a:cubicBezTo>
                      <a:close/>
                      <a:moveTo>
                        <a:pt x="950011" y="70100"/>
                      </a:moveTo>
                      <a:cubicBezTo>
                        <a:pt x="949392" y="70137"/>
                        <a:pt x="948774" y="70175"/>
                        <a:pt x="948146" y="70212"/>
                      </a:cubicBezTo>
                      <a:cubicBezTo>
                        <a:pt x="948174" y="70278"/>
                        <a:pt x="948192" y="70334"/>
                        <a:pt x="948220" y="70400"/>
                      </a:cubicBezTo>
                      <a:cubicBezTo>
                        <a:pt x="948314" y="70653"/>
                        <a:pt x="948371" y="70822"/>
                        <a:pt x="948408" y="70962"/>
                      </a:cubicBezTo>
                      <a:cubicBezTo>
                        <a:pt x="948464" y="71206"/>
                        <a:pt x="948502" y="71440"/>
                        <a:pt x="948530" y="71675"/>
                      </a:cubicBezTo>
                      <a:cubicBezTo>
                        <a:pt x="948549" y="71796"/>
                        <a:pt x="948558" y="71909"/>
                        <a:pt x="948558" y="72031"/>
                      </a:cubicBezTo>
                      <a:cubicBezTo>
                        <a:pt x="948933" y="71281"/>
                        <a:pt x="949420" y="70643"/>
                        <a:pt x="950011" y="70100"/>
                      </a:cubicBezTo>
                      <a:close/>
                      <a:moveTo>
                        <a:pt x="1278950" y="66978"/>
                      </a:moveTo>
                      <a:cubicBezTo>
                        <a:pt x="1278828" y="67213"/>
                        <a:pt x="1278678" y="67447"/>
                        <a:pt x="1278519" y="67663"/>
                      </a:cubicBezTo>
                      <a:cubicBezTo>
                        <a:pt x="1278444" y="67775"/>
                        <a:pt x="1278331" y="68066"/>
                        <a:pt x="1278237" y="68891"/>
                      </a:cubicBezTo>
                      <a:cubicBezTo>
                        <a:pt x="1278209" y="69275"/>
                        <a:pt x="1278163" y="69931"/>
                        <a:pt x="1277938" y="70672"/>
                      </a:cubicBezTo>
                      <a:cubicBezTo>
                        <a:pt x="1277881" y="70887"/>
                        <a:pt x="1277797" y="71094"/>
                        <a:pt x="1277703" y="71300"/>
                      </a:cubicBezTo>
                      <a:cubicBezTo>
                        <a:pt x="1277675" y="71375"/>
                        <a:pt x="1277647" y="71459"/>
                        <a:pt x="1277647" y="71497"/>
                      </a:cubicBezTo>
                      <a:cubicBezTo>
                        <a:pt x="1277694" y="72528"/>
                        <a:pt x="1277441" y="73531"/>
                        <a:pt x="1276907" y="74412"/>
                      </a:cubicBezTo>
                      <a:lnTo>
                        <a:pt x="1278472" y="78434"/>
                      </a:lnTo>
                      <a:lnTo>
                        <a:pt x="1280281" y="70325"/>
                      </a:lnTo>
                      <a:cubicBezTo>
                        <a:pt x="1280262" y="70259"/>
                        <a:pt x="1280225" y="70166"/>
                        <a:pt x="1280187" y="70025"/>
                      </a:cubicBezTo>
                      <a:cubicBezTo>
                        <a:pt x="1280047" y="69650"/>
                        <a:pt x="1279906" y="69247"/>
                        <a:pt x="1279756" y="68731"/>
                      </a:cubicBezTo>
                      <a:cubicBezTo>
                        <a:pt x="1279681" y="68506"/>
                        <a:pt x="1279531" y="68084"/>
                        <a:pt x="1279353" y="67785"/>
                      </a:cubicBezTo>
                      <a:lnTo>
                        <a:pt x="1279353" y="67775"/>
                      </a:lnTo>
                      <a:cubicBezTo>
                        <a:pt x="1279194" y="67522"/>
                        <a:pt x="1279062" y="67250"/>
                        <a:pt x="1278950" y="66978"/>
                      </a:cubicBezTo>
                      <a:close/>
                      <a:moveTo>
                        <a:pt x="524517" y="66490"/>
                      </a:moveTo>
                      <a:cubicBezTo>
                        <a:pt x="524461" y="66490"/>
                        <a:pt x="524414" y="66518"/>
                        <a:pt x="524329" y="66649"/>
                      </a:cubicBezTo>
                      <a:cubicBezTo>
                        <a:pt x="523720" y="67615"/>
                        <a:pt x="524001" y="68065"/>
                        <a:pt x="524329" y="68449"/>
                      </a:cubicBezTo>
                      <a:cubicBezTo>
                        <a:pt x="524433" y="68571"/>
                        <a:pt x="524508" y="68609"/>
                        <a:pt x="524536" y="68618"/>
                      </a:cubicBezTo>
                      <a:cubicBezTo>
                        <a:pt x="526842" y="69584"/>
                        <a:pt x="528135" y="71946"/>
                        <a:pt x="527714" y="74383"/>
                      </a:cubicBezTo>
                      <a:cubicBezTo>
                        <a:pt x="526823" y="79426"/>
                        <a:pt x="529701" y="80617"/>
                        <a:pt x="530788" y="81067"/>
                      </a:cubicBezTo>
                      <a:cubicBezTo>
                        <a:pt x="531745" y="81461"/>
                        <a:pt x="532663" y="81667"/>
                        <a:pt x="533460" y="81667"/>
                      </a:cubicBezTo>
                      <a:cubicBezTo>
                        <a:pt x="534257" y="81667"/>
                        <a:pt x="536657" y="81667"/>
                        <a:pt x="538700" y="77111"/>
                      </a:cubicBezTo>
                      <a:cubicBezTo>
                        <a:pt x="539675" y="74964"/>
                        <a:pt x="540997" y="72621"/>
                        <a:pt x="544343" y="72021"/>
                      </a:cubicBezTo>
                      <a:cubicBezTo>
                        <a:pt x="544222" y="71261"/>
                        <a:pt x="544268" y="70474"/>
                        <a:pt x="544465" y="69734"/>
                      </a:cubicBezTo>
                      <a:lnTo>
                        <a:pt x="544456" y="69743"/>
                      </a:lnTo>
                      <a:cubicBezTo>
                        <a:pt x="543228" y="70905"/>
                        <a:pt x="541390" y="71430"/>
                        <a:pt x="539684" y="71055"/>
                      </a:cubicBezTo>
                      <a:cubicBezTo>
                        <a:pt x="537932" y="70652"/>
                        <a:pt x="536066" y="70287"/>
                        <a:pt x="534257" y="70287"/>
                      </a:cubicBezTo>
                      <a:cubicBezTo>
                        <a:pt x="533179" y="70287"/>
                        <a:pt x="532194" y="70418"/>
                        <a:pt x="531257" y="70690"/>
                      </a:cubicBezTo>
                      <a:cubicBezTo>
                        <a:pt x="529888" y="71083"/>
                        <a:pt x="528314" y="70887"/>
                        <a:pt x="527067" y="70109"/>
                      </a:cubicBezTo>
                      <a:cubicBezTo>
                        <a:pt x="525820" y="69340"/>
                        <a:pt x="524939" y="68074"/>
                        <a:pt x="524667" y="66640"/>
                      </a:cubicBezTo>
                      <a:cubicBezTo>
                        <a:pt x="524658" y="66575"/>
                        <a:pt x="524639" y="66528"/>
                        <a:pt x="524639" y="66490"/>
                      </a:cubicBezTo>
                      <a:cubicBezTo>
                        <a:pt x="524601" y="66490"/>
                        <a:pt x="524555" y="66490"/>
                        <a:pt x="524517" y="66490"/>
                      </a:cubicBezTo>
                      <a:close/>
                      <a:moveTo>
                        <a:pt x="509574" y="65300"/>
                      </a:moveTo>
                      <a:cubicBezTo>
                        <a:pt x="511486" y="65300"/>
                        <a:pt x="513183" y="66332"/>
                        <a:pt x="514224" y="68122"/>
                      </a:cubicBezTo>
                      <a:cubicBezTo>
                        <a:pt x="515386" y="70109"/>
                        <a:pt x="516267" y="73212"/>
                        <a:pt x="515264" y="75959"/>
                      </a:cubicBezTo>
                      <a:cubicBezTo>
                        <a:pt x="514599" y="77796"/>
                        <a:pt x="513192" y="79183"/>
                        <a:pt x="511308" y="79858"/>
                      </a:cubicBezTo>
                      <a:cubicBezTo>
                        <a:pt x="510024" y="80327"/>
                        <a:pt x="509546" y="81021"/>
                        <a:pt x="508393" y="83055"/>
                      </a:cubicBezTo>
                      <a:lnTo>
                        <a:pt x="508083" y="83580"/>
                      </a:lnTo>
                      <a:cubicBezTo>
                        <a:pt x="507840" y="83992"/>
                        <a:pt x="507596" y="84405"/>
                        <a:pt x="507333" y="84827"/>
                      </a:cubicBezTo>
                      <a:cubicBezTo>
                        <a:pt x="507081" y="85192"/>
                        <a:pt x="506865" y="85567"/>
                        <a:pt x="506649" y="85933"/>
                      </a:cubicBezTo>
                      <a:lnTo>
                        <a:pt x="506574" y="86055"/>
                      </a:lnTo>
                      <a:cubicBezTo>
                        <a:pt x="505890" y="87180"/>
                        <a:pt x="505065" y="88530"/>
                        <a:pt x="503950" y="89776"/>
                      </a:cubicBezTo>
                      <a:cubicBezTo>
                        <a:pt x="506059" y="90976"/>
                        <a:pt x="507324" y="93442"/>
                        <a:pt x="508449" y="95663"/>
                      </a:cubicBezTo>
                      <a:cubicBezTo>
                        <a:pt x="514880" y="99488"/>
                        <a:pt x="514486" y="105553"/>
                        <a:pt x="514196" y="109997"/>
                      </a:cubicBezTo>
                      <a:lnTo>
                        <a:pt x="514196" y="110137"/>
                      </a:lnTo>
                      <a:cubicBezTo>
                        <a:pt x="514130" y="111346"/>
                        <a:pt x="514064" y="112490"/>
                        <a:pt x="514111" y="113559"/>
                      </a:cubicBezTo>
                      <a:cubicBezTo>
                        <a:pt x="514233" y="113662"/>
                        <a:pt x="514561" y="113887"/>
                        <a:pt x="514758" y="113924"/>
                      </a:cubicBezTo>
                      <a:lnTo>
                        <a:pt x="515920" y="114121"/>
                      </a:lnTo>
                      <a:cubicBezTo>
                        <a:pt x="515920" y="112275"/>
                        <a:pt x="516249" y="108993"/>
                        <a:pt x="519483" y="107156"/>
                      </a:cubicBezTo>
                      <a:cubicBezTo>
                        <a:pt x="518020" y="103125"/>
                        <a:pt x="518826" y="99985"/>
                        <a:pt x="521901" y="97810"/>
                      </a:cubicBezTo>
                      <a:cubicBezTo>
                        <a:pt x="522295" y="97529"/>
                        <a:pt x="522679" y="97229"/>
                        <a:pt x="523073" y="96929"/>
                      </a:cubicBezTo>
                      <a:lnTo>
                        <a:pt x="523532" y="96573"/>
                      </a:lnTo>
                      <a:cubicBezTo>
                        <a:pt x="525660" y="94895"/>
                        <a:pt x="528079" y="92992"/>
                        <a:pt x="531491" y="92457"/>
                      </a:cubicBezTo>
                      <a:cubicBezTo>
                        <a:pt x="531707" y="92411"/>
                        <a:pt x="532194" y="92383"/>
                        <a:pt x="532344" y="92383"/>
                      </a:cubicBezTo>
                      <a:cubicBezTo>
                        <a:pt x="534369" y="92383"/>
                        <a:pt x="536262" y="93535"/>
                        <a:pt x="537153" y="95326"/>
                      </a:cubicBezTo>
                      <a:cubicBezTo>
                        <a:pt x="538100" y="97220"/>
                        <a:pt x="537847" y="99441"/>
                        <a:pt x="536469" y="101251"/>
                      </a:cubicBezTo>
                      <a:cubicBezTo>
                        <a:pt x="535897" y="102019"/>
                        <a:pt x="535831" y="103041"/>
                        <a:pt x="535756" y="104925"/>
                      </a:cubicBezTo>
                      <a:cubicBezTo>
                        <a:pt x="535700" y="106603"/>
                        <a:pt x="535634" y="108684"/>
                        <a:pt x="534762" y="110850"/>
                      </a:cubicBezTo>
                      <a:cubicBezTo>
                        <a:pt x="534997" y="110831"/>
                        <a:pt x="535259" y="110775"/>
                        <a:pt x="535512" y="110690"/>
                      </a:cubicBezTo>
                      <a:cubicBezTo>
                        <a:pt x="537753" y="109968"/>
                        <a:pt x="540087" y="110156"/>
                        <a:pt x="541962" y="111206"/>
                      </a:cubicBezTo>
                      <a:cubicBezTo>
                        <a:pt x="542712" y="111628"/>
                        <a:pt x="543359" y="112171"/>
                        <a:pt x="543902" y="112818"/>
                      </a:cubicBezTo>
                      <a:cubicBezTo>
                        <a:pt x="544006" y="112931"/>
                        <a:pt x="544052" y="112987"/>
                        <a:pt x="544099" y="113043"/>
                      </a:cubicBezTo>
                      <a:cubicBezTo>
                        <a:pt x="545505" y="114871"/>
                        <a:pt x="545908" y="117243"/>
                        <a:pt x="545243" y="119708"/>
                      </a:cubicBezTo>
                      <a:cubicBezTo>
                        <a:pt x="544718" y="121686"/>
                        <a:pt x="543846" y="123533"/>
                        <a:pt x="542599" y="125314"/>
                      </a:cubicBezTo>
                      <a:cubicBezTo>
                        <a:pt x="544718" y="126055"/>
                        <a:pt x="546171" y="128051"/>
                        <a:pt x="546246" y="130432"/>
                      </a:cubicBezTo>
                      <a:cubicBezTo>
                        <a:pt x="546330" y="132813"/>
                        <a:pt x="545384" y="134370"/>
                        <a:pt x="544577" y="135260"/>
                      </a:cubicBezTo>
                      <a:cubicBezTo>
                        <a:pt x="543349" y="136629"/>
                        <a:pt x="541362" y="137454"/>
                        <a:pt x="539271" y="137454"/>
                      </a:cubicBezTo>
                      <a:cubicBezTo>
                        <a:pt x="538606" y="137454"/>
                        <a:pt x="537950" y="137351"/>
                        <a:pt x="537340" y="137163"/>
                      </a:cubicBezTo>
                      <a:lnTo>
                        <a:pt x="537228" y="137126"/>
                      </a:lnTo>
                      <a:cubicBezTo>
                        <a:pt x="536909" y="137022"/>
                        <a:pt x="536637" y="136910"/>
                        <a:pt x="536403" y="136779"/>
                      </a:cubicBezTo>
                      <a:cubicBezTo>
                        <a:pt x="536169" y="136657"/>
                        <a:pt x="535934" y="136498"/>
                        <a:pt x="535672" y="136301"/>
                      </a:cubicBezTo>
                      <a:cubicBezTo>
                        <a:pt x="535616" y="136263"/>
                        <a:pt x="535559" y="136216"/>
                        <a:pt x="535503" y="136169"/>
                      </a:cubicBezTo>
                      <a:cubicBezTo>
                        <a:pt x="535269" y="135973"/>
                        <a:pt x="535062" y="135776"/>
                        <a:pt x="534894" y="135579"/>
                      </a:cubicBezTo>
                      <a:cubicBezTo>
                        <a:pt x="534716" y="135372"/>
                        <a:pt x="534556" y="135138"/>
                        <a:pt x="534388" y="134866"/>
                      </a:cubicBezTo>
                      <a:lnTo>
                        <a:pt x="534322" y="134754"/>
                      </a:lnTo>
                      <a:cubicBezTo>
                        <a:pt x="534144" y="134444"/>
                        <a:pt x="534031" y="134182"/>
                        <a:pt x="533937" y="133929"/>
                      </a:cubicBezTo>
                      <a:cubicBezTo>
                        <a:pt x="533900" y="133826"/>
                        <a:pt x="533863" y="133723"/>
                        <a:pt x="533834" y="133620"/>
                      </a:cubicBezTo>
                      <a:cubicBezTo>
                        <a:pt x="533535" y="133863"/>
                        <a:pt x="533244" y="134107"/>
                        <a:pt x="532953" y="134351"/>
                      </a:cubicBezTo>
                      <a:cubicBezTo>
                        <a:pt x="530741" y="136151"/>
                        <a:pt x="527769" y="137182"/>
                        <a:pt x="524789" y="137182"/>
                      </a:cubicBezTo>
                      <a:cubicBezTo>
                        <a:pt x="522520" y="137182"/>
                        <a:pt x="520270" y="136591"/>
                        <a:pt x="518283" y="135476"/>
                      </a:cubicBezTo>
                      <a:cubicBezTo>
                        <a:pt x="516895" y="134698"/>
                        <a:pt x="515320" y="134332"/>
                        <a:pt x="513305" y="134332"/>
                      </a:cubicBezTo>
                      <a:cubicBezTo>
                        <a:pt x="512508" y="134332"/>
                        <a:pt x="511627" y="134388"/>
                        <a:pt x="510596" y="134510"/>
                      </a:cubicBezTo>
                      <a:cubicBezTo>
                        <a:pt x="510333" y="134538"/>
                        <a:pt x="510071" y="134576"/>
                        <a:pt x="509799" y="134613"/>
                      </a:cubicBezTo>
                      <a:cubicBezTo>
                        <a:pt x="509480" y="134660"/>
                        <a:pt x="509162" y="134707"/>
                        <a:pt x="508805" y="134763"/>
                      </a:cubicBezTo>
                      <a:cubicBezTo>
                        <a:pt x="508534" y="134810"/>
                        <a:pt x="508308" y="134847"/>
                        <a:pt x="508093" y="134895"/>
                      </a:cubicBezTo>
                      <a:lnTo>
                        <a:pt x="507980" y="134923"/>
                      </a:lnTo>
                      <a:cubicBezTo>
                        <a:pt x="507755" y="134969"/>
                        <a:pt x="507615" y="134998"/>
                        <a:pt x="507474" y="135035"/>
                      </a:cubicBezTo>
                      <a:lnTo>
                        <a:pt x="507296" y="135082"/>
                      </a:lnTo>
                      <a:cubicBezTo>
                        <a:pt x="507146" y="135119"/>
                        <a:pt x="507015" y="135166"/>
                        <a:pt x="506884" y="135204"/>
                      </a:cubicBezTo>
                      <a:lnTo>
                        <a:pt x="506574" y="134688"/>
                      </a:lnTo>
                      <a:lnTo>
                        <a:pt x="506762" y="135241"/>
                      </a:lnTo>
                      <a:cubicBezTo>
                        <a:pt x="506593" y="135307"/>
                        <a:pt x="506434" y="135363"/>
                        <a:pt x="506284" y="135429"/>
                      </a:cubicBezTo>
                      <a:cubicBezTo>
                        <a:pt x="505918" y="135588"/>
                        <a:pt x="505590" y="135766"/>
                        <a:pt x="505271" y="135991"/>
                      </a:cubicBezTo>
                      <a:cubicBezTo>
                        <a:pt x="502684" y="137782"/>
                        <a:pt x="499778" y="138616"/>
                        <a:pt x="496131" y="138616"/>
                      </a:cubicBezTo>
                      <a:cubicBezTo>
                        <a:pt x="494454" y="138616"/>
                        <a:pt x="492860" y="138457"/>
                        <a:pt x="491248" y="138269"/>
                      </a:cubicBezTo>
                      <a:lnTo>
                        <a:pt x="490760" y="138222"/>
                      </a:lnTo>
                      <a:cubicBezTo>
                        <a:pt x="490207" y="138166"/>
                        <a:pt x="489663" y="138110"/>
                        <a:pt x="489101" y="138072"/>
                      </a:cubicBezTo>
                      <a:cubicBezTo>
                        <a:pt x="484095" y="137669"/>
                        <a:pt x="480711" y="134069"/>
                        <a:pt x="480673" y="129111"/>
                      </a:cubicBezTo>
                      <a:cubicBezTo>
                        <a:pt x="480645" y="127517"/>
                        <a:pt x="480964" y="126158"/>
                        <a:pt x="481630" y="125061"/>
                      </a:cubicBezTo>
                      <a:cubicBezTo>
                        <a:pt x="479136" y="124011"/>
                        <a:pt x="477205" y="122183"/>
                        <a:pt x="475621" y="120683"/>
                      </a:cubicBezTo>
                      <a:cubicBezTo>
                        <a:pt x="475124" y="120214"/>
                        <a:pt x="474636" y="119746"/>
                        <a:pt x="474139" y="119324"/>
                      </a:cubicBezTo>
                      <a:cubicBezTo>
                        <a:pt x="472199" y="117646"/>
                        <a:pt x="471365" y="115218"/>
                        <a:pt x="471908" y="112827"/>
                      </a:cubicBezTo>
                      <a:cubicBezTo>
                        <a:pt x="472218" y="111534"/>
                        <a:pt x="472883" y="110353"/>
                        <a:pt x="473840" y="109359"/>
                      </a:cubicBezTo>
                      <a:cubicBezTo>
                        <a:pt x="471890" y="109331"/>
                        <a:pt x="470127" y="108431"/>
                        <a:pt x="468993" y="106903"/>
                      </a:cubicBezTo>
                      <a:cubicBezTo>
                        <a:pt x="468599" y="106378"/>
                        <a:pt x="468290" y="105787"/>
                        <a:pt x="468084" y="105150"/>
                      </a:cubicBezTo>
                      <a:cubicBezTo>
                        <a:pt x="468018" y="104944"/>
                        <a:pt x="467971" y="104775"/>
                        <a:pt x="467934" y="104597"/>
                      </a:cubicBezTo>
                      <a:cubicBezTo>
                        <a:pt x="467887" y="104353"/>
                        <a:pt x="467859" y="104184"/>
                        <a:pt x="467831" y="104025"/>
                      </a:cubicBezTo>
                      <a:lnTo>
                        <a:pt x="467831" y="103903"/>
                      </a:lnTo>
                      <a:cubicBezTo>
                        <a:pt x="467812" y="103707"/>
                        <a:pt x="467802" y="103575"/>
                        <a:pt x="467802" y="103444"/>
                      </a:cubicBezTo>
                      <a:cubicBezTo>
                        <a:pt x="467802" y="103378"/>
                        <a:pt x="467802" y="103303"/>
                        <a:pt x="467802" y="103228"/>
                      </a:cubicBezTo>
                      <a:cubicBezTo>
                        <a:pt x="467802" y="103228"/>
                        <a:pt x="468393" y="103088"/>
                        <a:pt x="468393" y="103088"/>
                      </a:cubicBezTo>
                      <a:lnTo>
                        <a:pt x="467812" y="103088"/>
                      </a:lnTo>
                      <a:cubicBezTo>
                        <a:pt x="467821" y="103013"/>
                        <a:pt x="467821" y="102938"/>
                        <a:pt x="467821" y="102863"/>
                      </a:cubicBezTo>
                      <a:cubicBezTo>
                        <a:pt x="467840" y="102685"/>
                        <a:pt x="467868" y="102507"/>
                        <a:pt x="467896" y="102329"/>
                      </a:cubicBezTo>
                      <a:lnTo>
                        <a:pt x="467924" y="102188"/>
                      </a:lnTo>
                      <a:cubicBezTo>
                        <a:pt x="467981" y="101916"/>
                        <a:pt x="468065" y="101635"/>
                        <a:pt x="468168" y="101354"/>
                      </a:cubicBezTo>
                      <a:cubicBezTo>
                        <a:pt x="468252" y="101129"/>
                        <a:pt x="468356" y="100904"/>
                        <a:pt x="468468" y="100679"/>
                      </a:cubicBezTo>
                      <a:cubicBezTo>
                        <a:pt x="468506" y="100594"/>
                        <a:pt x="468524" y="100557"/>
                        <a:pt x="468543" y="100519"/>
                      </a:cubicBezTo>
                      <a:cubicBezTo>
                        <a:pt x="468768" y="100088"/>
                        <a:pt x="469049" y="99676"/>
                        <a:pt x="469387" y="99272"/>
                      </a:cubicBezTo>
                      <a:cubicBezTo>
                        <a:pt x="469199" y="99141"/>
                        <a:pt x="469021" y="99001"/>
                        <a:pt x="468853" y="98860"/>
                      </a:cubicBezTo>
                      <a:cubicBezTo>
                        <a:pt x="468496" y="98560"/>
                        <a:pt x="468206" y="98279"/>
                        <a:pt x="467934" y="97979"/>
                      </a:cubicBezTo>
                      <a:cubicBezTo>
                        <a:pt x="467746" y="97782"/>
                        <a:pt x="467559" y="97594"/>
                        <a:pt x="467362" y="97407"/>
                      </a:cubicBezTo>
                      <a:cubicBezTo>
                        <a:pt x="467287" y="97341"/>
                        <a:pt x="467212" y="97276"/>
                        <a:pt x="467137" y="97210"/>
                      </a:cubicBezTo>
                      <a:lnTo>
                        <a:pt x="467034" y="97126"/>
                      </a:lnTo>
                      <a:cubicBezTo>
                        <a:pt x="466959" y="97051"/>
                        <a:pt x="466874" y="96985"/>
                        <a:pt x="466800" y="96919"/>
                      </a:cubicBezTo>
                      <a:cubicBezTo>
                        <a:pt x="466668" y="96807"/>
                        <a:pt x="466537" y="96704"/>
                        <a:pt x="466396" y="96601"/>
                      </a:cubicBezTo>
                      <a:lnTo>
                        <a:pt x="466256" y="96498"/>
                      </a:lnTo>
                      <a:cubicBezTo>
                        <a:pt x="466087" y="96385"/>
                        <a:pt x="465918" y="96263"/>
                        <a:pt x="465750" y="96151"/>
                      </a:cubicBezTo>
                      <a:cubicBezTo>
                        <a:pt x="464662" y="95438"/>
                        <a:pt x="463472" y="94885"/>
                        <a:pt x="462019" y="94220"/>
                      </a:cubicBezTo>
                      <a:lnTo>
                        <a:pt x="461025" y="93760"/>
                      </a:lnTo>
                      <a:lnTo>
                        <a:pt x="461016" y="93732"/>
                      </a:lnTo>
                      <a:cubicBezTo>
                        <a:pt x="458944" y="92767"/>
                        <a:pt x="457622" y="90939"/>
                        <a:pt x="457397" y="88717"/>
                      </a:cubicBezTo>
                      <a:cubicBezTo>
                        <a:pt x="457116" y="86111"/>
                        <a:pt x="458447" y="83327"/>
                        <a:pt x="460866" y="81471"/>
                      </a:cubicBezTo>
                      <a:cubicBezTo>
                        <a:pt x="462647" y="80121"/>
                        <a:pt x="464625" y="79080"/>
                        <a:pt x="467231" y="78106"/>
                      </a:cubicBezTo>
                      <a:lnTo>
                        <a:pt x="467756" y="77918"/>
                      </a:lnTo>
                      <a:cubicBezTo>
                        <a:pt x="468346" y="77712"/>
                        <a:pt x="468862" y="77543"/>
                        <a:pt x="469368" y="77374"/>
                      </a:cubicBezTo>
                      <a:lnTo>
                        <a:pt x="469752" y="77252"/>
                      </a:lnTo>
                      <a:cubicBezTo>
                        <a:pt x="470296" y="77074"/>
                        <a:pt x="470849" y="76906"/>
                        <a:pt x="471393" y="76737"/>
                      </a:cubicBezTo>
                      <a:cubicBezTo>
                        <a:pt x="472649" y="76353"/>
                        <a:pt x="473774" y="76006"/>
                        <a:pt x="474852" y="75612"/>
                      </a:cubicBezTo>
                      <a:cubicBezTo>
                        <a:pt x="476530" y="75003"/>
                        <a:pt x="478095" y="74375"/>
                        <a:pt x="479652" y="73681"/>
                      </a:cubicBezTo>
                      <a:cubicBezTo>
                        <a:pt x="480345" y="73381"/>
                        <a:pt x="481020" y="73062"/>
                        <a:pt x="481667" y="72744"/>
                      </a:cubicBezTo>
                      <a:cubicBezTo>
                        <a:pt x="482398" y="72387"/>
                        <a:pt x="483026" y="72059"/>
                        <a:pt x="483636" y="71731"/>
                      </a:cubicBezTo>
                      <a:cubicBezTo>
                        <a:pt x="485398" y="70765"/>
                        <a:pt x="486963" y="69772"/>
                        <a:pt x="488416" y="68694"/>
                      </a:cubicBezTo>
                      <a:cubicBezTo>
                        <a:pt x="493816" y="64729"/>
                        <a:pt x="499506" y="64129"/>
                        <a:pt x="505431" y="66978"/>
                      </a:cubicBezTo>
                      <a:cubicBezTo>
                        <a:pt x="506752" y="65863"/>
                        <a:pt x="508140" y="65300"/>
                        <a:pt x="509574" y="65300"/>
                      </a:cubicBezTo>
                      <a:close/>
                      <a:moveTo>
                        <a:pt x="1308975" y="62047"/>
                      </a:moveTo>
                      <a:cubicBezTo>
                        <a:pt x="1307175" y="63125"/>
                        <a:pt x="1306407" y="64700"/>
                        <a:pt x="1306613" y="66856"/>
                      </a:cubicBezTo>
                      <a:cubicBezTo>
                        <a:pt x="1306632" y="67035"/>
                        <a:pt x="1306632" y="67203"/>
                        <a:pt x="1306632" y="67363"/>
                      </a:cubicBezTo>
                      <a:cubicBezTo>
                        <a:pt x="1306632" y="69275"/>
                        <a:pt x="1305601" y="71037"/>
                        <a:pt x="1303923" y="71956"/>
                      </a:cubicBezTo>
                      <a:cubicBezTo>
                        <a:pt x="1302338" y="72847"/>
                        <a:pt x="1300276" y="72819"/>
                        <a:pt x="1298729" y="71900"/>
                      </a:cubicBezTo>
                      <a:cubicBezTo>
                        <a:pt x="1298673" y="71890"/>
                        <a:pt x="1298608" y="71890"/>
                        <a:pt x="1298551" y="71890"/>
                      </a:cubicBezTo>
                      <a:cubicBezTo>
                        <a:pt x="1298467" y="71872"/>
                        <a:pt x="1298383" y="71872"/>
                        <a:pt x="1298326" y="71872"/>
                      </a:cubicBezTo>
                      <a:cubicBezTo>
                        <a:pt x="1297914" y="71947"/>
                        <a:pt x="1297670" y="72031"/>
                        <a:pt x="1297530" y="72087"/>
                      </a:cubicBezTo>
                      <a:cubicBezTo>
                        <a:pt x="1297586" y="72275"/>
                        <a:pt x="1297689" y="72584"/>
                        <a:pt x="1297858" y="73006"/>
                      </a:cubicBezTo>
                      <a:cubicBezTo>
                        <a:pt x="1298054" y="73531"/>
                        <a:pt x="1298261" y="74150"/>
                        <a:pt x="1298261" y="74150"/>
                      </a:cubicBezTo>
                      <a:cubicBezTo>
                        <a:pt x="1298373" y="74496"/>
                        <a:pt x="1298448" y="74853"/>
                        <a:pt x="1298486" y="75228"/>
                      </a:cubicBezTo>
                      <a:lnTo>
                        <a:pt x="1306116" y="71534"/>
                      </a:lnTo>
                      <a:cubicBezTo>
                        <a:pt x="1306350" y="71384"/>
                        <a:pt x="1306669" y="71234"/>
                        <a:pt x="1307016" y="71103"/>
                      </a:cubicBezTo>
                      <a:lnTo>
                        <a:pt x="1309360" y="69969"/>
                      </a:lnTo>
                      <a:cubicBezTo>
                        <a:pt x="1309632" y="69237"/>
                        <a:pt x="1310035" y="68591"/>
                        <a:pt x="1310578" y="68047"/>
                      </a:cubicBezTo>
                      <a:cubicBezTo>
                        <a:pt x="1311844" y="66932"/>
                        <a:pt x="1311947" y="66838"/>
                        <a:pt x="1310653" y="65122"/>
                      </a:cubicBezTo>
                      <a:cubicBezTo>
                        <a:pt x="1310269" y="64616"/>
                        <a:pt x="1309594" y="63650"/>
                        <a:pt x="1309472" y="63407"/>
                      </a:cubicBezTo>
                      <a:cubicBezTo>
                        <a:pt x="1309247" y="62994"/>
                        <a:pt x="1309078" y="62526"/>
                        <a:pt x="1308975" y="62047"/>
                      </a:cubicBezTo>
                      <a:close/>
                      <a:moveTo>
                        <a:pt x="690281" y="60069"/>
                      </a:moveTo>
                      <a:cubicBezTo>
                        <a:pt x="690440" y="60276"/>
                        <a:pt x="690590" y="60482"/>
                        <a:pt x="690740" y="60688"/>
                      </a:cubicBezTo>
                      <a:cubicBezTo>
                        <a:pt x="690871" y="60472"/>
                        <a:pt x="691012" y="60276"/>
                        <a:pt x="691162" y="60088"/>
                      </a:cubicBezTo>
                      <a:cubicBezTo>
                        <a:pt x="690871" y="60097"/>
                        <a:pt x="690581" y="60088"/>
                        <a:pt x="690281" y="60069"/>
                      </a:cubicBezTo>
                      <a:close/>
                      <a:moveTo>
                        <a:pt x="550240" y="58522"/>
                      </a:moveTo>
                      <a:cubicBezTo>
                        <a:pt x="548993" y="58672"/>
                        <a:pt x="547746" y="58691"/>
                        <a:pt x="546612" y="58719"/>
                      </a:cubicBezTo>
                      <a:cubicBezTo>
                        <a:pt x="544503" y="58757"/>
                        <a:pt x="542506" y="58794"/>
                        <a:pt x="540678" y="59394"/>
                      </a:cubicBezTo>
                      <a:cubicBezTo>
                        <a:pt x="540706" y="59413"/>
                        <a:pt x="540734" y="59441"/>
                        <a:pt x="540762" y="59460"/>
                      </a:cubicBezTo>
                      <a:cubicBezTo>
                        <a:pt x="540762" y="59460"/>
                        <a:pt x="543106" y="61109"/>
                        <a:pt x="543837" y="61616"/>
                      </a:cubicBezTo>
                      <a:lnTo>
                        <a:pt x="543837" y="61606"/>
                      </a:lnTo>
                      <a:cubicBezTo>
                        <a:pt x="545656" y="62872"/>
                        <a:pt x="546462" y="65131"/>
                        <a:pt x="545928" y="67231"/>
                      </a:cubicBezTo>
                      <a:cubicBezTo>
                        <a:pt x="546696" y="66500"/>
                        <a:pt x="547643" y="66003"/>
                        <a:pt x="548655" y="65806"/>
                      </a:cubicBezTo>
                      <a:close/>
                      <a:moveTo>
                        <a:pt x="1770831" y="57764"/>
                      </a:moveTo>
                      <a:cubicBezTo>
                        <a:pt x="1770709" y="57764"/>
                        <a:pt x="1770616" y="57773"/>
                        <a:pt x="1770522" y="57792"/>
                      </a:cubicBezTo>
                      <a:cubicBezTo>
                        <a:pt x="1767841" y="58598"/>
                        <a:pt x="1765104" y="58598"/>
                        <a:pt x="1762451" y="58598"/>
                      </a:cubicBezTo>
                      <a:cubicBezTo>
                        <a:pt x="1760117" y="58598"/>
                        <a:pt x="1757707" y="58598"/>
                        <a:pt x="1755561" y="59310"/>
                      </a:cubicBezTo>
                      <a:lnTo>
                        <a:pt x="1755374" y="59489"/>
                      </a:lnTo>
                      <a:lnTo>
                        <a:pt x="1755373" y="59488"/>
                      </a:lnTo>
                      <a:lnTo>
                        <a:pt x="1755364" y="59498"/>
                      </a:lnTo>
                      <a:lnTo>
                        <a:pt x="1755374" y="59489"/>
                      </a:lnTo>
                      <a:lnTo>
                        <a:pt x="1755514" y="59788"/>
                      </a:lnTo>
                      <a:cubicBezTo>
                        <a:pt x="1758673" y="62526"/>
                        <a:pt x="1763707" y="64429"/>
                        <a:pt x="1767757" y="64429"/>
                      </a:cubicBezTo>
                      <a:cubicBezTo>
                        <a:pt x="1769041" y="64429"/>
                        <a:pt x="1770175" y="64241"/>
                        <a:pt x="1771112" y="63857"/>
                      </a:cubicBezTo>
                      <a:cubicBezTo>
                        <a:pt x="1772397" y="63323"/>
                        <a:pt x="1773869" y="62329"/>
                        <a:pt x="1773559" y="60660"/>
                      </a:cubicBezTo>
                      <a:cubicBezTo>
                        <a:pt x="1773240" y="58888"/>
                        <a:pt x="1771731" y="57764"/>
                        <a:pt x="1770831" y="57764"/>
                      </a:cubicBezTo>
                      <a:close/>
                      <a:moveTo>
                        <a:pt x="1719001" y="57407"/>
                      </a:moveTo>
                      <a:lnTo>
                        <a:pt x="1716179" y="58748"/>
                      </a:lnTo>
                      <a:cubicBezTo>
                        <a:pt x="1716170" y="58766"/>
                        <a:pt x="1716151" y="58804"/>
                        <a:pt x="1716151" y="58804"/>
                      </a:cubicBezTo>
                      <a:lnTo>
                        <a:pt x="1715973" y="59132"/>
                      </a:lnTo>
                      <a:cubicBezTo>
                        <a:pt x="1715673" y="59695"/>
                        <a:pt x="1715364" y="60285"/>
                        <a:pt x="1715083" y="60763"/>
                      </a:cubicBezTo>
                      <a:cubicBezTo>
                        <a:pt x="1714145" y="62385"/>
                        <a:pt x="1712402" y="63398"/>
                        <a:pt x="1710527" y="63398"/>
                      </a:cubicBezTo>
                      <a:cubicBezTo>
                        <a:pt x="1709627" y="63398"/>
                        <a:pt x="1708774" y="63182"/>
                        <a:pt x="1708005" y="62751"/>
                      </a:cubicBezTo>
                      <a:cubicBezTo>
                        <a:pt x="1707968" y="62732"/>
                        <a:pt x="1707893" y="62685"/>
                        <a:pt x="1707893" y="62685"/>
                      </a:cubicBezTo>
                      <a:lnTo>
                        <a:pt x="1700075" y="66407"/>
                      </a:lnTo>
                      <a:cubicBezTo>
                        <a:pt x="1700122" y="67241"/>
                        <a:pt x="1700337" y="67934"/>
                        <a:pt x="1700759" y="68619"/>
                      </a:cubicBezTo>
                      <a:lnTo>
                        <a:pt x="1700731" y="68638"/>
                      </a:lnTo>
                      <a:cubicBezTo>
                        <a:pt x="1701659" y="70147"/>
                        <a:pt x="1701743" y="71994"/>
                        <a:pt x="1701021" y="73559"/>
                      </a:cubicBezTo>
                      <a:cubicBezTo>
                        <a:pt x="1702643" y="73765"/>
                        <a:pt x="1704115" y="74759"/>
                        <a:pt x="1704949" y="76240"/>
                      </a:cubicBezTo>
                      <a:cubicBezTo>
                        <a:pt x="1706215" y="78453"/>
                        <a:pt x="1707415" y="79877"/>
                        <a:pt x="1708858" y="80862"/>
                      </a:cubicBezTo>
                      <a:cubicBezTo>
                        <a:pt x="1709946" y="81602"/>
                        <a:pt x="1711249" y="82146"/>
                        <a:pt x="1712627" y="82718"/>
                      </a:cubicBezTo>
                      <a:cubicBezTo>
                        <a:pt x="1713845" y="83205"/>
                        <a:pt x="1715139" y="83740"/>
                        <a:pt x="1716386" y="84461"/>
                      </a:cubicBezTo>
                      <a:cubicBezTo>
                        <a:pt x="1717145" y="84902"/>
                        <a:pt x="1717923" y="85108"/>
                        <a:pt x="1718767" y="85108"/>
                      </a:cubicBezTo>
                      <a:cubicBezTo>
                        <a:pt x="1721316" y="85108"/>
                        <a:pt x="1723651" y="83233"/>
                        <a:pt x="1725169" y="81668"/>
                      </a:cubicBezTo>
                      <a:cubicBezTo>
                        <a:pt x="1725694" y="81152"/>
                        <a:pt x="1726125" y="80618"/>
                        <a:pt x="1726585" y="80056"/>
                      </a:cubicBezTo>
                      <a:lnTo>
                        <a:pt x="1726706" y="79906"/>
                      </a:lnTo>
                      <a:cubicBezTo>
                        <a:pt x="1728731" y="77431"/>
                        <a:pt x="1731019" y="74637"/>
                        <a:pt x="1735462" y="74637"/>
                      </a:cubicBezTo>
                      <a:cubicBezTo>
                        <a:pt x="1735875" y="74637"/>
                        <a:pt x="1736259" y="74656"/>
                        <a:pt x="1736634" y="74703"/>
                      </a:cubicBezTo>
                      <a:cubicBezTo>
                        <a:pt x="1736953" y="74506"/>
                        <a:pt x="1737749" y="73981"/>
                        <a:pt x="1738977" y="72537"/>
                      </a:cubicBezTo>
                      <a:cubicBezTo>
                        <a:pt x="1741087" y="70053"/>
                        <a:pt x="1741874" y="68056"/>
                        <a:pt x="1741846" y="67644"/>
                      </a:cubicBezTo>
                      <a:lnTo>
                        <a:pt x="1741686" y="66660"/>
                      </a:lnTo>
                      <a:cubicBezTo>
                        <a:pt x="1741171" y="63294"/>
                        <a:pt x="1740646" y="60669"/>
                        <a:pt x="1739024" y="59892"/>
                      </a:cubicBezTo>
                      <a:cubicBezTo>
                        <a:pt x="1737196" y="59010"/>
                        <a:pt x="1734909" y="58635"/>
                        <a:pt x="1732500" y="58232"/>
                      </a:cubicBezTo>
                      <a:cubicBezTo>
                        <a:pt x="1731187" y="58026"/>
                        <a:pt x="1730081" y="57839"/>
                        <a:pt x="1728994" y="57604"/>
                      </a:cubicBezTo>
                      <a:lnTo>
                        <a:pt x="1728909" y="57604"/>
                      </a:lnTo>
                      <a:cubicBezTo>
                        <a:pt x="1728656" y="57604"/>
                        <a:pt x="1728572" y="57651"/>
                        <a:pt x="1728572" y="57651"/>
                      </a:cubicBezTo>
                      <a:cubicBezTo>
                        <a:pt x="1727625" y="58635"/>
                        <a:pt x="1726257" y="59217"/>
                        <a:pt x="1724832" y="59217"/>
                      </a:cubicBezTo>
                      <a:cubicBezTo>
                        <a:pt x="1723735" y="59217"/>
                        <a:pt x="1722704" y="58888"/>
                        <a:pt x="1721823" y="58270"/>
                      </a:cubicBezTo>
                      <a:cubicBezTo>
                        <a:pt x="1721223" y="57848"/>
                        <a:pt x="1720154" y="57632"/>
                        <a:pt x="1719301" y="57463"/>
                      </a:cubicBezTo>
                      <a:cubicBezTo>
                        <a:pt x="1719179" y="57435"/>
                        <a:pt x="1719085" y="57417"/>
                        <a:pt x="1719001" y="57407"/>
                      </a:cubicBezTo>
                      <a:close/>
                      <a:moveTo>
                        <a:pt x="1309097" y="56067"/>
                      </a:moveTo>
                      <a:cubicBezTo>
                        <a:pt x="1311900" y="56067"/>
                        <a:pt x="1314253" y="58073"/>
                        <a:pt x="1314628" y="60745"/>
                      </a:cubicBezTo>
                      <a:cubicBezTo>
                        <a:pt x="1314703" y="60848"/>
                        <a:pt x="1314881" y="61101"/>
                        <a:pt x="1315265" y="61616"/>
                      </a:cubicBezTo>
                      <a:cubicBezTo>
                        <a:pt x="1315922" y="62479"/>
                        <a:pt x="1317440" y="64504"/>
                        <a:pt x="1317393" y="67006"/>
                      </a:cubicBezTo>
                      <a:cubicBezTo>
                        <a:pt x="1317393" y="67194"/>
                        <a:pt x="1317374" y="67372"/>
                        <a:pt x="1317356" y="67550"/>
                      </a:cubicBezTo>
                      <a:lnTo>
                        <a:pt x="1317337" y="67719"/>
                      </a:lnTo>
                      <a:cubicBezTo>
                        <a:pt x="1317309" y="67888"/>
                        <a:pt x="1317281" y="68056"/>
                        <a:pt x="1317243" y="68225"/>
                      </a:cubicBezTo>
                      <a:cubicBezTo>
                        <a:pt x="1317234" y="68281"/>
                        <a:pt x="1317215" y="68347"/>
                        <a:pt x="1317196" y="68403"/>
                      </a:cubicBezTo>
                      <a:cubicBezTo>
                        <a:pt x="1317121" y="68684"/>
                        <a:pt x="1317046" y="68891"/>
                        <a:pt x="1316962" y="69106"/>
                      </a:cubicBezTo>
                      <a:cubicBezTo>
                        <a:pt x="1316896" y="69275"/>
                        <a:pt x="1316821" y="69453"/>
                        <a:pt x="1316737" y="69622"/>
                      </a:cubicBezTo>
                      <a:cubicBezTo>
                        <a:pt x="1316700" y="69697"/>
                        <a:pt x="1316662" y="69772"/>
                        <a:pt x="1316615" y="69847"/>
                      </a:cubicBezTo>
                      <a:lnTo>
                        <a:pt x="1316568" y="69931"/>
                      </a:lnTo>
                      <a:cubicBezTo>
                        <a:pt x="1316475" y="70090"/>
                        <a:pt x="1316381" y="70241"/>
                        <a:pt x="1316278" y="70400"/>
                      </a:cubicBezTo>
                      <a:cubicBezTo>
                        <a:pt x="1316212" y="70503"/>
                        <a:pt x="1316137" y="70606"/>
                        <a:pt x="1316062" y="70700"/>
                      </a:cubicBezTo>
                      <a:cubicBezTo>
                        <a:pt x="1315940" y="70869"/>
                        <a:pt x="1315800" y="71037"/>
                        <a:pt x="1315650" y="71206"/>
                      </a:cubicBezTo>
                      <a:cubicBezTo>
                        <a:pt x="1315547" y="71328"/>
                        <a:pt x="1315490" y="71394"/>
                        <a:pt x="1315434" y="71450"/>
                      </a:cubicBezTo>
                      <a:cubicBezTo>
                        <a:pt x="1315246" y="71647"/>
                        <a:pt x="1315050" y="71844"/>
                        <a:pt x="1314834" y="72040"/>
                      </a:cubicBezTo>
                      <a:cubicBezTo>
                        <a:pt x="1314806" y="72153"/>
                        <a:pt x="1314759" y="72294"/>
                        <a:pt x="1314684" y="72490"/>
                      </a:cubicBezTo>
                      <a:lnTo>
                        <a:pt x="1314506" y="72968"/>
                      </a:lnTo>
                      <a:cubicBezTo>
                        <a:pt x="1314403" y="73222"/>
                        <a:pt x="1314290" y="73456"/>
                        <a:pt x="1314159" y="73672"/>
                      </a:cubicBezTo>
                      <a:cubicBezTo>
                        <a:pt x="1314122" y="73737"/>
                        <a:pt x="1314075" y="73812"/>
                        <a:pt x="1314028" y="73878"/>
                      </a:cubicBezTo>
                      <a:cubicBezTo>
                        <a:pt x="1313925" y="74037"/>
                        <a:pt x="1313831" y="74168"/>
                        <a:pt x="1313728" y="74300"/>
                      </a:cubicBezTo>
                      <a:cubicBezTo>
                        <a:pt x="1313653" y="74403"/>
                        <a:pt x="1313597" y="74468"/>
                        <a:pt x="1313540" y="74534"/>
                      </a:cubicBezTo>
                      <a:cubicBezTo>
                        <a:pt x="1313390" y="74703"/>
                        <a:pt x="1313231" y="74862"/>
                        <a:pt x="1313062" y="75012"/>
                      </a:cubicBezTo>
                      <a:cubicBezTo>
                        <a:pt x="1312125" y="75837"/>
                        <a:pt x="1310916" y="76362"/>
                        <a:pt x="1309556" y="76540"/>
                      </a:cubicBezTo>
                      <a:cubicBezTo>
                        <a:pt x="1309472" y="76549"/>
                        <a:pt x="1309397" y="76568"/>
                        <a:pt x="1309313" y="76568"/>
                      </a:cubicBezTo>
                      <a:cubicBezTo>
                        <a:pt x="1309144" y="77609"/>
                        <a:pt x="1308694" y="78649"/>
                        <a:pt x="1307982" y="79690"/>
                      </a:cubicBezTo>
                      <a:cubicBezTo>
                        <a:pt x="1309294" y="81977"/>
                        <a:pt x="1309566" y="84105"/>
                        <a:pt x="1308779" y="86017"/>
                      </a:cubicBezTo>
                      <a:cubicBezTo>
                        <a:pt x="1307841" y="88295"/>
                        <a:pt x="1305647" y="89711"/>
                        <a:pt x="1302254" y="90208"/>
                      </a:cubicBezTo>
                      <a:cubicBezTo>
                        <a:pt x="1300604" y="90461"/>
                        <a:pt x="1299039" y="90423"/>
                        <a:pt x="1297745" y="90076"/>
                      </a:cubicBezTo>
                      <a:cubicBezTo>
                        <a:pt x="1297773" y="90630"/>
                        <a:pt x="1297745" y="91192"/>
                        <a:pt x="1297670" y="91745"/>
                      </a:cubicBezTo>
                      <a:cubicBezTo>
                        <a:pt x="1299236" y="90939"/>
                        <a:pt x="1301082" y="90939"/>
                        <a:pt x="1302789" y="91829"/>
                      </a:cubicBezTo>
                      <a:cubicBezTo>
                        <a:pt x="1304007" y="92476"/>
                        <a:pt x="1304916" y="93348"/>
                        <a:pt x="1305488" y="94426"/>
                      </a:cubicBezTo>
                      <a:cubicBezTo>
                        <a:pt x="1306135" y="95654"/>
                        <a:pt x="1306210" y="97126"/>
                        <a:pt x="1305704" y="98588"/>
                      </a:cubicBezTo>
                      <a:cubicBezTo>
                        <a:pt x="1305141" y="100182"/>
                        <a:pt x="1303979" y="101513"/>
                        <a:pt x="1302591" y="102132"/>
                      </a:cubicBezTo>
                      <a:cubicBezTo>
                        <a:pt x="1301917" y="102431"/>
                        <a:pt x="1301185" y="102591"/>
                        <a:pt x="1300464" y="102591"/>
                      </a:cubicBezTo>
                      <a:cubicBezTo>
                        <a:pt x="1299498" y="102591"/>
                        <a:pt x="1298570" y="102338"/>
                        <a:pt x="1297698" y="101841"/>
                      </a:cubicBezTo>
                      <a:cubicBezTo>
                        <a:pt x="1295326" y="100463"/>
                        <a:pt x="1294614" y="98738"/>
                        <a:pt x="1294483" y="97388"/>
                      </a:cubicBezTo>
                      <a:cubicBezTo>
                        <a:pt x="1293761" y="98101"/>
                        <a:pt x="1292983" y="98738"/>
                        <a:pt x="1292186" y="99282"/>
                      </a:cubicBezTo>
                      <a:cubicBezTo>
                        <a:pt x="1291999" y="99413"/>
                        <a:pt x="1291802" y="99535"/>
                        <a:pt x="1291614" y="99657"/>
                      </a:cubicBezTo>
                      <a:cubicBezTo>
                        <a:pt x="1291361" y="99807"/>
                        <a:pt x="1291193" y="99910"/>
                        <a:pt x="1291015" y="100004"/>
                      </a:cubicBezTo>
                      <a:lnTo>
                        <a:pt x="1290921" y="100051"/>
                      </a:lnTo>
                      <a:cubicBezTo>
                        <a:pt x="1290752" y="100144"/>
                        <a:pt x="1290583" y="100229"/>
                        <a:pt x="1290405" y="100313"/>
                      </a:cubicBezTo>
                      <a:lnTo>
                        <a:pt x="1290311" y="100360"/>
                      </a:lnTo>
                      <a:cubicBezTo>
                        <a:pt x="1290133" y="100444"/>
                        <a:pt x="1289955" y="100519"/>
                        <a:pt x="1289777" y="100594"/>
                      </a:cubicBezTo>
                      <a:cubicBezTo>
                        <a:pt x="1289515" y="100697"/>
                        <a:pt x="1289327" y="100763"/>
                        <a:pt x="1289140" y="100819"/>
                      </a:cubicBezTo>
                      <a:cubicBezTo>
                        <a:pt x="1288877" y="100904"/>
                        <a:pt x="1288680" y="100950"/>
                        <a:pt x="1288483" y="100997"/>
                      </a:cubicBezTo>
                      <a:cubicBezTo>
                        <a:pt x="1288240" y="101053"/>
                        <a:pt x="1288034" y="101091"/>
                        <a:pt x="1287827" y="101129"/>
                      </a:cubicBezTo>
                      <a:lnTo>
                        <a:pt x="1287733" y="101129"/>
                      </a:lnTo>
                      <a:cubicBezTo>
                        <a:pt x="1287537" y="101157"/>
                        <a:pt x="1287265" y="101185"/>
                        <a:pt x="1286993" y="101185"/>
                      </a:cubicBezTo>
                      <a:cubicBezTo>
                        <a:pt x="1286974" y="101185"/>
                        <a:pt x="1286655" y="101185"/>
                        <a:pt x="1286580" y="101185"/>
                      </a:cubicBezTo>
                      <a:cubicBezTo>
                        <a:pt x="1284649" y="101025"/>
                        <a:pt x="1280150" y="99994"/>
                        <a:pt x="1279231" y="93723"/>
                      </a:cubicBezTo>
                      <a:cubicBezTo>
                        <a:pt x="1279203" y="93582"/>
                        <a:pt x="1279203" y="93451"/>
                        <a:pt x="1279203" y="93311"/>
                      </a:cubicBezTo>
                      <a:cubicBezTo>
                        <a:pt x="1279156" y="91501"/>
                        <a:pt x="1280244" y="90208"/>
                        <a:pt x="1280703" y="89655"/>
                      </a:cubicBezTo>
                      <a:cubicBezTo>
                        <a:pt x="1280750" y="89608"/>
                        <a:pt x="1280966" y="89373"/>
                        <a:pt x="1281331" y="89017"/>
                      </a:cubicBezTo>
                      <a:cubicBezTo>
                        <a:pt x="1278819" y="89486"/>
                        <a:pt x="1276110" y="88951"/>
                        <a:pt x="1273607" y="87442"/>
                      </a:cubicBezTo>
                      <a:cubicBezTo>
                        <a:pt x="1272979" y="87067"/>
                        <a:pt x="1272360" y="86627"/>
                        <a:pt x="1271769" y="86130"/>
                      </a:cubicBezTo>
                      <a:cubicBezTo>
                        <a:pt x="1271591" y="85989"/>
                        <a:pt x="1271423" y="85839"/>
                        <a:pt x="1271273" y="85680"/>
                      </a:cubicBezTo>
                      <a:cubicBezTo>
                        <a:pt x="1270963" y="85361"/>
                        <a:pt x="1270692" y="85024"/>
                        <a:pt x="1270466" y="84677"/>
                      </a:cubicBezTo>
                      <a:cubicBezTo>
                        <a:pt x="1270354" y="84499"/>
                        <a:pt x="1270251" y="84321"/>
                        <a:pt x="1270157" y="84133"/>
                      </a:cubicBezTo>
                      <a:cubicBezTo>
                        <a:pt x="1269791" y="83374"/>
                        <a:pt x="1269613" y="82577"/>
                        <a:pt x="1269642" y="81752"/>
                      </a:cubicBezTo>
                      <a:cubicBezTo>
                        <a:pt x="1269642" y="81621"/>
                        <a:pt x="1269660" y="81471"/>
                        <a:pt x="1269679" y="81321"/>
                      </a:cubicBezTo>
                      <a:cubicBezTo>
                        <a:pt x="1269707" y="81143"/>
                        <a:pt x="1269735" y="80983"/>
                        <a:pt x="1269773" y="80815"/>
                      </a:cubicBezTo>
                      <a:cubicBezTo>
                        <a:pt x="1269791" y="80730"/>
                        <a:pt x="1269810" y="80646"/>
                        <a:pt x="1269829" y="80571"/>
                      </a:cubicBezTo>
                      <a:lnTo>
                        <a:pt x="1269782" y="80543"/>
                      </a:lnTo>
                      <a:cubicBezTo>
                        <a:pt x="1269145" y="80027"/>
                        <a:pt x="1268676" y="79371"/>
                        <a:pt x="1268385" y="78593"/>
                      </a:cubicBezTo>
                      <a:cubicBezTo>
                        <a:pt x="1267776" y="77056"/>
                        <a:pt x="1268001" y="75387"/>
                        <a:pt x="1269070" y="73625"/>
                      </a:cubicBezTo>
                      <a:cubicBezTo>
                        <a:pt x="1269295" y="73250"/>
                        <a:pt x="1269707" y="72678"/>
                        <a:pt x="1270373" y="72134"/>
                      </a:cubicBezTo>
                      <a:cubicBezTo>
                        <a:pt x="1270616" y="71937"/>
                        <a:pt x="1270879" y="71759"/>
                        <a:pt x="1271151" y="71600"/>
                      </a:cubicBezTo>
                      <a:cubicBezTo>
                        <a:pt x="1271376" y="71468"/>
                        <a:pt x="1271582" y="71375"/>
                        <a:pt x="1271769" y="71290"/>
                      </a:cubicBezTo>
                      <a:cubicBezTo>
                        <a:pt x="1271779" y="70897"/>
                        <a:pt x="1271826" y="70512"/>
                        <a:pt x="1271919" y="70119"/>
                      </a:cubicBezTo>
                      <a:cubicBezTo>
                        <a:pt x="1271976" y="69875"/>
                        <a:pt x="1272041" y="69650"/>
                        <a:pt x="1272116" y="69444"/>
                      </a:cubicBezTo>
                      <a:cubicBezTo>
                        <a:pt x="1272191" y="69237"/>
                        <a:pt x="1272266" y="69050"/>
                        <a:pt x="1272341" y="68881"/>
                      </a:cubicBezTo>
                      <a:cubicBezTo>
                        <a:pt x="1272341" y="68881"/>
                        <a:pt x="1272332" y="68816"/>
                        <a:pt x="1272341" y="68722"/>
                      </a:cubicBezTo>
                      <a:lnTo>
                        <a:pt x="1272379" y="68319"/>
                      </a:lnTo>
                      <a:cubicBezTo>
                        <a:pt x="1272416" y="67925"/>
                        <a:pt x="1272482" y="67325"/>
                        <a:pt x="1272651" y="66659"/>
                      </a:cubicBezTo>
                      <a:lnTo>
                        <a:pt x="1272669" y="66585"/>
                      </a:lnTo>
                      <a:cubicBezTo>
                        <a:pt x="1272885" y="65750"/>
                        <a:pt x="1273204" y="65019"/>
                        <a:pt x="1273616" y="64400"/>
                      </a:cubicBezTo>
                      <a:cubicBezTo>
                        <a:pt x="1272941" y="62422"/>
                        <a:pt x="1273354" y="60454"/>
                        <a:pt x="1274732" y="59057"/>
                      </a:cubicBezTo>
                      <a:cubicBezTo>
                        <a:pt x="1275810" y="57951"/>
                        <a:pt x="1277516" y="57295"/>
                        <a:pt x="1279306" y="57295"/>
                      </a:cubicBezTo>
                      <a:cubicBezTo>
                        <a:pt x="1280347" y="57295"/>
                        <a:pt x="1281331" y="57539"/>
                        <a:pt x="1282156" y="57988"/>
                      </a:cubicBezTo>
                      <a:cubicBezTo>
                        <a:pt x="1282746" y="58307"/>
                        <a:pt x="1283253" y="58729"/>
                        <a:pt x="1283674" y="59235"/>
                      </a:cubicBezTo>
                      <a:cubicBezTo>
                        <a:pt x="1283843" y="59442"/>
                        <a:pt x="1284003" y="59676"/>
                        <a:pt x="1284143" y="59910"/>
                      </a:cubicBezTo>
                      <a:lnTo>
                        <a:pt x="1284190" y="60004"/>
                      </a:lnTo>
                      <a:cubicBezTo>
                        <a:pt x="1284303" y="60220"/>
                        <a:pt x="1284396" y="60407"/>
                        <a:pt x="1284481" y="60613"/>
                      </a:cubicBezTo>
                      <a:cubicBezTo>
                        <a:pt x="1284500" y="60679"/>
                        <a:pt x="1284528" y="60754"/>
                        <a:pt x="1284556" y="60829"/>
                      </a:cubicBezTo>
                      <a:cubicBezTo>
                        <a:pt x="1284621" y="61007"/>
                        <a:pt x="1284668" y="61194"/>
                        <a:pt x="1284715" y="61391"/>
                      </a:cubicBezTo>
                      <a:cubicBezTo>
                        <a:pt x="1284743" y="61504"/>
                        <a:pt x="1284762" y="61560"/>
                        <a:pt x="1284771" y="61616"/>
                      </a:cubicBezTo>
                      <a:cubicBezTo>
                        <a:pt x="1284818" y="61888"/>
                        <a:pt x="1284856" y="62151"/>
                        <a:pt x="1284865" y="62432"/>
                      </a:cubicBezTo>
                      <a:cubicBezTo>
                        <a:pt x="1284903" y="62929"/>
                        <a:pt x="1284865" y="63435"/>
                        <a:pt x="1284771" y="63922"/>
                      </a:cubicBezTo>
                      <a:cubicBezTo>
                        <a:pt x="1284696" y="64297"/>
                        <a:pt x="1284584" y="64653"/>
                        <a:pt x="1284443" y="65000"/>
                      </a:cubicBezTo>
                      <a:cubicBezTo>
                        <a:pt x="1284518" y="65141"/>
                        <a:pt x="1284593" y="65281"/>
                        <a:pt x="1284659" y="65422"/>
                      </a:cubicBezTo>
                      <a:cubicBezTo>
                        <a:pt x="1284940" y="66003"/>
                        <a:pt x="1285128" y="66538"/>
                        <a:pt x="1285259" y="66932"/>
                      </a:cubicBezTo>
                      <a:lnTo>
                        <a:pt x="1285315" y="67091"/>
                      </a:lnTo>
                      <a:cubicBezTo>
                        <a:pt x="1285381" y="67372"/>
                        <a:pt x="1285456" y="67597"/>
                        <a:pt x="1285549" y="67813"/>
                      </a:cubicBezTo>
                      <a:cubicBezTo>
                        <a:pt x="1285653" y="68047"/>
                        <a:pt x="1285746" y="68300"/>
                        <a:pt x="1285821" y="68581"/>
                      </a:cubicBezTo>
                      <a:cubicBezTo>
                        <a:pt x="1285999" y="68563"/>
                        <a:pt x="1286177" y="68553"/>
                        <a:pt x="1286355" y="68553"/>
                      </a:cubicBezTo>
                      <a:cubicBezTo>
                        <a:pt x="1287893" y="68553"/>
                        <a:pt x="1289327" y="69359"/>
                        <a:pt x="1290189" y="70700"/>
                      </a:cubicBezTo>
                      <a:cubicBezTo>
                        <a:pt x="1291080" y="72153"/>
                        <a:pt x="1291174" y="74075"/>
                        <a:pt x="1290424" y="75612"/>
                      </a:cubicBezTo>
                      <a:cubicBezTo>
                        <a:pt x="1290086" y="76315"/>
                        <a:pt x="1289937" y="77271"/>
                        <a:pt x="1289786" y="78274"/>
                      </a:cubicBezTo>
                      <a:cubicBezTo>
                        <a:pt x="1289740" y="78668"/>
                        <a:pt x="1289674" y="79062"/>
                        <a:pt x="1289599" y="79455"/>
                      </a:cubicBezTo>
                      <a:lnTo>
                        <a:pt x="1289618" y="79455"/>
                      </a:lnTo>
                      <a:lnTo>
                        <a:pt x="1289524" y="79821"/>
                      </a:lnTo>
                      <a:cubicBezTo>
                        <a:pt x="1289515" y="79840"/>
                        <a:pt x="1289515" y="79859"/>
                        <a:pt x="1289515" y="79877"/>
                      </a:cubicBezTo>
                      <a:cubicBezTo>
                        <a:pt x="1289477" y="80065"/>
                        <a:pt x="1289421" y="80252"/>
                        <a:pt x="1289374" y="80430"/>
                      </a:cubicBezTo>
                      <a:lnTo>
                        <a:pt x="1289280" y="80796"/>
                      </a:lnTo>
                      <a:cubicBezTo>
                        <a:pt x="1289149" y="81293"/>
                        <a:pt x="1289018" y="81714"/>
                        <a:pt x="1288868" y="82108"/>
                      </a:cubicBezTo>
                      <a:lnTo>
                        <a:pt x="1288830" y="82211"/>
                      </a:lnTo>
                      <a:cubicBezTo>
                        <a:pt x="1288624" y="82755"/>
                        <a:pt x="1288455" y="83130"/>
                        <a:pt x="1288287" y="83468"/>
                      </a:cubicBezTo>
                      <a:cubicBezTo>
                        <a:pt x="1288277" y="83496"/>
                        <a:pt x="1288259" y="83514"/>
                        <a:pt x="1288249" y="83542"/>
                      </a:cubicBezTo>
                      <a:cubicBezTo>
                        <a:pt x="1289261" y="83027"/>
                        <a:pt x="1290143" y="82774"/>
                        <a:pt x="1290893" y="82774"/>
                      </a:cubicBezTo>
                      <a:cubicBezTo>
                        <a:pt x="1291258" y="82774"/>
                        <a:pt x="1291708" y="82840"/>
                        <a:pt x="1292102" y="82952"/>
                      </a:cubicBezTo>
                      <a:cubicBezTo>
                        <a:pt x="1292027" y="82502"/>
                        <a:pt x="1291961" y="82015"/>
                        <a:pt x="1291905" y="81490"/>
                      </a:cubicBezTo>
                      <a:cubicBezTo>
                        <a:pt x="1291868" y="81040"/>
                        <a:pt x="1291868" y="80599"/>
                        <a:pt x="1291868" y="80074"/>
                      </a:cubicBezTo>
                      <a:lnTo>
                        <a:pt x="1291868" y="79605"/>
                      </a:lnTo>
                      <a:cubicBezTo>
                        <a:pt x="1291868" y="79258"/>
                        <a:pt x="1291896" y="78968"/>
                        <a:pt x="1291924" y="78677"/>
                      </a:cubicBezTo>
                      <a:cubicBezTo>
                        <a:pt x="1292027" y="77702"/>
                        <a:pt x="1292289" y="76587"/>
                        <a:pt x="1292599" y="75762"/>
                      </a:cubicBezTo>
                      <a:cubicBezTo>
                        <a:pt x="1292542" y="75603"/>
                        <a:pt x="1292467" y="75378"/>
                        <a:pt x="1292402" y="75209"/>
                      </a:cubicBezTo>
                      <a:cubicBezTo>
                        <a:pt x="1291868" y="73831"/>
                        <a:pt x="1290996" y="71581"/>
                        <a:pt x="1292271" y="69256"/>
                      </a:cubicBezTo>
                      <a:cubicBezTo>
                        <a:pt x="1293630" y="66810"/>
                        <a:pt x="1296358" y="66285"/>
                        <a:pt x="1297258" y="66116"/>
                      </a:cubicBezTo>
                      <a:cubicBezTo>
                        <a:pt x="1298354" y="65891"/>
                        <a:pt x="1299620" y="65975"/>
                        <a:pt x="1300689" y="66397"/>
                      </a:cubicBezTo>
                      <a:cubicBezTo>
                        <a:pt x="1300614" y="62207"/>
                        <a:pt x="1302732" y="58692"/>
                        <a:pt x="1306604" y="56667"/>
                      </a:cubicBezTo>
                      <a:cubicBezTo>
                        <a:pt x="1307335" y="56273"/>
                        <a:pt x="1308197" y="56067"/>
                        <a:pt x="1309097" y="56067"/>
                      </a:cubicBezTo>
                      <a:close/>
                      <a:moveTo>
                        <a:pt x="790669" y="54924"/>
                      </a:moveTo>
                      <a:cubicBezTo>
                        <a:pt x="788316" y="55655"/>
                        <a:pt x="785982" y="56142"/>
                        <a:pt x="783591" y="56414"/>
                      </a:cubicBezTo>
                      <a:cubicBezTo>
                        <a:pt x="783844" y="57033"/>
                        <a:pt x="783975" y="57661"/>
                        <a:pt x="783975" y="58336"/>
                      </a:cubicBezTo>
                      <a:cubicBezTo>
                        <a:pt x="783985" y="59807"/>
                        <a:pt x="783394" y="61139"/>
                        <a:pt x="782194" y="62367"/>
                      </a:cubicBezTo>
                      <a:cubicBezTo>
                        <a:pt x="782897" y="62460"/>
                        <a:pt x="783675" y="62592"/>
                        <a:pt x="784547" y="62779"/>
                      </a:cubicBezTo>
                      <a:cubicBezTo>
                        <a:pt x="785325" y="62929"/>
                        <a:pt x="785991" y="63220"/>
                        <a:pt x="786553" y="63492"/>
                      </a:cubicBezTo>
                      <a:cubicBezTo>
                        <a:pt x="787163" y="62854"/>
                        <a:pt x="787791" y="62339"/>
                        <a:pt x="788353" y="61879"/>
                      </a:cubicBezTo>
                      <a:cubicBezTo>
                        <a:pt x="789647" y="60820"/>
                        <a:pt x="789919" y="60501"/>
                        <a:pt x="789975" y="60173"/>
                      </a:cubicBezTo>
                      <a:lnTo>
                        <a:pt x="789984" y="60173"/>
                      </a:lnTo>
                      <a:cubicBezTo>
                        <a:pt x="789919" y="59620"/>
                        <a:pt x="789881" y="59011"/>
                        <a:pt x="789994" y="58317"/>
                      </a:cubicBezTo>
                      <a:cubicBezTo>
                        <a:pt x="790059" y="57820"/>
                        <a:pt x="790228" y="56452"/>
                        <a:pt x="790669" y="54924"/>
                      </a:cubicBezTo>
                      <a:close/>
                      <a:moveTo>
                        <a:pt x="590342" y="54679"/>
                      </a:moveTo>
                      <a:cubicBezTo>
                        <a:pt x="589874" y="54679"/>
                        <a:pt x="589405" y="54707"/>
                        <a:pt x="589105" y="54745"/>
                      </a:cubicBezTo>
                      <a:cubicBezTo>
                        <a:pt x="588908" y="54782"/>
                        <a:pt x="588683" y="54792"/>
                        <a:pt x="588477" y="54792"/>
                      </a:cubicBezTo>
                      <a:cubicBezTo>
                        <a:pt x="585880" y="54848"/>
                        <a:pt x="585037" y="55223"/>
                        <a:pt x="584784" y="55532"/>
                      </a:cubicBezTo>
                      <a:cubicBezTo>
                        <a:pt x="584559" y="55813"/>
                        <a:pt x="584259" y="56704"/>
                        <a:pt x="584802" y="59544"/>
                      </a:cubicBezTo>
                      <a:cubicBezTo>
                        <a:pt x="584868" y="59901"/>
                        <a:pt x="585027" y="60248"/>
                        <a:pt x="585327" y="60847"/>
                      </a:cubicBezTo>
                      <a:cubicBezTo>
                        <a:pt x="585814" y="61804"/>
                        <a:pt x="586480" y="63125"/>
                        <a:pt x="586358" y="64953"/>
                      </a:cubicBezTo>
                      <a:lnTo>
                        <a:pt x="586302" y="66200"/>
                      </a:lnTo>
                      <a:cubicBezTo>
                        <a:pt x="586218" y="67644"/>
                        <a:pt x="585533" y="69003"/>
                        <a:pt x="584428" y="69931"/>
                      </a:cubicBezTo>
                      <a:cubicBezTo>
                        <a:pt x="583302" y="70859"/>
                        <a:pt x="581840" y="71318"/>
                        <a:pt x="580415" y="71103"/>
                      </a:cubicBezTo>
                      <a:cubicBezTo>
                        <a:pt x="580115" y="71065"/>
                        <a:pt x="579778" y="71009"/>
                        <a:pt x="579468" y="70953"/>
                      </a:cubicBezTo>
                      <a:cubicBezTo>
                        <a:pt x="578784" y="70831"/>
                        <a:pt x="578456" y="70793"/>
                        <a:pt x="578175" y="70793"/>
                      </a:cubicBezTo>
                      <a:cubicBezTo>
                        <a:pt x="578119" y="70793"/>
                        <a:pt x="577950" y="70793"/>
                        <a:pt x="577903" y="70812"/>
                      </a:cubicBezTo>
                      <a:cubicBezTo>
                        <a:pt x="577903" y="70812"/>
                        <a:pt x="577828" y="70878"/>
                        <a:pt x="577715" y="71206"/>
                      </a:cubicBezTo>
                      <a:cubicBezTo>
                        <a:pt x="577172" y="72753"/>
                        <a:pt x="577584" y="72912"/>
                        <a:pt x="578278" y="73184"/>
                      </a:cubicBezTo>
                      <a:lnTo>
                        <a:pt x="578606" y="73296"/>
                      </a:lnTo>
                      <a:cubicBezTo>
                        <a:pt x="578821" y="73371"/>
                        <a:pt x="579028" y="73446"/>
                        <a:pt x="579243" y="73521"/>
                      </a:cubicBezTo>
                      <a:cubicBezTo>
                        <a:pt x="580153" y="73840"/>
                        <a:pt x="580734" y="74046"/>
                        <a:pt x="581334" y="74318"/>
                      </a:cubicBezTo>
                      <a:lnTo>
                        <a:pt x="589786" y="82921"/>
                      </a:lnTo>
                      <a:lnTo>
                        <a:pt x="587577" y="87958"/>
                      </a:lnTo>
                      <a:cubicBezTo>
                        <a:pt x="588608" y="88389"/>
                        <a:pt x="589471" y="89120"/>
                        <a:pt x="590024" y="90057"/>
                      </a:cubicBezTo>
                      <a:cubicBezTo>
                        <a:pt x="590061" y="90123"/>
                        <a:pt x="590136" y="90245"/>
                        <a:pt x="590473" y="90385"/>
                      </a:cubicBezTo>
                      <a:cubicBezTo>
                        <a:pt x="590699" y="90479"/>
                        <a:pt x="590905" y="90526"/>
                        <a:pt x="591092" y="90526"/>
                      </a:cubicBezTo>
                      <a:cubicBezTo>
                        <a:pt x="591542" y="90526"/>
                        <a:pt x="592077" y="90254"/>
                        <a:pt x="592620" y="89739"/>
                      </a:cubicBezTo>
                      <a:cubicBezTo>
                        <a:pt x="593783" y="88642"/>
                        <a:pt x="594505" y="87245"/>
                        <a:pt x="594870" y="85342"/>
                      </a:cubicBezTo>
                      <a:cubicBezTo>
                        <a:pt x="595339" y="82952"/>
                        <a:pt x="595911" y="79971"/>
                        <a:pt x="598226" y="77852"/>
                      </a:cubicBezTo>
                      <a:cubicBezTo>
                        <a:pt x="599557" y="76624"/>
                        <a:pt x="601545" y="76090"/>
                        <a:pt x="603241" y="76493"/>
                      </a:cubicBezTo>
                      <a:cubicBezTo>
                        <a:pt x="602163" y="75546"/>
                        <a:pt x="601488" y="74168"/>
                        <a:pt x="601451" y="72678"/>
                      </a:cubicBezTo>
                      <a:cubicBezTo>
                        <a:pt x="601423" y="72012"/>
                        <a:pt x="601113" y="71300"/>
                        <a:pt x="600495" y="70503"/>
                      </a:cubicBezTo>
                      <a:cubicBezTo>
                        <a:pt x="600139" y="70043"/>
                        <a:pt x="599876" y="69547"/>
                        <a:pt x="599698" y="69031"/>
                      </a:cubicBezTo>
                      <a:cubicBezTo>
                        <a:pt x="599314" y="67934"/>
                        <a:pt x="599304" y="66866"/>
                        <a:pt x="599332" y="65478"/>
                      </a:cubicBezTo>
                      <a:cubicBezTo>
                        <a:pt x="599351" y="64381"/>
                        <a:pt x="599370" y="63003"/>
                        <a:pt x="599041" y="62675"/>
                      </a:cubicBezTo>
                      <a:cubicBezTo>
                        <a:pt x="598901" y="62535"/>
                        <a:pt x="598601" y="62432"/>
                        <a:pt x="598151" y="62385"/>
                      </a:cubicBezTo>
                      <a:cubicBezTo>
                        <a:pt x="595564" y="62104"/>
                        <a:pt x="593595" y="60013"/>
                        <a:pt x="593464" y="57416"/>
                      </a:cubicBezTo>
                      <a:cubicBezTo>
                        <a:pt x="593417" y="56414"/>
                        <a:pt x="593192" y="55692"/>
                        <a:pt x="592817" y="55317"/>
                      </a:cubicBezTo>
                      <a:cubicBezTo>
                        <a:pt x="592649" y="55157"/>
                        <a:pt x="592170" y="54679"/>
                        <a:pt x="590342" y="54679"/>
                      </a:cubicBezTo>
                      <a:close/>
                      <a:moveTo>
                        <a:pt x="692634" y="53873"/>
                      </a:moveTo>
                      <a:lnTo>
                        <a:pt x="692643" y="53873"/>
                      </a:lnTo>
                      <a:cubicBezTo>
                        <a:pt x="694996" y="53001"/>
                        <a:pt x="697668" y="53976"/>
                        <a:pt x="698933" y="56048"/>
                      </a:cubicBezTo>
                      <a:cubicBezTo>
                        <a:pt x="700302" y="58260"/>
                        <a:pt x="699815" y="61175"/>
                        <a:pt x="697808" y="62835"/>
                      </a:cubicBezTo>
                      <a:cubicBezTo>
                        <a:pt x="697162" y="63360"/>
                        <a:pt x="696412" y="63744"/>
                        <a:pt x="695643" y="63932"/>
                      </a:cubicBezTo>
                      <a:cubicBezTo>
                        <a:pt x="694790" y="65572"/>
                        <a:pt x="693093" y="66753"/>
                        <a:pt x="691331" y="66903"/>
                      </a:cubicBezTo>
                      <a:cubicBezTo>
                        <a:pt x="691162" y="66913"/>
                        <a:pt x="690993" y="66922"/>
                        <a:pt x="690824" y="66922"/>
                      </a:cubicBezTo>
                      <a:cubicBezTo>
                        <a:pt x="688978" y="66922"/>
                        <a:pt x="687328" y="66088"/>
                        <a:pt x="686419" y="64682"/>
                      </a:cubicBezTo>
                      <a:cubicBezTo>
                        <a:pt x="685987" y="64035"/>
                        <a:pt x="685500" y="63388"/>
                        <a:pt x="684947" y="62760"/>
                      </a:cubicBezTo>
                      <a:cubicBezTo>
                        <a:pt x="683484" y="61082"/>
                        <a:pt x="683241" y="58635"/>
                        <a:pt x="684347" y="56685"/>
                      </a:cubicBezTo>
                      <a:cubicBezTo>
                        <a:pt x="685285" y="55064"/>
                        <a:pt x="687028" y="54051"/>
                        <a:pt x="688903" y="54051"/>
                      </a:cubicBezTo>
                      <a:cubicBezTo>
                        <a:pt x="689240" y="54051"/>
                        <a:pt x="689578" y="54079"/>
                        <a:pt x="689897" y="54145"/>
                      </a:cubicBezTo>
                      <a:cubicBezTo>
                        <a:pt x="690562" y="54286"/>
                        <a:pt x="691228" y="54295"/>
                        <a:pt x="691903" y="54117"/>
                      </a:cubicBezTo>
                      <a:cubicBezTo>
                        <a:pt x="691968" y="54098"/>
                        <a:pt x="692062" y="54079"/>
                        <a:pt x="692146" y="54061"/>
                      </a:cubicBezTo>
                      <a:cubicBezTo>
                        <a:pt x="692306" y="53995"/>
                        <a:pt x="692465" y="53929"/>
                        <a:pt x="692634" y="53873"/>
                      </a:cubicBezTo>
                      <a:close/>
                      <a:moveTo>
                        <a:pt x="676969" y="53048"/>
                      </a:moveTo>
                      <a:lnTo>
                        <a:pt x="676969" y="53057"/>
                      </a:lnTo>
                      <a:cubicBezTo>
                        <a:pt x="677091" y="53498"/>
                        <a:pt x="677157" y="53967"/>
                        <a:pt x="677166" y="54454"/>
                      </a:cubicBezTo>
                      <a:cubicBezTo>
                        <a:pt x="677588" y="54267"/>
                        <a:pt x="678010" y="54117"/>
                        <a:pt x="678441" y="54004"/>
                      </a:cubicBezTo>
                      <a:cubicBezTo>
                        <a:pt x="678357" y="53836"/>
                        <a:pt x="678282" y="53648"/>
                        <a:pt x="678216" y="53461"/>
                      </a:cubicBezTo>
                      <a:cubicBezTo>
                        <a:pt x="678188" y="53395"/>
                        <a:pt x="678160" y="53320"/>
                        <a:pt x="678141" y="53245"/>
                      </a:cubicBezTo>
                      <a:cubicBezTo>
                        <a:pt x="677747" y="53208"/>
                        <a:pt x="677354" y="53142"/>
                        <a:pt x="676969" y="53048"/>
                      </a:cubicBezTo>
                      <a:close/>
                      <a:moveTo>
                        <a:pt x="1376723" y="52824"/>
                      </a:moveTo>
                      <a:cubicBezTo>
                        <a:pt x="1377098" y="52824"/>
                        <a:pt x="1377416" y="52852"/>
                        <a:pt x="1377735" y="52918"/>
                      </a:cubicBezTo>
                      <a:cubicBezTo>
                        <a:pt x="1381166" y="53480"/>
                        <a:pt x="1383303" y="56152"/>
                        <a:pt x="1382797" y="59282"/>
                      </a:cubicBezTo>
                      <a:cubicBezTo>
                        <a:pt x="1382488" y="61176"/>
                        <a:pt x="1381241" y="62657"/>
                        <a:pt x="1379376" y="63341"/>
                      </a:cubicBezTo>
                      <a:cubicBezTo>
                        <a:pt x="1378672" y="63595"/>
                        <a:pt x="1377847" y="63726"/>
                        <a:pt x="1376948" y="63726"/>
                      </a:cubicBezTo>
                      <a:cubicBezTo>
                        <a:pt x="1376216" y="63726"/>
                        <a:pt x="1374782" y="63632"/>
                        <a:pt x="1373488" y="63004"/>
                      </a:cubicBezTo>
                      <a:lnTo>
                        <a:pt x="1373498" y="63004"/>
                      </a:lnTo>
                      <a:cubicBezTo>
                        <a:pt x="1371829" y="62198"/>
                        <a:pt x="1370207" y="60183"/>
                        <a:pt x="1371107" y="57145"/>
                      </a:cubicBezTo>
                      <a:cubicBezTo>
                        <a:pt x="1371867" y="54521"/>
                        <a:pt x="1374070" y="52824"/>
                        <a:pt x="1376723" y="52824"/>
                      </a:cubicBezTo>
                      <a:close/>
                      <a:moveTo>
                        <a:pt x="552630" y="52017"/>
                      </a:moveTo>
                      <a:cubicBezTo>
                        <a:pt x="553099" y="51951"/>
                        <a:pt x="553521" y="51970"/>
                        <a:pt x="553914" y="52035"/>
                      </a:cubicBezTo>
                      <a:cubicBezTo>
                        <a:pt x="553971" y="52045"/>
                        <a:pt x="554036" y="52054"/>
                        <a:pt x="554092" y="52063"/>
                      </a:cubicBezTo>
                      <a:cubicBezTo>
                        <a:pt x="554308" y="52110"/>
                        <a:pt x="554533" y="52167"/>
                        <a:pt x="554749" y="52232"/>
                      </a:cubicBezTo>
                      <a:cubicBezTo>
                        <a:pt x="555011" y="52326"/>
                        <a:pt x="555199" y="52401"/>
                        <a:pt x="555368" y="52476"/>
                      </a:cubicBezTo>
                      <a:lnTo>
                        <a:pt x="555527" y="52551"/>
                      </a:lnTo>
                      <a:cubicBezTo>
                        <a:pt x="555705" y="52635"/>
                        <a:pt x="555874" y="52720"/>
                        <a:pt x="556033" y="52813"/>
                      </a:cubicBezTo>
                      <a:lnTo>
                        <a:pt x="556192" y="52907"/>
                      </a:lnTo>
                      <a:cubicBezTo>
                        <a:pt x="556314" y="52982"/>
                        <a:pt x="556398" y="53038"/>
                        <a:pt x="556483" y="53095"/>
                      </a:cubicBezTo>
                      <a:cubicBezTo>
                        <a:pt x="557083" y="53498"/>
                        <a:pt x="557514" y="53882"/>
                        <a:pt x="557664" y="54032"/>
                      </a:cubicBezTo>
                      <a:cubicBezTo>
                        <a:pt x="560561" y="56844"/>
                        <a:pt x="560148" y="65581"/>
                        <a:pt x="557664" y="68356"/>
                      </a:cubicBezTo>
                      <a:cubicBezTo>
                        <a:pt x="555958" y="70249"/>
                        <a:pt x="553980" y="71346"/>
                        <a:pt x="551786" y="71599"/>
                      </a:cubicBezTo>
                      <a:cubicBezTo>
                        <a:pt x="551140" y="71674"/>
                        <a:pt x="550708" y="71674"/>
                        <a:pt x="550230" y="71637"/>
                      </a:cubicBezTo>
                      <a:cubicBezTo>
                        <a:pt x="550249" y="71740"/>
                        <a:pt x="550258" y="71843"/>
                        <a:pt x="550258" y="71946"/>
                      </a:cubicBezTo>
                      <a:cubicBezTo>
                        <a:pt x="550277" y="72321"/>
                        <a:pt x="550258" y="72705"/>
                        <a:pt x="550202" y="73071"/>
                      </a:cubicBezTo>
                      <a:cubicBezTo>
                        <a:pt x="550080" y="73821"/>
                        <a:pt x="549809" y="74533"/>
                        <a:pt x="549396" y="75171"/>
                      </a:cubicBezTo>
                      <a:cubicBezTo>
                        <a:pt x="549274" y="75367"/>
                        <a:pt x="549134" y="75545"/>
                        <a:pt x="548984" y="75724"/>
                      </a:cubicBezTo>
                      <a:lnTo>
                        <a:pt x="548890" y="75836"/>
                      </a:lnTo>
                      <a:cubicBezTo>
                        <a:pt x="548740" y="76005"/>
                        <a:pt x="548627" y="76117"/>
                        <a:pt x="548506" y="76230"/>
                      </a:cubicBezTo>
                      <a:lnTo>
                        <a:pt x="548337" y="76389"/>
                      </a:lnTo>
                      <a:cubicBezTo>
                        <a:pt x="548206" y="76502"/>
                        <a:pt x="548074" y="76605"/>
                        <a:pt x="547943" y="76698"/>
                      </a:cubicBezTo>
                      <a:lnTo>
                        <a:pt x="547774" y="76820"/>
                      </a:lnTo>
                      <a:cubicBezTo>
                        <a:pt x="547062" y="77298"/>
                        <a:pt x="546265" y="77617"/>
                        <a:pt x="545412" y="77767"/>
                      </a:cubicBezTo>
                      <a:cubicBezTo>
                        <a:pt x="544943" y="77852"/>
                        <a:pt x="544765" y="77880"/>
                        <a:pt x="544034" y="79511"/>
                      </a:cubicBezTo>
                      <a:cubicBezTo>
                        <a:pt x="541072" y="86119"/>
                        <a:pt x="536657" y="87507"/>
                        <a:pt x="533479" y="87507"/>
                      </a:cubicBezTo>
                      <a:cubicBezTo>
                        <a:pt x="531894" y="87507"/>
                        <a:pt x="530245" y="87151"/>
                        <a:pt x="528567" y="86457"/>
                      </a:cubicBezTo>
                      <a:cubicBezTo>
                        <a:pt x="523430" y="84329"/>
                        <a:pt x="521020" y="79736"/>
                        <a:pt x="521911" y="73821"/>
                      </a:cubicBezTo>
                      <a:lnTo>
                        <a:pt x="521883" y="73830"/>
                      </a:lnTo>
                      <a:cubicBezTo>
                        <a:pt x="521151" y="73455"/>
                        <a:pt x="520486" y="72940"/>
                        <a:pt x="519914" y="72293"/>
                      </a:cubicBezTo>
                      <a:cubicBezTo>
                        <a:pt x="517721" y="69762"/>
                        <a:pt x="517524" y="66481"/>
                        <a:pt x="519389" y="63519"/>
                      </a:cubicBezTo>
                      <a:cubicBezTo>
                        <a:pt x="520580" y="61681"/>
                        <a:pt x="522436" y="60631"/>
                        <a:pt x="524489" y="60631"/>
                      </a:cubicBezTo>
                      <a:cubicBezTo>
                        <a:pt x="525164" y="60631"/>
                        <a:pt x="525867" y="60744"/>
                        <a:pt x="526514" y="60969"/>
                      </a:cubicBezTo>
                      <a:cubicBezTo>
                        <a:pt x="528445" y="61634"/>
                        <a:pt x="529701" y="62966"/>
                        <a:pt x="530245" y="64925"/>
                      </a:cubicBezTo>
                      <a:cubicBezTo>
                        <a:pt x="531520" y="64606"/>
                        <a:pt x="532888" y="64456"/>
                        <a:pt x="534247" y="64456"/>
                      </a:cubicBezTo>
                      <a:cubicBezTo>
                        <a:pt x="535607" y="64456"/>
                        <a:pt x="536928" y="64597"/>
                        <a:pt x="538213" y="64812"/>
                      </a:cubicBezTo>
                      <a:cubicBezTo>
                        <a:pt x="537725" y="64475"/>
                        <a:pt x="537369" y="64222"/>
                        <a:pt x="537369" y="64222"/>
                      </a:cubicBezTo>
                      <a:cubicBezTo>
                        <a:pt x="535429" y="62844"/>
                        <a:pt x="534407" y="60650"/>
                        <a:pt x="534697" y="58503"/>
                      </a:cubicBezTo>
                      <a:cubicBezTo>
                        <a:pt x="534969" y="56441"/>
                        <a:pt x="536375" y="54754"/>
                        <a:pt x="538456" y="53985"/>
                      </a:cubicBezTo>
                      <a:cubicBezTo>
                        <a:pt x="541287" y="52973"/>
                        <a:pt x="544128" y="52926"/>
                        <a:pt x="546415" y="52888"/>
                      </a:cubicBezTo>
                      <a:cubicBezTo>
                        <a:pt x="548346" y="52851"/>
                        <a:pt x="550174" y="52813"/>
                        <a:pt x="551571" y="52270"/>
                      </a:cubicBezTo>
                      <a:cubicBezTo>
                        <a:pt x="551833" y="52176"/>
                        <a:pt x="552152" y="52091"/>
                        <a:pt x="552499" y="52035"/>
                      </a:cubicBezTo>
                      <a:close/>
                      <a:moveTo>
                        <a:pt x="1770831" y="51933"/>
                      </a:moveTo>
                      <a:cubicBezTo>
                        <a:pt x="1774787" y="51933"/>
                        <a:pt x="1778509" y="55308"/>
                        <a:pt x="1779305" y="59610"/>
                      </a:cubicBezTo>
                      <a:cubicBezTo>
                        <a:pt x="1780065" y="63707"/>
                        <a:pt x="1777777" y="67400"/>
                        <a:pt x="1773344" y="69256"/>
                      </a:cubicBezTo>
                      <a:cubicBezTo>
                        <a:pt x="1771713" y="69931"/>
                        <a:pt x="1769837" y="70269"/>
                        <a:pt x="1767757" y="70269"/>
                      </a:cubicBezTo>
                      <a:cubicBezTo>
                        <a:pt x="1762320" y="70269"/>
                        <a:pt x="1755870" y="67831"/>
                        <a:pt x="1751690" y="64213"/>
                      </a:cubicBezTo>
                      <a:lnTo>
                        <a:pt x="1751690" y="64204"/>
                      </a:lnTo>
                      <a:cubicBezTo>
                        <a:pt x="1750002" y="62741"/>
                        <a:pt x="1749224" y="60501"/>
                        <a:pt x="1749646" y="58345"/>
                      </a:cubicBezTo>
                      <a:cubicBezTo>
                        <a:pt x="1750077" y="56189"/>
                        <a:pt x="1751605" y="54473"/>
                        <a:pt x="1753724" y="53761"/>
                      </a:cubicBezTo>
                      <a:cubicBezTo>
                        <a:pt x="1756761" y="52758"/>
                        <a:pt x="1759789" y="52758"/>
                        <a:pt x="1762451" y="52758"/>
                      </a:cubicBezTo>
                      <a:cubicBezTo>
                        <a:pt x="1764785" y="52758"/>
                        <a:pt x="1766997" y="52758"/>
                        <a:pt x="1768825" y="52223"/>
                      </a:cubicBezTo>
                      <a:cubicBezTo>
                        <a:pt x="1769444" y="52036"/>
                        <a:pt x="1770119" y="51933"/>
                        <a:pt x="1770831" y="51933"/>
                      </a:cubicBezTo>
                      <a:close/>
                      <a:moveTo>
                        <a:pt x="1718260" y="51483"/>
                      </a:moveTo>
                      <a:cubicBezTo>
                        <a:pt x="1718579" y="51483"/>
                        <a:pt x="1718917" y="51501"/>
                        <a:pt x="1719264" y="51539"/>
                      </a:cubicBezTo>
                      <a:cubicBezTo>
                        <a:pt x="1719601" y="51577"/>
                        <a:pt x="1719957" y="51633"/>
                        <a:pt x="1720313" y="51708"/>
                      </a:cubicBezTo>
                      <a:cubicBezTo>
                        <a:pt x="1720651" y="51783"/>
                        <a:pt x="1720998" y="51848"/>
                        <a:pt x="1721363" y="51933"/>
                      </a:cubicBezTo>
                      <a:cubicBezTo>
                        <a:pt x="1722066" y="52092"/>
                        <a:pt x="1722657" y="52270"/>
                        <a:pt x="1723210" y="52476"/>
                      </a:cubicBezTo>
                      <a:cubicBezTo>
                        <a:pt x="1723773" y="52692"/>
                        <a:pt x="1724279" y="52936"/>
                        <a:pt x="1724747" y="53217"/>
                      </a:cubicBezTo>
                      <a:cubicBezTo>
                        <a:pt x="1724860" y="53123"/>
                        <a:pt x="1724982" y="53020"/>
                        <a:pt x="1725113" y="52926"/>
                      </a:cubicBezTo>
                      <a:lnTo>
                        <a:pt x="1725225" y="52842"/>
                      </a:lnTo>
                      <a:cubicBezTo>
                        <a:pt x="1725460" y="52673"/>
                        <a:pt x="1725732" y="52523"/>
                        <a:pt x="1726013" y="52383"/>
                      </a:cubicBezTo>
                      <a:lnTo>
                        <a:pt x="1726163" y="52308"/>
                      </a:lnTo>
                      <a:cubicBezTo>
                        <a:pt x="1726453" y="52167"/>
                        <a:pt x="1726744" y="52064"/>
                        <a:pt x="1727035" y="51980"/>
                      </a:cubicBezTo>
                      <a:lnTo>
                        <a:pt x="1727147" y="51951"/>
                      </a:lnTo>
                      <a:cubicBezTo>
                        <a:pt x="1727494" y="51858"/>
                        <a:pt x="1727822" y="51792"/>
                        <a:pt x="1728132" y="51764"/>
                      </a:cubicBezTo>
                      <a:cubicBezTo>
                        <a:pt x="1728797" y="51698"/>
                        <a:pt x="1729472" y="51736"/>
                        <a:pt x="1730137" y="51877"/>
                      </a:cubicBezTo>
                      <a:cubicBezTo>
                        <a:pt x="1731038" y="52064"/>
                        <a:pt x="1732050" y="52242"/>
                        <a:pt x="1733250" y="52420"/>
                      </a:cubicBezTo>
                      <a:cubicBezTo>
                        <a:pt x="1736081" y="52889"/>
                        <a:pt x="1738921" y="53348"/>
                        <a:pt x="1741518" y="54604"/>
                      </a:cubicBezTo>
                      <a:cubicBezTo>
                        <a:pt x="1746064" y="56779"/>
                        <a:pt x="1746842" y="61926"/>
                        <a:pt x="1747414" y="65675"/>
                      </a:cubicBezTo>
                      <a:lnTo>
                        <a:pt x="1747592" y="66772"/>
                      </a:lnTo>
                      <a:cubicBezTo>
                        <a:pt x="1748117" y="70119"/>
                        <a:pt x="1745192" y="74178"/>
                        <a:pt x="1743392" y="76297"/>
                      </a:cubicBezTo>
                      <a:cubicBezTo>
                        <a:pt x="1739802" y="80515"/>
                        <a:pt x="1737440" y="80515"/>
                        <a:pt x="1736662" y="80515"/>
                      </a:cubicBezTo>
                      <a:cubicBezTo>
                        <a:pt x="1736521" y="80515"/>
                        <a:pt x="1736259" y="80496"/>
                        <a:pt x="1736099" y="80496"/>
                      </a:cubicBezTo>
                      <a:cubicBezTo>
                        <a:pt x="1735837" y="80449"/>
                        <a:pt x="1735640" y="80449"/>
                        <a:pt x="1735443" y="80449"/>
                      </a:cubicBezTo>
                      <a:cubicBezTo>
                        <a:pt x="1733915" y="80449"/>
                        <a:pt x="1733072" y="81302"/>
                        <a:pt x="1731225" y="83552"/>
                      </a:cubicBezTo>
                      <a:lnTo>
                        <a:pt x="1731112" y="83693"/>
                      </a:lnTo>
                      <a:cubicBezTo>
                        <a:pt x="1730550" y="84377"/>
                        <a:pt x="1729978" y="85080"/>
                        <a:pt x="1729350" y="85708"/>
                      </a:cubicBezTo>
                      <a:cubicBezTo>
                        <a:pt x="1726069" y="89111"/>
                        <a:pt x="1722404" y="90911"/>
                        <a:pt x="1718767" y="90911"/>
                      </a:cubicBezTo>
                      <a:cubicBezTo>
                        <a:pt x="1716911" y="90911"/>
                        <a:pt x="1715139" y="90442"/>
                        <a:pt x="1713499" y="89505"/>
                      </a:cubicBezTo>
                      <a:cubicBezTo>
                        <a:pt x="1712608" y="88999"/>
                        <a:pt x="1711586" y="88577"/>
                        <a:pt x="1710442" y="88108"/>
                      </a:cubicBezTo>
                      <a:cubicBezTo>
                        <a:pt x="1708793" y="87414"/>
                        <a:pt x="1707162" y="86739"/>
                        <a:pt x="1705596" y="85671"/>
                      </a:cubicBezTo>
                      <a:cubicBezTo>
                        <a:pt x="1703262" y="84087"/>
                        <a:pt x="1701706" y="82062"/>
                        <a:pt x="1700581" y="80262"/>
                      </a:cubicBezTo>
                      <a:cubicBezTo>
                        <a:pt x="1700496" y="80459"/>
                        <a:pt x="1700384" y="80646"/>
                        <a:pt x="1700272" y="80833"/>
                      </a:cubicBezTo>
                      <a:cubicBezTo>
                        <a:pt x="1699390" y="82212"/>
                        <a:pt x="1697891" y="83037"/>
                        <a:pt x="1696259" y="83037"/>
                      </a:cubicBezTo>
                      <a:cubicBezTo>
                        <a:pt x="1695134" y="83037"/>
                        <a:pt x="1694010" y="82643"/>
                        <a:pt x="1692997" y="81902"/>
                      </a:cubicBezTo>
                      <a:lnTo>
                        <a:pt x="1692997" y="81874"/>
                      </a:lnTo>
                      <a:cubicBezTo>
                        <a:pt x="1691403" y="80730"/>
                        <a:pt x="1690485" y="79296"/>
                        <a:pt x="1689800" y="78049"/>
                      </a:cubicBezTo>
                      <a:cubicBezTo>
                        <a:pt x="1688760" y="76165"/>
                        <a:pt x="1688713" y="74047"/>
                        <a:pt x="1689679" y="72397"/>
                      </a:cubicBezTo>
                      <a:cubicBezTo>
                        <a:pt x="1690550" y="70925"/>
                        <a:pt x="1692097" y="70053"/>
                        <a:pt x="1693803" y="70053"/>
                      </a:cubicBezTo>
                      <a:cubicBezTo>
                        <a:pt x="1694225" y="70053"/>
                        <a:pt x="1694638" y="70100"/>
                        <a:pt x="1695050" y="70203"/>
                      </a:cubicBezTo>
                      <a:cubicBezTo>
                        <a:pt x="1694788" y="69575"/>
                        <a:pt x="1694591" y="68928"/>
                        <a:pt x="1694450" y="68253"/>
                      </a:cubicBezTo>
                      <a:cubicBezTo>
                        <a:pt x="1693888" y="65507"/>
                        <a:pt x="1694516" y="62882"/>
                        <a:pt x="1695013" y="60773"/>
                      </a:cubicBezTo>
                      <a:lnTo>
                        <a:pt x="1695163" y="60126"/>
                      </a:lnTo>
                      <a:cubicBezTo>
                        <a:pt x="1696475" y="54464"/>
                        <a:pt x="1699868" y="53620"/>
                        <a:pt x="1701771" y="53620"/>
                      </a:cubicBezTo>
                      <a:cubicBezTo>
                        <a:pt x="1703215" y="53620"/>
                        <a:pt x="1704724" y="54108"/>
                        <a:pt x="1706393" y="55120"/>
                      </a:cubicBezTo>
                      <a:cubicBezTo>
                        <a:pt x="1706768" y="55336"/>
                        <a:pt x="1707152" y="55542"/>
                        <a:pt x="1707537" y="55739"/>
                      </a:cubicBezTo>
                      <a:cubicBezTo>
                        <a:pt x="1708136" y="56039"/>
                        <a:pt x="1708671" y="56320"/>
                        <a:pt x="1709139" y="56601"/>
                      </a:cubicBezTo>
                      <a:lnTo>
                        <a:pt x="1709589" y="56882"/>
                      </a:lnTo>
                      <a:cubicBezTo>
                        <a:pt x="1709833" y="57032"/>
                        <a:pt x="1710077" y="57182"/>
                        <a:pt x="1710311" y="57323"/>
                      </a:cubicBezTo>
                      <a:cubicBezTo>
                        <a:pt x="1710508" y="56967"/>
                        <a:pt x="1710714" y="56573"/>
                        <a:pt x="1710911" y="56189"/>
                      </a:cubicBezTo>
                      <a:lnTo>
                        <a:pt x="1710977" y="56076"/>
                      </a:lnTo>
                      <a:cubicBezTo>
                        <a:pt x="1711117" y="55814"/>
                        <a:pt x="1711258" y="55570"/>
                        <a:pt x="1711408" y="55336"/>
                      </a:cubicBezTo>
                      <a:lnTo>
                        <a:pt x="1711492" y="55204"/>
                      </a:lnTo>
                      <a:cubicBezTo>
                        <a:pt x="1711642" y="54970"/>
                        <a:pt x="1711755" y="54811"/>
                        <a:pt x="1711877" y="54651"/>
                      </a:cubicBezTo>
                      <a:lnTo>
                        <a:pt x="1712008" y="54482"/>
                      </a:lnTo>
                      <a:cubicBezTo>
                        <a:pt x="1712139" y="54323"/>
                        <a:pt x="1712270" y="54173"/>
                        <a:pt x="1712402" y="54023"/>
                      </a:cubicBezTo>
                      <a:lnTo>
                        <a:pt x="1712495" y="53920"/>
                      </a:lnTo>
                      <a:cubicBezTo>
                        <a:pt x="1712664" y="53742"/>
                        <a:pt x="1712833" y="53573"/>
                        <a:pt x="1713001" y="53423"/>
                      </a:cubicBezTo>
                      <a:cubicBezTo>
                        <a:pt x="1714089" y="52448"/>
                        <a:pt x="1715373" y="51839"/>
                        <a:pt x="1716826" y="51595"/>
                      </a:cubicBezTo>
                      <a:cubicBezTo>
                        <a:pt x="1717070" y="51558"/>
                        <a:pt x="1717304" y="51530"/>
                        <a:pt x="1717539" y="51511"/>
                      </a:cubicBezTo>
                      <a:cubicBezTo>
                        <a:pt x="1717829" y="51483"/>
                        <a:pt x="1718054" y="51483"/>
                        <a:pt x="1718260" y="51483"/>
                      </a:cubicBezTo>
                      <a:close/>
                      <a:moveTo>
                        <a:pt x="955720" y="51380"/>
                      </a:moveTo>
                      <a:lnTo>
                        <a:pt x="953461" y="64297"/>
                      </a:lnTo>
                      <a:cubicBezTo>
                        <a:pt x="954014" y="64428"/>
                        <a:pt x="954529" y="64644"/>
                        <a:pt x="954998" y="64935"/>
                      </a:cubicBezTo>
                      <a:cubicBezTo>
                        <a:pt x="955682" y="64316"/>
                        <a:pt x="956517" y="63904"/>
                        <a:pt x="957426" y="63725"/>
                      </a:cubicBezTo>
                      <a:cubicBezTo>
                        <a:pt x="959760" y="63247"/>
                        <a:pt x="961691" y="61682"/>
                        <a:pt x="963744" y="60022"/>
                      </a:cubicBezTo>
                      <a:lnTo>
                        <a:pt x="965291" y="58776"/>
                      </a:lnTo>
                      <a:lnTo>
                        <a:pt x="965281" y="58776"/>
                      </a:lnTo>
                      <a:cubicBezTo>
                        <a:pt x="965628" y="58523"/>
                        <a:pt x="965853" y="58241"/>
                        <a:pt x="965863" y="58148"/>
                      </a:cubicBezTo>
                      <a:cubicBezTo>
                        <a:pt x="965863" y="58054"/>
                        <a:pt x="965722" y="57754"/>
                        <a:pt x="965207" y="57388"/>
                      </a:cubicBezTo>
                      <a:cubicBezTo>
                        <a:pt x="964635" y="56995"/>
                        <a:pt x="964072" y="56573"/>
                        <a:pt x="963510" y="56141"/>
                      </a:cubicBezTo>
                      <a:lnTo>
                        <a:pt x="962788" y="55598"/>
                      </a:lnTo>
                      <a:cubicBezTo>
                        <a:pt x="960538" y="53882"/>
                        <a:pt x="958204" y="52111"/>
                        <a:pt x="955720" y="51380"/>
                      </a:cubicBezTo>
                      <a:close/>
                      <a:moveTo>
                        <a:pt x="791578" y="48765"/>
                      </a:moveTo>
                      <a:lnTo>
                        <a:pt x="791597" y="48783"/>
                      </a:lnTo>
                      <a:cubicBezTo>
                        <a:pt x="793022" y="48783"/>
                        <a:pt x="794390" y="49365"/>
                        <a:pt x="795365" y="50368"/>
                      </a:cubicBezTo>
                      <a:cubicBezTo>
                        <a:pt x="796772" y="51802"/>
                        <a:pt x="797231" y="53958"/>
                        <a:pt x="796537" y="55842"/>
                      </a:cubicBezTo>
                      <a:cubicBezTo>
                        <a:pt x="796059" y="57126"/>
                        <a:pt x="795871" y="58533"/>
                        <a:pt x="795787" y="59133"/>
                      </a:cubicBezTo>
                      <a:cubicBezTo>
                        <a:pt x="795768" y="59226"/>
                        <a:pt x="795787" y="59489"/>
                        <a:pt x="795806" y="59676"/>
                      </a:cubicBezTo>
                      <a:cubicBezTo>
                        <a:pt x="795834" y="60042"/>
                        <a:pt x="795834" y="60370"/>
                        <a:pt x="795806" y="60708"/>
                      </a:cubicBezTo>
                      <a:cubicBezTo>
                        <a:pt x="795525" y="63585"/>
                        <a:pt x="793575" y="65179"/>
                        <a:pt x="792150" y="66341"/>
                      </a:cubicBezTo>
                      <a:lnTo>
                        <a:pt x="791981" y="66473"/>
                      </a:lnTo>
                      <a:cubicBezTo>
                        <a:pt x="791522" y="66838"/>
                        <a:pt x="791053" y="67223"/>
                        <a:pt x="790641" y="67700"/>
                      </a:cubicBezTo>
                      <a:cubicBezTo>
                        <a:pt x="789637" y="68826"/>
                        <a:pt x="788203" y="69463"/>
                        <a:pt x="786703" y="69463"/>
                      </a:cubicBezTo>
                      <a:cubicBezTo>
                        <a:pt x="785878" y="69463"/>
                        <a:pt x="785081" y="69275"/>
                        <a:pt x="784350" y="68900"/>
                      </a:cubicBezTo>
                      <a:cubicBezTo>
                        <a:pt x="784041" y="68750"/>
                        <a:pt x="783619" y="68535"/>
                        <a:pt x="783404" y="68497"/>
                      </a:cubicBezTo>
                      <a:cubicBezTo>
                        <a:pt x="782222" y="68254"/>
                        <a:pt x="781285" y="68113"/>
                        <a:pt x="780516" y="68066"/>
                      </a:cubicBezTo>
                      <a:cubicBezTo>
                        <a:pt x="778341" y="67944"/>
                        <a:pt x="776438" y="66463"/>
                        <a:pt x="775792" y="64382"/>
                      </a:cubicBezTo>
                      <a:cubicBezTo>
                        <a:pt x="775145" y="62301"/>
                        <a:pt x="775857" y="60014"/>
                        <a:pt x="777582" y="58664"/>
                      </a:cubicBezTo>
                      <a:cubicBezTo>
                        <a:pt x="777788" y="58504"/>
                        <a:pt x="777938" y="58364"/>
                        <a:pt x="778032" y="58270"/>
                      </a:cubicBezTo>
                      <a:cubicBezTo>
                        <a:pt x="777263" y="56780"/>
                        <a:pt x="777235" y="55046"/>
                        <a:pt x="777985" y="53546"/>
                      </a:cubicBezTo>
                      <a:cubicBezTo>
                        <a:pt x="778782" y="51933"/>
                        <a:pt x="780357" y="50865"/>
                        <a:pt x="782194" y="50696"/>
                      </a:cubicBezTo>
                      <a:cubicBezTo>
                        <a:pt x="784828" y="50443"/>
                        <a:pt x="787350" y="49899"/>
                        <a:pt x="789900" y="49037"/>
                      </a:cubicBezTo>
                      <a:cubicBezTo>
                        <a:pt x="790425" y="48859"/>
                        <a:pt x="790987" y="48765"/>
                        <a:pt x="791578" y="48765"/>
                      </a:cubicBezTo>
                      <a:close/>
                      <a:moveTo>
                        <a:pt x="829440" y="46777"/>
                      </a:moveTo>
                      <a:cubicBezTo>
                        <a:pt x="829056" y="46777"/>
                        <a:pt x="828540" y="46899"/>
                        <a:pt x="827903" y="47142"/>
                      </a:cubicBezTo>
                      <a:cubicBezTo>
                        <a:pt x="826328" y="47733"/>
                        <a:pt x="824659" y="48202"/>
                        <a:pt x="822803" y="48567"/>
                      </a:cubicBezTo>
                      <a:lnTo>
                        <a:pt x="831212" y="79483"/>
                      </a:lnTo>
                      <a:lnTo>
                        <a:pt x="874183" y="75059"/>
                      </a:lnTo>
                      <a:lnTo>
                        <a:pt x="864753" y="59910"/>
                      </a:lnTo>
                      <a:cubicBezTo>
                        <a:pt x="864434" y="60501"/>
                        <a:pt x="864012" y="61035"/>
                        <a:pt x="863488" y="61466"/>
                      </a:cubicBezTo>
                      <a:cubicBezTo>
                        <a:pt x="862081" y="62638"/>
                        <a:pt x="860141" y="63013"/>
                        <a:pt x="858350" y="62375"/>
                      </a:cubicBezTo>
                      <a:cubicBezTo>
                        <a:pt x="856232" y="62113"/>
                        <a:pt x="854535" y="60576"/>
                        <a:pt x="854010" y="58457"/>
                      </a:cubicBezTo>
                      <a:cubicBezTo>
                        <a:pt x="853926" y="58101"/>
                        <a:pt x="853804" y="57585"/>
                        <a:pt x="853738" y="57201"/>
                      </a:cubicBezTo>
                      <a:cubicBezTo>
                        <a:pt x="853673" y="56863"/>
                        <a:pt x="853579" y="56432"/>
                        <a:pt x="853447" y="56067"/>
                      </a:cubicBezTo>
                      <a:lnTo>
                        <a:pt x="853138" y="55176"/>
                      </a:lnTo>
                      <a:cubicBezTo>
                        <a:pt x="852491" y="53367"/>
                        <a:pt x="851835" y="51501"/>
                        <a:pt x="850963" y="49786"/>
                      </a:cubicBezTo>
                      <a:cubicBezTo>
                        <a:pt x="850420" y="48699"/>
                        <a:pt x="849567" y="48127"/>
                        <a:pt x="848489" y="48127"/>
                      </a:cubicBezTo>
                      <a:cubicBezTo>
                        <a:pt x="848329" y="48127"/>
                        <a:pt x="848189" y="48145"/>
                        <a:pt x="848057" y="48164"/>
                      </a:cubicBezTo>
                      <a:cubicBezTo>
                        <a:pt x="847983" y="48258"/>
                        <a:pt x="847907" y="48577"/>
                        <a:pt x="847851" y="49101"/>
                      </a:cubicBezTo>
                      <a:cubicBezTo>
                        <a:pt x="847804" y="49720"/>
                        <a:pt x="847720" y="50227"/>
                        <a:pt x="847589" y="50667"/>
                      </a:cubicBezTo>
                      <a:cubicBezTo>
                        <a:pt x="847176" y="52195"/>
                        <a:pt x="847289" y="53826"/>
                        <a:pt x="847420" y="55551"/>
                      </a:cubicBezTo>
                      <a:cubicBezTo>
                        <a:pt x="847542" y="57248"/>
                        <a:pt x="847636" y="58645"/>
                        <a:pt x="847439" y="60135"/>
                      </a:cubicBezTo>
                      <a:cubicBezTo>
                        <a:pt x="847308" y="61129"/>
                        <a:pt x="846904" y="62066"/>
                        <a:pt x="846258" y="62835"/>
                      </a:cubicBezTo>
                      <a:cubicBezTo>
                        <a:pt x="845086" y="64232"/>
                        <a:pt x="842986" y="65441"/>
                        <a:pt x="840886" y="65919"/>
                      </a:cubicBezTo>
                      <a:cubicBezTo>
                        <a:pt x="838946" y="66350"/>
                        <a:pt x="836940" y="65656"/>
                        <a:pt x="835702" y="64156"/>
                      </a:cubicBezTo>
                      <a:cubicBezTo>
                        <a:pt x="834437" y="62638"/>
                        <a:pt x="834137" y="60547"/>
                        <a:pt x="834924" y="58710"/>
                      </a:cubicBezTo>
                      <a:cubicBezTo>
                        <a:pt x="834990" y="58570"/>
                        <a:pt x="835046" y="58382"/>
                        <a:pt x="835065" y="58269"/>
                      </a:cubicBezTo>
                      <a:cubicBezTo>
                        <a:pt x="833518" y="56432"/>
                        <a:pt x="833406" y="53732"/>
                        <a:pt x="834830" y="51783"/>
                      </a:cubicBezTo>
                      <a:cubicBezTo>
                        <a:pt x="835140" y="51361"/>
                        <a:pt x="835149" y="51108"/>
                        <a:pt x="835065" y="50911"/>
                      </a:cubicBezTo>
                      <a:cubicBezTo>
                        <a:pt x="835009" y="50911"/>
                        <a:pt x="834961" y="50911"/>
                        <a:pt x="834905" y="50911"/>
                      </a:cubicBezTo>
                      <a:cubicBezTo>
                        <a:pt x="832609" y="50911"/>
                        <a:pt x="830528" y="49345"/>
                        <a:pt x="829843" y="47114"/>
                      </a:cubicBezTo>
                      <a:cubicBezTo>
                        <a:pt x="829806" y="46992"/>
                        <a:pt x="829768" y="46899"/>
                        <a:pt x="829693" y="46805"/>
                      </a:cubicBezTo>
                      <a:cubicBezTo>
                        <a:pt x="829656" y="46786"/>
                        <a:pt x="829571" y="46777"/>
                        <a:pt x="829440" y="46777"/>
                      </a:cubicBezTo>
                      <a:close/>
                      <a:moveTo>
                        <a:pt x="1450872" y="43008"/>
                      </a:moveTo>
                      <a:lnTo>
                        <a:pt x="1464952" y="72378"/>
                      </a:lnTo>
                      <a:cubicBezTo>
                        <a:pt x="1465111" y="72378"/>
                        <a:pt x="1465280" y="72378"/>
                        <a:pt x="1465439" y="72378"/>
                      </a:cubicBezTo>
                      <a:cubicBezTo>
                        <a:pt x="1469039" y="72378"/>
                        <a:pt x="1472526" y="73212"/>
                        <a:pt x="1475610" y="73952"/>
                      </a:cubicBezTo>
                      <a:lnTo>
                        <a:pt x="1476894" y="74252"/>
                      </a:lnTo>
                      <a:cubicBezTo>
                        <a:pt x="1477429" y="74374"/>
                        <a:pt x="1477944" y="74440"/>
                        <a:pt x="1478432" y="74440"/>
                      </a:cubicBezTo>
                      <a:cubicBezTo>
                        <a:pt x="1480222" y="74440"/>
                        <a:pt x="1481534" y="73634"/>
                        <a:pt x="1483522" y="72312"/>
                      </a:cubicBezTo>
                      <a:lnTo>
                        <a:pt x="1483850" y="72106"/>
                      </a:lnTo>
                      <a:cubicBezTo>
                        <a:pt x="1484244" y="71834"/>
                        <a:pt x="1484469" y="71506"/>
                        <a:pt x="1484459" y="71196"/>
                      </a:cubicBezTo>
                      <a:cubicBezTo>
                        <a:pt x="1484459" y="71131"/>
                        <a:pt x="1484441" y="71046"/>
                        <a:pt x="1484262" y="70953"/>
                      </a:cubicBezTo>
                      <a:cubicBezTo>
                        <a:pt x="1479819" y="68600"/>
                        <a:pt x="1478750" y="64672"/>
                        <a:pt x="1477813" y="61203"/>
                      </a:cubicBezTo>
                      <a:lnTo>
                        <a:pt x="1477757" y="60997"/>
                      </a:lnTo>
                      <a:cubicBezTo>
                        <a:pt x="1477447" y="59863"/>
                        <a:pt x="1477157" y="58794"/>
                        <a:pt x="1476744" y="57801"/>
                      </a:cubicBezTo>
                      <a:cubicBezTo>
                        <a:pt x="1475151" y="54004"/>
                        <a:pt x="1472442" y="51511"/>
                        <a:pt x="1469498" y="51145"/>
                      </a:cubicBezTo>
                      <a:lnTo>
                        <a:pt x="1468467" y="51014"/>
                      </a:lnTo>
                      <a:cubicBezTo>
                        <a:pt x="1466798" y="50798"/>
                        <a:pt x="1465074" y="50573"/>
                        <a:pt x="1463339" y="50573"/>
                      </a:cubicBezTo>
                      <a:cubicBezTo>
                        <a:pt x="1462299" y="50573"/>
                        <a:pt x="1461352" y="50667"/>
                        <a:pt x="1460527" y="50854"/>
                      </a:cubicBezTo>
                      <a:cubicBezTo>
                        <a:pt x="1457677" y="51473"/>
                        <a:pt x="1454959" y="49720"/>
                        <a:pt x="1454274" y="47020"/>
                      </a:cubicBezTo>
                      <a:cubicBezTo>
                        <a:pt x="1454237" y="46880"/>
                        <a:pt x="1454059" y="46458"/>
                        <a:pt x="1453140" y="45605"/>
                      </a:cubicBezTo>
                      <a:cubicBezTo>
                        <a:pt x="1451903" y="44480"/>
                        <a:pt x="1451406" y="43843"/>
                        <a:pt x="1451115" y="43411"/>
                      </a:cubicBezTo>
                      <a:cubicBezTo>
                        <a:pt x="1451031" y="43290"/>
                        <a:pt x="1450956" y="43168"/>
                        <a:pt x="1450890" y="43046"/>
                      </a:cubicBezTo>
                      <a:close/>
                      <a:moveTo>
                        <a:pt x="675179" y="42371"/>
                      </a:moveTo>
                      <a:cubicBezTo>
                        <a:pt x="675319" y="43243"/>
                        <a:pt x="675601" y="44068"/>
                        <a:pt x="675994" y="44808"/>
                      </a:cubicBezTo>
                      <a:cubicBezTo>
                        <a:pt x="676201" y="45221"/>
                        <a:pt x="676435" y="45605"/>
                        <a:pt x="676726" y="46027"/>
                      </a:cubicBezTo>
                      <a:cubicBezTo>
                        <a:pt x="676941" y="46336"/>
                        <a:pt x="677119" y="46664"/>
                        <a:pt x="677260" y="47011"/>
                      </a:cubicBezTo>
                      <a:cubicBezTo>
                        <a:pt x="677532" y="47077"/>
                        <a:pt x="677804" y="47170"/>
                        <a:pt x="678057" y="47283"/>
                      </a:cubicBezTo>
                      <a:cubicBezTo>
                        <a:pt x="678272" y="47377"/>
                        <a:pt x="678497" y="47433"/>
                        <a:pt x="678731" y="47433"/>
                      </a:cubicBezTo>
                      <a:cubicBezTo>
                        <a:pt x="681019" y="47489"/>
                        <a:pt x="683025" y="49064"/>
                        <a:pt x="683644" y="51258"/>
                      </a:cubicBezTo>
                      <a:cubicBezTo>
                        <a:pt x="684637" y="52795"/>
                        <a:pt x="684787" y="54895"/>
                        <a:pt x="684028" y="56517"/>
                      </a:cubicBezTo>
                      <a:cubicBezTo>
                        <a:pt x="683184" y="58288"/>
                        <a:pt x="681572" y="59498"/>
                        <a:pt x="679819" y="59657"/>
                      </a:cubicBezTo>
                      <a:cubicBezTo>
                        <a:pt x="679707" y="59685"/>
                        <a:pt x="679481" y="59779"/>
                        <a:pt x="679257" y="59919"/>
                      </a:cubicBezTo>
                      <a:cubicBezTo>
                        <a:pt x="677569" y="60950"/>
                        <a:pt x="675329" y="60922"/>
                        <a:pt x="673679" y="59854"/>
                      </a:cubicBezTo>
                      <a:cubicBezTo>
                        <a:pt x="672620" y="59169"/>
                        <a:pt x="671860" y="58138"/>
                        <a:pt x="671504" y="56967"/>
                      </a:cubicBezTo>
                      <a:lnTo>
                        <a:pt x="665083" y="129204"/>
                      </a:lnTo>
                      <a:lnTo>
                        <a:pt x="687543" y="117645"/>
                      </a:lnTo>
                      <a:cubicBezTo>
                        <a:pt x="688040" y="116708"/>
                        <a:pt x="688818" y="115930"/>
                        <a:pt x="689746" y="115443"/>
                      </a:cubicBezTo>
                      <a:cubicBezTo>
                        <a:pt x="690684" y="114946"/>
                        <a:pt x="691752" y="114730"/>
                        <a:pt x="692887" y="114890"/>
                      </a:cubicBezTo>
                      <a:lnTo>
                        <a:pt x="705514" y="108393"/>
                      </a:lnTo>
                      <a:cubicBezTo>
                        <a:pt x="706011" y="107568"/>
                        <a:pt x="706573" y="106696"/>
                        <a:pt x="707388" y="105918"/>
                      </a:cubicBezTo>
                      <a:cubicBezTo>
                        <a:pt x="710285" y="103144"/>
                        <a:pt x="710716" y="102497"/>
                        <a:pt x="710613" y="101859"/>
                      </a:cubicBezTo>
                      <a:cubicBezTo>
                        <a:pt x="710379" y="100397"/>
                        <a:pt x="710763" y="98888"/>
                        <a:pt x="711691" y="97716"/>
                      </a:cubicBezTo>
                      <a:cubicBezTo>
                        <a:pt x="712600" y="96591"/>
                        <a:pt x="713913" y="95888"/>
                        <a:pt x="715328" y="95766"/>
                      </a:cubicBezTo>
                      <a:cubicBezTo>
                        <a:pt x="715366" y="95682"/>
                        <a:pt x="715422" y="95532"/>
                        <a:pt x="715478" y="95269"/>
                      </a:cubicBezTo>
                      <a:cubicBezTo>
                        <a:pt x="715572" y="94876"/>
                        <a:pt x="715553" y="94651"/>
                        <a:pt x="715544" y="94604"/>
                      </a:cubicBezTo>
                      <a:cubicBezTo>
                        <a:pt x="714841" y="93057"/>
                        <a:pt x="714925" y="91238"/>
                        <a:pt x="715797" y="89757"/>
                      </a:cubicBezTo>
                      <a:lnTo>
                        <a:pt x="715778" y="89767"/>
                      </a:lnTo>
                      <a:cubicBezTo>
                        <a:pt x="716641" y="88286"/>
                        <a:pt x="718188" y="87329"/>
                        <a:pt x="719912" y="87198"/>
                      </a:cubicBezTo>
                      <a:cubicBezTo>
                        <a:pt x="721468" y="87076"/>
                        <a:pt x="723062" y="86551"/>
                        <a:pt x="724740" y="86008"/>
                      </a:cubicBezTo>
                      <a:cubicBezTo>
                        <a:pt x="726896" y="85305"/>
                        <a:pt x="729249" y="84545"/>
                        <a:pt x="731742" y="84545"/>
                      </a:cubicBezTo>
                      <a:cubicBezTo>
                        <a:pt x="732877" y="84545"/>
                        <a:pt x="733992" y="84705"/>
                        <a:pt x="735061" y="85014"/>
                      </a:cubicBezTo>
                      <a:cubicBezTo>
                        <a:pt x="735164" y="84873"/>
                        <a:pt x="735286" y="84705"/>
                        <a:pt x="735398" y="84545"/>
                      </a:cubicBezTo>
                      <a:lnTo>
                        <a:pt x="735652" y="84189"/>
                      </a:lnTo>
                      <a:cubicBezTo>
                        <a:pt x="736083" y="83561"/>
                        <a:pt x="736420" y="83139"/>
                        <a:pt x="736786" y="82773"/>
                      </a:cubicBezTo>
                      <a:cubicBezTo>
                        <a:pt x="738830" y="80683"/>
                        <a:pt x="740995" y="78705"/>
                        <a:pt x="743226" y="76896"/>
                      </a:cubicBezTo>
                      <a:close/>
                      <a:moveTo>
                        <a:pt x="620198" y="42146"/>
                      </a:moveTo>
                      <a:cubicBezTo>
                        <a:pt x="623067" y="41003"/>
                        <a:pt x="626160" y="41912"/>
                        <a:pt x="628110" y="44274"/>
                      </a:cubicBezTo>
                      <a:cubicBezTo>
                        <a:pt x="629272" y="45680"/>
                        <a:pt x="630725" y="48568"/>
                        <a:pt x="627416" y="52111"/>
                      </a:cubicBezTo>
                      <a:lnTo>
                        <a:pt x="627172" y="52373"/>
                      </a:lnTo>
                      <a:cubicBezTo>
                        <a:pt x="627145" y="52439"/>
                        <a:pt x="627107" y="52524"/>
                        <a:pt x="627070" y="52608"/>
                      </a:cubicBezTo>
                      <a:cubicBezTo>
                        <a:pt x="626844" y="53067"/>
                        <a:pt x="626544" y="53639"/>
                        <a:pt x="626132" y="54183"/>
                      </a:cubicBezTo>
                      <a:cubicBezTo>
                        <a:pt x="625157" y="55495"/>
                        <a:pt x="623686" y="56245"/>
                        <a:pt x="622083" y="56245"/>
                      </a:cubicBezTo>
                      <a:cubicBezTo>
                        <a:pt x="619786" y="56245"/>
                        <a:pt x="617658" y="54670"/>
                        <a:pt x="616917" y="52420"/>
                      </a:cubicBezTo>
                      <a:lnTo>
                        <a:pt x="616852" y="52214"/>
                      </a:lnTo>
                      <a:lnTo>
                        <a:pt x="616842" y="52205"/>
                      </a:lnTo>
                      <a:cubicBezTo>
                        <a:pt x="616664" y="51698"/>
                        <a:pt x="616505" y="51211"/>
                        <a:pt x="616308" y="50742"/>
                      </a:cubicBezTo>
                      <a:cubicBezTo>
                        <a:pt x="615389" y="48568"/>
                        <a:pt x="615727" y="46862"/>
                        <a:pt x="616168" y="45812"/>
                      </a:cubicBezTo>
                      <a:cubicBezTo>
                        <a:pt x="616833" y="44218"/>
                        <a:pt x="618183" y="42981"/>
                        <a:pt x="620198" y="42146"/>
                      </a:cubicBezTo>
                      <a:close/>
                      <a:moveTo>
                        <a:pt x="1448284" y="37618"/>
                      </a:moveTo>
                      <a:lnTo>
                        <a:pt x="1450609" y="42465"/>
                      </a:lnTo>
                      <a:cubicBezTo>
                        <a:pt x="1450422" y="42015"/>
                        <a:pt x="1450300" y="41527"/>
                        <a:pt x="1450244" y="41030"/>
                      </a:cubicBezTo>
                      <a:cubicBezTo>
                        <a:pt x="1450075" y="39427"/>
                        <a:pt x="1449484" y="38368"/>
                        <a:pt x="1448284" y="37618"/>
                      </a:cubicBezTo>
                      <a:close/>
                      <a:moveTo>
                        <a:pt x="654902" y="35640"/>
                      </a:moveTo>
                      <a:lnTo>
                        <a:pt x="654734" y="35678"/>
                      </a:lnTo>
                      <a:cubicBezTo>
                        <a:pt x="654106" y="35809"/>
                        <a:pt x="653487" y="35950"/>
                        <a:pt x="652859" y="36071"/>
                      </a:cubicBezTo>
                      <a:cubicBezTo>
                        <a:pt x="651940" y="36259"/>
                        <a:pt x="651593" y="36503"/>
                        <a:pt x="651537" y="36578"/>
                      </a:cubicBezTo>
                      <a:cubicBezTo>
                        <a:pt x="651518" y="36606"/>
                        <a:pt x="651425" y="36831"/>
                        <a:pt x="651668" y="37796"/>
                      </a:cubicBezTo>
                      <a:cubicBezTo>
                        <a:pt x="652053" y="39315"/>
                        <a:pt x="651734" y="40909"/>
                        <a:pt x="650796" y="42174"/>
                      </a:cubicBezTo>
                      <a:cubicBezTo>
                        <a:pt x="649868" y="43440"/>
                        <a:pt x="648425" y="44218"/>
                        <a:pt x="646859" y="44302"/>
                      </a:cubicBezTo>
                      <a:cubicBezTo>
                        <a:pt x="643232" y="44489"/>
                        <a:pt x="642191" y="44799"/>
                        <a:pt x="641900" y="44949"/>
                      </a:cubicBezTo>
                      <a:cubicBezTo>
                        <a:pt x="641919" y="45183"/>
                        <a:pt x="642041" y="45821"/>
                        <a:pt x="642660" y="47236"/>
                      </a:cubicBezTo>
                      <a:cubicBezTo>
                        <a:pt x="643335" y="48802"/>
                        <a:pt x="643222" y="50601"/>
                        <a:pt x="642341" y="52045"/>
                      </a:cubicBezTo>
                      <a:cubicBezTo>
                        <a:pt x="641469" y="53507"/>
                        <a:pt x="639941" y="54454"/>
                        <a:pt x="638244" y="54576"/>
                      </a:cubicBezTo>
                      <a:cubicBezTo>
                        <a:pt x="637363" y="54642"/>
                        <a:pt x="637119" y="54660"/>
                        <a:pt x="635995" y="59273"/>
                      </a:cubicBezTo>
                      <a:cubicBezTo>
                        <a:pt x="635442" y="61551"/>
                        <a:pt x="634561" y="63482"/>
                        <a:pt x="633632" y="65422"/>
                      </a:cubicBezTo>
                      <a:cubicBezTo>
                        <a:pt x="633192" y="66322"/>
                        <a:pt x="632789" y="67156"/>
                        <a:pt x="635020" y="69022"/>
                      </a:cubicBezTo>
                      <a:cubicBezTo>
                        <a:pt x="636454" y="70212"/>
                        <a:pt x="637148" y="72106"/>
                        <a:pt x="636820" y="73953"/>
                      </a:cubicBezTo>
                      <a:cubicBezTo>
                        <a:pt x="636501" y="75799"/>
                        <a:pt x="635217" y="77337"/>
                        <a:pt x="633454" y="77983"/>
                      </a:cubicBezTo>
                      <a:cubicBezTo>
                        <a:pt x="632779" y="78227"/>
                        <a:pt x="632357" y="78668"/>
                        <a:pt x="632114" y="79380"/>
                      </a:cubicBezTo>
                      <a:cubicBezTo>
                        <a:pt x="631129" y="82211"/>
                        <a:pt x="630520" y="85520"/>
                        <a:pt x="630351" y="88970"/>
                      </a:cubicBezTo>
                      <a:lnTo>
                        <a:pt x="635095" y="95082"/>
                      </a:lnTo>
                      <a:cubicBezTo>
                        <a:pt x="635348" y="95138"/>
                        <a:pt x="635591" y="95175"/>
                        <a:pt x="635826" y="95185"/>
                      </a:cubicBezTo>
                      <a:cubicBezTo>
                        <a:pt x="637035" y="95241"/>
                        <a:pt x="638142" y="95532"/>
                        <a:pt x="639219" y="95804"/>
                      </a:cubicBezTo>
                      <a:lnTo>
                        <a:pt x="639341" y="95832"/>
                      </a:lnTo>
                      <a:cubicBezTo>
                        <a:pt x="640963" y="96244"/>
                        <a:pt x="642510" y="96553"/>
                        <a:pt x="643738" y="96188"/>
                      </a:cubicBezTo>
                      <a:cubicBezTo>
                        <a:pt x="645191" y="95747"/>
                        <a:pt x="646850" y="95991"/>
                        <a:pt x="648153" y="96854"/>
                      </a:cubicBezTo>
                      <a:cubicBezTo>
                        <a:pt x="649606" y="97828"/>
                        <a:pt x="650478" y="99431"/>
                        <a:pt x="650506" y="101147"/>
                      </a:cubicBezTo>
                      <a:cubicBezTo>
                        <a:pt x="650965" y="102619"/>
                        <a:pt x="650759" y="104268"/>
                        <a:pt x="649934" y="105562"/>
                      </a:cubicBezTo>
                      <a:cubicBezTo>
                        <a:pt x="649081" y="106903"/>
                        <a:pt x="647665" y="107821"/>
                        <a:pt x="646137" y="108009"/>
                      </a:cubicBezTo>
                      <a:cubicBezTo>
                        <a:pt x="645922" y="108037"/>
                        <a:pt x="645725" y="108065"/>
                        <a:pt x="645519" y="108102"/>
                      </a:cubicBezTo>
                      <a:lnTo>
                        <a:pt x="645547" y="108102"/>
                      </a:lnTo>
                      <a:cubicBezTo>
                        <a:pt x="645453" y="108121"/>
                        <a:pt x="645369" y="108140"/>
                        <a:pt x="645275" y="108168"/>
                      </a:cubicBezTo>
                      <a:lnTo>
                        <a:pt x="659777" y="126870"/>
                      </a:lnTo>
                      <a:lnTo>
                        <a:pt x="666498" y="51276"/>
                      </a:lnTo>
                      <a:cubicBezTo>
                        <a:pt x="662195" y="47264"/>
                        <a:pt x="662486" y="41818"/>
                        <a:pt x="663227" y="37853"/>
                      </a:cubicBezTo>
                      <a:close/>
                      <a:moveTo>
                        <a:pt x="1419824" y="31357"/>
                      </a:moveTo>
                      <a:cubicBezTo>
                        <a:pt x="1419918" y="31357"/>
                        <a:pt x="1420200" y="31375"/>
                        <a:pt x="1420303" y="31385"/>
                      </a:cubicBezTo>
                      <a:cubicBezTo>
                        <a:pt x="1420715" y="31413"/>
                        <a:pt x="1421109" y="31488"/>
                        <a:pt x="1421484" y="31610"/>
                      </a:cubicBezTo>
                      <a:lnTo>
                        <a:pt x="1421587" y="31404"/>
                      </a:lnTo>
                      <a:lnTo>
                        <a:pt x="1421531" y="31629"/>
                      </a:lnTo>
                      <a:cubicBezTo>
                        <a:pt x="1422712" y="32013"/>
                        <a:pt x="1423687" y="32829"/>
                        <a:pt x="1424287" y="33963"/>
                      </a:cubicBezTo>
                      <a:cubicBezTo>
                        <a:pt x="1425402" y="35988"/>
                        <a:pt x="1424765" y="38697"/>
                        <a:pt x="1423556" y="40319"/>
                      </a:cubicBezTo>
                      <a:lnTo>
                        <a:pt x="1423490" y="40403"/>
                      </a:lnTo>
                      <a:cubicBezTo>
                        <a:pt x="1423424" y="40497"/>
                        <a:pt x="1423359" y="40591"/>
                        <a:pt x="1423284" y="40675"/>
                      </a:cubicBezTo>
                      <a:cubicBezTo>
                        <a:pt x="1422252" y="41838"/>
                        <a:pt x="1420828" y="42475"/>
                        <a:pt x="1419253" y="42475"/>
                      </a:cubicBezTo>
                      <a:cubicBezTo>
                        <a:pt x="1419150" y="42475"/>
                        <a:pt x="1418859" y="42456"/>
                        <a:pt x="1418756" y="42456"/>
                      </a:cubicBezTo>
                      <a:cubicBezTo>
                        <a:pt x="1417265" y="42344"/>
                        <a:pt x="1415972" y="41631"/>
                        <a:pt x="1415109" y="40459"/>
                      </a:cubicBezTo>
                      <a:cubicBezTo>
                        <a:pt x="1414228" y="39269"/>
                        <a:pt x="1413919" y="37713"/>
                        <a:pt x="1414247" y="36185"/>
                      </a:cubicBezTo>
                      <a:cubicBezTo>
                        <a:pt x="1414912" y="33203"/>
                        <a:pt x="1417050" y="31357"/>
                        <a:pt x="1419824" y="31357"/>
                      </a:cubicBezTo>
                      <a:close/>
                      <a:moveTo>
                        <a:pt x="933475" y="31094"/>
                      </a:moveTo>
                      <a:lnTo>
                        <a:pt x="883473" y="77833"/>
                      </a:lnTo>
                      <a:lnTo>
                        <a:pt x="936137" y="130929"/>
                      </a:lnTo>
                      <a:lnTo>
                        <a:pt x="944883" y="81049"/>
                      </a:lnTo>
                      <a:cubicBezTo>
                        <a:pt x="943515" y="80599"/>
                        <a:pt x="942362" y="79596"/>
                        <a:pt x="941752" y="78283"/>
                      </a:cubicBezTo>
                      <a:cubicBezTo>
                        <a:pt x="940909" y="76474"/>
                        <a:pt x="941181" y="74309"/>
                        <a:pt x="942437" y="72771"/>
                      </a:cubicBezTo>
                      <a:cubicBezTo>
                        <a:pt x="942587" y="72593"/>
                        <a:pt x="942652" y="72443"/>
                        <a:pt x="942690" y="72350"/>
                      </a:cubicBezTo>
                      <a:cubicBezTo>
                        <a:pt x="941771" y="70822"/>
                        <a:pt x="941696" y="68909"/>
                        <a:pt x="942502" y="67306"/>
                      </a:cubicBezTo>
                      <a:cubicBezTo>
                        <a:pt x="943355" y="65628"/>
                        <a:pt x="945052" y="64532"/>
                        <a:pt x="946946" y="64447"/>
                      </a:cubicBezTo>
                      <a:cubicBezTo>
                        <a:pt x="947236" y="64438"/>
                        <a:pt x="947517" y="64419"/>
                        <a:pt x="947808" y="64400"/>
                      </a:cubicBezTo>
                      <a:lnTo>
                        <a:pt x="950545" y="48783"/>
                      </a:lnTo>
                      <a:cubicBezTo>
                        <a:pt x="949814" y="47705"/>
                        <a:pt x="949514" y="46411"/>
                        <a:pt x="949702" y="45118"/>
                      </a:cubicBezTo>
                      <a:cubicBezTo>
                        <a:pt x="949720" y="44921"/>
                        <a:pt x="949730" y="44302"/>
                        <a:pt x="949261" y="43168"/>
                      </a:cubicBezTo>
                      <a:cubicBezTo>
                        <a:pt x="949186" y="42990"/>
                        <a:pt x="949130" y="42952"/>
                        <a:pt x="949130" y="42952"/>
                      </a:cubicBezTo>
                      <a:cubicBezTo>
                        <a:pt x="947461" y="42858"/>
                        <a:pt x="945961" y="42033"/>
                        <a:pt x="945043" y="40740"/>
                      </a:cubicBezTo>
                      <a:lnTo>
                        <a:pt x="945024" y="40749"/>
                      </a:lnTo>
                      <a:cubicBezTo>
                        <a:pt x="944096" y="39446"/>
                        <a:pt x="943815" y="37759"/>
                        <a:pt x="944264" y="36231"/>
                      </a:cubicBezTo>
                      <a:cubicBezTo>
                        <a:pt x="944312" y="35987"/>
                        <a:pt x="944452" y="35218"/>
                        <a:pt x="940946" y="33878"/>
                      </a:cubicBezTo>
                      <a:cubicBezTo>
                        <a:pt x="938209" y="32809"/>
                        <a:pt x="935762" y="31900"/>
                        <a:pt x="933475" y="31094"/>
                      </a:cubicBezTo>
                      <a:close/>
                      <a:moveTo>
                        <a:pt x="1437954" y="30484"/>
                      </a:moveTo>
                      <a:cubicBezTo>
                        <a:pt x="1437926" y="30484"/>
                        <a:pt x="1437795" y="30494"/>
                        <a:pt x="1437485" y="30559"/>
                      </a:cubicBezTo>
                      <a:cubicBezTo>
                        <a:pt x="1437148" y="30644"/>
                        <a:pt x="1436867" y="30719"/>
                        <a:pt x="1436435" y="32950"/>
                      </a:cubicBezTo>
                      <a:cubicBezTo>
                        <a:pt x="1436126" y="34571"/>
                        <a:pt x="1435789" y="36362"/>
                        <a:pt x="1434326" y="37712"/>
                      </a:cubicBezTo>
                      <a:cubicBezTo>
                        <a:pt x="1434317" y="37787"/>
                        <a:pt x="1434298" y="37843"/>
                        <a:pt x="1434279" y="37899"/>
                      </a:cubicBezTo>
                      <a:cubicBezTo>
                        <a:pt x="1434186" y="38181"/>
                        <a:pt x="1434092" y="38415"/>
                        <a:pt x="1433979" y="38659"/>
                      </a:cubicBezTo>
                      <a:cubicBezTo>
                        <a:pt x="1432930" y="40796"/>
                        <a:pt x="1433370" y="42614"/>
                        <a:pt x="1434551" y="45971"/>
                      </a:cubicBezTo>
                      <a:cubicBezTo>
                        <a:pt x="1435189" y="47761"/>
                        <a:pt x="1435901" y="49776"/>
                        <a:pt x="1435929" y="52045"/>
                      </a:cubicBezTo>
                      <a:cubicBezTo>
                        <a:pt x="1435985" y="52064"/>
                        <a:pt x="1436032" y="52082"/>
                        <a:pt x="1436079" y="52110"/>
                      </a:cubicBezTo>
                      <a:lnTo>
                        <a:pt x="1437279" y="52748"/>
                      </a:lnTo>
                      <a:cubicBezTo>
                        <a:pt x="1438751" y="53498"/>
                        <a:pt x="1439801" y="54932"/>
                        <a:pt x="1440063" y="56591"/>
                      </a:cubicBezTo>
                      <a:cubicBezTo>
                        <a:pt x="1440307" y="58166"/>
                        <a:pt x="1439829" y="59779"/>
                        <a:pt x="1438760" y="60950"/>
                      </a:cubicBezTo>
                      <a:cubicBezTo>
                        <a:pt x="1438788" y="61119"/>
                        <a:pt x="1438891" y="61428"/>
                        <a:pt x="1439060" y="61588"/>
                      </a:cubicBezTo>
                      <a:cubicBezTo>
                        <a:pt x="1439763" y="62235"/>
                        <a:pt x="1440448" y="62900"/>
                        <a:pt x="1441094" y="63575"/>
                      </a:cubicBezTo>
                      <a:cubicBezTo>
                        <a:pt x="1441760" y="64269"/>
                        <a:pt x="1442744" y="65300"/>
                        <a:pt x="1443344" y="65300"/>
                      </a:cubicBezTo>
                      <a:cubicBezTo>
                        <a:pt x="1443494" y="65300"/>
                        <a:pt x="1443832" y="65244"/>
                        <a:pt x="1444404" y="64813"/>
                      </a:cubicBezTo>
                      <a:cubicBezTo>
                        <a:pt x="1444882" y="64466"/>
                        <a:pt x="1445266" y="64138"/>
                        <a:pt x="1445641" y="63753"/>
                      </a:cubicBezTo>
                      <a:cubicBezTo>
                        <a:pt x="1446616" y="62722"/>
                        <a:pt x="1447994" y="62132"/>
                        <a:pt x="1449428" y="62132"/>
                      </a:cubicBezTo>
                      <a:cubicBezTo>
                        <a:pt x="1449578" y="62132"/>
                        <a:pt x="1449747" y="62141"/>
                        <a:pt x="1449897" y="62150"/>
                      </a:cubicBezTo>
                      <a:cubicBezTo>
                        <a:pt x="1451490" y="62300"/>
                        <a:pt x="1452953" y="63182"/>
                        <a:pt x="1453825" y="64512"/>
                      </a:cubicBezTo>
                      <a:cubicBezTo>
                        <a:pt x="1454293" y="65225"/>
                        <a:pt x="1455071" y="66059"/>
                        <a:pt x="1456131" y="67100"/>
                      </a:cubicBezTo>
                      <a:lnTo>
                        <a:pt x="1438732" y="30803"/>
                      </a:lnTo>
                      <a:cubicBezTo>
                        <a:pt x="1438442" y="30578"/>
                        <a:pt x="1438207" y="30484"/>
                        <a:pt x="1437954" y="30484"/>
                      </a:cubicBezTo>
                      <a:close/>
                      <a:moveTo>
                        <a:pt x="660283" y="28019"/>
                      </a:moveTo>
                      <a:cubicBezTo>
                        <a:pt x="660086" y="28019"/>
                        <a:pt x="659880" y="28028"/>
                        <a:pt x="659665" y="28057"/>
                      </a:cubicBezTo>
                      <a:cubicBezTo>
                        <a:pt x="660021" y="28835"/>
                        <a:pt x="660189" y="29688"/>
                        <a:pt x="660143" y="30541"/>
                      </a:cubicBezTo>
                      <a:lnTo>
                        <a:pt x="663836" y="31525"/>
                      </a:lnTo>
                      <a:cubicBezTo>
                        <a:pt x="663583" y="29828"/>
                        <a:pt x="662739" y="28019"/>
                        <a:pt x="660283" y="28019"/>
                      </a:cubicBezTo>
                      <a:close/>
                      <a:moveTo>
                        <a:pt x="913958" y="26163"/>
                      </a:moveTo>
                      <a:cubicBezTo>
                        <a:pt x="912027" y="26163"/>
                        <a:pt x="909964" y="26416"/>
                        <a:pt x="908024" y="26697"/>
                      </a:cubicBezTo>
                      <a:cubicBezTo>
                        <a:pt x="905071" y="27129"/>
                        <a:pt x="903787" y="27953"/>
                        <a:pt x="902925" y="29969"/>
                      </a:cubicBezTo>
                      <a:cubicBezTo>
                        <a:pt x="902615" y="30700"/>
                        <a:pt x="902306" y="31309"/>
                        <a:pt x="902025" y="31797"/>
                      </a:cubicBezTo>
                      <a:cubicBezTo>
                        <a:pt x="901087" y="33400"/>
                        <a:pt x="899353" y="34394"/>
                        <a:pt x="897497" y="34394"/>
                      </a:cubicBezTo>
                      <a:cubicBezTo>
                        <a:pt x="896691" y="34394"/>
                        <a:pt x="895894" y="34206"/>
                        <a:pt x="895172" y="33850"/>
                      </a:cubicBezTo>
                      <a:cubicBezTo>
                        <a:pt x="894778" y="34694"/>
                        <a:pt x="894141" y="35406"/>
                        <a:pt x="893269" y="35959"/>
                      </a:cubicBezTo>
                      <a:cubicBezTo>
                        <a:pt x="892032" y="36747"/>
                        <a:pt x="890457" y="36878"/>
                        <a:pt x="888816" y="36325"/>
                      </a:cubicBezTo>
                      <a:cubicBezTo>
                        <a:pt x="887345" y="35828"/>
                        <a:pt x="886145" y="35115"/>
                        <a:pt x="885245" y="34206"/>
                      </a:cubicBezTo>
                      <a:cubicBezTo>
                        <a:pt x="884064" y="32978"/>
                        <a:pt x="883295" y="32978"/>
                        <a:pt x="883042" y="32978"/>
                      </a:cubicBezTo>
                      <a:cubicBezTo>
                        <a:pt x="882161" y="32978"/>
                        <a:pt x="881027" y="33578"/>
                        <a:pt x="880023" y="34112"/>
                      </a:cubicBezTo>
                      <a:cubicBezTo>
                        <a:pt x="878711" y="34806"/>
                        <a:pt x="877614" y="35359"/>
                        <a:pt x="876405" y="35603"/>
                      </a:cubicBezTo>
                      <a:cubicBezTo>
                        <a:pt x="876208" y="35640"/>
                        <a:pt x="876114" y="35668"/>
                        <a:pt x="876067" y="35687"/>
                      </a:cubicBezTo>
                      <a:cubicBezTo>
                        <a:pt x="874914" y="36934"/>
                        <a:pt x="873255" y="37571"/>
                        <a:pt x="871502" y="37356"/>
                      </a:cubicBezTo>
                      <a:cubicBezTo>
                        <a:pt x="871446" y="37393"/>
                        <a:pt x="871324" y="37571"/>
                        <a:pt x="871287" y="38106"/>
                      </a:cubicBezTo>
                      <a:cubicBezTo>
                        <a:pt x="872852" y="39484"/>
                        <a:pt x="873471" y="41649"/>
                        <a:pt x="872843" y="43636"/>
                      </a:cubicBezTo>
                      <a:lnTo>
                        <a:pt x="872833" y="43655"/>
                      </a:lnTo>
                      <a:cubicBezTo>
                        <a:pt x="872215" y="45633"/>
                        <a:pt x="870480" y="47067"/>
                        <a:pt x="868418" y="47311"/>
                      </a:cubicBezTo>
                      <a:cubicBezTo>
                        <a:pt x="868221" y="47330"/>
                        <a:pt x="867743" y="47349"/>
                        <a:pt x="867555" y="47349"/>
                      </a:cubicBezTo>
                      <a:cubicBezTo>
                        <a:pt x="867106" y="47349"/>
                        <a:pt x="866656" y="47292"/>
                        <a:pt x="866215" y="47170"/>
                      </a:cubicBezTo>
                      <a:cubicBezTo>
                        <a:pt x="865062" y="46861"/>
                        <a:pt x="864312" y="46702"/>
                        <a:pt x="863787" y="46664"/>
                      </a:cubicBezTo>
                      <a:cubicBezTo>
                        <a:pt x="863768" y="46786"/>
                        <a:pt x="863750" y="47030"/>
                        <a:pt x="863787" y="47480"/>
                      </a:cubicBezTo>
                      <a:lnTo>
                        <a:pt x="879761" y="73137"/>
                      </a:lnTo>
                      <a:lnTo>
                        <a:pt x="927044" y="28947"/>
                      </a:lnTo>
                      <a:cubicBezTo>
                        <a:pt x="923576" y="27888"/>
                        <a:pt x="920426" y="27082"/>
                        <a:pt x="917445" y="26491"/>
                      </a:cubicBezTo>
                      <a:cubicBezTo>
                        <a:pt x="916386" y="26266"/>
                        <a:pt x="915252" y="26163"/>
                        <a:pt x="913958" y="26163"/>
                      </a:cubicBezTo>
                      <a:close/>
                      <a:moveTo>
                        <a:pt x="1437232" y="24701"/>
                      </a:moveTo>
                      <a:cubicBezTo>
                        <a:pt x="1437729" y="24644"/>
                        <a:pt x="1438245" y="24654"/>
                        <a:pt x="1438714" y="24701"/>
                      </a:cubicBezTo>
                      <a:lnTo>
                        <a:pt x="1438882" y="24719"/>
                      </a:lnTo>
                      <a:cubicBezTo>
                        <a:pt x="1439107" y="24747"/>
                        <a:pt x="1439276" y="24776"/>
                        <a:pt x="1439435" y="24813"/>
                      </a:cubicBezTo>
                      <a:cubicBezTo>
                        <a:pt x="1439520" y="24832"/>
                        <a:pt x="1439604" y="24850"/>
                        <a:pt x="1439679" y="24869"/>
                      </a:cubicBezTo>
                      <a:cubicBezTo>
                        <a:pt x="1439829" y="24916"/>
                        <a:pt x="1439988" y="24963"/>
                        <a:pt x="1440138" y="25010"/>
                      </a:cubicBezTo>
                      <a:lnTo>
                        <a:pt x="1440335" y="25075"/>
                      </a:lnTo>
                      <a:cubicBezTo>
                        <a:pt x="1440532" y="25150"/>
                        <a:pt x="1440710" y="25226"/>
                        <a:pt x="1440888" y="25310"/>
                      </a:cubicBezTo>
                      <a:cubicBezTo>
                        <a:pt x="1441151" y="25432"/>
                        <a:pt x="1441347" y="25544"/>
                        <a:pt x="1441535" y="25657"/>
                      </a:cubicBezTo>
                      <a:lnTo>
                        <a:pt x="1441648" y="25732"/>
                      </a:lnTo>
                      <a:cubicBezTo>
                        <a:pt x="1441798" y="25825"/>
                        <a:pt x="1441938" y="25919"/>
                        <a:pt x="1442079" y="26022"/>
                      </a:cubicBezTo>
                      <a:lnTo>
                        <a:pt x="1442182" y="26097"/>
                      </a:lnTo>
                      <a:cubicBezTo>
                        <a:pt x="1442341" y="26219"/>
                        <a:pt x="1442473" y="26322"/>
                        <a:pt x="1442594" y="26425"/>
                      </a:cubicBezTo>
                      <a:lnTo>
                        <a:pt x="1442313" y="26950"/>
                      </a:lnTo>
                      <a:lnTo>
                        <a:pt x="1442698" y="26510"/>
                      </a:lnTo>
                      <a:cubicBezTo>
                        <a:pt x="1442847" y="26641"/>
                        <a:pt x="1442998" y="26772"/>
                        <a:pt x="1443138" y="26913"/>
                      </a:cubicBezTo>
                      <a:cubicBezTo>
                        <a:pt x="1443888" y="27644"/>
                        <a:pt x="1444497" y="28450"/>
                        <a:pt x="1444985" y="29088"/>
                      </a:cubicBezTo>
                      <a:cubicBezTo>
                        <a:pt x="1445257" y="29453"/>
                        <a:pt x="1445810" y="30203"/>
                        <a:pt x="1446156" y="30503"/>
                      </a:cubicBezTo>
                      <a:cubicBezTo>
                        <a:pt x="1446400" y="30709"/>
                        <a:pt x="1446550" y="30803"/>
                        <a:pt x="1446606" y="30840"/>
                      </a:cubicBezTo>
                      <a:cubicBezTo>
                        <a:pt x="1452287" y="32078"/>
                        <a:pt x="1455465" y="35246"/>
                        <a:pt x="1456056" y="40262"/>
                      </a:cubicBezTo>
                      <a:cubicBezTo>
                        <a:pt x="1456271" y="40533"/>
                        <a:pt x="1456721" y="40974"/>
                        <a:pt x="1457115" y="41330"/>
                      </a:cubicBezTo>
                      <a:cubicBezTo>
                        <a:pt x="1458005" y="42155"/>
                        <a:pt x="1459205" y="43411"/>
                        <a:pt x="1459787" y="45070"/>
                      </a:cubicBezTo>
                      <a:cubicBezTo>
                        <a:pt x="1460883" y="44864"/>
                        <a:pt x="1462083" y="44761"/>
                        <a:pt x="1463349" y="44761"/>
                      </a:cubicBezTo>
                      <a:cubicBezTo>
                        <a:pt x="1465373" y="44761"/>
                        <a:pt x="1467305" y="45005"/>
                        <a:pt x="1469179" y="45239"/>
                      </a:cubicBezTo>
                      <a:lnTo>
                        <a:pt x="1470229" y="45380"/>
                      </a:lnTo>
                      <a:cubicBezTo>
                        <a:pt x="1475282" y="46017"/>
                        <a:pt x="1479725" y="49833"/>
                        <a:pt x="1482135" y="55588"/>
                      </a:cubicBezTo>
                      <a:cubicBezTo>
                        <a:pt x="1482697" y="56948"/>
                        <a:pt x="1483072" y="58260"/>
                        <a:pt x="1483456" y="59713"/>
                      </a:cubicBezTo>
                      <a:cubicBezTo>
                        <a:pt x="1484337" y="62957"/>
                        <a:pt x="1484900" y="64709"/>
                        <a:pt x="1486981" y="65806"/>
                      </a:cubicBezTo>
                      <a:cubicBezTo>
                        <a:pt x="1487093" y="65862"/>
                        <a:pt x="1487197" y="65937"/>
                        <a:pt x="1487309" y="66003"/>
                      </a:cubicBezTo>
                      <a:cubicBezTo>
                        <a:pt x="1486850" y="64081"/>
                        <a:pt x="1487150" y="62356"/>
                        <a:pt x="1487375" y="61082"/>
                      </a:cubicBezTo>
                      <a:cubicBezTo>
                        <a:pt x="1487478" y="60566"/>
                        <a:pt x="1487571" y="60097"/>
                        <a:pt x="1487600" y="59638"/>
                      </a:cubicBezTo>
                      <a:cubicBezTo>
                        <a:pt x="1487722" y="55785"/>
                        <a:pt x="1490524" y="53770"/>
                        <a:pt x="1493224" y="53770"/>
                      </a:cubicBezTo>
                      <a:cubicBezTo>
                        <a:pt x="1494705" y="53770"/>
                        <a:pt x="1496139" y="54332"/>
                        <a:pt x="1497264" y="55354"/>
                      </a:cubicBezTo>
                      <a:cubicBezTo>
                        <a:pt x="1499299" y="57173"/>
                        <a:pt x="1502045" y="58082"/>
                        <a:pt x="1504951" y="59047"/>
                      </a:cubicBezTo>
                      <a:cubicBezTo>
                        <a:pt x="1507463" y="59882"/>
                        <a:pt x="1509994" y="60716"/>
                        <a:pt x="1512441" y="62169"/>
                      </a:cubicBezTo>
                      <a:cubicBezTo>
                        <a:pt x="1512891" y="62432"/>
                        <a:pt x="1513313" y="62703"/>
                        <a:pt x="1513716" y="62966"/>
                      </a:cubicBezTo>
                      <a:lnTo>
                        <a:pt x="1513913" y="63097"/>
                      </a:lnTo>
                      <a:cubicBezTo>
                        <a:pt x="1514325" y="63369"/>
                        <a:pt x="1514719" y="63641"/>
                        <a:pt x="1515085" y="63922"/>
                      </a:cubicBezTo>
                      <a:cubicBezTo>
                        <a:pt x="1517184" y="65506"/>
                        <a:pt x="1518628" y="67137"/>
                        <a:pt x="1519509" y="68918"/>
                      </a:cubicBezTo>
                      <a:lnTo>
                        <a:pt x="1519556" y="69031"/>
                      </a:lnTo>
                      <a:cubicBezTo>
                        <a:pt x="1519715" y="69387"/>
                        <a:pt x="1519847" y="69697"/>
                        <a:pt x="1519959" y="70006"/>
                      </a:cubicBezTo>
                      <a:cubicBezTo>
                        <a:pt x="1520062" y="70315"/>
                        <a:pt x="1520147" y="70624"/>
                        <a:pt x="1520222" y="70943"/>
                      </a:cubicBezTo>
                      <a:lnTo>
                        <a:pt x="1520268" y="71159"/>
                      </a:lnTo>
                      <a:cubicBezTo>
                        <a:pt x="1520334" y="71468"/>
                        <a:pt x="1520390" y="71787"/>
                        <a:pt x="1520418" y="72106"/>
                      </a:cubicBezTo>
                      <a:cubicBezTo>
                        <a:pt x="1520456" y="72556"/>
                        <a:pt x="1520475" y="73015"/>
                        <a:pt x="1520447" y="73456"/>
                      </a:cubicBezTo>
                      <a:cubicBezTo>
                        <a:pt x="1520353" y="75237"/>
                        <a:pt x="1519715" y="77018"/>
                        <a:pt x="1518562" y="78761"/>
                      </a:cubicBezTo>
                      <a:cubicBezTo>
                        <a:pt x="1517991" y="79624"/>
                        <a:pt x="1517278" y="80496"/>
                        <a:pt x="1516444" y="81358"/>
                      </a:cubicBezTo>
                      <a:cubicBezTo>
                        <a:pt x="1516087" y="81723"/>
                        <a:pt x="1515703" y="82099"/>
                        <a:pt x="1515291" y="82483"/>
                      </a:cubicBezTo>
                      <a:lnTo>
                        <a:pt x="1515094" y="82661"/>
                      </a:lnTo>
                      <a:cubicBezTo>
                        <a:pt x="1515085" y="82661"/>
                        <a:pt x="1515085" y="82661"/>
                        <a:pt x="1515085" y="82661"/>
                      </a:cubicBezTo>
                      <a:lnTo>
                        <a:pt x="1514925" y="82801"/>
                      </a:lnTo>
                      <a:cubicBezTo>
                        <a:pt x="1514709" y="82980"/>
                        <a:pt x="1514494" y="83148"/>
                        <a:pt x="1514278" y="83308"/>
                      </a:cubicBezTo>
                      <a:lnTo>
                        <a:pt x="1514081" y="83448"/>
                      </a:lnTo>
                      <a:cubicBezTo>
                        <a:pt x="1513810" y="83636"/>
                        <a:pt x="1513538" y="83814"/>
                        <a:pt x="1513266" y="83983"/>
                      </a:cubicBezTo>
                      <a:cubicBezTo>
                        <a:pt x="1512947" y="84179"/>
                        <a:pt x="1512675" y="84320"/>
                        <a:pt x="1512413" y="84461"/>
                      </a:cubicBezTo>
                      <a:lnTo>
                        <a:pt x="1512253" y="84545"/>
                      </a:lnTo>
                      <a:cubicBezTo>
                        <a:pt x="1511982" y="84695"/>
                        <a:pt x="1511710" y="84826"/>
                        <a:pt x="1511438" y="84948"/>
                      </a:cubicBezTo>
                      <a:cubicBezTo>
                        <a:pt x="1511072" y="85117"/>
                        <a:pt x="1510726" y="85267"/>
                        <a:pt x="1510388" y="85417"/>
                      </a:cubicBezTo>
                      <a:cubicBezTo>
                        <a:pt x="1509282" y="85904"/>
                        <a:pt x="1508382" y="86298"/>
                        <a:pt x="1507848" y="86804"/>
                      </a:cubicBezTo>
                      <a:cubicBezTo>
                        <a:pt x="1506732" y="87864"/>
                        <a:pt x="1505673" y="89251"/>
                        <a:pt x="1504642" y="90582"/>
                      </a:cubicBezTo>
                      <a:lnTo>
                        <a:pt x="1504529" y="90723"/>
                      </a:lnTo>
                      <a:cubicBezTo>
                        <a:pt x="1503236" y="92419"/>
                        <a:pt x="1501155" y="93432"/>
                        <a:pt x="1499158" y="93432"/>
                      </a:cubicBezTo>
                      <a:cubicBezTo>
                        <a:pt x="1497161" y="93432"/>
                        <a:pt x="1495324" y="92513"/>
                        <a:pt x="1494133" y="90919"/>
                      </a:cubicBezTo>
                      <a:cubicBezTo>
                        <a:pt x="1493908" y="90629"/>
                        <a:pt x="1493702" y="90320"/>
                        <a:pt x="1493505" y="90020"/>
                      </a:cubicBezTo>
                      <a:lnTo>
                        <a:pt x="1493346" y="89767"/>
                      </a:lnTo>
                      <a:cubicBezTo>
                        <a:pt x="1493196" y="89542"/>
                        <a:pt x="1493065" y="89316"/>
                        <a:pt x="1492934" y="89082"/>
                      </a:cubicBezTo>
                      <a:lnTo>
                        <a:pt x="1492793" y="88820"/>
                      </a:lnTo>
                      <a:cubicBezTo>
                        <a:pt x="1492643" y="88548"/>
                        <a:pt x="1492512" y="88286"/>
                        <a:pt x="1492380" y="88014"/>
                      </a:cubicBezTo>
                      <a:lnTo>
                        <a:pt x="1492324" y="87901"/>
                      </a:lnTo>
                      <a:cubicBezTo>
                        <a:pt x="1490834" y="84714"/>
                        <a:pt x="1490487" y="81452"/>
                        <a:pt x="1490187" y="78583"/>
                      </a:cubicBezTo>
                      <a:cubicBezTo>
                        <a:pt x="1490093" y="77702"/>
                        <a:pt x="1489990" y="76811"/>
                        <a:pt x="1489859" y="75949"/>
                      </a:cubicBezTo>
                      <a:cubicBezTo>
                        <a:pt x="1489774" y="75405"/>
                        <a:pt x="1489709" y="74843"/>
                        <a:pt x="1489643" y="74281"/>
                      </a:cubicBezTo>
                      <a:lnTo>
                        <a:pt x="1489624" y="74093"/>
                      </a:lnTo>
                      <a:cubicBezTo>
                        <a:pt x="1489071" y="75227"/>
                        <a:pt x="1488209" y="76230"/>
                        <a:pt x="1487075" y="76980"/>
                      </a:cubicBezTo>
                      <a:lnTo>
                        <a:pt x="1486747" y="77187"/>
                      </a:lnTo>
                      <a:cubicBezTo>
                        <a:pt x="1484562" y="78639"/>
                        <a:pt x="1482078" y="80289"/>
                        <a:pt x="1478441" y="80289"/>
                      </a:cubicBezTo>
                      <a:cubicBezTo>
                        <a:pt x="1477513" y="80289"/>
                        <a:pt x="1476538" y="80168"/>
                        <a:pt x="1475563" y="79933"/>
                      </a:cubicBezTo>
                      <a:lnTo>
                        <a:pt x="1474195" y="79614"/>
                      </a:lnTo>
                      <a:cubicBezTo>
                        <a:pt x="1471635" y="79014"/>
                        <a:pt x="1469217" y="78443"/>
                        <a:pt x="1466817" y="78274"/>
                      </a:cubicBezTo>
                      <a:cubicBezTo>
                        <a:pt x="1465814" y="78208"/>
                        <a:pt x="1464792" y="78199"/>
                        <a:pt x="1463789" y="78302"/>
                      </a:cubicBezTo>
                      <a:cubicBezTo>
                        <a:pt x="1459730" y="78696"/>
                        <a:pt x="1457321" y="76324"/>
                        <a:pt x="1455577" y="74618"/>
                      </a:cubicBezTo>
                      <a:lnTo>
                        <a:pt x="1454350" y="73456"/>
                      </a:lnTo>
                      <a:cubicBezTo>
                        <a:pt x="1452015" y="71281"/>
                        <a:pt x="1450440" y="69771"/>
                        <a:pt x="1449344" y="68281"/>
                      </a:cubicBezTo>
                      <a:cubicBezTo>
                        <a:pt x="1448894" y="68703"/>
                        <a:pt x="1448416" y="69096"/>
                        <a:pt x="1447891" y="69481"/>
                      </a:cubicBezTo>
                      <a:cubicBezTo>
                        <a:pt x="1446438" y="70578"/>
                        <a:pt x="1444900" y="71131"/>
                        <a:pt x="1443335" y="71131"/>
                      </a:cubicBezTo>
                      <a:cubicBezTo>
                        <a:pt x="1440251" y="71131"/>
                        <a:pt x="1438226" y="69012"/>
                        <a:pt x="1436886" y="67615"/>
                      </a:cubicBezTo>
                      <a:cubicBezTo>
                        <a:pt x="1436229" y="66912"/>
                        <a:pt x="1435573" y="66294"/>
                        <a:pt x="1435076" y="65834"/>
                      </a:cubicBezTo>
                      <a:cubicBezTo>
                        <a:pt x="1433248" y="64138"/>
                        <a:pt x="1432470" y="61278"/>
                        <a:pt x="1433211" y="59047"/>
                      </a:cubicBezTo>
                      <a:cubicBezTo>
                        <a:pt x="1433380" y="58513"/>
                        <a:pt x="1433642" y="58016"/>
                        <a:pt x="1433951" y="57585"/>
                      </a:cubicBezTo>
                      <a:cubicBezTo>
                        <a:pt x="1433829" y="57520"/>
                        <a:pt x="1433698" y="57454"/>
                        <a:pt x="1433567" y="57388"/>
                      </a:cubicBezTo>
                      <a:cubicBezTo>
                        <a:pt x="1433455" y="57379"/>
                        <a:pt x="1433342" y="57360"/>
                        <a:pt x="1433248" y="57323"/>
                      </a:cubicBezTo>
                      <a:cubicBezTo>
                        <a:pt x="1430361" y="56676"/>
                        <a:pt x="1429846" y="54304"/>
                        <a:pt x="1430014" y="53011"/>
                      </a:cubicBezTo>
                      <a:lnTo>
                        <a:pt x="1430014" y="52982"/>
                      </a:lnTo>
                      <a:lnTo>
                        <a:pt x="1430024" y="52973"/>
                      </a:lnTo>
                      <a:cubicBezTo>
                        <a:pt x="1430305" y="51426"/>
                        <a:pt x="1429724" y="49795"/>
                        <a:pt x="1429058" y="47902"/>
                      </a:cubicBezTo>
                      <a:cubicBezTo>
                        <a:pt x="1427924" y="44677"/>
                        <a:pt x="1426508" y="40655"/>
                        <a:pt x="1428749" y="36071"/>
                      </a:cubicBezTo>
                      <a:cubicBezTo>
                        <a:pt x="1428917" y="35528"/>
                        <a:pt x="1429283" y="34375"/>
                        <a:pt x="1430333" y="33465"/>
                      </a:cubicBezTo>
                      <a:cubicBezTo>
                        <a:pt x="1430445" y="33212"/>
                        <a:pt x="1430614" y="32359"/>
                        <a:pt x="1430680" y="32022"/>
                      </a:cubicBezTo>
                      <a:lnTo>
                        <a:pt x="1430708" y="31853"/>
                      </a:lnTo>
                      <a:cubicBezTo>
                        <a:pt x="1431073" y="29950"/>
                        <a:pt x="1431833" y="25976"/>
                        <a:pt x="1436126" y="24888"/>
                      </a:cubicBezTo>
                      <a:cubicBezTo>
                        <a:pt x="1436473" y="24804"/>
                        <a:pt x="1436839" y="24747"/>
                        <a:pt x="1437232" y="24701"/>
                      </a:cubicBezTo>
                      <a:close/>
                      <a:moveTo>
                        <a:pt x="704820" y="16508"/>
                      </a:moveTo>
                      <a:cubicBezTo>
                        <a:pt x="704604" y="16695"/>
                        <a:pt x="704398" y="16855"/>
                        <a:pt x="704201" y="17004"/>
                      </a:cubicBezTo>
                      <a:cubicBezTo>
                        <a:pt x="704014" y="18382"/>
                        <a:pt x="703320" y="19676"/>
                        <a:pt x="702289" y="20510"/>
                      </a:cubicBezTo>
                      <a:cubicBezTo>
                        <a:pt x="701276" y="21317"/>
                        <a:pt x="700067" y="21757"/>
                        <a:pt x="698886" y="21757"/>
                      </a:cubicBezTo>
                      <a:cubicBezTo>
                        <a:pt x="698530" y="21757"/>
                        <a:pt x="698164" y="21710"/>
                        <a:pt x="697761" y="21616"/>
                      </a:cubicBezTo>
                      <a:lnTo>
                        <a:pt x="697124" y="21476"/>
                      </a:lnTo>
                      <a:cubicBezTo>
                        <a:pt x="696467" y="21345"/>
                        <a:pt x="695615" y="21139"/>
                        <a:pt x="695615" y="21139"/>
                      </a:cubicBezTo>
                      <a:cubicBezTo>
                        <a:pt x="694358" y="20839"/>
                        <a:pt x="693261" y="20061"/>
                        <a:pt x="692540" y="19001"/>
                      </a:cubicBezTo>
                      <a:cubicBezTo>
                        <a:pt x="691481" y="20257"/>
                        <a:pt x="689868" y="20970"/>
                        <a:pt x="688218" y="20839"/>
                      </a:cubicBezTo>
                      <a:cubicBezTo>
                        <a:pt x="687722" y="20801"/>
                        <a:pt x="686878" y="20642"/>
                        <a:pt x="685969" y="20407"/>
                      </a:cubicBezTo>
                      <a:lnTo>
                        <a:pt x="685650" y="20332"/>
                      </a:lnTo>
                      <a:cubicBezTo>
                        <a:pt x="685218" y="20220"/>
                        <a:pt x="684844" y="20126"/>
                        <a:pt x="684469" y="20089"/>
                      </a:cubicBezTo>
                      <a:cubicBezTo>
                        <a:pt x="684056" y="20032"/>
                        <a:pt x="683737" y="20013"/>
                        <a:pt x="683409" y="20013"/>
                      </a:cubicBezTo>
                      <a:cubicBezTo>
                        <a:pt x="680053" y="20013"/>
                        <a:pt x="677325" y="22160"/>
                        <a:pt x="675638" y="23960"/>
                      </a:cubicBezTo>
                      <a:cubicBezTo>
                        <a:pt x="675582" y="24016"/>
                        <a:pt x="675535" y="24072"/>
                        <a:pt x="675497" y="24120"/>
                      </a:cubicBezTo>
                      <a:cubicBezTo>
                        <a:pt x="677522" y="24888"/>
                        <a:pt x="678957" y="26801"/>
                        <a:pt x="679003" y="28881"/>
                      </a:cubicBezTo>
                      <a:cubicBezTo>
                        <a:pt x="679013" y="29219"/>
                        <a:pt x="679060" y="29519"/>
                        <a:pt x="679097" y="29791"/>
                      </a:cubicBezTo>
                      <a:lnTo>
                        <a:pt x="679125" y="29959"/>
                      </a:lnTo>
                      <a:cubicBezTo>
                        <a:pt x="679388" y="31450"/>
                        <a:pt x="679453" y="32744"/>
                        <a:pt x="678919" y="34084"/>
                      </a:cubicBezTo>
                      <a:cubicBezTo>
                        <a:pt x="678797" y="34384"/>
                        <a:pt x="678647" y="34665"/>
                        <a:pt x="678460" y="34965"/>
                      </a:cubicBezTo>
                      <a:lnTo>
                        <a:pt x="678441" y="34975"/>
                      </a:lnTo>
                      <a:cubicBezTo>
                        <a:pt x="678113" y="35500"/>
                        <a:pt x="677663" y="35997"/>
                        <a:pt x="677110" y="36437"/>
                      </a:cubicBezTo>
                      <a:lnTo>
                        <a:pt x="748822" y="72827"/>
                      </a:lnTo>
                      <a:lnTo>
                        <a:pt x="748916" y="72762"/>
                      </a:lnTo>
                      <a:cubicBezTo>
                        <a:pt x="749141" y="72612"/>
                        <a:pt x="749376" y="72462"/>
                        <a:pt x="749600" y="72312"/>
                      </a:cubicBezTo>
                      <a:close/>
                      <a:moveTo>
                        <a:pt x="776710" y="12692"/>
                      </a:moveTo>
                      <a:lnTo>
                        <a:pt x="767683" y="65263"/>
                      </a:lnTo>
                      <a:cubicBezTo>
                        <a:pt x="769127" y="65703"/>
                        <a:pt x="770317" y="66744"/>
                        <a:pt x="770936" y="68122"/>
                      </a:cubicBezTo>
                      <a:cubicBezTo>
                        <a:pt x="772089" y="70700"/>
                        <a:pt x="771011" y="73709"/>
                        <a:pt x="768489" y="74965"/>
                      </a:cubicBezTo>
                      <a:lnTo>
                        <a:pt x="766971" y="75771"/>
                      </a:lnTo>
                      <a:cubicBezTo>
                        <a:pt x="766577" y="75977"/>
                        <a:pt x="766193" y="76221"/>
                        <a:pt x="765752" y="76512"/>
                      </a:cubicBezTo>
                      <a:lnTo>
                        <a:pt x="765209" y="79699"/>
                      </a:lnTo>
                      <a:lnTo>
                        <a:pt x="825484" y="79699"/>
                      </a:lnTo>
                      <a:lnTo>
                        <a:pt x="817226" y="49355"/>
                      </a:lnTo>
                      <a:cubicBezTo>
                        <a:pt x="816279" y="49448"/>
                        <a:pt x="815314" y="49523"/>
                        <a:pt x="814357" y="49589"/>
                      </a:cubicBezTo>
                      <a:cubicBezTo>
                        <a:pt x="811836" y="49777"/>
                        <a:pt x="809276" y="50011"/>
                        <a:pt x="807674" y="50461"/>
                      </a:cubicBezTo>
                      <a:cubicBezTo>
                        <a:pt x="805349" y="51080"/>
                        <a:pt x="803061" y="50142"/>
                        <a:pt x="801852" y="48267"/>
                      </a:cubicBezTo>
                      <a:cubicBezTo>
                        <a:pt x="800587" y="46327"/>
                        <a:pt x="800727" y="43833"/>
                        <a:pt x="802208" y="42062"/>
                      </a:cubicBezTo>
                      <a:cubicBezTo>
                        <a:pt x="802977" y="41143"/>
                        <a:pt x="803624" y="40046"/>
                        <a:pt x="804168" y="38706"/>
                      </a:cubicBezTo>
                      <a:cubicBezTo>
                        <a:pt x="804477" y="37937"/>
                        <a:pt x="804955" y="36775"/>
                        <a:pt x="802161" y="35031"/>
                      </a:cubicBezTo>
                      <a:lnTo>
                        <a:pt x="802152" y="35012"/>
                      </a:lnTo>
                      <a:cubicBezTo>
                        <a:pt x="800221" y="33794"/>
                        <a:pt x="799293" y="31497"/>
                        <a:pt x="799846" y="29285"/>
                      </a:cubicBezTo>
                      <a:cubicBezTo>
                        <a:pt x="799837" y="29275"/>
                        <a:pt x="799940" y="28760"/>
                        <a:pt x="799977" y="28563"/>
                      </a:cubicBezTo>
                      <a:cubicBezTo>
                        <a:pt x="800212" y="27054"/>
                        <a:pt x="800155" y="26641"/>
                        <a:pt x="797146" y="25329"/>
                      </a:cubicBezTo>
                      <a:cubicBezTo>
                        <a:pt x="796687" y="25122"/>
                        <a:pt x="796218" y="25029"/>
                        <a:pt x="795768" y="24935"/>
                      </a:cubicBezTo>
                      <a:lnTo>
                        <a:pt x="795618" y="24907"/>
                      </a:lnTo>
                      <a:cubicBezTo>
                        <a:pt x="793903" y="24541"/>
                        <a:pt x="791784" y="24072"/>
                        <a:pt x="790331" y="21785"/>
                      </a:cubicBezTo>
                      <a:cubicBezTo>
                        <a:pt x="787828" y="17782"/>
                        <a:pt x="783488" y="15814"/>
                        <a:pt x="779298" y="13911"/>
                      </a:cubicBezTo>
                      <a:lnTo>
                        <a:pt x="778689" y="13620"/>
                      </a:lnTo>
                      <a:cubicBezTo>
                        <a:pt x="778023" y="13320"/>
                        <a:pt x="777367" y="13011"/>
                        <a:pt x="776710" y="12692"/>
                      </a:cubicBezTo>
                      <a:close/>
                      <a:moveTo>
                        <a:pt x="709629" y="11670"/>
                      </a:moveTo>
                      <a:cubicBezTo>
                        <a:pt x="709394" y="11867"/>
                        <a:pt x="709170" y="12064"/>
                        <a:pt x="708945" y="12280"/>
                      </a:cubicBezTo>
                      <a:lnTo>
                        <a:pt x="712113" y="16227"/>
                      </a:lnTo>
                      <a:cubicBezTo>
                        <a:pt x="711963" y="15833"/>
                        <a:pt x="711813" y="15392"/>
                        <a:pt x="711701" y="15017"/>
                      </a:cubicBezTo>
                      <a:cubicBezTo>
                        <a:pt x="711494" y="14389"/>
                        <a:pt x="711232" y="13611"/>
                        <a:pt x="710941" y="13152"/>
                      </a:cubicBezTo>
                      <a:cubicBezTo>
                        <a:pt x="710369" y="12233"/>
                        <a:pt x="709882" y="11821"/>
                        <a:pt x="709629" y="11670"/>
                      </a:cubicBezTo>
                      <a:close/>
                      <a:moveTo>
                        <a:pt x="737320" y="6149"/>
                      </a:moveTo>
                      <a:cubicBezTo>
                        <a:pt x="736608" y="7724"/>
                        <a:pt x="735173" y="8840"/>
                        <a:pt x="733439" y="9140"/>
                      </a:cubicBezTo>
                      <a:cubicBezTo>
                        <a:pt x="732305" y="9299"/>
                        <a:pt x="731264" y="9158"/>
                        <a:pt x="730289" y="8699"/>
                      </a:cubicBezTo>
                      <a:cubicBezTo>
                        <a:pt x="729914" y="9018"/>
                        <a:pt x="729512" y="9271"/>
                        <a:pt x="729080" y="9458"/>
                      </a:cubicBezTo>
                      <a:cubicBezTo>
                        <a:pt x="728115" y="9908"/>
                        <a:pt x="727112" y="10021"/>
                        <a:pt x="726005" y="10115"/>
                      </a:cubicBezTo>
                      <a:cubicBezTo>
                        <a:pt x="724159" y="10302"/>
                        <a:pt x="724131" y="10452"/>
                        <a:pt x="724018" y="11174"/>
                      </a:cubicBezTo>
                      <a:cubicBezTo>
                        <a:pt x="723446" y="14886"/>
                        <a:pt x="722293" y="17398"/>
                        <a:pt x="720493" y="18861"/>
                      </a:cubicBezTo>
                      <a:cubicBezTo>
                        <a:pt x="719228" y="19882"/>
                        <a:pt x="717503" y="20267"/>
                        <a:pt x="715910" y="19873"/>
                      </a:cubicBezTo>
                      <a:cubicBezTo>
                        <a:pt x="715469" y="19761"/>
                        <a:pt x="715047" y="19592"/>
                        <a:pt x="714653" y="19376"/>
                      </a:cubicBezTo>
                      <a:lnTo>
                        <a:pt x="754794" y="69397"/>
                      </a:lnTo>
                      <a:cubicBezTo>
                        <a:pt x="755459" y="69059"/>
                        <a:pt x="756153" y="68731"/>
                        <a:pt x="756847" y="68422"/>
                      </a:cubicBezTo>
                      <a:lnTo>
                        <a:pt x="756847" y="68412"/>
                      </a:lnTo>
                      <a:lnTo>
                        <a:pt x="748072" y="10836"/>
                      </a:lnTo>
                      <a:cubicBezTo>
                        <a:pt x="746544" y="11239"/>
                        <a:pt x="744876" y="10911"/>
                        <a:pt x="743582" y="9946"/>
                      </a:cubicBezTo>
                      <a:cubicBezTo>
                        <a:pt x="743010" y="9515"/>
                        <a:pt x="742401" y="9177"/>
                        <a:pt x="741811" y="8849"/>
                      </a:cubicBezTo>
                      <a:lnTo>
                        <a:pt x="741604" y="8737"/>
                      </a:lnTo>
                      <a:cubicBezTo>
                        <a:pt x="740667" y="8230"/>
                        <a:pt x="739879" y="7780"/>
                        <a:pt x="739148" y="7274"/>
                      </a:cubicBezTo>
                      <a:cubicBezTo>
                        <a:pt x="738164" y="6571"/>
                        <a:pt x="737611" y="6271"/>
                        <a:pt x="737320" y="6149"/>
                      </a:cubicBezTo>
                      <a:close/>
                      <a:moveTo>
                        <a:pt x="752919" y="5877"/>
                      </a:moveTo>
                      <a:lnTo>
                        <a:pt x="762008" y="65529"/>
                      </a:lnTo>
                      <a:lnTo>
                        <a:pt x="762002" y="65563"/>
                      </a:lnTo>
                      <a:lnTo>
                        <a:pt x="762012" y="65553"/>
                      </a:lnTo>
                      <a:lnTo>
                        <a:pt x="762008" y="65529"/>
                      </a:lnTo>
                      <a:lnTo>
                        <a:pt x="771489" y="10330"/>
                      </a:lnTo>
                      <a:cubicBezTo>
                        <a:pt x="770383" y="10021"/>
                        <a:pt x="769399" y="10002"/>
                        <a:pt x="768686" y="10189"/>
                      </a:cubicBezTo>
                      <a:cubicBezTo>
                        <a:pt x="766502" y="10789"/>
                        <a:pt x="764533" y="10846"/>
                        <a:pt x="763090" y="10396"/>
                      </a:cubicBezTo>
                      <a:cubicBezTo>
                        <a:pt x="762508" y="10208"/>
                        <a:pt x="761974" y="9936"/>
                        <a:pt x="761496" y="9571"/>
                      </a:cubicBezTo>
                      <a:cubicBezTo>
                        <a:pt x="759706" y="8221"/>
                        <a:pt x="757878" y="6852"/>
                        <a:pt x="755675" y="6327"/>
                      </a:cubicBezTo>
                      <a:cubicBezTo>
                        <a:pt x="754353" y="6008"/>
                        <a:pt x="753509" y="5905"/>
                        <a:pt x="752919" y="5877"/>
                      </a:cubicBezTo>
                      <a:close/>
                      <a:moveTo>
                        <a:pt x="752994" y="0"/>
                      </a:moveTo>
                      <a:cubicBezTo>
                        <a:pt x="754044" y="0"/>
                        <a:pt x="755225" y="178"/>
                        <a:pt x="757053" y="609"/>
                      </a:cubicBezTo>
                      <a:cubicBezTo>
                        <a:pt x="760418" y="1415"/>
                        <a:pt x="762921" y="3290"/>
                        <a:pt x="764937" y="4799"/>
                      </a:cubicBezTo>
                      <a:cubicBezTo>
                        <a:pt x="765143" y="4818"/>
                        <a:pt x="765846" y="4884"/>
                        <a:pt x="767186" y="4518"/>
                      </a:cubicBezTo>
                      <a:cubicBezTo>
                        <a:pt x="767974" y="4302"/>
                        <a:pt x="768846" y="4190"/>
                        <a:pt x="769783" y="4190"/>
                      </a:cubicBezTo>
                      <a:cubicBezTo>
                        <a:pt x="771217" y="4190"/>
                        <a:pt x="772689" y="4462"/>
                        <a:pt x="774264" y="5034"/>
                      </a:cubicBezTo>
                      <a:lnTo>
                        <a:pt x="774367" y="5071"/>
                      </a:lnTo>
                      <a:cubicBezTo>
                        <a:pt x="774751" y="5221"/>
                        <a:pt x="775042" y="5334"/>
                        <a:pt x="775323" y="5455"/>
                      </a:cubicBezTo>
                      <a:lnTo>
                        <a:pt x="775548" y="5549"/>
                      </a:lnTo>
                      <a:cubicBezTo>
                        <a:pt x="775811" y="5671"/>
                        <a:pt x="776073" y="5793"/>
                        <a:pt x="776326" y="5915"/>
                      </a:cubicBezTo>
                      <a:lnTo>
                        <a:pt x="776523" y="6008"/>
                      </a:lnTo>
                      <a:cubicBezTo>
                        <a:pt x="776823" y="6159"/>
                        <a:pt x="777114" y="6309"/>
                        <a:pt x="777386" y="6459"/>
                      </a:cubicBezTo>
                      <a:cubicBezTo>
                        <a:pt x="778641" y="7134"/>
                        <a:pt x="779992" y="7752"/>
                        <a:pt x="781294" y="8352"/>
                      </a:cubicBezTo>
                      <a:lnTo>
                        <a:pt x="781698" y="8540"/>
                      </a:lnTo>
                      <a:cubicBezTo>
                        <a:pt x="786516" y="10743"/>
                        <a:pt x="791869" y="13189"/>
                        <a:pt x="795281" y="18626"/>
                      </a:cubicBezTo>
                      <a:cubicBezTo>
                        <a:pt x="795384" y="18795"/>
                        <a:pt x="795478" y="18870"/>
                        <a:pt x="796818" y="19160"/>
                      </a:cubicBezTo>
                      <a:cubicBezTo>
                        <a:pt x="797652" y="19348"/>
                        <a:pt x="798553" y="19536"/>
                        <a:pt x="799509" y="19957"/>
                      </a:cubicBezTo>
                      <a:cubicBezTo>
                        <a:pt x="802039" y="21054"/>
                        <a:pt x="806745" y="23107"/>
                        <a:pt x="805752" y="29463"/>
                      </a:cubicBezTo>
                      <a:cubicBezTo>
                        <a:pt x="805733" y="29622"/>
                        <a:pt x="805667" y="29978"/>
                        <a:pt x="805611" y="30259"/>
                      </a:cubicBezTo>
                      <a:cubicBezTo>
                        <a:pt x="811292" y="34000"/>
                        <a:pt x="810551" y="38499"/>
                        <a:pt x="809586" y="40871"/>
                      </a:cubicBezTo>
                      <a:cubicBezTo>
                        <a:pt x="809042" y="42202"/>
                        <a:pt x="808423" y="43383"/>
                        <a:pt x="807701" y="44452"/>
                      </a:cubicBezTo>
                      <a:cubicBezTo>
                        <a:pt x="809586" y="44096"/>
                        <a:pt x="811798" y="43899"/>
                        <a:pt x="813964" y="43739"/>
                      </a:cubicBezTo>
                      <a:cubicBezTo>
                        <a:pt x="814789" y="43674"/>
                        <a:pt x="815595" y="43608"/>
                        <a:pt x="816392" y="43543"/>
                      </a:cubicBezTo>
                      <a:cubicBezTo>
                        <a:pt x="818041" y="43402"/>
                        <a:pt x="819466" y="43224"/>
                        <a:pt x="820750" y="42999"/>
                      </a:cubicBezTo>
                      <a:cubicBezTo>
                        <a:pt x="822663" y="42671"/>
                        <a:pt x="824331" y="42230"/>
                        <a:pt x="825869" y="41649"/>
                      </a:cubicBezTo>
                      <a:cubicBezTo>
                        <a:pt x="827209" y="41152"/>
                        <a:pt x="828381" y="40918"/>
                        <a:pt x="829459" y="40918"/>
                      </a:cubicBezTo>
                      <a:cubicBezTo>
                        <a:pt x="831812" y="40918"/>
                        <a:pt x="833265" y="41996"/>
                        <a:pt x="834081" y="42905"/>
                      </a:cubicBezTo>
                      <a:cubicBezTo>
                        <a:pt x="834605" y="43515"/>
                        <a:pt x="835009" y="44199"/>
                        <a:pt x="835290" y="44949"/>
                      </a:cubicBezTo>
                      <a:lnTo>
                        <a:pt x="835318" y="44949"/>
                      </a:lnTo>
                      <a:cubicBezTo>
                        <a:pt x="837099" y="44949"/>
                        <a:pt x="838740" y="46027"/>
                        <a:pt x="839574" y="47105"/>
                      </a:cubicBezTo>
                      <a:cubicBezTo>
                        <a:pt x="841336" y="49439"/>
                        <a:pt x="841421" y="52355"/>
                        <a:pt x="839827" y="54820"/>
                      </a:cubicBezTo>
                      <a:cubicBezTo>
                        <a:pt x="840558" y="55776"/>
                        <a:pt x="841336" y="57445"/>
                        <a:pt x="840708" y="59807"/>
                      </a:cubicBezTo>
                      <a:cubicBezTo>
                        <a:pt x="841130" y="59601"/>
                        <a:pt x="841486" y="59357"/>
                        <a:pt x="841692" y="59169"/>
                      </a:cubicBezTo>
                      <a:cubicBezTo>
                        <a:pt x="841777" y="58269"/>
                        <a:pt x="841711" y="57257"/>
                        <a:pt x="841636" y="56189"/>
                      </a:cubicBezTo>
                      <a:lnTo>
                        <a:pt x="841617" y="55935"/>
                      </a:lnTo>
                      <a:cubicBezTo>
                        <a:pt x="841467" y="53892"/>
                        <a:pt x="841289" y="51567"/>
                        <a:pt x="841983" y="49073"/>
                      </a:cubicBezTo>
                      <a:cubicBezTo>
                        <a:pt x="842020" y="48933"/>
                        <a:pt x="842030" y="48773"/>
                        <a:pt x="842049" y="48605"/>
                      </a:cubicBezTo>
                      <a:lnTo>
                        <a:pt x="842049" y="48483"/>
                      </a:lnTo>
                      <a:cubicBezTo>
                        <a:pt x="842208" y="47124"/>
                        <a:pt x="842667" y="43252"/>
                        <a:pt x="846783" y="42446"/>
                      </a:cubicBezTo>
                      <a:cubicBezTo>
                        <a:pt x="847308" y="42333"/>
                        <a:pt x="847889" y="42268"/>
                        <a:pt x="848498" y="42268"/>
                      </a:cubicBezTo>
                      <a:cubicBezTo>
                        <a:pt x="851770" y="42268"/>
                        <a:pt x="854638" y="44077"/>
                        <a:pt x="856166" y="47114"/>
                      </a:cubicBezTo>
                      <a:cubicBezTo>
                        <a:pt x="857216" y="49167"/>
                        <a:pt x="857975" y="51314"/>
                        <a:pt x="858641" y="53208"/>
                      </a:cubicBezTo>
                      <a:lnTo>
                        <a:pt x="858950" y="54079"/>
                      </a:lnTo>
                      <a:cubicBezTo>
                        <a:pt x="858960" y="54089"/>
                        <a:pt x="858969" y="54107"/>
                        <a:pt x="858969" y="54126"/>
                      </a:cubicBezTo>
                      <a:cubicBezTo>
                        <a:pt x="858969" y="54107"/>
                        <a:pt x="858969" y="54089"/>
                        <a:pt x="858969" y="54089"/>
                      </a:cubicBezTo>
                      <a:lnTo>
                        <a:pt x="858941" y="53929"/>
                      </a:lnTo>
                      <a:cubicBezTo>
                        <a:pt x="858744" y="52711"/>
                        <a:pt x="858538" y="51492"/>
                        <a:pt x="858322" y="50283"/>
                      </a:cubicBezTo>
                      <a:cubicBezTo>
                        <a:pt x="858247" y="49899"/>
                        <a:pt x="858181" y="49514"/>
                        <a:pt x="858125" y="49130"/>
                      </a:cubicBezTo>
                      <a:cubicBezTo>
                        <a:pt x="858060" y="48661"/>
                        <a:pt x="858003" y="48211"/>
                        <a:pt x="857957" y="47771"/>
                      </a:cubicBezTo>
                      <a:lnTo>
                        <a:pt x="857957" y="47658"/>
                      </a:lnTo>
                      <a:cubicBezTo>
                        <a:pt x="857947" y="47564"/>
                        <a:pt x="857938" y="47470"/>
                        <a:pt x="857938" y="47377"/>
                      </a:cubicBezTo>
                      <a:cubicBezTo>
                        <a:pt x="857929" y="47264"/>
                        <a:pt x="857929" y="47161"/>
                        <a:pt x="857929" y="47049"/>
                      </a:cubicBezTo>
                      <a:lnTo>
                        <a:pt x="857929" y="46936"/>
                      </a:lnTo>
                      <a:cubicBezTo>
                        <a:pt x="857929" y="46777"/>
                        <a:pt x="857929" y="46608"/>
                        <a:pt x="857929" y="46449"/>
                      </a:cubicBezTo>
                      <a:cubicBezTo>
                        <a:pt x="857929" y="46327"/>
                        <a:pt x="857947" y="46205"/>
                        <a:pt x="857947" y="46083"/>
                      </a:cubicBezTo>
                      <a:cubicBezTo>
                        <a:pt x="857966" y="45867"/>
                        <a:pt x="857985" y="45699"/>
                        <a:pt x="858003" y="45530"/>
                      </a:cubicBezTo>
                      <a:cubicBezTo>
                        <a:pt x="858022" y="45399"/>
                        <a:pt x="858041" y="45277"/>
                        <a:pt x="858069" y="45146"/>
                      </a:cubicBezTo>
                      <a:cubicBezTo>
                        <a:pt x="858107" y="44977"/>
                        <a:pt x="858153" y="44799"/>
                        <a:pt x="858200" y="44630"/>
                      </a:cubicBezTo>
                      <a:cubicBezTo>
                        <a:pt x="858247" y="44489"/>
                        <a:pt x="858275" y="44377"/>
                        <a:pt x="858313" y="44274"/>
                      </a:cubicBezTo>
                      <a:cubicBezTo>
                        <a:pt x="858378" y="44086"/>
                        <a:pt x="858463" y="43899"/>
                        <a:pt x="858547" y="43721"/>
                      </a:cubicBezTo>
                      <a:cubicBezTo>
                        <a:pt x="858613" y="43580"/>
                        <a:pt x="858650" y="43505"/>
                        <a:pt x="858688" y="43440"/>
                      </a:cubicBezTo>
                      <a:cubicBezTo>
                        <a:pt x="858847" y="43149"/>
                        <a:pt x="859016" y="42896"/>
                        <a:pt x="859213" y="42662"/>
                      </a:cubicBezTo>
                      <a:cubicBezTo>
                        <a:pt x="859925" y="41808"/>
                        <a:pt x="861247" y="40796"/>
                        <a:pt x="863544" y="40796"/>
                      </a:cubicBezTo>
                      <a:cubicBezTo>
                        <a:pt x="864350" y="40796"/>
                        <a:pt x="865212" y="40899"/>
                        <a:pt x="866337" y="41152"/>
                      </a:cubicBezTo>
                      <a:cubicBezTo>
                        <a:pt x="865709" y="40130"/>
                        <a:pt x="865409" y="38931"/>
                        <a:pt x="865493" y="37703"/>
                      </a:cubicBezTo>
                      <a:cubicBezTo>
                        <a:pt x="865728" y="34056"/>
                        <a:pt x="868174" y="31562"/>
                        <a:pt x="871568" y="31497"/>
                      </a:cubicBezTo>
                      <a:cubicBezTo>
                        <a:pt x="871708" y="31506"/>
                        <a:pt x="871868" y="31506"/>
                        <a:pt x="871999" y="31506"/>
                      </a:cubicBezTo>
                      <a:cubicBezTo>
                        <a:pt x="872833" y="30663"/>
                        <a:pt x="873939" y="30110"/>
                        <a:pt x="875289" y="29856"/>
                      </a:cubicBezTo>
                      <a:cubicBezTo>
                        <a:pt x="875767" y="29763"/>
                        <a:pt x="876658" y="29285"/>
                        <a:pt x="877249" y="28966"/>
                      </a:cubicBezTo>
                      <a:cubicBezTo>
                        <a:pt x="878851" y="28122"/>
                        <a:pt x="880727" y="27119"/>
                        <a:pt x="883070" y="27119"/>
                      </a:cubicBezTo>
                      <a:cubicBezTo>
                        <a:pt x="885414" y="27119"/>
                        <a:pt x="887551" y="28122"/>
                        <a:pt x="889435" y="30091"/>
                      </a:cubicBezTo>
                      <a:cubicBezTo>
                        <a:pt x="889547" y="30203"/>
                        <a:pt x="889754" y="30363"/>
                        <a:pt x="890101" y="30531"/>
                      </a:cubicBezTo>
                      <a:cubicBezTo>
                        <a:pt x="890204" y="30184"/>
                        <a:pt x="890354" y="29847"/>
                        <a:pt x="890541" y="29519"/>
                      </a:cubicBezTo>
                      <a:cubicBezTo>
                        <a:pt x="891329" y="28169"/>
                        <a:pt x="892754" y="27363"/>
                        <a:pt x="894347" y="27363"/>
                      </a:cubicBezTo>
                      <a:cubicBezTo>
                        <a:pt x="895360" y="27363"/>
                        <a:pt x="896353" y="27682"/>
                        <a:pt x="897319" y="28300"/>
                      </a:cubicBezTo>
                      <a:cubicBezTo>
                        <a:pt x="897394" y="28132"/>
                        <a:pt x="897488" y="27925"/>
                        <a:pt x="897600" y="27672"/>
                      </a:cubicBezTo>
                      <a:cubicBezTo>
                        <a:pt x="899765" y="22601"/>
                        <a:pt x="903890" y="21392"/>
                        <a:pt x="907246" y="20904"/>
                      </a:cubicBezTo>
                      <a:cubicBezTo>
                        <a:pt x="909261" y="20604"/>
                        <a:pt x="911633" y="20304"/>
                        <a:pt x="914005" y="20304"/>
                      </a:cubicBezTo>
                      <a:cubicBezTo>
                        <a:pt x="915655" y="20304"/>
                        <a:pt x="917164" y="20445"/>
                        <a:pt x="918626" y="20735"/>
                      </a:cubicBezTo>
                      <a:cubicBezTo>
                        <a:pt x="922807" y="21570"/>
                        <a:pt x="927260" y="22779"/>
                        <a:pt x="932219" y="24429"/>
                      </a:cubicBezTo>
                      <a:lnTo>
                        <a:pt x="932369" y="24429"/>
                      </a:lnTo>
                      <a:lnTo>
                        <a:pt x="932444" y="24504"/>
                      </a:lnTo>
                      <a:cubicBezTo>
                        <a:pt x="934150" y="25076"/>
                        <a:pt x="935828" y="25666"/>
                        <a:pt x="937431" y="26247"/>
                      </a:cubicBezTo>
                      <a:cubicBezTo>
                        <a:pt x="939362" y="26950"/>
                        <a:pt x="941246" y="27672"/>
                        <a:pt x="943102" y="28385"/>
                      </a:cubicBezTo>
                      <a:cubicBezTo>
                        <a:pt x="945080" y="29153"/>
                        <a:pt x="951070" y="31441"/>
                        <a:pt x="950077" y="37159"/>
                      </a:cubicBezTo>
                      <a:cubicBezTo>
                        <a:pt x="951295" y="37346"/>
                        <a:pt x="952392" y="37899"/>
                        <a:pt x="953273" y="38762"/>
                      </a:cubicBezTo>
                      <a:cubicBezTo>
                        <a:pt x="953517" y="39006"/>
                        <a:pt x="953751" y="39287"/>
                        <a:pt x="953995" y="39634"/>
                      </a:cubicBezTo>
                      <a:cubicBezTo>
                        <a:pt x="954042" y="39709"/>
                        <a:pt x="954089" y="39774"/>
                        <a:pt x="954136" y="39849"/>
                      </a:cubicBezTo>
                      <a:cubicBezTo>
                        <a:pt x="954379" y="40224"/>
                        <a:pt x="954558" y="40562"/>
                        <a:pt x="954698" y="40899"/>
                      </a:cubicBezTo>
                      <a:cubicBezTo>
                        <a:pt x="955186" y="42071"/>
                        <a:pt x="955476" y="43196"/>
                        <a:pt x="955561" y="44227"/>
                      </a:cubicBezTo>
                      <a:cubicBezTo>
                        <a:pt x="955598" y="44602"/>
                        <a:pt x="955598" y="44968"/>
                        <a:pt x="955579" y="45324"/>
                      </a:cubicBezTo>
                      <a:cubicBezTo>
                        <a:pt x="955776" y="45352"/>
                        <a:pt x="955973" y="45399"/>
                        <a:pt x="956170" y="45436"/>
                      </a:cubicBezTo>
                      <a:cubicBezTo>
                        <a:pt x="960313" y="46289"/>
                        <a:pt x="963669" y="48849"/>
                        <a:pt x="966369" y="50901"/>
                      </a:cubicBezTo>
                      <a:lnTo>
                        <a:pt x="966847" y="51267"/>
                      </a:lnTo>
                      <a:cubicBezTo>
                        <a:pt x="967438" y="51708"/>
                        <a:pt x="968019" y="52158"/>
                        <a:pt x="968619" y="52570"/>
                      </a:cubicBezTo>
                      <a:cubicBezTo>
                        <a:pt x="970606" y="53976"/>
                        <a:pt x="971722" y="55889"/>
                        <a:pt x="971759" y="57969"/>
                      </a:cubicBezTo>
                      <a:cubicBezTo>
                        <a:pt x="971806" y="60013"/>
                        <a:pt x="970803" y="61916"/>
                        <a:pt x="968938" y="63332"/>
                      </a:cubicBezTo>
                      <a:cubicBezTo>
                        <a:pt x="968628" y="63575"/>
                        <a:pt x="968309" y="63828"/>
                        <a:pt x="967991" y="64091"/>
                      </a:cubicBezTo>
                      <a:lnTo>
                        <a:pt x="967485" y="64503"/>
                      </a:lnTo>
                      <a:cubicBezTo>
                        <a:pt x="965535" y="66069"/>
                        <a:pt x="963397" y="67794"/>
                        <a:pt x="960697" y="68806"/>
                      </a:cubicBezTo>
                      <a:cubicBezTo>
                        <a:pt x="961879" y="69303"/>
                        <a:pt x="962854" y="70072"/>
                        <a:pt x="963557" y="71084"/>
                      </a:cubicBezTo>
                      <a:cubicBezTo>
                        <a:pt x="964766" y="72837"/>
                        <a:pt x="965029" y="75087"/>
                        <a:pt x="964288" y="77421"/>
                      </a:cubicBezTo>
                      <a:lnTo>
                        <a:pt x="963950" y="78518"/>
                      </a:lnTo>
                      <a:cubicBezTo>
                        <a:pt x="963763" y="79127"/>
                        <a:pt x="963557" y="79774"/>
                        <a:pt x="963332" y="80439"/>
                      </a:cubicBezTo>
                      <a:cubicBezTo>
                        <a:pt x="964279" y="79811"/>
                        <a:pt x="965375" y="79483"/>
                        <a:pt x="966528" y="79483"/>
                      </a:cubicBezTo>
                      <a:cubicBezTo>
                        <a:pt x="967944" y="79483"/>
                        <a:pt x="969116" y="79943"/>
                        <a:pt x="970081" y="80355"/>
                      </a:cubicBezTo>
                      <a:cubicBezTo>
                        <a:pt x="971468" y="77908"/>
                        <a:pt x="973718" y="75190"/>
                        <a:pt x="978499" y="74459"/>
                      </a:cubicBezTo>
                      <a:cubicBezTo>
                        <a:pt x="979680" y="74271"/>
                        <a:pt x="980899" y="74178"/>
                        <a:pt x="982118" y="74178"/>
                      </a:cubicBezTo>
                      <a:cubicBezTo>
                        <a:pt x="985305" y="74178"/>
                        <a:pt x="988323" y="74843"/>
                        <a:pt x="991342" y="76212"/>
                      </a:cubicBezTo>
                      <a:cubicBezTo>
                        <a:pt x="999713" y="80036"/>
                        <a:pt x="1001494" y="85052"/>
                        <a:pt x="1001513" y="88586"/>
                      </a:cubicBezTo>
                      <a:cubicBezTo>
                        <a:pt x="1001541" y="95513"/>
                        <a:pt x="994745" y="98710"/>
                        <a:pt x="991098" y="100425"/>
                      </a:cubicBezTo>
                      <a:cubicBezTo>
                        <a:pt x="990704" y="100613"/>
                        <a:pt x="990282" y="100763"/>
                        <a:pt x="989833" y="100875"/>
                      </a:cubicBezTo>
                      <a:cubicBezTo>
                        <a:pt x="989673" y="101850"/>
                        <a:pt x="989392" y="102750"/>
                        <a:pt x="988989" y="103556"/>
                      </a:cubicBezTo>
                      <a:cubicBezTo>
                        <a:pt x="988876" y="103781"/>
                        <a:pt x="988755" y="103997"/>
                        <a:pt x="988633" y="104203"/>
                      </a:cubicBezTo>
                      <a:cubicBezTo>
                        <a:pt x="988586" y="104278"/>
                        <a:pt x="988539" y="104343"/>
                        <a:pt x="988492" y="104419"/>
                      </a:cubicBezTo>
                      <a:cubicBezTo>
                        <a:pt x="988351" y="104615"/>
                        <a:pt x="988267" y="104737"/>
                        <a:pt x="988183" y="104850"/>
                      </a:cubicBezTo>
                      <a:cubicBezTo>
                        <a:pt x="988108" y="104953"/>
                        <a:pt x="988033" y="105047"/>
                        <a:pt x="987948" y="105140"/>
                      </a:cubicBezTo>
                      <a:cubicBezTo>
                        <a:pt x="987864" y="105243"/>
                        <a:pt x="987780" y="105328"/>
                        <a:pt x="987695" y="105421"/>
                      </a:cubicBezTo>
                      <a:cubicBezTo>
                        <a:pt x="987611" y="105515"/>
                        <a:pt x="987526" y="105609"/>
                        <a:pt x="987433" y="105693"/>
                      </a:cubicBezTo>
                      <a:cubicBezTo>
                        <a:pt x="987367" y="105750"/>
                        <a:pt x="987311" y="105806"/>
                        <a:pt x="987245" y="105862"/>
                      </a:cubicBezTo>
                      <a:cubicBezTo>
                        <a:pt x="986833" y="106237"/>
                        <a:pt x="986420" y="106537"/>
                        <a:pt x="985998" y="106790"/>
                      </a:cubicBezTo>
                      <a:lnTo>
                        <a:pt x="985895" y="106856"/>
                      </a:lnTo>
                      <a:cubicBezTo>
                        <a:pt x="985736" y="106940"/>
                        <a:pt x="985595" y="107015"/>
                        <a:pt x="985455" y="107090"/>
                      </a:cubicBezTo>
                      <a:cubicBezTo>
                        <a:pt x="984302" y="107662"/>
                        <a:pt x="983233" y="107934"/>
                        <a:pt x="982549" y="108074"/>
                      </a:cubicBezTo>
                      <a:cubicBezTo>
                        <a:pt x="982483" y="110268"/>
                        <a:pt x="981827" y="112124"/>
                        <a:pt x="980608" y="113624"/>
                      </a:cubicBezTo>
                      <a:cubicBezTo>
                        <a:pt x="979465" y="115030"/>
                        <a:pt x="977871" y="116052"/>
                        <a:pt x="975865" y="116680"/>
                      </a:cubicBezTo>
                      <a:cubicBezTo>
                        <a:pt x="975603" y="121226"/>
                        <a:pt x="972837" y="124160"/>
                        <a:pt x="970606" y="126542"/>
                      </a:cubicBezTo>
                      <a:cubicBezTo>
                        <a:pt x="969856" y="127320"/>
                        <a:pt x="969144" y="128070"/>
                        <a:pt x="968563" y="128847"/>
                      </a:cubicBezTo>
                      <a:cubicBezTo>
                        <a:pt x="965750" y="132541"/>
                        <a:pt x="964925" y="137200"/>
                        <a:pt x="964203" y="142459"/>
                      </a:cubicBezTo>
                      <a:cubicBezTo>
                        <a:pt x="963763" y="145627"/>
                        <a:pt x="963050" y="148308"/>
                        <a:pt x="961954" y="150896"/>
                      </a:cubicBezTo>
                      <a:cubicBezTo>
                        <a:pt x="961794" y="151289"/>
                        <a:pt x="961672" y="151730"/>
                        <a:pt x="961532" y="152199"/>
                      </a:cubicBezTo>
                      <a:lnTo>
                        <a:pt x="961466" y="152405"/>
                      </a:lnTo>
                      <a:cubicBezTo>
                        <a:pt x="961082" y="153670"/>
                        <a:pt x="960548" y="155433"/>
                        <a:pt x="959376" y="156736"/>
                      </a:cubicBezTo>
                      <a:cubicBezTo>
                        <a:pt x="960519" y="157898"/>
                        <a:pt x="962160" y="159895"/>
                        <a:pt x="961457" y="162548"/>
                      </a:cubicBezTo>
                      <a:cubicBezTo>
                        <a:pt x="961307" y="163110"/>
                        <a:pt x="961073" y="163645"/>
                        <a:pt x="960735" y="164132"/>
                      </a:cubicBezTo>
                      <a:cubicBezTo>
                        <a:pt x="962179" y="164544"/>
                        <a:pt x="963351" y="165257"/>
                        <a:pt x="964232" y="166269"/>
                      </a:cubicBezTo>
                      <a:cubicBezTo>
                        <a:pt x="966416" y="168819"/>
                        <a:pt x="965938" y="172100"/>
                        <a:pt x="965582" y="174500"/>
                      </a:cubicBezTo>
                      <a:cubicBezTo>
                        <a:pt x="965225" y="176984"/>
                        <a:pt x="964410" y="178887"/>
                        <a:pt x="963172" y="180134"/>
                      </a:cubicBezTo>
                      <a:lnTo>
                        <a:pt x="963079" y="180218"/>
                      </a:lnTo>
                      <a:cubicBezTo>
                        <a:pt x="962938" y="180358"/>
                        <a:pt x="962797" y="180480"/>
                        <a:pt x="962657" y="180593"/>
                      </a:cubicBezTo>
                      <a:lnTo>
                        <a:pt x="962563" y="180668"/>
                      </a:lnTo>
                      <a:cubicBezTo>
                        <a:pt x="962394" y="180790"/>
                        <a:pt x="962263" y="180883"/>
                        <a:pt x="962132" y="180968"/>
                      </a:cubicBezTo>
                      <a:lnTo>
                        <a:pt x="962038" y="181024"/>
                      </a:lnTo>
                      <a:cubicBezTo>
                        <a:pt x="961851" y="181137"/>
                        <a:pt x="961719" y="181202"/>
                        <a:pt x="961588" y="181268"/>
                      </a:cubicBezTo>
                      <a:lnTo>
                        <a:pt x="961438" y="181333"/>
                      </a:lnTo>
                      <a:cubicBezTo>
                        <a:pt x="961307" y="181390"/>
                        <a:pt x="961166" y="181446"/>
                        <a:pt x="961035" y="181493"/>
                      </a:cubicBezTo>
                      <a:lnTo>
                        <a:pt x="960923" y="181530"/>
                      </a:lnTo>
                      <a:cubicBezTo>
                        <a:pt x="960782" y="181587"/>
                        <a:pt x="960632" y="181624"/>
                        <a:pt x="960491" y="181661"/>
                      </a:cubicBezTo>
                      <a:cubicBezTo>
                        <a:pt x="960248" y="181718"/>
                        <a:pt x="960088" y="181746"/>
                        <a:pt x="959929" y="181774"/>
                      </a:cubicBezTo>
                      <a:cubicBezTo>
                        <a:pt x="959591" y="181821"/>
                        <a:pt x="959273" y="181849"/>
                        <a:pt x="958973" y="181849"/>
                      </a:cubicBezTo>
                      <a:cubicBezTo>
                        <a:pt x="957257" y="181849"/>
                        <a:pt x="955467" y="181193"/>
                        <a:pt x="953348" y="179787"/>
                      </a:cubicBezTo>
                      <a:cubicBezTo>
                        <a:pt x="952758" y="179412"/>
                        <a:pt x="952186" y="178915"/>
                        <a:pt x="951605" y="178390"/>
                      </a:cubicBezTo>
                      <a:cubicBezTo>
                        <a:pt x="951539" y="178334"/>
                        <a:pt x="951445" y="178249"/>
                        <a:pt x="951342" y="178165"/>
                      </a:cubicBezTo>
                      <a:cubicBezTo>
                        <a:pt x="951305" y="178137"/>
                        <a:pt x="951258" y="178099"/>
                        <a:pt x="951220" y="178062"/>
                      </a:cubicBezTo>
                      <a:cubicBezTo>
                        <a:pt x="949692" y="178990"/>
                        <a:pt x="948417" y="180068"/>
                        <a:pt x="947546" y="181146"/>
                      </a:cubicBezTo>
                      <a:cubicBezTo>
                        <a:pt x="947649" y="181184"/>
                        <a:pt x="947761" y="181230"/>
                        <a:pt x="947883" y="181268"/>
                      </a:cubicBezTo>
                      <a:cubicBezTo>
                        <a:pt x="948136" y="181352"/>
                        <a:pt x="948417" y="181436"/>
                        <a:pt x="948783" y="181512"/>
                      </a:cubicBezTo>
                      <a:cubicBezTo>
                        <a:pt x="954632" y="182983"/>
                        <a:pt x="955242" y="186049"/>
                        <a:pt x="954717" y="188364"/>
                      </a:cubicBezTo>
                      <a:cubicBezTo>
                        <a:pt x="954482" y="189395"/>
                        <a:pt x="954951" y="190745"/>
                        <a:pt x="955504" y="192301"/>
                      </a:cubicBezTo>
                      <a:cubicBezTo>
                        <a:pt x="955889" y="193351"/>
                        <a:pt x="956395" y="194739"/>
                        <a:pt x="956638" y="196267"/>
                      </a:cubicBezTo>
                      <a:cubicBezTo>
                        <a:pt x="956911" y="196220"/>
                        <a:pt x="957201" y="196201"/>
                        <a:pt x="957501" y="196201"/>
                      </a:cubicBezTo>
                      <a:cubicBezTo>
                        <a:pt x="957726" y="196201"/>
                        <a:pt x="958232" y="196257"/>
                        <a:pt x="958429" y="196285"/>
                      </a:cubicBezTo>
                      <a:cubicBezTo>
                        <a:pt x="963229" y="197110"/>
                        <a:pt x="964569" y="201807"/>
                        <a:pt x="965075" y="203569"/>
                      </a:cubicBezTo>
                      <a:cubicBezTo>
                        <a:pt x="965741" y="205875"/>
                        <a:pt x="964944" y="207515"/>
                        <a:pt x="964401" y="208284"/>
                      </a:cubicBezTo>
                      <a:cubicBezTo>
                        <a:pt x="964157" y="208622"/>
                        <a:pt x="963875" y="208940"/>
                        <a:pt x="963547" y="209212"/>
                      </a:cubicBezTo>
                      <a:cubicBezTo>
                        <a:pt x="963069" y="209625"/>
                        <a:pt x="962516" y="209943"/>
                        <a:pt x="961897" y="210178"/>
                      </a:cubicBezTo>
                      <a:cubicBezTo>
                        <a:pt x="961485" y="210328"/>
                        <a:pt x="961054" y="210440"/>
                        <a:pt x="960604" y="210506"/>
                      </a:cubicBezTo>
                      <a:cubicBezTo>
                        <a:pt x="960379" y="210534"/>
                        <a:pt x="960154" y="210562"/>
                        <a:pt x="959920" y="210572"/>
                      </a:cubicBezTo>
                      <a:lnTo>
                        <a:pt x="959423" y="210590"/>
                      </a:lnTo>
                      <a:cubicBezTo>
                        <a:pt x="958476" y="210590"/>
                        <a:pt x="957613" y="210487"/>
                        <a:pt x="956835" y="210290"/>
                      </a:cubicBezTo>
                      <a:cubicBezTo>
                        <a:pt x="955504" y="209943"/>
                        <a:pt x="954398" y="209306"/>
                        <a:pt x="953555" y="208397"/>
                      </a:cubicBezTo>
                      <a:cubicBezTo>
                        <a:pt x="953386" y="208219"/>
                        <a:pt x="953236" y="208031"/>
                        <a:pt x="953095" y="207843"/>
                      </a:cubicBezTo>
                      <a:lnTo>
                        <a:pt x="952983" y="207675"/>
                      </a:lnTo>
                      <a:cubicBezTo>
                        <a:pt x="952870" y="207506"/>
                        <a:pt x="952795" y="207394"/>
                        <a:pt x="952730" y="207281"/>
                      </a:cubicBezTo>
                      <a:cubicBezTo>
                        <a:pt x="952673" y="207187"/>
                        <a:pt x="952617" y="207094"/>
                        <a:pt x="952570" y="207000"/>
                      </a:cubicBezTo>
                      <a:cubicBezTo>
                        <a:pt x="952523" y="206925"/>
                        <a:pt x="952486" y="206841"/>
                        <a:pt x="952448" y="206756"/>
                      </a:cubicBezTo>
                      <a:cubicBezTo>
                        <a:pt x="952401" y="206662"/>
                        <a:pt x="952373" y="206597"/>
                        <a:pt x="952345" y="206541"/>
                      </a:cubicBezTo>
                      <a:cubicBezTo>
                        <a:pt x="952233" y="206597"/>
                        <a:pt x="952120" y="206644"/>
                        <a:pt x="952008" y="206691"/>
                      </a:cubicBezTo>
                      <a:cubicBezTo>
                        <a:pt x="952130" y="206944"/>
                        <a:pt x="952261" y="207187"/>
                        <a:pt x="952383" y="207431"/>
                      </a:cubicBezTo>
                      <a:cubicBezTo>
                        <a:pt x="952598" y="207862"/>
                        <a:pt x="952823" y="208265"/>
                        <a:pt x="953011" y="208603"/>
                      </a:cubicBezTo>
                      <a:lnTo>
                        <a:pt x="953217" y="208978"/>
                      </a:lnTo>
                      <a:cubicBezTo>
                        <a:pt x="953442" y="209381"/>
                        <a:pt x="953639" y="209765"/>
                        <a:pt x="953826" y="210131"/>
                      </a:cubicBezTo>
                      <a:cubicBezTo>
                        <a:pt x="956423" y="215240"/>
                        <a:pt x="955673" y="217536"/>
                        <a:pt x="950508" y="220405"/>
                      </a:cubicBezTo>
                      <a:lnTo>
                        <a:pt x="949355" y="221061"/>
                      </a:lnTo>
                      <a:cubicBezTo>
                        <a:pt x="949064" y="221230"/>
                        <a:pt x="948755" y="221399"/>
                        <a:pt x="948436" y="221567"/>
                      </a:cubicBezTo>
                      <a:cubicBezTo>
                        <a:pt x="948961" y="222636"/>
                        <a:pt x="949149" y="223930"/>
                        <a:pt x="948980" y="225401"/>
                      </a:cubicBezTo>
                      <a:cubicBezTo>
                        <a:pt x="948417" y="230135"/>
                        <a:pt x="946093" y="232751"/>
                        <a:pt x="942071" y="233201"/>
                      </a:cubicBezTo>
                      <a:cubicBezTo>
                        <a:pt x="940656" y="233369"/>
                        <a:pt x="940234" y="233660"/>
                        <a:pt x="940215" y="233669"/>
                      </a:cubicBezTo>
                      <a:cubicBezTo>
                        <a:pt x="939737" y="233998"/>
                        <a:pt x="939268" y="234298"/>
                        <a:pt x="938799" y="234541"/>
                      </a:cubicBezTo>
                      <a:cubicBezTo>
                        <a:pt x="939437" y="235376"/>
                        <a:pt x="939803" y="236313"/>
                        <a:pt x="939915" y="237353"/>
                      </a:cubicBezTo>
                      <a:cubicBezTo>
                        <a:pt x="940056" y="238741"/>
                        <a:pt x="939727" y="240756"/>
                        <a:pt x="937412" y="242687"/>
                      </a:cubicBezTo>
                      <a:cubicBezTo>
                        <a:pt x="937422" y="242744"/>
                        <a:pt x="937431" y="242790"/>
                        <a:pt x="937431" y="242837"/>
                      </a:cubicBezTo>
                      <a:cubicBezTo>
                        <a:pt x="937459" y="243044"/>
                        <a:pt x="937487" y="243306"/>
                        <a:pt x="937515" y="243578"/>
                      </a:cubicBezTo>
                      <a:cubicBezTo>
                        <a:pt x="937534" y="243756"/>
                        <a:pt x="937543" y="243934"/>
                        <a:pt x="937562" y="244122"/>
                      </a:cubicBezTo>
                      <a:lnTo>
                        <a:pt x="937562" y="244225"/>
                      </a:lnTo>
                      <a:cubicBezTo>
                        <a:pt x="937562" y="244459"/>
                        <a:pt x="937562" y="244703"/>
                        <a:pt x="937562" y="244946"/>
                      </a:cubicBezTo>
                      <a:cubicBezTo>
                        <a:pt x="937562" y="245087"/>
                        <a:pt x="937553" y="245237"/>
                        <a:pt x="937543" y="245378"/>
                      </a:cubicBezTo>
                      <a:cubicBezTo>
                        <a:pt x="937534" y="245453"/>
                        <a:pt x="937515" y="245518"/>
                        <a:pt x="937515" y="245584"/>
                      </a:cubicBezTo>
                      <a:cubicBezTo>
                        <a:pt x="937487" y="245799"/>
                        <a:pt x="937459" y="245950"/>
                        <a:pt x="937431" y="246099"/>
                      </a:cubicBezTo>
                      <a:cubicBezTo>
                        <a:pt x="937412" y="246184"/>
                        <a:pt x="937393" y="246268"/>
                        <a:pt x="937375" y="246353"/>
                      </a:cubicBezTo>
                      <a:cubicBezTo>
                        <a:pt x="937328" y="246531"/>
                        <a:pt x="937290" y="246681"/>
                        <a:pt x="937234" y="246831"/>
                      </a:cubicBezTo>
                      <a:cubicBezTo>
                        <a:pt x="937206" y="246915"/>
                        <a:pt x="937168" y="247009"/>
                        <a:pt x="937131" y="247103"/>
                      </a:cubicBezTo>
                      <a:cubicBezTo>
                        <a:pt x="937065" y="247262"/>
                        <a:pt x="936981" y="247431"/>
                        <a:pt x="936896" y="247590"/>
                      </a:cubicBezTo>
                      <a:cubicBezTo>
                        <a:pt x="936831" y="247702"/>
                        <a:pt x="936803" y="247768"/>
                        <a:pt x="936765" y="247824"/>
                      </a:cubicBezTo>
                      <a:cubicBezTo>
                        <a:pt x="936615" y="248087"/>
                        <a:pt x="936446" y="248312"/>
                        <a:pt x="936269" y="248518"/>
                      </a:cubicBezTo>
                      <a:cubicBezTo>
                        <a:pt x="935725" y="249127"/>
                        <a:pt x="935059" y="249596"/>
                        <a:pt x="934290" y="249906"/>
                      </a:cubicBezTo>
                      <a:cubicBezTo>
                        <a:pt x="934225" y="249934"/>
                        <a:pt x="934169" y="249962"/>
                        <a:pt x="934103" y="249980"/>
                      </a:cubicBezTo>
                      <a:cubicBezTo>
                        <a:pt x="934234" y="250196"/>
                        <a:pt x="934375" y="250430"/>
                        <a:pt x="934525" y="250683"/>
                      </a:cubicBezTo>
                      <a:cubicBezTo>
                        <a:pt x="934712" y="250993"/>
                        <a:pt x="934891" y="251312"/>
                        <a:pt x="935059" y="251640"/>
                      </a:cubicBezTo>
                      <a:cubicBezTo>
                        <a:pt x="936390" y="254142"/>
                        <a:pt x="937328" y="256992"/>
                        <a:pt x="937853" y="260114"/>
                      </a:cubicBezTo>
                      <a:cubicBezTo>
                        <a:pt x="937993" y="260948"/>
                        <a:pt x="938106" y="261839"/>
                        <a:pt x="938190" y="262757"/>
                      </a:cubicBezTo>
                      <a:cubicBezTo>
                        <a:pt x="938331" y="264276"/>
                        <a:pt x="938387" y="265626"/>
                        <a:pt x="938387" y="266957"/>
                      </a:cubicBezTo>
                      <a:cubicBezTo>
                        <a:pt x="938387" y="267257"/>
                        <a:pt x="938415" y="267613"/>
                        <a:pt x="938453" y="267979"/>
                      </a:cubicBezTo>
                      <a:cubicBezTo>
                        <a:pt x="938602" y="269910"/>
                        <a:pt x="938799" y="272478"/>
                        <a:pt x="937028" y="274550"/>
                      </a:cubicBezTo>
                      <a:cubicBezTo>
                        <a:pt x="936306" y="275394"/>
                        <a:pt x="934975" y="276434"/>
                        <a:pt x="932744" y="276594"/>
                      </a:cubicBezTo>
                      <a:cubicBezTo>
                        <a:pt x="932284" y="276641"/>
                        <a:pt x="931731" y="276716"/>
                        <a:pt x="931019" y="276837"/>
                      </a:cubicBezTo>
                      <a:cubicBezTo>
                        <a:pt x="930897" y="276856"/>
                        <a:pt x="930775" y="276884"/>
                        <a:pt x="930653" y="276903"/>
                      </a:cubicBezTo>
                      <a:cubicBezTo>
                        <a:pt x="930775" y="277166"/>
                        <a:pt x="930888" y="277428"/>
                        <a:pt x="930972" y="277709"/>
                      </a:cubicBezTo>
                      <a:cubicBezTo>
                        <a:pt x="931581" y="279725"/>
                        <a:pt x="930878" y="281853"/>
                        <a:pt x="929097" y="283427"/>
                      </a:cubicBezTo>
                      <a:cubicBezTo>
                        <a:pt x="926388" y="285837"/>
                        <a:pt x="923538" y="287796"/>
                        <a:pt x="920773" y="289680"/>
                      </a:cubicBezTo>
                      <a:lnTo>
                        <a:pt x="920492" y="289877"/>
                      </a:lnTo>
                      <a:lnTo>
                        <a:pt x="920482" y="289980"/>
                      </a:lnTo>
                      <a:cubicBezTo>
                        <a:pt x="918336" y="291442"/>
                        <a:pt x="916311" y="292830"/>
                        <a:pt x="914436" y="294386"/>
                      </a:cubicBezTo>
                      <a:cubicBezTo>
                        <a:pt x="909871" y="298173"/>
                        <a:pt x="904237" y="299485"/>
                        <a:pt x="900394" y="300151"/>
                      </a:cubicBezTo>
                      <a:cubicBezTo>
                        <a:pt x="897769" y="300592"/>
                        <a:pt x="895219" y="301342"/>
                        <a:pt x="892510" y="302138"/>
                      </a:cubicBezTo>
                      <a:cubicBezTo>
                        <a:pt x="890279" y="302785"/>
                        <a:pt x="888413" y="303319"/>
                        <a:pt x="886417" y="303779"/>
                      </a:cubicBezTo>
                      <a:lnTo>
                        <a:pt x="886267" y="303816"/>
                      </a:lnTo>
                      <a:cubicBezTo>
                        <a:pt x="883173" y="304519"/>
                        <a:pt x="880548" y="304847"/>
                        <a:pt x="877989" y="304847"/>
                      </a:cubicBezTo>
                      <a:cubicBezTo>
                        <a:pt x="877464" y="304847"/>
                        <a:pt x="876939" y="304838"/>
                        <a:pt x="876395" y="304800"/>
                      </a:cubicBezTo>
                      <a:cubicBezTo>
                        <a:pt x="875974" y="304960"/>
                        <a:pt x="874858" y="305916"/>
                        <a:pt x="873077" y="307632"/>
                      </a:cubicBezTo>
                      <a:cubicBezTo>
                        <a:pt x="872637" y="308082"/>
                        <a:pt x="872233" y="308466"/>
                        <a:pt x="871840" y="308831"/>
                      </a:cubicBezTo>
                      <a:lnTo>
                        <a:pt x="871080" y="309534"/>
                      </a:lnTo>
                      <a:cubicBezTo>
                        <a:pt x="868868" y="311550"/>
                        <a:pt x="866590" y="313650"/>
                        <a:pt x="865409" y="315899"/>
                      </a:cubicBezTo>
                      <a:cubicBezTo>
                        <a:pt x="863797" y="319002"/>
                        <a:pt x="861585" y="321646"/>
                        <a:pt x="858828" y="323764"/>
                      </a:cubicBezTo>
                      <a:cubicBezTo>
                        <a:pt x="858566" y="323961"/>
                        <a:pt x="858303" y="324149"/>
                        <a:pt x="858041" y="324336"/>
                      </a:cubicBezTo>
                      <a:lnTo>
                        <a:pt x="857703" y="324571"/>
                      </a:lnTo>
                      <a:cubicBezTo>
                        <a:pt x="857441" y="324749"/>
                        <a:pt x="857188" y="324917"/>
                        <a:pt x="856925" y="325086"/>
                      </a:cubicBezTo>
                      <a:lnTo>
                        <a:pt x="856606" y="325283"/>
                      </a:lnTo>
                      <a:cubicBezTo>
                        <a:pt x="852576" y="327758"/>
                        <a:pt x="848338" y="328883"/>
                        <a:pt x="845508" y="329511"/>
                      </a:cubicBezTo>
                      <a:cubicBezTo>
                        <a:pt x="845030" y="329614"/>
                        <a:pt x="844533" y="329998"/>
                        <a:pt x="843820" y="330579"/>
                      </a:cubicBezTo>
                      <a:cubicBezTo>
                        <a:pt x="842452" y="331695"/>
                        <a:pt x="840848" y="332314"/>
                        <a:pt x="839086" y="332314"/>
                      </a:cubicBezTo>
                      <a:cubicBezTo>
                        <a:pt x="837324" y="332314"/>
                        <a:pt x="835815" y="331639"/>
                        <a:pt x="834868" y="330448"/>
                      </a:cubicBezTo>
                      <a:cubicBezTo>
                        <a:pt x="832271" y="331939"/>
                        <a:pt x="829703" y="333242"/>
                        <a:pt x="829347" y="333401"/>
                      </a:cubicBezTo>
                      <a:cubicBezTo>
                        <a:pt x="828709" y="333692"/>
                        <a:pt x="827959" y="334338"/>
                        <a:pt x="827256" y="334966"/>
                      </a:cubicBezTo>
                      <a:lnTo>
                        <a:pt x="827097" y="335098"/>
                      </a:lnTo>
                      <a:cubicBezTo>
                        <a:pt x="826159" y="335885"/>
                        <a:pt x="825006" y="336860"/>
                        <a:pt x="823563" y="337582"/>
                      </a:cubicBezTo>
                      <a:cubicBezTo>
                        <a:pt x="824256" y="340225"/>
                        <a:pt x="823338" y="342447"/>
                        <a:pt x="820900" y="344059"/>
                      </a:cubicBezTo>
                      <a:cubicBezTo>
                        <a:pt x="821894" y="346815"/>
                        <a:pt x="821378" y="349253"/>
                        <a:pt x="820722" y="351287"/>
                      </a:cubicBezTo>
                      <a:cubicBezTo>
                        <a:pt x="820432" y="352196"/>
                        <a:pt x="819269" y="355196"/>
                        <a:pt x="816401" y="355712"/>
                      </a:cubicBezTo>
                      <a:cubicBezTo>
                        <a:pt x="815754" y="355843"/>
                        <a:pt x="815435" y="356199"/>
                        <a:pt x="814376" y="358467"/>
                      </a:cubicBezTo>
                      <a:cubicBezTo>
                        <a:pt x="813523" y="360305"/>
                        <a:pt x="812379" y="362751"/>
                        <a:pt x="810017" y="364280"/>
                      </a:cubicBezTo>
                      <a:cubicBezTo>
                        <a:pt x="809998" y="364383"/>
                        <a:pt x="809980" y="364486"/>
                        <a:pt x="809961" y="364589"/>
                      </a:cubicBezTo>
                      <a:cubicBezTo>
                        <a:pt x="809858" y="365086"/>
                        <a:pt x="809773" y="365583"/>
                        <a:pt x="809689" y="366098"/>
                      </a:cubicBezTo>
                      <a:cubicBezTo>
                        <a:pt x="809426" y="367804"/>
                        <a:pt x="809052" y="370138"/>
                        <a:pt x="807580" y="372051"/>
                      </a:cubicBezTo>
                      <a:cubicBezTo>
                        <a:pt x="806717" y="373166"/>
                        <a:pt x="805977" y="374432"/>
                        <a:pt x="805245" y="376044"/>
                      </a:cubicBezTo>
                      <a:cubicBezTo>
                        <a:pt x="804571" y="377525"/>
                        <a:pt x="804008" y="379091"/>
                        <a:pt x="803399" y="380834"/>
                      </a:cubicBezTo>
                      <a:lnTo>
                        <a:pt x="803361" y="380956"/>
                      </a:lnTo>
                      <a:cubicBezTo>
                        <a:pt x="802696" y="382840"/>
                        <a:pt x="801993" y="384790"/>
                        <a:pt x="801102" y="386721"/>
                      </a:cubicBezTo>
                      <a:cubicBezTo>
                        <a:pt x="801037" y="386871"/>
                        <a:pt x="800961" y="387002"/>
                        <a:pt x="800896" y="387143"/>
                      </a:cubicBezTo>
                      <a:lnTo>
                        <a:pt x="800812" y="387312"/>
                      </a:lnTo>
                      <a:cubicBezTo>
                        <a:pt x="800324" y="388277"/>
                        <a:pt x="799771" y="389149"/>
                        <a:pt x="799181" y="389890"/>
                      </a:cubicBezTo>
                      <a:cubicBezTo>
                        <a:pt x="798759" y="390424"/>
                        <a:pt x="798337" y="390874"/>
                        <a:pt x="797915" y="391258"/>
                      </a:cubicBezTo>
                      <a:lnTo>
                        <a:pt x="797746" y="391408"/>
                      </a:lnTo>
                      <a:cubicBezTo>
                        <a:pt x="797624" y="391511"/>
                        <a:pt x="797503" y="391614"/>
                        <a:pt x="797381" y="391718"/>
                      </a:cubicBezTo>
                      <a:cubicBezTo>
                        <a:pt x="795253" y="393414"/>
                        <a:pt x="793106" y="393780"/>
                        <a:pt x="791672" y="393780"/>
                      </a:cubicBezTo>
                      <a:cubicBezTo>
                        <a:pt x="791672" y="393780"/>
                        <a:pt x="791625" y="393780"/>
                        <a:pt x="791625" y="393780"/>
                      </a:cubicBezTo>
                      <a:lnTo>
                        <a:pt x="791559" y="393780"/>
                      </a:lnTo>
                      <a:cubicBezTo>
                        <a:pt x="791278" y="393780"/>
                        <a:pt x="790903" y="393761"/>
                        <a:pt x="790519" y="393714"/>
                      </a:cubicBezTo>
                      <a:lnTo>
                        <a:pt x="790397" y="393696"/>
                      </a:lnTo>
                      <a:cubicBezTo>
                        <a:pt x="790031" y="393639"/>
                        <a:pt x="789703" y="393583"/>
                        <a:pt x="789375" y="393499"/>
                      </a:cubicBezTo>
                      <a:cubicBezTo>
                        <a:pt x="788578" y="393283"/>
                        <a:pt x="787838" y="393002"/>
                        <a:pt x="787107" y="392636"/>
                      </a:cubicBezTo>
                      <a:cubicBezTo>
                        <a:pt x="785813" y="391980"/>
                        <a:pt x="784575" y="391080"/>
                        <a:pt x="783422" y="389946"/>
                      </a:cubicBezTo>
                      <a:cubicBezTo>
                        <a:pt x="782176" y="388737"/>
                        <a:pt x="781201" y="387527"/>
                        <a:pt x="780423" y="386234"/>
                      </a:cubicBezTo>
                      <a:lnTo>
                        <a:pt x="780366" y="386149"/>
                      </a:lnTo>
                      <a:cubicBezTo>
                        <a:pt x="780198" y="385859"/>
                        <a:pt x="780038" y="385578"/>
                        <a:pt x="779898" y="385287"/>
                      </a:cubicBezTo>
                      <a:lnTo>
                        <a:pt x="779813" y="385118"/>
                      </a:lnTo>
                      <a:cubicBezTo>
                        <a:pt x="779682" y="384856"/>
                        <a:pt x="779570" y="384593"/>
                        <a:pt x="779457" y="384321"/>
                      </a:cubicBezTo>
                      <a:lnTo>
                        <a:pt x="779373" y="384115"/>
                      </a:lnTo>
                      <a:cubicBezTo>
                        <a:pt x="779270" y="383853"/>
                        <a:pt x="779176" y="383581"/>
                        <a:pt x="779092" y="383319"/>
                      </a:cubicBezTo>
                      <a:cubicBezTo>
                        <a:pt x="778913" y="383375"/>
                        <a:pt x="778745" y="383431"/>
                        <a:pt x="778576" y="383487"/>
                      </a:cubicBezTo>
                      <a:cubicBezTo>
                        <a:pt x="776861" y="384031"/>
                        <a:pt x="775239" y="384321"/>
                        <a:pt x="773889" y="384321"/>
                      </a:cubicBezTo>
                      <a:cubicBezTo>
                        <a:pt x="769820" y="384321"/>
                        <a:pt x="768574" y="381734"/>
                        <a:pt x="768283" y="380937"/>
                      </a:cubicBezTo>
                      <a:cubicBezTo>
                        <a:pt x="767974" y="380141"/>
                        <a:pt x="767111" y="379437"/>
                        <a:pt x="765827" y="378453"/>
                      </a:cubicBezTo>
                      <a:cubicBezTo>
                        <a:pt x="763502" y="376653"/>
                        <a:pt x="759996" y="373944"/>
                        <a:pt x="760184" y="368207"/>
                      </a:cubicBezTo>
                      <a:cubicBezTo>
                        <a:pt x="760343" y="363689"/>
                        <a:pt x="758928" y="358711"/>
                        <a:pt x="756097" y="353809"/>
                      </a:cubicBezTo>
                      <a:cubicBezTo>
                        <a:pt x="754784" y="351531"/>
                        <a:pt x="751391" y="345644"/>
                        <a:pt x="753800" y="340225"/>
                      </a:cubicBezTo>
                      <a:cubicBezTo>
                        <a:pt x="753378" y="339954"/>
                        <a:pt x="752994" y="339616"/>
                        <a:pt x="752656" y="339232"/>
                      </a:cubicBezTo>
                      <a:cubicBezTo>
                        <a:pt x="751588" y="337985"/>
                        <a:pt x="751147" y="336373"/>
                        <a:pt x="751410" y="334676"/>
                      </a:cubicBezTo>
                      <a:cubicBezTo>
                        <a:pt x="752000" y="330833"/>
                        <a:pt x="750913" y="327045"/>
                        <a:pt x="749760" y="323033"/>
                      </a:cubicBezTo>
                      <a:lnTo>
                        <a:pt x="749694" y="322799"/>
                      </a:lnTo>
                      <a:cubicBezTo>
                        <a:pt x="749160" y="320915"/>
                        <a:pt x="748616" y="318965"/>
                        <a:pt x="748213" y="316940"/>
                      </a:cubicBezTo>
                      <a:cubicBezTo>
                        <a:pt x="748138" y="316565"/>
                        <a:pt x="748035" y="316181"/>
                        <a:pt x="747932" y="315796"/>
                      </a:cubicBezTo>
                      <a:cubicBezTo>
                        <a:pt x="747407" y="313978"/>
                        <a:pt x="747660" y="312309"/>
                        <a:pt x="748691" y="310819"/>
                      </a:cubicBezTo>
                      <a:cubicBezTo>
                        <a:pt x="749394" y="309788"/>
                        <a:pt x="750360" y="309038"/>
                        <a:pt x="751035" y="308559"/>
                      </a:cubicBezTo>
                      <a:cubicBezTo>
                        <a:pt x="751006" y="308503"/>
                        <a:pt x="750969" y="308447"/>
                        <a:pt x="750941" y="308391"/>
                      </a:cubicBezTo>
                      <a:lnTo>
                        <a:pt x="750856" y="308231"/>
                      </a:lnTo>
                      <a:cubicBezTo>
                        <a:pt x="750744" y="308016"/>
                        <a:pt x="750669" y="307885"/>
                        <a:pt x="750603" y="307744"/>
                      </a:cubicBezTo>
                      <a:cubicBezTo>
                        <a:pt x="750556" y="307650"/>
                        <a:pt x="750510" y="307557"/>
                        <a:pt x="750472" y="307463"/>
                      </a:cubicBezTo>
                      <a:cubicBezTo>
                        <a:pt x="750425" y="307341"/>
                        <a:pt x="750378" y="307228"/>
                        <a:pt x="750331" y="307116"/>
                      </a:cubicBezTo>
                      <a:cubicBezTo>
                        <a:pt x="750285" y="307013"/>
                        <a:pt x="750247" y="306900"/>
                        <a:pt x="750210" y="306797"/>
                      </a:cubicBezTo>
                      <a:cubicBezTo>
                        <a:pt x="750182" y="306713"/>
                        <a:pt x="750153" y="306628"/>
                        <a:pt x="750125" y="306544"/>
                      </a:cubicBezTo>
                      <a:cubicBezTo>
                        <a:pt x="749235" y="303694"/>
                        <a:pt x="750135" y="301285"/>
                        <a:pt x="750669" y="299851"/>
                      </a:cubicBezTo>
                      <a:lnTo>
                        <a:pt x="750781" y="299542"/>
                      </a:lnTo>
                      <a:cubicBezTo>
                        <a:pt x="750941" y="299110"/>
                        <a:pt x="751081" y="298698"/>
                        <a:pt x="751175" y="298248"/>
                      </a:cubicBezTo>
                      <a:cubicBezTo>
                        <a:pt x="752038" y="293908"/>
                        <a:pt x="754887" y="291283"/>
                        <a:pt x="757184" y="289174"/>
                      </a:cubicBezTo>
                      <a:cubicBezTo>
                        <a:pt x="758825" y="287683"/>
                        <a:pt x="760202" y="286427"/>
                        <a:pt x="760699" y="284899"/>
                      </a:cubicBezTo>
                      <a:cubicBezTo>
                        <a:pt x="761449" y="282537"/>
                        <a:pt x="763803" y="281393"/>
                        <a:pt x="767880" y="281403"/>
                      </a:cubicBezTo>
                      <a:lnTo>
                        <a:pt x="768161" y="281403"/>
                      </a:lnTo>
                      <a:cubicBezTo>
                        <a:pt x="769024" y="279678"/>
                        <a:pt x="770364" y="278534"/>
                        <a:pt x="771283" y="277756"/>
                      </a:cubicBezTo>
                      <a:lnTo>
                        <a:pt x="771461" y="277597"/>
                      </a:lnTo>
                      <a:cubicBezTo>
                        <a:pt x="771620" y="277456"/>
                        <a:pt x="771780" y="277315"/>
                        <a:pt x="771911" y="277194"/>
                      </a:cubicBezTo>
                      <a:cubicBezTo>
                        <a:pt x="771920" y="276978"/>
                        <a:pt x="771939" y="276772"/>
                        <a:pt x="771967" y="276566"/>
                      </a:cubicBezTo>
                      <a:cubicBezTo>
                        <a:pt x="771958" y="276575"/>
                        <a:pt x="771949" y="276575"/>
                        <a:pt x="771949" y="276575"/>
                      </a:cubicBezTo>
                      <a:cubicBezTo>
                        <a:pt x="771855" y="276631"/>
                        <a:pt x="771770" y="276687"/>
                        <a:pt x="771677" y="276734"/>
                      </a:cubicBezTo>
                      <a:lnTo>
                        <a:pt x="771461" y="276866"/>
                      </a:lnTo>
                      <a:cubicBezTo>
                        <a:pt x="771330" y="276950"/>
                        <a:pt x="771189" y="277025"/>
                        <a:pt x="771049" y="277100"/>
                      </a:cubicBezTo>
                      <a:cubicBezTo>
                        <a:pt x="770955" y="277147"/>
                        <a:pt x="770861" y="277194"/>
                        <a:pt x="770758" y="277231"/>
                      </a:cubicBezTo>
                      <a:lnTo>
                        <a:pt x="770523" y="277334"/>
                      </a:lnTo>
                      <a:cubicBezTo>
                        <a:pt x="770383" y="277391"/>
                        <a:pt x="770242" y="277456"/>
                        <a:pt x="770092" y="277512"/>
                      </a:cubicBezTo>
                      <a:cubicBezTo>
                        <a:pt x="769999" y="277550"/>
                        <a:pt x="769896" y="277578"/>
                        <a:pt x="769792" y="277616"/>
                      </a:cubicBezTo>
                      <a:lnTo>
                        <a:pt x="769567" y="277690"/>
                      </a:lnTo>
                      <a:cubicBezTo>
                        <a:pt x="769408" y="277747"/>
                        <a:pt x="769249" y="277803"/>
                        <a:pt x="769080" y="277850"/>
                      </a:cubicBezTo>
                      <a:cubicBezTo>
                        <a:pt x="768996" y="277878"/>
                        <a:pt x="768902" y="277897"/>
                        <a:pt x="768808" y="277925"/>
                      </a:cubicBezTo>
                      <a:cubicBezTo>
                        <a:pt x="768489" y="278009"/>
                        <a:pt x="768255" y="278065"/>
                        <a:pt x="768011" y="278122"/>
                      </a:cubicBezTo>
                      <a:lnTo>
                        <a:pt x="767899" y="278150"/>
                      </a:lnTo>
                      <a:cubicBezTo>
                        <a:pt x="767271" y="278290"/>
                        <a:pt x="766699" y="278403"/>
                        <a:pt x="766137" y="278497"/>
                      </a:cubicBezTo>
                      <a:cubicBezTo>
                        <a:pt x="766137" y="278497"/>
                        <a:pt x="766014" y="278515"/>
                        <a:pt x="766014" y="278515"/>
                      </a:cubicBezTo>
                      <a:lnTo>
                        <a:pt x="765996" y="278515"/>
                      </a:lnTo>
                      <a:lnTo>
                        <a:pt x="765883" y="278534"/>
                      </a:lnTo>
                      <a:cubicBezTo>
                        <a:pt x="765040" y="278675"/>
                        <a:pt x="764224" y="278740"/>
                        <a:pt x="763380" y="278740"/>
                      </a:cubicBezTo>
                      <a:cubicBezTo>
                        <a:pt x="760540" y="278740"/>
                        <a:pt x="758168" y="277794"/>
                        <a:pt x="756322" y="275919"/>
                      </a:cubicBezTo>
                      <a:lnTo>
                        <a:pt x="756218" y="275816"/>
                      </a:lnTo>
                      <a:cubicBezTo>
                        <a:pt x="755956" y="275544"/>
                        <a:pt x="755712" y="275253"/>
                        <a:pt x="755469" y="274944"/>
                      </a:cubicBezTo>
                      <a:cubicBezTo>
                        <a:pt x="755375" y="274822"/>
                        <a:pt x="755281" y="274681"/>
                        <a:pt x="755187" y="274550"/>
                      </a:cubicBezTo>
                      <a:lnTo>
                        <a:pt x="755103" y="274428"/>
                      </a:lnTo>
                      <a:cubicBezTo>
                        <a:pt x="754925" y="274185"/>
                        <a:pt x="754766" y="273931"/>
                        <a:pt x="754606" y="273669"/>
                      </a:cubicBezTo>
                      <a:cubicBezTo>
                        <a:pt x="754512" y="273500"/>
                        <a:pt x="754428" y="273350"/>
                        <a:pt x="754344" y="273200"/>
                      </a:cubicBezTo>
                      <a:cubicBezTo>
                        <a:pt x="754072" y="272703"/>
                        <a:pt x="753856" y="272263"/>
                        <a:pt x="753669" y="271813"/>
                      </a:cubicBezTo>
                      <a:cubicBezTo>
                        <a:pt x="753519" y="271447"/>
                        <a:pt x="753388" y="271054"/>
                        <a:pt x="753275" y="270651"/>
                      </a:cubicBezTo>
                      <a:cubicBezTo>
                        <a:pt x="753163" y="270266"/>
                        <a:pt x="753078" y="269863"/>
                        <a:pt x="753003" y="269432"/>
                      </a:cubicBezTo>
                      <a:cubicBezTo>
                        <a:pt x="752544" y="266760"/>
                        <a:pt x="752872" y="263798"/>
                        <a:pt x="753866" y="261483"/>
                      </a:cubicBezTo>
                      <a:cubicBezTo>
                        <a:pt x="754634" y="259655"/>
                        <a:pt x="755787" y="258277"/>
                        <a:pt x="757212" y="257470"/>
                      </a:cubicBezTo>
                      <a:cubicBezTo>
                        <a:pt x="756678" y="255108"/>
                        <a:pt x="756987" y="253140"/>
                        <a:pt x="758131" y="251621"/>
                      </a:cubicBezTo>
                      <a:cubicBezTo>
                        <a:pt x="759772" y="249474"/>
                        <a:pt x="762621" y="248706"/>
                        <a:pt x="766062" y="249633"/>
                      </a:cubicBezTo>
                      <a:lnTo>
                        <a:pt x="767524" y="250018"/>
                      </a:lnTo>
                      <a:cubicBezTo>
                        <a:pt x="768986" y="250393"/>
                        <a:pt x="770552" y="250796"/>
                        <a:pt x="772070" y="251396"/>
                      </a:cubicBezTo>
                      <a:cubicBezTo>
                        <a:pt x="771986" y="250843"/>
                        <a:pt x="771873" y="250346"/>
                        <a:pt x="771723" y="250158"/>
                      </a:cubicBezTo>
                      <a:cubicBezTo>
                        <a:pt x="770749" y="248912"/>
                        <a:pt x="770402" y="247618"/>
                        <a:pt x="770336" y="246428"/>
                      </a:cubicBezTo>
                      <a:cubicBezTo>
                        <a:pt x="769886" y="246925"/>
                        <a:pt x="769314" y="247421"/>
                        <a:pt x="768620" y="247815"/>
                      </a:cubicBezTo>
                      <a:cubicBezTo>
                        <a:pt x="767505" y="248443"/>
                        <a:pt x="765949" y="249174"/>
                        <a:pt x="764140" y="249174"/>
                      </a:cubicBezTo>
                      <a:cubicBezTo>
                        <a:pt x="762331" y="249174"/>
                        <a:pt x="760653" y="248490"/>
                        <a:pt x="759171" y="247121"/>
                      </a:cubicBezTo>
                      <a:cubicBezTo>
                        <a:pt x="758928" y="246906"/>
                        <a:pt x="758703" y="246681"/>
                        <a:pt x="758487" y="246456"/>
                      </a:cubicBezTo>
                      <a:lnTo>
                        <a:pt x="758318" y="246278"/>
                      </a:lnTo>
                      <a:cubicBezTo>
                        <a:pt x="758121" y="246072"/>
                        <a:pt x="757944" y="245865"/>
                        <a:pt x="757775" y="245659"/>
                      </a:cubicBezTo>
                      <a:lnTo>
                        <a:pt x="757681" y="245537"/>
                      </a:lnTo>
                      <a:cubicBezTo>
                        <a:pt x="757503" y="245322"/>
                        <a:pt x="757390" y="245162"/>
                        <a:pt x="757287" y="245012"/>
                      </a:cubicBezTo>
                      <a:cubicBezTo>
                        <a:pt x="757222" y="244909"/>
                        <a:pt x="757156" y="244815"/>
                        <a:pt x="757090" y="244712"/>
                      </a:cubicBezTo>
                      <a:cubicBezTo>
                        <a:pt x="757015" y="244600"/>
                        <a:pt x="756950" y="244487"/>
                        <a:pt x="756884" y="244375"/>
                      </a:cubicBezTo>
                      <a:cubicBezTo>
                        <a:pt x="756781" y="244178"/>
                        <a:pt x="756678" y="243990"/>
                        <a:pt x="756584" y="243803"/>
                      </a:cubicBezTo>
                      <a:lnTo>
                        <a:pt x="756490" y="243606"/>
                      </a:lnTo>
                      <a:cubicBezTo>
                        <a:pt x="756434" y="243465"/>
                        <a:pt x="756378" y="243334"/>
                        <a:pt x="756322" y="243194"/>
                      </a:cubicBezTo>
                      <a:cubicBezTo>
                        <a:pt x="755497" y="241019"/>
                        <a:pt x="755844" y="238760"/>
                        <a:pt x="757325" y="236650"/>
                      </a:cubicBezTo>
                      <a:cubicBezTo>
                        <a:pt x="759078" y="234166"/>
                        <a:pt x="760118" y="232507"/>
                        <a:pt x="759715" y="230501"/>
                      </a:cubicBezTo>
                      <a:cubicBezTo>
                        <a:pt x="759387" y="228917"/>
                        <a:pt x="759687" y="227389"/>
                        <a:pt x="760568" y="226208"/>
                      </a:cubicBezTo>
                      <a:cubicBezTo>
                        <a:pt x="761224" y="225317"/>
                        <a:pt x="762508" y="224192"/>
                        <a:pt x="764852" y="223948"/>
                      </a:cubicBezTo>
                      <a:cubicBezTo>
                        <a:pt x="764927" y="223939"/>
                        <a:pt x="764993" y="223920"/>
                        <a:pt x="765040" y="223920"/>
                      </a:cubicBezTo>
                      <a:cubicBezTo>
                        <a:pt x="765049" y="223724"/>
                        <a:pt x="765049" y="223292"/>
                        <a:pt x="764918" y="222702"/>
                      </a:cubicBezTo>
                      <a:cubicBezTo>
                        <a:pt x="763155" y="214640"/>
                        <a:pt x="762809" y="206278"/>
                        <a:pt x="763812" y="195554"/>
                      </a:cubicBezTo>
                      <a:cubicBezTo>
                        <a:pt x="763784" y="195254"/>
                        <a:pt x="762977" y="193361"/>
                        <a:pt x="762705" y="192733"/>
                      </a:cubicBezTo>
                      <a:lnTo>
                        <a:pt x="762556" y="192376"/>
                      </a:lnTo>
                      <a:cubicBezTo>
                        <a:pt x="762321" y="191823"/>
                        <a:pt x="762096" y="191289"/>
                        <a:pt x="761909" y="190792"/>
                      </a:cubicBezTo>
                      <a:cubicBezTo>
                        <a:pt x="760249" y="186396"/>
                        <a:pt x="758206" y="180987"/>
                        <a:pt x="760962" y="174893"/>
                      </a:cubicBezTo>
                      <a:cubicBezTo>
                        <a:pt x="759959" y="174322"/>
                        <a:pt x="758947" y="173656"/>
                        <a:pt x="757831" y="172841"/>
                      </a:cubicBezTo>
                      <a:lnTo>
                        <a:pt x="757531" y="172616"/>
                      </a:lnTo>
                      <a:cubicBezTo>
                        <a:pt x="756997" y="172222"/>
                        <a:pt x="756472" y="171819"/>
                        <a:pt x="755965" y="171416"/>
                      </a:cubicBezTo>
                      <a:lnTo>
                        <a:pt x="755112" y="170741"/>
                      </a:lnTo>
                      <a:cubicBezTo>
                        <a:pt x="751897" y="168181"/>
                        <a:pt x="748888" y="165791"/>
                        <a:pt x="745279" y="164732"/>
                      </a:cubicBezTo>
                      <a:cubicBezTo>
                        <a:pt x="744941" y="164676"/>
                        <a:pt x="744707" y="164741"/>
                        <a:pt x="744370" y="164807"/>
                      </a:cubicBezTo>
                      <a:lnTo>
                        <a:pt x="743310" y="165013"/>
                      </a:lnTo>
                      <a:cubicBezTo>
                        <a:pt x="741726" y="165276"/>
                        <a:pt x="740320" y="165397"/>
                        <a:pt x="738989" y="165397"/>
                      </a:cubicBezTo>
                      <a:cubicBezTo>
                        <a:pt x="735773" y="165397"/>
                        <a:pt x="732943" y="164647"/>
                        <a:pt x="730346" y="163110"/>
                      </a:cubicBezTo>
                      <a:cubicBezTo>
                        <a:pt x="730289" y="163073"/>
                        <a:pt x="730243" y="163044"/>
                        <a:pt x="730196" y="163016"/>
                      </a:cubicBezTo>
                      <a:cubicBezTo>
                        <a:pt x="729493" y="165107"/>
                        <a:pt x="727721" y="166419"/>
                        <a:pt x="725518" y="166419"/>
                      </a:cubicBezTo>
                      <a:cubicBezTo>
                        <a:pt x="724093" y="166419"/>
                        <a:pt x="722856" y="165838"/>
                        <a:pt x="722059" y="165341"/>
                      </a:cubicBezTo>
                      <a:cubicBezTo>
                        <a:pt x="718515" y="163120"/>
                        <a:pt x="715647" y="159876"/>
                        <a:pt x="713547" y="155705"/>
                      </a:cubicBezTo>
                      <a:cubicBezTo>
                        <a:pt x="712703" y="154017"/>
                        <a:pt x="712282" y="150164"/>
                        <a:pt x="715066" y="148496"/>
                      </a:cubicBezTo>
                      <a:cubicBezTo>
                        <a:pt x="715084" y="148486"/>
                        <a:pt x="715131" y="148458"/>
                        <a:pt x="715131" y="148458"/>
                      </a:cubicBezTo>
                      <a:lnTo>
                        <a:pt x="714982" y="148318"/>
                      </a:lnTo>
                      <a:cubicBezTo>
                        <a:pt x="714166" y="147577"/>
                        <a:pt x="713313" y="146790"/>
                        <a:pt x="712657" y="145796"/>
                      </a:cubicBezTo>
                      <a:lnTo>
                        <a:pt x="712357" y="145337"/>
                      </a:lnTo>
                      <a:cubicBezTo>
                        <a:pt x="711353" y="143846"/>
                        <a:pt x="709273" y="140734"/>
                        <a:pt x="711251" y="136947"/>
                      </a:cubicBezTo>
                      <a:cubicBezTo>
                        <a:pt x="712441" y="134669"/>
                        <a:pt x="714419" y="133038"/>
                        <a:pt x="716687" y="132457"/>
                      </a:cubicBezTo>
                      <a:cubicBezTo>
                        <a:pt x="716838" y="132419"/>
                        <a:pt x="716987" y="132382"/>
                        <a:pt x="717138" y="132353"/>
                      </a:cubicBezTo>
                      <a:cubicBezTo>
                        <a:pt x="717269" y="132325"/>
                        <a:pt x="717400" y="132307"/>
                        <a:pt x="717531" y="132288"/>
                      </a:cubicBezTo>
                      <a:cubicBezTo>
                        <a:pt x="717888" y="132232"/>
                        <a:pt x="718178" y="132213"/>
                        <a:pt x="718459" y="132213"/>
                      </a:cubicBezTo>
                      <a:cubicBezTo>
                        <a:pt x="718928" y="132213"/>
                        <a:pt x="719425" y="132269"/>
                        <a:pt x="719912" y="132363"/>
                      </a:cubicBezTo>
                      <a:lnTo>
                        <a:pt x="720025" y="132382"/>
                      </a:lnTo>
                      <a:cubicBezTo>
                        <a:pt x="720156" y="132410"/>
                        <a:pt x="720287" y="132429"/>
                        <a:pt x="720418" y="132447"/>
                      </a:cubicBezTo>
                      <a:lnTo>
                        <a:pt x="720353" y="132382"/>
                      </a:lnTo>
                      <a:cubicBezTo>
                        <a:pt x="720212" y="132241"/>
                        <a:pt x="720090" y="132100"/>
                        <a:pt x="719959" y="131950"/>
                      </a:cubicBezTo>
                      <a:lnTo>
                        <a:pt x="719819" y="131782"/>
                      </a:lnTo>
                      <a:cubicBezTo>
                        <a:pt x="719163" y="131004"/>
                        <a:pt x="718572" y="130141"/>
                        <a:pt x="718047" y="129194"/>
                      </a:cubicBezTo>
                      <a:lnTo>
                        <a:pt x="717981" y="129072"/>
                      </a:lnTo>
                      <a:cubicBezTo>
                        <a:pt x="717841" y="128829"/>
                        <a:pt x="717719" y="128585"/>
                        <a:pt x="717587" y="128323"/>
                      </a:cubicBezTo>
                      <a:cubicBezTo>
                        <a:pt x="717250" y="127638"/>
                        <a:pt x="716969" y="126982"/>
                        <a:pt x="716716" y="126307"/>
                      </a:cubicBezTo>
                      <a:cubicBezTo>
                        <a:pt x="716500" y="125735"/>
                        <a:pt x="716069" y="125079"/>
                        <a:pt x="715619" y="124385"/>
                      </a:cubicBezTo>
                      <a:lnTo>
                        <a:pt x="715347" y="123964"/>
                      </a:lnTo>
                      <a:cubicBezTo>
                        <a:pt x="715122" y="123626"/>
                        <a:pt x="714897" y="123289"/>
                        <a:pt x="714681" y="122942"/>
                      </a:cubicBezTo>
                      <a:cubicBezTo>
                        <a:pt x="712141" y="118817"/>
                        <a:pt x="711457" y="115293"/>
                        <a:pt x="712572" y="112190"/>
                      </a:cubicBezTo>
                      <a:cubicBezTo>
                        <a:pt x="712872" y="111374"/>
                        <a:pt x="713313" y="110587"/>
                        <a:pt x="713903" y="109846"/>
                      </a:cubicBezTo>
                      <a:cubicBezTo>
                        <a:pt x="714382" y="109246"/>
                        <a:pt x="714963" y="108684"/>
                        <a:pt x="715619" y="108178"/>
                      </a:cubicBezTo>
                      <a:cubicBezTo>
                        <a:pt x="715694" y="108121"/>
                        <a:pt x="715778" y="108065"/>
                        <a:pt x="715863" y="107999"/>
                      </a:cubicBezTo>
                      <a:cubicBezTo>
                        <a:pt x="716106" y="107831"/>
                        <a:pt x="716266" y="107709"/>
                        <a:pt x="716444" y="107596"/>
                      </a:cubicBezTo>
                      <a:cubicBezTo>
                        <a:pt x="716716" y="107428"/>
                        <a:pt x="716997" y="107259"/>
                        <a:pt x="717288" y="107100"/>
                      </a:cubicBezTo>
                      <a:cubicBezTo>
                        <a:pt x="717381" y="107043"/>
                        <a:pt x="717475" y="106996"/>
                        <a:pt x="717578" y="106949"/>
                      </a:cubicBezTo>
                      <a:lnTo>
                        <a:pt x="717681" y="106893"/>
                      </a:lnTo>
                      <a:cubicBezTo>
                        <a:pt x="717916" y="106772"/>
                        <a:pt x="718159" y="106650"/>
                        <a:pt x="718422" y="106537"/>
                      </a:cubicBezTo>
                      <a:cubicBezTo>
                        <a:pt x="718544" y="106481"/>
                        <a:pt x="718666" y="106434"/>
                        <a:pt x="718797" y="106378"/>
                      </a:cubicBezTo>
                      <a:cubicBezTo>
                        <a:pt x="719181" y="106218"/>
                        <a:pt x="719584" y="106068"/>
                        <a:pt x="719997" y="105928"/>
                      </a:cubicBezTo>
                      <a:lnTo>
                        <a:pt x="720090" y="105900"/>
                      </a:lnTo>
                      <a:cubicBezTo>
                        <a:pt x="721075" y="105572"/>
                        <a:pt x="722124" y="105243"/>
                        <a:pt x="723353" y="104887"/>
                      </a:cubicBezTo>
                      <a:lnTo>
                        <a:pt x="723596" y="104812"/>
                      </a:lnTo>
                      <a:cubicBezTo>
                        <a:pt x="728387" y="103415"/>
                        <a:pt x="733270" y="102328"/>
                        <a:pt x="738267" y="101250"/>
                      </a:cubicBezTo>
                      <a:lnTo>
                        <a:pt x="740376" y="100781"/>
                      </a:lnTo>
                      <a:cubicBezTo>
                        <a:pt x="741745" y="100481"/>
                        <a:pt x="743123" y="100172"/>
                        <a:pt x="744491" y="99853"/>
                      </a:cubicBezTo>
                      <a:cubicBezTo>
                        <a:pt x="745204" y="99685"/>
                        <a:pt x="745991" y="99600"/>
                        <a:pt x="746910" y="99600"/>
                      </a:cubicBezTo>
                      <a:cubicBezTo>
                        <a:pt x="747275" y="99600"/>
                        <a:pt x="748832" y="99638"/>
                        <a:pt x="748832" y="99638"/>
                      </a:cubicBezTo>
                      <a:lnTo>
                        <a:pt x="749394" y="99638"/>
                      </a:lnTo>
                      <a:cubicBezTo>
                        <a:pt x="751241" y="99638"/>
                        <a:pt x="752759" y="100378"/>
                        <a:pt x="753763" y="100875"/>
                      </a:cubicBezTo>
                      <a:cubicBezTo>
                        <a:pt x="753847" y="100913"/>
                        <a:pt x="753969" y="100969"/>
                        <a:pt x="754091" y="101025"/>
                      </a:cubicBezTo>
                      <a:cubicBezTo>
                        <a:pt x="754109" y="101034"/>
                        <a:pt x="754137" y="101053"/>
                        <a:pt x="754166" y="101062"/>
                      </a:cubicBezTo>
                      <a:cubicBezTo>
                        <a:pt x="755853" y="99544"/>
                        <a:pt x="757343" y="97631"/>
                        <a:pt x="758918" y="95607"/>
                      </a:cubicBezTo>
                      <a:lnTo>
                        <a:pt x="759715" y="94547"/>
                      </a:lnTo>
                      <a:cubicBezTo>
                        <a:pt x="759799" y="93835"/>
                        <a:pt x="759940" y="92635"/>
                        <a:pt x="760662" y="91510"/>
                      </a:cubicBezTo>
                      <a:lnTo>
                        <a:pt x="760812" y="91267"/>
                      </a:lnTo>
                      <a:cubicBezTo>
                        <a:pt x="760981" y="90995"/>
                        <a:pt x="761149" y="90723"/>
                        <a:pt x="761309" y="90470"/>
                      </a:cubicBezTo>
                      <a:cubicBezTo>
                        <a:pt x="761009" y="90385"/>
                        <a:pt x="760699" y="90310"/>
                        <a:pt x="760399" y="90235"/>
                      </a:cubicBezTo>
                      <a:cubicBezTo>
                        <a:pt x="759190" y="89926"/>
                        <a:pt x="757793" y="89514"/>
                        <a:pt x="756631" y="88764"/>
                      </a:cubicBezTo>
                      <a:cubicBezTo>
                        <a:pt x="756425" y="88632"/>
                        <a:pt x="756228" y="88483"/>
                        <a:pt x="756041" y="88332"/>
                      </a:cubicBezTo>
                      <a:lnTo>
                        <a:pt x="755956" y="88257"/>
                      </a:lnTo>
                      <a:cubicBezTo>
                        <a:pt x="755750" y="88079"/>
                        <a:pt x="755600" y="87939"/>
                        <a:pt x="755459" y="87789"/>
                      </a:cubicBezTo>
                      <a:cubicBezTo>
                        <a:pt x="755394" y="87714"/>
                        <a:pt x="755328" y="87639"/>
                        <a:pt x="755262" y="87554"/>
                      </a:cubicBezTo>
                      <a:lnTo>
                        <a:pt x="755150" y="87414"/>
                      </a:lnTo>
                      <a:cubicBezTo>
                        <a:pt x="755075" y="87320"/>
                        <a:pt x="754991" y="87226"/>
                        <a:pt x="754925" y="87123"/>
                      </a:cubicBezTo>
                      <a:cubicBezTo>
                        <a:pt x="754747" y="86851"/>
                        <a:pt x="754597" y="86580"/>
                        <a:pt x="754475" y="86308"/>
                      </a:cubicBezTo>
                      <a:cubicBezTo>
                        <a:pt x="754372" y="86064"/>
                        <a:pt x="754278" y="85801"/>
                        <a:pt x="754203" y="85492"/>
                      </a:cubicBezTo>
                      <a:cubicBezTo>
                        <a:pt x="754175" y="85389"/>
                        <a:pt x="754147" y="85277"/>
                        <a:pt x="754128" y="85173"/>
                      </a:cubicBezTo>
                      <a:cubicBezTo>
                        <a:pt x="754100" y="85033"/>
                        <a:pt x="754091" y="84892"/>
                        <a:pt x="754072" y="84752"/>
                      </a:cubicBezTo>
                      <a:cubicBezTo>
                        <a:pt x="753969" y="83889"/>
                        <a:pt x="754072" y="83008"/>
                        <a:pt x="754372" y="82042"/>
                      </a:cubicBezTo>
                      <a:cubicBezTo>
                        <a:pt x="754522" y="81583"/>
                        <a:pt x="754700" y="81114"/>
                        <a:pt x="754915" y="80646"/>
                      </a:cubicBezTo>
                      <a:cubicBezTo>
                        <a:pt x="755019" y="80421"/>
                        <a:pt x="755122" y="80205"/>
                        <a:pt x="755225" y="79999"/>
                      </a:cubicBezTo>
                      <a:cubicBezTo>
                        <a:pt x="755337" y="79774"/>
                        <a:pt x="755450" y="79558"/>
                        <a:pt x="755562" y="79352"/>
                      </a:cubicBezTo>
                      <a:cubicBezTo>
                        <a:pt x="755816" y="78893"/>
                        <a:pt x="756078" y="78433"/>
                        <a:pt x="756359" y="77993"/>
                      </a:cubicBezTo>
                      <a:cubicBezTo>
                        <a:pt x="757494" y="76193"/>
                        <a:pt x="758871" y="74599"/>
                        <a:pt x="760465" y="73240"/>
                      </a:cubicBezTo>
                      <a:cubicBezTo>
                        <a:pt x="759818" y="73521"/>
                        <a:pt x="759143" y="73821"/>
                        <a:pt x="758469" y="74140"/>
                      </a:cubicBezTo>
                      <a:cubicBezTo>
                        <a:pt x="758356" y="74196"/>
                        <a:pt x="758243" y="74252"/>
                        <a:pt x="758131" y="74309"/>
                      </a:cubicBezTo>
                      <a:lnTo>
                        <a:pt x="757868" y="74440"/>
                      </a:lnTo>
                      <a:cubicBezTo>
                        <a:pt x="754963" y="75855"/>
                        <a:pt x="752075" y="77608"/>
                        <a:pt x="749301" y="79652"/>
                      </a:cubicBezTo>
                      <a:cubicBezTo>
                        <a:pt x="746404" y="81780"/>
                        <a:pt x="743591" y="84236"/>
                        <a:pt x="740939" y="86945"/>
                      </a:cubicBezTo>
                      <a:cubicBezTo>
                        <a:pt x="740807" y="87076"/>
                        <a:pt x="740695" y="87245"/>
                        <a:pt x="740582" y="87404"/>
                      </a:cubicBezTo>
                      <a:lnTo>
                        <a:pt x="740414" y="87639"/>
                      </a:lnTo>
                      <a:cubicBezTo>
                        <a:pt x="739579" y="88811"/>
                        <a:pt x="738023" y="90995"/>
                        <a:pt x="735239" y="90995"/>
                      </a:cubicBezTo>
                      <a:cubicBezTo>
                        <a:pt x="734686" y="90995"/>
                        <a:pt x="734142" y="90910"/>
                        <a:pt x="733636" y="90732"/>
                      </a:cubicBezTo>
                      <a:cubicBezTo>
                        <a:pt x="733036" y="90526"/>
                        <a:pt x="732427" y="90432"/>
                        <a:pt x="731771" y="90432"/>
                      </a:cubicBezTo>
                      <a:cubicBezTo>
                        <a:pt x="730168" y="90432"/>
                        <a:pt x="728358" y="91023"/>
                        <a:pt x="726615" y="91595"/>
                      </a:cubicBezTo>
                      <a:cubicBezTo>
                        <a:pt x="724974" y="92138"/>
                        <a:pt x="723137" y="92748"/>
                        <a:pt x="721150" y="92991"/>
                      </a:cubicBezTo>
                      <a:cubicBezTo>
                        <a:pt x="721468" y="94060"/>
                        <a:pt x="721487" y="95269"/>
                        <a:pt x="721197" y="96601"/>
                      </a:cubicBezTo>
                      <a:cubicBezTo>
                        <a:pt x="720362" y="100341"/>
                        <a:pt x="717944" y="101334"/>
                        <a:pt x="716472" y="101578"/>
                      </a:cubicBezTo>
                      <a:cubicBezTo>
                        <a:pt x="716509" y="102000"/>
                        <a:pt x="716509" y="102403"/>
                        <a:pt x="716472" y="102806"/>
                      </a:cubicBezTo>
                      <a:lnTo>
                        <a:pt x="716678" y="102694"/>
                      </a:lnTo>
                      <a:lnTo>
                        <a:pt x="716209" y="104100"/>
                      </a:lnTo>
                      <a:cubicBezTo>
                        <a:pt x="716116" y="104390"/>
                        <a:pt x="716013" y="104644"/>
                        <a:pt x="715900" y="104896"/>
                      </a:cubicBezTo>
                      <a:lnTo>
                        <a:pt x="715853" y="104981"/>
                      </a:lnTo>
                      <a:cubicBezTo>
                        <a:pt x="715759" y="105187"/>
                        <a:pt x="715638" y="105403"/>
                        <a:pt x="715516" y="105618"/>
                      </a:cubicBezTo>
                      <a:lnTo>
                        <a:pt x="715422" y="105768"/>
                      </a:lnTo>
                      <a:cubicBezTo>
                        <a:pt x="715141" y="106228"/>
                        <a:pt x="714813" y="106678"/>
                        <a:pt x="714419" y="107146"/>
                      </a:cubicBezTo>
                      <a:lnTo>
                        <a:pt x="714353" y="107231"/>
                      </a:lnTo>
                      <a:cubicBezTo>
                        <a:pt x="714138" y="107474"/>
                        <a:pt x="713969" y="107671"/>
                        <a:pt x="713791" y="107859"/>
                      </a:cubicBezTo>
                      <a:lnTo>
                        <a:pt x="713697" y="107962"/>
                      </a:lnTo>
                      <a:cubicBezTo>
                        <a:pt x="713491" y="108187"/>
                        <a:pt x="713275" y="108412"/>
                        <a:pt x="713051" y="108637"/>
                      </a:cubicBezTo>
                      <a:lnTo>
                        <a:pt x="712928" y="108759"/>
                      </a:lnTo>
                      <a:cubicBezTo>
                        <a:pt x="712732" y="108946"/>
                        <a:pt x="712535" y="109143"/>
                        <a:pt x="712338" y="109340"/>
                      </a:cubicBezTo>
                      <a:lnTo>
                        <a:pt x="711457" y="110184"/>
                      </a:lnTo>
                      <a:cubicBezTo>
                        <a:pt x="711082" y="110549"/>
                        <a:pt x="710735" y="111130"/>
                        <a:pt x="710341" y="111796"/>
                      </a:cubicBezTo>
                      <a:lnTo>
                        <a:pt x="709854" y="112611"/>
                      </a:lnTo>
                      <a:cubicBezTo>
                        <a:pt x="709282" y="113558"/>
                        <a:pt x="708457" y="114777"/>
                        <a:pt x="707163" y="115846"/>
                      </a:cubicBezTo>
                      <a:lnTo>
                        <a:pt x="706067" y="116764"/>
                      </a:lnTo>
                      <a:cubicBezTo>
                        <a:pt x="703470" y="118977"/>
                        <a:pt x="700508" y="121498"/>
                        <a:pt x="696205" y="121498"/>
                      </a:cubicBezTo>
                      <a:cubicBezTo>
                        <a:pt x="695155" y="121498"/>
                        <a:pt x="694058" y="121339"/>
                        <a:pt x="692952" y="121011"/>
                      </a:cubicBezTo>
                      <a:cubicBezTo>
                        <a:pt x="692840" y="120983"/>
                        <a:pt x="692727" y="120945"/>
                        <a:pt x="692615" y="120908"/>
                      </a:cubicBezTo>
                      <a:cubicBezTo>
                        <a:pt x="692577" y="121020"/>
                        <a:pt x="692549" y="121123"/>
                        <a:pt x="692512" y="121236"/>
                      </a:cubicBezTo>
                      <a:cubicBezTo>
                        <a:pt x="690777" y="126663"/>
                        <a:pt x="686456" y="129016"/>
                        <a:pt x="682050" y="130750"/>
                      </a:cubicBezTo>
                      <a:cubicBezTo>
                        <a:pt x="681816" y="130835"/>
                        <a:pt x="681619" y="130929"/>
                        <a:pt x="681450" y="131022"/>
                      </a:cubicBezTo>
                      <a:cubicBezTo>
                        <a:pt x="681328" y="131097"/>
                        <a:pt x="681216" y="131163"/>
                        <a:pt x="681122" y="131238"/>
                      </a:cubicBezTo>
                      <a:cubicBezTo>
                        <a:pt x="681047" y="131285"/>
                        <a:pt x="680991" y="131341"/>
                        <a:pt x="680935" y="131388"/>
                      </a:cubicBezTo>
                      <a:cubicBezTo>
                        <a:pt x="680972" y="131416"/>
                        <a:pt x="681019" y="131435"/>
                        <a:pt x="681056" y="131463"/>
                      </a:cubicBezTo>
                      <a:cubicBezTo>
                        <a:pt x="681112" y="131491"/>
                        <a:pt x="681160" y="131528"/>
                        <a:pt x="681216" y="131566"/>
                      </a:cubicBezTo>
                      <a:cubicBezTo>
                        <a:pt x="681431" y="131707"/>
                        <a:pt x="681581" y="131810"/>
                        <a:pt x="681722" y="131913"/>
                      </a:cubicBezTo>
                      <a:cubicBezTo>
                        <a:pt x="681788" y="131960"/>
                        <a:pt x="681834" y="131997"/>
                        <a:pt x="681891" y="132044"/>
                      </a:cubicBezTo>
                      <a:cubicBezTo>
                        <a:pt x="682078" y="132194"/>
                        <a:pt x="682200" y="132297"/>
                        <a:pt x="682313" y="132400"/>
                      </a:cubicBezTo>
                      <a:lnTo>
                        <a:pt x="682462" y="132550"/>
                      </a:lnTo>
                      <a:cubicBezTo>
                        <a:pt x="682613" y="132710"/>
                        <a:pt x="682716" y="132813"/>
                        <a:pt x="682809" y="132925"/>
                      </a:cubicBezTo>
                      <a:cubicBezTo>
                        <a:pt x="682866" y="132991"/>
                        <a:pt x="682912" y="133057"/>
                        <a:pt x="682969" y="133122"/>
                      </a:cubicBezTo>
                      <a:cubicBezTo>
                        <a:pt x="683053" y="133244"/>
                        <a:pt x="683147" y="133357"/>
                        <a:pt x="683222" y="133478"/>
                      </a:cubicBezTo>
                      <a:lnTo>
                        <a:pt x="683343" y="133675"/>
                      </a:lnTo>
                      <a:cubicBezTo>
                        <a:pt x="683419" y="133807"/>
                        <a:pt x="683494" y="133938"/>
                        <a:pt x="683559" y="134069"/>
                      </a:cubicBezTo>
                      <a:lnTo>
                        <a:pt x="683644" y="134228"/>
                      </a:lnTo>
                      <a:cubicBezTo>
                        <a:pt x="683719" y="134388"/>
                        <a:pt x="683775" y="134538"/>
                        <a:pt x="683831" y="134688"/>
                      </a:cubicBezTo>
                      <a:lnTo>
                        <a:pt x="683869" y="134800"/>
                      </a:lnTo>
                      <a:cubicBezTo>
                        <a:pt x="684384" y="136300"/>
                        <a:pt x="684225" y="137791"/>
                        <a:pt x="684009" y="138775"/>
                      </a:cubicBezTo>
                      <a:cubicBezTo>
                        <a:pt x="683222" y="142337"/>
                        <a:pt x="680897" y="145037"/>
                        <a:pt x="677635" y="146190"/>
                      </a:cubicBezTo>
                      <a:cubicBezTo>
                        <a:pt x="674982" y="147127"/>
                        <a:pt x="671992" y="148046"/>
                        <a:pt x="668504" y="149011"/>
                      </a:cubicBezTo>
                      <a:lnTo>
                        <a:pt x="668307" y="149068"/>
                      </a:lnTo>
                      <a:cubicBezTo>
                        <a:pt x="667604" y="149255"/>
                        <a:pt x="666920" y="149443"/>
                        <a:pt x="666245" y="149621"/>
                      </a:cubicBezTo>
                      <a:lnTo>
                        <a:pt x="664877" y="149977"/>
                      </a:lnTo>
                      <a:cubicBezTo>
                        <a:pt x="663920" y="150239"/>
                        <a:pt x="662927" y="150268"/>
                        <a:pt x="661971" y="150043"/>
                      </a:cubicBezTo>
                      <a:lnTo>
                        <a:pt x="661849" y="150014"/>
                      </a:lnTo>
                      <a:cubicBezTo>
                        <a:pt x="661549" y="149939"/>
                        <a:pt x="661211" y="149818"/>
                        <a:pt x="660902" y="149677"/>
                      </a:cubicBezTo>
                      <a:cubicBezTo>
                        <a:pt x="660546" y="149508"/>
                        <a:pt x="660255" y="149330"/>
                        <a:pt x="659992" y="149133"/>
                      </a:cubicBezTo>
                      <a:cubicBezTo>
                        <a:pt x="659665" y="148871"/>
                        <a:pt x="659430" y="148646"/>
                        <a:pt x="659215" y="148393"/>
                      </a:cubicBezTo>
                      <a:cubicBezTo>
                        <a:pt x="659046" y="148196"/>
                        <a:pt x="658877" y="147961"/>
                        <a:pt x="658718" y="147680"/>
                      </a:cubicBezTo>
                      <a:lnTo>
                        <a:pt x="658661" y="147596"/>
                      </a:lnTo>
                      <a:cubicBezTo>
                        <a:pt x="658521" y="147343"/>
                        <a:pt x="658399" y="147071"/>
                        <a:pt x="658305" y="146790"/>
                      </a:cubicBezTo>
                      <a:cubicBezTo>
                        <a:pt x="658015" y="145946"/>
                        <a:pt x="657949" y="145009"/>
                        <a:pt x="658099" y="144071"/>
                      </a:cubicBezTo>
                      <a:cubicBezTo>
                        <a:pt x="658108" y="144043"/>
                        <a:pt x="658108" y="144015"/>
                        <a:pt x="658108" y="143987"/>
                      </a:cubicBezTo>
                      <a:cubicBezTo>
                        <a:pt x="657940" y="144006"/>
                        <a:pt x="657733" y="144034"/>
                        <a:pt x="657509" y="144081"/>
                      </a:cubicBezTo>
                      <a:cubicBezTo>
                        <a:pt x="656871" y="144202"/>
                        <a:pt x="656243" y="144268"/>
                        <a:pt x="655643" y="144268"/>
                      </a:cubicBezTo>
                      <a:cubicBezTo>
                        <a:pt x="653281" y="144268"/>
                        <a:pt x="651584" y="143368"/>
                        <a:pt x="650215" y="142646"/>
                      </a:cubicBezTo>
                      <a:lnTo>
                        <a:pt x="649962" y="142515"/>
                      </a:lnTo>
                      <a:cubicBezTo>
                        <a:pt x="649756" y="142403"/>
                        <a:pt x="649540" y="142290"/>
                        <a:pt x="649315" y="142196"/>
                      </a:cubicBezTo>
                      <a:lnTo>
                        <a:pt x="648162" y="141625"/>
                      </a:lnTo>
                      <a:cubicBezTo>
                        <a:pt x="647806" y="141446"/>
                        <a:pt x="647366" y="141231"/>
                        <a:pt x="647009" y="141090"/>
                      </a:cubicBezTo>
                      <a:cubicBezTo>
                        <a:pt x="646925" y="141053"/>
                        <a:pt x="646859" y="141034"/>
                        <a:pt x="646803" y="141015"/>
                      </a:cubicBezTo>
                      <a:cubicBezTo>
                        <a:pt x="646784" y="141034"/>
                        <a:pt x="646766" y="141062"/>
                        <a:pt x="646747" y="141081"/>
                      </a:cubicBezTo>
                      <a:cubicBezTo>
                        <a:pt x="646690" y="141146"/>
                        <a:pt x="646625" y="141221"/>
                        <a:pt x="646550" y="141325"/>
                      </a:cubicBezTo>
                      <a:cubicBezTo>
                        <a:pt x="646400" y="141521"/>
                        <a:pt x="646241" y="141709"/>
                        <a:pt x="646072" y="141887"/>
                      </a:cubicBezTo>
                      <a:cubicBezTo>
                        <a:pt x="645734" y="142243"/>
                        <a:pt x="645378" y="142553"/>
                        <a:pt x="644984" y="142815"/>
                      </a:cubicBezTo>
                      <a:cubicBezTo>
                        <a:pt x="644600" y="143077"/>
                        <a:pt x="644178" y="143293"/>
                        <a:pt x="643747" y="143453"/>
                      </a:cubicBezTo>
                      <a:cubicBezTo>
                        <a:pt x="642510" y="143912"/>
                        <a:pt x="641160" y="143940"/>
                        <a:pt x="639763" y="143528"/>
                      </a:cubicBezTo>
                      <a:cubicBezTo>
                        <a:pt x="639407" y="143424"/>
                        <a:pt x="639051" y="143293"/>
                        <a:pt x="638657" y="143124"/>
                      </a:cubicBezTo>
                      <a:cubicBezTo>
                        <a:pt x="638479" y="143040"/>
                        <a:pt x="638319" y="142965"/>
                        <a:pt x="638160" y="142890"/>
                      </a:cubicBezTo>
                      <a:cubicBezTo>
                        <a:pt x="637851" y="142740"/>
                        <a:pt x="637560" y="142581"/>
                        <a:pt x="637298" y="142440"/>
                      </a:cubicBezTo>
                      <a:lnTo>
                        <a:pt x="636792" y="142168"/>
                      </a:lnTo>
                      <a:cubicBezTo>
                        <a:pt x="635442" y="141484"/>
                        <a:pt x="634157" y="140715"/>
                        <a:pt x="632976" y="139975"/>
                      </a:cubicBezTo>
                      <a:cubicBezTo>
                        <a:pt x="631205" y="138887"/>
                        <a:pt x="629517" y="137866"/>
                        <a:pt x="627708" y="137228"/>
                      </a:cubicBezTo>
                      <a:cubicBezTo>
                        <a:pt x="626217" y="136713"/>
                        <a:pt x="624971" y="136244"/>
                        <a:pt x="623911" y="135719"/>
                      </a:cubicBezTo>
                      <a:cubicBezTo>
                        <a:pt x="623658" y="136253"/>
                        <a:pt x="623312" y="136713"/>
                        <a:pt x="622861" y="137087"/>
                      </a:cubicBezTo>
                      <a:cubicBezTo>
                        <a:pt x="622655" y="137266"/>
                        <a:pt x="622215" y="137659"/>
                        <a:pt x="621558" y="137969"/>
                      </a:cubicBezTo>
                      <a:cubicBezTo>
                        <a:pt x="620584" y="138428"/>
                        <a:pt x="619477" y="138606"/>
                        <a:pt x="618221" y="138550"/>
                      </a:cubicBezTo>
                      <a:cubicBezTo>
                        <a:pt x="618559" y="139394"/>
                        <a:pt x="619018" y="140097"/>
                        <a:pt x="619309" y="140284"/>
                      </a:cubicBezTo>
                      <a:cubicBezTo>
                        <a:pt x="620049" y="140772"/>
                        <a:pt x="620790" y="141287"/>
                        <a:pt x="621521" y="141803"/>
                      </a:cubicBezTo>
                      <a:lnTo>
                        <a:pt x="621896" y="142065"/>
                      </a:lnTo>
                      <a:cubicBezTo>
                        <a:pt x="623002" y="142852"/>
                        <a:pt x="623930" y="143509"/>
                        <a:pt x="624867" y="144081"/>
                      </a:cubicBezTo>
                      <a:lnTo>
                        <a:pt x="625196" y="144277"/>
                      </a:lnTo>
                      <a:cubicBezTo>
                        <a:pt x="625383" y="144390"/>
                        <a:pt x="625580" y="144493"/>
                        <a:pt x="625767" y="144596"/>
                      </a:cubicBezTo>
                      <a:cubicBezTo>
                        <a:pt x="625880" y="144652"/>
                        <a:pt x="625983" y="144709"/>
                        <a:pt x="626095" y="144765"/>
                      </a:cubicBezTo>
                      <a:cubicBezTo>
                        <a:pt x="626339" y="144887"/>
                        <a:pt x="626574" y="144999"/>
                        <a:pt x="626817" y="145102"/>
                      </a:cubicBezTo>
                      <a:lnTo>
                        <a:pt x="626911" y="145149"/>
                      </a:lnTo>
                      <a:cubicBezTo>
                        <a:pt x="627249" y="145290"/>
                        <a:pt x="627530" y="145384"/>
                        <a:pt x="627821" y="145468"/>
                      </a:cubicBezTo>
                      <a:lnTo>
                        <a:pt x="628083" y="145543"/>
                      </a:lnTo>
                      <a:cubicBezTo>
                        <a:pt x="628298" y="145599"/>
                        <a:pt x="628514" y="145646"/>
                        <a:pt x="628739" y="145684"/>
                      </a:cubicBezTo>
                      <a:lnTo>
                        <a:pt x="629011" y="145730"/>
                      </a:lnTo>
                      <a:cubicBezTo>
                        <a:pt x="629358" y="145777"/>
                        <a:pt x="629648" y="145796"/>
                        <a:pt x="629920" y="145796"/>
                      </a:cubicBezTo>
                      <a:cubicBezTo>
                        <a:pt x="630614" y="145796"/>
                        <a:pt x="631233" y="145712"/>
                        <a:pt x="631880" y="145543"/>
                      </a:cubicBezTo>
                      <a:cubicBezTo>
                        <a:pt x="632423" y="145402"/>
                        <a:pt x="633023" y="145280"/>
                        <a:pt x="633717" y="145159"/>
                      </a:cubicBezTo>
                      <a:lnTo>
                        <a:pt x="633839" y="145140"/>
                      </a:lnTo>
                      <a:cubicBezTo>
                        <a:pt x="635338" y="144896"/>
                        <a:pt x="636848" y="144774"/>
                        <a:pt x="638460" y="144774"/>
                      </a:cubicBezTo>
                      <a:cubicBezTo>
                        <a:pt x="641169" y="144774"/>
                        <a:pt x="643850" y="145084"/>
                        <a:pt x="646578" y="145440"/>
                      </a:cubicBezTo>
                      <a:lnTo>
                        <a:pt x="647019" y="145496"/>
                      </a:lnTo>
                      <a:cubicBezTo>
                        <a:pt x="648818" y="145712"/>
                        <a:pt x="650525" y="145918"/>
                        <a:pt x="652212" y="145993"/>
                      </a:cubicBezTo>
                      <a:cubicBezTo>
                        <a:pt x="654677" y="146115"/>
                        <a:pt x="657105" y="147399"/>
                        <a:pt x="659055" y="149592"/>
                      </a:cubicBezTo>
                      <a:cubicBezTo>
                        <a:pt x="659365" y="149939"/>
                        <a:pt x="659646" y="150286"/>
                        <a:pt x="659899" y="150633"/>
                      </a:cubicBezTo>
                      <a:cubicBezTo>
                        <a:pt x="660152" y="150970"/>
                        <a:pt x="660387" y="151336"/>
                        <a:pt x="660621" y="151720"/>
                      </a:cubicBezTo>
                      <a:cubicBezTo>
                        <a:pt x="660930" y="152217"/>
                        <a:pt x="661164" y="152667"/>
                        <a:pt x="661417" y="153183"/>
                      </a:cubicBezTo>
                      <a:lnTo>
                        <a:pt x="661539" y="153436"/>
                      </a:lnTo>
                      <a:cubicBezTo>
                        <a:pt x="661727" y="153839"/>
                        <a:pt x="661886" y="154242"/>
                        <a:pt x="662036" y="154655"/>
                      </a:cubicBezTo>
                      <a:cubicBezTo>
                        <a:pt x="662102" y="154833"/>
                        <a:pt x="662167" y="155020"/>
                        <a:pt x="662224" y="155198"/>
                      </a:cubicBezTo>
                      <a:cubicBezTo>
                        <a:pt x="662336" y="155536"/>
                        <a:pt x="662430" y="155873"/>
                        <a:pt x="662514" y="156201"/>
                      </a:cubicBezTo>
                      <a:cubicBezTo>
                        <a:pt x="662589" y="156483"/>
                        <a:pt x="662646" y="156764"/>
                        <a:pt x="662702" y="157045"/>
                      </a:cubicBezTo>
                      <a:lnTo>
                        <a:pt x="662720" y="157157"/>
                      </a:lnTo>
                      <a:cubicBezTo>
                        <a:pt x="663058" y="158910"/>
                        <a:pt x="663058" y="160654"/>
                        <a:pt x="662720" y="162191"/>
                      </a:cubicBezTo>
                      <a:cubicBezTo>
                        <a:pt x="662655" y="162482"/>
                        <a:pt x="662589" y="162773"/>
                        <a:pt x="662495" y="163054"/>
                      </a:cubicBezTo>
                      <a:cubicBezTo>
                        <a:pt x="662383" y="163457"/>
                        <a:pt x="662252" y="163794"/>
                        <a:pt x="662111" y="164104"/>
                      </a:cubicBezTo>
                      <a:cubicBezTo>
                        <a:pt x="661821" y="164723"/>
                        <a:pt x="661511" y="165322"/>
                        <a:pt x="661202" y="165894"/>
                      </a:cubicBezTo>
                      <a:lnTo>
                        <a:pt x="661014" y="166232"/>
                      </a:lnTo>
                      <a:cubicBezTo>
                        <a:pt x="660696" y="166803"/>
                        <a:pt x="660396" y="167300"/>
                        <a:pt x="660086" y="167778"/>
                      </a:cubicBezTo>
                      <a:lnTo>
                        <a:pt x="660011" y="167891"/>
                      </a:lnTo>
                      <a:cubicBezTo>
                        <a:pt x="656430" y="173384"/>
                        <a:pt x="651743" y="176056"/>
                        <a:pt x="645678" y="176056"/>
                      </a:cubicBezTo>
                      <a:cubicBezTo>
                        <a:pt x="642866" y="176056"/>
                        <a:pt x="639838" y="175465"/>
                        <a:pt x="636435" y="174247"/>
                      </a:cubicBezTo>
                      <a:cubicBezTo>
                        <a:pt x="634017" y="173394"/>
                        <a:pt x="631317" y="173019"/>
                        <a:pt x="628458" y="172616"/>
                      </a:cubicBezTo>
                      <a:lnTo>
                        <a:pt x="627905" y="172540"/>
                      </a:lnTo>
                      <a:cubicBezTo>
                        <a:pt x="625664" y="172231"/>
                        <a:pt x="623358" y="171912"/>
                        <a:pt x="621052" y="171350"/>
                      </a:cubicBezTo>
                      <a:cubicBezTo>
                        <a:pt x="620293" y="171153"/>
                        <a:pt x="619374" y="171069"/>
                        <a:pt x="618399" y="170966"/>
                      </a:cubicBezTo>
                      <a:lnTo>
                        <a:pt x="618109" y="170938"/>
                      </a:lnTo>
                      <a:cubicBezTo>
                        <a:pt x="614828" y="170609"/>
                        <a:pt x="609944" y="170112"/>
                        <a:pt x="607132" y="165472"/>
                      </a:cubicBezTo>
                      <a:cubicBezTo>
                        <a:pt x="606504" y="165632"/>
                        <a:pt x="605875" y="165716"/>
                        <a:pt x="605247" y="165716"/>
                      </a:cubicBezTo>
                      <a:cubicBezTo>
                        <a:pt x="601910" y="165716"/>
                        <a:pt x="599801" y="163513"/>
                        <a:pt x="598404" y="162051"/>
                      </a:cubicBezTo>
                      <a:lnTo>
                        <a:pt x="598320" y="161966"/>
                      </a:lnTo>
                      <a:cubicBezTo>
                        <a:pt x="598001" y="161629"/>
                        <a:pt x="597242" y="160842"/>
                        <a:pt x="596989" y="160748"/>
                      </a:cubicBezTo>
                      <a:cubicBezTo>
                        <a:pt x="594776" y="160223"/>
                        <a:pt x="592255" y="158498"/>
                        <a:pt x="592780" y="153267"/>
                      </a:cubicBezTo>
                      <a:cubicBezTo>
                        <a:pt x="592836" y="152695"/>
                        <a:pt x="592902" y="152030"/>
                        <a:pt x="592995" y="151327"/>
                      </a:cubicBezTo>
                      <a:cubicBezTo>
                        <a:pt x="592789" y="152349"/>
                        <a:pt x="592480" y="153623"/>
                        <a:pt x="591871" y="154823"/>
                      </a:cubicBezTo>
                      <a:cubicBezTo>
                        <a:pt x="591767" y="155039"/>
                        <a:pt x="591645" y="155245"/>
                        <a:pt x="591524" y="155442"/>
                      </a:cubicBezTo>
                      <a:cubicBezTo>
                        <a:pt x="591374" y="155676"/>
                        <a:pt x="591252" y="155855"/>
                        <a:pt x="591121" y="156033"/>
                      </a:cubicBezTo>
                      <a:lnTo>
                        <a:pt x="591046" y="156136"/>
                      </a:lnTo>
                      <a:cubicBezTo>
                        <a:pt x="590924" y="156295"/>
                        <a:pt x="590792" y="156445"/>
                        <a:pt x="590652" y="156595"/>
                      </a:cubicBezTo>
                      <a:lnTo>
                        <a:pt x="590521" y="156736"/>
                      </a:lnTo>
                      <a:cubicBezTo>
                        <a:pt x="590389" y="156867"/>
                        <a:pt x="590249" y="156998"/>
                        <a:pt x="590099" y="157129"/>
                      </a:cubicBezTo>
                      <a:lnTo>
                        <a:pt x="589921" y="157279"/>
                      </a:lnTo>
                      <a:cubicBezTo>
                        <a:pt x="589771" y="157392"/>
                        <a:pt x="589621" y="157504"/>
                        <a:pt x="589461" y="157607"/>
                      </a:cubicBezTo>
                      <a:cubicBezTo>
                        <a:pt x="589349" y="157682"/>
                        <a:pt x="589293" y="157720"/>
                        <a:pt x="589236" y="157758"/>
                      </a:cubicBezTo>
                      <a:cubicBezTo>
                        <a:pt x="589077" y="157851"/>
                        <a:pt x="588908" y="157945"/>
                        <a:pt x="588730" y="158029"/>
                      </a:cubicBezTo>
                      <a:lnTo>
                        <a:pt x="588646" y="158076"/>
                      </a:lnTo>
                      <a:cubicBezTo>
                        <a:pt x="588590" y="158104"/>
                        <a:pt x="588533" y="158132"/>
                        <a:pt x="588477" y="158161"/>
                      </a:cubicBezTo>
                      <a:cubicBezTo>
                        <a:pt x="588280" y="158245"/>
                        <a:pt x="588083" y="158320"/>
                        <a:pt x="587877" y="158395"/>
                      </a:cubicBezTo>
                      <a:cubicBezTo>
                        <a:pt x="587737" y="158442"/>
                        <a:pt x="587680" y="158470"/>
                        <a:pt x="587615" y="158489"/>
                      </a:cubicBezTo>
                      <a:cubicBezTo>
                        <a:pt x="587315" y="158582"/>
                        <a:pt x="587005" y="158667"/>
                        <a:pt x="586668" y="158732"/>
                      </a:cubicBezTo>
                      <a:cubicBezTo>
                        <a:pt x="586546" y="158760"/>
                        <a:pt x="586433" y="158770"/>
                        <a:pt x="586321" y="158789"/>
                      </a:cubicBezTo>
                      <a:lnTo>
                        <a:pt x="586171" y="158807"/>
                      </a:lnTo>
                      <a:cubicBezTo>
                        <a:pt x="585618" y="158882"/>
                        <a:pt x="585159" y="158920"/>
                        <a:pt x="584737" y="158920"/>
                      </a:cubicBezTo>
                      <a:cubicBezTo>
                        <a:pt x="584409" y="158920"/>
                        <a:pt x="584099" y="158901"/>
                        <a:pt x="583790" y="158873"/>
                      </a:cubicBezTo>
                      <a:cubicBezTo>
                        <a:pt x="583621" y="158854"/>
                        <a:pt x="583443" y="158826"/>
                        <a:pt x="583274" y="158798"/>
                      </a:cubicBezTo>
                      <a:lnTo>
                        <a:pt x="583105" y="158770"/>
                      </a:lnTo>
                      <a:cubicBezTo>
                        <a:pt x="583040" y="158760"/>
                        <a:pt x="582984" y="158751"/>
                        <a:pt x="582918" y="158742"/>
                      </a:cubicBezTo>
                      <a:cubicBezTo>
                        <a:pt x="582665" y="158685"/>
                        <a:pt x="582412" y="158629"/>
                        <a:pt x="582159" y="158554"/>
                      </a:cubicBezTo>
                      <a:cubicBezTo>
                        <a:pt x="581831" y="158460"/>
                        <a:pt x="581568" y="158376"/>
                        <a:pt x="581315" y="158273"/>
                      </a:cubicBezTo>
                      <a:cubicBezTo>
                        <a:pt x="577894" y="156951"/>
                        <a:pt x="575541" y="153792"/>
                        <a:pt x="573985" y="151702"/>
                      </a:cubicBezTo>
                      <a:lnTo>
                        <a:pt x="573610" y="151186"/>
                      </a:lnTo>
                      <a:cubicBezTo>
                        <a:pt x="568923" y="144943"/>
                        <a:pt x="574491" y="140734"/>
                        <a:pt x="576319" y="139356"/>
                      </a:cubicBezTo>
                      <a:lnTo>
                        <a:pt x="576441" y="139262"/>
                      </a:lnTo>
                      <a:cubicBezTo>
                        <a:pt x="576975" y="138859"/>
                        <a:pt x="577631" y="138353"/>
                        <a:pt x="577819" y="138091"/>
                      </a:cubicBezTo>
                      <a:cubicBezTo>
                        <a:pt x="579600" y="135616"/>
                        <a:pt x="582243" y="134200"/>
                        <a:pt x="585065" y="134200"/>
                      </a:cubicBezTo>
                      <a:cubicBezTo>
                        <a:pt x="587099" y="134200"/>
                        <a:pt x="589105" y="134922"/>
                        <a:pt x="590867" y="136291"/>
                      </a:cubicBezTo>
                      <a:cubicBezTo>
                        <a:pt x="592592" y="137631"/>
                        <a:pt x="594589" y="140275"/>
                        <a:pt x="594308" y="145252"/>
                      </a:cubicBezTo>
                      <a:lnTo>
                        <a:pt x="594308" y="145562"/>
                      </a:lnTo>
                      <a:cubicBezTo>
                        <a:pt x="594308" y="145627"/>
                        <a:pt x="594308" y="145693"/>
                        <a:pt x="594308" y="145759"/>
                      </a:cubicBezTo>
                      <a:cubicBezTo>
                        <a:pt x="595264" y="143218"/>
                        <a:pt x="596848" y="140668"/>
                        <a:pt x="599595" y="138719"/>
                      </a:cubicBezTo>
                      <a:cubicBezTo>
                        <a:pt x="600992" y="137744"/>
                        <a:pt x="601085" y="136825"/>
                        <a:pt x="600860" y="133638"/>
                      </a:cubicBezTo>
                      <a:cubicBezTo>
                        <a:pt x="600823" y="133028"/>
                        <a:pt x="600776" y="132400"/>
                        <a:pt x="600767" y="131754"/>
                      </a:cubicBezTo>
                      <a:cubicBezTo>
                        <a:pt x="599801" y="131472"/>
                        <a:pt x="598761" y="131032"/>
                        <a:pt x="597879" y="130141"/>
                      </a:cubicBezTo>
                      <a:cubicBezTo>
                        <a:pt x="597786" y="130113"/>
                        <a:pt x="597626" y="130066"/>
                        <a:pt x="597467" y="130019"/>
                      </a:cubicBezTo>
                      <a:lnTo>
                        <a:pt x="597017" y="129888"/>
                      </a:lnTo>
                      <a:cubicBezTo>
                        <a:pt x="595658" y="129523"/>
                        <a:pt x="592789" y="128744"/>
                        <a:pt x="591720" y="125641"/>
                      </a:cubicBezTo>
                      <a:cubicBezTo>
                        <a:pt x="590455" y="121976"/>
                        <a:pt x="589274" y="118020"/>
                        <a:pt x="589161" y="113915"/>
                      </a:cubicBezTo>
                      <a:cubicBezTo>
                        <a:pt x="589114" y="111993"/>
                        <a:pt x="589771" y="110268"/>
                        <a:pt x="591064" y="108946"/>
                      </a:cubicBezTo>
                      <a:cubicBezTo>
                        <a:pt x="592527" y="107437"/>
                        <a:pt x="594692" y="106603"/>
                        <a:pt x="597148" y="106603"/>
                      </a:cubicBezTo>
                      <a:cubicBezTo>
                        <a:pt x="597757" y="106603"/>
                        <a:pt x="598385" y="106659"/>
                        <a:pt x="598985" y="106772"/>
                      </a:cubicBezTo>
                      <a:cubicBezTo>
                        <a:pt x="600457" y="107034"/>
                        <a:pt x="601816" y="107437"/>
                        <a:pt x="603054" y="107962"/>
                      </a:cubicBezTo>
                      <a:cubicBezTo>
                        <a:pt x="602332" y="107512"/>
                        <a:pt x="601620" y="106987"/>
                        <a:pt x="600945" y="106350"/>
                      </a:cubicBezTo>
                      <a:cubicBezTo>
                        <a:pt x="599192" y="104737"/>
                        <a:pt x="598564" y="102319"/>
                        <a:pt x="599220" y="99713"/>
                      </a:cubicBezTo>
                      <a:cubicBezTo>
                        <a:pt x="599604" y="98232"/>
                        <a:pt x="600373" y="97078"/>
                        <a:pt x="601507" y="96282"/>
                      </a:cubicBezTo>
                      <a:cubicBezTo>
                        <a:pt x="599764" y="93816"/>
                        <a:pt x="600101" y="90667"/>
                        <a:pt x="600738" y="86814"/>
                      </a:cubicBezTo>
                      <a:cubicBezTo>
                        <a:pt x="600870" y="86008"/>
                        <a:pt x="600973" y="85192"/>
                        <a:pt x="601066" y="84395"/>
                      </a:cubicBezTo>
                      <a:cubicBezTo>
                        <a:pt x="601076" y="84320"/>
                        <a:pt x="601095" y="84245"/>
                        <a:pt x="601095" y="84161"/>
                      </a:cubicBezTo>
                      <a:cubicBezTo>
                        <a:pt x="600879" y="84883"/>
                        <a:pt x="600729" y="85689"/>
                        <a:pt x="600579" y="86448"/>
                      </a:cubicBezTo>
                      <a:cubicBezTo>
                        <a:pt x="599979" y="89570"/>
                        <a:pt x="598676" y="92035"/>
                        <a:pt x="596605" y="93985"/>
                      </a:cubicBezTo>
                      <a:cubicBezTo>
                        <a:pt x="594523" y="95954"/>
                        <a:pt x="592442" y="96366"/>
                        <a:pt x="591074" y="96366"/>
                      </a:cubicBezTo>
                      <a:cubicBezTo>
                        <a:pt x="590089" y="96366"/>
                        <a:pt x="589133" y="96160"/>
                        <a:pt x="588149" y="95747"/>
                      </a:cubicBezTo>
                      <a:cubicBezTo>
                        <a:pt x="586996" y="95251"/>
                        <a:pt x="586077" y="94538"/>
                        <a:pt x="585393" y="93638"/>
                      </a:cubicBezTo>
                      <a:cubicBezTo>
                        <a:pt x="584418" y="94473"/>
                        <a:pt x="583190" y="94932"/>
                        <a:pt x="581943" y="94932"/>
                      </a:cubicBezTo>
                      <a:cubicBezTo>
                        <a:pt x="581943" y="94932"/>
                        <a:pt x="581624" y="94923"/>
                        <a:pt x="581521" y="94923"/>
                      </a:cubicBezTo>
                      <a:cubicBezTo>
                        <a:pt x="574378" y="94435"/>
                        <a:pt x="573647" y="89373"/>
                        <a:pt x="573591" y="87836"/>
                      </a:cubicBezTo>
                      <a:cubicBezTo>
                        <a:pt x="573488" y="85511"/>
                        <a:pt x="574434" y="84020"/>
                        <a:pt x="575241" y="83177"/>
                      </a:cubicBezTo>
                      <a:cubicBezTo>
                        <a:pt x="576365" y="82005"/>
                        <a:pt x="577950" y="81358"/>
                        <a:pt x="579703" y="81358"/>
                      </a:cubicBezTo>
                      <a:cubicBezTo>
                        <a:pt x="580228" y="81358"/>
                        <a:pt x="580762" y="81414"/>
                        <a:pt x="581278" y="81517"/>
                      </a:cubicBezTo>
                      <a:cubicBezTo>
                        <a:pt x="582065" y="81667"/>
                        <a:pt x="582787" y="81911"/>
                        <a:pt x="583462" y="82239"/>
                      </a:cubicBezTo>
                      <a:cubicBezTo>
                        <a:pt x="582834" y="81424"/>
                        <a:pt x="581578" y="80824"/>
                        <a:pt x="578915" y="79633"/>
                      </a:cubicBezTo>
                      <a:cubicBezTo>
                        <a:pt x="578428" y="79418"/>
                        <a:pt x="577922" y="79239"/>
                        <a:pt x="577397" y="79052"/>
                      </a:cubicBezTo>
                      <a:cubicBezTo>
                        <a:pt x="576984" y="78921"/>
                        <a:pt x="576591" y="78780"/>
                        <a:pt x="576197" y="78630"/>
                      </a:cubicBezTo>
                      <a:cubicBezTo>
                        <a:pt x="573225" y="77496"/>
                        <a:pt x="570404" y="74365"/>
                        <a:pt x="572222" y="69265"/>
                      </a:cubicBezTo>
                      <a:cubicBezTo>
                        <a:pt x="573169" y="66537"/>
                        <a:pt x="575344" y="64963"/>
                        <a:pt x="578175" y="64963"/>
                      </a:cubicBezTo>
                      <a:cubicBezTo>
                        <a:pt x="578756" y="64963"/>
                        <a:pt x="579422" y="65028"/>
                        <a:pt x="580190" y="65160"/>
                      </a:cubicBezTo>
                      <a:cubicBezTo>
                        <a:pt x="580293" y="65178"/>
                        <a:pt x="580396" y="65197"/>
                        <a:pt x="580509" y="65216"/>
                      </a:cubicBezTo>
                      <a:cubicBezTo>
                        <a:pt x="580518" y="65009"/>
                        <a:pt x="580528" y="64803"/>
                        <a:pt x="580528" y="64597"/>
                      </a:cubicBezTo>
                      <a:cubicBezTo>
                        <a:pt x="580547" y="64353"/>
                        <a:pt x="580490" y="64185"/>
                        <a:pt x="580124" y="63463"/>
                      </a:cubicBezTo>
                      <a:cubicBezTo>
                        <a:pt x="579759" y="62722"/>
                        <a:pt x="579309" y="61813"/>
                        <a:pt x="579075" y="60622"/>
                      </a:cubicBezTo>
                      <a:cubicBezTo>
                        <a:pt x="578521" y="57679"/>
                        <a:pt x="578222" y="54342"/>
                        <a:pt x="580256" y="51848"/>
                      </a:cubicBezTo>
                      <a:cubicBezTo>
                        <a:pt x="582252" y="49383"/>
                        <a:pt x="585487" y="48998"/>
                        <a:pt x="588393" y="48952"/>
                      </a:cubicBezTo>
                      <a:cubicBezTo>
                        <a:pt x="588777" y="48895"/>
                        <a:pt x="589546" y="48830"/>
                        <a:pt x="590352" y="48830"/>
                      </a:cubicBezTo>
                      <a:cubicBezTo>
                        <a:pt x="591486" y="48830"/>
                        <a:pt x="592545" y="48961"/>
                        <a:pt x="593492" y="49223"/>
                      </a:cubicBezTo>
                      <a:cubicBezTo>
                        <a:pt x="593820" y="49317"/>
                        <a:pt x="594130" y="49420"/>
                        <a:pt x="594430" y="49542"/>
                      </a:cubicBezTo>
                      <a:lnTo>
                        <a:pt x="594533" y="49580"/>
                      </a:lnTo>
                      <a:cubicBezTo>
                        <a:pt x="594805" y="49692"/>
                        <a:pt x="595048" y="49814"/>
                        <a:pt x="595292" y="49945"/>
                      </a:cubicBezTo>
                      <a:lnTo>
                        <a:pt x="595461" y="50039"/>
                      </a:lnTo>
                      <a:cubicBezTo>
                        <a:pt x="595676" y="50161"/>
                        <a:pt x="595883" y="50302"/>
                        <a:pt x="596089" y="50451"/>
                      </a:cubicBezTo>
                      <a:lnTo>
                        <a:pt x="596267" y="50573"/>
                      </a:lnTo>
                      <a:cubicBezTo>
                        <a:pt x="596520" y="50770"/>
                        <a:pt x="596754" y="50967"/>
                        <a:pt x="596979" y="51192"/>
                      </a:cubicBezTo>
                      <a:cubicBezTo>
                        <a:pt x="597289" y="51511"/>
                        <a:pt x="597570" y="51858"/>
                        <a:pt x="597842" y="52261"/>
                      </a:cubicBezTo>
                      <a:cubicBezTo>
                        <a:pt x="598132" y="52692"/>
                        <a:pt x="598339" y="53086"/>
                        <a:pt x="598536" y="53545"/>
                      </a:cubicBezTo>
                      <a:cubicBezTo>
                        <a:pt x="598742" y="54042"/>
                        <a:pt x="598892" y="54511"/>
                        <a:pt x="599014" y="55007"/>
                      </a:cubicBezTo>
                      <a:cubicBezTo>
                        <a:pt x="599136" y="55551"/>
                        <a:pt x="599229" y="56095"/>
                        <a:pt x="599276" y="56639"/>
                      </a:cubicBezTo>
                      <a:cubicBezTo>
                        <a:pt x="600073" y="56760"/>
                        <a:pt x="600785" y="56976"/>
                        <a:pt x="601413" y="57276"/>
                      </a:cubicBezTo>
                      <a:cubicBezTo>
                        <a:pt x="601451" y="57295"/>
                        <a:pt x="601497" y="57323"/>
                        <a:pt x="601545" y="57351"/>
                      </a:cubicBezTo>
                      <a:cubicBezTo>
                        <a:pt x="601854" y="57510"/>
                        <a:pt x="602116" y="57651"/>
                        <a:pt x="602360" y="57829"/>
                      </a:cubicBezTo>
                      <a:cubicBezTo>
                        <a:pt x="602669" y="58045"/>
                        <a:pt x="602960" y="58288"/>
                        <a:pt x="603213" y="58551"/>
                      </a:cubicBezTo>
                      <a:cubicBezTo>
                        <a:pt x="603438" y="58776"/>
                        <a:pt x="603644" y="59029"/>
                        <a:pt x="603851" y="59319"/>
                      </a:cubicBezTo>
                      <a:cubicBezTo>
                        <a:pt x="603898" y="59385"/>
                        <a:pt x="603935" y="59441"/>
                        <a:pt x="603972" y="59507"/>
                      </a:cubicBezTo>
                      <a:cubicBezTo>
                        <a:pt x="604132" y="59769"/>
                        <a:pt x="604244" y="59948"/>
                        <a:pt x="604338" y="60135"/>
                      </a:cubicBezTo>
                      <a:cubicBezTo>
                        <a:pt x="604385" y="60238"/>
                        <a:pt x="604432" y="60341"/>
                        <a:pt x="604479" y="60444"/>
                      </a:cubicBezTo>
                      <a:cubicBezTo>
                        <a:pt x="604554" y="60622"/>
                        <a:pt x="604619" y="60801"/>
                        <a:pt x="604685" y="60979"/>
                      </a:cubicBezTo>
                      <a:cubicBezTo>
                        <a:pt x="604732" y="61110"/>
                        <a:pt x="604760" y="61204"/>
                        <a:pt x="604788" y="61297"/>
                      </a:cubicBezTo>
                      <a:cubicBezTo>
                        <a:pt x="604844" y="61475"/>
                        <a:pt x="604891" y="61663"/>
                        <a:pt x="604929" y="61841"/>
                      </a:cubicBezTo>
                      <a:lnTo>
                        <a:pt x="604947" y="61935"/>
                      </a:lnTo>
                      <a:cubicBezTo>
                        <a:pt x="604966" y="62010"/>
                        <a:pt x="604985" y="62076"/>
                        <a:pt x="604994" y="62150"/>
                      </a:cubicBezTo>
                      <a:cubicBezTo>
                        <a:pt x="605032" y="62404"/>
                        <a:pt x="605069" y="62657"/>
                        <a:pt x="605097" y="62900"/>
                      </a:cubicBezTo>
                      <a:cubicBezTo>
                        <a:pt x="605116" y="63078"/>
                        <a:pt x="605125" y="63257"/>
                        <a:pt x="605154" y="63435"/>
                      </a:cubicBezTo>
                      <a:lnTo>
                        <a:pt x="605154" y="63650"/>
                      </a:lnTo>
                      <a:cubicBezTo>
                        <a:pt x="605182" y="64269"/>
                        <a:pt x="605173" y="64860"/>
                        <a:pt x="605154" y="65394"/>
                      </a:cubicBezTo>
                      <a:lnTo>
                        <a:pt x="605154" y="65731"/>
                      </a:lnTo>
                      <a:cubicBezTo>
                        <a:pt x="605144" y="66106"/>
                        <a:pt x="605144" y="66772"/>
                        <a:pt x="605182" y="67034"/>
                      </a:cubicBezTo>
                      <a:cubicBezTo>
                        <a:pt x="606250" y="68440"/>
                        <a:pt x="606907" y="69903"/>
                        <a:pt x="607160" y="71393"/>
                      </a:cubicBezTo>
                      <a:cubicBezTo>
                        <a:pt x="608163" y="70653"/>
                        <a:pt x="609175" y="70194"/>
                        <a:pt x="610216" y="70015"/>
                      </a:cubicBezTo>
                      <a:lnTo>
                        <a:pt x="610310" y="69997"/>
                      </a:lnTo>
                      <a:cubicBezTo>
                        <a:pt x="610628" y="69950"/>
                        <a:pt x="610919" y="69922"/>
                        <a:pt x="611200" y="69922"/>
                      </a:cubicBezTo>
                      <a:cubicBezTo>
                        <a:pt x="614950" y="69922"/>
                        <a:pt x="616759" y="73306"/>
                        <a:pt x="617359" y="74421"/>
                      </a:cubicBezTo>
                      <a:cubicBezTo>
                        <a:pt x="617752" y="75152"/>
                        <a:pt x="618090" y="75912"/>
                        <a:pt x="618418" y="76643"/>
                      </a:cubicBezTo>
                      <a:lnTo>
                        <a:pt x="618493" y="76802"/>
                      </a:lnTo>
                      <a:cubicBezTo>
                        <a:pt x="618812" y="77552"/>
                        <a:pt x="619102" y="78208"/>
                        <a:pt x="619421" y="78780"/>
                      </a:cubicBezTo>
                      <a:cubicBezTo>
                        <a:pt x="619758" y="79390"/>
                        <a:pt x="620087" y="79840"/>
                        <a:pt x="620452" y="80177"/>
                      </a:cubicBezTo>
                      <a:cubicBezTo>
                        <a:pt x="620743" y="80458"/>
                        <a:pt x="621024" y="80749"/>
                        <a:pt x="621296" y="81067"/>
                      </a:cubicBezTo>
                      <a:cubicBezTo>
                        <a:pt x="621352" y="81142"/>
                        <a:pt x="621409" y="81208"/>
                        <a:pt x="621455" y="81274"/>
                      </a:cubicBezTo>
                      <a:lnTo>
                        <a:pt x="621530" y="81367"/>
                      </a:lnTo>
                      <a:cubicBezTo>
                        <a:pt x="621690" y="81574"/>
                        <a:pt x="621849" y="81771"/>
                        <a:pt x="621980" y="81977"/>
                      </a:cubicBezTo>
                      <a:cubicBezTo>
                        <a:pt x="622037" y="82061"/>
                        <a:pt x="622083" y="82155"/>
                        <a:pt x="622140" y="82239"/>
                      </a:cubicBezTo>
                      <a:lnTo>
                        <a:pt x="622196" y="82333"/>
                      </a:lnTo>
                      <a:cubicBezTo>
                        <a:pt x="622308" y="82511"/>
                        <a:pt x="622411" y="82699"/>
                        <a:pt x="622505" y="82886"/>
                      </a:cubicBezTo>
                      <a:cubicBezTo>
                        <a:pt x="622562" y="83008"/>
                        <a:pt x="622618" y="83139"/>
                        <a:pt x="622674" y="83261"/>
                      </a:cubicBezTo>
                      <a:cubicBezTo>
                        <a:pt x="622758" y="83449"/>
                        <a:pt x="622824" y="83627"/>
                        <a:pt x="622890" y="83805"/>
                      </a:cubicBezTo>
                      <a:cubicBezTo>
                        <a:pt x="622936" y="83927"/>
                        <a:pt x="622974" y="84058"/>
                        <a:pt x="623012" y="84180"/>
                      </a:cubicBezTo>
                      <a:cubicBezTo>
                        <a:pt x="623058" y="84358"/>
                        <a:pt x="623105" y="84536"/>
                        <a:pt x="623143" y="84714"/>
                      </a:cubicBezTo>
                      <a:cubicBezTo>
                        <a:pt x="623171" y="84845"/>
                        <a:pt x="623189" y="84967"/>
                        <a:pt x="623208" y="85080"/>
                      </a:cubicBezTo>
                      <a:cubicBezTo>
                        <a:pt x="623236" y="85258"/>
                        <a:pt x="623255" y="85445"/>
                        <a:pt x="623274" y="85623"/>
                      </a:cubicBezTo>
                      <a:cubicBezTo>
                        <a:pt x="623293" y="85792"/>
                        <a:pt x="623302" y="85876"/>
                        <a:pt x="623302" y="85951"/>
                      </a:cubicBezTo>
                      <a:cubicBezTo>
                        <a:pt x="623312" y="86148"/>
                        <a:pt x="623302" y="86345"/>
                        <a:pt x="623302" y="86542"/>
                      </a:cubicBezTo>
                      <a:cubicBezTo>
                        <a:pt x="623302" y="86683"/>
                        <a:pt x="623302" y="86748"/>
                        <a:pt x="623302" y="86804"/>
                      </a:cubicBezTo>
                      <a:cubicBezTo>
                        <a:pt x="623283" y="87076"/>
                        <a:pt x="623255" y="87348"/>
                        <a:pt x="623208" y="87620"/>
                      </a:cubicBezTo>
                      <a:cubicBezTo>
                        <a:pt x="622927" y="89336"/>
                        <a:pt x="622205" y="90817"/>
                        <a:pt x="621671" y="91904"/>
                      </a:cubicBezTo>
                      <a:lnTo>
                        <a:pt x="621614" y="92017"/>
                      </a:lnTo>
                      <a:cubicBezTo>
                        <a:pt x="621361" y="92523"/>
                        <a:pt x="621127" y="93001"/>
                        <a:pt x="620949" y="93488"/>
                      </a:cubicBezTo>
                      <a:cubicBezTo>
                        <a:pt x="620190" y="95757"/>
                        <a:pt x="618671" y="97528"/>
                        <a:pt x="616628" y="98532"/>
                      </a:cubicBezTo>
                      <a:cubicBezTo>
                        <a:pt x="617199" y="99038"/>
                        <a:pt x="617781" y="99572"/>
                        <a:pt x="618362" y="100116"/>
                      </a:cubicBezTo>
                      <a:cubicBezTo>
                        <a:pt x="620218" y="101887"/>
                        <a:pt x="621052" y="104662"/>
                        <a:pt x="620452" y="107024"/>
                      </a:cubicBezTo>
                      <a:cubicBezTo>
                        <a:pt x="619946" y="108993"/>
                        <a:pt x="618502" y="110484"/>
                        <a:pt x="616571" y="110999"/>
                      </a:cubicBezTo>
                      <a:cubicBezTo>
                        <a:pt x="615831" y="111177"/>
                        <a:pt x="615090" y="111271"/>
                        <a:pt x="614369" y="111271"/>
                      </a:cubicBezTo>
                      <a:cubicBezTo>
                        <a:pt x="613403" y="111271"/>
                        <a:pt x="612353" y="111121"/>
                        <a:pt x="611069" y="110802"/>
                      </a:cubicBezTo>
                      <a:lnTo>
                        <a:pt x="610197" y="110577"/>
                      </a:lnTo>
                      <a:cubicBezTo>
                        <a:pt x="608585" y="110174"/>
                        <a:pt x="606869" y="109734"/>
                        <a:pt x="605191" y="109012"/>
                      </a:cubicBezTo>
                      <a:cubicBezTo>
                        <a:pt x="608200" y="110887"/>
                        <a:pt x="610225" y="113690"/>
                        <a:pt x="611050" y="117270"/>
                      </a:cubicBezTo>
                      <a:cubicBezTo>
                        <a:pt x="611556" y="119502"/>
                        <a:pt x="611781" y="119502"/>
                        <a:pt x="612119" y="119502"/>
                      </a:cubicBezTo>
                      <a:cubicBezTo>
                        <a:pt x="612409" y="119502"/>
                        <a:pt x="612653" y="119483"/>
                        <a:pt x="612906" y="119436"/>
                      </a:cubicBezTo>
                      <a:cubicBezTo>
                        <a:pt x="613525" y="119342"/>
                        <a:pt x="614078" y="119295"/>
                        <a:pt x="614612" y="119295"/>
                      </a:cubicBezTo>
                      <a:cubicBezTo>
                        <a:pt x="616084" y="119295"/>
                        <a:pt x="617387" y="119614"/>
                        <a:pt x="618493" y="120233"/>
                      </a:cubicBezTo>
                      <a:cubicBezTo>
                        <a:pt x="619431" y="119698"/>
                        <a:pt x="620340" y="119614"/>
                        <a:pt x="620865" y="119614"/>
                      </a:cubicBezTo>
                      <a:cubicBezTo>
                        <a:pt x="621390" y="119614"/>
                        <a:pt x="621905" y="119689"/>
                        <a:pt x="622421" y="119848"/>
                      </a:cubicBezTo>
                      <a:cubicBezTo>
                        <a:pt x="623002" y="120017"/>
                        <a:pt x="623527" y="120130"/>
                        <a:pt x="623790" y="120167"/>
                      </a:cubicBezTo>
                      <a:cubicBezTo>
                        <a:pt x="624080" y="120148"/>
                        <a:pt x="624352" y="120186"/>
                        <a:pt x="624605" y="120242"/>
                      </a:cubicBezTo>
                      <a:cubicBezTo>
                        <a:pt x="625177" y="119858"/>
                        <a:pt x="625739" y="119502"/>
                        <a:pt x="626321" y="119174"/>
                      </a:cubicBezTo>
                      <a:cubicBezTo>
                        <a:pt x="626058" y="119155"/>
                        <a:pt x="625796" y="119126"/>
                        <a:pt x="625496" y="119080"/>
                      </a:cubicBezTo>
                      <a:cubicBezTo>
                        <a:pt x="622027" y="118461"/>
                        <a:pt x="619862" y="115921"/>
                        <a:pt x="619974" y="112602"/>
                      </a:cubicBezTo>
                      <a:cubicBezTo>
                        <a:pt x="620115" y="108824"/>
                        <a:pt x="622824" y="106096"/>
                        <a:pt x="626564" y="105965"/>
                      </a:cubicBezTo>
                      <a:cubicBezTo>
                        <a:pt x="628777" y="105965"/>
                        <a:pt x="630539" y="106743"/>
                        <a:pt x="631720" y="108215"/>
                      </a:cubicBezTo>
                      <a:cubicBezTo>
                        <a:pt x="633539" y="110474"/>
                        <a:pt x="633407" y="114449"/>
                        <a:pt x="631617" y="116839"/>
                      </a:cubicBezTo>
                      <a:cubicBezTo>
                        <a:pt x="633970" y="116108"/>
                        <a:pt x="636407" y="115714"/>
                        <a:pt x="638919" y="115686"/>
                      </a:cubicBezTo>
                      <a:cubicBezTo>
                        <a:pt x="638723" y="114093"/>
                        <a:pt x="638554" y="112686"/>
                        <a:pt x="638423" y="111262"/>
                      </a:cubicBezTo>
                      <a:cubicBezTo>
                        <a:pt x="638169" y="108449"/>
                        <a:pt x="638779" y="106209"/>
                        <a:pt x="640251" y="104597"/>
                      </a:cubicBezTo>
                      <a:cubicBezTo>
                        <a:pt x="640401" y="104437"/>
                        <a:pt x="640541" y="104297"/>
                        <a:pt x="640682" y="104165"/>
                      </a:cubicBezTo>
                      <a:cubicBezTo>
                        <a:pt x="642032" y="102947"/>
                        <a:pt x="643578" y="102497"/>
                        <a:pt x="644385" y="102337"/>
                      </a:cubicBezTo>
                      <a:cubicBezTo>
                        <a:pt x="644525" y="102309"/>
                        <a:pt x="644666" y="102281"/>
                        <a:pt x="644797" y="102262"/>
                      </a:cubicBezTo>
                      <a:cubicBezTo>
                        <a:pt x="644778" y="102141"/>
                        <a:pt x="644760" y="102028"/>
                        <a:pt x="644741" y="101906"/>
                      </a:cubicBezTo>
                      <a:cubicBezTo>
                        <a:pt x="644000" y="102075"/>
                        <a:pt x="643241" y="102159"/>
                        <a:pt x="642435" y="102159"/>
                      </a:cubicBezTo>
                      <a:cubicBezTo>
                        <a:pt x="641094" y="102159"/>
                        <a:pt x="639885" y="101916"/>
                        <a:pt x="638985" y="101700"/>
                      </a:cubicBezTo>
                      <a:lnTo>
                        <a:pt x="638713" y="101634"/>
                      </a:lnTo>
                      <a:cubicBezTo>
                        <a:pt x="638432" y="101569"/>
                        <a:pt x="638151" y="101494"/>
                        <a:pt x="637879" y="101428"/>
                      </a:cubicBezTo>
                      <a:cubicBezTo>
                        <a:pt x="637157" y="101241"/>
                        <a:pt x="636576" y="101091"/>
                        <a:pt x="636032" y="101006"/>
                      </a:cubicBezTo>
                      <a:cubicBezTo>
                        <a:pt x="635863" y="100978"/>
                        <a:pt x="635685" y="100959"/>
                        <a:pt x="635526" y="100950"/>
                      </a:cubicBezTo>
                      <a:cubicBezTo>
                        <a:pt x="635179" y="100931"/>
                        <a:pt x="634832" y="100894"/>
                        <a:pt x="634485" y="100837"/>
                      </a:cubicBezTo>
                      <a:cubicBezTo>
                        <a:pt x="634307" y="100809"/>
                        <a:pt x="634139" y="100772"/>
                        <a:pt x="633960" y="100734"/>
                      </a:cubicBezTo>
                      <a:lnTo>
                        <a:pt x="633735" y="100688"/>
                      </a:lnTo>
                      <a:cubicBezTo>
                        <a:pt x="633651" y="100678"/>
                        <a:pt x="633576" y="100660"/>
                        <a:pt x="633501" y="100641"/>
                      </a:cubicBezTo>
                      <a:cubicBezTo>
                        <a:pt x="633229" y="100575"/>
                        <a:pt x="632948" y="100491"/>
                        <a:pt x="632676" y="100397"/>
                      </a:cubicBezTo>
                      <a:lnTo>
                        <a:pt x="632573" y="100360"/>
                      </a:lnTo>
                      <a:cubicBezTo>
                        <a:pt x="628364" y="98935"/>
                        <a:pt x="625149" y="95119"/>
                        <a:pt x="624605" y="90863"/>
                      </a:cubicBezTo>
                      <a:cubicBezTo>
                        <a:pt x="624567" y="90620"/>
                        <a:pt x="624539" y="90367"/>
                        <a:pt x="624530" y="90123"/>
                      </a:cubicBezTo>
                      <a:cubicBezTo>
                        <a:pt x="624511" y="89842"/>
                        <a:pt x="624502" y="89542"/>
                        <a:pt x="624511" y="89251"/>
                      </a:cubicBezTo>
                      <a:cubicBezTo>
                        <a:pt x="624539" y="88361"/>
                        <a:pt x="624605" y="87461"/>
                        <a:pt x="624699" y="86486"/>
                      </a:cubicBezTo>
                      <a:cubicBezTo>
                        <a:pt x="624793" y="85520"/>
                        <a:pt x="624915" y="84601"/>
                        <a:pt x="625064" y="83683"/>
                      </a:cubicBezTo>
                      <a:cubicBezTo>
                        <a:pt x="625430" y="81452"/>
                        <a:pt x="625955" y="79343"/>
                        <a:pt x="626621" y="77430"/>
                      </a:cubicBezTo>
                      <a:cubicBezTo>
                        <a:pt x="627333" y="75377"/>
                        <a:pt x="628730" y="73765"/>
                        <a:pt x="630605" y="72827"/>
                      </a:cubicBezTo>
                      <a:cubicBezTo>
                        <a:pt x="627389" y="69809"/>
                        <a:pt x="626639" y="66453"/>
                        <a:pt x="628392" y="62844"/>
                      </a:cubicBezTo>
                      <a:cubicBezTo>
                        <a:pt x="629208" y="61138"/>
                        <a:pt x="629920" y="59582"/>
                        <a:pt x="630351" y="57848"/>
                      </a:cubicBezTo>
                      <a:cubicBezTo>
                        <a:pt x="631429" y="53414"/>
                        <a:pt x="632367" y="49552"/>
                        <a:pt x="637017" y="48811"/>
                      </a:cubicBezTo>
                      <a:cubicBezTo>
                        <a:pt x="636088" y="46533"/>
                        <a:pt x="635545" y="44161"/>
                        <a:pt x="636820" y="41977"/>
                      </a:cubicBezTo>
                      <a:cubicBezTo>
                        <a:pt x="638432" y="39221"/>
                        <a:pt x="641582" y="38724"/>
                        <a:pt x="645856" y="38471"/>
                      </a:cubicBezTo>
                      <a:cubicBezTo>
                        <a:pt x="645622" y="37281"/>
                        <a:pt x="645425" y="35265"/>
                        <a:pt x="646625" y="33400"/>
                      </a:cubicBezTo>
                      <a:cubicBezTo>
                        <a:pt x="646934" y="32912"/>
                        <a:pt x="647337" y="32463"/>
                        <a:pt x="647825" y="32050"/>
                      </a:cubicBezTo>
                      <a:cubicBezTo>
                        <a:pt x="648547" y="31441"/>
                        <a:pt x="649409" y="30981"/>
                        <a:pt x="650403" y="30653"/>
                      </a:cubicBezTo>
                      <a:cubicBezTo>
                        <a:pt x="650871" y="30503"/>
                        <a:pt x="651293" y="30391"/>
                        <a:pt x="651715" y="30306"/>
                      </a:cubicBezTo>
                      <a:cubicBezTo>
                        <a:pt x="652502" y="30147"/>
                        <a:pt x="653290" y="29978"/>
                        <a:pt x="654068" y="29819"/>
                      </a:cubicBezTo>
                      <a:cubicBezTo>
                        <a:pt x="653656" y="28891"/>
                        <a:pt x="653534" y="27888"/>
                        <a:pt x="653693" y="26885"/>
                      </a:cubicBezTo>
                      <a:cubicBezTo>
                        <a:pt x="654087" y="24513"/>
                        <a:pt x="656027" y="22676"/>
                        <a:pt x="658540" y="22292"/>
                      </a:cubicBezTo>
                      <a:cubicBezTo>
                        <a:pt x="659140" y="22188"/>
                        <a:pt x="659739" y="22141"/>
                        <a:pt x="660311" y="22141"/>
                      </a:cubicBezTo>
                      <a:cubicBezTo>
                        <a:pt x="665495" y="22141"/>
                        <a:pt x="669198" y="25760"/>
                        <a:pt x="669732" y="31347"/>
                      </a:cubicBezTo>
                      <a:cubicBezTo>
                        <a:pt x="669780" y="31778"/>
                        <a:pt x="669798" y="32153"/>
                        <a:pt x="669798" y="32528"/>
                      </a:cubicBezTo>
                      <a:lnTo>
                        <a:pt x="669798" y="32762"/>
                      </a:lnTo>
                      <a:cubicBezTo>
                        <a:pt x="669798" y="33109"/>
                        <a:pt x="669789" y="33456"/>
                        <a:pt x="669770" y="33803"/>
                      </a:cubicBezTo>
                      <a:cubicBezTo>
                        <a:pt x="669742" y="34253"/>
                        <a:pt x="669704" y="34637"/>
                        <a:pt x="669657" y="35012"/>
                      </a:cubicBezTo>
                      <a:cubicBezTo>
                        <a:pt x="669517" y="36184"/>
                        <a:pt x="669301" y="37253"/>
                        <a:pt x="669151" y="37956"/>
                      </a:cubicBezTo>
                      <a:cubicBezTo>
                        <a:pt x="669067" y="38378"/>
                        <a:pt x="668992" y="38762"/>
                        <a:pt x="668926" y="39146"/>
                      </a:cubicBezTo>
                      <a:lnTo>
                        <a:pt x="668870" y="39521"/>
                      </a:lnTo>
                      <a:cubicBezTo>
                        <a:pt x="668823" y="39793"/>
                        <a:pt x="668795" y="40018"/>
                        <a:pt x="668767" y="40234"/>
                      </a:cubicBezTo>
                      <a:lnTo>
                        <a:pt x="668729" y="40655"/>
                      </a:lnTo>
                      <a:cubicBezTo>
                        <a:pt x="668711" y="40852"/>
                        <a:pt x="668692" y="41040"/>
                        <a:pt x="668682" y="41227"/>
                      </a:cubicBezTo>
                      <a:cubicBezTo>
                        <a:pt x="668664" y="41340"/>
                        <a:pt x="668664" y="41452"/>
                        <a:pt x="668664" y="41556"/>
                      </a:cubicBezTo>
                      <a:lnTo>
                        <a:pt x="668664" y="41649"/>
                      </a:lnTo>
                      <a:cubicBezTo>
                        <a:pt x="668664" y="41818"/>
                        <a:pt x="668664" y="41977"/>
                        <a:pt x="668664" y="42137"/>
                      </a:cubicBezTo>
                      <a:cubicBezTo>
                        <a:pt x="668664" y="42277"/>
                        <a:pt x="668673" y="42409"/>
                        <a:pt x="668673" y="42540"/>
                      </a:cubicBezTo>
                      <a:cubicBezTo>
                        <a:pt x="668682" y="42680"/>
                        <a:pt x="668692" y="42821"/>
                        <a:pt x="668701" y="42962"/>
                      </a:cubicBezTo>
                      <a:cubicBezTo>
                        <a:pt x="668711" y="43093"/>
                        <a:pt x="668720" y="43224"/>
                        <a:pt x="668739" y="43346"/>
                      </a:cubicBezTo>
                      <a:cubicBezTo>
                        <a:pt x="668757" y="43468"/>
                        <a:pt x="668776" y="43590"/>
                        <a:pt x="668795" y="43712"/>
                      </a:cubicBezTo>
                      <a:cubicBezTo>
                        <a:pt x="668813" y="43833"/>
                        <a:pt x="668832" y="43955"/>
                        <a:pt x="668861" y="44068"/>
                      </a:cubicBezTo>
                      <a:cubicBezTo>
                        <a:pt x="668879" y="44171"/>
                        <a:pt x="668907" y="44274"/>
                        <a:pt x="668936" y="44377"/>
                      </a:cubicBezTo>
                      <a:cubicBezTo>
                        <a:pt x="668973" y="44489"/>
                        <a:pt x="669001" y="44602"/>
                        <a:pt x="669039" y="44714"/>
                      </a:cubicBezTo>
                      <a:cubicBezTo>
                        <a:pt x="669067" y="44799"/>
                        <a:pt x="669095" y="44893"/>
                        <a:pt x="669132" y="44977"/>
                      </a:cubicBezTo>
                      <a:cubicBezTo>
                        <a:pt x="669179" y="45080"/>
                        <a:pt x="669217" y="45183"/>
                        <a:pt x="669264" y="45286"/>
                      </a:cubicBezTo>
                      <a:lnTo>
                        <a:pt x="669348" y="45464"/>
                      </a:lnTo>
                      <a:cubicBezTo>
                        <a:pt x="669432" y="45633"/>
                        <a:pt x="669479" y="45727"/>
                        <a:pt x="669535" y="45811"/>
                      </a:cubicBezTo>
                      <a:lnTo>
                        <a:pt x="669667" y="46008"/>
                      </a:lnTo>
                      <a:cubicBezTo>
                        <a:pt x="669732" y="46102"/>
                        <a:pt x="669789" y="46196"/>
                        <a:pt x="669854" y="46280"/>
                      </a:cubicBezTo>
                      <a:lnTo>
                        <a:pt x="669489" y="46749"/>
                      </a:lnTo>
                      <a:lnTo>
                        <a:pt x="669948" y="46383"/>
                      </a:lnTo>
                      <a:cubicBezTo>
                        <a:pt x="670182" y="46674"/>
                        <a:pt x="670445" y="46945"/>
                        <a:pt x="670745" y="47199"/>
                      </a:cubicBezTo>
                      <a:cubicBezTo>
                        <a:pt x="670632" y="46983"/>
                        <a:pt x="670529" y="46758"/>
                        <a:pt x="670436" y="46533"/>
                      </a:cubicBezTo>
                      <a:cubicBezTo>
                        <a:pt x="670407" y="46458"/>
                        <a:pt x="670370" y="46374"/>
                        <a:pt x="670342" y="46289"/>
                      </a:cubicBezTo>
                      <a:lnTo>
                        <a:pt x="670257" y="46074"/>
                      </a:lnTo>
                      <a:cubicBezTo>
                        <a:pt x="670182" y="45886"/>
                        <a:pt x="670107" y="45699"/>
                        <a:pt x="670042" y="45502"/>
                      </a:cubicBezTo>
                      <a:cubicBezTo>
                        <a:pt x="670014" y="45389"/>
                        <a:pt x="669976" y="45286"/>
                        <a:pt x="669948" y="45174"/>
                      </a:cubicBezTo>
                      <a:lnTo>
                        <a:pt x="669863" y="44874"/>
                      </a:lnTo>
                      <a:cubicBezTo>
                        <a:pt x="669817" y="44724"/>
                        <a:pt x="669780" y="44583"/>
                        <a:pt x="669742" y="44443"/>
                      </a:cubicBezTo>
                      <a:cubicBezTo>
                        <a:pt x="669704" y="44302"/>
                        <a:pt x="669676" y="44161"/>
                        <a:pt x="669648" y="44021"/>
                      </a:cubicBezTo>
                      <a:lnTo>
                        <a:pt x="669592" y="43739"/>
                      </a:lnTo>
                      <a:cubicBezTo>
                        <a:pt x="669563" y="43618"/>
                        <a:pt x="669535" y="43496"/>
                        <a:pt x="669517" y="43374"/>
                      </a:cubicBezTo>
                      <a:cubicBezTo>
                        <a:pt x="669489" y="43205"/>
                        <a:pt x="669470" y="43027"/>
                        <a:pt x="669451" y="42858"/>
                      </a:cubicBezTo>
                      <a:lnTo>
                        <a:pt x="669423" y="42605"/>
                      </a:lnTo>
                      <a:cubicBezTo>
                        <a:pt x="669404" y="42502"/>
                        <a:pt x="669385" y="42409"/>
                        <a:pt x="669385" y="42305"/>
                      </a:cubicBezTo>
                      <a:cubicBezTo>
                        <a:pt x="669367" y="42099"/>
                        <a:pt x="669348" y="41884"/>
                        <a:pt x="669348" y="41668"/>
                      </a:cubicBezTo>
                      <a:lnTo>
                        <a:pt x="669329" y="41255"/>
                      </a:lnTo>
                      <a:cubicBezTo>
                        <a:pt x="669329" y="41012"/>
                        <a:pt x="669339" y="40758"/>
                        <a:pt x="669357" y="40515"/>
                      </a:cubicBezTo>
                      <a:lnTo>
                        <a:pt x="669357" y="40215"/>
                      </a:lnTo>
                      <a:cubicBezTo>
                        <a:pt x="669367" y="39943"/>
                        <a:pt x="669395" y="39680"/>
                        <a:pt x="669432" y="39418"/>
                      </a:cubicBezTo>
                      <a:lnTo>
                        <a:pt x="669461" y="39184"/>
                      </a:lnTo>
                      <a:cubicBezTo>
                        <a:pt x="669498" y="38893"/>
                        <a:pt x="669554" y="38621"/>
                        <a:pt x="669611" y="38340"/>
                      </a:cubicBezTo>
                      <a:lnTo>
                        <a:pt x="669648" y="38171"/>
                      </a:lnTo>
                      <a:cubicBezTo>
                        <a:pt x="669714" y="37881"/>
                        <a:pt x="669789" y="37590"/>
                        <a:pt x="669873" y="37309"/>
                      </a:cubicBezTo>
                      <a:cubicBezTo>
                        <a:pt x="669873" y="37309"/>
                        <a:pt x="670464" y="37375"/>
                        <a:pt x="670464" y="37375"/>
                      </a:cubicBezTo>
                      <a:lnTo>
                        <a:pt x="669901" y="37206"/>
                      </a:lnTo>
                      <a:cubicBezTo>
                        <a:pt x="669995" y="36906"/>
                        <a:pt x="670098" y="36615"/>
                        <a:pt x="670210" y="36325"/>
                      </a:cubicBezTo>
                      <a:cubicBezTo>
                        <a:pt x="670351" y="35968"/>
                        <a:pt x="670482" y="35668"/>
                        <a:pt x="670623" y="35387"/>
                      </a:cubicBezTo>
                      <a:cubicBezTo>
                        <a:pt x="670782" y="35068"/>
                        <a:pt x="670942" y="34778"/>
                        <a:pt x="671110" y="34506"/>
                      </a:cubicBezTo>
                      <a:lnTo>
                        <a:pt x="671157" y="34440"/>
                      </a:lnTo>
                      <a:cubicBezTo>
                        <a:pt x="671701" y="33587"/>
                        <a:pt x="672310" y="32866"/>
                        <a:pt x="673013" y="32266"/>
                      </a:cubicBezTo>
                      <a:lnTo>
                        <a:pt x="673126" y="32172"/>
                      </a:lnTo>
                      <a:cubicBezTo>
                        <a:pt x="673219" y="32078"/>
                        <a:pt x="673323" y="31994"/>
                        <a:pt x="673435" y="31909"/>
                      </a:cubicBezTo>
                      <a:cubicBezTo>
                        <a:pt x="673482" y="31881"/>
                        <a:pt x="673510" y="31853"/>
                        <a:pt x="673538" y="31834"/>
                      </a:cubicBezTo>
                      <a:cubicBezTo>
                        <a:pt x="673529" y="31703"/>
                        <a:pt x="673501" y="31347"/>
                        <a:pt x="673416" y="30878"/>
                      </a:cubicBezTo>
                      <a:cubicBezTo>
                        <a:pt x="673360" y="30531"/>
                        <a:pt x="673313" y="30147"/>
                        <a:pt x="673276" y="29753"/>
                      </a:cubicBezTo>
                      <a:cubicBezTo>
                        <a:pt x="673266" y="29631"/>
                        <a:pt x="673248" y="29528"/>
                        <a:pt x="673248" y="29416"/>
                      </a:cubicBezTo>
                      <a:cubicBezTo>
                        <a:pt x="672601" y="29219"/>
                        <a:pt x="672020" y="28919"/>
                        <a:pt x="671513" y="28535"/>
                      </a:cubicBezTo>
                      <a:cubicBezTo>
                        <a:pt x="671176" y="28272"/>
                        <a:pt x="670876" y="27982"/>
                        <a:pt x="670613" y="27654"/>
                      </a:cubicBezTo>
                      <a:cubicBezTo>
                        <a:pt x="670407" y="27400"/>
                        <a:pt x="670220" y="27119"/>
                        <a:pt x="670070" y="26829"/>
                      </a:cubicBezTo>
                      <a:cubicBezTo>
                        <a:pt x="670004" y="26697"/>
                        <a:pt x="669957" y="26585"/>
                        <a:pt x="669911" y="26482"/>
                      </a:cubicBezTo>
                      <a:cubicBezTo>
                        <a:pt x="669817" y="26266"/>
                        <a:pt x="669742" y="26041"/>
                        <a:pt x="669685" y="25816"/>
                      </a:cubicBezTo>
                      <a:cubicBezTo>
                        <a:pt x="669629" y="25629"/>
                        <a:pt x="669592" y="25423"/>
                        <a:pt x="669563" y="25216"/>
                      </a:cubicBezTo>
                      <a:cubicBezTo>
                        <a:pt x="669348" y="23820"/>
                        <a:pt x="669723" y="22310"/>
                        <a:pt x="670604" y="20979"/>
                      </a:cubicBezTo>
                      <a:lnTo>
                        <a:pt x="670679" y="20857"/>
                      </a:lnTo>
                      <a:cubicBezTo>
                        <a:pt x="670942" y="20482"/>
                        <a:pt x="671176" y="20182"/>
                        <a:pt x="671439" y="19910"/>
                      </a:cubicBezTo>
                      <a:cubicBezTo>
                        <a:pt x="671832" y="19498"/>
                        <a:pt x="672226" y="19114"/>
                        <a:pt x="672629" y="18748"/>
                      </a:cubicBezTo>
                      <a:cubicBezTo>
                        <a:pt x="672751" y="18635"/>
                        <a:pt x="672882" y="18523"/>
                        <a:pt x="673013" y="18410"/>
                      </a:cubicBezTo>
                      <a:cubicBezTo>
                        <a:pt x="673323" y="18139"/>
                        <a:pt x="673585" y="17923"/>
                        <a:pt x="673847" y="17717"/>
                      </a:cubicBezTo>
                      <a:lnTo>
                        <a:pt x="673932" y="17651"/>
                      </a:lnTo>
                      <a:cubicBezTo>
                        <a:pt x="674082" y="17539"/>
                        <a:pt x="674232" y="17417"/>
                        <a:pt x="674382" y="17305"/>
                      </a:cubicBezTo>
                      <a:cubicBezTo>
                        <a:pt x="674748" y="17042"/>
                        <a:pt x="675113" y="16789"/>
                        <a:pt x="675488" y="16555"/>
                      </a:cubicBezTo>
                      <a:cubicBezTo>
                        <a:pt x="678038" y="14952"/>
                        <a:pt x="680719" y="14136"/>
                        <a:pt x="683456" y="14136"/>
                      </a:cubicBezTo>
                      <a:cubicBezTo>
                        <a:pt x="684075" y="14136"/>
                        <a:pt x="684628" y="14174"/>
                        <a:pt x="685153" y="14248"/>
                      </a:cubicBezTo>
                      <a:cubicBezTo>
                        <a:pt x="685893" y="14323"/>
                        <a:pt x="686625" y="14502"/>
                        <a:pt x="687328" y="14680"/>
                      </a:cubicBezTo>
                      <a:lnTo>
                        <a:pt x="687431" y="14708"/>
                      </a:lnTo>
                      <a:cubicBezTo>
                        <a:pt x="687750" y="14792"/>
                        <a:pt x="688096" y="14876"/>
                        <a:pt x="688359" y="14914"/>
                      </a:cubicBezTo>
                      <a:cubicBezTo>
                        <a:pt x="688368" y="14895"/>
                        <a:pt x="688378" y="14876"/>
                        <a:pt x="688387" y="14858"/>
                      </a:cubicBezTo>
                      <a:cubicBezTo>
                        <a:pt x="689184" y="13283"/>
                        <a:pt x="690927" y="12252"/>
                        <a:pt x="692840" y="12252"/>
                      </a:cubicBezTo>
                      <a:cubicBezTo>
                        <a:pt x="694986" y="12252"/>
                        <a:pt x="696814" y="13574"/>
                        <a:pt x="697405" y="15523"/>
                      </a:cubicBezTo>
                      <a:cubicBezTo>
                        <a:pt x="697630" y="15580"/>
                        <a:pt x="697930" y="15645"/>
                        <a:pt x="698146" y="15692"/>
                      </a:cubicBezTo>
                      <a:lnTo>
                        <a:pt x="698417" y="15748"/>
                      </a:lnTo>
                      <a:cubicBezTo>
                        <a:pt x="698427" y="15758"/>
                        <a:pt x="698446" y="15758"/>
                        <a:pt x="698464" y="15758"/>
                      </a:cubicBezTo>
                      <a:cubicBezTo>
                        <a:pt x="698586" y="14389"/>
                        <a:pt x="699280" y="13273"/>
                        <a:pt x="700536" y="12439"/>
                      </a:cubicBezTo>
                      <a:cubicBezTo>
                        <a:pt x="700864" y="12224"/>
                        <a:pt x="701202" y="11943"/>
                        <a:pt x="701614" y="11558"/>
                      </a:cubicBezTo>
                      <a:cubicBezTo>
                        <a:pt x="702214" y="10996"/>
                        <a:pt x="702795" y="10349"/>
                        <a:pt x="703283" y="9786"/>
                      </a:cubicBezTo>
                      <a:lnTo>
                        <a:pt x="703395" y="9664"/>
                      </a:lnTo>
                      <a:cubicBezTo>
                        <a:pt x="703845" y="9158"/>
                        <a:pt x="704314" y="8633"/>
                        <a:pt x="704820" y="8118"/>
                      </a:cubicBezTo>
                      <a:cubicBezTo>
                        <a:pt x="705139" y="7799"/>
                        <a:pt x="705448" y="7490"/>
                        <a:pt x="705795" y="7180"/>
                      </a:cubicBezTo>
                      <a:cubicBezTo>
                        <a:pt x="706882" y="6233"/>
                        <a:pt x="708176" y="5737"/>
                        <a:pt x="709545" y="5737"/>
                      </a:cubicBezTo>
                      <a:cubicBezTo>
                        <a:pt x="711916" y="5737"/>
                        <a:pt x="714185" y="7246"/>
                        <a:pt x="715910" y="9983"/>
                      </a:cubicBezTo>
                      <a:cubicBezTo>
                        <a:pt x="716603" y="11071"/>
                        <a:pt x="716997" y="12289"/>
                        <a:pt x="717316" y="13264"/>
                      </a:cubicBezTo>
                      <a:cubicBezTo>
                        <a:pt x="717335" y="13349"/>
                        <a:pt x="717363" y="13433"/>
                        <a:pt x="717391" y="13517"/>
                      </a:cubicBezTo>
                      <a:cubicBezTo>
                        <a:pt x="717672" y="12917"/>
                        <a:pt x="718019" y="11914"/>
                        <a:pt x="718281" y="10246"/>
                      </a:cubicBezTo>
                      <a:cubicBezTo>
                        <a:pt x="719125" y="4949"/>
                        <a:pt x="723746" y="4471"/>
                        <a:pt x="725481" y="4284"/>
                      </a:cubicBezTo>
                      <a:cubicBezTo>
                        <a:pt x="726043" y="4246"/>
                        <a:pt x="726362" y="4199"/>
                        <a:pt x="726530" y="4171"/>
                      </a:cubicBezTo>
                      <a:cubicBezTo>
                        <a:pt x="727177" y="2906"/>
                        <a:pt x="728452" y="2128"/>
                        <a:pt x="729914" y="2128"/>
                      </a:cubicBezTo>
                      <a:cubicBezTo>
                        <a:pt x="730871" y="2128"/>
                        <a:pt x="731677" y="2400"/>
                        <a:pt x="732398" y="2971"/>
                      </a:cubicBezTo>
                      <a:cubicBezTo>
                        <a:pt x="733411" y="1115"/>
                        <a:pt x="734977" y="140"/>
                        <a:pt x="736983" y="140"/>
                      </a:cubicBezTo>
                      <a:cubicBezTo>
                        <a:pt x="738848" y="140"/>
                        <a:pt x="740554" y="1078"/>
                        <a:pt x="742542" y="2484"/>
                      </a:cubicBezTo>
                      <a:cubicBezTo>
                        <a:pt x="743132" y="2896"/>
                        <a:pt x="743760" y="3243"/>
                        <a:pt x="744295" y="3524"/>
                      </a:cubicBezTo>
                      <a:lnTo>
                        <a:pt x="744416" y="3590"/>
                      </a:lnTo>
                      <a:cubicBezTo>
                        <a:pt x="745082" y="3965"/>
                        <a:pt x="745766" y="4340"/>
                        <a:pt x="746451" y="4799"/>
                      </a:cubicBezTo>
                      <a:cubicBezTo>
                        <a:pt x="746638" y="4293"/>
                        <a:pt x="746844" y="3815"/>
                        <a:pt x="747088" y="3374"/>
                      </a:cubicBezTo>
                      <a:cubicBezTo>
                        <a:pt x="747191" y="3187"/>
                        <a:pt x="747294" y="3009"/>
                        <a:pt x="747416" y="2831"/>
                      </a:cubicBezTo>
                      <a:cubicBezTo>
                        <a:pt x="747819" y="2231"/>
                        <a:pt x="748269" y="1734"/>
                        <a:pt x="748776" y="1340"/>
                      </a:cubicBezTo>
                      <a:cubicBezTo>
                        <a:pt x="748953" y="1200"/>
                        <a:pt x="749122" y="1078"/>
                        <a:pt x="749310" y="965"/>
                      </a:cubicBezTo>
                      <a:lnTo>
                        <a:pt x="749413" y="900"/>
                      </a:lnTo>
                      <a:cubicBezTo>
                        <a:pt x="749572" y="806"/>
                        <a:pt x="749741" y="722"/>
                        <a:pt x="749910" y="637"/>
                      </a:cubicBezTo>
                      <a:lnTo>
                        <a:pt x="750060" y="571"/>
                      </a:lnTo>
                      <a:cubicBezTo>
                        <a:pt x="750228" y="497"/>
                        <a:pt x="750416" y="431"/>
                        <a:pt x="750603" y="365"/>
                      </a:cubicBezTo>
                      <a:lnTo>
                        <a:pt x="750744" y="318"/>
                      </a:lnTo>
                      <a:cubicBezTo>
                        <a:pt x="751438" y="103"/>
                        <a:pt x="752197" y="0"/>
                        <a:pt x="7529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C956AC05-687F-A64C-DD15-4D7BBE214C63}"/>
                  </a:ext>
                </a:extLst>
              </p:cNvPr>
              <p:cNvGrpSpPr/>
              <p:nvPr/>
            </p:nvGrpSpPr>
            <p:grpSpPr>
              <a:xfrm>
                <a:off x="476248" y="1932571"/>
                <a:ext cx="2723512" cy="2581913"/>
                <a:chOff x="476248" y="1932571"/>
                <a:chExt cx="2723512" cy="2581913"/>
              </a:xfrm>
            </p:grpSpPr>
            <p:cxnSp>
              <p:nvCxnSpPr>
                <p:cNvPr id="13" name="직선 연결선 12">
                  <a:extLst>
                    <a:ext uri="{FF2B5EF4-FFF2-40B4-BE49-F238E27FC236}">
                      <a16:creationId xmlns:a16="http://schemas.microsoft.com/office/drawing/2014/main" id="{571D59A2-3015-5982-8D17-FE64120631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76248" y="3078852"/>
                  <a:ext cx="2723512" cy="0"/>
                </a:xfrm>
                <a:prstGeom prst="line">
                  <a:avLst/>
                </a:prstGeom>
                <a:ln w="19050">
                  <a:solidFill>
                    <a:srgbClr val="CDCDCD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3D287DD-6EC1-3DB7-D5BB-C18AAFD31E6B}"/>
                    </a:ext>
                  </a:extLst>
                </p:cNvPr>
                <p:cNvSpPr txBox="1"/>
                <p:nvPr/>
              </p:nvSpPr>
              <p:spPr>
                <a:xfrm flipH="1">
                  <a:off x="588313" y="1932571"/>
                  <a:ext cx="2511906" cy="100027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세계를 모자이크 세계이자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네트워크 세계로서 바라보고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지역에 대한 상을 그릴 수 있도록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구성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D4E84CB-D0A4-50EF-0A8E-81C182DDA192}"/>
                    </a:ext>
                  </a:extLst>
                </p:cNvPr>
                <p:cNvSpPr txBox="1"/>
                <p:nvPr/>
              </p:nvSpPr>
              <p:spPr>
                <a:xfrm flipH="1">
                  <a:off x="588313" y="3257730"/>
                  <a:ext cx="2463816" cy="12567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 각 장소는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 스케일 상에서 다른 장소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en-US" altLang="ko-KR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</a:t>
                  </a:r>
                  <a:r>
                    <a:rPr lang="en-US" altLang="ko-KR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국가</a:t>
                  </a:r>
                  <a:r>
                    <a:rPr lang="en-US" altLang="ko-KR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</a:t>
                  </a:r>
                  <a:r>
                    <a:rPr lang="en-US" altLang="ko-KR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와 연결되어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있으며 상호의존적이고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500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계속 변화하고 있음을 강조</a:t>
                  </a:r>
                </a:p>
              </p:txBody>
            </p:sp>
          </p:grp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6367094-EA54-0831-D4D7-B360C68BD429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379CC5E4-576B-7438-6A05-D074CE4FA9D7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4243080-5138-82B6-F8DC-F3FC5FCABE85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F67C0E-27C2-F8E3-5A57-B6EA0DBBD16E}"/>
                </a:ext>
              </a:extLst>
            </p:cNvPr>
            <p:cNvSpPr txBox="1"/>
            <p:nvPr/>
          </p:nvSpPr>
          <p:spPr>
            <a:xfrm>
              <a:off x="1130775" y="1257374"/>
              <a:ext cx="367728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지역에 대한 다층적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역동적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실제적 이해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0B1B4C6-C35F-25E2-232D-F254733D53C3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4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2AA0319-DDE3-0210-1035-D5C766AB2855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9A49DC-9FE2-D312-30C1-F8B1674EEAE6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D6D786-532C-5211-5DCF-6F5D4ECE78FF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96449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D35D80C9-7A67-727B-4A42-731C275C7F91}"/>
              </a:ext>
            </a:extLst>
          </p:cNvPr>
          <p:cNvGrpSpPr/>
          <p:nvPr/>
        </p:nvGrpSpPr>
        <p:grpSpPr>
          <a:xfrm>
            <a:off x="397136" y="1722950"/>
            <a:ext cx="8351973" cy="4514338"/>
            <a:chOff x="397136" y="1722950"/>
            <a:chExt cx="8351973" cy="4514338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20B900E1-F43C-23A5-19BD-FCA7B58DBF23}"/>
                </a:ext>
              </a:extLst>
            </p:cNvPr>
            <p:cNvGrpSpPr/>
            <p:nvPr/>
          </p:nvGrpSpPr>
          <p:grpSpPr>
            <a:xfrm>
              <a:off x="3278872" y="1722950"/>
              <a:ext cx="5470237" cy="4514338"/>
              <a:chOff x="3278872" y="1722950"/>
              <a:chExt cx="5470237" cy="4514338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86FE4C08-B233-BD7E-E6EB-B696CD40F321}"/>
                  </a:ext>
                </a:extLst>
              </p:cNvPr>
              <p:cNvGrpSpPr/>
              <p:nvPr/>
            </p:nvGrpSpPr>
            <p:grpSpPr>
              <a:xfrm>
                <a:off x="3278872" y="1855961"/>
                <a:ext cx="5469841" cy="4243339"/>
                <a:chOff x="3278872" y="1855961"/>
                <a:chExt cx="5469841" cy="4243339"/>
              </a:xfrm>
            </p:grpSpPr>
            <p:sp>
              <p:nvSpPr>
                <p:cNvPr id="5190" name="사각형: 둥근 모서리 5189">
                  <a:extLst>
                    <a:ext uri="{FF2B5EF4-FFF2-40B4-BE49-F238E27FC236}">
                      <a16:creationId xmlns:a16="http://schemas.microsoft.com/office/drawing/2014/main" id="{134AD4BD-BD94-8EC1-9BE1-13792AA0311F}"/>
                    </a:ext>
                  </a:extLst>
                </p:cNvPr>
                <p:cNvSpPr/>
                <p:nvPr/>
              </p:nvSpPr>
              <p:spPr>
                <a:xfrm>
                  <a:off x="3278872" y="1997627"/>
                  <a:ext cx="5469841" cy="3960007"/>
                </a:xfrm>
                <a:prstGeom prst="roundRect">
                  <a:avLst>
                    <a:gd name="adj" fmla="val 3124"/>
                  </a:avLst>
                </a:pr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5191" name="그룹 5190">
                  <a:extLst>
                    <a:ext uri="{FF2B5EF4-FFF2-40B4-BE49-F238E27FC236}">
                      <a16:creationId xmlns:a16="http://schemas.microsoft.com/office/drawing/2014/main" id="{B12FDFFA-5760-2F5E-FBCD-6BD2E563ED88}"/>
                    </a:ext>
                  </a:extLst>
                </p:cNvPr>
                <p:cNvGrpSpPr/>
                <p:nvPr/>
              </p:nvGrpSpPr>
              <p:grpSpPr>
                <a:xfrm>
                  <a:off x="3278872" y="1855961"/>
                  <a:ext cx="482483" cy="4243339"/>
                  <a:chOff x="3278872" y="1855961"/>
                  <a:chExt cx="482483" cy="4243339"/>
                </a:xfrm>
              </p:grpSpPr>
              <p:sp>
                <p:nvSpPr>
                  <p:cNvPr id="5195" name="자유형: 도형 5194">
                    <a:extLst>
                      <a:ext uri="{FF2B5EF4-FFF2-40B4-BE49-F238E27FC236}">
                        <a16:creationId xmlns:a16="http://schemas.microsoft.com/office/drawing/2014/main" id="{8EAA3E7B-7436-CEE5-08F8-CBA0F8D084B8}"/>
                      </a:ext>
                    </a:extLst>
                  </p:cNvPr>
                  <p:cNvSpPr/>
                  <p:nvPr/>
                </p:nvSpPr>
                <p:spPr>
                  <a:xfrm>
                    <a:off x="3278872" y="1855961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196" name="자유형: 도형 5195">
                    <a:extLst>
                      <a:ext uri="{FF2B5EF4-FFF2-40B4-BE49-F238E27FC236}">
                        <a16:creationId xmlns:a16="http://schemas.microsoft.com/office/drawing/2014/main" id="{A078FDDD-29D1-E0B2-DC6D-5F70296EC8B9}"/>
                      </a:ext>
                    </a:extLst>
                  </p:cNvPr>
                  <p:cNvSpPr/>
                  <p:nvPr/>
                </p:nvSpPr>
                <p:spPr>
                  <a:xfrm flipV="1">
                    <a:off x="3278872" y="5640053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192" name="그룹 5191">
                  <a:extLst>
                    <a:ext uri="{FF2B5EF4-FFF2-40B4-BE49-F238E27FC236}">
                      <a16:creationId xmlns:a16="http://schemas.microsoft.com/office/drawing/2014/main" id="{CAC5CE4E-A7A0-703B-1B15-A687B5048B1E}"/>
                    </a:ext>
                  </a:extLst>
                </p:cNvPr>
                <p:cNvGrpSpPr/>
                <p:nvPr/>
              </p:nvGrpSpPr>
              <p:grpSpPr>
                <a:xfrm>
                  <a:off x="3500157" y="2162453"/>
                  <a:ext cx="5027271" cy="433352"/>
                  <a:chOff x="3500157" y="2089301"/>
                  <a:chExt cx="5027271" cy="433352"/>
                </a:xfrm>
              </p:grpSpPr>
              <p:sp>
                <p:nvSpPr>
                  <p:cNvPr id="5193" name="사각형: 둥근 모서리 5192">
                    <a:extLst>
                      <a:ext uri="{FF2B5EF4-FFF2-40B4-BE49-F238E27FC236}">
                        <a16:creationId xmlns:a16="http://schemas.microsoft.com/office/drawing/2014/main" id="{0EFCE42D-A7EC-1DB4-388A-DCB7A6A76807}"/>
                      </a:ext>
                    </a:extLst>
                  </p:cNvPr>
                  <p:cNvSpPr/>
                  <p:nvPr/>
                </p:nvSpPr>
                <p:spPr>
                  <a:xfrm>
                    <a:off x="3500157" y="2089301"/>
                    <a:ext cx="5027271" cy="433352"/>
                  </a:xfrm>
                  <a:prstGeom prst="roundRect">
                    <a:avLst>
                      <a:gd name="adj" fmla="val 1673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194" name="TextBox 5193">
                    <a:extLst>
                      <a:ext uri="{FF2B5EF4-FFF2-40B4-BE49-F238E27FC236}">
                        <a16:creationId xmlns:a16="http://schemas.microsoft.com/office/drawing/2014/main" id="{F28751B9-E467-5B0C-2B3D-A402E6729DE1}"/>
                      </a:ext>
                    </a:extLst>
                  </p:cNvPr>
                  <p:cNvSpPr txBox="1"/>
                  <p:nvPr/>
                </p:nvSpPr>
                <p:spPr>
                  <a:xfrm>
                    <a:off x="5227519" y="2136700"/>
                    <a:ext cx="1572546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22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관련 성취기준</a:t>
                    </a:r>
                  </a:p>
                </p:txBody>
              </p:sp>
            </p:grpSp>
          </p:grpSp>
          <p:pic>
            <p:nvPicPr>
              <p:cNvPr id="33" name="그림 75">
                <a:extLst>
                  <a:ext uri="{FF2B5EF4-FFF2-40B4-BE49-F238E27FC236}">
                    <a16:creationId xmlns:a16="http://schemas.microsoft.com/office/drawing/2014/main" id="{26740724-3050-5A7A-24B7-F37417EC27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3278872" y="1722950"/>
                <a:ext cx="231775" cy="451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97" name="TextBox 5196">
                <a:extLst>
                  <a:ext uri="{FF2B5EF4-FFF2-40B4-BE49-F238E27FC236}">
                    <a16:creationId xmlns:a16="http://schemas.microsoft.com/office/drawing/2014/main" id="{826BDB76-31A5-A96D-EB83-67C9D9A20893}"/>
                  </a:ext>
                </a:extLst>
              </p:cNvPr>
              <p:cNvSpPr txBox="1"/>
              <p:nvPr/>
            </p:nvSpPr>
            <p:spPr>
              <a:xfrm flipH="1">
                <a:off x="3520113" y="2727851"/>
                <a:ext cx="5059077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)02-03]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아시아의 인구 특징을 파악하고 지역별 인구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구조 변화를 비교하여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 발전의 가능성 및 변화 모습을 </a:t>
                </a:r>
                <a:endParaRPr lang="en-US" altLang="ko-KR" sz="15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추론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5198" name="TextBox 5197">
                <a:extLst>
                  <a:ext uri="{FF2B5EF4-FFF2-40B4-BE49-F238E27FC236}">
                    <a16:creationId xmlns:a16="http://schemas.microsoft.com/office/drawing/2014/main" id="{A1930C6B-00B1-427E-AB50-13BB036803D1}"/>
                  </a:ext>
                </a:extLst>
              </p:cNvPr>
              <p:cNvSpPr txBox="1"/>
              <p:nvPr/>
            </p:nvSpPr>
            <p:spPr>
              <a:xfrm flipH="1">
                <a:off x="3520113" y="3573153"/>
                <a:ext cx="5228996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)02-04] 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글로컬 관점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에서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아시아의 산업 특징과 변화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파악하고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이것이 우리나라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산업에 미치는 영향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탐색한다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A0A56A3-7787-9E5B-39BA-BA5FAAEA3149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5176" name="그래픽 204">
                <a:extLst>
                  <a:ext uri="{FF2B5EF4-FFF2-40B4-BE49-F238E27FC236}">
                    <a16:creationId xmlns:a16="http://schemas.microsoft.com/office/drawing/2014/main" id="{6AA1CEEA-B493-A0B7-B2C6-E61A5322A687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5204" name="그룹 5203">
                <a:extLst>
                  <a:ext uri="{FF2B5EF4-FFF2-40B4-BE49-F238E27FC236}">
                    <a16:creationId xmlns:a16="http://schemas.microsoft.com/office/drawing/2014/main" id="{5B2F06C3-0763-C43A-AB8C-7B0007B73C51}"/>
                  </a:ext>
                </a:extLst>
              </p:cNvPr>
              <p:cNvGrpSpPr/>
              <p:nvPr/>
            </p:nvGrpSpPr>
            <p:grpSpPr>
              <a:xfrm>
                <a:off x="876961" y="4565030"/>
                <a:ext cx="1922086" cy="1485085"/>
                <a:chOff x="876961" y="4565030"/>
                <a:chExt cx="1922086" cy="1485085"/>
              </a:xfrm>
            </p:grpSpPr>
            <p:sp>
              <p:nvSpPr>
                <p:cNvPr id="5203" name="타원 5202">
                  <a:extLst>
                    <a:ext uri="{FF2B5EF4-FFF2-40B4-BE49-F238E27FC236}">
                      <a16:creationId xmlns:a16="http://schemas.microsoft.com/office/drawing/2014/main" id="{AD8D3EDF-6FA5-7617-26C2-388D21E8AE92}"/>
                    </a:ext>
                  </a:extLst>
                </p:cNvPr>
                <p:cNvSpPr/>
                <p:nvPr/>
              </p:nvSpPr>
              <p:spPr>
                <a:xfrm>
                  <a:off x="1036286" y="5791851"/>
                  <a:ext cx="1706334" cy="258264"/>
                </a:xfrm>
                <a:custGeom>
                  <a:avLst/>
                  <a:gdLst>
                    <a:gd name="connsiteX0" fmla="*/ 0 w 1847856"/>
                    <a:gd name="connsiteY0" fmla="*/ 103029 h 206058"/>
                    <a:gd name="connsiteX1" fmla="*/ 923928 w 1847856"/>
                    <a:gd name="connsiteY1" fmla="*/ 0 h 206058"/>
                    <a:gd name="connsiteX2" fmla="*/ 1847856 w 1847856"/>
                    <a:gd name="connsiteY2" fmla="*/ 103029 h 206058"/>
                    <a:gd name="connsiteX3" fmla="*/ 923928 w 1847856"/>
                    <a:gd name="connsiteY3" fmla="*/ 206058 h 206058"/>
                    <a:gd name="connsiteX4" fmla="*/ 0 w 1847856"/>
                    <a:gd name="connsiteY4" fmla="*/ 103029 h 206058"/>
                    <a:gd name="connsiteX0" fmla="*/ 9162 w 1857018"/>
                    <a:gd name="connsiteY0" fmla="*/ 103029 h 227490"/>
                    <a:gd name="connsiteX1" fmla="*/ 933090 w 1857018"/>
                    <a:gd name="connsiteY1" fmla="*/ 0 h 227490"/>
                    <a:gd name="connsiteX2" fmla="*/ 1857018 w 1857018"/>
                    <a:gd name="connsiteY2" fmla="*/ 103029 h 227490"/>
                    <a:gd name="connsiteX3" fmla="*/ 625909 w 1857018"/>
                    <a:gd name="connsiteY3" fmla="*/ 227490 h 227490"/>
                    <a:gd name="connsiteX4" fmla="*/ 9162 w 1857018"/>
                    <a:gd name="connsiteY4" fmla="*/ 103029 h 227490"/>
                    <a:gd name="connsiteX0" fmla="*/ 20867 w 1868723"/>
                    <a:gd name="connsiteY0" fmla="*/ 119698 h 244159"/>
                    <a:gd name="connsiteX1" fmla="*/ 1173395 w 1868723"/>
                    <a:gd name="connsiteY1" fmla="*/ 0 h 244159"/>
                    <a:gd name="connsiteX2" fmla="*/ 1868723 w 1868723"/>
                    <a:gd name="connsiteY2" fmla="*/ 119698 h 244159"/>
                    <a:gd name="connsiteX3" fmla="*/ 637614 w 1868723"/>
                    <a:gd name="connsiteY3" fmla="*/ 244159 h 244159"/>
                    <a:gd name="connsiteX4" fmla="*/ 20867 w 1868723"/>
                    <a:gd name="connsiteY4" fmla="*/ 119698 h 244159"/>
                    <a:gd name="connsiteX0" fmla="*/ 14165 w 1804871"/>
                    <a:gd name="connsiteY0" fmla="*/ 103116 h 244324"/>
                    <a:gd name="connsiteX1" fmla="*/ 1109543 w 1804871"/>
                    <a:gd name="connsiteY1" fmla="*/ 86 h 244324"/>
                    <a:gd name="connsiteX2" fmla="*/ 1804871 w 1804871"/>
                    <a:gd name="connsiteY2" fmla="*/ 119784 h 244324"/>
                    <a:gd name="connsiteX3" fmla="*/ 573762 w 1804871"/>
                    <a:gd name="connsiteY3" fmla="*/ 244245 h 244324"/>
                    <a:gd name="connsiteX4" fmla="*/ 14165 w 1804871"/>
                    <a:gd name="connsiteY4" fmla="*/ 103116 h 244324"/>
                    <a:gd name="connsiteX0" fmla="*/ 52515 w 1843221"/>
                    <a:gd name="connsiteY0" fmla="*/ 103834 h 245042"/>
                    <a:gd name="connsiteX1" fmla="*/ 1147893 w 1843221"/>
                    <a:gd name="connsiteY1" fmla="*/ 804 h 245042"/>
                    <a:gd name="connsiteX2" fmla="*/ 1843221 w 1843221"/>
                    <a:gd name="connsiteY2" fmla="*/ 120502 h 245042"/>
                    <a:gd name="connsiteX3" fmla="*/ 612112 w 1843221"/>
                    <a:gd name="connsiteY3" fmla="*/ 244963 h 245042"/>
                    <a:gd name="connsiteX4" fmla="*/ 52515 w 1843221"/>
                    <a:gd name="connsiteY4" fmla="*/ 103834 h 245042"/>
                    <a:gd name="connsiteX0" fmla="*/ 57208 w 1783621"/>
                    <a:gd name="connsiteY0" fmla="*/ 90455 h 248550"/>
                    <a:gd name="connsiteX1" fmla="*/ 1088293 w 1783621"/>
                    <a:gd name="connsiteY1" fmla="*/ 4093 h 248550"/>
                    <a:gd name="connsiteX2" fmla="*/ 1783621 w 1783621"/>
                    <a:gd name="connsiteY2" fmla="*/ 123791 h 248550"/>
                    <a:gd name="connsiteX3" fmla="*/ 552512 w 1783621"/>
                    <a:gd name="connsiteY3" fmla="*/ 248252 h 248550"/>
                    <a:gd name="connsiteX4" fmla="*/ 57208 w 1783621"/>
                    <a:gd name="connsiteY4" fmla="*/ 90455 h 248550"/>
                    <a:gd name="connsiteX0" fmla="*/ 56491 w 1732898"/>
                    <a:gd name="connsiteY0" fmla="*/ 93601 h 253878"/>
                    <a:gd name="connsiteX1" fmla="*/ 1087576 w 1732898"/>
                    <a:gd name="connsiteY1" fmla="*/ 7239 h 253878"/>
                    <a:gd name="connsiteX2" fmla="*/ 1732898 w 1732898"/>
                    <a:gd name="connsiteY2" fmla="*/ 169800 h 253878"/>
                    <a:gd name="connsiteX3" fmla="*/ 551795 w 1732898"/>
                    <a:gd name="connsiteY3" fmla="*/ 251398 h 253878"/>
                    <a:gd name="connsiteX4" fmla="*/ 56491 w 1732898"/>
                    <a:gd name="connsiteY4" fmla="*/ 93601 h 253878"/>
                    <a:gd name="connsiteX0" fmla="*/ 56491 w 1732898"/>
                    <a:gd name="connsiteY0" fmla="*/ 93601 h 253878"/>
                    <a:gd name="connsiteX1" fmla="*/ 1087576 w 1732898"/>
                    <a:gd name="connsiteY1" fmla="*/ 7239 h 253878"/>
                    <a:gd name="connsiteX2" fmla="*/ 1732898 w 1732898"/>
                    <a:gd name="connsiteY2" fmla="*/ 169800 h 253878"/>
                    <a:gd name="connsiteX3" fmla="*/ 551795 w 1732898"/>
                    <a:gd name="connsiteY3" fmla="*/ 251398 h 253878"/>
                    <a:gd name="connsiteX4" fmla="*/ 56491 w 1732898"/>
                    <a:gd name="connsiteY4" fmla="*/ 93601 h 253878"/>
                    <a:gd name="connsiteX0" fmla="*/ 56491 w 1732898"/>
                    <a:gd name="connsiteY0" fmla="*/ 93601 h 259154"/>
                    <a:gd name="connsiteX1" fmla="*/ 1087576 w 1732898"/>
                    <a:gd name="connsiteY1" fmla="*/ 7239 h 259154"/>
                    <a:gd name="connsiteX2" fmla="*/ 1732898 w 1732898"/>
                    <a:gd name="connsiteY2" fmla="*/ 169800 h 259154"/>
                    <a:gd name="connsiteX3" fmla="*/ 551795 w 1732898"/>
                    <a:gd name="connsiteY3" fmla="*/ 251398 h 259154"/>
                    <a:gd name="connsiteX4" fmla="*/ 56491 w 1732898"/>
                    <a:gd name="connsiteY4" fmla="*/ 93601 h 259154"/>
                    <a:gd name="connsiteX0" fmla="*/ 56121 w 1706334"/>
                    <a:gd name="connsiteY0" fmla="*/ 93426 h 258264"/>
                    <a:gd name="connsiteX1" fmla="*/ 1087206 w 1706334"/>
                    <a:gd name="connsiteY1" fmla="*/ 7064 h 258264"/>
                    <a:gd name="connsiteX2" fmla="*/ 1706334 w 1706334"/>
                    <a:gd name="connsiteY2" fmla="*/ 167243 h 258264"/>
                    <a:gd name="connsiteX3" fmla="*/ 551425 w 1706334"/>
                    <a:gd name="connsiteY3" fmla="*/ 251223 h 258264"/>
                    <a:gd name="connsiteX4" fmla="*/ 56121 w 1706334"/>
                    <a:gd name="connsiteY4" fmla="*/ 93426 h 258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6334" h="258264">
                      <a:moveTo>
                        <a:pt x="56121" y="93426"/>
                      </a:moveTo>
                      <a:cubicBezTo>
                        <a:pt x="266862" y="-13942"/>
                        <a:pt x="812171" y="-5239"/>
                        <a:pt x="1087206" y="7064"/>
                      </a:cubicBezTo>
                      <a:cubicBezTo>
                        <a:pt x="1362241" y="19367"/>
                        <a:pt x="1699190" y="31761"/>
                        <a:pt x="1706334" y="167243"/>
                      </a:cubicBezTo>
                      <a:cubicBezTo>
                        <a:pt x="1703952" y="271769"/>
                        <a:pt x="826460" y="263526"/>
                        <a:pt x="551425" y="251223"/>
                      </a:cubicBezTo>
                      <a:cubicBezTo>
                        <a:pt x="276390" y="238920"/>
                        <a:pt x="-154620" y="200794"/>
                        <a:pt x="56121" y="93426"/>
                      </a:cubicBezTo>
                      <a:close/>
                    </a:path>
                  </a:pathLst>
                </a:custGeom>
                <a:solidFill>
                  <a:schemeClr val="tx1">
                    <a:alpha val="1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pic>
              <p:nvPicPr>
                <p:cNvPr id="5202" name="그림 5201" descr="만화 영화, 클립아트, 일러스트레이션, 애니메이션이(가) 표시된 사진&#10;&#10;자동 생성된 설명">
                  <a:extLst>
                    <a:ext uri="{FF2B5EF4-FFF2-40B4-BE49-F238E27FC236}">
                      <a16:creationId xmlns:a16="http://schemas.microsoft.com/office/drawing/2014/main" id="{C2BC4472-411D-AD65-FBEF-649E0AE248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76961" y="4565030"/>
                  <a:ext cx="1922086" cy="1456612"/>
                </a:xfrm>
                <a:prstGeom prst="rect">
                  <a:avLst/>
                </a:prstGeom>
                <a:effectLst>
                  <a:outerShdw dist="25400" dir="16200000" rotWithShape="0">
                    <a:schemeClr val="bg1"/>
                  </a:outerShdw>
                </a:effectLst>
              </p:spPr>
            </p:pic>
          </p:grp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76825C-3ED3-B3C7-0BE0-55A529537139}"/>
                  </a:ext>
                </a:extLst>
              </p:cNvPr>
              <p:cNvSpPr txBox="1"/>
              <p:nvPr/>
            </p:nvSpPr>
            <p:spPr>
              <a:xfrm flipH="1">
                <a:off x="588313" y="1932571"/>
                <a:ext cx="2463816" cy="176971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지역의 실재성과 현재성</a:t>
                </a:r>
                <a:r>
                  <a:rPr lang="en-US" altLang="ko-KR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지역의 역동성과 변화상에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보다 주목하여 학생들이 앞으로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자신의 삶을 살아가는 데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의미 있는 지역 이해와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지리적 식견을 가지는 데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500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도움을 주는 지리 학습</a:t>
                </a:r>
              </a:p>
            </p:txBody>
          </p: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CD09244-195A-26AF-81EE-99D737C86798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2B8F327B-29F9-8BBF-B29A-6C10A942E6D5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0FFA98F-68BC-981B-2A7B-53272EB1C678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47AEE94-EC61-8BBB-EEAD-07BD245C04E7}"/>
                </a:ext>
              </a:extLst>
            </p:cNvPr>
            <p:cNvSpPr txBox="1"/>
            <p:nvPr/>
          </p:nvSpPr>
          <p:spPr>
            <a:xfrm>
              <a:off x="1130775" y="1257374"/>
              <a:ext cx="367728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지역에 대한 다층적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역동적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실제적 이해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23C1988-F2B0-7D52-F8BD-DD1A88FC1D76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4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F8C373D-556E-2864-766D-E89FADD8C28D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57528-7545-47DF-1EC1-82B9C99A12EB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BDD32D-AD2A-4446-EA8E-EA6F1E9666AA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3540738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3D9E45B2-9191-E5DC-5F15-8C955556131C}"/>
              </a:ext>
            </a:extLst>
          </p:cNvPr>
          <p:cNvGrpSpPr/>
          <p:nvPr/>
        </p:nvGrpSpPr>
        <p:grpSpPr>
          <a:xfrm>
            <a:off x="397136" y="1722950"/>
            <a:ext cx="8351577" cy="4514338"/>
            <a:chOff x="397136" y="1722950"/>
            <a:chExt cx="8351577" cy="4514338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73276A03-E313-E5F2-DA49-F4F67456C2EB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37" name="그래픽 204">
                <a:extLst>
                  <a:ext uri="{FF2B5EF4-FFF2-40B4-BE49-F238E27FC236}">
                    <a16:creationId xmlns:a16="http://schemas.microsoft.com/office/drawing/2014/main" id="{2B9EF962-A98D-41A1-3378-3FCFC86C7D54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40E9CB1B-A306-3A5F-940C-3FD4779734D7}"/>
                  </a:ext>
                </a:extLst>
              </p:cNvPr>
              <p:cNvGrpSpPr/>
              <p:nvPr/>
            </p:nvGrpSpPr>
            <p:grpSpPr>
              <a:xfrm>
                <a:off x="476248" y="1932571"/>
                <a:ext cx="2723512" cy="2153065"/>
                <a:chOff x="476248" y="2079065"/>
                <a:chExt cx="2723512" cy="2153065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64207B8-3A9B-FCC1-1117-6988D22E94D0}"/>
                    </a:ext>
                  </a:extLst>
                </p:cNvPr>
                <p:cNvSpPr txBox="1"/>
                <p:nvPr/>
              </p:nvSpPr>
              <p:spPr>
                <a:xfrm flipH="1">
                  <a:off x="588313" y="2079065"/>
                  <a:ext cx="2305118" cy="11798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>
                    <a:spcAft>
                      <a:spcPts val="200"/>
                    </a:spcAft>
                    <a:defRPr sz="15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세계 및 우리나라의 여러 지역에</a:t>
                  </a:r>
                  <a:endParaRPr lang="en-US" altLang="ko-KR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대해 기존에 자신이 가진 인식과</a:t>
                  </a:r>
                  <a:endParaRPr lang="en-US" altLang="ko-KR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사고</a:t>
                  </a:r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관점</a:t>
                  </a:r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사람들의 다양한 </a:t>
                  </a:r>
                  <a:endParaRPr lang="en-US" altLang="ko-KR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가치와</a:t>
                  </a:r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이해관계를 비판적으로 </a:t>
                  </a:r>
                  <a:endParaRPr lang="en-US" altLang="ko-KR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검토 및</a:t>
                  </a:r>
                  <a:r>
                    <a: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성찰의 기회 제공</a:t>
                  </a:r>
                </a:p>
              </p:txBody>
            </p:sp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70B98419-B371-204F-B277-687C013DC2A5}"/>
                    </a:ext>
                  </a:extLst>
                </p:cNvPr>
                <p:cNvGrpSpPr/>
                <p:nvPr/>
              </p:nvGrpSpPr>
              <p:grpSpPr>
                <a:xfrm>
                  <a:off x="476248" y="3387426"/>
                  <a:ext cx="2723512" cy="844704"/>
                  <a:chOff x="476248" y="3087916"/>
                  <a:chExt cx="2723512" cy="844704"/>
                </a:xfrm>
              </p:grpSpPr>
              <p:cxnSp>
                <p:nvCxnSpPr>
                  <p:cNvPr id="58" name="직선 연결선 57">
                    <a:extLst>
                      <a:ext uri="{FF2B5EF4-FFF2-40B4-BE49-F238E27FC236}">
                        <a16:creationId xmlns:a16="http://schemas.microsoft.com/office/drawing/2014/main" id="{F9147F98-FB68-C157-476A-935480935D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76248" y="3087916"/>
                    <a:ext cx="2723512" cy="0"/>
                  </a:xfrm>
                  <a:prstGeom prst="line">
                    <a:avLst/>
                  </a:prstGeom>
                  <a:ln w="19050">
                    <a:solidFill>
                      <a:srgbClr val="CDCDCD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E753842C-7E3C-E086-EF03-25F3312DF1D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88313" y="3234993"/>
                    <a:ext cx="2083904" cy="6976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spcAft>
                        <a:spcPts val="200"/>
                      </a:spcAft>
                      <a:defRPr sz="15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다른 지역</a:t>
                    </a:r>
                    <a:r>
                      <a:rPr lang="en-US" altLang="ko-KR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사람</a:t>
                    </a:r>
                    <a:r>
                      <a:rPr lang="en-US" altLang="ko-KR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, </a:t>
                    </a:r>
                    <a:r>
                      <a: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문화에 대해</a:t>
                    </a:r>
                    <a:endPara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이해</a:t>
                    </a:r>
                    <a:r>
                      <a:rPr lang="en-US" altLang="ko-KR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존중</a:t>
                    </a:r>
                    <a:r>
                      <a:rPr lang="en-US" altLang="ko-KR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·</a:t>
                    </a:r>
                    <a:r>
                      <a: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협력하는 자세 및</a:t>
                    </a:r>
                    <a:endParaRPr lang="en-US" altLang="ko-KR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개방적인 태도를 함양</a:t>
                    </a:r>
                  </a:p>
                </p:txBody>
              </p:sp>
            </p:grpSp>
          </p:grpSp>
          <p:grpSp>
            <p:nvGrpSpPr>
              <p:cNvPr id="4374" name="그룹 4373">
                <a:extLst>
                  <a:ext uri="{FF2B5EF4-FFF2-40B4-BE49-F238E27FC236}">
                    <a16:creationId xmlns:a16="http://schemas.microsoft.com/office/drawing/2014/main" id="{6CD5CF68-A108-23F2-8EE5-307BFAB41A72}"/>
                  </a:ext>
                </a:extLst>
              </p:cNvPr>
              <p:cNvGrpSpPr/>
              <p:nvPr/>
            </p:nvGrpSpPr>
            <p:grpSpPr>
              <a:xfrm>
                <a:off x="694824" y="4449851"/>
                <a:ext cx="2286361" cy="1535590"/>
                <a:chOff x="747352" y="4449851"/>
                <a:chExt cx="2286361" cy="1535590"/>
              </a:xfrm>
            </p:grpSpPr>
            <p:sp>
              <p:nvSpPr>
                <p:cNvPr id="4373" name="그래픽 4371">
                  <a:extLst>
                    <a:ext uri="{FF2B5EF4-FFF2-40B4-BE49-F238E27FC236}">
                      <a16:creationId xmlns:a16="http://schemas.microsoft.com/office/drawing/2014/main" id="{5EC732E4-8569-9FCC-8669-9667F2C017DB}"/>
                    </a:ext>
                  </a:extLst>
                </p:cNvPr>
                <p:cNvSpPr/>
                <p:nvPr/>
              </p:nvSpPr>
              <p:spPr>
                <a:xfrm>
                  <a:off x="747352" y="5852290"/>
                  <a:ext cx="2286361" cy="133151"/>
                </a:xfrm>
                <a:custGeom>
                  <a:avLst/>
                  <a:gdLst>
                    <a:gd name="connsiteX0" fmla="*/ 9143489 w 9143489"/>
                    <a:gd name="connsiteY0" fmla="*/ 266246 h 532491"/>
                    <a:gd name="connsiteX1" fmla="*/ 4571762 w 9143489"/>
                    <a:gd name="connsiteY1" fmla="*/ 532491 h 532491"/>
                    <a:gd name="connsiteX2" fmla="*/ 0 w 9143489"/>
                    <a:gd name="connsiteY2" fmla="*/ 266246 h 532491"/>
                    <a:gd name="connsiteX3" fmla="*/ 4571762 w 9143489"/>
                    <a:gd name="connsiteY3" fmla="*/ 0 h 532491"/>
                    <a:gd name="connsiteX4" fmla="*/ 9143489 w 9143489"/>
                    <a:gd name="connsiteY4" fmla="*/ 266246 h 53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3489" h="532491">
                      <a:moveTo>
                        <a:pt x="9143489" y="266246"/>
                      </a:moveTo>
                      <a:cubicBezTo>
                        <a:pt x="9143489" y="413319"/>
                        <a:pt x="7096685" y="532491"/>
                        <a:pt x="4571762" y="532491"/>
                      </a:cubicBezTo>
                      <a:cubicBezTo>
                        <a:pt x="2046839" y="532491"/>
                        <a:pt x="0" y="413285"/>
                        <a:pt x="0" y="266246"/>
                      </a:cubicBezTo>
                      <a:cubicBezTo>
                        <a:pt x="0" y="119206"/>
                        <a:pt x="2046873" y="0"/>
                        <a:pt x="4571762" y="0"/>
                      </a:cubicBezTo>
                      <a:cubicBezTo>
                        <a:pt x="7096651" y="0"/>
                        <a:pt x="9143489" y="119206"/>
                        <a:pt x="9143489" y="266246"/>
                      </a:cubicBezTo>
                      <a:close/>
                    </a:path>
                  </a:pathLst>
                </a:custGeom>
                <a:solidFill>
                  <a:schemeClr val="tx1">
                    <a:alpha val="1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pic>
              <p:nvPicPr>
                <p:cNvPr id="4370" name="그림 4369">
                  <a:extLst>
                    <a:ext uri="{FF2B5EF4-FFF2-40B4-BE49-F238E27FC236}">
                      <a16:creationId xmlns:a16="http://schemas.microsoft.com/office/drawing/2014/main" id="{6562CEEC-B69A-EF29-66AB-1A839B08C3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813886" y="4449851"/>
                  <a:ext cx="2153292" cy="1488644"/>
                </a:xfrm>
                <a:prstGeom prst="rect">
                  <a:avLst/>
                </a:prstGeom>
                <a:effectLst>
                  <a:outerShdw dist="25400" dir="16200000" rotWithShape="0">
                    <a:schemeClr val="bg1"/>
                  </a:outerShdw>
                </a:effectLst>
              </p:spPr>
            </p:pic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889D6F80-9E73-FC17-8508-9C092C042E3E}"/>
                </a:ext>
              </a:extLst>
            </p:cNvPr>
            <p:cNvGrpSpPr/>
            <p:nvPr/>
          </p:nvGrpSpPr>
          <p:grpSpPr>
            <a:xfrm>
              <a:off x="3278872" y="1722950"/>
              <a:ext cx="5469841" cy="4514338"/>
              <a:chOff x="3278872" y="1722950"/>
              <a:chExt cx="5469841" cy="4514338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2C15748A-A14D-DD7E-3C9C-DD76C6258163}"/>
                  </a:ext>
                </a:extLst>
              </p:cNvPr>
              <p:cNvGrpSpPr/>
              <p:nvPr/>
            </p:nvGrpSpPr>
            <p:grpSpPr>
              <a:xfrm>
                <a:off x="3278872" y="1855961"/>
                <a:ext cx="5469841" cy="4243339"/>
                <a:chOff x="3278872" y="1855961"/>
                <a:chExt cx="5469841" cy="4243339"/>
              </a:xfrm>
            </p:grpSpPr>
            <p:sp>
              <p:nvSpPr>
                <p:cNvPr id="51" name="사각형: 둥근 모서리 50">
                  <a:extLst>
                    <a:ext uri="{FF2B5EF4-FFF2-40B4-BE49-F238E27FC236}">
                      <a16:creationId xmlns:a16="http://schemas.microsoft.com/office/drawing/2014/main" id="{6BD48899-1A75-92A0-48A6-DDB318DF3406}"/>
                    </a:ext>
                  </a:extLst>
                </p:cNvPr>
                <p:cNvSpPr/>
                <p:nvPr/>
              </p:nvSpPr>
              <p:spPr>
                <a:xfrm>
                  <a:off x="3278872" y="1997627"/>
                  <a:ext cx="5469841" cy="3960007"/>
                </a:xfrm>
                <a:prstGeom prst="roundRect">
                  <a:avLst>
                    <a:gd name="adj" fmla="val 3124"/>
                  </a:avLst>
                </a:pr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AC5DC24C-2CEE-1B9B-0AEA-B3BEB96261E7}"/>
                    </a:ext>
                  </a:extLst>
                </p:cNvPr>
                <p:cNvGrpSpPr/>
                <p:nvPr/>
              </p:nvGrpSpPr>
              <p:grpSpPr>
                <a:xfrm>
                  <a:off x="3278872" y="1855961"/>
                  <a:ext cx="482483" cy="4243339"/>
                  <a:chOff x="3278872" y="1855961"/>
                  <a:chExt cx="482483" cy="4243339"/>
                </a:xfrm>
              </p:grpSpPr>
              <p:sp>
                <p:nvSpPr>
                  <p:cNvPr id="56" name="자유형: 도형 55">
                    <a:extLst>
                      <a:ext uri="{FF2B5EF4-FFF2-40B4-BE49-F238E27FC236}">
                        <a16:creationId xmlns:a16="http://schemas.microsoft.com/office/drawing/2014/main" id="{E4832D93-F56B-EECC-132F-8EE60C316BD3}"/>
                      </a:ext>
                    </a:extLst>
                  </p:cNvPr>
                  <p:cNvSpPr/>
                  <p:nvPr/>
                </p:nvSpPr>
                <p:spPr>
                  <a:xfrm>
                    <a:off x="3278872" y="1855961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7" name="자유형: 도형 56">
                    <a:extLst>
                      <a:ext uri="{FF2B5EF4-FFF2-40B4-BE49-F238E27FC236}">
                        <a16:creationId xmlns:a16="http://schemas.microsoft.com/office/drawing/2014/main" id="{3A7532C1-DEBB-543D-5499-701EF921E247}"/>
                      </a:ext>
                    </a:extLst>
                  </p:cNvPr>
                  <p:cNvSpPr/>
                  <p:nvPr/>
                </p:nvSpPr>
                <p:spPr>
                  <a:xfrm flipV="1">
                    <a:off x="3278872" y="5640053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B0AA001B-5FC0-6EBD-2886-EF6F1B7C51F0}"/>
                    </a:ext>
                  </a:extLst>
                </p:cNvPr>
                <p:cNvGrpSpPr/>
                <p:nvPr/>
              </p:nvGrpSpPr>
              <p:grpSpPr>
                <a:xfrm>
                  <a:off x="3500157" y="2162453"/>
                  <a:ext cx="5027271" cy="433352"/>
                  <a:chOff x="3500157" y="2089301"/>
                  <a:chExt cx="5027271" cy="433352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BC8640D5-D4B8-58FD-74A2-7BE07274AE77}"/>
                      </a:ext>
                    </a:extLst>
                  </p:cNvPr>
                  <p:cNvSpPr/>
                  <p:nvPr/>
                </p:nvSpPr>
                <p:spPr>
                  <a:xfrm>
                    <a:off x="3500157" y="2089301"/>
                    <a:ext cx="5027271" cy="433352"/>
                  </a:xfrm>
                  <a:prstGeom prst="roundRect">
                    <a:avLst>
                      <a:gd name="adj" fmla="val 1673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4428300D-462F-65A9-5FD7-299F0B4718BA}"/>
                      </a:ext>
                    </a:extLst>
                  </p:cNvPr>
                  <p:cNvSpPr txBox="1"/>
                  <p:nvPr/>
                </p:nvSpPr>
                <p:spPr>
                  <a:xfrm>
                    <a:off x="5227519" y="2136700"/>
                    <a:ext cx="1572546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22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관련 성취기준</a:t>
                    </a:r>
                  </a:p>
                </p:txBody>
              </p:sp>
            </p:grpSp>
          </p:grpSp>
          <p:pic>
            <p:nvPicPr>
              <p:cNvPr id="29" name="그림 75">
                <a:extLst>
                  <a:ext uri="{FF2B5EF4-FFF2-40B4-BE49-F238E27FC236}">
                    <a16:creationId xmlns:a16="http://schemas.microsoft.com/office/drawing/2014/main" id="{4294A94B-387D-6E5C-87E4-473EF04CD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3278872" y="1722950"/>
                <a:ext cx="231775" cy="451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F889186-9DAA-0EE0-E962-BFE011E987AA}"/>
                  </a:ext>
                </a:extLst>
              </p:cNvPr>
              <p:cNvSpPr txBox="1"/>
              <p:nvPr/>
            </p:nvSpPr>
            <p:spPr>
              <a:xfrm flipH="1">
                <a:off x="3520113" y="2727851"/>
                <a:ext cx="5158463" cy="692497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)02-02]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종교와 관련된 아시아의 다양한 문화경관과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양식을 파악하고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세계시민으로서 문화 다양성에 대한 이해와 </a:t>
                </a:r>
                <a:endParaRPr lang="en-US" altLang="ko-KR" sz="15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수용성을 높인다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71E0F11-93DB-56BC-0A8A-B555AA9EBE72}"/>
                  </a:ext>
                </a:extLst>
              </p:cNvPr>
              <p:cNvSpPr txBox="1"/>
              <p:nvPr/>
            </p:nvSpPr>
            <p:spPr>
              <a:xfrm flipH="1">
                <a:off x="3520113" y="3510671"/>
                <a:ext cx="4983737" cy="692497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)04-02]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아프리카의 지리적 특성에 기반한 다양한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문화와 지역 잠재력을 탐구하고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아프리카에 대한 자신의 인식을 </a:t>
                </a:r>
                <a:endParaRPr lang="en-US" altLang="ko-KR" sz="15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성찰한다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376" name="TextBox 4375">
                <a:extLst>
                  <a:ext uri="{FF2B5EF4-FFF2-40B4-BE49-F238E27FC236}">
                    <a16:creationId xmlns:a16="http://schemas.microsoft.com/office/drawing/2014/main" id="{C23FC73B-79B5-80CC-6D0B-DDCAA4F48FD5}"/>
                  </a:ext>
                </a:extLst>
              </p:cNvPr>
              <p:cNvSpPr txBox="1"/>
              <p:nvPr/>
            </p:nvSpPr>
            <p:spPr>
              <a:xfrm flipH="1">
                <a:off x="3520113" y="4293491"/>
                <a:ext cx="5076711" cy="692497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)06-03]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극지방의 지리적 중요성과 지역 개발을 둘러싼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이해관계를 살펴보고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이에 대한 자신과 상대방의 의견을 </a:t>
                </a:r>
                <a:endParaRPr lang="en-US" altLang="ko-KR" sz="15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비판적으로 검토한다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377" name="TextBox 4376">
                <a:extLst>
                  <a:ext uri="{FF2B5EF4-FFF2-40B4-BE49-F238E27FC236}">
                    <a16:creationId xmlns:a16="http://schemas.microsoft.com/office/drawing/2014/main" id="{D22CDB94-0A8B-C2E1-18B9-B692CBEAD874}"/>
                  </a:ext>
                </a:extLst>
              </p:cNvPr>
              <p:cNvSpPr txBox="1"/>
              <p:nvPr/>
            </p:nvSpPr>
            <p:spPr>
              <a:xfrm flipH="1">
                <a:off x="3520113" y="5076312"/>
                <a:ext cx="4927631" cy="692497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)10-03]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제주도의 지역 변화와 이를 둘러싼 다양한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가치를 살펴보고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이에 대한 자신과 상대방의 의견을 비판적으로 </a:t>
                </a:r>
                <a:endParaRPr lang="en-US" altLang="ko-KR" sz="15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검토한다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91A2282-B4A8-0E55-5152-EB49DBE33E6B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F1A0A1DF-DC63-9EF6-BBA8-9124B9381F78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EBA0C5B-9679-069B-DE41-7A6097ADFFBF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66E821-DC35-25EA-9AD1-6D9BFC46297E}"/>
                </a:ext>
              </a:extLst>
            </p:cNvPr>
            <p:cNvSpPr txBox="1"/>
            <p:nvPr/>
          </p:nvSpPr>
          <p:spPr>
            <a:xfrm>
              <a:off x="1130775" y="1257374"/>
              <a:ext cx="273632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가치와 태도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변혁적 역량 강조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8320DE1-F28D-BA3D-855B-2FB6AADAEBE6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5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61A803C-97CA-4B0C-E4F5-070EDBFAB01E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F2486D-1DB6-8718-63F1-9579CE751525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9E506C-CC4A-83C4-700D-A370CB0DE1CB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936672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0A344458-8044-1B4E-7274-FF0473A431D1}"/>
              </a:ext>
            </a:extLst>
          </p:cNvPr>
          <p:cNvGrpSpPr/>
          <p:nvPr/>
        </p:nvGrpSpPr>
        <p:grpSpPr>
          <a:xfrm>
            <a:off x="397136" y="1722950"/>
            <a:ext cx="8351577" cy="4514338"/>
            <a:chOff x="397136" y="1722950"/>
            <a:chExt cx="8351577" cy="451433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E861A70-38EE-03CF-7698-87E1B5F8FAB8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43" name="그래픽 204">
                <a:extLst>
                  <a:ext uri="{FF2B5EF4-FFF2-40B4-BE49-F238E27FC236}">
                    <a16:creationId xmlns:a16="http://schemas.microsoft.com/office/drawing/2014/main" id="{DE2BE8D6-1E77-A101-AABD-60AA19C29BC2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A46B5E0-59D1-3C72-AB95-35D1002AA636}"/>
                  </a:ext>
                </a:extLst>
              </p:cNvPr>
              <p:cNvSpPr txBox="1"/>
              <p:nvPr/>
            </p:nvSpPr>
            <p:spPr>
              <a:xfrm flipH="1">
                <a:off x="588313" y="1932571"/>
                <a:ext cx="2244204" cy="142090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spcAft>
                    <a:spcPts val="200"/>
                  </a:spcAft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세계시민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생태시민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글로컬시민으로서 우리 지역과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다른 지역의 문제 해결 및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더 나은 삶과 지속가능한 세계를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만들기 위한 노력과 협력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참여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실천할 것을 강조</a:t>
                </a:r>
              </a:p>
            </p:txBody>
          </p:sp>
          <p:pic>
            <p:nvPicPr>
              <p:cNvPr id="3073" name="그림 3072">
                <a:extLst>
                  <a:ext uri="{FF2B5EF4-FFF2-40B4-BE49-F238E27FC236}">
                    <a16:creationId xmlns:a16="http://schemas.microsoft.com/office/drawing/2014/main" id="{7CDECFC1-1388-71A3-3E93-82D41063F8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>
                <a:off x="772244" y="3741420"/>
                <a:ext cx="2131520" cy="2261270"/>
              </a:xfrm>
              <a:prstGeom prst="rect">
                <a:avLst/>
              </a:prstGeom>
              <a:effectLst>
                <a:outerShdw dist="25400" dir="16200000" rotWithShape="0">
                  <a:schemeClr val="bg1"/>
                </a:outerShdw>
              </a:effectLst>
            </p:spPr>
          </p:pic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CC81D1CA-8AAE-63B5-096D-8578D5F8DE58}"/>
                </a:ext>
              </a:extLst>
            </p:cNvPr>
            <p:cNvGrpSpPr/>
            <p:nvPr/>
          </p:nvGrpSpPr>
          <p:grpSpPr>
            <a:xfrm>
              <a:off x="3278872" y="1722950"/>
              <a:ext cx="5469841" cy="4514338"/>
              <a:chOff x="3278872" y="1722950"/>
              <a:chExt cx="5469841" cy="4514338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ED7DCA42-0B15-86D9-AD2F-9EF26261944B}"/>
                  </a:ext>
                </a:extLst>
              </p:cNvPr>
              <p:cNvGrpSpPr/>
              <p:nvPr/>
            </p:nvGrpSpPr>
            <p:grpSpPr>
              <a:xfrm>
                <a:off x="3278872" y="1855961"/>
                <a:ext cx="5469841" cy="4243339"/>
                <a:chOff x="3278872" y="1855961"/>
                <a:chExt cx="5469841" cy="4243339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D02EB230-3245-1F1C-FE69-54F580ADEE4C}"/>
                    </a:ext>
                  </a:extLst>
                </p:cNvPr>
                <p:cNvSpPr/>
                <p:nvPr/>
              </p:nvSpPr>
              <p:spPr>
                <a:xfrm>
                  <a:off x="3278872" y="1997627"/>
                  <a:ext cx="5469841" cy="3960007"/>
                </a:xfrm>
                <a:prstGeom prst="roundRect">
                  <a:avLst>
                    <a:gd name="adj" fmla="val 3124"/>
                  </a:avLst>
                </a:pr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CC496103-D80B-827A-CA1F-EA06175DD54B}"/>
                    </a:ext>
                  </a:extLst>
                </p:cNvPr>
                <p:cNvGrpSpPr/>
                <p:nvPr/>
              </p:nvGrpSpPr>
              <p:grpSpPr>
                <a:xfrm>
                  <a:off x="3278872" y="1855961"/>
                  <a:ext cx="482483" cy="4243339"/>
                  <a:chOff x="3278872" y="1855961"/>
                  <a:chExt cx="482483" cy="4243339"/>
                </a:xfrm>
              </p:grpSpPr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B72D591A-6930-EB69-0C73-D7E6EEBEAB51}"/>
                      </a:ext>
                    </a:extLst>
                  </p:cNvPr>
                  <p:cNvSpPr/>
                  <p:nvPr/>
                </p:nvSpPr>
                <p:spPr>
                  <a:xfrm>
                    <a:off x="3278872" y="1855961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FCD92151-1C5A-625B-D648-B513271D4FA6}"/>
                      </a:ext>
                    </a:extLst>
                  </p:cNvPr>
                  <p:cNvSpPr/>
                  <p:nvPr/>
                </p:nvSpPr>
                <p:spPr>
                  <a:xfrm flipV="1">
                    <a:off x="3278872" y="5640053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F4749B43-BBA4-23AD-2A79-6B14F64F8063}"/>
                    </a:ext>
                  </a:extLst>
                </p:cNvPr>
                <p:cNvGrpSpPr/>
                <p:nvPr/>
              </p:nvGrpSpPr>
              <p:grpSpPr>
                <a:xfrm>
                  <a:off x="3500157" y="2162453"/>
                  <a:ext cx="5027271" cy="433352"/>
                  <a:chOff x="3500157" y="2089301"/>
                  <a:chExt cx="5027271" cy="433352"/>
                </a:xfrm>
              </p:grpSpPr>
              <p:sp>
                <p:nvSpPr>
                  <p:cNvPr id="60" name="사각형: 둥근 모서리 59">
                    <a:extLst>
                      <a:ext uri="{FF2B5EF4-FFF2-40B4-BE49-F238E27FC236}">
                        <a16:creationId xmlns:a16="http://schemas.microsoft.com/office/drawing/2014/main" id="{14FD8844-FBD7-BF39-4F79-496AD3DA4C7F}"/>
                      </a:ext>
                    </a:extLst>
                  </p:cNvPr>
                  <p:cNvSpPr/>
                  <p:nvPr/>
                </p:nvSpPr>
                <p:spPr>
                  <a:xfrm>
                    <a:off x="3500157" y="2089301"/>
                    <a:ext cx="5027271" cy="433352"/>
                  </a:xfrm>
                  <a:prstGeom prst="roundRect">
                    <a:avLst>
                      <a:gd name="adj" fmla="val 1673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b="1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359B7889-5D92-7FA5-1EE1-9ED1B3421FE8}"/>
                      </a:ext>
                    </a:extLst>
                  </p:cNvPr>
                  <p:cNvSpPr txBox="1"/>
                  <p:nvPr/>
                </p:nvSpPr>
                <p:spPr>
                  <a:xfrm>
                    <a:off x="5227519" y="2136700"/>
                    <a:ext cx="1572546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22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관련 성취기준</a:t>
                    </a:r>
                  </a:p>
                </p:txBody>
              </p:sp>
            </p:grpSp>
          </p:grpSp>
          <p:pic>
            <p:nvPicPr>
              <p:cNvPr id="30" name="그림 75">
                <a:extLst>
                  <a:ext uri="{FF2B5EF4-FFF2-40B4-BE49-F238E27FC236}">
                    <a16:creationId xmlns:a16="http://schemas.microsoft.com/office/drawing/2014/main" id="{B166E8F2-6304-F7D1-72B0-45D5C5BD7B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3278872" y="1722950"/>
                <a:ext cx="231775" cy="451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4F118DD-930E-E54E-A75B-4E2AC441A503}"/>
                  </a:ext>
                </a:extLst>
              </p:cNvPr>
              <p:cNvSpPr txBox="1"/>
              <p:nvPr/>
            </p:nvSpPr>
            <p:spPr>
              <a:xfrm flipH="1">
                <a:off x="3520113" y="2727851"/>
                <a:ext cx="4903586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)04-03] 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지속가능한 발전을 위한 아프리카 각 지역의 노력과 </a:t>
                </a:r>
                <a:endParaRPr lang="en-US" altLang="ko-KR" sz="13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 다양한 주체들의 협력 사례를 조사하고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세계시민으로서 우리가 </a:t>
                </a:r>
                <a:endParaRPr lang="en-US" altLang="ko-KR" sz="13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참여할 수 있는 방안을 모색한다</a:t>
                </a:r>
                <a:r>
                  <a:rPr lang="en-US" altLang="ko-KR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DE77D9C-940F-A582-8F09-E94750504C4E}"/>
                  </a:ext>
                </a:extLst>
              </p:cNvPr>
              <p:cNvSpPr txBox="1"/>
              <p:nvPr/>
            </p:nvSpPr>
            <p:spPr>
              <a:xfrm flipH="1">
                <a:off x="3520113" y="3427192"/>
                <a:ext cx="460863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)06-02] 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태평양 지역이 겪고 있는 환경 문제를 조사하고 </a:t>
                </a:r>
                <a:endParaRPr lang="en-US" altLang="ko-KR" sz="13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그 해결에 참여할 수 있는 방안을 제안한다</a:t>
                </a:r>
                <a:r>
                  <a:rPr lang="en-US" altLang="ko-KR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0245CE-4DAF-C822-A867-0E0165262EF8}"/>
                  </a:ext>
                </a:extLst>
              </p:cNvPr>
              <p:cNvSpPr txBox="1"/>
              <p:nvPr/>
            </p:nvSpPr>
            <p:spPr>
              <a:xfrm flipH="1">
                <a:off x="3520113" y="3926479"/>
                <a:ext cx="483786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)09-04] 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수도권과 비수도권 간의 지역 불균형 실태를 지도로</a:t>
                </a:r>
                <a:endParaRPr lang="en-US" altLang="ko-KR" sz="13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표현하고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 불균형을 완화하기 위한 방안들을 제안한다</a:t>
                </a:r>
                <a:r>
                  <a:rPr lang="en-US" altLang="ko-KR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DE3615E-1DBD-D497-9352-9E3585C3FBC5}"/>
                  </a:ext>
                </a:extLst>
              </p:cNvPr>
              <p:cNvSpPr txBox="1"/>
              <p:nvPr/>
            </p:nvSpPr>
            <p:spPr>
              <a:xfrm flipH="1">
                <a:off x="3520113" y="4425766"/>
                <a:ext cx="4841069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)12-02] 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 개발과 환경 보존을 둘러싼 글로컬 환경 이슈에 </a:t>
                </a:r>
                <a:endParaRPr lang="en-US" altLang="ko-KR" sz="13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관심을 가지고 </a:t>
                </a:r>
                <a:r>
                  <a:rPr lang="ko-KR" altLang="en-US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자신의 웰빙 및 공동체의 지속가능한 발전을 위해 참여하고 </a:t>
                </a:r>
                <a:endParaRPr lang="en-US" altLang="ko-KR" sz="13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실천한다</a:t>
                </a:r>
                <a:r>
                  <a:rPr lang="en-US" altLang="ko-KR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075" name="TextBox 3074">
                <a:extLst>
                  <a:ext uri="{FF2B5EF4-FFF2-40B4-BE49-F238E27FC236}">
                    <a16:creationId xmlns:a16="http://schemas.microsoft.com/office/drawing/2014/main" id="{7E7EE327-D5C1-BA7E-1848-6241E4DA8116}"/>
                  </a:ext>
                </a:extLst>
              </p:cNvPr>
              <p:cNvSpPr txBox="1"/>
              <p:nvPr/>
            </p:nvSpPr>
            <p:spPr>
              <a:xfrm flipH="1">
                <a:off x="3520113" y="5125108"/>
                <a:ext cx="4903586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)12-03] 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더 나은 지역을 만들어 가는 사람들의 노력을 국내외</a:t>
                </a:r>
                <a:endParaRPr lang="en-US" altLang="ko-KR" sz="13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사례를 통해 살펴보고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자신이 사는 지역의 문제를 해결하기 위한 </a:t>
                </a:r>
                <a:endParaRPr lang="en-US" altLang="ko-KR" sz="1300" b="1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방안을 모색하고 이를 실천한다</a:t>
                </a:r>
                <a:r>
                  <a:rPr lang="en-US" altLang="ko-KR" sz="13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65E3918-6034-0319-0159-C1B763C77968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7F98C651-C859-2ECD-596E-1EA715EE524A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1E87D2C-78E0-7C80-D4D2-8D5EA7A63DC3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0E6360-5126-059A-7E3A-5E961B19BB08}"/>
                </a:ext>
              </a:extLst>
            </p:cNvPr>
            <p:cNvSpPr txBox="1"/>
            <p:nvPr/>
          </p:nvSpPr>
          <p:spPr>
            <a:xfrm>
              <a:off x="1130775" y="1257374"/>
              <a:ext cx="273632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가치와 태도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변혁적 역량 강조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AB29B8C-2EC9-BF2C-C95B-33CB0A6BD80F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5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E3AE3D7-B4A3-966B-5667-197BA08273F1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DFAB1B-EB35-FA80-58FA-7AF279A9923A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EF8512-8439-3C40-C8B8-E6868C47FDF3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1820889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61CF8C6-2FB5-4F6F-FDF3-A498EA15E7FC}"/>
              </a:ext>
            </a:extLst>
          </p:cNvPr>
          <p:cNvGrpSpPr/>
          <p:nvPr/>
        </p:nvGrpSpPr>
        <p:grpSpPr>
          <a:xfrm>
            <a:off x="397136" y="1722950"/>
            <a:ext cx="8404872" cy="4514338"/>
            <a:chOff x="397136" y="1722950"/>
            <a:chExt cx="8404872" cy="4514338"/>
          </a:xfrm>
        </p:grpSpPr>
        <p:grpSp>
          <p:nvGrpSpPr>
            <p:cNvPr id="2051" name="그룹 2050">
              <a:extLst>
                <a:ext uri="{FF2B5EF4-FFF2-40B4-BE49-F238E27FC236}">
                  <a16:creationId xmlns:a16="http://schemas.microsoft.com/office/drawing/2014/main" id="{F5FEF976-3825-7720-47D6-F228B7B39815}"/>
                </a:ext>
              </a:extLst>
            </p:cNvPr>
            <p:cNvGrpSpPr/>
            <p:nvPr/>
          </p:nvGrpSpPr>
          <p:grpSpPr>
            <a:xfrm>
              <a:off x="3278872" y="1722950"/>
              <a:ext cx="5523136" cy="4514338"/>
              <a:chOff x="3278872" y="1722950"/>
              <a:chExt cx="5523136" cy="4514338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7B953689-7C03-0FC6-C785-3453197183CE}"/>
                  </a:ext>
                </a:extLst>
              </p:cNvPr>
              <p:cNvGrpSpPr/>
              <p:nvPr/>
            </p:nvGrpSpPr>
            <p:grpSpPr>
              <a:xfrm>
                <a:off x="3278872" y="1855961"/>
                <a:ext cx="5469841" cy="4243339"/>
                <a:chOff x="3278872" y="1855961"/>
                <a:chExt cx="5469841" cy="4243339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BC77C230-53A4-E84F-8830-8CEE3FBFBB29}"/>
                    </a:ext>
                  </a:extLst>
                </p:cNvPr>
                <p:cNvSpPr/>
                <p:nvPr/>
              </p:nvSpPr>
              <p:spPr>
                <a:xfrm>
                  <a:off x="3278872" y="1997627"/>
                  <a:ext cx="5469841" cy="3960007"/>
                </a:xfrm>
                <a:prstGeom prst="roundRect">
                  <a:avLst>
                    <a:gd name="adj" fmla="val 3124"/>
                  </a:avLst>
                </a:prstGeom>
                <a:solidFill>
                  <a:srgbClr val="2F7FCF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5311EEC1-C4EB-0064-2820-F09DF94B5CE9}"/>
                    </a:ext>
                  </a:extLst>
                </p:cNvPr>
                <p:cNvGrpSpPr/>
                <p:nvPr/>
              </p:nvGrpSpPr>
              <p:grpSpPr>
                <a:xfrm>
                  <a:off x="3278872" y="1855961"/>
                  <a:ext cx="482483" cy="4243339"/>
                  <a:chOff x="3278872" y="1855961"/>
                  <a:chExt cx="482483" cy="4243339"/>
                </a:xfrm>
              </p:grpSpPr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76A392DE-E11D-9725-98F4-8CB36EF5FBC7}"/>
                      </a:ext>
                    </a:extLst>
                  </p:cNvPr>
                  <p:cNvSpPr/>
                  <p:nvPr/>
                </p:nvSpPr>
                <p:spPr>
                  <a:xfrm>
                    <a:off x="3278872" y="1855961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434E55C7-CA62-6922-501E-D713567BA8F3}"/>
                      </a:ext>
                    </a:extLst>
                  </p:cNvPr>
                  <p:cNvSpPr/>
                  <p:nvPr/>
                </p:nvSpPr>
                <p:spPr>
                  <a:xfrm flipV="1">
                    <a:off x="3278872" y="5640053"/>
                    <a:ext cx="482483" cy="459247"/>
                  </a:xfrm>
                  <a:custGeom>
                    <a:avLst/>
                    <a:gdLst>
                      <a:gd name="connsiteX0" fmla="*/ 0 w 438621"/>
                      <a:gd name="connsiteY0" fmla="*/ 0 h 417497"/>
                      <a:gd name="connsiteX1" fmla="*/ 209 w 438621"/>
                      <a:gd name="connsiteY1" fmla="*/ 0 h 417497"/>
                      <a:gd name="connsiteX2" fmla="*/ 10643 w 438621"/>
                      <a:gd name="connsiteY2" fmla="*/ 51685 h 417497"/>
                      <a:gd name="connsiteX3" fmla="*/ 135433 w 438621"/>
                      <a:gd name="connsiteY3" fmla="*/ 134401 h 417497"/>
                      <a:gd name="connsiteX4" fmla="*/ 438621 w 438621"/>
                      <a:gd name="connsiteY4" fmla="*/ 134401 h 417497"/>
                      <a:gd name="connsiteX5" fmla="*/ 438621 w 438621"/>
                      <a:gd name="connsiteY5" fmla="*/ 417497 h 417497"/>
                      <a:gd name="connsiteX6" fmla="*/ 0 w 438621"/>
                      <a:gd name="connsiteY6" fmla="*/ 417497 h 41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8621" h="417497">
                        <a:moveTo>
                          <a:pt x="0" y="0"/>
                        </a:moveTo>
                        <a:lnTo>
                          <a:pt x="209" y="0"/>
                        </a:lnTo>
                        <a:lnTo>
                          <a:pt x="10643" y="51685"/>
                        </a:lnTo>
                        <a:cubicBezTo>
                          <a:pt x="31203" y="100294"/>
                          <a:pt x="79335" y="134401"/>
                          <a:pt x="135433" y="134401"/>
                        </a:cubicBezTo>
                        <a:lnTo>
                          <a:pt x="438621" y="134401"/>
                        </a:lnTo>
                        <a:lnTo>
                          <a:pt x="438621" y="417497"/>
                        </a:lnTo>
                        <a:lnTo>
                          <a:pt x="0" y="417497"/>
                        </a:lnTo>
                        <a:close/>
                      </a:path>
                    </a:pathLst>
                  </a:cu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E2649F82-7B05-E889-A1FC-43C155F26549}"/>
                    </a:ext>
                  </a:extLst>
                </p:cNvPr>
                <p:cNvGrpSpPr/>
                <p:nvPr/>
              </p:nvGrpSpPr>
              <p:grpSpPr>
                <a:xfrm>
                  <a:off x="3500157" y="2162453"/>
                  <a:ext cx="5027271" cy="433352"/>
                  <a:chOff x="3500157" y="2089301"/>
                  <a:chExt cx="5027271" cy="433352"/>
                </a:xfrm>
              </p:grpSpPr>
              <p:sp>
                <p:nvSpPr>
                  <p:cNvPr id="56" name="사각형: 둥근 모서리 55">
                    <a:extLst>
                      <a:ext uri="{FF2B5EF4-FFF2-40B4-BE49-F238E27FC236}">
                        <a16:creationId xmlns:a16="http://schemas.microsoft.com/office/drawing/2014/main" id="{925B692A-3A16-F72F-E973-CBBC5D411663}"/>
                      </a:ext>
                    </a:extLst>
                  </p:cNvPr>
                  <p:cNvSpPr/>
                  <p:nvPr/>
                </p:nvSpPr>
                <p:spPr>
                  <a:xfrm>
                    <a:off x="3500157" y="2089301"/>
                    <a:ext cx="5027271" cy="433352"/>
                  </a:xfrm>
                  <a:prstGeom prst="roundRect">
                    <a:avLst>
                      <a:gd name="adj" fmla="val 1673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2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7507ECD5-3791-E697-1271-2993CB5BF9FD}"/>
                      </a:ext>
                    </a:extLst>
                  </p:cNvPr>
                  <p:cNvSpPr txBox="1"/>
                  <p:nvPr/>
                </p:nvSpPr>
                <p:spPr>
                  <a:xfrm>
                    <a:off x="5209085" y="2136700"/>
                    <a:ext cx="1609415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2200" b="1" dirty="0">
                        <a:solidFill>
                          <a:srgbClr val="2F7FCF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관련 성취기준</a:t>
                    </a:r>
                  </a:p>
                </p:txBody>
              </p:sp>
            </p:grpSp>
          </p:grpSp>
          <p:pic>
            <p:nvPicPr>
              <p:cNvPr id="30" name="그림 75">
                <a:extLst>
                  <a:ext uri="{FF2B5EF4-FFF2-40B4-BE49-F238E27FC236}">
                    <a16:creationId xmlns:a16="http://schemas.microsoft.com/office/drawing/2014/main" id="{E3D8FE53-113E-0C5A-A3B3-2CE4655F8F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3278872" y="1722950"/>
                <a:ext cx="231775" cy="451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C4C836-FA8A-E3A5-56BE-1C62B79F5779}"/>
                  </a:ext>
                </a:extLst>
              </p:cNvPr>
              <p:cNvSpPr txBox="1"/>
              <p:nvPr/>
            </p:nvSpPr>
            <p:spPr>
              <a:xfrm flipH="1">
                <a:off x="3520113" y="2727851"/>
                <a:ext cx="4990149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)02~05-01] </a:t>
                </a:r>
                <a:r>
                  <a:rPr lang="ko-KR" altLang="en-US" sz="14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아시아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</a:p>
              <a:p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유럽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아프리카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아메리카의 국가와 주요 도시의 위치를 파악하고 </a:t>
                </a:r>
                <a:endParaRPr lang="en-US" altLang="ko-KR" sz="14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자연환경의 특성을 지도로 표현한다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71F8C9A-85CF-1958-ED15-B75F59F6C6BC}"/>
                  </a:ext>
                </a:extLst>
              </p:cNvPr>
              <p:cNvSpPr txBox="1"/>
              <p:nvPr/>
            </p:nvSpPr>
            <p:spPr>
              <a:xfrm flipH="1">
                <a:off x="3520113" y="3548792"/>
                <a:ext cx="5200142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)06-01] </a:t>
                </a:r>
                <a:r>
                  <a:rPr lang="ko-KR" altLang="en-US" sz="14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오세아니아의 </a:t>
                </a:r>
                <a:endParaRPr lang="en-US" altLang="ko-KR" sz="14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국가와 주요 도시의 위치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자연환경의 특성을 파악하고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자원 수출을 </a:t>
                </a:r>
                <a:endParaRPr lang="en-US" altLang="ko-KR" sz="14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중심으로 세계 다른 지역과의 상호연계성을 탐색한다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9EEAD33-E113-4F42-270F-125CC7E50671}"/>
                  </a:ext>
                </a:extLst>
              </p:cNvPr>
              <p:cNvSpPr txBox="1"/>
              <p:nvPr/>
            </p:nvSpPr>
            <p:spPr>
              <a:xfrm flipH="1">
                <a:off x="3520113" y="4369733"/>
                <a:ext cx="528189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)09~10-01] </a:t>
                </a:r>
                <a:r>
                  <a:rPr lang="ko-KR" altLang="en-US" sz="14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중부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남부 </a:t>
                </a:r>
                <a:endParaRPr lang="en-US" altLang="ko-KR" sz="14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지역의 지리적 특성 및 매력적인 여행 장소들을 탐색한다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75B57AF-7EDA-590D-5486-B68DACEEF170}"/>
                  </a:ext>
                </a:extLst>
              </p:cNvPr>
              <p:cNvSpPr txBox="1"/>
              <p:nvPr/>
            </p:nvSpPr>
            <p:spPr>
              <a:xfrm flipH="1">
                <a:off x="3520113" y="4975229"/>
                <a:ext cx="472405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)11-01] </a:t>
                </a:r>
                <a:r>
                  <a:rPr lang="ko-KR" altLang="en-US" sz="14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북한의 </a:t>
                </a:r>
                <a:endParaRPr lang="en-US" altLang="ko-KR" sz="14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자연환경과 인문환경의 특징을 탐색한다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477CAA9-1543-27ED-C03D-7BA897FAA69A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39" name="그래픽 204">
                <a:extLst>
                  <a:ext uri="{FF2B5EF4-FFF2-40B4-BE49-F238E27FC236}">
                    <a16:creationId xmlns:a16="http://schemas.microsoft.com/office/drawing/2014/main" id="{F0AB78E0-6090-3518-AF1D-924E53C7A655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pic>
            <p:nvPicPr>
              <p:cNvPr id="2049" name="그림 2048">
                <a:extLst>
                  <a:ext uri="{FF2B5EF4-FFF2-40B4-BE49-F238E27FC236}">
                    <a16:creationId xmlns:a16="http://schemas.microsoft.com/office/drawing/2014/main" id="{D39520D0-9508-4A75-B41C-396A9E72B2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0593" b="10593"/>
              <a:stretch/>
            </p:blipFill>
            <p:spPr>
              <a:xfrm>
                <a:off x="512288" y="4548746"/>
                <a:ext cx="2651433" cy="1550554"/>
              </a:xfrm>
              <a:prstGeom prst="roundRect">
                <a:avLst>
                  <a:gd name="adj" fmla="val 8835"/>
                </a:avLst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03A9904-12A4-1EEB-706B-E7857FCE1CC1}"/>
                  </a:ext>
                </a:extLst>
              </p:cNvPr>
              <p:cNvSpPr txBox="1"/>
              <p:nvPr/>
            </p:nvSpPr>
            <p:spPr>
              <a:xfrm flipH="1">
                <a:off x="588313" y="1932571"/>
                <a:ext cx="2202526" cy="190308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spcAft>
                    <a:spcPts val="200"/>
                  </a:spcAft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세계와 우리나라의 다양한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지리정보 및 매체를 학생들이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직접 찾아보고 탐색하며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이를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활용해 자신이 관심 있는 주제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이슈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문제에 대해 정보를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수집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분석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평가하고 결론 및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대안 도출과 의사소통을</a:t>
                </a:r>
                <a:endPara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할 수 있도록 성취기준 개발</a:t>
                </a:r>
              </a:p>
            </p:txBody>
          </p:sp>
        </p:grp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0949087-DA52-E6F8-D397-875930DF5902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4C9903E9-B0AF-AA2C-D9EC-3B31D531181F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13C7ED7-DA4F-899F-50D1-ECE4E537ACE2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7D5EAB8-F905-4790-A087-494048E9E9CA}"/>
                </a:ext>
              </a:extLst>
            </p:cNvPr>
            <p:cNvSpPr txBox="1"/>
            <p:nvPr/>
          </p:nvSpPr>
          <p:spPr>
            <a:xfrm>
              <a:off x="1130775" y="1257374"/>
              <a:ext cx="601927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다양한 지리정보 및 매체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지리정보기술을 활용한 지리적 기능 강조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0BB4C80-DE3F-D987-9603-70F15EAC9CAF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6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4950184-28AC-355D-B07C-BCFBB8A291ED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41D567-717B-311B-733D-8FB555F78B97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93459B-F0EF-3710-33D5-D07B68C3CF93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3707494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A758E2E5-63B6-6396-651B-731E63DFD2FF}"/>
              </a:ext>
            </a:extLst>
          </p:cNvPr>
          <p:cNvGrpSpPr/>
          <p:nvPr/>
        </p:nvGrpSpPr>
        <p:grpSpPr>
          <a:xfrm>
            <a:off x="397136" y="1722950"/>
            <a:ext cx="8351577" cy="4514338"/>
            <a:chOff x="397136" y="1722950"/>
            <a:chExt cx="8351577" cy="4514338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E3008D04-5364-A9D6-05BC-4E83125AD9C0}"/>
                </a:ext>
              </a:extLst>
            </p:cNvPr>
            <p:cNvGrpSpPr/>
            <p:nvPr/>
          </p:nvGrpSpPr>
          <p:grpSpPr>
            <a:xfrm>
              <a:off x="3278872" y="1722950"/>
              <a:ext cx="5469841" cy="4514338"/>
              <a:chOff x="3278872" y="1722950"/>
              <a:chExt cx="5469841" cy="4514338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AC40CD63-2FAB-07DE-5C59-F500D0606199}"/>
                  </a:ext>
                </a:extLst>
              </p:cNvPr>
              <p:cNvGrpSpPr/>
              <p:nvPr/>
            </p:nvGrpSpPr>
            <p:grpSpPr>
              <a:xfrm>
                <a:off x="3278872" y="1722950"/>
                <a:ext cx="5469841" cy="4514338"/>
                <a:chOff x="3278872" y="1722950"/>
                <a:chExt cx="5469841" cy="4514338"/>
              </a:xfrm>
            </p:grpSpPr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5F7F1322-FE3D-D03D-7756-1B1F3776B391}"/>
                    </a:ext>
                  </a:extLst>
                </p:cNvPr>
                <p:cNvGrpSpPr/>
                <p:nvPr/>
              </p:nvGrpSpPr>
              <p:grpSpPr>
                <a:xfrm>
                  <a:off x="3278872" y="1855961"/>
                  <a:ext cx="5469841" cy="4243339"/>
                  <a:chOff x="3278872" y="1855961"/>
                  <a:chExt cx="5469841" cy="4243339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B66405C2-A3D6-9869-8D34-7ABB30363117}"/>
                      </a:ext>
                    </a:extLst>
                  </p:cNvPr>
                  <p:cNvSpPr/>
                  <p:nvPr/>
                </p:nvSpPr>
                <p:spPr>
                  <a:xfrm>
                    <a:off x="3278872" y="1997627"/>
                    <a:ext cx="5469841" cy="3960007"/>
                  </a:xfrm>
                  <a:prstGeom prst="roundRect">
                    <a:avLst>
                      <a:gd name="adj" fmla="val 3124"/>
                    </a:avLst>
                  </a:prstGeom>
                  <a:solidFill>
                    <a:srgbClr val="2F7FCF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55" name="그룹 54">
                    <a:extLst>
                      <a:ext uri="{FF2B5EF4-FFF2-40B4-BE49-F238E27FC236}">
                        <a16:creationId xmlns:a16="http://schemas.microsoft.com/office/drawing/2014/main" id="{8CBD9AC9-AA88-E101-F89C-8F1D33F70360}"/>
                      </a:ext>
                    </a:extLst>
                  </p:cNvPr>
                  <p:cNvGrpSpPr/>
                  <p:nvPr/>
                </p:nvGrpSpPr>
                <p:grpSpPr>
                  <a:xfrm>
                    <a:off x="3278872" y="1855961"/>
                    <a:ext cx="482483" cy="4243339"/>
                    <a:chOff x="3278872" y="1855961"/>
                    <a:chExt cx="482483" cy="4243339"/>
                  </a:xfrm>
                </p:grpSpPr>
                <p:sp>
                  <p:nvSpPr>
                    <p:cNvPr id="59" name="자유형: 도형 58">
                      <a:extLst>
                        <a:ext uri="{FF2B5EF4-FFF2-40B4-BE49-F238E27FC236}">
                          <a16:creationId xmlns:a16="http://schemas.microsoft.com/office/drawing/2014/main" id="{633FD516-F368-1C7F-F715-48105242B7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78872" y="1855961"/>
                      <a:ext cx="482483" cy="459247"/>
                    </a:xfrm>
                    <a:custGeom>
                      <a:avLst/>
                      <a:gdLst>
                        <a:gd name="connsiteX0" fmla="*/ 0 w 438621"/>
                        <a:gd name="connsiteY0" fmla="*/ 0 h 417497"/>
                        <a:gd name="connsiteX1" fmla="*/ 209 w 438621"/>
                        <a:gd name="connsiteY1" fmla="*/ 0 h 417497"/>
                        <a:gd name="connsiteX2" fmla="*/ 10643 w 438621"/>
                        <a:gd name="connsiteY2" fmla="*/ 51685 h 417497"/>
                        <a:gd name="connsiteX3" fmla="*/ 135433 w 438621"/>
                        <a:gd name="connsiteY3" fmla="*/ 134401 h 417497"/>
                        <a:gd name="connsiteX4" fmla="*/ 438621 w 438621"/>
                        <a:gd name="connsiteY4" fmla="*/ 134401 h 417497"/>
                        <a:gd name="connsiteX5" fmla="*/ 438621 w 438621"/>
                        <a:gd name="connsiteY5" fmla="*/ 417497 h 417497"/>
                        <a:gd name="connsiteX6" fmla="*/ 0 w 438621"/>
                        <a:gd name="connsiteY6" fmla="*/ 417497 h 4174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38621" h="417497">
                          <a:moveTo>
                            <a:pt x="0" y="0"/>
                          </a:moveTo>
                          <a:lnTo>
                            <a:pt x="209" y="0"/>
                          </a:lnTo>
                          <a:lnTo>
                            <a:pt x="10643" y="51685"/>
                          </a:lnTo>
                          <a:cubicBezTo>
                            <a:pt x="31203" y="100294"/>
                            <a:pt x="79335" y="134401"/>
                            <a:pt x="135433" y="134401"/>
                          </a:cubicBezTo>
                          <a:lnTo>
                            <a:pt x="438621" y="134401"/>
                          </a:lnTo>
                          <a:lnTo>
                            <a:pt x="438621" y="417497"/>
                          </a:lnTo>
                          <a:lnTo>
                            <a:pt x="0" y="417497"/>
                          </a:lnTo>
                          <a:close/>
                        </a:path>
                      </a:pathLst>
                    </a:custGeom>
                    <a:solidFill>
                      <a:srgbClr val="2F7FCF"/>
                    </a:solidFill>
                    <a:ln w="222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" name="자유형: 도형 59">
                      <a:extLst>
                        <a:ext uri="{FF2B5EF4-FFF2-40B4-BE49-F238E27FC236}">
                          <a16:creationId xmlns:a16="http://schemas.microsoft.com/office/drawing/2014/main" id="{AD82AA27-06B8-6B76-F46B-0B19A4663ED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278872" y="5640053"/>
                      <a:ext cx="482483" cy="459247"/>
                    </a:xfrm>
                    <a:custGeom>
                      <a:avLst/>
                      <a:gdLst>
                        <a:gd name="connsiteX0" fmla="*/ 0 w 438621"/>
                        <a:gd name="connsiteY0" fmla="*/ 0 h 417497"/>
                        <a:gd name="connsiteX1" fmla="*/ 209 w 438621"/>
                        <a:gd name="connsiteY1" fmla="*/ 0 h 417497"/>
                        <a:gd name="connsiteX2" fmla="*/ 10643 w 438621"/>
                        <a:gd name="connsiteY2" fmla="*/ 51685 h 417497"/>
                        <a:gd name="connsiteX3" fmla="*/ 135433 w 438621"/>
                        <a:gd name="connsiteY3" fmla="*/ 134401 h 417497"/>
                        <a:gd name="connsiteX4" fmla="*/ 438621 w 438621"/>
                        <a:gd name="connsiteY4" fmla="*/ 134401 h 417497"/>
                        <a:gd name="connsiteX5" fmla="*/ 438621 w 438621"/>
                        <a:gd name="connsiteY5" fmla="*/ 417497 h 417497"/>
                        <a:gd name="connsiteX6" fmla="*/ 0 w 438621"/>
                        <a:gd name="connsiteY6" fmla="*/ 417497 h 4174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38621" h="417497">
                          <a:moveTo>
                            <a:pt x="0" y="0"/>
                          </a:moveTo>
                          <a:lnTo>
                            <a:pt x="209" y="0"/>
                          </a:lnTo>
                          <a:lnTo>
                            <a:pt x="10643" y="51685"/>
                          </a:lnTo>
                          <a:cubicBezTo>
                            <a:pt x="31203" y="100294"/>
                            <a:pt x="79335" y="134401"/>
                            <a:pt x="135433" y="134401"/>
                          </a:cubicBezTo>
                          <a:lnTo>
                            <a:pt x="438621" y="134401"/>
                          </a:lnTo>
                          <a:lnTo>
                            <a:pt x="438621" y="417497"/>
                          </a:lnTo>
                          <a:lnTo>
                            <a:pt x="0" y="417497"/>
                          </a:lnTo>
                          <a:close/>
                        </a:path>
                      </a:pathLst>
                    </a:custGeom>
                    <a:solidFill>
                      <a:srgbClr val="2F7FCF"/>
                    </a:solidFill>
                    <a:ln w="22225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grpSp>
                <p:nvGrpSpPr>
                  <p:cNvPr id="56" name="그룹 55">
                    <a:extLst>
                      <a:ext uri="{FF2B5EF4-FFF2-40B4-BE49-F238E27FC236}">
                        <a16:creationId xmlns:a16="http://schemas.microsoft.com/office/drawing/2014/main" id="{73383A6A-AB3E-70FF-4295-26A928A12797}"/>
                      </a:ext>
                    </a:extLst>
                  </p:cNvPr>
                  <p:cNvGrpSpPr/>
                  <p:nvPr/>
                </p:nvGrpSpPr>
                <p:grpSpPr>
                  <a:xfrm>
                    <a:off x="3500157" y="2162453"/>
                    <a:ext cx="5027271" cy="433352"/>
                    <a:chOff x="3500157" y="2089301"/>
                    <a:chExt cx="5027271" cy="433352"/>
                  </a:xfrm>
                </p:grpSpPr>
                <p:sp>
                  <p:nvSpPr>
                    <p:cNvPr id="57" name="사각형: 둥근 모서리 56">
                      <a:extLst>
                        <a:ext uri="{FF2B5EF4-FFF2-40B4-BE49-F238E27FC236}">
                          <a16:creationId xmlns:a16="http://schemas.microsoft.com/office/drawing/2014/main" id="{E43C1FFA-2FB4-8E1E-4030-D3B4F6E26E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00157" y="2089301"/>
                      <a:ext cx="5027271" cy="433352"/>
                    </a:xfrm>
                    <a:prstGeom prst="roundRect">
                      <a:avLst>
                        <a:gd name="adj" fmla="val 16735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21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227B24D1-AE74-D56D-6BFA-52C8FAC64E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27519" y="2136700"/>
                      <a:ext cx="1572546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25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algn="ctr"/>
                      <a:r>
                        <a:rPr lang="ko-KR" altLang="en-US" sz="2200" b="1" dirty="0">
                          <a:solidFill>
                            <a:srgbClr val="2F7FC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관련 성취기준</a:t>
                      </a:r>
                    </a:p>
                  </p:txBody>
                </p:sp>
              </p:grpSp>
            </p:grpSp>
            <p:pic>
              <p:nvPicPr>
                <p:cNvPr id="49" name="그림 75">
                  <a:extLst>
                    <a:ext uri="{FF2B5EF4-FFF2-40B4-BE49-F238E27FC236}">
                      <a16:creationId xmlns:a16="http://schemas.microsoft.com/office/drawing/2014/main" id="{AB9E66EC-FF96-A98E-BC22-A09DA7E981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124"/>
                <a:stretch>
                  <a:fillRect/>
                </a:stretch>
              </p:blipFill>
              <p:spPr bwMode="auto">
                <a:xfrm flipH="1">
                  <a:off x="3278872" y="1722950"/>
                  <a:ext cx="231775" cy="4514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626ECB8-83BF-E74E-2CA0-86D3F2C81FA0}"/>
                  </a:ext>
                </a:extLst>
              </p:cNvPr>
              <p:cNvSpPr txBox="1"/>
              <p:nvPr/>
            </p:nvSpPr>
            <p:spPr>
              <a:xfrm flipH="1">
                <a:off x="3520113" y="2727851"/>
                <a:ext cx="4858702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)02~05-01]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아시아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유럽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아프리카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/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아메리카의 국가와 주요 도시의 위치를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파악하고 자연환경의 특성을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지도로 표현한다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7595F1B-719C-D1A3-0727-8E15CB1F40F6}"/>
                  </a:ext>
                </a:extLst>
              </p:cNvPr>
              <p:cNvSpPr txBox="1"/>
              <p:nvPr/>
            </p:nvSpPr>
            <p:spPr>
              <a:xfrm flipH="1">
                <a:off x="3520113" y="3573153"/>
                <a:ext cx="488915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)07-03]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지리 정보와 매체를 활용하여 우리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지역의 문제를 선정하고 </a:t>
                </a:r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지리적으로 시각화한다</a:t>
                </a:r>
                <a:r>
                  <a:rPr lang="en-US" altLang="ko-KR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97B4A67-19CF-D943-EFCF-52D2F7660EF1}"/>
                  </a:ext>
                </a:extLst>
              </p:cNvPr>
              <p:cNvSpPr txBox="1"/>
              <p:nvPr/>
            </p:nvSpPr>
            <p:spPr>
              <a:xfrm flipH="1">
                <a:off x="3520113" y="4210565"/>
                <a:ext cx="5059077" cy="69249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)09-04]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수도권과 비수도권 간의 지역 불균형 실태를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b="1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지도로 표현하고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 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 불균형을 완화하기 위한 방안들을 </a:t>
                </a:r>
                <a:endPara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제안한다</a:t>
                </a:r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17E976B7-7D29-779C-F21B-5C26F589CA90}"/>
                </a:ext>
              </a:extLst>
            </p:cNvPr>
            <p:cNvGrpSpPr/>
            <p:nvPr/>
          </p:nvGrpSpPr>
          <p:grpSpPr>
            <a:xfrm>
              <a:off x="397136" y="1728522"/>
              <a:ext cx="2881737" cy="4508766"/>
              <a:chOff x="397136" y="1728522"/>
              <a:chExt cx="2881737" cy="4508766"/>
            </a:xfrm>
          </p:grpSpPr>
          <p:sp>
            <p:nvSpPr>
              <p:cNvPr id="34" name="그래픽 204">
                <a:extLst>
                  <a:ext uri="{FF2B5EF4-FFF2-40B4-BE49-F238E27FC236}">
                    <a16:creationId xmlns:a16="http://schemas.microsoft.com/office/drawing/2014/main" id="{488AD2CD-94DB-13E0-0592-C2EF3DA0561C}"/>
                  </a:ext>
                </a:extLst>
              </p:cNvPr>
              <p:cNvSpPr/>
              <p:nvPr/>
            </p:nvSpPr>
            <p:spPr>
              <a:xfrm>
                <a:off x="397136" y="1728522"/>
                <a:ext cx="2881737" cy="4508766"/>
              </a:xfrm>
              <a:prstGeom prst="roundRect">
                <a:avLst>
                  <a:gd name="adj" fmla="val 374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pic>
            <p:nvPicPr>
              <p:cNvPr id="5" name="그림 4" descr="스크린샷이(가) 표시된 사진&#10;&#10;자동 생성된 설명">
                <a:extLst>
                  <a:ext uri="{FF2B5EF4-FFF2-40B4-BE49-F238E27FC236}">
                    <a16:creationId xmlns:a16="http://schemas.microsoft.com/office/drawing/2014/main" id="{348C7BE1-1472-2910-0061-2D9E351874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0627" y="3781888"/>
                <a:ext cx="2174755" cy="2314111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05316C3-89CC-9687-1C33-2F5E380227D7}"/>
                  </a:ext>
                </a:extLst>
              </p:cNvPr>
              <p:cNvSpPr txBox="1"/>
              <p:nvPr/>
            </p:nvSpPr>
            <p:spPr>
              <a:xfrm flipH="1">
                <a:off x="588313" y="1932571"/>
                <a:ext cx="2378856" cy="11798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>
                  <a:spcAft>
                    <a:spcPts val="200"/>
                  </a:spcAft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단순히 지도를 읽는 능력을 넘어</a:t>
                </a:r>
                <a:r>
                  <a:rPr lang="en-US" altLang="ko-KR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지리정보를 학생이 스스로 수집</a:t>
                </a:r>
                <a:r>
                  <a:rPr lang="en-US" altLang="ko-KR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분석하고 다양한 형태의 지도로</a:t>
                </a:r>
                <a:endParaRPr lang="en-US" altLang="ko-KR" sz="14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효과적으로 표현하고 지리적으로</a:t>
                </a:r>
                <a:endParaRPr lang="en-US" altLang="ko-KR" sz="14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시각화하는 능력의 함양</a:t>
                </a:r>
              </a:p>
            </p:txBody>
          </p: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0FFBDB26-1E64-DA8D-5411-722F1C8267DA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69243526-8773-F2FC-50E4-E25DFE7E12A7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58A3662-A1EB-4771-4D66-B7E8EFAE2E1C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03932D0-6EB8-6A3D-8A5B-815C4C36D4DC}"/>
                </a:ext>
              </a:extLst>
            </p:cNvPr>
            <p:cNvSpPr txBox="1"/>
            <p:nvPr/>
          </p:nvSpPr>
          <p:spPr>
            <a:xfrm>
              <a:off x="1130775" y="1257374"/>
              <a:ext cx="601927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다양한 지리정보 및 매체</a:t>
              </a:r>
              <a:r>
                <a:rPr lang="en-US" altLang="ko-KR" sz="1800" dirty="0">
                  <a:solidFill>
                    <a:srgbClr val="3F505F"/>
                  </a:solidFill>
                </a:rPr>
                <a:t>, </a:t>
              </a:r>
              <a:r>
                <a:rPr lang="ko-KR" altLang="en-US" sz="1800" dirty="0">
                  <a:solidFill>
                    <a:srgbClr val="3F505F"/>
                  </a:solidFill>
                </a:rPr>
                <a:t>지리정보기술을 활용한 지리적 기능 강조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65A2D86-8E01-BF1D-05CA-DA111F0B3AB7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6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9AFA53F-E2D7-1C56-E0FD-9097BCDFC273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Ⅶ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6BC318-AD34-48D1-3577-218EEF77ACFC}"/>
              </a:ext>
            </a:extLst>
          </p:cNvPr>
          <p:cNvSpPr txBox="1"/>
          <p:nvPr/>
        </p:nvSpPr>
        <p:spPr>
          <a:xfrm>
            <a:off x="994785" y="500003"/>
            <a:ext cx="6788718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 「사회」 지리 영역 교육과정 개발의 주요 특징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4A596C-D731-6B7A-A921-1F58E75AD968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251459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E49320-60D5-8F87-F7CB-68B2220A11AA}"/>
              </a:ext>
            </a:extLst>
          </p:cNvPr>
          <p:cNvGrpSpPr/>
          <p:nvPr/>
        </p:nvGrpSpPr>
        <p:grpSpPr>
          <a:xfrm>
            <a:off x="4458253" y="1474065"/>
            <a:ext cx="3922549" cy="1516783"/>
            <a:chOff x="4458253" y="1474065"/>
            <a:chExt cx="3922549" cy="151678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75DED7-49CA-9861-E53D-46AB5E24D761}"/>
                </a:ext>
              </a:extLst>
            </p:cNvPr>
            <p:cNvSpPr txBox="1"/>
            <p:nvPr/>
          </p:nvSpPr>
          <p:spPr>
            <a:xfrm>
              <a:off x="4458253" y="2375295"/>
              <a:ext cx="3922549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en-US"/>
              </a:defPPr>
              <a:lvl1pPr>
                <a:defRPr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r"/>
              <a:r>
                <a:rPr lang="ko-KR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이렇게 달라집니다</a:t>
              </a:r>
              <a:r>
                <a:rPr lang="en-US" altLang="ko-KR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5E39585-297D-6813-EA3E-9F6E610BF282}"/>
                </a:ext>
              </a:extLst>
            </p:cNvPr>
            <p:cNvGrpSpPr/>
            <p:nvPr/>
          </p:nvGrpSpPr>
          <p:grpSpPr>
            <a:xfrm>
              <a:off x="4970834" y="1474065"/>
              <a:ext cx="3394095" cy="768210"/>
              <a:chOff x="4970834" y="1474065"/>
              <a:chExt cx="3394095" cy="76821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58E68FF7-B8C6-3BFA-00E9-9D5F236FDCFB}"/>
                  </a:ext>
                </a:extLst>
              </p:cNvPr>
              <p:cNvSpPr/>
              <p:nvPr/>
            </p:nvSpPr>
            <p:spPr>
              <a:xfrm>
                <a:off x="4970834" y="1474065"/>
                <a:ext cx="3394095" cy="768210"/>
              </a:xfrm>
              <a:prstGeom prst="roundRect">
                <a:avLst>
                  <a:gd name="adj" fmla="val 50000"/>
                </a:avLst>
              </a:prstGeom>
              <a:solidFill>
                <a:srgbClr val="2467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r"/>
                <a:endParaRPr lang="ko-KR" altLang="en-US" sz="32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0831E472-CC01-3748-3C78-3D4A3019DD78}"/>
                  </a:ext>
                </a:extLst>
              </p:cNvPr>
              <p:cNvSpPr/>
              <p:nvPr/>
            </p:nvSpPr>
            <p:spPr>
              <a:xfrm>
                <a:off x="5038928" y="1534888"/>
                <a:ext cx="3236913" cy="64656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alpha val="20000"/>
                    </a:schemeClr>
                  </a:gs>
                  <a:gs pos="21000">
                    <a:srgbClr val="16634F">
                      <a:alpha val="0"/>
                    </a:srgbClr>
                  </a:gs>
                </a:gsLst>
                <a:lin ang="16200000" scaled="0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603E589-B50D-7C58-BE25-E62CC613D77F}"/>
                  </a:ext>
                </a:extLst>
              </p:cNvPr>
              <p:cNvSpPr txBox="1"/>
              <p:nvPr/>
            </p:nvSpPr>
            <p:spPr>
              <a:xfrm>
                <a:off x="5229108" y="1589305"/>
                <a:ext cx="285655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r"/>
                <a:r>
                  <a:rPr lang="ko-KR" altLang="en-US" sz="4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일반사회 영역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2478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5F11CEF-DAA6-9259-AC50-FF7C9FC58806}"/>
              </a:ext>
            </a:extLst>
          </p:cNvPr>
          <p:cNvGrpSpPr/>
          <p:nvPr/>
        </p:nvGrpSpPr>
        <p:grpSpPr>
          <a:xfrm>
            <a:off x="1168594" y="3501444"/>
            <a:ext cx="6806812" cy="2741377"/>
            <a:chOff x="1168594" y="3097706"/>
            <a:chExt cx="6806812" cy="274137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788947B2-D6F0-9A9F-524C-74CC761DFCCE}"/>
                </a:ext>
              </a:extLst>
            </p:cNvPr>
            <p:cNvGrpSpPr/>
            <p:nvPr/>
          </p:nvGrpSpPr>
          <p:grpSpPr>
            <a:xfrm>
              <a:off x="6033982" y="3097706"/>
              <a:ext cx="1941424" cy="1941424"/>
              <a:chOff x="1195104" y="3097706"/>
              <a:chExt cx="1941424" cy="1941424"/>
            </a:xfrm>
          </p:grpSpPr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C44D5B2E-010D-D49B-3370-6C0F125AA472}"/>
                  </a:ext>
                </a:extLst>
              </p:cNvPr>
              <p:cNvSpPr/>
              <p:nvPr/>
            </p:nvSpPr>
            <p:spPr>
              <a:xfrm>
                <a:off x="1195104" y="3097706"/>
                <a:ext cx="1941424" cy="1941424"/>
              </a:xfrm>
              <a:prstGeom prst="ellipse">
                <a:avLst/>
              </a:prstGeom>
              <a:solidFill>
                <a:srgbClr val="4BB4B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58C8DF78-92DE-B5E8-6A59-17F84A562541}"/>
                  </a:ext>
                </a:extLst>
              </p:cNvPr>
              <p:cNvGrpSpPr/>
              <p:nvPr/>
            </p:nvGrpSpPr>
            <p:grpSpPr>
              <a:xfrm>
                <a:off x="1463701" y="3753707"/>
                <a:ext cx="1404231" cy="639370"/>
                <a:chOff x="6274949" y="3938363"/>
                <a:chExt cx="1404231" cy="63937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C99C031-104E-8113-8758-5D80E068BAAB}"/>
                    </a:ext>
                  </a:extLst>
                </p:cNvPr>
                <p:cNvSpPr txBox="1"/>
                <p:nvPr/>
              </p:nvSpPr>
              <p:spPr>
                <a:xfrm>
                  <a:off x="6316627" y="3938363"/>
                  <a:ext cx="1320874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22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반성적 탐구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D9D4616-C935-153F-DECE-AA020F7ACDCF}"/>
                    </a:ext>
                  </a:extLst>
                </p:cNvPr>
                <p:cNvSpPr txBox="1"/>
                <p:nvPr/>
              </p:nvSpPr>
              <p:spPr>
                <a:xfrm>
                  <a:off x="6274949" y="4331512"/>
                  <a:ext cx="140423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쟁점 및 사회문제</a:t>
                  </a:r>
                </a:p>
              </p:txBody>
            </p:sp>
          </p:grp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6AE774E2-4DC7-F28E-8EB0-4E1E113854FC}"/>
                </a:ext>
              </a:extLst>
            </p:cNvPr>
            <p:cNvGrpSpPr/>
            <p:nvPr/>
          </p:nvGrpSpPr>
          <p:grpSpPr>
            <a:xfrm>
              <a:off x="1168594" y="3097706"/>
              <a:ext cx="1941424" cy="1941424"/>
              <a:chOff x="1195104" y="3097706"/>
              <a:chExt cx="1941424" cy="1941424"/>
            </a:xfrm>
          </p:grpSpPr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20377A5C-C552-365B-B788-66263F45BFD0}"/>
                  </a:ext>
                </a:extLst>
              </p:cNvPr>
              <p:cNvSpPr/>
              <p:nvPr/>
            </p:nvSpPr>
            <p:spPr>
              <a:xfrm>
                <a:off x="1195104" y="3097706"/>
                <a:ext cx="1941424" cy="1941424"/>
              </a:xfrm>
              <a:prstGeom prst="ellipse">
                <a:avLst/>
              </a:prstGeom>
              <a:solidFill>
                <a:srgbClr val="2F7FCF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4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D809A268-ED93-9822-FA69-11F72825273C}"/>
                  </a:ext>
                </a:extLst>
              </p:cNvPr>
              <p:cNvGrpSpPr/>
              <p:nvPr/>
            </p:nvGrpSpPr>
            <p:grpSpPr>
              <a:xfrm>
                <a:off x="1379544" y="3753707"/>
                <a:ext cx="1572546" cy="639370"/>
                <a:chOff x="6190792" y="3938363"/>
                <a:chExt cx="1572546" cy="63937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585B913B-BEE9-9CF1-1174-D9327ED014DE}"/>
                    </a:ext>
                  </a:extLst>
                </p:cNvPr>
                <p:cNvSpPr txBox="1"/>
                <p:nvPr/>
              </p:nvSpPr>
              <p:spPr>
                <a:xfrm>
                  <a:off x="6190792" y="3938363"/>
                  <a:ext cx="1572546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22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사회과학 탐구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06896CE-B7D8-FE05-260E-E2F66933AE4B}"/>
                    </a:ext>
                  </a:extLst>
                </p:cNvPr>
                <p:cNvSpPr txBox="1"/>
                <p:nvPr/>
              </p:nvSpPr>
              <p:spPr>
                <a:xfrm>
                  <a:off x="6204417" y="4331512"/>
                  <a:ext cx="154529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6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사실</a:t>
                  </a:r>
                  <a:r>
                    <a:rPr lang="en-US" altLang="ko-KR" sz="16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6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개념</a:t>
                  </a:r>
                  <a:r>
                    <a:rPr lang="en-US" altLang="ko-KR" sz="16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6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일반화</a:t>
                  </a:r>
                </a:p>
              </p:txBody>
            </p:sp>
          </p:grp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2567BDF0-E728-0437-9C56-B42DE65C4091}"/>
                </a:ext>
              </a:extLst>
            </p:cNvPr>
            <p:cNvGrpSpPr/>
            <p:nvPr/>
          </p:nvGrpSpPr>
          <p:grpSpPr>
            <a:xfrm>
              <a:off x="2044924" y="4904731"/>
              <a:ext cx="5054153" cy="934352"/>
              <a:chOff x="2044924" y="5208288"/>
              <a:chExt cx="5054153" cy="934352"/>
            </a:xfrm>
          </p:grpSpPr>
          <p:sp>
            <p:nvSpPr>
              <p:cNvPr id="6" name="타원 5">
                <a:extLst>
                  <a:ext uri="{FF2B5EF4-FFF2-40B4-BE49-F238E27FC236}">
                    <a16:creationId xmlns:a16="http://schemas.microsoft.com/office/drawing/2014/main" id="{B74EF07D-CD97-001C-4712-86EB33D06AEF}"/>
                  </a:ext>
                </a:extLst>
              </p:cNvPr>
              <p:cNvSpPr/>
              <p:nvPr/>
            </p:nvSpPr>
            <p:spPr>
              <a:xfrm>
                <a:off x="6855049" y="5208288"/>
                <a:ext cx="244028" cy="244028"/>
              </a:xfrm>
              <a:prstGeom prst="ellipse">
                <a:avLst/>
              </a:prstGeom>
              <a:solidFill>
                <a:schemeClr val="bg1"/>
              </a:solidFill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" name="타원 7">
                <a:extLst>
                  <a:ext uri="{FF2B5EF4-FFF2-40B4-BE49-F238E27FC236}">
                    <a16:creationId xmlns:a16="http://schemas.microsoft.com/office/drawing/2014/main" id="{A14C7A43-3035-2754-6FF7-4313EE08D6EB}"/>
                  </a:ext>
                </a:extLst>
              </p:cNvPr>
              <p:cNvSpPr/>
              <p:nvPr/>
            </p:nvSpPr>
            <p:spPr>
              <a:xfrm>
                <a:off x="2044924" y="5208288"/>
                <a:ext cx="244028" cy="244028"/>
              </a:xfrm>
              <a:prstGeom prst="ellipse">
                <a:avLst/>
              </a:prstGeom>
              <a:solidFill>
                <a:schemeClr val="bg1"/>
              </a:solidFill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BEF3CE54-5827-F1D9-4601-AC0016373B18}"/>
                  </a:ext>
                </a:extLst>
              </p:cNvPr>
              <p:cNvSpPr/>
              <p:nvPr/>
            </p:nvSpPr>
            <p:spPr>
              <a:xfrm rot="10800000" flipH="1">
                <a:off x="2169175" y="5342687"/>
                <a:ext cx="4805646" cy="564763"/>
              </a:xfrm>
              <a:custGeom>
                <a:avLst/>
                <a:gdLst>
                  <a:gd name="connsiteX0" fmla="*/ 4805646 w 4805646"/>
                  <a:gd name="connsiteY0" fmla="*/ 564763 h 564763"/>
                  <a:gd name="connsiteX1" fmla="*/ 0 w 4805646"/>
                  <a:gd name="connsiteY1" fmla="*/ 564763 h 564763"/>
                  <a:gd name="connsiteX2" fmla="*/ 39689 w 4805646"/>
                  <a:gd name="connsiteY2" fmla="*/ 436905 h 564763"/>
                  <a:gd name="connsiteX3" fmla="*/ 698824 w 4805646"/>
                  <a:gd name="connsiteY3" fmla="*/ 0 h 564763"/>
                  <a:gd name="connsiteX4" fmla="*/ 4106821 w 4805646"/>
                  <a:gd name="connsiteY4" fmla="*/ 0 h 564763"/>
                  <a:gd name="connsiteX5" fmla="*/ 4765956 w 4805646"/>
                  <a:gd name="connsiteY5" fmla="*/ 436905 h 564763"/>
                  <a:gd name="connsiteX0" fmla="*/ 4805646 w 4805646"/>
                  <a:gd name="connsiteY0" fmla="*/ 564763 h 573450"/>
                  <a:gd name="connsiteX1" fmla="*/ 3234671 w 4805646"/>
                  <a:gd name="connsiteY1" fmla="*/ 573450 h 573450"/>
                  <a:gd name="connsiteX2" fmla="*/ 0 w 4805646"/>
                  <a:gd name="connsiteY2" fmla="*/ 564763 h 573450"/>
                  <a:gd name="connsiteX3" fmla="*/ 39689 w 4805646"/>
                  <a:gd name="connsiteY3" fmla="*/ 436905 h 573450"/>
                  <a:gd name="connsiteX4" fmla="*/ 698824 w 4805646"/>
                  <a:gd name="connsiteY4" fmla="*/ 0 h 573450"/>
                  <a:gd name="connsiteX5" fmla="*/ 4106821 w 4805646"/>
                  <a:gd name="connsiteY5" fmla="*/ 0 h 573450"/>
                  <a:gd name="connsiteX6" fmla="*/ 4765956 w 4805646"/>
                  <a:gd name="connsiteY6" fmla="*/ 436905 h 573450"/>
                  <a:gd name="connsiteX7" fmla="*/ 4805646 w 4805646"/>
                  <a:gd name="connsiteY7" fmla="*/ 564763 h 573450"/>
                  <a:gd name="connsiteX0" fmla="*/ 3234671 w 4805646"/>
                  <a:gd name="connsiteY0" fmla="*/ 573450 h 664890"/>
                  <a:gd name="connsiteX1" fmla="*/ 0 w 4805646"/>
                  <a:gd name="connsiteY1" fmla="*/ 564763 h 664890"/>
                  <a:gd name="connsiteX2" fmla="*/ 39689 w 4805646"/>
                  <a:gd name="connsiteY2" fmla="*/ 436905 h 664890"/>
                  <a:gd name="connsiteX3" fmla="*/ 698824 w 4805646"/>
                  <a:gd name="connsiteY3" fmla="*/ 0 h 664890"/>
                  <a:gd name="connsiteX4" fmla="*/ 4106821 w 4805646"/>
                  <a:gd name="connsiteY4" fmla="*/ 0 h 664890"/>
                  <a:gd name="connsiteX5" fmla="*/ 4765956 w 4805646"/>
                  <a:gd name="connsiteY5" fmla="*/ 436905 h 664890"/>
                  <a:gd name="connsiteX6" fmla="*/ 4805646 w 4805646"/>
                  <a:gd name="connsiteY6" fmla="*/ 564763 h 664890"/>
                  <a:gd name="connsiteX7" fmla="*/ 3326111 w 4805646"/>
                  <a:gd name="connsiteY7" fmla="*/ 664890 h 664890"/>
                  <a:gd name="connsiteX0" fmla="*/ 3234671 w 4805646"/>
                  <a:gd name="connsiteY0" fmla="*/ 592500 h 664890"/>
                  <a:gd name="connsiteX1" fmla="*/ 0 w 4805646"/>
                  <a:gd name="connsiteY1" fmla="*/ 564763 h 664890"/>
                  <a:gd name="connsiteX2" fmla="*/ 39689 w 4805646"/>
                  <a:gd name="connsiteY2" fmla="*/ 436905 h 664890"/>
                  <a:gd name="connsiteX3" fmla="*/ 698824 w 4805646"/>
                  <a:gd name="connsiteY3" fmla="*/ 0 h 664890"/>
                  <a:gd name="connsiteX4" fmla="*/ 4106821 w 4805646"/>
                  <a:gd name="connsiteY4" fmla="*/ 0 h 664890"/>
                  <a:gd name="connsiteX5" fmla="*/ 4765956 w 4805646"/>
                  <a:gd name="connsiteY5" fmla="*/ 436905 h 664890"/>
                  <a:gd name="connsiteX6" fmla="*/ 4805646 w 4805646"/>
                  <a:gd name="connsiteY6" fmla="*/ 564763 h 664890"/>
                  <a:gd name="connsiteX7" fmla="*/ 3326111 w 4805646"/>
                  <a:gd name="connsiteY7" fmla="*/ 664890 h 664890"/>
                  <a:gd name="connsiteX0" fmla="*/ 0 w 4805646"/>
                  <a:gd name="connsiteY0" fmla="*/ 564763 h 664890"/>
                  <a:gd name="connsiteX1" fmla="*/ 39689 w 4805646"/>
                  <a:gd name="connsiteY1" fmla="*/ 436905 h 664890"/>
                  <a:gd name="connsiteX2" fmla="*/ 698824 w 4805646"/>
                  <a:gd name="connsiteY2" fmla="*/ 0 h 664890"/>
                  <a:gd name="connsiteX3" fmla="*/ 4106821 w 4805646"/>
                  <a:gd name="connsiteY3" fmla="*/ 0 h 664890"/>
                  <a:gd name="connsiteX4" fmla="*/ 4765956 w 4805646"/>
                  <a:gd name="connsiteY4" fmla="*/ 436905 h 664890"/>
                  <a:gd name="connsiteX5" fmla="*/ 4805646 w 4805646"/>
                  <a:gd name="connsiteY5" fmla="*/ 564763 h 664890"/>
                  <a:gd name="connsiteX6" fmla="*/ 3326111 w 4805646"/>
                  <a:gd name="connsiteY6" fmla="*/ 664890 h 664890"/>
                  <a:gd name="connsiteX0" fmla="*/ 0 w 4805646"/>
                  <a:gd name="connsiteY0" fmla="*/ 564763 h 564763"/>
                  <a:gd name="connsiteX1" fmla="*/ 39689 w 4805646"/>
                  <a:gd name="connsiteY1" fmla="*/ 436905 h 564763"/>
                  <a:gd name="connsiteX2" fmla="*/ 698824 w 4805646"/>
                  <a:gd name="connsiteY2" fmla="*/ 0 h 564763"/>
                  <a:gd name="connsiteX3" fmla="*/ 4106821 w 4805646"/>
                  <a:gd name="connsiteY3" fmla="*/ 0 h 564763"/>
                  <a:gd name="connsiteX4" fmla="*/ 4765956 w 4805646"/>
                  <a:gd name="connsiteY4" fmla="*/ 436905 h 564763"/>
                  <a:gd name="connsiteX5" fmla="*/ 4805646 w 4805646"/>
                  <a:gd name="connsiteY5" fmla="*/ 564763 h 56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05646" h="564763">
                    <a:moveTo>
                      <a:pt x="0" y="564763"/>
                    </a:moveTo>
                    <a:lnTo>
                      <a:pt x="39689" y="436905"/>
                    </a:lnTo>
                    <a:cubicBezTo>
                      <a:pt x="148285" y="180154"/>
                      <a:pt x="402516" y="0"/>
                      <a:pt x="698824" y="0"/>
                    </a:cubicBezTo>
                    <a:lnTo>
                      <a:pt x="4106821" y="0"/>
                    </a:lnTo>
                    <a:cubicBezTo>
                      <a:pt x="4403129" y="0"/>
                      <a:pt x="4657360" y="180154"/>
                      <a:pt x="4765956" y="436905"/>
                    </a:cubicBezTo>
                    <a:lnTo>
                      <a:pt x="4805646" y="564763"/>
                    </a:lnTo>
                  </a:path>
                </a:pathLst>
              </a:custGeom>
              <a:noFill/>
              <a:ln w="22225">
                <a:gradFill>
                  <a:gsLst>
                    <a:gs pos="0">
                      <a:srgbClr val="2F7FCF"/>
                    </a:gs>
                    <a:gs pos="100000">
                      <a:srgbClr val="4BB4B2"/>
                    </a:gs>
                  </a:gsLst>
                  <a:lin ang="0" scaled="0"/>
                </a:gra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6D389312-B39A-2558-715C-7F79C08CAF7B}"/>
                  </a:ext>
                </a:extLst>
              </p:cNvPr>
              <p:cNvGrpSpPr/>
              <p:nvPr/>
            </p:nvGrpSpPr>
            <p:grpSpPr>
              <a:xfrm>
                <a:off x="3124200" y="5579462"/>
                <a:ext cx="2895600" cy="563178"/>
                <a:chOff x="3124200" y="5247673"/>
                <a:chExt cx="2895600" cy="563178"/>
              </a:xfrm>
            </p:grpSpPr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1655DFD4-7894-F9C3-9210-F5F28045E87B}"/>
                    </a:ext>
                  </a:extLst>
                </p:cNvPr>
                <p:cNvSpPr/>
                <p:nvPr/>
              </p:nvSpPr>
              <p:spPr>
                <a:xfrm>
                  <a:off x="3124200" y="5247673"/>
                  <a:ext cx="2895600" cy="563178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2F7FCF"/>
                    </a:gs>
                    <a:gs pos="100000">
                      <a:srgbClr val="4BB4B2"/>
                    </a:gs>
                  </a:gsLst>
                  <a:lin ang="0" scaled="0"/>
                </a:gra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34A84DB-CCEF-BEEC-12D4-E9EC6A8104FE}"/>
                    </a:ext>
                  </a:extLst>
                </p:cNvPr>
                <p:cNvSpPr txBox="1"/>
                <p:nvPr/>
              </p:nvSpPr>
              <p:spPr>
                <a:xfrm>
                  <a:off x="3578138" y="5312761"/>
                  <a:ext cx="198772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2400" b="1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탐구와 의사결정</a:t>
                  </a:r>
                </a:p>
              </p:txBody>
            </p:sp>
          </p:grpSp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1E6D3F97-EDCF-9596-115C-BC10031DD263}"/>
                  </a:ext>
                </a:extLst>
              </p:cNvPr>
              <p:cNvSpPr/>
              <p:nvPr/>
            </p:nvSpPr>
            <p:spPr>
              <a:xfrm>
                <a:off x="2097666" y="5261030"/>
                <a:ext cx="138545" cy="138545"/>
              </a:xfrm>
              <a:prstGeom prst="ellipse">
                <a:avLst/>
              </a:prstGeom>
              <a:solidFill>
                <a:srgbClr val="2F7FCF"/>
              </a:solidFill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5" name="타원 14">
                <a:extLst>
                  <a:ext uri="{FF2B5EF4-FFF2-40B4-BE49-F238E27FC236}">
                    <a16:creationId xmlns:a16="http://schemas.microsoft.com/office/drawing/2014/main" id="{7E0581D0-F540-214C-F7DB-5B2977EA7F79}"/>
                  </a:ext>
                </a:extLst>
              </p:cNvPr>
              <p:cNvSpPr/>
              <p:nvPr/>
            </p:nvSpPr>
            <p:spPr>
              <a:xfrm>
                <a:off x="6907791" y="5261030"/>
                <a:ext cx="138545" cy="138545"/>
              </a:xfrm>
              <a:prstGeom prst="ellipse">
                <a:avLst/>
              </a:prstGeom>
              <a:solidFill>
                <a:srgbClr val="4BB4B2"/>
              </a:solidFill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327389E6-BF91-4171-A4D5-174104E650CB}"/>
              </a:ext>
            </a:extLst>
          </p:cNvPr>
          <p:cNvGrpSpPr/>
          <p:nvPr/>
        </p:nvGrpSpPr>
        <p:grpSpPr>
          <a:xfrm>
            <a:off x="321354" y="1366214"/>
            <a:ext cx="8491906" cy="1888952"/>
            <a:chOff x="321354" y="1366214"/>
            <a:chExt cx="8491906" cy="1888952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42F1EDD6-1087-B67E-1073-05D7750B5DC7}"/>
                </a:ext>
              </a:extLst>
            </p:cNvPr>
            <p:cNvGrpSpPr/>
            <p:nvPr/>
          </p:nvGrpSpPr>
          <p:grpSpPr>
            <a:xfrm>
              <a:off x="321354" y="1366214"/>
              <a:ext cx="8491906" cy="1888952"/>
              <a:chOff x="515907" y="1409491"/>
              <a:chExt cx="8102800" cy="1802398"/>
            </a:xfrm>
          </p:grpSpPr>
          <p:pic>
            <p:nvPicPr>
              <p:cNvPr id="39" name="그림 38">
                <a:extLst>
                  <a:ext uri="{FF2B5EF4-FFF2-40B4-BE49-F238E27FC236}">
                    <a16:creationId xmlns:a16="http://schemas.microsoft.com/office/drawing/2014/main" id="{40561C22-0A63-C22A-0261-AFA27763DA12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>
                <a:alphaModFix amt="70000"/>
              </a:blip>
              <a:stretch>
                <a:fillRect/>
              </a:stretch>
            </p:blipFill>
            <p:spPr>
              <a:xfrm rot="16200000">
                <a:off x="6759504" y="1352686"/>
                <a:ext cx="1802398" cy="1916008"/>
              </a:xfrm>
              <a:prstGeom prst="rect">
                <a:avLst/>
              </a:prstGeom>
            </p:spPr>
          </p:pic>
          <p:pic>
            <p:nvPicPr>
              <p:cNvPr id="40" name="그림 39">
                <a:extLst>
                  <a:ext uri="{FF2B5EF4-FFF2-40B4-BE49-F238E27FC236}">
                    <a16:creationId xmlns:a16="http://schemas.microsoft.com/office/drawing/2014/main" id="{B93399B2-AED0-EACE-4F91-47B853E5D945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>
                <a:alphaModFix amt="70000"/>
              </a:blip>
              <a:stretch>
                <a:fillRect/>
              </a:stretch>
            </p:blipFill>
            <p:spPr>
              <a:xfrm rot="16200000">
                <a:off x="572712" y="1352686"/>
                <a:ext cx="1802398" cy="1916008"/>
              </a:xfrm>
              <a:prstGeom prst="rect">
                <a:avLst/>
              </a:prstGeom>
            </p:spPr>
          </p:pic>
        </p:grp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127103D5-4832-D8E6-F489-3255D1D095AA}"/>
                </a:ext>
              </a:extLst>
            </p:cNvPr>
            <p:cNvSpPr/>
            <p:nvPr/>
          </p:nvSpPr>
          <p:spPr>
            <a:xfrm>
              <a:off x="499585" y="1470008"/>
              <a:ext cx="8135445" cy="168136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AB4B2"/>
                </a:gs>
                <a:gs pos="100000">
                  <a:srgbClr val="74B57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82D723EB-E749-2C59-137E-785D108B3DF3}"/>
                </a:ext>
              </a:extLst>
            </p:cNvPr>
            <p:cNvGrpSpPr/>
            <p:nvPr/>
          </p:nvGrpSpPr>
          <p:grpSpPr>
            <a:xfrm>
              <a:off x="2532295" y="1947808"/>
              <a:ext cx="4070024" cy="1041801"/>
              <a:chOff x="2630234" y="2042257"/>
              <a:chExt cx="3883532" cy="99406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65ABBE2-B66E-6087-09AB-6D76F7EAB7DB}"/>
                  </a:ext>
                </a:extLst>
              </p:cNvPr>
              <p:cNvSpPr txBox="1"/>
              <p:nvPr/>
            </p:nvSpPr>
            <p:spPr>
              <a:xfrm flipH="1">
                <a:off x="3109748" y="2042257"/>
                <a:ext cx="2924504" cy="2936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사회현상에 대한 이해 및 탐구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1EBECF9-9EBC-6B84-E2DF-5F80C9F37299}"/>
                  </a:ext>
                </a:extLst>
              </p:cNvPr>
              <p:cNvSpPr txBox="1"/>
              <p:nvPr/>
            </p:nvSpPr>
            <p:spPr>
              <a:xfrm flipH="1">
                <a:off x="2630234" y="2742648"/>
                <a:ext cx="3883532" cy="2936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사회문제 및 공공 쟁점에 대한 토의</a:t>
                </a:r>
                <a:r>
                  <a:rPr lang="en-US" altLang="ko-KR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토론</a:t>
                </a:r>
              </a:p>
            </p:txBody>
          </p:sp>
          <p:sp>
            <p:nvSpPr>
              <p:cNvPr id="38" name="십자형 37">
                <a:extLst>
                  <a:ext uri="{FF2B5EF4-FFF2-40B4-BE49-F238E27FC236}">
                    <a16:creationId xmlns:a16="http://schemas.microsoft.com/office/drawing/2014/main" id="{3B9B699C-5C33-209D-DDE5-54DF968AEF65}"/>
                  </a:ext>
                </a:extLst>
              </p:cNvPr>
              <p:cNvSpPr/>
              <p:nvPr/>
            </p:nvSpPr>
            <p:spPr>
              <a:xfrm>
                <a:off x="4453200" y="2421356"/>
                <a:ext cx="237600" cy="235867"/>
              </a:xfrm>
              <a:prstGeom prst="plus">
                <a:avLst>
                  <a:gd name="adj" fmla="val 421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EDCB064C-480C-6161-6109-8F520EC19F96}"/>
                </a:ext>
              </a:extLst>
            </p:cNvPr>
            <p:cNvGrpSpPr/>
            <p:nvPr/>
          </p:nvGrpSpPr>
          <p:grpSpPr>
            <a:xfrm>
              <a:off x="3531737" y="1410435"/>
              <a:ext cx="2071141" cy="403697"/>
              <a:chOff x="3357065" y="1410049"/>
              <a:chExt cx="2177294" cy="424387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7CC0B5E5-1587-E657-FFBD-FA2D1E53C49C}"/>
                  </a:ext>
                </a:extLst>
              </p:cNvPr>
              <p:cNvGrpSpPr/>
              <p:nvPr/>
            </p:nvGrpSpPr>
            <p:grpSpPr>
              <a:xfrm>
                <a:off x="3357065" y="1468651"/>
                <a:ext cx="2177294" cy="365785"/>
                <a:chOff x="2794642" y="1614238"/>
                <a:chExt cx="2077528" cy="349024"/>
              </a:xfrm>
            </p:grpSpPr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CB4708EF-CBF6-5585-6EA8-0ED2D78843FC}"/>
                    </a:ext>
                  </a:extLst>
                </p:cNvPr>
                <p:cNvSpPr/>
                <p:nvPr/>
              </p:nvSpPr>
              <p:spPr>
                <a:xfrm flipH="1" flipV="1">
                  <a:off x="2794642" y="1614239"/>
                  <a:ext cx="1706462" cy="349023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050" b="1" dirty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4" name="자유형: 도형 33">
                  <a:extLst>
                    <a:ext uri="{FF2B5EF4-FFF2-40B4-BE49-F238E27FC236}">
                      <a16:creationId xmlns:a16="http://schemas.microsoft.com/office/drawing/2014/main" id="{F0F81E8A-6751-C519-D607-5D127786F9BA}"/>
                    </a:ext>
                  </a:extLst>
                </p:cNvPr>
                <p:cNvSpPr/>
                <p:nvPr/>
              </p:nvSpPr>
              <p:spPr>
                <a:xfrm flipH="1" flipV="1">
                  <a:off x="3165708" y="1614239"/>
                  <a:ext cx="1706462" cy="349023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050" b="1" dirty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5" name="직사각형 34">
                  <a:extLst>
                    <a:ext uri="{FF2B5EF4-FFF2-40B4-BE49-F238E27FC236}">
                      <a16:creationId xmlns:a16="http://schemas.microsoft.com/office/drawing/2014/main" id="{0C9725AB-7919-6698-BD4D-40438996ADF7}"/>
                    </a:ext>
                  </a:extLst>
                </p:cNvPr>
                <p:cNvSpPr/>
                <p:nvPr/>
              </p:nvSpPr>
              <p:spPr>
                <a:xfrm flipH="1" flipV="1">
                  <a:off x="3595772" y="1614238"/>
                  <a:ext cx="707315" cy="349023"/>
                </a:xfrm>
                <a:prstGeom prst="rect">
                  <a:avLst/>
                </a:prstGeom>
                <a:solidFill>
                  <a:schemeClr val="bg1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050" b="1" dirty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B4A5EF6-CA50-9E7A-E3F5-946BF6D6C3F2}"/>
                  </a:ext>
                </a:extLst>
              </p:cNvPr>
              <p:cNvSpPr txBox="1"/>
              <p:nvPr/>
            </p:nvSpPr>
            <p:spPr>
              <a:xfrm flipH="1">
                <a:off x="3933423" y="1410049"/>
                <a:ext cx="1024580" cy="3235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rgbClr val="0E837D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기본 방향</a:t>
                </a:r>
              </a:p>
            </p:txBody>
          </p:sp>
        </p:grpSp>
      </p:grpSp>
      <p:sp>
        <p:nvSpPr>
          <p:cNvPr id="298" name="직사각형 297">
            <a:extLst>
              <a:ext uri="{FF2B5EF4-FFF2-40B4-BE49-F238E27FC236}">
                <a16:creationId xmlns:a16="http://schemas.microsoft.com/office/drawing/2014/main" id="{931AFFEF-D150-2A08-681F-D0A0810F6CE5}"/>
              </a:ext>
            </a:extLst>
          </p:cNvPr>
          <p:cNvSpPr/>
          <p:nvPr/>
        </p:nvSpPr>
        <p:spPr>
          <a:xfrm>
            <a:off x="267507" y="1132115"/>
            <a:ext cx="8608986" cy="5239502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99" name="그룹 298">
            <a:extLst>
              <a:ext uri="{FF2B5EF4-FFF2-40B4-BE49-F238E27FC236}">
                <a16:creationId xmlns:a16="http://schemas.microsoft.com/office/drawing/2014/main" id="{0CA0DBDC-F02B-138C-3E8D-3122648536D6}"/>
              </a:ext>
            </a:extLst>
          </p:cNvPr>
          <p:cNvGrpSpPr/>
          <p:nvPr/>
        </p:nvGrpSpPr>
        <p:grpSpPr>
          <a:xfrm>
            <a:off x="1950679" y="2407480"/>
            <a:ext cx="6822184" cy="2104356"/>
            <a:chOff x="1950679" y="2407480"/>
            <a:chExt cx="6822184" cy="2104356"/>
          </a:xfrm>
        </p:grpSpPr>
        <p:grpSp>
          <p:nvGrpSpPr>
            <p:cNvPr id="300" name="그룹 299">
              <a:extLst>
                <a:ext uri="{FF2B5EF4-FFF2-40B4-BE49-F238E27FC236}">
                  <a16:creationId xmlns:a16="http://schemas.microsoft.com/office/drawing/2014/main" id="{CB28F906-E999-9A48-3463-DD75AC6BE69A}"/>
                </a:ext>
              </a:extLst>
            </p:cNvPr>
            <p:cNvGrpSpPr/>
            <p:nvPr/>
          </p:nvGrpSpPr>
          <p:grpSpPr>
            <a:xfrm>
              <a:off x="1950679" y="2407480"/>
              <a:ext cx="6822184" cy="2104356"/>
              <a:chOff x="1950679" y="2407480"/>
              <a:chExt cx="6822184" cy="2104356"/>
            </a:xfrm>
          </p:grpSpPr>
          <p:pic>
            <p:nvPicPr>
              <p:cNvPr id="302" name="그림 301">
                <a:extLst>
                  <a:ext uri="{FF2B5EF4-FFF2-40B4-BE49-F238E27FC236}">
                    <a16:creationId xmlns:a16="http://schemas.microsoft.com/office/drawing/2014/main" id="{00F5337B-1DF2-7B21-FA03-218242398D2C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4">
                <a:alphaModFix am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450" t="17282" b="-1"/>
              <a:stretch/>
            </p:blipFill>
            <p:spPr>
              <a:xfrm>
                <a:off x="3217831" y="4082413"/>
                <a:ext cx="5171774" cy="429423"/>
              </a:xfrm>
              <a:custGeom>
                <a:avLst/>
                <a:gdLst>
                  <a:gd name="connsiteX0" fmla="*/ 254196 w 5171774"/>
                  <a:gd name="connsiteY0" fmla="*/ 0 h 429423"/>
                  <a:gd name="connsiteX1" fmla="*/ 5171774 w 5171774"/>
                  <a:gd name="connsiteY1" fmla="*/ 0 h 429423"/>
                  <a:gd name="connsiteX2" fmla="*/ 5171774 w 5171774"/>
                  <a:gd name="connsiteY2" fmla="*/ 429423 h 429423"/>
                  <a:gd name="connsiteX3" fmla="*/ 0 w 5171774"/>
                  <a:gd name="connsiteY3" fmla="*/ 429423 h 429423"/>
                  <a:gd name="connsiteX4" fmla="*/ 0 w 5171774"/>
                  <a:gd name="connsiteY4" fmla="*/ 265105 h 429423"/>
                  <a:gd name="connsiteX5" fmla="*/ 48602 w 5171774"/>
                  <a:gd name="connsiteY5" fmla="*/ 244281 h 429423"/>
                  <a:gd name="connsiteX6" fmla="*/ 247203 w 5171774"/>
                  <a:gd name="connsiteY6" fmla="*/ 23021 h 429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71774" h="429423">
                    <a:moveTo>
                      <a:pt x="254196" y="0"/>
                    </a:moveTo>
                    <a:lnTo>
                      <a:pt x="5171774" y="0"/>
                    </a:lnTo>
                    <a:lnTo>
                      <a:pt x="5171774" y="429423"/>
                    </a:lnTo>
                    <a:lnTo>
                      <a:pt x="0" y="429423"/>
                    </a:lnTo>
                    <a:lnTo>
                      <a:pt x="0" y="265105"/>
                    </a:lnTo>
                    <a:lnTo>
                      <a:pt x="48602" y="244281"/>
                    </a:lnTo>
                    <a:cubicBezTo>
                      <a:pt x="131027" y="201681"/>
                      <a:pt x="203317" y="132495"/>
                      <a:pt x="247203" y="23021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</p:pic>
          <p:sp>
            <p:nvSpPr>
              <p:cNvPr id="303" name="자유형: 도형 302">
                <a:extLst>
                  <a:ext uri="{FF2B5EF4-FFF2-40B4-BE49-F238E27FC236}">
                    <a16:creationId xmlns:a16="http://schemas.microsoft.com/office/drawing/2014/main" id="{409BE21B-2A92-B9CB-6898-1B2A801D2B2B}"/>
                  </a:ext>
                </a:extLst>
              </p:cNvPr>
              <p:cNvSpPr/>
              <p:nvPr/>
            </p:nvSpPr>
            <p:spPr>
              <a:xfrm>
                <a:off x="1950679" y="2407480"/>
                <a:ext cx="6822184" cy="2030199"/>
              </a:xfrm>
              <a:custGeom>
                <a:avLst/>
                <a:gdLst>
                  <a:gd name="connsiteX0" fmla="*/ 846477 w 6822184"/>
                  <a:gd name="connsiteY0" fmla="*/ 0 h 2030199"/>
                  <a:gd name="connsiteX1" fmla="*/ 5975707 w 6822184"/>
                  <a:gd name="connsiteY1" fmla="*/ 0 h 2030199"/>
                  <a:gd name="connsiteX2" fmla="*/ 6822184 w 6822184"/>
                  <a:gd name="connsiteY2" fmla="*/ 846477 h 2030199"/>
                  <a:gd name="connsiteX3" fmla="*/ 5975707 w 6822184"/>
                  <a:gd name="connsiteY3" fmla="*/ 1692954 h 2030199"/>
                  <a:gd name="connsiteX4" fmla="*/ 1515269 w 6822184"/>
                  <a:gd name="connsiteY4" fmla="*/ 1692954 h 2030199"/>
                  <a:gd name="connsiteX5" fmla="*/ 1498974 w 6822184"/>
                  <a:gd name="connsiteY5" fmla="*/ 1746595 h 2030199"/>
                  <a:gd name="connsiteX6" fmla="*/ 770390 w 6822184"/>
                  <a:gd name="connsiteY6" fmla="*/ 2001103 h 2030199"/>
                  <a:gd name="connsiteX7" fmla="*/ 1050919 w 6822184"/>
                  <a:gd name="connsiteY7" fmla="*/ 1694153 h 2030199"/>
                  <a:gd name="connsiteX8" fmla="*/ 1050418 w 6822184"/>
                  <a:gd name="connsiteY8" fmla="*/ 1692954 h 2030199"/>
                  <a:gd name="connsiteX9" fmla="*/ 846477 w 6822184"/>
                  <a:gd name="connsiteY9" fmla="*/ 1692954 h 2030199"/>
                  <a:gd name="connsiteX10" fmla="*/ 0 w 6822184"/>
                  <a:gd name="connsiteY10" fmla="*/ 846477 h 2030199"/>
                  <a:gd name="connsiteX11" fmla="*/ 846477 w 6822184"/>
                  <a:gd name="connsiteY11" fmla="*/ 0 h 203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22184" h="2030199">
                    <a:moveTo>
                      <a:pt x="846477" y="0"/>
                    </a:moveTo>
                    <a:lnTo>
                      <a:pt x="5975707" y="0"/>
                    </a:lnTo>
                    <a:cubicBezTo>
                      <a:pt x="6443203" y="0"/>
                      <a:pt x="6822184" y="378981"/>
                      <a:pt x="6822184" y="846477"/>
                    </a:cubicBezTo>
                    <a:cubicBezTo>
                      <a:pt x="6822184" y="1313973"/>
                      <a:pt x="6443203" y="1692954"/>
                      <a:pt x="5975707" y="1692954"/>
                    </a:cubicBezTo>
                    <a:lnTo>
                      <a:pt x="1515269" y="1692954"/>
                    </a:lnTo>
                    <a:lnTo>
                      <a:pt x="1498974" y="1746595"/>
                    </a:lnTo>
                    <a:cubicBezTo>
                      <a:pt x="1334404" y="2157121"/>
                      <a:pt x="770390" y="2001103"/>
                      <a:pt x="770390" y="2001103"/>
                    </a:cubicBezTo>
                    <a:cubicBezTo>
                      <a:pt x="1089022" y="1988389"/>
                      <a:pt x="1092853" y="1819232"/>
                      <a:pt x="1050919" y="1694153"/>
                    </a:cubicBezTo>
                    <a:lnTo>
                      <a:pt x="1050418" y="1692954"/>
                    </a:lnTo>
                    <a:lnTo>
                      <a:pt x="846477" y="1692954"/>
                    </a:lnTo>
                    <a:cubicBezTo>
                      <a:pt x="378981" y="1692954"/>
                      <a:pt x="0" y="1313973"/>
                      <a:pt x="0" y="846477"/>
                    </a:cubicBezTo>
                    <a:cubicBezTo>
                      <a:pt x="0" y="378981"/>
                      <a:pt x="378981" y="0"/>
                      <a:pt x="84647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317500" sx="102000" sy="102000" algn="ctr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9E0F67E7-BD42-354D-8E7D-93393D820333}"/>
                </a:ext>
              </a:extLst>
            </p:cNvPr>
            <p:cNvSpPr txBox="1"/>
            <p:nvPr/>
          </p:nvSpPr>
          <p:spPr>
            <a:xfrm>
              <a:off x="2756892" y="2741731"/>
              <a:ext cx="5209760" cy="100540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>
                <a:spcAft>
                  <a:spcPts val="200"/>
                </a:spcAft>
              </a:pPr>
              <a:r>
                <a:rPr lang="ko-KR" altLang="en-US" sz="2200" b="1" dirty="0"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학생이 주도하는 과학적</a:t>
              </a:r>
              <a:r>
                <a:rPr lang="en-US" altLang="ko-KR" sz="2200" b="1" dirty="0"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2200" b="1" dirty="0"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반성적 탐구</a:t>
              </a: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를 통해 </a:t>
              </a:r>
            </a:p>
            <a:p>
              <a:pPr algn="ctr">
                <a:spcAft>
                  <a:spcPts val="200"/>
                </a:spcAft>
              </a:pP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현실의 쟁점 및 사회문제에 관한 </a:t>
              </a:r>
              <a:r>
                <a:rPr lang="ko-KR" altLang="en-US" sz="2200" b="1" dirty="0"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의사결정에 참여</a:t>
              </a: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하는 </a:t>
              </a:r>
            </a:p>
            <a:p>
              <a:pPr algn="ctr">
                <a:spcAft>
                  <a:spcPts val="200"/>
                </a:spcAft>
              </a:pPr>
              <a:r>
                <a:rPr lang="ko-KR" altLang="en-US" sz="18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민주시민의 자질 함양 </a:t>
              </a:r>
            </a:p>
          </p:txBody>
        </p:sp>
      </p:grpSp>
      <p:pic>
        <p:nvPicPr>
          <p:cNvPr id="304" name="그림 303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D51B577B-B103-C3FC-24BF-AA646A946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55" y="2865120"/>
            <a:ext cx="1946315" cy="2679516"/>
          </a:xfrm>
          <a:prstGeom prst="rect">
            <a:avLst/>
          </a:prstGeom>
          <a:effectLst>
            <a:outerShdw dist="38100" dir="13500000" algn="br" rotWithShape="0">
              <a:srgbClr val="F2F5ED"/>
            </a:outerShdw>
          </a:effec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D577C55B-4748-6E4C-7817-F370A79E321E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Ⅷ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B08910-091A-95BF-2ADA-96D73C133E20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 개정의 방향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F0AAF4-9512-C036-E147-3B4BD9D51C14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3568013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1.85185E-6 L -0.03107 -1.85185E-6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4AF366D0-7DFD-3624-EBF9-EFC67706D5D6}"/>
              </a:ext>
            </a:extLst>
          </p:cNvPr>
          <p:cNvGrpSpPr/>
          <p:nvPr/>
        </p:nvGrpSpPr>
        <p:grpSpPr>
          <a:xfrm>
            <a:off x="568007" y="3502265"/>
            <a:ext cx="8007987" cy="745876"/>
            <a:chOff x="797455" y="3378372"/>
            <a:chExt cx="7395242" cy="688804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A2A65-A303-12DB-1A26-1A28D602A0CB}"/>
                </a:ext>
              </a:extLst>
            </p:cNvPr>
            <p:cNvSpPr/>
            <p:nvPr/>
          </p:nvSpPr>
          <p:spPr>
            <a:xfrm>
              <a:off x="797455" y="3378372"/>
              <a:ext cx="7395242" cy="688804"/>
            </a:xfrm>
            <a:prstGeom prst="roundRect">
              <a:avLst>
                <a:gd name="adj" fmla="val 50000"/>
              </a:avLst>
            </a:prstGeom>
            <a:solidFill>
              <a:srgbClr val="2F7FCF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3EEA61D-5BB6-D4B5-09EC-3E4680291DBC}"/>
                </a:ext>
              </a:extLst>
            </p:cNvPr>
            <p:cNvSpPr/>
            <p:nvPr/>
          </p:nvSpPr>
          <p:spPr>
            <a:xfrm>
              <a:off x="914309" y="3470317"/>
              <a:ext cx="504915" cy="50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1DED9FB-7777-439B-6B0D-9AFFEC7D6534}"/>
                </a:ext>
              </a:extLst>
            </p:cNvPr>
            <p:cNvSpPr txBox="1"/>
            <p:nvPr/>
          </p:nvSpPr>
          <p:spPr>
            <a:xfrm>
              <a:off x="1565530" y="3594872"/>
              <a:ext cx="2084328" cy="25580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학생의 삶과 연계한 학습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E1B0A36-D612-D845-1FFC-194C2F976D18}"/>
                </a:ext>
              </a:extLst>
            </p:cNvPr>
            <p:cNvSpPr txBox="1"/>
            <p:nvPr/>
          </p:nvSpPr>
          <p:spPr>
            <a:xfrm>
              <a:off x="1029093" y="3580661"/>
              <a:ext cx="275346" cy="28422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en-US" altLang="ko-KR" sz="2000" b="1" dirty="0">
                  <a:solidFill>
                    <a:srgbClr val="BAD5E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</a:t>
              </a:r>
              <a:r>
                <a:rPr lang="en-US" altLang="ko-KR" sz="2000" b="1" dirty="0">
                  <a:solidFill>
                    <a:srgbClr val="2F7FC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</a:t>
              </a:r>
              <a:endParaRPr lang="ko-KR" altLang="en-US" sz="2000" b="1" dirty="0">
                <a:solidFill>
                  <a:srgbClr val="2F7FC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71C2802-CA7A-27BF-9A78-1AAD766A9119}"/>
              </a:ext>
            </a:extLst>
          </p:cNvPr>
          <p:cNvGrpSpPr/>
          <p:nvPr/>
        </p:nvGrpSpPr>
        <p:grpSpPr>
          <a:xfrm>
            <a:off x="568007" y="4447672"/>
            <a:ext cx="8007987" cy="745876"/>
            <a:chOff x="797455" y="3378372"/>
            <a:chExt cx="7395242" cy="688804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73FD888-3117-96F1-936F-86A67420BB67}"/>
                </a:ext>
              </a:extLst>
            </p:cNvPr>
            <p:cNvSpPr/>
            <p:nvPr/>
          </p:nvSpPr>
          <p:spPr>
            <a:xfrm>
              <a:off x="797455" y="3378372"/>
              <a:ext cx="7395242" cy="688804"/>
            </a:xfrm>
            <a:prstGeom prst="roundRect">
              <a:avLst>
                <a:gd name="adj" fmla="val 50000"/>
              </a:avLst>
            </a:prstGeom>
            <a:solidFill>
              <a:srgbClr val="2F7FCF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5D984A66-59CB-0D89-E132-77DEDB7EB2F5}"/>
                </a:ext>
              </a:extLst>
            </p:cNvPr>
            <p:cNvSpPr/>
            <p:nvPr/>
          </p:nvSpPr>
          <p:spPr>
            <a:xfrm>
              <a:off x="914309" y="3470317"/>
              <a:ext cx="504915" cy="50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15DC887-97C9-2AC2-256D-1483733378B1}"/>
                </a:ext>
              </a:extLst>
            </p:cNvPr>
            <p:cNvSpPr txBox="1"/>
            <p:nvPr/>
          </p:nvSpPr>
          <p:spPr>
            <a:xfrm>
              <a:off x="1565530" y="3594872"/>
              <a:ext cx="4121284" cy="25580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학생이 주도적으로 학습할 수 있는 탐구 활동 제시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D217C7-4A17-5AA6-0CEF-E58A02DA2A2F}"/>
                </a:ext>
              </a:extLst>
            </p:cNvPr>
            <p:cNvSpPr txBox="1"/>
            <p:nvPr/>
          </p:nvSpPr>
          <p:spPr>
            <a:xfrm>
              <a:off x="1029094" y="3580661"/>
              <a:ext cx="275345" cy="28422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en-US" altLang="ko-KR" sz="2000" b="1" dirty="0">
                  <a:solidFill>
                    <a:srgbClr val="BAD5E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</a:t>
              </a:r>
              <a:r>
                <a:rPr lang="en-US" altLang="ko-KR" sz="2000" b="1" dirty="0">
                  <a:solidFill>
                    <a:srgbClr val="2F7FC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</a:t>
              </a:r>
              <a:endParaRPr lang="ko-KR" altLang="en-US" sz="2000" b="1" dirty="0">
                <a:solidFill>
                  <a:srgbClr val="2F7FC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D2DCA4FF-F435-2B04-354E-6DD6C6614319}"/>
              </a:ext>
            </a:extLst>
          </p:cNvPr>
          <p:cNvGrpSpPr/>
          <p:nvPr/>
        </p:nvGrpSpPr>
        <p:grpSpPr>
          <a:xfrm>
            <a:off x="568007" y="5393079"/>
            <a:ext cx="8007987" cy="745876"/>
            <a:chOff x="797455" y="3378372"/>
            <a:chExt cx="7395242" cy="688804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56E4FF95-4342-8A20-0FBE-E1799B80ED7D}"/>
                </a:ext>
              </a:extLst>
            </p:cNvPr>
            <p:cNvSpPr/>
            <p:nvPr/>
          </p:nvSpPr>
          <p:spPr>
            <a:xfrm>
              <a:off x="797455" y="3378372"/>
              <a:ext cx="7395242" cy="688804"/>
            </a:xfrm>
            <a:prstGeom prst="roundRect">
              <a:avLst>
                <a:gd name="adj" fmla="val 50000"/>
              </a:avLst>
            </a:prstGeom>
            <a:solidFill>
              <a:srgbClr val="2F7FCF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F182853-2BE9-1789-E725-1E2EDAFD4D79}"/>
                </a:ext>
              </a:extLst>
            </p:cNvPr>
            <p:cNvSpPr/>
            <p:nvPr/>
          </p:nvSpPr>
          <p:spPr>
            <a:xfrm>
              <a:off x="914309" y="3470317"/>
              <a:ext cx="504915" cy="50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B6CD9A-989C-F94A-8CA1-05E94C28A4B7}"/>
                </a:ext>
              </a:extLst>
            </p:cNvPr>
            <p:cNvSpPr txBox="1"/>
            <p:nvPr/>
          </p:nvSpPr>
          <p:spPr>
            <a:xfrm>
              <a:off x="1565530" y="3594872"/>
              <a:ext cx="5826644" cy="25580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사회문제 및 쟁점에 대한 토의</a:t>
              </a:r>
              <a:r>
                <a:rPr lang="en-US" altLang="ko-KR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·</a:t>
              </a:r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토론을 강조하며 가치 태도 요소를 강화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2DF41F-8718-1EFA-530E-7C7A0443F7AE}"/>
                </a:ext>
              </a:extLst>
            </p:cNvPr>
            <p:cNvSpPr txBox="1"/>
            <p:nvPr/>
          </p:nvSpPr>
          <p:spPr>
            <a:xfrm>
              <a:off x="1023913" y="3580661"/>
              <a:ext cx="285706" cy="28422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en-US" altLang="ko-KR" sz="2000" b="1" dirty="0">
                  <a:solidFill>
                    <a:srgbClr val="BAD5E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</a:t>
              </a:r>
              <a:r>
                <a:rPr lang="en-US" altLang="ko-KR" sz="2000" b="1" dirty="0">
                  <a:solidFill>
                    <a:srgbClr val="2F7FC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</a:t>
              </a:r>
              <a:endParaRPr lang="ko-KR" altLang="en-US" sz="2000" b="1" dirty="0">
                <a:solidFill>
                  <a:srgbClr val="2F7FC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8EDE01ED-14EB-BED8-E8A6-CE1A219BE90E}"/>
              </a:ext>
            </a:extLst>
          </p:cNvPr>
          <p:cNvGrpSpPr/>
          <p:nvPr/>
        </p:nvGrpSpPr>
        <p:grpSpPr>
          <a:xfrm>
            <a:off x="321354" y="1366214"/>
            <a:ext cx="8491906" cy="1888952"/>
            <a:chOff x="321354" y="1366214"/>
            <a:chExt cx="8491906" cy="1888952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4BCFF13-082A-638A-8662-6575C544ACB3}"/>
                </a:ext>
              </a:extLst>
            </p:cNvPr>
            <p:cNvGrpSpPr/>
            <p:nvPr/>
          </p:nvGrpSpPr>
          <p:grpSpPr>
            <a:xfrm>
              <a:off x="321354" y="1366214"/>
              <a:ext cx="8491906" cy="1888952"/>
              <a:chOff x="515907" y="1409491"/>
              <a:chExt cx="8102800" cy="1802398"/>
            </a:xfrm>
          </p:grpSpPr>
          <p:pic>
            <p:nvPicPr>
              <p:cNvPr id="34" name="그림 33">
                <a:extLst>
                  <a:ext uri="{FF2B5EF4-FFF2-40B4-BE49-F238E27FC236}">
                    <a16:creationId xmlns:a16="http://schemas.microsoft.com/office/drawing/2014/main" id="{7F271116-FCBB-98A9-9D48-21141B1EDEFB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>
                <a:alphaModFix amt="70000"/>
              </a:blip>
              <a:stretch>
                <a:fillRect/>
              </a:stretch>
            </p:blipFill>
            <p:spPr>
              <a:xfrm rot="16200000">
                <a:off x="6759504" y="1352686"/>
                <a:ext cx="1802398" cy="1916008"/>
              </a:xfrm>
              <a:prstGeom prst="rect">
                <a:avLst/>
              </a:prstGeom>
            </p:spPr>
          </p:pic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CFF66CD1-56B3-B645-D577-641962606B55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>
                <a:alphaModFix amt="70000"/>
              </a:blip>
              <a:stretch>
                <a:fillRect/>
              </a:stretch>
            </p:blipFill>
            <p:spPr>
              <a:xfrm rot="16200000">
                <a:off x="572712" y="1352686"/>
                <a:ext cx="1802398" cy="1916008"/>
              </a:xfrm>
              <a:prstGeom prst="rect">
                <a:avLst/>
              </a:prstGeom>
            </p:spPr>
          </p:pic>
        </p:grp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FBE5D915-1978-5146-4440-4A5E61F648A4}"/>
                </a:ext>
              </a:extLst>
            </p:cNvPr>
            <p:cNvSpPr/>
            <p:nvPr/>
          </p:nvSpPr>
          <p:spPr>
            <a:xfrm>
              <a:off x="499585" y="1470008"/>
              <a:ext cx="8135445" cy="168136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AB4B2"/>
                </a:gs>
                <a:gs pos="100000">
                  <a:srgbClr val="74B57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AA1A0C19-4ACB-61CC-BBD2-7472C55927DB}"/>
                </a:ext>
              </a:extLst>
            </p:cNvPr>
            <p:cNvGrpSpPr/>
            <p:nvPr/>
          </p:nvGrpSpPr>
          <p:grpSpPr>
            <a:xfrm>
              <a:off x="2532295" y="1947808"/>
              <a:ext cx="4070024" cy="1041801"/>
              <a:chOff x="2630234" y="2042257"/>
              <a:chExt cx="3883532" cy="994065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21AB473-DCAC-53DF-3EC6-903A992FCFEF}"/>
                  </a:ext>
                </a:extLst>
              </p:cNvPr>
              <p:cNvSpPr txBox="1"/>
              <p:nvPr/>
            </p:nvSpPr>
            <p:spPr>
              <a:xfrm flipH="1">
                <a:off x="3109748" y="2042257"/>
                <a:ext cx="2924504" cy="2936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사회현상에 대한 이해 및 탐구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6A4276A-B581-8570-91DA-9CCD51DC8996}"/>
                  </a:ext>
                </a:extLst>
              </p:cNvPr>
              <p:cNvSpPr txBox="1"/>
              <p:nvPr/>
            </p:nvSpPr>
            <p:spPr>
              <a:xfrm flipH="1">
                <a:off x="2630234" y="2742648"/>
                <a:ext cx="3883532" cy="2936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사회문제 및 공공 쟁점에 대한 토의</a:t>
                </a:r>
                <a:r>
                  <a:rPr lang="en-US" altLang="ko-KR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20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토론</a:t>
                </a:r>
              </a:p>
            </p:txBody>
          </p:sp>
          <p:sp>
            <p:nvSpPr>
              <p:cNvPr id="33" name="십자형 32">
                <a:extLst>
                  <a:ext uri="{FF2B5EF4-FFF2-40B4-BE49-F238E27FC236}">
                    <a16:creationId xmlns:a16="http://schemas.microsoft.com/office/drawing/2014/main" id="{0CF9187C-C558-B85B-919D-A0268C909CB2}"/>
                  </a:ext>
                </a:extLst>
              </p:cNvPr>
              <p:cNvSpPr/>
              <p:nvPr/>
            </p:nvSpPr>
            <p:spPr>
              <a:xfrm>
                <a:off x="4453200" y="2421356"/>
                <a:ext cx="237600" cy="235867"/>
              </a:xfrm>
              <a:prstGeom prst="plus">
                <a:avLst>
                  <a:gd name="adj" fmla="val 421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F622CA90-D753-59FD-E30B-E544881EFCC7}"/>
                </a:ext>
              </a:extLst>
            </p:cNvPr>
            <p:cNvGrpSpPr/>
            <p:nvPr/>
          </p:nvGrpSpPr>
          <p:grpSpPr>
            <a:xfrm>
              <a:off x="3531737" y="1410435"/>
              <a:ext cx="2071141" cy="403697"/>
              <a:chOff x="3357065" y="1410049"/>
              <a:chExt cx="2177294" cy="424387"/>
            </a:xfrm>
          </p:grpSpPr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1CA8D1C9-C184-CB43-5BCB-741D4DEBBDF9}"/>
                  </a:ext>
                </a:extLst>
              </p:cNvPr>
              <p:cNvGrpSpPr/>
              <p:nvPr/>
            </p:nvGrpSpPr>
            <p:grpSpPr>
              <a:xfrm>
                <a:off x="3357065" y="1468651"/>
                <a:ext cx="2177294" cy="365785"/>
                <a:chOff x="2794642" y="1614238"/>
                <a:chExt cx="2077528" cy="349024"/>
              </a:xfrm>
            </p:grpSpPr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0376780C-E286-9E82-C479-236BEA66A356}"/>
                    </a:ext>
                  </a:extLst>
                </p:cNvPr>
                <p:cNvSpPr/>
                <p:nvPr/>
              </p:nvSpPr>
              <p:spPr>
                <a:xfrm flipH="1" flipV="1">
                  <a:off x="2794642" y="1614239"/>
                  <a:ext cx="1706462" cy="349023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050" b="1" dirty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6C4C39A3-6893-C198-E7C4-2F49A6BE3932}"/>
                    </a:ext>
                  </a:extLst>
                </p:cNvPr>
                <p:cNvSpPr/>
                <p:nvPr/>
              </p:nvSpPr>
              <p:spPr>
                <a:xfrm flipH="1" flipV="1">
                  <a:off x="3165708" y="1614239"/>
                  <a:ext cx="1706462" cy="349023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050" b="1" dirty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0" name="직사각형 29">
                  <a:extLst>
                    <a:ext uri="{FF2B5EF4-FFF2-40B4-BE49-F238E27FC236}">
                      <a16:creationId xmlns:a16="http://schemas.microsoft.com/office/drawing/2014/main" id="{030A73A6-AB8E-42C6-FBC9-18932F9DAC79}"/>
                    </a:ext>
                  </a:extLst>
                </p:cNvPr>
                <p:cNvSpPr/>
                <p:nvPr/>
              </p:nvSpPr>
              <p:spPr>
                <a:xfrm flipH="1" flipV="1">
                  <a:off x="3595772" y="1614238"/>
                  <a:ext cx="707315" cy="349023"/>
                </a:xfrm>
                <a:prstGeom prst="rect">
                  <a:avLst/>
                </a:prstGeom>
                <a:solidFill>
                  <a:schemeClr val="bg1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050" b="1" dirty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F56E7DF-32D7-A561-C8D2-753D681C732D}"/>
                  </a:ext>
                </a:extLst>
              </p:cNvPr>
              <p:cNvSpPr txBox="1"/>
              <p:nvPr/>
            </p:nvSpPr>
            <p:spPr>
              <a:xfrm flipH="1">
                <a:off x="3933423" y="1410049"/>
                <a:ext cx="1024580" cy="32355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solidFill>
                      <a:srgbClr val="0E837D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기본 방향</a:t>
                </a: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B6245DD-DBAA-81B5-3C05-F1B4754388CF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Ⅷ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3129556-3C6A-96FB-1A4B-BFC4F7876E68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 개정의 방향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910FF4-FC43-1ADA-9978-23554EFC5984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</p:spTree>
    <p:extLst>
      <p:ext uri="{BB962C8B-B14F-4D97-AF65-F5344CB8AC3E}">
        <p14:creationId xmlns:p14="http://schemas.microsoft.com/office/powerpoint/2010/main" val="2939692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-0.03107 -1.85185E-6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72222E-6 -1.85185E-6 L -0.03107 -1.85185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1.85185E-6 L -0.03107 -1.85185E-6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>
            <a:extLst>
              <a:ext uri="{FF2B5EF4-FFF2-40B4-BE49-F238E27FC236}">
                <a16:creationId xmlns:a16="http://schemas.microsoft.com/office/drawing/2014/main" id="{71D4E7E5-C1DD-BAC4-CF85-8380774DC3AB}"/>
              </a:ext>
            </a:extLst>
          </p:cNvPr>
          <p:cNvGrpSpPr/>
          <p:nvPr/>
        </p:nvGrpSpPr>
        <p:grpSpPr>
          <a:xfrm>
            <a:off x="584814" y="5389592"/>
            <a:ext cx="2653685" cy="685545"/>
            <a:chOff x="584814" y="5389592"/>
            <a:chExt cx="2653685" cy="685545"/>
          </a:xfrm>
        </p:grpSpPr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237C200C-31D6-9A1C-B88D-74C47D15D99B}"/>
                </a:ext>
              </a:extLst>
            </p:cNvPr>
            <p:cNvSpPr/>
            <p:nvPr/>
          </p:nvSpPr>
          <p:spPr>
            <a:xfrm>
              <a:off x="584814" y="5389592"/>
              <a:ext cx="2653685" cy="685545"/>
            </a:xfrm>
            <a:prstGeom prst="roundRect">
              <a:avLst>
                <a:gd name="adj" fmla="val 50000"/>
              </a:avLst>
            </a:prstGeom>
            <a:solidFill>
              <a:srgbClr val="74B572">
                <a:alpha val="34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B615771-56D8-2B17-9F88-4AC564582427}"/>
                </a:ext>
              </a:extLst>
            </p:cNvPr>
            <p:cNvSpPr txBox="1"/>
            <p:nvPr/>
          </p:nvSpPr>
          <p:spPr>
            <a:xfrm>
              <a:off x="1579591" y="5532309"/>
              <a:ext cx="955390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학생의 삶 및</a:t>
              </a:r>
              <a:endParaRPr lang="en-US" altLang="ko-KR" sz="13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현실에의 적용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DE55808-8C6D-14BE-7FCA-FE4F184E7D13}"/>
                </a:ext>
              </a:extLst>
            </p:cNvPr>
            <p:cNvSpPr txBox="1"/>
            <p:nvPr/>
          </p:nvSpPr>
          <p:spPr>
            <a:xfrm>
              <a:off x="814546" y="5524612"/>
              <a:ext cx="278923" cy="4154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9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53995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Step</a:t>
              </a:r>
              <a:endParaRPr lang="en-US" altLang="ko-KR" sz="105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53995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endParaRPr>
            </a:p>
            <a:p>
              <a:pPr algn="ctr"/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539951">
                      <a:alpha val="34000"/>
                    </a:srgb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0</a:t>
              </a:r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53995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3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BC369D6-A74C-048F-9622-653BFFB22FC5}"/>
              </a:ext>
            </a:extLst>
          </p:cNvPr>
          <p:cNvGrpSpPr/>
          <p:nvPr/>
        </p:nvGrpSpPr>
        <p:grpSpPr>
          <a:xfrm>
            <a:off x="584814" y="3993585"/>
            <a:ext cx="2653685" cy="685545"/>
            <a:chOff x="584814" y="3993585"/>
            <a:chExt cx="2653685" cy="685545"/>
          </a:xfrm>
        </p:grpSpPr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4C4EB0F-4351-D429-A9E9-800C3D23B79B}"/>
                </a:ext>
              </a:extLst>
            </p:cNvPr>
            <p:cNvSpPr/>
            <p:nvPr/>
          </p:nvSpPr>
          <p:spPr>
            <a:xfrm>
              <a:off x="584814" y="3993585"/>
              <a:ext cx="2653685" cy="685545"/>
            </a:xfrm>
            <a:prstGeom prst="roundRect">
              <a:avLst>
                <a:gd name="adj" fmla="val 50000"/>
              </a:avLst>
            </a:prstGeom>
            <a:solidFill>
              <a:srgbClr val="46BEB8">
                <a:alpha val="34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A75B78A-F910-37E1-3FEE-8B6CC7EEDC00}"/>
                </a:ext>
              </a:extLst>
            </p:cNvPr>
            <p:cNvSpPr txBox="1"/>
            <p:nvPr/>
          </p:nvSpPr>
          <p:spPr>
            <a:xfrm>
              <a:off x="1579591" y="4136302"/>
              <a:ext cx="1248740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개념</a:t>
              </a:r>
              <a:r>
                <a:rPr lang="en-US" altLang="ko-KR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원리</a:t>
              </a:r>
              <a:r>
                <a:rPr lang="en-US" altLang="ko-KR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이론</a:t>
              </a:r>
              <a:r>
                <a:rPr lang="en-US" altLang="ko-KR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</a:p>
            <a:p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쟁점</a:t>
              </a:r>
              <a:r>
                <a:rPr lang="en-US" altLang="ko-KR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문제 등 탐구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48AA065-FB2A-A8AD-88CE-7DB9C15359F7}"/>
                </a:ext>
              </a:extLst>
            </p:cNvPr>
            <p:cNvSpPr txBox="1"/>
            <p:nvPr/>
          </p:nvSpPr>
          <p:spPr>
            <a:xfrm>
              <a:off x="819355" y="4128608"/>
              <a:ext cx="269304" cy="4154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9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18B87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Step</a:t>
              </a:r>
              <a:endParaRPr lang="en-US" altLang="ko-KR" sz="105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18B87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endParaRPr>
            </a:p>
            <a:p>
              <a:pPr algn="ctr"/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18B87">
                      <a:alpha val="34000"/>
                    </a:srgb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0</a:t>
              </a:r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18B87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2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3EDFBEDC-4C99-B2BA-AEB0-1ACF2AB7EDEC}"/>
              </a:ext>
            </a:extLst>
          </p:cNvPr>
          <p:cNvGrpSpPr/>
          <p:nvPr/>
        </p:nvGrpSpPr>
        <p:grpSpPr>
          <a:xfrm>
            <a:off x="584814" y="2597577"/>
            <a:ext cx="2653685" cy="685545"/>
            <a:chOff x="584814" y="2597577"/>
            <a:chExt cx="2653685" cy="685545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FDE3E8D-61AA-E8D4-9320-7E73E97B2217}"/>
                </a:ext>
              </a:extLst>
            </p:cNvPr>
            <p:cNvSpPr/>
            <p:nvPr/>
          </p:nvSpPr>
          <p:spPr>
            <a:xfrm>
              <a:off x="584814" y="2597577"/>
              <a:ext cx="2653685" cy="685545"/>
            </a:xfrm>
            <a:prstGeom prst="roundRect">
              <a:avLst>
                <a:gd name="adj" fmla="val 50000"/>
              </a:avLst>
            </a:prstGeom>
            <a:solidFill>
              <a:srgbClr val="2F7FCF">
                <a:alpha val="34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5786A56-28D6-B960-F76D-74CE280E1BB0}"/>
                </a:ext>
              </a:extLst>
            </p:cNvPr>
            <p:cNvSpPr txBox="1"/>
            <p:nvPr/>
          </p:nvSpPr>
          <p:spPr>
            <a:xfrm>
              <a:off x="1579591" y="2740294"/>
              <a:ext cx="1149354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학생의 경험 또는</a:t>
              </a:r>
              <a:endParaRPr lang="en-US" altLang="ko-KR" sz="13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현실 사례 탐색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DE1A01-D395-A7FD-8F58-1CA682E1F5E8}"/>
                </a:ext>
              </a:extLst>
            </p:cNvPr>
            <p:cNvSpPr txBox="1"/>
            <p:nvPr/>
          </p:nvSpPr>
          <p:spPr>
            <a:xfrm>
              <a:off x="819356" y="2732599"/>
              <a:ext cx="269306" cy="4154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9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15A93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Step</a:t>
              </a:r>
              <a:endParaRPr lang="en-US" altLang="ko-KR" sz="105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15A9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endParaRPr>
            </a:p>
            <a:p>
              <a:pPr algn="ctr"/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15A93">
                      <a:alpha val="34000"/>
                    </a:srgb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0</a:t>
              </a:r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15A93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1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4A3737E-60A6-DFD6-D905-5BADB2D2DB23}"/>
              </a:ext>
            </a:extLst>
          </p:cNvPr>
          <p:cNvGrpSpPr/>
          <p:nvPr/>
        </p:nvGrpSpPr>
        <p:grpSpPr>
          <a:xfrm>
            <a:off x="3398401" y="2070100"/>
            <a:ext cx="5550661" cy="4184189"/>
            <a:chOff x="3329821" y="2070100"/>
            <a:chExt cx="5550661" cy="4184189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BFB691F7-9703-EDC3-629D-A60E689E8F07}"/>
                </a:ext>
              </a:extLst>
            </p:cNvPr>
            <p:cNvGrpSpPr/>
            <p:nvPr/>
          </p:nvGrpSpPr>
          <p:grpSpPr>
            <a:xfrm>
              <a:off x="3329821" y="2655293"/>
              <a:ext cx="2121306" cy="3581991"/>
              <a:chOff x="3329821" y="2655293"/>
              <a:chExt cx="2121306" cy="3581991"/>
            </a:xfrm>
          </p:grpSpPr>
          <p:sp>
            <p:nvSpPr>
              <p:cNvPr id="33" name="사각형: 둥근 위쪽 모서리 32">
                <a:extLst>
                  <a:ext uri="{FF2B5EF4-FFF2-40B4-BE49-F238E27FC236}">
                    <a16:creationId xmlns:a16="http://schemas.microsoft.com/office/drawing/2014/main" id="{7F699948-C933-DE46-F733-5FD31BFF9495}"/>
                  </a:ext>
                </a:extLst>
              </p:cNvPr>
              <p:cNvSpPr/>
              <p:nvPr/>
            </p:nvSpPr>
            <p:spPr>
              <a:xfrm rot="16200000" flipH="1">
                <a:off x="2661046" y="3450886"/>
                <a:ext cx="3455173" cy="2117623"/>
              </a:xfrm>
              <a:prstGeom prst="round2SameRect">
                <a:avLst>
                  <a:gd name="adj1" fmla="val 3781"/>
                  <a:gd name="adj2" fmla="val 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737F983D-8F47-8BA8-AFA1-4BE10B838359}"/>
                  </a:ext>
                </a:extLst>
              </p:cNvPr>
              <p:cNvSpPr/>
              <p:nvPr/>
            </p:nvSpPr>
            <p:spPr>
              <a:xfrm flipH="1">
                <a:off x="5003378" y="2655293"/>
                <a:ext cx="447749" cy="426186"/>
              </a:xfrm>
              <a:custGeom>
                <a:avLst/>
                <a:gdLst>
                  <a:gd name="connsiteX0" fmla="*/ 0 w 438621"/>
                  <a:gd name="connsiteY0" fmla="*/ 0 h 417497"/>
                  <a:gd name="connsiteX1" fmla="*/ 209 w 438621"/>
                  <a:gd name="connsiteY1" fmla="*/ 0 h 417497"/>
                  <a:gd name="connsiteX2" fmla="*/ 10643 w 438621"/>
                  <a:gd name="connsiteY2" fmla="*/ 51685 h 417497"/>
                  <a:gd name="connsiteX3" fmla="*/ 135433 w 438621"/>
                  <a:gd name="connsiteY3" fmla="*/ 134401 h 417497"/>
                  <a:gd name="connsiteX4" fmla="*/ 438621 w 438621"/>
                  <a:gd name="connsiteY4" fmla="*/ 134401 h 417497"/>
                  <a:gd name="connsiteX5" fmla="*/ 438621 w 438621"/>
                  <a:gd name="connsiteY5" fmla="*/ 417497 h 417497"/>
                  <a:gd name="connsiteX6" fmla="*/ 0 w 438621"/>
                  <a:gd name="connsiteY6" fmla="*/ 417497 h 41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8621" h="417497">
                    <a:moveTo>
                      <a:pt x="0" y="0"/>
                    </a:moveTo>
                    <a:lnTo>
                      <a:pt x="209" y="0"/>
                    </a:lnTo>
                    <a:lnTo>
                      <a:pt x="10643" y="51685"/>
                    </a:lnTo>
                    <a:cubicBezTo>
                      <a:pt x="31203" y="100294"/>
                      <a:pt x="79335" y="134401"/>
                      <a:pt x="135433" y="134401"/>
                    </a:cubicBezTo>
                    <a:lnTo>
                      <a:pt x="438621" y="134401"/>
                    </a:lnTo>
                    <a:lnTo>
                      <a:pt x="438621" y="417497"/>
                    </a:lnTo>
                    <a:lnTo>
                      <a:pt x="0" y="417497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523C8920-6D74-C700-34E2-8CD5792BDC61}"/>
                  </a:ext>
                </a:extLst>
              </p:cNvPr>
              <p:cNvGrpSpPr/>
              <p:nvPr/>
            </p:nvGrpSpPr>
            <p:grpSpPr>
              <a:xfrm>
                <a:off x="3405114" y="2867914"/>
                <a:ext cx="1936506" cy="309626"/>
                <a:chOff x="3405114" y="2867914"/>
                <a:chExt cx="1936506" cy="309626"/>
              </a:xfrm>
            </p:grpSpPr>
            <p:sp>
              <p:nvSpPr>
                <p:cNvPr id="40" name="사각형: 둥근 모서리 32">
                  <a:extLst>
                    <a:ext uri="{FF2B5EF4-FFF2-40B4-BE49-F238E27FC236}">
                      <a16:creationId xmlns:a16="http://schemas.microsoft.com/office/drawing/2014/main" id="{9E2C5F42-5BC0-9FC1-8096-667DB9537ACF}"/>
                    </a:ext>
                  </a:extLst>
                </p:cNvPr>
                <p:cNvSpPr/>
                <p:nvPr/>
              </p:nvSpPr>
              <p:spPr>
                <a:xfrm rot="10800000" flipV="1">
                  <a:off x="3405114" y="2867914"/>
                  <a:ext cx="1936506" cy="309626"/>
                </a:xfrm>
                <a:prstGeom prst="roundRect">
                  <a:avLst>
                    <a:gd name="adj" fmla="val 1601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254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9C1C9D6C-20DC-667E-4335-2FBE3DC6B613}"/>
                    </a:ext>
                  </a:extLst>
                </p:cNvPr>
                <p:cNvSpPr txBox="1"/>
                <p:nvPr/>
              </p:nvSpPr>
              <p:spPr>
                <a:xfrm>
                  <a:off x="3644001" y="2915005"/>
                  <a:ext cx="14587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dirty="0">
                      <a:solidFill>
                        <a:schemeClr val="bg1">
                          <a:lumMod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2015 </a:t>
                  </a:r>
                  <a:r>
                    <a:rPr lang="ko-KR" altLang="en-US" dirty="0">
                      <a:solidFill>
                        <a:schemeClr val="bg1">
                          <a:lumMod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</a:t>
                  </a: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DA2B36A-BD8A-16A8-EBDD-AFA65FB06269}"/>
                  </a:ext>
                </a:extLst>
              </p:cNvPr>
              <p:cNvSpPr txBox="1"/>
              <p:nvPr/>
            </p:nvSpPr>
            <p:spPr>
              <a:xfrm>
                <a:off x="3439562" y="3279373"/>
                <a:ext cx="186749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)01-01]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사회화의 의미와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과정을 이해하고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사회화 과정에서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청소년기에 나타나는 특징을 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설명한다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3752782-2D4A-153E-9ACC-635C36A30C26}"/>
                  </a:ext>
                </a:extLst>
              </p:cNvPr>
              <p:cNvSpPr txBox="1"/>
              <p:nvPr/>
            </p:nvSpPr>
            <p:spPr>
              <a:xfrm>
                <a:off x="3439562" y="3960310"/>
                <a:ext cx="175047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)02-01]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문화의 의미를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이해하고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문화가 가지는 특징을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사례를 통해 분석한다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2B88313-9763-4187-AC87-10C6801C1C13}"/>
                  </a:ext>
                </a:extLst>
              </p:cNvPr>
              <p:cNvSpPr txBox="1"/>
              <p:nvPr/>
            </p:nvSpPr>
            <p:spPr>
              <a:xfrm>
                <a:off x="3439562" y="4487359"/>
                <a:ext cx="165109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)05-01]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법의 의미와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특징을 설명하고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일상생활에서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접하는 법의 사례를 통해 법의 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목적을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도출한다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27B3009-99A4-5CE9-3D74-0BB59D3BF062}"/>
                  </a:ext>
                </a:extLst>
              </p:cNvPr>
              <p:cNvSpPr txBox="1"/>
              <p:nvPr/>
            </p:nvSpPr>
            <p:spPr>
              <a:xfrm>
                <a:off x="3439562" y="5168296"/>
                <a:ext cx="175047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)09-01]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시장의 의미와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종류를 이해하고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시장의 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예를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조사한다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sp>
          <p:nvSpPr>
            <p:cNvPr id="9" name="그래픽 204">
              <a:extLst>
                <a:ext uri="{FF2B5EF4-FFF2-40B4-BE49-F238E27FC236}">
                  <a16:creationId xmlns:a16="http://schemas.microsoft.com/office/drawing/2014/main" id="{48A27C4A-21E6-9453-3CE5-0F23FD65C0B4}"/>
                </a:ext>
              </a:extLst>
            </p:cNvPr>
            <p:cNvSpPr/>
            <p:nvPr/>
          </p:nvSpPr>
          <p:spPr>
            <a:xfrm flipH="1">
              <a:off x="5512958" y="2070101"/>
              <a:ext cx="3173326" cy="4184188"/>
            </a:xfrm>
            <a:prstGeom prst="roundRect">
              <a:avLst>
                <a:gd name="adj" fmla="val 3740"/>
              </a:avLst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5A38424C-18C2-2107-095A-872694822892}"/>
                </a:ext>
              </a:extLst>
            </p:cNvPr>
            <p:cNvGrpSpPr/>
            <p:nvPr/>
          </p:nvGrpSpPr>
          <p:grpSpPr>
            <a:xfrm>
              <a:off x="5318760" y="2070100"/>
              <a:ext cx="3561722" cy="4167187"/>
              <a:chOff x="5318760" y="2655292"/>
              <a:chExt cx="3561722" cy="3581995"/>
            </a:xfrm>
          </p:grpSpPr>
          <p:pic>
            <p:nvPicPr>
              <p:cNvPr id="31" name="그림 75">
                <a:extLst>
                  <a:ext uri="{FF2B5EF4-FFF2-40B4-BE49-F238E27FC236}">
                    <a16:creationId xmlns:a16="http://schemas.microsoft.com/office/drawing/2014/main" id="{62FD7BC1-3111-C31C-8FA3-8F33A91A9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8751798" y="2655292"/>
                <a:ext cx="128684" cy="3581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그림 75">
                <a:extLst>
                  <a:ext uri="{FF2B5EF4-FFF2-40B4-BE49-F238E27FC236}">
                    <a16:creationId xmlns:a16="http://schemas.microsoft.com/office/drawing/2014/main" id="{6C168154-A363-08D5-7355-688D528D4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>
                <a:off x="5318760" y="2655292"/>
                <a:ext cx="128684" cy="3581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63D08B46-84A0-CCAD-7A6B-F4822D2CA352}"/>
                </a:ext>
              </a:extLst>
            </p:cNvPr>
            <p:cNvGrpSpPr/>
            <p:nvPr/>
          </p:nvGrpSpPr>
          <p:grpSpPr>
            <a:xfrm>
              <a:off x="5607293" y="2174493"/>
              <a:ext cx="2972826" cy="387731"/>
              <a:chOff x="5896853" y="2867913"/>
              <a:chExt cx="2972826" cy="387731"/>
            </a:xfrm>
          </p:grpSpPr>
          <p:sp>
            <p:nvSpPr>
              <p:cNvPr id="29" name="사각형: 둥근 모서리 32">
                <a:extLst>
                  <a:ext uri="{FF2B5EF4-FFF2-40B4-BE49-F238E27FC236}">
                    <a16:creationId xmlns:a16="http://schemas.microsoft.com/office/drawing/2014/main" id="{FF2253CF-5C7C-C977-C6C3-2E51DB06A4F6}"/>
                  </a:ext>
                </a:extLst>
              </p:cNvPr>
              <p:cNvSpPr/>
              <p:nvPr/>
            </p:nvSpPr>
            <p:spPr>
              <a:xfrm rot="10800000" flipV="1">
                <a:off x="5896853" y="2867913"/>
                <a:ext cx="2972826" cy="387731"/>
              </a:xfrm>
              <a:prstGeom prst="roundRect">
                <a:avLst>
                  <a:gd name="adj" fmla="val 1601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254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4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40D1A99-0445-1244-740F-26D6309DE9F9}"/>
                  </a:ext>
                </a:extLst>
              </p:cNvPr>
              <p:cNvSpPr txBox="1"/>
              <p:nvPr/>
            </p:nvSpPr>
            <p:spPr>
              <a:xfrm>
                <a:off x="6447112" y="2923279"/>
                <a:ext cx="18723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</a:t>
                </a: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234FE87E-BE4E-F2E7-0AA0-D5D0896E99C0}"/>
                </a:ext>
              </a:extLst>
            </p:cNvPr>
            <p:cNvGrpSpPr/>
            <p:nvPr/>
          </p:nvGrpSpPr>
          <p:grpSpPr>
            <a:xfrm>
              <a:off x="5641742" y="2719303"/>
              <a:ext cx="2805255" cy="2958099"/>
              <a:chOff x="5641742" y="2719303"/>
              <a:chExt cx="2805255" cy="295809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255E8A8-5E2E-F5F6-5317-509F7D5E9EB0}"/>
                  </a:ext>
                </a:extLst>
              </p:cNvPr>
              <p:cNvSpPr txBox="1"/>
              <p:nvPr/>
            </p:nvSpPr>
            <p:spPr>
              <a:xfrm>
                <a:off x="5641742" y="2719303"/>
                <a:ext cx="2797241" cy="8002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)01-01]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사회화의 의미를 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일상생활의 사례를 들어 설명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사회화 과정에서 형성되는 자아 정체성에 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대해 성찰한다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2474DE5-D855-46CB-0B3C-2C5DD036B0A6}"/>
                  </a:ext>
                </a:extLst>
              </p:cNvPr>
              <p:cNvSpPr txBox="1"/>
              <p:nvPr/>
            </p:nvSpPr>
            <p:spPr>
              <a:xfrm>
                <a:off x="5641742" y="3638651"/>
                <a:ext cx="2768387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)02-01]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일상생활에서 접하는 </a:t>
                </a:r>
                <a:endParaRPr lang="en-US" altLang="ko-KR" sz="1300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문화의 사례를 탐색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이를 바탕으로 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문화의 의미와 특징을 도출한다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4883DC6-CCE7-126E-54F7-632FC66666AD}"/>
                  </a:ext>
                </a:extLst>
              </p:cNvPr>
              <p:cNvSpPr txBox="1"/>
              <p:nvPr/>
            </p:nvSpPr>
            <p:spPr>
              <a:xfrm>
                <a:off x="5641742" y="4357944"/>
                <a:ext cx="2657779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)05-01]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법의 의미와 특징을 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설명하고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일상생활에서 접하는 법의 </a:t>
                </a:r>
                <a:endParaRPr lang="en-US" altLang="ko-KR" sz="1300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사례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통해 법의 목적을 도출한다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19A6D82-A883-8369-0B45-067501AA7749}"/>
                  </a:ext>
                </a:extLst>
              </p:cNvPr>
              <p:cNvSpPr txBox="1"/>
              <p:nvPr/>
            </p:nvSpPr>
            <p:spPr>
              <a:xfrm>
                <a:off x="5641742" y="5077238"/>
                <a:ext cx="2805255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)09-01]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일상생활에서 접하는</a:t>
                </a:r>
                <a:endParaRPr lang="en-US" altLang="ko-KR" sz="1300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시장의 사례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조사하고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이를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토대로 시장의 의미와 필요성을 설명한다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6236DE1-DE2E-BCF9-F378-906ADD5D4738}"/>
              </a:ext>
            </a:extLst>
          </p:cNvPr>
          <p:cNvSpPr txBox="1"/>
          <p:nvPr/>
        </p:nvSpPr>
        <p:spPr>
          <a:xfrm>
            <a:off x="260028" y="2252326"/>
            <a:ext cx="1353868" cy="1354338"/>
          </a:xfrm>
          <a:prstGeom prst="rect">
            <a:avLst/>
          </a:prstGeom>
          <a:noFill/>
        </p:spPr>
        <p:txBody>
          <a:bodyPr wrap="none" lIns="0" tIns="0" rIns="0" bIns="0" rtlCol="0" anchor="ctr">
            <a:prstTxWarp prst="textArchUp">
              <a:avLst/>
            </a:prstTxWarp>
            <a:spAutoFit/>
          </a:bodyPr>
          <a:lstStyle>
            <a:defPPr>
              <a:defRPr lang="en-US"/>
            </a:defPPr>
            <a:lvl1pPr>
              <a:defRPr sz="16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ko-KR" altLang="en-US" sz="1500" b="1" spc="300" dirty="0">
                <a:solidFill>
                  <a:srgbClr val="2F7FC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학습 흐름</a:t>
            </a:r>
            <a:endParaRPr lang="en-US" altLang="ko-KR" sz="1500" b="1" spc="300" dirty="0">
              <a:solidFill>
                <a:srgbClr val="2F7FC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1328244-E7DE-3F5B-361B-7FEEE0904615}"/>
              </a:ext>
            </a:extLst>
          </p:cNvPr>
          <p:cNvGrpSpPr/>
          <p:nvPr/>
        </p:nvGrpSpPr>
        <p:grpSpPr>
          <a:xfrm>
            <a:off x="395377" y="2393831"/>
            <a:ext cx="1083168" cy="3885052"/>
            <a:chOff x="395377" y="2393831"/>
            <a:chExt cx="1083168" cy="3885052"/>
          </a:xfrm>
        </p:grpSpPr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id="{EE7E0A25-37CF-FCEA-A1F6-C53457A6FDD5}"/>
                </a:ext>
              </a:extLst>
            </p:cNvPr>
            <p:cNvSpPr/>
            <p:nvPr/>
          </p:nvSpPr>
          <p:spPr>
            <a:xfrm rot="5400000">
              <a:off x="889554" y="4981928"/>
              <a:ext cx="440477" cy="121264"/>
            </a:xfrm>
            <a:custGeom>
              <a:avLst/>
              <a:gdLst>
                <a:gd name="connsiteX0" fmla="*/ 0 w 393382"/>
                <a:gd name="connsiteY0" fmla="*/ 0 h 108299"/>
                <a:gd name="connsiteX1" fmla="*/ 393383 w 393382"/>
                <a:gd name="connsiteY1" fmla="*/ 0 h 108299"/>
                <a:gd name="connsiteX2" fmla="*/ 393383 w 393382"/>
                <a:gd name="connsiteY2" fmla="*/ 108299 h 108299"/>
                <a:gd name="connsiteX3" fmla="*/ 0 w 393382"/>
                <a:gd name="connsiteY3" fmla="*/ 108299 h 10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382" h="108299">
                  <a:moveTo>
                    <a:pt x="0" y="0"/>
                  </a:moveTo>
                  <a:lnTo>
                    <a:pt x="393383" y="0"/>
                  </a:lnTo>
                  <a:lnTo>
                    <a:pt x="393383" y="108299"/>
                  </a:lnTo>
                  <a:lnTo>
                    <a:pt x="0" y="108299"/>
                  </a:lnTo>
                  <a:close/>
                </a:path>
              </a:pathLst>
            </a:custGeom>
            <a:solidFill>
              <a:srgbClr val="74B572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B93320B7-8F6A-FCD6-3DE2-A45F19840F9B}"/>
                </a:ext>
              </a:extLst>
            </p:cNvPr>
            <p:cNvSpPr/>
            <p:nvPr/>
          </p:nvSpPr>
          <p:spPr>
            <a:xfrm rot="5400000">
              <a:off x="543891" y="4981928"/>
              <a:ext cx="440477" cy="121264"/>
            </a:xfrm>
            <a:custGeom>
              <a:avLst/>
              <a:gdLst>
                <a:gd name="connsiteX0" fmla="*/ 0 w 393382"/>
                <a:gd name="connsiteY0" fmla="*/ 0 h 108299"/>
                <a:gd name="connsiteX1" fmla="*/ 393383 w 393382"/>
                <a:gd name="connsiteY1" fmla="*/ 0 h 108299"/>
                <a:gd name="connsiteX2" fmla="*/ 393383 w 393382"/>
                <a:gd name="connsiteY2" fmla="*/ 108299 h 108299"/>
                <a:gd name="connsiteX3" fmla="*/ 0 w 393382"/>
                <a:gd name="connsiteY3" fmla="*/ 108299 h 10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382" h="108299">
                  <a:moveTo>
                    <a:pt x="0" y="0"/>
                  </a:moveTo>
                  <a:lnTo>
                    <a:pt x="393383" y="0"/>
                  </a:lnTo>
                  <a:lnTo>
                    <a:pt x="393383" y="108299"/>
                  </a:lnTo>
                  <a:lnTo>
                    <a:pt x="0" y="108299"/>
                  </a:lnTo>
                  <a:close/>
                </a:path>
              </a:pathLst>
            </a:custGeom>
            <a:solidFill>
              <a:srgbClr val="74B572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65" name="그래픽 68">
              <a:extLst>
                <a:ext uri="{FF2B5EF4-FFF2-40B4-BE49-F238E27FC236}">
                  <a16:creationId xmlns:a16="http://schemas.microsoft.com/office/drawing/2014/main" id="{25E9CB28-8888-C58D-164F-FD3090CDF617}"/>
                </a:ext>
              </a:extLst>
            </p:cNvPr>
            <p:cNvGrpSpPr/>
            <p:nvPr/>
          </p:nvGrpSpPr>
          <p:grpSpPr>
            <a:xfrm rot="5400000">
              <a:off x="889341" y="4636479"/>
              <a:ext cx="95241" cy="466927"/>
              <a:chOff x="5007292" y="3218402"/>
              <a:chExt cx="85058" cy="417004"/>
            </a:xfrm>
            <a:solidFill>
              <a:srgbClr val="2C9DA0"/>
            </a:solidFill>
          </p:grpSpPr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B081B34A-41CE-934F-0E83-8107392BD903}"/>
                  </a:ext>
                </a:extLst>
              </p:cNvPr>
              <p:cNvSpPr/>
              <p:nvPr/>
            </p:nvSpPr>
            <p:spPr>
              <a:xfrm>
                <a:off x="5007292" y="3218402"/>
                <a:ext cx="85058" cy="108299"/>
              </a:xfrm>
              <a:custGeom>
                <a:avLst/>
                <a:gdLst>
                  <a:gd name="connsiteX0" fmla="*/ 51245 w 85058"/>
                  <a:gd name="connsiteY0" fmla="*/ 0 h 108299"/>
                  <a:gd name="connsiteX1" fmla="*/ 0 w 85058"/>
                  <a:gd name="connsiteY1" fmla="*/ 0 h 108299"/>
                  <a:gd name="connsiteX2" fmla="*/ 0 w 85058"/>
                  <a:gd name="connsiteY2" fmla="*/ 108299 h 108299"/>
                  <a:gd name="connsiteX3" fmla="*/ 85058 w 85058"/>
                  <a:gd name="connsiteY3" fmla="*/ 108299 h 108299"/>
                  <a:gd name="connsiteX4" fmla="*/ 83249 w 85058"/>
                  <a:gd name="connsiteY4" fmla="*/ 99631 h 108299"/>
                  <a:gd name="connsiteX5" fmla="*/ 51340 w 85058"/>
                  <a:gd name="connsiteY5" fmla="*/ 0 h 108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058" h="108299">
                    <a:moveTo>
                      <a:pt x="51245" y="0"/>
                    </a:moveTo>
                    <a:lnTo>
                      <a:pt x="0" y="0"/>
                    </a:lnTo>
                    <a:lnTo>
                      <a:pt x="0" y="108299"/>
                    </a:lnTo>
                    <a:lnTo>
                      <a:pt x="85058" y="108299"/>
                    </a:lnTo>
                    <a:lnTo>
                      <a:pt x="83249" y="99631"/>
                    </a:lnTo>
                    <a:cubicBezTo>
                      <a:pt x="75914" y="64960"/>
                      <a:pt x="65056" y="31718"/>
                      <a:pt x="51340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75" name="자유형: 도형 74">
                <a:extLst>
                  <a:ext uri="{FF2B5EF4-FFF2-40B4-BE49-F238E27FC236}">
                    <a16:creationId xmlns:a16="http://schemas.microsoft.com/office/drawing/2014/main" id="{2DF729BC-0180-4B80-3CF2-E95E3DA9809A}"/>
                  </a:ext>
                </a:extLst>
              </p:cNvPr>
              <p:cNvSpPr/>
              <p:nvPr/>
            </p:nvSpPr>
            <p:spPr>
              <a:xfrm>
                <a:off x="5007292" y="3527012"/>
                <a:ext cx="85058" cy="108394"/>
              </a:xfrm>
              <a:custGeom>
                <a:avLst/>
                <a:gdLst>
                  <a:gd name="connsiteX0" fmla="*/ 85058 w 85058"/>
                  <a:gd name="connsiteY0" fmla="*/ 95 h 108394"/>
                  <a:gd name="connsiteX1" fmla="*/ 0 w 85058"/>
                  <a:gd name="connsiteY1" fmla="*/ 95 h 108394"/>
                  <a:gd name="connsiteX2" fmla="*/ 0 w 85058"/>
                  <a:gd name="connsiteY2" fmla="*/ 108394 h 108394"/>
                  <a:gd name="connsiteX3" fmla="*/ 51245 w 85058"/>
                  <a:gd name="connsiteY3" fmla="*/ 108394 h 108394"/>
                  <a:gd name="connsiteX4" fmla="*/ 83153 w 85058"/>
                  <a:gd name="connsiteY4" fmla="*/ 8763 h 108394"/>
                  <a:gd name="connsiteX5" fmla="*/ 85058 w 85058"/>
                  <a:gd name="connsiteY5" fmla="*/ 0 h 108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058" h="108394">
                    <a:moveTo>
                      <a:pt x="85058" y="95"/>
                    </a:moveTo>
                    <a:lnTo>
                      <a:pt x="0" y="95"/>
                    </a:lnTo>
                    <a:lnTo>
                      <a:pt x="0" y="108394"/>
                    </a:lnTo>
                    <a:lnTo>
                      <a:pt x="51245" y="108394"/>
                    </a:lnTo>
                    <a:cubicBezTo>
                      <a:pt x="64961" y="76676"/>
                      <a:pt x="75819" y="43529"/>
                      <a:pt x="83153" y="8763"/>
                    </a:cubicBezTo>
                    <a:lnTo>
                      <a:pt x="85058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1AC05F82-F0D0-0B5C-EA03-46BCF53516D3}"/>
                </a:ext>
              </a:extLst>
            </p:cNvPr>
            <p:cNvSpPr/>
            <p:nvPr/>
          </p:nvSpPr>
          <p:spPr>
            <a:xfrm rot="5400000">
              <a:off x="401296" y="5201634"/>
              <a:ext cx="1071330" cy="1083168"/>
            </a:xfrm>
            <a:custGeom>
              <a:avLst/>
              <a:gdLst>
                <a:gd name="connsiteX0" fmla="*/ 956786 w 956786"/>
                <a:gd name="connsiteY0" fmla="*/ 483680 h 967358"/>
                <a:gd name="connsiteX1" fmla="*/ 473107 w 956786"/>
                <a:gd name="connsiteY1" fmla="*/ 0 h 967358"/>
                <a:gd name="connsiteX2" fmla="*/ 0 w 956786"/>
                <a:gd name="connsiteY2" fmla="*/ 383476 h 967358"/>
                <a:gd name="connsiteX3" fmla="*/ 111538 w 956786"/>
                <a:gd name="connsiteY3" fmla="*/ 383476 h 967358"/>
                <a:gd name="connsiteX4" fmla="*/ 473202 w 956786"/>
                <a:gd name="connsiteY4" fmla="*/ 108395 h 967358"/>
                <a:gd name="connsiteX5" fmla="*/ 848487 w 956786"/>
                <a:gd name="connsiteY5" fmla="*/ 483680 h 967358"/>
                <a:gd name="connsiteX6" fmla="*/ 473202 w 956786"/>
                <a:gd name="connsiteY6" fmla="*/ 858965 h 967358"/>
                <a:gd name="connsiteX7" fmla="*/ 111538 w 956786"/>
                <a:gd name="connsiteY7" fmla="*/ 583883 h 967358"/>
                <a:gd name="connsiteX8" fmla="*/ 0 w 956786"/>
                <a:gd name="connsiteY8" fmla="*/ 583883 h 967358"/>
                <a:gd name="connsiteX9" fmla="*/ 473107 w 956786"/>
                <a:gd name="connsiteY9" fmla="*/ 967359 h 967358"/>
                <a:gd name="connsiteX10" fmla="*/ 956786 w 956786"/>
                <a:gd name="connsiteY10" fmla="*/ 483680 h 96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6786" h="967358">
                  <a:moveTo>
                    <a:pt x="956786" y="483680"/>
                  </a:moveTo>
                  <a:cubicBezTo>
                    <a:pt x="956786" y="216980"/>
                    <a:pt x="739807" y="0"/>
                    <a:pt x="473107" y="0"/>
                  </a:cubicBezTo>
                  <a:cubicBezTo>
                    <a:pt x="240792" y="0"/>
                    <a:pt x="46196" y="164687"/>
                    <a:pt x="0" y="383476"/>
                  </a:cubicBezTo>
                  <a:lnTo>
                    <a:pt x="111538" y="383476"/>
                  </a:lnTo>
                  <a:cubicBezTo>
                    <a:pt x="155543" y="225076"/>
                    <a:pt x="300895" y="108395"/>
                    <a:pt x="473202" y="108395"/>
                  </a:cubicBezTo>
                  <a:cubicBezTo>
                    <a:pt x="680180" y="108395"/>
                    <a:pt x="848487" y="276797"/>
                    <a:pt x="848487" y="483680"/>
                  </a:cubicBezTo>
                  <a:cubicBezTo>
                    <a:pt x="848487" y="690563"/>
                    <a:pt x="680085" y="858965"/>
                    <a:pt x="473202" y="858965"/>
                  </a:cubicBezTo>
                  <a:cubicBezTo>
                    <a:pt x="300990" y="858965"/>
                    <a:pt x="155543" y="742283"/>
                    <a:pt x="111538" y="583883"/>
                  </a:cubicBezTo>
                  <a:lnTo>
                    <a:pt x="0" y="583883"/>
                  </a:lnTo>
                  <a:cubicBezTo>
                    <a:pt x="46291" y="802672"/>
                    <a:pt x="240792" y="967359"/>
                    <a:pt x="473107" y="967359"/>
                  </a:cubicBezTo>
                  <a:cubicBezTo>
                    <a:pt x="739807" y="967359"/>
                    <a:pt x="956786" y="750380"/>
                    <a:pt x="956786" y="483680"/>
                  </a:cubicBezTo>
                  <a:close/>
                </a:path>
              </a:pathLst>
            </a:custGeom>
            <a:solidFill>
              <a:srgbClr val="74B572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8C2719F9-512C-7565-F81A-7E679663B5D1}"/>
                </a:ext>
              </a:extLst>
            </p:cNvPr>
            <p:cNvSpPr/>
            <p:nvPr/>
          </p:nvSpPr>
          <p:spPr>
            <a:xfrm rot="5400000">
              <a:off x="543891" y="3577734"/>
              <a:ext cx="440477" cy="121264"/>
            </a:xfrm>
            <a:custGeom>
              <a:avLst/>
              <a:gdLst>
                <a:gd name="connsiteX0" fmla="*/ 0 w 393382"/>
                <a:gd name="connsiteY0" fmla="*/ 0 h 108299"/>
                <a:gd name="connsiteX1" fmla="*/ 393382 w 393382"/>
                <a:gd name="connsiteY1" fmla="*/ 0 h 108299"/>
                <a:gd name="connsiteX2" fmla="*/ 393382 w 393382"/>
                <a:gd name="connsiteY2" fmla="*/ 108299 h 108299"/>
                <a:gd name="connsiteX3" fmla="*/ 0 w 393382"/>
                <a:gd name="connsiteY3" fmla="*/ 108299 h 10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382" h="108299">
                  <a:moveTo>
                    <a:pt x="0" y="0"/>
                  </a:moveTo>
                  <a:lnTo>
                    <a:pt x="393382" y="0"/>
                  </a:lnTo>
                  <a:lnTo>
                    <a:pt x="393382" y="108299"/>
                  </a:lnTo>
                  <a:lnTo>
                    <a:pt x="0" y="108299"/>
                  </a:lnTo>
                  <a:close/>
                </a:path>
              </a:pathLst>
            </a:custGeom>
            <a:solidFill>
              <a:srgbClr val="46BEB8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64A34151-0A38-A80A-41C4-A3F55CE4B306}"/>
                </a:ext>
              </a:extLst>
            </p:cNvPr>
            <p:cNvSpPr/>
            <p:nvPr/>
          </p:nvSpPr>
          <p:spPr>
            <a:xfrm rot="5400000">
              <a:off x="889554" y="3577734"/>
              <a:ext cx="440477" cy="121264"/>
            </a:xfrm>
            <a:custGeom>
              <a:avLst/>
              <a:gdLst>
                <a:gd name="connsiteX0" fmla="*/ 0 w 393382"/>
                <a:gd name="connsiteY0" fmla="*/ 0 h 108299"/>
                <a:gd name="connsiteX1" fmla="*/ 393382 w 393382"/>
                <a:gd name="connsiteY1" fmla="*/ 0 h 108299"/>
                <a:gd name="connsiteX2" fmla="*/ 393382 w 393382"/>
                <a:gd name="connsiteY2" fmla="*/ 108299 h 108299"/>
                <a:gd name="connsiteX3" fmla="*/ 0 w 393382"/>
                <a:gd name="connsiteY3" fmla="*/ 108299 h 10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382" h="108299">
                  <a:moveTo>
                    <a:pt x="0" y="0"/>
                  </a:moveTo>
                  <a:lnTo>
                    <a:pt x="393382" y="0"/>
                  </a:lnTo>
                  <a:lnTo>
                    <a:pt x="393382" y="108299"/>
                  </a:lnTo>
                  <a:lnTo>
                    <a:pt x="0" y="108299"/>
                  </a:lnTo>
                  <a:close/>
                </a:path>
              </a:pathLst>
            </a:custGeom>
            <a:solidFill>
              <a:srgbClr val="46BEB8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BCF518BA-27E5-9085-1F9E-1EC64DA5982B}"/>
                </a:ext>
              </a:extLst>
            </p:cNvPr>
            <p:cNvSpPr/>
            <p:nvPr/>
          </p:nvSpPr>
          <p:spPr>
            <a:xfrm rot="5400000">
              <a:off x="1062172" y="3405116"/>
              <a:ext cx="95241" cy="121264"/>
            </a:xfrm>
            <a:custGeom>
              <a:avLst/>
              <a:gdLst>
                <a:gd name="connsiteX0" fmla="*/ 51244 w 85058"/>
                <a:gd name="connsiteY0" fmla="*/ 0 h 108299"/>
                <a:gd name="connsiteX1" fmla="*/ 0 w 85058"/>
                <a:gd name="connsiteY1" fmla="*/ 0 h 108299"/>
                <a:gd name="connsiteX2" fmla="*/ 0 w 85058"/>
                <a:gd name="connsiteY2" fmla="*/ 108299 h 108299"/>
                <a:gd name="connsiteX3" fmla="*/ 85058 w 85058"/>
                <a:gd name="connsiteY3" fmla="*/ 108299 h 108299"/>
                <a:gd name="connsiteX4" fmla="*/ 83248 w 85058"/>
                <a:gd name="connsiteY4" fmla="*/ 99631 h 108299"/>
                <a:gd name="connsiteX5" fmla="*/ 51340 w 85058"/>
                <a:gd name="connsiteY5" fmla="*/ 0 h 10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058" h="108299">
                  <a:moveTo>
                    <a:pt x="51244" y="0"/>
                  </a:moveTo>
                  <a:lnTo>
                    <a:pt x="0" y="0"/>
                  </a:lnTo>
                  <a:lnTo>
                    <a:pt x="0" y="108299"/>
                  </a:lnTo>
                  <a:lnTo>
                    <a:pt x="85058" y="108299"/>
                  </a:lnTo>
                  <a:lnTo>
                    <a:pt x="83248" y="99631"/>
                  </a:lnTo>
                  <a:cubicBezTo>
                    <a:pt x="75914" y="64960"/>
                    <a:pt x="65056" y="31718"/>
                    <a:pt x="51340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18AE399D-0FB3-D256-599A-ADE4F7E03DA3}"/>
                </a:ext>
              </a:extLst>
            </p:cNvPr>
            <p:cNvSpPr/>
            <p:nvPr/>
          </p:nvSpPr>
          <p:spPr>
            <a:xfrm rot="5400000">
              <a:off x="716562" y="3405063"/>
              <a:ext cx="95241" cy="121371"/>
            </a:xfrm>
            <a:custGeom>
              <a:avLst/>
              <a:gdLst>
                <a:gd name="connsiteX0" fmla="*/ 85058 w 85058"/>
                <a:gd name="connsiteY0" fmla="*/ 95 h 108394"/>
                <a:gd name="connsiteX1" fmla="*/ 0 w 85058"/>
                <a:gd name="connsiteY1" fmla="*/ 95 h 108394"/>
                <a:gd name="connsiteX2" fmla="*/ 0 w 85058"/>
                <a:gd name="connsiteY2" fmla="*/ 108394 h 108394"/>
                <a:gd name="connsiteX3" fmla="*/ 51244 w 85058"/>
                <a:gd name="connsiteY3" fmla="*/ 108394 h 108394"/>
                <a:gd name="connsiteX4" fmla="*/ 83153 w 85058"/>
                <a:gd name="connsiteY4" fmla="*/ 8763 h 108394"/>
                <a:gd name="connsiteX5" fmla="*/ 84963 w 85058"/>
                <a:gd name="connsiteY5" fmla="*/ 0 h 10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058" h="108394">
                  <a:moveTo>
                    <a:pt x="85058" y="95"/>
                  </a:moveTo>
                  <a:lnTo>
                    <a:pt x="0" y="95"/>
                  </a:lnTo>
                  <a:lnTo>
                    <a:pt x="0" y="108394"/>
                  </a:lnTo>
                  <a:lnTo>
                    <a:pt x="51244" y="108394"/>
                  </a:lnTo>
                  <a:cubicBezTo>
                    <a:pt x="64960" y="76676"/>
                    <a:pt x="75819" y="43529"/>
                    <a:pt x="83153" y="8763"/>
                  </a:cubicBezTo>
                  <a:lnTo>
                    <a:pt x="84963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83230167-B698-55FD-580F-FA0D25B75326}"/>
                </a:ext>
              </a:extLst>
            </p:cNvPr>
            <p:cNvSpPr/>
            <p:nvPr/>
          </p:nvSpPr>
          <p:spPr>
            <a:xfrm rot="5400000">
              <a:off x="734000" y="4124917"/>
              <a:ext cx="1059705" cy="429385"/>
            </a:xfrm>
            <a:custGeom>
              <a:avLst/>
              <a:gdLst>
                <a:gd name="connsiteX0" fmla="*/ 111538 w 946404"/>
                <a:gd name="connsiteY0" fmla="*/ 383476 h 383476"/>
                <a:gd name="connsiteX1" fmla="*/ 473202 w 946404"/>
                <a:gd name="connsiteY1" fmla="*/ 108395 h 383476"/>
                <a:gd name="connsiteX2" fmla="*/ 834866 w 946404"/>
                <a:gd name="connsiteY2" fmla="*/ 383476 h 383476"/>
                <a:gd name="connsiteX3" fmla="*/ 946404 w 946404"/>
                <a:gd name="connsiteY3" fmla="*/ 383476 h 383476"/>
                <a:gd name="connsiteX4" fmla="*/ 473107 w 946404"/>
                <a:gd name="connsiteY4" fmla="*/ 0 h 383476"/>
                <a:gd name="connsiteX5" fmla="*/ 0 w 946404"/>
                <a:gd name="connsiteY5" fmla="*/ 383476 h 383476"/>
                <a:gd name="connsiteX6" fmla="*/ 111538 w 946404"/>
                <a:gd name="connsiteY6" fmla="*/ 383476 h 38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6404" h="383476">
                  <a:moveTo>
                    <a:pt x="111538" y="383476"/>
                  </a:moveTo>
                  <a:cubicBezTo>
                    <a:pt x="155543" y="225076"/>
                    <a:pt x="300895" y="108395"/>
                    <a:pt x="473202" y="108395"/>
                  </a:cubicBezTo>
                  <a:cubicBezTo>
                    <a:pt x="645509" y="108395"/>
                    <a:pt x="790861" y="225076"/>
                    <a:pt x="834866" y="383476"/>
                  </a:cubicBezTo>
                  <a:lnTo>
                    <a:pt x="946404" y="383476"/>
                  </a:lnTo>
                  <a:cubicBezTo>
                    <a:pt x="900017" y="164687"/>
                    <a:pt x="705517" y="0"/>
                    <a:pt x="473107" y="0"/>
                  </a:cubicBezTo>
                  <a:cubicBezTo>
                    <a:pt x="240697" y="0"/>
                    <a:pt x="46196" y="164687"/>
                    <a:pt x="0" y="383476"/>
                  </a:cubicBezTo>
                  <a:lnTo>
                    <a:pt x="111538" y="383476"/>
                  </a:lnTo>
                  <a:close/>
                </a:path>
              </a:pathLst>
            </a:custGeom>
            <a:solidFill>
              <a:srgbClr val="46BEB8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6195B13D-B69C-3C69-C68C-332E80D0CCB3}"/>
                </a:ext>
              </a:extLst>
            </p:cNvPr>
            <p:cNvSpPr/>
            <p:nvPr/>
          </p:nvSpPr>
          <p:spPr>
            <a:xfrm rot="5400000">
              <a:off x="80217" y="4124810"/>
              <a:ext cx="1059705" cy="429385"/>
            </a:xfrm>
            <a:custGeom>
              <a:avLst/>
              <a:gdLst>
                <a:gd name="connsiteX0" fmla="*/ 946404 w 946404"/>
                <a:gd name="connsiteY0" fmla="*/ 0 h 383476"/>
                <a:gd name="connsiteX1" fmla="*/ 834866 w 946404"/>
                <a:gd name="connsiteY1" fmla="*/ 0 h 383476"/>
                <a:gd name="connsiteX2" fmla="*/ 473202 w 946404"/>
                <a:gd name="connsiteY2" fmla="*/ 275082 h 383476"/>
                <a:gd name="connsiteX3" fmla="*/ 111538 w 946404"/>
                <a:gd name="connsiteY3" fmla="*/ 0 h 383476"/>
                <a:gd name="connsiteX4" fmla="*/ 0 w 946404"/>
                <a:gd name="connsiteY4" fmla="*/ 0 h 383476"/>
                <a:gd name="connsiteX5" fmla="*/ 473107 w 946404"/>
                <a:gd name="connsiteY5" fmla="*/ 383476 h 383476"/>
                <a:gd name="connsiteX6" fmla="*/ 946213 w 946404"/>
                <a:gd name="connsiteY6" fmla="*/ 0 h 38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6404" h="383476">
                  <a:moveTo>
                    <a:pt x="946404" y="0"/>
                  </a:moveTo>
                  <a:lnTo>
                    <a:pt x="834866" y="0"/>
                  </a:lnTo>
                  <a:cubicBezTo>
                    <a:pt x="790861" y="158401"/>
                    <a:pt x="645509" y="275082"/>
                    <a:pt x="473202" y="275082"/>
                  </a:cubicBezTo>
                  <a:cubicBezTo>
                    <a:pt x="300895" y="275082"/>
                    <a:pt x="155543" y="158401"/>
                    <a:pt x="111538" y="0"/>
                  </a:cubicBezTo>
                  <a:lnTo>
                    <a:pt x="0" y="0"/>
                  </a:lnTo>
                  <a:cubicBezTo>
                    <a:pt x="46292" y="218789"/>
                    <a:pt x="240792" y="383476"/>
                    <a:pt x="473107" y="383476"/>
                  </a:cubicBezTo>
                  <a:cubicBezTo>
                    <a:pt x="705422" y="383476"/>
                    <a:pt x="900017" y="218789"/>
                    <a:pt x="946213" y="0"/>
                  </a:cubicBezTo>
                  <a:close/>
                </a:path>
              </a:pathLst>
            </a:custGeom>
            <a:solidFill>
              <a:srgbClr val="46BEB8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4F42C038-A488-84FB-8182-11D8F515DFC3}"/>
                </a:ext>
              </a:extLst>
            </p:cNvPr>
            <p:cNvSpPr/>
            <p:nvPr/>
          </p:nvSpPr>
          <p:spPr>
            <a:xfrm rot="5400000">
              <a:off x="401296" y="2387912"/>
              <a:ext cx="1071330" cy="1083168"/>
            </a:xfrm>
            <a:custGeom>
              <a:avLst/>
              <a:gdLst>
                <a:gd name="connsiteX0" fmla="*/ 956786 w 956786"/>
                <a:gd name="connsiteY0" fmla="*/ 583883 h 967358"/>
                <a:gd name="connsiteX1" fmla="*/ 845249 w 956786"/>
                <a:gd name="connsiteY1" fmla="*/ 583883 h 967358"/>
                <a:gd name="connsiteX2" fmla="*/ 483680 w 956786"/>
                <a:gd name="connsiteY2" fmla="*/ 858965 h 967358"/>
                <a:gd name="connsiteX3" fmla="*/ 108395 w 956786"/>
                <a:gd name="connsiteY3" fmla="*/ 483680 h 967358"/>
                <a:gd name="connsiteX4" fmla="*/ 483680 w 956786"/>
                <a:gd name="connsiteY4" fmla="*/ 108299 h 967358"/>
                <a:gd name="connsiteX5" fmla="*/ 845249 w 956786"/>
                <a:gd name="connsiteY5" fmla="*/ 383381 h 967358"/>
                <a:gd name="connsiteX6" fmla="*/ 956786 w 956786"/>
                <a:gd name="connsiteY6" fmla="*/ 383381 h 967358"/>
                <a:gd name="connsiteX7" fmla="*/ 483680 w 956786"/>
                <a:gd name="connsiteY7" fmla="*/ 0 h 967358"/>
                <a:gd name="connsiteX8" fmla="*/ 0 w 956786"/>
                <a:gd name="connsiteY8" fmla="*/ 483680 h 967358"/>
                <a:gd name="connsiteX9" fmla="*/ 483680 w 956786"/>
                <a:gd name="connsiteY9" fmla="*/ 967359 h 967358"/>
                <a:gd name="connsiteX10" fmla="*/ 956786 w 956786"/>
                <a:gd name="connsiteY10" fmla="*/ 583883 h 96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6786" h="967358">
                  <a:moveTo>
                    <a:pt x="956786" y="583883"/>
                  </a:moveTo>
                  <a:lnTo>
                    <a:pt x="845249" y="583883"/>
                  </a:lnTo>
                  <a:cubicBezTo>
                    <a:pt x="801338" y="742283"/>
                    <a:pt x="655892" y="858965"/>
                    <a:pt x="483680" y="858965"/>
                  </a:cubicBezTo>
                  <a:cubicBezTo>
                    <a:pt x="276701" y="858965"/>
                    <a:pt x="108395" y="690563"/>
                    <a:pt x="108395" y="483680"/>
                  </a:cubicBezTo>
                  <a:cubicBezTo>
                    <a:pt x="108395" y="276797"/>
                    <a:pt x="276701" y="108299"/>
                    <a:pt x="483680" y="108299"/>
                  </a:cubicBezTo>
                  <a:cubicBezTo>
                    <a:pt x="655892" y="108299"/>
                    <a:pt x="801338" y="224981"/>
                    <a:pt x="845249" y="383381"/>
                  </a:cubicBezTo>
                  <a:lnTo>
                    <a:pt x="956786" y="383381"/>
                  </a:lnTo>
                  <a:cubicBezTo>
                    <a:pt x="910495" y="164687"/>
                    <a:pt x="715994" y="0"/>
                    <a:pt x="483680" y="0"/>
                  </a:cubicBezTo>
                  <a:cubicBezTo>
                    <a:pt x="216980" y="0"/>
                    <a:pt x="0" y="216980"/>
                    <a:pt x="0" y="483680"/>
                  </a:cubicBezTo>
                  <a:cubicBezTo>
                    <a:pt x="0" y="750380"/>
                    <a:pt x="216980" y="967359"/>
                    <a:pt x="483680" y="967359"/>
                  </a:cubicBezTo>
                  <a:cubicBezTo>
                    <a:pt x="715994" y="967359"/>
                    <a:pt x="910495" y="802672"/>
                    <a:pt x="956786" y="583883"/>
                  </a:cubicBezTo>
                  <a:close/>
                </a:path>
              </a:pathLst>
            </a:custGeom>
            <a:solidFill>
              <a:srgbClr val="2F7FCF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E4AA3BBA-C5EE-F62A-1DB8-8FE3944F6FB4}"/>
                </a:ext>
              </a:extLst>
            </p:cNvPr>
            <p:cNvGrpSpPr/>
            <p:nvPr/>
          </p:nvGrpSpPr>
          <p:grpSpPr>
            <a:xfrm>
              <a:off x="882974" y="3479555"/>
              <a:ext cx="107976" cy="317597"/>
              <a:chOff x="845820" y="3649980"/>
              <a:chExt cx="99060" cy="387816"/>
            </a:xfrm>
            <a:solidFill>
              <a:schemeClr val="bg1">
                <a:lumMod val="75000"/>
              </a:schemeClr>
            </a:solidFill>
          </p:grpSpPr>
          <p:sp>
            <p:nvSpPr>
              <p:cNvPr id="60" name="이등변 삼각형 59">
                <a:extLst>
                  <a:ext uri="{FF2B5EF4-FFF2-40B4-BE49-F238E27FC236}">
                    <a16:creationId xmlns:a16="http://schemas.microsoft.com/office/drawing/2014/main" id="{21151CF9-4F38-FA2A-0382-8186680AC289}"/>
                  </a:ext>
                </a:extLst>
              </p:cNvPr>
              <p:cNvSpPr/>
              <p:nvPr/>
            </p:nvSpPr>
            <p:spPr>
              <a:xfrm rot="10800000">
                <a:off x="845820" y="3649980"/>
                <a:ext cx="99060" cy="85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1" name="이등변 삼각형 60">
                <a:extLst>
                  <a:ext uri="{FF2B5EF4-FFF2-40B4-BE49-F238E27FC236}">
                    <a16:creationId xmlns:a16="http://schemas.microsoft.com/office/drawing/2014/main" id="{C89F93EE-F156-1A9B-067B-2DC41B4850D7}"/>
                  </a:ext>
                </a:extLst>
              </p:cNvPr>
              <p:cNvSpPr/>
              <p:nvPr/>
            </p:nvSpPr>
            <p:spPr>
              <a:xfrm rot="10800000">
                <a:off x="845820" y="3801190"/>
                <a:ext cx="99060" cy="85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2" name="이등변 삼각형 61">
                <a:extLst>
                  <a:ext uri="{FF2B5EF4-FFF2-40B4-BE49-F238E27FC236}">
                    <a16:creationId xmlns:a16="http://schemas.microsoft.com/office/drawing/2014/main" id="{1FFAB63F-695A-35EA-EDD5-37A2081F090A}"/>
                  </a:ext>
                </a:extLst>
              </p:cNvPr>
              <p:cNvSpPr/>
              <p:nvPr/>
            </p:nvSpPr>
            <p:spPr>
              <a:xfrm rot="10800000">
                <a:off x="845820" y="3952399"/>
                <a:ext cx="99060" cy="85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D4B9255E-A013-DDBA-CE83-A62FB3AB163A}"/>
                </a:ext>
              </a:extLst>
            </p:cNvPr>
            <p:cNvGrpSpPr/>
            <p:nvPr/>
          </p:nvGrpSpPr>
          <p:grpSpPr>
            <a:xfrm>
              <a:off x="882974" y="4875562"/>
              <a:ext cx="107976" cy="317597"/>
              <a:chOff x="845820" y="3649980"/>
              <a:chExt cx="99060" cy="387816"/>
            </a:xfrm>
            <a:solidFill>
              <a:schemeClr val="bg1">
                <a:lumMod val="75000"/>
              </a:schemeClr>
            </a:solidFill>
          </p:grpSpPr>
          <p:sp>
            <p:nvSpPr>
              <p:cNvPr id="57" name="이등변 삼각형 56">
                <a:extLst>
                  <a:ext uri="{FF2B5EF4-FFF2-40B4-BE49-F238E27FC236}">
                    <a16:creationId xmlns:a16="http://schemas.microsoft.com/office/drawing/2014/main" id="{0215CE92-1964-82D4-2AA7-A9524325360A}"/>
                  </a:ext>
                </a:extLst>
              </p:cNvPr>
              <p:cNvSpPr/>
              <p:nvPr/>
            </p:nvSpPr>
            <p:spPr>
              <a:xfrm rot="10800000">
                <a:off x="845820" y="3649980"/>
                <a:ext cx="99060" cy="85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8" name="이등변 삼각형 57">
                <a:extLst>
                  <a:ext uri="{FF2B5EF4-FFF2-40B4-BE49-F238E27FC236}">
                    <a16:creationId xmlns:a16="http://schemas.microsoft.com/office/drawing/2014/main" id="{619C782A-DC90-3A16-7FCC-A8DA23195A4C}"/>
                  </a:ext>
                </a:extLst>
              </p:cNvPr>
              <p:cNvSpPr/>
              <p:nvPr/>
            </p:nvSpPr>
            <p:spPr>
              <a:xfrm rot="10800000">
                <a:off x="845820" y="3801190"/>
                <a:ext cx="99060" cy="85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9" name="이등변 삼각형 58">
                <a:extLst>
                  <a:ext uri="{FF2B5EF4-FFF2-40B4-BE49-F238E27FC236}">
                    <a16:creationId xmlns:a16="http://schemas.microsoft.com/office/drawing/2014/main" id="{9849D7A3-A119-2987-A87F-2C01868A0B67}"/>
                  </a:ext>
                </a:extLst>
              </p:cNvPr>
              <p:cNvSpPr/>
              <p:nvPr/>
            </p:nvSpPr>
            <p:spPr>
              <a:xfrm rot="10800000">
                <a:off x="845820" y="3952399"/>
                <a:ext cx="99060" cy="85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DE46270-D4B8-1F59-CB8C-92259CD35CBF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Ⅷ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5D502AA-DFB2-51B2-84FF-041D022A0734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 개정의 방향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7703FE-1DB1-5884-3238-1D90E8CD429E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327CE34B-3308-DE86-F2F1-29B8EFEA8D2D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593D6DDE-23E1-AB38-6BB2-E55FFEA7D32F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308745BA-AB43-F9E4-244D-EFED57939928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C5EE066-8ED9-C4BD-9728-876A45D6F61E}"/>
                </a:ext>
              </a:extLst>
            </p:cNvPr>
            <p:cNvSpPr txBox="1"/>
            <p:nvPr/>
          </p:nvSpPr>
          <p:spPr>
            <a:xfrm>
              <a:off x="1130775" y="1257374"/>
              <a:ext cx="220573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학생의 삶과 연계한 학습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588FD81-172E-9699-5FD8-A7DD2E2C2342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DDB5799C-33BA-F3C3-2BB1-008F2DE78440}"/>
              </a:ext>
            </a:extLst>
          </p:cNvPr>
          <p:cNvGrpSpPr/>
          <p:nvPr/>
        </p:nvGrpSpPr>
        <p:grpSpPr>
          <a:xfrm>
            <a:off x="594660" y="1746052"/>
            <a:ext cx="5907840" cy="215444"/>
            <a:chOff x="594660" y="1678107"/>
            <a:chExt cx="5907840" cy="21544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D864881-E743-F9AE-8194-AFBF717FA9A4}"/>
                </a:ext>
              </a:extLst>
            </p:cNvPr>
            <p:cNvSpPr txBox="1"/>
            <p:nvPr/>
          </p:nvSpPr>
          <p:spPr>
            <a:xfrm>
              <a:off x="811840" y="1678107"/>
              <a:ext cx="569066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학생의 경험 또는 현실 사례에서 학습을 시작하도록 학습 과정을 귀납적으로 구성</a:t>
              </a:r>
            </a:p>
          </p:txBody>
        </p:sp>
        <p:sp>
          <p:nvSpPr>
            <p:cNvPr id="82" name="그래픽 509">
              <a:extLst>
                <a:ext uri="{FF2B5EF4-FFF2-40B4-BE49-F238E27FC236}">
                  <a16:creationId xmlns:a16="http://schemas.microsoft.com/office/drawing/2014/main" id="{13D86C85-D0FB-10E9-4186-E4B62CDA1B2A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1301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03837 -4.44444E-6 " pathEditMode="relative" rAng="0" ptsTypes="AA">
                                      <p:cBhvr>
                                        <p:cTn id="26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>
            <a:extLst>
              <a:ext uri="{FF2B5EF4-FFF2-40B4-BE49-F238E27FC236}">
                <a16:creationId xmlns:a16="http://schemas.microsoft.com/office/drawing/2014/main" id="{BB674579-9D87-785F-984B-85D654251270}"/>
              </a:ext>
            </a:extLst>
          </p:cNvPr>
          <p:cNvGrpSpPr/>
          <p:nvPr/>
        </p:nvGrpSpPr>
        <p:grpSpPr>
          <a:xfrm>
            <a:off x="4237623" y="2941457"/>
            <a:ext cx="1755301" cy="3295830"/>
            <a:chOff x="4237623" y="2941457"/>
            <a:chExt cx="1755301" cy="3295830"/>
          </a:xfrm>
        </p:grpSpPr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CC7A0478-E0D1-D494-C0ED-194E13155C70}"/>
                </a:ext>
              </a:extLst>
            </p:cNvPr>
            <p:cNvSpPr/>
            <p:nvPr/>
          </p:nvSpPr>
          <p:spPr>
            <a:xfrm>
              <a:off x="4237623" y="2941457"/>
              <a:ext cx="1755301" cy="3295830"/>
            </a:xfrm>
            <a:custGeom>
              <a:avLst/>
              <a:gdLst>
                <a:gd name="connsiteX0" fmla="*/ 70849 w 1755301"/>
                <a:gd name="connsiteY0" fmla="*/ 0 h 3295830"/>
                <a:gd name="connsiteX1" fmla="*/ 1244822 w 1755301"/>
                <a:gd name="connsiteY1" fmla="*/ 0 h 3295830"/>
                <a:gd name="connsiteX2" fmla="*/ 1315671 w 1755301"/>
                <a:gd name="connsiteY2" fmla="*/ 70849 h 3295830"/>
                <a:gd name="connsiteX3" fmla="*/ 1315671 w 1755301"/>
                <a:gd name="connsiteY3" fmla="*/ 1526603 h 3295830"/>
                <a:gd name="connsiteX4" fmla="*/ 1575748 w 1755301"/>
                <a:gd name="connsiteY4" fmla="*/ 1526603 h 3295830"/>
                <a:gd name="connsiteX5" fmla="*/ 1575748 w 1755301"/>
                <a:gd name="connsiteY5" fmla="*/ 1425189 h 3295830"/>
                <a:gd name="connsiteX6" fmla="*/ 1755301 w 1755301"/>
                <a:gd name="connsiteY6" fmla="*/ 1647916 h 3295830"/>
                <a:gd name="connsiteX7" fmla="*/ 1575748 w 1755301"/>
                <a:gd name="connsiteY7" fmla="*/ 1870642 h 3295830"/>
                <a:gd name="connsiteX8" fmla="*/ 1575748 w 1755301"/>
                <a:gd name="connsiteY8" fmla="*/ 1769228 h 3295830"/>
                <a:gd name="connsiteX9" fmla="*/ 1315671 w 1755301"/>
                <a:gd name="connsiteY9" fmla="*/ 1769228 h 3295830"/>
                <a:gd name="connsiteX10" fmla="*/ 1315671 w 1755301"/>
                <a:gd name="connsiteY10" fmla="*/ 3224981 h 3295830"/>
                <a:gd name="connsiteX11" fmla="*/ 1244822 w 1755301"/>
                <a:gd name="connsiteY11" fmla="*/ 3295830 h 3295830"/>
                <a:gd name="connsiteX12" fmla="*/ 70849 w 1755301"/>
                <a:gd name="connsiteY12" fmla="*/ 3295830 h 3295830"/>
                <a:gd name="connsiteX13" fmla="*/ 0 w 1755301"/>
                <a:gd name="connsiteY13" fmla="*/ 3224981 h 3295830"/>
                <a:gd name="connsiteX14" fmla="*/ 0 w 1755301"/>
                <a:gd name="connsiteY14" fmla="*/ 1910707 h 3295830"/>
                <a:gd name="connsiteX15" fmla="*/ 211853 w 1755301"/>
                <a:gd name="connsiteY15" fmla="*/ 1647915 h 3295830"/>
                <a:gd name="connsiteX16" fmla="*/ 0 w 1755301"/>
                <a:gd name="connsiteY16" fmla="*/ 1385123 h 3295830"/>
                <a:gd name="connsiteX17" fmla="*/ 0 w 1755301"/>
                <a:gd name="connsiteY17" fmla="*/ 70849 h 3295830"/>
                <a:gd name="connsiteX18" fmla="*/ 70849 w 1755301"/>
                <a:gd name="connsiteY18" fmla="*/ 0 h 329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55301" h="3295830">
                  <a:moveTo>
                    <a:pt x="70849" y="0"/>
                  </a:moveTo>
                  <a:lnTo>
                    <a:pt x="1244822" y="0"/>
                  </a:lnTo>
                  <a:cubicBezTo>
                    <a:pt x="1283951" y="0"/>
                    <a:pt x="1315671" y="31720"/>
                    <a:pt x="1315671" y="70849"/>
                  </a:cubicBezTo>
                  <a:lnTo>
                    <a:pt x="1315671" y="1526603"/>
                  </a:lnTo>
                  <a:lnTo>
                    <a:pt x="1575748" y="1526603"/>
                  </a:lnTo>
                  <a:lnTo>
                    <a:pt x="1575748" y="1425189"/>
                  </a:lnTo>
                  <a:lnTo>
                    <a:pt x="1755301" y="1647916"/>
                  </a:lnTo>
                  <a:lnTo>
                    <a:pt x="1575748" y="1870642"/>
                  </a:lnTo>
                  <a:lnTo>
                    <a:pt x="1575748" y="1769228"/>
                  </a:lnTo>
                  <a:lnTo>
                    <a:pt x="1315671" y="1769228"/>
                  </a:lnTo>
                  <a:lnTo>
                    <a:pt x="1315671" y="3224981"/>
                  </a:lnTo>
                  <a:cubicBezTo>
                    <a:pt x="1315671" y="3264110"/>
                    <a:pt x="1283951" y="3295830"/>
                    <a:pt x="1244822" y="3295830"/>
                  </a:cubicBezTo>
                  <a:lnTo>
                    <a:pt x="70849" y="3295830"/>
                  </a:lnTo>
                  <a:cubicBezTo>
                    <a:pt x="31720" y="3295830"/>
                    <a:pt x="0" y="3264110"/>
                    <a:pt x="0" y="3224981"/>
                  </a:cubicBezTo>
                  <a:lnTo>
                    <a:pt x="0" y="1910707"/>
                  </a:lnTo>
                  <a:lnTo>
                    <a:pt x="211853" y="1647915"/>
                  </a:lnTo>
                  <a:lnTo>
                    <a:pt x="0" y="1385123"/>
                  </a:lnTo>
                  <a:lnTo>
                    <a:pt x="0" y="70849"/>
                  </a:lnTo>
                  <a:cubicBezTo>
                    <a:pt x="0" y="31720"/>
                    <a:pt x="31720" y="0"/>
                    <a:pt x="70849" y="0"/>
                  </a:cubicBezTo>
                  <a:close/>
                </a:path>
              </a:pathLst>
            </a:custGeom>
            <a:solidFill>
              <a:srgbClr val="E0EDF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6FE5500E-50C5-3CC0-1682-6B6F23770360}"/>
                </a:ext>
              </a:extLst>
            </p:cNvPr>
            <p:cNvGrpSpPr/>
            <p:nvPr/>
          </p:nvGrpSpPr>
          <p:grpSpPr>
            <a:xfrm>
              <a:off x="4356758" y="3850547"/>
              <a:ext cx="1094852" cy="1477653"/>
              <a:chOff x="6010460" y="4285348"/>
              <a:chExt cx="1094852" cy="147765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6A1FC2A-4061-0C96-1285-5AB35AD7EAF1}"/>
                  </a:ext>
                </a:extLst>
              </p:cNvPr>
              <p:cNvSpPr txBox="1"/>
              <p:nvPr/>
            </p:nvSpPr>
            <p:spPr>
              <a:xfrm>
                <a:off x="6010460" y="5547557"/>
                <a:ext cx="10948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예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: </a:t>
                </a:r>
                <a:r>
                  <a: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학교 급식</a:t>
                </a:r>
                <a:r>
                  <a:rPr lang="en-US" altLang="ko-KR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5C5C626-905C-E170-5A75-A566D51AD1AA}"/>
                  </a:ext>
                </a:extLst>
              </p:cNvPr>
              <p:cNvSpPr txBox="1"/>
              <p:nvPr/>
            </p:nvSpPr>
            <p:spPr>
              <a:xfrm>
                <a:off x="6192401" y="4285348"/>
                <a:ext cx="730969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학생들이</a:t>
                </a:r>
                <a:endParaRPr lang="en-US" altLang="ko-KR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경험하는</a:t>
                </a:r>
                <a:endParaRPr lang="en-US" altLang="ko-KR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일상의</a:t>
                </a:r>
                <a:endParaRPr lang="en-US" altLang="ko-KR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생활양식</a:t>
                </a:r>
                <a:endParaRPr lang="en-US" altLang="ko-KR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상기</a:t>
                </a:r>
                <a:endParaRPr lang="en-US" altLang="ko-KR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54081B22-FEFF-0F8E-11A7-E11907FC45BF}"/>
              </a:ext>
            </a:extLst>
          </p:cNvPr>
          <p:cNvGrpSpPr/>
          <p:nvPr/>
        </p:nvGrpSpPr>
        <p:grpSpPr>
          <a:xfrm>
            <a:off x="5831760" y="2941457"/>
            <a:ext cx="1755301" cy="3295830"/>
            <a:chOff x="5831760" y="2941457"/>
            <a:chExt cx="1755301" cy="3295830"/>
          </a:xfrm>
        </p:grpSpPr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EFB7F642-C9E3-7EED-C710-C45B03798FE5}"/>
                </a:ext>
              </a:extLst>
            </p:cNvPr>
            <p:cNvSpPr/>
            <p:nvPr/>
          </p:nvSpPr>
          <p:spPr>
            <a:xfrm>
              <a:off x="5831760" y="2941457"/>
              <a:ext cx="1755301" cy="3295830"/>
            </a:xfrm>
            <a:custGeom>
              <a:avLst/>
              <a:gdLst>
                <a:gd name="connsiteX0" fmla="*/ 70849 w 1755301"/>
                <a:gd name="connsiteY0" fmla="*/ 0 h 3295830"/>
                <a:gd name="connsiteX1" fmla="*/ 1244822 w 1755301"/>
                <a:gd name="connsiteY1" fmla="*/ 0 h 3295830"/>
                <a:gd name="connsiteX2" fmla="*/ 1315671 w 1755301"/>
                <a:gd name="connsiteY2" fmla="*/ 70849 h 3295830"/>
                <a:gd name="connsiteX3" fmla="*/ 1315671 w 1755301"/>
                <a:gd name="connsiteY3" fmla="*/ 1526603 h 3295830"/>
                <a:gd name="connsiteX4" fmla="*/ 1575748 w 1755301"/>
                <a:gd name="connsiteY4" fmla="*/ 1526603 h 3295830"/>
                <a:gd name="connsiteX5" fmla="*/ 1575748 w 1755301"/>
                <a:gd name="connsiteY5" fmla="*/ 1425189 h 3295830"/>
                <a:gd name="connsiteX6" fmla="*/ 1755301 w 1755301"/>
                <a:gd name="connsiteY6" fmla="*/ 1647916 h 3295830"/>
                <a:gd name="connsiteX7" fmla="*/ 1575748 w 1755301"/>
                <a:gd name="connsiteY7" fmla="*/ 1870642 h 3295830"/>
                <a:gd name="connsiteX8" fmla="*/ 1575748 w 1755301"/>
                <a:gd name="connsiteY8" fmla="*/ 1769228 h 3295830"/>
                <a:gd name="connsiteX9" fmla="*/ 1315671 w 1755301"/>
                <a:gd name="connsiteY9" fmla="*/ 1769228 h 3295830"/>
                <a:gd name="connsiteX10" fmla="*/ 1315671 w 1755301"/>
                <a:gd name="connsiteY10" fmla="*/ 3224981 h 3295830"/>
                <a:gd name="connsiteX11" fmla="*/ 1244822 w 1755301"/>
                <a:gd name="connsiteY11" fmla="*/ 3295830 h 3295830"/>
                <a:gd name="connsiteX12" fmla="*/ 70849 w 1755301"/>
                <a:gd name="connsiteY12" fmla="*/ 3295830 h 3295830"/>
                <a:gd name="connsiteX13" fmla="*/ 0 w 1755301"/>
                <a:gd name="connsiteY13" fmla="*/ 3224981 h 3295830"/>
                <a:gd name="connsiteX14" fmla="*/ 0 w 1755301"/>
                <a:gd name="connsiteY14" fmla="*/ 1910707 h 3295830"/>
                <a:gd name="connsiteX15" fmla="*/ 211853 w 1755301"/>
                <a:gd name="connsiteY15" fmla="*/ 1647915 h 3295830"/>
                <a:gd name="connsiteX16" fmla="*/ 0 w 1755301"/>
                <a:gd name="connsiteY16" fmla="*/ 1385123 h 3295830"/>
                <a:gd name="connsiteX17" fmla="*/ 0 w 1755301"/>
                <a:gd name="connsiteY17" fmla="*/ 70849 h 3295830"/>
                <a:gd name="connsiteX18" fmla="*/ 70849 w 1755301"/>
                <a:gd name="connsiteY18" fmla="*/ 0 h 329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55301" h="3295830">
                  <a:moveTo>
                    <a:pt x="70849" y="0"/>
                  </a:moveTo>
                  <a:lnTo>
                    <a:pt x="1244822" y="0"/>
                  </a:lnTo>
                  <a:cubicBezTo>
                    <a:pt x="1283951" y="0"/>
                    <a:pt x="1315671" y="31720"/>
                    <a:pt x="1315671" y="70849"/>
                  </a:cubicBezTo>
                  <a:lnTo>
                    <a:pt x="1315671" y="1526603"/>
                  </a:lnTo>
                  <a:lnTo>
                    <a:pt x="1575748" y="1526603"/>
                  </a:lnTo>
                  <a:lnTo>
                    <a:pt x="1575748" y="1425189"/>
                  </a:lnTo>
                  <a:lnTo>
                    <a:pt x="1755301" y="1647916"/>
                  </a:lnTo>
                  <a:lnTo>
                    <a:pt x="1575748" y="1870642"/>
                  </a:lnTo>
                  <a:lnTo>
                    <a:pt x="1575748" y="1769228"/>
                  </a:lnTo>
                  <a:lnTo>
                    <a:pt x="1315671" y="1769228"/>
                  </a:lnTo>
                  <a:lnTo>
                    <a:pt x="1315671" y="3224981"/>
                  </a:lnTo>
                  <a:cubicBezTo>
                    <a:pt x="1315671" y="3264110"/>
                    <a:pt x="1283951" y="3295830"/>
                    <a:pt x="1244822" y="3295830"/>
                  </a:cubicBezTo>
                  <a:lnTo>
                    <a:pt x="70849" y="3295830"/>
                  </a:lnTo>
                  <a:cubicBezTo>
                    <a:pt x="31720" y="3295830"/>
                    <a:pt x="0" y="3264110"/>
                    <a:pt x="0" y="3224981"/>
                  </a:cubicBezTo>
                  <a:lnTo>
                    <a:pt x="0" y="1910707"/>
                  </a:lnTo>
                  <a:lnTo>
                    <a:pt x="211853" y="1647915"/>
                  </a:lnTo>
                  <a:lnTo>
                    <a:pt x="0" y="1385123"/>
                  </a:lnTo>
                  <a:lnTo>
                    <a:pt x="0" y="70849"/>
                  </a:lnTo>
                  <a:cubicBezTo>
                    <a:pt x="0" y="31720"/>
                    <a:pt x="31720" y="0"/>
                    <a:pt x="70849" y="0"/>
                  </a:cubicBezTo>
                  <a:close/>
                </a:path>
              </a:pathLst>
            </a:custGeom>
            <a:solidFill>
              <a:srgbClr val="E0EDF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D05580-D916-DDCB-EF56-C024329553C4}"/>
                </a:ext>
              </a:extLst>
            </p:cNvPr>
            <p:cNvSpPr txBox="1"/>
            <p:nvPr/>
          </p:nvSpPr>
          <p:spPr>
            <a:xfrm>
              <a:off x="6009496" y="3850709"/>
              <a:ext cx="960199" cy="147732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학생 경험을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바탕으로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하여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자신의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말로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문화를 정의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7DFB00EA-3D75-972E-3548-0066AA591541}"/>
              </a:ext>
            </a:extLst>
          </p:cNvPr>
          <p:cNvGrpSpPr/>
          <p:nvPr/>
        </p:nvGrpSpPr>
        <p:grpSpPr>
          <a:xfrm>
            <a:off x="7425896" y="2941457"/>
            <a:ext cx="1315671" cy="3295830"/>
            <a:chOff x="7425896" y="2941457"/>
            <a:chExt cx="1315671" cy="3295830"/>
          </a:xfrm>
        </p:grpSpPr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8D708760-937B-C639-E817-9501B17513EA}"/>
                </a:ext>
              </a:extLst>
            </p:cNvPr>
            <p:cNvSpPr/>
            <p:nvPr/>
          </p:nvSpPr>
          <p:spPr>
            <a:xfrm>
              <a:off x="7425896" y="2941457"/>
              <a:ext cx="1315671" cy="3295830"/>
            </a:xfrm>
            <a:custGeom>
              <a:avLst/>
              <a:gdLst>
                <a:gd name="connsiteX0" fmla="*/ 70849 w 1755301"/>
                <a:gd name="connsiteY0" fmla="*/ 0 h 3295830"/>
                <a:gd name="connsiteX1" fmla="*/ 1244822 w 1755301"/>
                <a:gd name="connsiteY1" fmla="*/ 0 h 3295830"/>
                <a:gd name="connsiteX2" fmla="*/ 1315671 w 1755301"/>
                <a:gd name="connsiteY2" fmla="*/ 70849 h 3295830"/>
                <a:gd name="connsiteX3" fmla="*/ 1315671 w 1755301"/>
                <a:gd name="connsiteY3" fmla="*/ 1526603 h 3295830"/>
                <a:gd name="connsiteX4" fmla="*/ 1575748 w 1755301"/>
                <a:gd name="connsiteY4" fmla="*/ 1526603 h 3295830"/>
                <a:gd name="connsiteX5" fmla="*/ 1575748 w 1755301"/>
                <a:gd name="connsiteY5" fmla="*/ 1425189 h 3295830"/>
                <a:gd name="connsiteX6" fmla="*/ 1755301 w 1755301"/>
                <a:gd name="connsiteY6" fmla="*/ 1647916 h 3295830"/>
                <a:gd name="connsiteX7" fmla="*/ 1575748 w 1755301"/>
                <a:gd name="connsiteY7" fmla="*/ 1870642 h 3295830"/>
                <a:gd name="connsiteX8" fmla="*/ 1575748 w 1755301"/>
                <a:gd name="connsiteY8" fmla="*/ 1769228 h 3295830"/>
                <a:gd name="connsiteX9" fmla="*/ 1315671 w 1755301"/>
                <a:gd name="connsiteY9" fmla="*/ 1769228 h 3295830"/>
                <a:gd name="connsiteX10" fmla="*/ 1315671 w 1755301"/>
                <a:gd name="connsiteY10" fmla="*/ 3224981 h 3295830"/>
                <a:gd name="connsiteX11" fmla="*/ 1244822 w 1755301"/>
                <a:gd name="connsiteY11" fmla="*/ 3295830 h 3295830"/>
                <a:gd name="connsiteX12" fmla="*/ 70849 w 1755301"/>
                <a:gd name="connsiteY12" fmla="*/ 3295830 h 3295830"/>
                <a:gd name="connsiteX13" fmla="*/ 0 w 1755301"/>
                <a:gd name="connsiteY13" fmla="*/ 3224981 h 3295830"/>
                <a:gd name="connsiteX14" fmla="*/ 0 w 1755301"/>
                <a:gd name="connsiteY14" fmla="*/ 1910707 h 3295830"/>
                <a:gd name="connsiteX15" fmla="*/ 211853 w 1755301"/>
                <a:gd name="connsiteY15" fmla="*/ 1647915 h 3295830"/>
                <a:gd name="connsiteX16" fmla="*/ 0 w 1755301"/>
                <a:gd name="connsiteY16" fmla="*/ 1385123 h 3295830"/>
                <a:gd name="connsiteX17" fmla="*/ 0 w 1755301"/>
                <a:gd name="connsiteY17" fmla="*/ 70849 h 3295830"/>
                <a:gd name="connsiteX18" fmla="*/ 70849 w 1755301"/>
                <a:gd name="connsiteY18" fmla="*/ 0 h 3295830"/>
                <a:gd name="connsiteX0" fmla="*/ 70849 w 1755301"/>
                <a:gd name="connsiteY0" fmla="*/ 0 h 3295830"/>
                <a:gd name="connsiteX1" fmla="*/ 1244822 w 1755301"/>
                <a:gd name="connsiteY1" fmla="*/ 0 h 3295830"/>
                <a:gd name="connsiteX2" fmla="*/ 1315671 w 1755301"/>
                <a:gd name="connsiteY2" fmla="*/ 70849 h 3295830"/>
                <a:gd name="connsiteX3" fmla="*/ 1315671 w 1755301"/>
                <a:gd name="connsiteY3" fmla="*/ 1526603 h 3295830"/>
                <a:gd name="connsiteX4" fmla="*/ 1575748 w 1755301"/>
                <a:gd name="connsiteY4" fmla="*/ 1526603 h 3295830"/>
                <a:gd name="connsiteX5" fmla="*/ 1755301 w 1755301"/>
                <a:gd name="connsiteY5" fmla="*/ 1647916 h 3295830"/>
                <a:gd name="connsiteX6" fmla="*/ 1575748 w 1755301"/>
                <a:gd name="connsiteY6" fmla="*/ 1870642 h 3295830"/>
                <a:gd name="connsiteX7" fmla="*/ 1575748 w 1755301"/>
                <a:gd name="connsiteY7" fmla="*/ 1769228 h 3295830"/>
                <a:gd name="connsiteX8" fmla="*/ 1315671 w 1755301"/>
                <a:gd name="connsiteY8" fmla="*/ 1769228 h 3295830"/>
                <a:gd name="connsiteX9" fmla="*/ 1315671 w 1755301"/>
                <a:gd name="connsiteY9" fmla="*/ 3224981 h 3295830"/>
                <a:gd name="connsiteX10" fmla="*/ 1244822 w 1755301"/>
                <a:gd name="connsiteY10" fmla="*/ 3295830 h 3295830"/>
                <a:gd name="connsiteX11" fmla="*/ 70849 w 1755301"/>
                <a:gd name="connsiteY11" fmla="*/ 3295830 h 3295830"/>
                <a:gd name="connsiteX12" fmla="*/ 0 w 1755301"/>
                <a:gd name="connsiteY12" fmla="*/ 3224981 h 3295830"/>
                <a:gd name="connsiteX13" fmla="*/ 0 w 1755301"/>
                <a:gd name="connsiteY13" fmla="*/ 1910707 h 3295830"/>
                <a:gd name="connsiteX14" fmla="*/ 211853 w 1755301"/>
                <a:gd name="connsiteY14" fmla="*/ 1647915 h 3295830"/>
                <a:gd name="connsiteX15" fmla="*/ 0 w 1755301"/>
                <a:gd name="connsiteY15" fmla="*/ 1385123 h 3295830"/>
                <a:gd name="connsiteX16" fmla="*/ 0 w 1755301"/>
                <a:gd name="connsiteY16" fmla="*/ 70849 h 3295830"/>
                <a:gd name="connsiteX17" fmla="*/ 70849 w 1755301"/>
                <a:gd name="connsiteY17" fmla="*/ 0 h 3295830"/>
                <a:gd name="connsiteX0" fmla="*/ 70849 w 1755301"/>
                <a:gd name="connsiteY0" fmla="*/ 0 h 3295830"/>
                <a:gd name="connsiteX1" fmla="*/ 1244822 w 1755301"/>
                <a:gd name="connsiteY1" fmla="*/ 0 h 3295830"/>
                <a:gd name="connsiteX2" fmla="*/ 1315671 w 1755301"/>
                <a:gd name="connsiteY2" fmla="*/ 70849 h 3295830"/>
                <a:gd name="connsiteX3" fmla="*/ 1315671 w 1755301"/>
                <a:gd name="connsiteY3" fmla="*/ 1526603 h 3295830"/>
                <a:gd name="connsiteX4" fmla="*/ 1755301 w 1755301"/>
                <a:gd name="connsiteY4" fmla="*/ 1647916 h 3295830"/>
                <a:gd name="connsiteX5" fmla="*/ 1575748 w 1755301"/>
                <a:gd name="connsiteY5" fmla="*/ 1870642 h 3295830"/>
                <a:gd name="connsiteX6" fmla="*/ 1575748 w 1755301"/>
                <a:gd name="connsiteY6" fmla="*/ 1769228 h 3295830"/>
                <a:gd name="connsiteX7" fmla="*/ 1315671 w 1755301"/>
                <a:gd name="connsiteY7" fmla="*/ 1769228 h 3295830"/>
                <a:gd name="connsiteX8" fmla="*/ 1315671 w 1755301"/>
                <a:gd name="connsiteY8" fmla="*/ 3224981 h 3295830"/>
                <a:gd name="connsiteX9" fmla="*/ 1244822 w 1755301"/>
                <a:gd name="connsiteY9" fmla="*/ 3295830 h 3295830"/>
                <a:gd name="connsiteX10" fmla="*/ 70849 w 1755301"/>
                <a:gd name="connsiteY10" fmla="*/ 3295830 h 3295830"/>
                <a:gd name="connsiteX11" fmla="*/ 0 w 1755301"/>
                <a:gd name="connsiteY11" fmla="*/ 3224981 h 3295830"/>
                <a:gd name="connsiteX12" fmla="*/ 0 w 1755301"/>
                <a:gd name="connsiteY12" fmla="*/ 1910707 h 3295830"/>
                <a:gd name="connsiteX13" fmla="*/ 211853 w 1755301"/>
                <a:gd name="connsiteY13" fmla="*/ 1647915 h 3295830"/>
                <a:gd name="connsiteX14" fmla="*/ 0 w 1755301"/>
                <a:gd name="connsiteY14" fmla="*/ 1385123 h 3295830"/>
                <a:gd name="connsiteX15" fmla="*/ 0 w 1755301"/>
                <a:gd name="connsiteY15" fmla="*/ 70849 h 3295830"/>
                <a:gd name="connsiteX16" fmla="*/ 70849 w 1755301"/>
                <a:gd name="connsiteY16" fmla="*/ 0 h 3295830"/>
                <a:gd name="connsiteX0" fmla="*/ 70849 w 1575748"/>
                <a:gd name="connsiteY0" fmla="*/ 0 h 3295830"/>
                <a:gd name="connsiteX1" fmla="*/ 1244822 w 1575748"/>
                <a:gd name="connsiteY1" fmla="*/ 0 h 3295830"/>
                <a:gd name="connsiteX2" fmla="*/ 1315671 w 1575748"/>
                <a:gd name="connsiteY2" fmla="*/ 70849 h 3295830"/>
                <a:gd name="connsiteX3" fmla="*/ 1315671 w 1575748"/>
                <a:gd name="connsiteY3" fmla="*/ 1526603 h 3295830"/>
                <a:gd name="connsiteX4" fmla="*/ 1575748 w 1575748"/>
                <a:gd name="connsiteY4" fmla="*/ 1870642 h 3295830"/>
                <a:gd name="connsiteX5" fmla="*/ 1575748 w 1575748"/>
                <a:gd name="connsiteY5" fmla="*/ 1769228 h 3295830"/>
                <a:gd name="connsiteX6" fmla="*/ 1315671 w 1575748"/>
                <a:gd name="connsiteY6" fmla="*/ 1769228 h 3295830"/>
                <a:gd name="connsiteX7" fmla="*/ 1315671 w 1575748"/>
                <a:gd name="connsiteY7" fmla="*/ 3224981 h 3295830"/>
                <a:gd name="connsiteX8" fmla="*/ 1244822 w 1575748"/>
                <a:gd name="connsiteY8" fmla="*/ 3295830 h 3295830"/>
                <a:gd name="connsiteX9" fmla="*/ 70849 w 1575748"/>
                <a:gd name="connsiteY9" fmla="*/ 3295830 h 3295830"/>
                <a:gd name="connsiteX10" fmla="*/ 0 w 1575748"/>
                <a:gd name="connsiteY10" fmla="*/ 3224981 h 3295830"/>
                <a:gd name="connsiteX11" fmla="*/ 0 w 1575748"/>
                <a:gd name="connsiteY11" fmla="*/ 1910707 h 3295830"/>
                <a:gd name="connsiteX12" fmla="*/ 211853 w 1575748"/>
                <a:gd name="connsiteY12" fmla="*/ 1647915 h 3295830"/>
                <a:gd name="connsiteX13" fmla="*/ 0 w 1575748"/>
                <a:gd name="connsiteY13" fmla="*/ 1385123 h 3295830"/>
                <a:gd name="connsiteX14" fmla="*/ 0 w 1575748"/>
                <a:gd name="connsiteY14" fmla="*/ 70849 h 3295830"/>
                <a:gd name="connsiteX15" fmla="*/ 70849 w 1575748"/>
                <a:gd name="connsiteY15" fmla="*/ 0 h 3295830"/>
                <a:gd name="connsiteX0" fmla="*/ 70849 w 1575748"/>
                <a:gd name="connsiteY0" fmla="*/ 0 h 3295830"/>
                <a:gd name="connsiteX1" fmla="*/ 1244822 w 1575748"/>
                <a:gd name="connsiteY1" fmla="*/ 0 h 3295830"/>
                <a:gd name="connsiteX2" fmla="*/ 1315671 w 1575748"/>
                <a:gd name="connsiteY2" fmla="*/ 70849 h 3295830"/>
                <a:gd name="connsiteX3" fmla="*/ 1315671 w 1575748"/>
                <a:gd name="connsiteY3" fmla="*/ 1526603 h 3295830"/>
                <a:gd name="connsiteX4" fmla="*/ 1575748 w 1575748"/>
                <a:gd name="connsiteY4" fmla="*/ 1769228 h 3295830"/>
                <a:gd name="connsiteX5" fmla="*/ 1315671 w 1575748"/>
                <a:gd name="connsiteY5" fmla="*/ 1769228 h 3295830"/>
                <a:gd name="connsiteX6" fmla="*/ 1315671 w 1575748"/>
                <a:gd name="connsiteY6" fmla="*/ 3224981 h 3295830"/>
                <a:gd name="connsiteX7" fmla="*/ 1244822 w 1575748"/>
                <a:gd name="connsiteY7" fmla="*/ 3295830 h 3295830"/>
                <a:gd name="connsiteX8" fmla="*/ 70849 w 1575748"/>
                <a:gd name="connsiteY8" fmla="*/ 3295830 h 3295830"/>
                <a:gd name="connsiteX9" fmla="*/ 0 w 1575748"/>
                <a:gd name="connsiteY9" fmla="*/ 3224981 h 3295830"/>
                <a:gd name="connsiteX10" fmla="*/ 0 w 1575748"/>
                <a:gd name="connsiteY10" fmla="*/ 1910707 h 3295830"/>
                <a:gd name="connsiteX11" fmla="*/ 211853 w 1575748"/>
                <a:gd name="connsiteY11" fmla="*/ 1647915 h 3295830"/>
                <a:gd name="connsiteX12" fmla="*/ 0 w 1575748"/>
                <a:gd name="connsiteY12" fmla="*/ 1385123 h 3295830"/>
                <a:gd name="connsiteX13" fmla="*/ 0 w 1575748"/>
                <a:gd name="connsiteY13" fmla="*/ 70849 h 3295830"/>
                <a:gd name="connsiteX14" fmla="*/ 70849 w 1575748"/>
                <a:gd name="connsiteY14" fmla="*/ 0 h 3295830"/>
                <a:gd name="connsiteX0" fmla="*/ 70849 w 1315671"/>
                <a:gd name="connsiteY0" fmla="*/ 0 h 3295830"/>
                <a:gd name="connsiteX1" fmla="*/ 1244822 w 1315671"/>
                <a:gd name="connsiteY1" fmla="*/ 0 h 3295830"/>
                <a:gd name="connsiteX2" fmla="*/ 1315671 w 1315671"/>
                <a:gd name="connsiteY2" fmla="*/ 70849 h 3295830"/>
                <a:gd name="connsiteX3" fmla="*/ 1315671 w 1315671"/>
                <a:gd name="connsiteY3" fmla="*/ 1526603 h 3295830"/>
                <a:gd name="connsiteX4" fmla="*/ 1315671 w 1315671"/>
                <a:gd name="connsiteY4" fmla="*/ 1769228 h 3295830"/>
                <a:gd name="connsiteX5" fmla="*/ 1315671 w 1315671"/>
                <a:gd name="connsiteY5" fmla="*/ 3224981 h 3295830"/>
                <a:gd name="connsiteX6" fmla="*/ 1244822 w 1315671"/>
                <a:gd name="connsiteY6" fmla="*/ 3295830 h 3295830"/>
                <a:gd name="connsiteX7" fmla="*/ 70849 w 1315671"/>
                <a:gd name="connsiteY7" fmla="*/ 3295830 h 3295830"/>
                <a:gd name="connsiteX8" fmla="*/ 0 w 1315671"/>
                <a:gd name="connsiteY8" fmla="*/ 3224981 h 3295830"/>
                <a:gd name="connsiteX9" fmla="*/ 0 w 1315671"/>
                <a:gd name="connsiteY9" fmla="*/ 1910707 h 3295830"/>
                <a:gd name="connsiteX10" fmla="*/ 211853 w 1315671"/>
                <a:gd name="connsiteY10" fmla="*/ 1647915 h 3295830"/>
                <a:gd name="connsiteX11" fmla="*/ 0 w 1315671"/>
                <a:gd name="connsiteY11" fmla="*/ 1385123 h 3295830"/>
                <a:gd name="connsiteX12" fmla="*/ 0 w 1315671"/>
                <a:gd name="connsiteY12" fmla="*/ 70849 h 3295830"/>
                <a:gd name="connsiteX13" fmla="*/ 70849 w 1315671"/>
                <a:gd name="connsiteY13" fmla="*/ 0 h 3295830"/>
                <a:gd name="connsiteX0" fmla="*/ 70849 w 1315671"/>
                <a:gd name="connsiteY0" fmla="*/ 0 h 3295830"/>
                <a:gd name="connsiteX1" fmla="*/ 1244822 w 1315671"/>
                <a:gd name="connsiteY1" fmla="*/ 0 h 3295830"/>
                <a:gd name="connsiteX2" fmla="*/ 1315671 w 1315671"/>
                <a:gd name="connsiteY2" fmla="*/ 70849 h 3295830"/>
                <a:gd name="connsiteX3" fmla="*/ 1315671 w 1315671"/>
                <a:gd name="connsiteY3" fmla="*/ 1526603 h 3295830"/>
                <a:gd name="connsiteX4" fmla="*/ 1315671 w 1315671"/>
                <a:gd name="connsiteY4" fmla="*/ 3224981 h 3295830"/>
                <a:gd name="connsiteX5" fmla="*/ 1244822 w 1315671"/>
                <a:gd name="connsiteY5" fmla="*/ 3295830 h 3295830"/>
                <a:gd name="connsiteX6" fmla="*/ 70849 w 1315671"/>
                <a:gd name="connsiteY6" fmla="*/ 3295830 h 3295830"/>
                <a:gd name="connsiteX7" fmla="*/ 0 w 1315671"/>
                <a:gd name="connsiteY7" fmla="*/ 3224981 h 3295830"/>
                <a:gd name="connsiteX8" fmla="*/ 0 w 1315671"/>
                <a:gd name="connsiteY8" fmla="*/ 1910707 h 3295830"/>
                <a:gd name="connsiteX9" fmla="*/ 211853 w 1315671"/>
                <a:gd name="connsiteY9" fmla="*/ 1647915 h 3295830"/>
                <a:gd name="connsiteX10" fmla="*/ 0 w 1315671"/>
                <a:gd name="connsiteY10" fmla="*/ 1385123 h 3295830"/>
                <a:gd name="connsiteX11" fmla="*/ 0 w 1315671"/>
                <a:gd name="connsiteY11" fmla="*/ 70849 h 3295830"/>
                <a:gd name="connsiteX12" fmla="*/ 70849 w 1315671"/>
                <a:gd name="connsiteY12" fmla="*/ 0 h 3295830"/>
                <a:gd name="connsiteX0" fmla="*/ 70849 w 1315671"/>
                <a:gd name="connsiteY0" fmla="*/ 0 h 3295830"/>
                <a:gd name="connsiteX1" fmla="*/ 1244822 w 1315671"/>
                <a:gd name="connsiteY1" fmla="*/ 0 h 3295830"/>
                <a:gd name="connsiteX2" fmla="*/ 1315671 w 1315671"/>
                <a:gd name="connsiteY2" fmla="*/ 70849 h 3295830"/>
                <a:gd name="connsiteX3" fmla="*/ 1315671 w 1315671"/>
                <a:gd name="connsiteY3" fmla="*/ 3224981 h 3295830"/>
                <a:gd name="connsiteX4" fmla="*/ 1244822 w 1315671"/>
                <a:gd name="connsiteY4" fmla="*/ 3295830 h 3295830"/>
                <a:gd name="connsiteX5" fmla="*/ 70849 w 1315671"/>
                <a:gd name="connsiteY5" fmla="*/ 3295830 h 3295830"/>
                <a:gd name="connsiteX6" fmla="*/ 0 w 1315671"/>
                <a:gd name="connsiteY6" fmla="*/ 3224981 h 3295830"/>
                <a:gd name="connsiteX7" fmla="*/ 0 w 1315671"/>
                <a:gd name="connsiteY7" fmla="*/ 1910707 h 3295830"/>
                <a:gd name="connsiteX8" fmla="*/ 211853 w 1315671"/>
                <a:gd name="connsiteY8" fmla="*/ 1647915 h 3295830"/>
                <a:gd name="connsiteX9" fmla="*/ 0 w 1315671"/>
                <a:gd name="connsiteY9" fmla="*/ 1385123 h 3295830"/>
                <a:gd name="connsiteX10" fmla="*/ 0 w 1315671"/>
                <a:gd name="connsiteY10" fmla="*/ 70849 h 3295830"/>
                <a:gd name="connsiteX11" fmla="*/ 70849 w 1315671"/>
                <a:gd name="connsiteY11" fmla="*/ 0 h 329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5671" h="3295830">
                  <a:moveTo>
                    <a:pt x="70849" y="0"/>
                  </a:moveTo>
                  <a:lnTo>
                    <a:pt x="1244822" y="0"/>
                  </a:lnTo>
                  <a:cubicBezTo>
                    <a:pt x="1283951" y="0"/>
                    <a:pt x="1315671" y="31720"/>
                    <a:pt x="1315671" y="70849"/>
                  </a:cubicBezTo>
                  <a:lnTo>
                    <a:pt x="1315671" y="3224981"/>
                  </a:lnTo>
                  <a:cubicBezTo>
                    <a:pt x="1315671" y="3264110"/>
                    <a:pt x="1283951" y="3295830"/>
                    <a:pt x="1244822" y="3295830"/>
                  </a:cubicBezTo>
                  <a:lnTo>
                    <a:pt x="70849" y="3295830"/>
                  </a:lnTo>
                  <a:cubicBezTo>
                    <a:pt x="31720" y="3295830"/>
                    <a:pt x="0" y="3264110"/>
                    <a:pt x="0" y="3224981"/>
                  </a:cubicBezTo>
                  <a:lnTo>
                    <a:pt x="0" y="1910707"/>
                  </a:lnTo>
                  <a:lnTo>
                    <a:pt x="211853" y="1647915"/>
                  </a:lnTo>
                  <a:lnTo>
                    <a:pt x="0" y="1385123"/>
                  </a:lnTo>
                  <a:lnTo>
                    <a:pt x="0" y="70849"/>
                  </a:lnTo>
                  <a:cubicBezTo>
                    <a:pt x="0" y="31720"/>
                    <a:pt x="31720" y="0"/>
                    <a:pt x="70849" y="0"/>
                  </a:cubicBezTo>
                  <a:close/>
                </a:path>
              </a:pathLst>
            </a:custGeom>
            <a:solidFill>
              <a:srgbClr val="E0EDFA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FCF4A72-0763-1E18-D31F-FFDFCE1C79E4}"/>
                </a:ext>
              </a:extLst>
            </p:cNvPr>
            <p:cNvSpPr txBox="1"/>
            <p:nvPr/>
          </p:nvSpPr>
          <p:spPr>
            <a:xfrm>
              <a:off x="7684026" y="3850709"/>
              <a:ext cx="913712" cy="147732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현실의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다양한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생활방식에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대한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탐색과</a:t>
              </a:r>
            </a:p>
            <a:p>
              <a:r>
                <a:rPr lang="ko-KR" altLang="en-US" sz="16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존중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1DA84153-9389-8B9B-5673-52183154C341}"/>
              </a:ext>
            </a:extLst>
          </p:cNvPr>
          <p:cNvGrpSpPr/>
          <p:nvPr/>
        </p:nvGrpSpPr>
        <p:grpSpPr>
          <a:xfrm>
            <a:off x="402432" y="2053100"/>
            <a:ext cx="8339136" cy="674859"/>
            <a:chOff x="5581538" y="2070101"/>
            <a:chExt cx="8339136" cy="674859"/>
          </a:xfrm>
        </p:grpSpPr>
        <p:sp>
          <p:nvSpPr>
            <p:cNvPr id="34" name="그래픽 204">
              <a:extLst>
                <a:ext uri="{FF2B5EF4-FFF2-40B4-BE49-F238E27FC236}">
                  <a16:creationId xmlns:a16="http://schemas.microsoft.com/office/drawing/2014/main" id="{C02CBB02-8005-611E-5295-793FC23B5D37}"/>
                </a:ext>
              </a:extLst>
            </p:cNvPr>
            <p:cNvSpPr/>
            <p:nvPr/>
          </p:nvSpPr>
          <p:spPr>
            <a:xfrm flipH="1">
              <a:off x="5581538" y="2070101"/>
              <a:ext cx="8339136" cy="674859"/>
            </a:xfrm>
            <a:prstGeom prst="roundRect">
              <a:avLst>
                <a:gd name="adj" fmla="val 10707"/>
              </a:avLst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5" name="사각형: 둥근 모서리 32">
              <a:extLst>
                <a:ext uri="{FF2B5EF4-FFF2-40B4-BE49-F238E27FC236}">
                  <a16:creationId xmlns:a16="http://schemas.microsoft.com/office/drawing/2014/main" id="{8D1B86BC-1FAB-49AC-BD27-B343F9E4B0B4}"/>
                </a:ext>
              </a:extLst>
            </p:cNvPr>
            <p:cNvSpPr/>
            <p:nvPr/>
          </p:nvSpPr>
          <p:spPr>
            <a:xfrm rot="10800000" flipV="1">
              <a:off x="5675871" y="2175455"/>
              <a:ext cx="2033073" cy="447585"/>
            </a:xfrm>
            <a:prstGeom prst="roundRect">
              <a:avLst>
                <a:gd name="adj" fmla="val 12613"/>
              </a:avLst>
            </a:prstGeom>
            <a:solidFill>
              <a:schemeClr val="bg1"/>
            </a:solidFill>
            <a:ln>
              <a:noFill/>
            </a:ln>
            <a:effectLst>
              <a:outerShdw blurRad="25400" dist="25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36CF137-D1DE-EED3-D7E5-1F86477297D5}"/>
                </a:ext>
              </a:extLst>
            </p:cNvPr>
            <p:cNvSpPr txBox="1"/>
            <p:nvPr/>
          </p:nvSpPr>
          <p:spPr>
            <a:xfrm>
              <a:off x="5857243" y="2276138"/>
              <a:ext cx="167032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600" dirty="0">
                  <a:solidFill>
                    <a:srgbClr val="2F7FC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2022 </a:t>
              </a:r>
              <a:r>
                <a:rPr lang="ko-KR" altLang="en-US" sz="1600" dirty="0">
                  <a:solidFill>
                    <a:srgbClr val="2F7FC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교육과정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FE9C3D0-AD88-8679-F162-6470E187D966}"/>
                </a:ext>
              </a:extLst>
            </p:cNvPr>
            <p:cNvSpPr txBox="1"/>
            <p:nvPr/>
          </p:nvSpPr>
          <p:spPr>
            <a:xfrm>
              <a:off x="7852470" y="2192087"/>
              <a:ext cx="5828519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[9</a:t>
              </a:r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</a:t>
              </a:r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일사</a:t>
              </a:r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)02-01] </a:t>
              </a:r>
              <a:r>
                <a:rPr lang="ko-KR" altLang="en-US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일상생활에서 접하는 문화의 사례를 탐색</a:t>
              </a:r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하고</a:t>
              </a:r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이를 바탕으로</a:t>
              </a:r>
              <a:endParaRPr lang="en-US" altLang="ko-KR" b="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l"/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문화의 의미와 특징을 도출한다</a:t>
              </a:r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 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51F9A02-B1A3-7DF9-DB94-575E70F9395F}"/>
              </a:ext>
            </a:extLst>
          </p:cNvPr>
          <p:cNvGrpSpPr/>
          <p:nvPr/>
        </p:nvGrpSpPr>
        <p:grpSpPr>
          <a:xfrm>
            <a:off x="402432" y="2941458"/>
            <a:ext cx="4031456" cy="3295090"/>
            <a:chOff x="402432" y="2941458"/>
            <a:chExt cx="4031456" cy="3295090"/>
          </a:xfrm>
        </p:grpSpPr>
        <p:sp>
          <p:nvSpPr>
            <p:cNvPr id="45" name="화살표: 오른쪽 44">
              <a:extLst>
                <a:ext uri="{FF2B5EF4-FFF2-40B4-BE49-F238E27FC236}">
                  <a16:creationId xmlns:a16="http://schemas.microsoft.com/office/drawing/2014/main" id="{AFA4DA4C-C33E-E8C6-7693-9F31A626C262}"/>
                </a:ext>
              </a:extLst>
            </p:cNvPr>
            <p:cNvSpPr/>
            <p:nvPr/>
          </p:nvSpPr>
          <p:spPr>
            <a:xfrm>
              <a:off x="3926682" y="4349201"/>
              <a:ext cx="507206" cy="480344"/>
            </a:xfrm>
            <a:prstGeom prst="rightArrow">
              <a:avLst>
                <a:gd name="adj1" fmla="val 54467"/>
                <a:gd name="adj2" fmla="val 40308"/>
              </a:avLst>
            </a:prstGeom>
            <a:solidFill>
              <a:srgbClr val="FFE76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58222280-2C96-EF56-07A4-657ACDFD49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155" t="11456" r="26242"/>
            <a:stretch/>
          </p:blipFill>
          <p:spPr>
            <a:xfrm>
              <a:off x="402432" y="2941458"/>
              <a:ext cx="3556725" cy="3295090"/>
            </a:xfrm>
            <a:prstGeom prst="roundRect">
              <a:avLst>
                <a:gd name="adj" fmla="val 2247"/>
              </a:avLst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4D2A233-4C0C-E016-AF87-EB2BC8EA6299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Ⅷ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181F77-6412-40D0-8FFD-E1F07C253E5C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 개정의 방향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05E8D5-D7E0-5316-39C4-5193C6797C50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F36C6BC-98C0-860C-0B32-C5AB08FC3793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3DDA06F1-328B-A368-53A0-C7291549629F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642474C-4367-78B6-449F-23A3AED42B02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4937D9B-896B-5D15-9444-FC8BD409F78A}"/>
                </a:ext>
              </a:extLst>
            </p:cNvPr>
            <p:cNvSpPr txBox="1"/>
            <p:nvPr/>
          </p:nvSpPr>
          <p:spPr>
            <a:xfrm>
              <a:off x="1130775" y="1257374"/>
              <a:ext cx="220573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학생의 삶과 연계한 학습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B7E318B-C495-D825-18ED-55D32359A3A1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E182B3E5-0E78-8BA9-5A3F-C4A71002FF86}"/>
              </a:ext>
            </a:extLst>
          </p:cNvPr>
          <p:cNvGrpSpPr/>
          <p:nvPr/>
        </p:nvGrpSpPr>
        <p:grpSpPr>
          <a:xfrm>
            <a:off x="594660" y="1746052"/>
            <a:ext cx="5907840" cy="215444"/>
            <a:chOff x="594660" y="1678107"/>
            <a:chExt cx="5907840" cy="2154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2FE5D7-96F3-48AE-9BF7-B5C99B84880F}"/>
                </a:ext>
              </a:extLst>
            </p:cNvPr>
            <p:cNvSpPr txBox="1"/>
            <p:nvPr/>
          </p:nvSpPr>
          <p:spPr>
            <a:xfrm>
              <a:off x="811840" y="1678107"/>
              <a:ext cx="569066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학생의 경험 또는 현실 사례에서 학습을 시작하도록 학습 과정을 귀납적으로 구성</a:t>
              </a:r>
            </a:p>
          </p:txBody>
        </p:sp>
        <p:sp>
          <p:nvSpPr>
            <p:cNvPr id="44" name="그래픽 509">
              <a:extLst>
                <a:ext uri="{FF2B5EF4-FFF2-40B4-BE49-F238E27FC236}">
                  <a16:creationId xmlns:a16="http://schemas.microsoft.com/office/drawing/2014/main" id="{614206AB-2A41-139F-9D84-28D2F9F396B6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66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6296E-6 L -0.02535 -2.96296E-6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7778E-7 -2.96296E-6 L -0.02535 -2.96296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-2.96296E-6 L -0.02535 -2.96296E-6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-2.96296E-6 L -0.02535 -2.96296E-6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630153B3-8B58-920C-260C-13284CE4C99F}"/>
              </a:ext>
            </a:extLst>
          </p:cNvPr>
          <p:cNvGrpSpPr/>
          <p:nvPr/>
        </p:nvGrpSpPr>
        <p:grpSpPr>
          <a:xfrm>
            <a:off x="396977" y="3753931"/>
            <a:ext cx="1852828" cy="2487704"/>
            <a:chOff x="396977" y="3753931"/>
            <a:chExt cx="1852828" cy="2487704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7E596EB4-EFD6-64A2-7493-D94973ACAE9F}"/>
                </a:ext>
              </a:extLst>
            </p:cNvPr>
            <p:cNvGrpSpPr/>
            <p:nvPr/>
          </p:nvGrpSpPr>
          <p:grpSpPr>
            <a:xfrm>
              <a:off x="396977" y="3962400"/>
              <a:ext cx="690821" cy="2279235"/>
              <a:chOff x="396977" y="3962400"/>
              <a:chExt cx="690821" cy="2279235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E0BBA001-0708-3DB7-E37C-34DA728E2807}"/>
                  </a:ext>
                </a:extLst>
              </p:cNvPr>
              <p:cNvGrpSpPr/>
              <p:nvPr/>
            </p:nvGrpSpPr>
            <p:grpSpPr>
              <a:xfrm>
                <a:off x="396977" y="3962400"/>
                <a:ext cx="690821" cy="2279235"/>
                <a:chOff x="396977" y="3962400"/>
                <a:chExt cx="690821" cy="2279235"/>
              </a:xfrm>
            </p:grpSpPr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B736BD15-CCC4-9007-4599-2EC0D611772D}"/>
                    </a:ext>
                  </a:extLst>
                </p:cNvPr>
                <p:cNvSpPr/>
                <p:nvPr/>
              </p:nvSpPr>
              <p:spPr>
                <a:xfrm>
                  <a:off x="396977" y="3962400"/>
                  <a:ext cx="690821" cy="2279235"/>
                </a:xfrm>
                <a:custGeom>
                  <a:avLst/>
                  <a:gdLst>
                    <a:gd name="connsiteX0" fmla="*/ 342217 w 690821"/>
                    <a:gd name="connsiteY0" fmla="*/ 0 h 2279235"/>
                    <a:gd name="connsiteX1" fmla="*/ 473877 w 690821"/>
                    <a:gd name="connsiteY1" fmla="*/ 128477 h 2279235"/>
                    <a:gd name="connsiteX2" fmla="*/ 473877 w 690821"/>
                    <a:gd name="connsiteY2" fmla="*/ 888465 h 2279235"/>
                    <a:gd name="connsiteX3" fmla="*/ 478783 w 690821"/>
                    <a:gd name="connsiteY3" fmla="*/ 891776 h 2279235"/>
                    <a:gd name="connsiteX4" fmla="*/ 535357 w 690821"/>
                    <a:gd name="connsiteY4" fmla="*/ 1028330 h 2279235"/>
                    <a:gd name="connsiteX5" fmla="*/ 478783 w 690821"/>
                    <a:gd name="connsiteY5" fmla="*/ 1164906 h 2279235"/>
                    <a:gd name="connsiteX6" fmla="*/ 473877 w 690821"/>
                    <a:gd name="connsiteY6" fmla="*/ 1168218 h 2279235"/>
                    <a:gd name="connsiteX7" fmla="*/ 473877 w 690821"/>
                    <a:gd name="connsiteY7" fmla="*/ 1845715 h 2279235"/>
                    <a:gd name="connsiteX8" fmla="*/ 506252 w 690821"/>
                    <a:gd name="connsiteY8" fmla="*/ 1813340 h 2279235"/>
                    <a:gd name="connsiteX9" fmla="*/ 659154 w 690821"/>
                    <a:gd name="connsiteY9" fmla="*/ 1813340 h 2279235"/>
                    <a:gd name="connsiteX10" fmla="*/ 659154 w 690821"/>
                    <a:gd name="connsiteY10" fmla="*/ 1966242 h 2279235"/>
                    <a:gd name="connsiteX11" fmla="*/ 346161 w 690821"/>
                    <a:gd name="connsiteY11" fmla="*/ 2279235 h 2279235"/>
                    <a:gd name="connsiteX12" fmla="*/ 345409 w 690821"/>
                    <a:gd name="connsiteY12" fmla="*/ 2278483 h 2279235"/>
                    <a:gd name="connsiteX13" fmla="*/ 344660 w 690821"/>
                    <a:gd name="connsiteY13" fmla="*/ 2279233 h 2279235"/>
                    <a:gd name="connsiteX14" fmla="*/ 31667 w 690821"/>
                    <a:gd name="connsiteY14" fmla="*/ 1966240 h 2279235"/>
                    <a:gd name="connsiteX15" fmla="*/ 31667 w 690821"/>
                    <a:gd name="connsiteY15" fmla="*/ 1813337 h 2279235"/>
                    <a:gd name="connsiteX16" fmla="*/ 108117 w 690821"/>
                    <a:gd name="connsiteY16" fmla="*/ 1781671 h 2279235"/>
                    <a:gd name="connsiteX17" fmla="*/ 184569 w 690821"/>
                    <a:gd name="connsiteY17" fmla="*/ 1813337 h 2279235"/>
                    <a:gd name="connsiteX18" fmla="*/ 210602 w 690821"/>
                    <a:gd name="connsiteY18" fmla="*/ 1839370 h 2279235"/>
                    <a:gd name="connsiteX19" fmla="*/ 210602 w 690821"/>
                    <a:gd name="connsiteY19" fmla="*/ 1168280 h 2279235"/>
                    <a:gd name="connsiteX20" fmla="*/ 205675 w 690821"/>
                    <a:gd name="connsiteY20" fmla="*/ 1164955 h 2279235"/>
                    <a:gd name="connsiteX21" fmla="*/ 149123 w 690821"/>
                    <a:gd name="connsiteY21" fmla="*/ 1028330 h 2279235"/>
                    <a:gd name="connsiteX22" fmla="*/ 205708 w 690821"/>
                    <a:gd name="connsiteY22" fmla="*/ 891727 h 2279235"/>
                    <a:gd name="connsiteX23" fmla="*/ 210602 w 690821"/>
                    <a:gd name="connsiteY23" fmla="*/ 888426 h 2279235"/>
                    <a:gd name="connsiteX24" fmla="*/ 210602 w 690821"/>
                    <a:gd name="connsiteY24" fmla="*/ 128477 h 2279235"/>
                    <a:gd name="connsiteX25" fmla="*/ 342217 w 690821"/>
                    <a:gd name="connsiteY25" fmla="*/ 0 h 2279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690821" h="2279235">
                      <a:moveTo>
                        <a:pt x="342217" y="0"/>
                      </a:moveTo>
                      <a:cubicBezTo>
                        <a:pt x="414947" y="0"/>
                        <a:pt x="473877" y="57506"/>
                        <a:pt x="473877" y="128477"/>
                      </a:cubicBezTo>
                      <a:lnTo>
                        <a:pt x="473877" y="888465"/>
                      </a:lnTo>
                      <a:lnTo>
                        <a:pt x="478783" y="891776"/>
                      </a:lnTo>
                      <a:cubicBezTo>
                        <a:pt x="513736" y="926751"/>
                        <a:pt x="535357" y="975047"/>
                        <a:pt x="535357" y="1028330"/>
                      </a:cubicBezTo>
                      <a:cubicBezTo>
                        <a:pt x="535357" y="1081614"/>
                        <a:pt x="513736" y="1129920"/>
                        <a:pt x="478783" y="1164906"/>
                      </a:cubicBezTo>
                      <a:lnTo>
                        <a:pt x="473877" y="1168218"/>
                      </a:lnTo>
                      <a:lnTo>
                        <a:pt x="473877" y="1845715"/>
                      </a:lnTo>
                      <a:lnTo>
                        <a:pt x="506252" y="1813340"/>
                      </a:lnTo>
                      <a:cubicBezTo>
                        <a:pt x="548475" y="1771117"/>
                        <a:pt x="616931" y="1771117"/>
                        <a:pt x="659154" y="1813340"/>
                      </a:cubicBezTo>
                      <a:cubicBezTo>
                        <a:pt x="701377" y="1855563"/>
                        <a:pt x="701377" y="1924019"/>
                        <a:pt x="659154" y="1966242"/>
                      </a:cubicBezTo>
                      <a:lnTo>
                        <a:pt x="346161" y="2279235"/>
                      </a:lnTo>
                      <a:lnTo>
                        <a:pt x="345409" y="2278483"/>
                      </a:lnTo>
                      <a:lnTo>
                        <a:pt x="344660" y="2279233"/>
                      </a:lnTo>
                      <a:lnTo>
                        <a:pt x="31667" y="1966240"/>
                      </a:lnTo>
                      <a:cubicBezTo>
                        <a:pt x="-10556" y="1924017"/>
                        <a:pt x="-10556" y="1855560"/>
                        <a:pt x="31667" y="1813337"/>
                      </a:cubicBezTo>
                      <a:cubicBezTo>
                        <a:pt x="52778" y="1792226"/>
                        <a:pt x="80448" y="1781670"/>
                        <a:pt x="108117" y="1781671"/>
                      </a:cubicBezTo>
                      <a:cubicBezTo>
                        <a:pt x="135787" y="1781671"/>
                        <a:pt x="163457" y="1792225"/>
                        <a:pt x="184569" y="1813337"/>
                      </a:cubicBezTo>
                      <a:lnTo>
                        <a:pt x="210602" y="1839370"/>
                      </a:lnTo>
                      <a:lnTo>
                        <a:pt x="210602" y="1168280"/>
                      </a:lnTo>
                      <a:lnTo>
                        <a:pt x="205675" y="1164955"/>
                      </a:lnTo>
                      <a:cubicBezTo>
                        <a:pt x="170733" y="1129986"/>
                        <a:pt x="149123" y="1081679"/>
                        <a:pt x="149123" y="1028330"/>
                      </a:cubicBezTo>
                      <a:cubicBezTo>
                        <a:pt x="149123" y="974981"/>
                        <a:pt x="170755" y="926685"/>
                        <a:pt x="205708" y="891727"/>
                      </a:cubicBezTo>
                      <a:lnTo>
                        <a:pt x="210602" y="888426"/>
                      </a:lnTo>
                      <a:lnTo>
                        <a:pt x="210602" y="128477"/>
                      </a:lnTo>
                      <a:cubicBezTo>
                        <a:pt x="210602" y="57506"/>
                        <a:pt x="269577" y="0"/>
                        <a:pt x="342217" y="0"/>
                      </a:cubicBezTo>
                      <a:close/>
                    </a:path>
                  </a:pathLst>
                </a:custGeom>
                <a:solidFill>
                  <a:srgbClr val="2F7FC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2800" dirty="0">
                    <a:solidFill>
                      <a:schemeClr val="lt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81" name="자유형: 도형 80">
                  <a:extLst>
                    <a:ext uri="{FF2B5EF4-FFF2-40B4-BE49-F238E27FC236}">
                      <a16:creationId xmlns:a16="http://schemas.microsoft.com/office/drawing/2014/main" id="{F40E048B-EBAE-825D-E7DE-9B61CEF34812}"/>
                    </a:ext>
                  </a:extLst>
                </p:cNvPr>
                <p:cNvSpPr/>
                <p:nvPr/>
              </p:nvSpPr>
              <p:spPr>
                <a:xfrm>
                  <a:off x="655480" y="4907014"/>
                  <a:ext cx="167474" cy="167474"/>
                </a:xfrm>
                <a:custGeom>
                  <a:avLst/>
                  <a:gdLst>
                    <a:gd name="connsiteX0" fmla="*/ 0 w 269719"/>
                    <a:gd name="connsiteY0" fmla="*/ 134824 h 269719"/>
                    <a:gd name="connsiteX1" fmla="*/ 134825 w 269719"/>
                    <a:gd name="connsiteY1" fmla="*/ 269720 h 269719"/>
                    <a:gd name="connsiteX2" fmla="*/ 269720 w 269719"/>
                    <a:gd name="connsiteY2" fmla="*/ 134824 h 269719"/>
                    <a:gd name="connsiteX3" fmla="*/ 134825 w 269719"/>
                    <a:gd name="connsiteY3" fmla="*/ 0 h 269719"/>
                    <a:gd name="connsiteX4" fmla="*/ 0 w 269719"/>
                    <a:gd name="connsiteY4" fmla="*/ 134824 h 269719"/>
                    <a:gd name="connsiteX5" fmla="*/ 0 w 269719"/>
                    <a:gd name="connsiteY5" fmla="*/ 134824 h 269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9719" h="269719">
                      <a:moveTo>
                        <a:pt x="0" y="134824"/>
                      </a:moveTo>
                      <a:cubicBezTo>
                        <a:pt x="0" y="209208"/>
                        <a:pt x="60441" y="269720"/>
                        <a:pt x="134825" y="269720"/>
                      </a:cubicBezTo>
                      <a:cubicBezTo>
                        <a:pt x="209208" y="269720"/>
                        <a:pt x="269720" y="209208"/>
                        <a:pt x="269720" y="134824"/>
                      </a:cubicBezTo>
                      <a:cubicBezTo>
                        <a:pt x="269720" y="60441"/>
                        <a:pt x="209208" y="0"/>
                        <a:pt x="134825" y="0"/>
                      </a:cubicBezTo>
                      <a:cubicBezTo>
                        <a:pt x="60441" y="0"/>
                        <a:pt x="0" y="60441"/>
                        <a:pt x="0" y="134824"/>
                      </a:cubicBezTo>
                      <a:lnTo>
                        <a:pt x="0" y="1348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41" name="그래픽 138">
                <a:extLst>
                  <a:ext uri="{FF2B5EF4-FFF2-40B4-BE49-F238E27FC236}">
                    <a16:creationId xmlns:a16="http://schemas.microsoft.com/office/drawing/2014/main" id="{3BBD517F-B8D0-C63F-7484-2546EC07F52A}"/>
                  </a:ext>
                </a:extLst>
              </p:cNvPr>
              <p:cNvSpPr/>
              <p:nvPr/>
            </p:nvSpPr>
            <p:spPr>
              <a:xfrm>
                <a:off x="608566" y="3977514"/>
                <a:ext cx="261301" cy="378150"/>
              </a:xfrm>
              <a:custGeom>
                <a:avLst/>
                <a:gdLst>
                  <a:gd name="connsiteX0" fmla="*/ 179546 w 197453"/>
                  <a:gd name="connsiteY0" fmla="*/ 0 h 285750"/>
                  <a:gd name="connsiteX1" fmla="*/ 189738 w 197453"/>
                  <a:gd name="connsiteY1" fmla="*/ 15050 h 285750"/>
                  <a:gd name="connsiteX2" fmla="*/ 197453 w 197453"/>
                  <a:gd name="connsiteY2" fmla="*/ 53531 h 285750"/>
                  <a:gd name="connsiteX3" fmla="*/ 197453 w 197453"/>
                  <a:gd name="connsiteY3" fmla="*/ 187547 h 285750"/>
                  <a:gd name="connsiteX4" fmla="*/ 99251 w 197453"/>
                  <a:gd name="connsiteY4" fmla="*/ 285750 h 285750"/>
                  <a:gd name="connsiteX5" fmla="*/ 98774 w 197453"/>
                  <a:gd name="connsiteY5" fmla="*/ 285274 h 285750"/>
                  <a:gd name="connsiteX6" fmla="*/ 98298 w 197453"/>
                  <a:gd name="connsiteY6" fmla="*/ 285750 h 285750"/>
                  <a:gd name="connsiteX7" fmla="*/ 0 w 197453"/>
                  <a:gd name="connsiteY7" fmla="*/ 187452 h 285750"/>
                  <a:gd name="connsiteX8" fmla="*/ 0 w 197453"/>
                  <a:gd name="connsiteY8" fmla="*/ 53531 h 285750"/>
                  <a:gd name="connsiteX9" fmla="*/ 7715 w 197453"/>
                  <a:gd name="connsiteY9" fmla="*/ 15050 h 285750"/>
                  <a:gd name="connsiteX10" fmla="*/ 17907 w 197453"/>
                  <a:gd name="connsiteY10" fmla="*/ 0 h 285750"/>
                  <a:gd name="connsiteX11" fmla="*/ 98679 w 197453"/>
                  <a:gd name="connsiteY11" fmla="*/ 80772 h 285750"/>
                  <a:gd name="connsiteX12" fmla="*/ 179546 w 197453"/>
                  <a:gd name="connsiteY12" fmla="*/ 0 h 285750"/>
                  <a:gd name="connsiteX13" fmla="*/ 179546 w 197453"/>
                  <a:gd name="connsiteY13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7453" h="285750">
                    <a:moveTo>
                      <a:pt x="179546" y="0"/>
                    </a:moveTo>
                    <a:lnTo>
                      <a:pt x="189738" y="15050"/>
                    </a:lnTo>
                    <a:cubicBezTo>
                      <a:pt x="194691" y="26861"/>
                      <a:pt x="197453" y="39815"/>
                      <a:pt x="197453" y="53531"/>
                    </a:cubicBezTo>
                    <a:lnTo>
                      <a:pt x="197453" y="187547"/>
                    </a:lnTo>
                    <a:lnTo>
                      <a:pt x="99251" y="285750"/>
                    </a:lnTo>
                    <a:lnTo>
                      <a:pt x="98774" y="285274"/>
                    </a:lnTo>
                    <a:lnTo>
                      <a:pt x="98298" y="285750"/>
                    </a:lnTo>
                    <a:lnTo>
                      <a:pt x="0" y="187452"/>
                    </a:lnTo>
                    <a:lnTo>
                      <a:pt x="0" y="53531"/>
                    </a:lnTo>
                    <a:cubicBezTo>
                      <a:pt x="0" y="39910"/>
                      <a:pt x="2762" y="26861"/>
                      <a:pt x="7715" y="15050"/>
                    </a:cubicBezTo>
                    <a:lnTo>
                      <a:pt x="17907" y="0"/>
                    </a:lnTo>
                    <a:lnTo>
                      <a:pt x="98679" y="80772"/>
                    </a:lnTo>
                    <a:lnTo>
                      <a:pt x="179546" y="0"/>
                    </a:lnTo>
                    <a:lnTo>
                      <a:pt x="179546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08734352-62AB-2C80-6891-595608CC7C25}"/>
                </a:ext>
              </a:extLst>
            </p:cNvPr>
            <p:cNvGrpSpPr/>
            <p:nvPr/>
          </p:nvGrpSpPr>
          <p:grpSpPr>
            <a:xfrm>
              <a:off x="931832" y="3753931"/>
              <a:ext cx="1317973" cy="1890034"/>
              <a:chOff x="931832" y="3753931"/>
              <a:chExt cx="1317973" cy="1890034"/>
            </a:xfrm>
          </p:grpSpPr>
          <p:cxnSp>
            <p:nvCxnSpPr>
              <p:cNvPr id="77" name="직선 연결선 76">
                <a:extLst>
                  <a:ext uri="{FF2B5EF4-FFF2-40B4-BE49-F238E27FC236}">
                    <a16:creationId xmlns:a16="http://schemas.microsoft.com/office/drawing/2014/main" id="{FCC1B449-6424-799E-45B9-5D58F43100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1832" y="4990751"/>
                <a:ext cx="268337" cy="0"/>
              </a:xfrm>
              <a:prstGeom prst="line">
                <a:avLst/>
              </a:prstGeom>
              <a:noFill/>
              <a:ln w="28575" cap="flat">
                <a:solidFill>
                  <a:srgbClr val="2F7FCF"/>
                </a:solidFill>
                <a:prstDash val="sysDot"/>
                <a:miter/>
              </a:ln>
              <a:effectLst/>
            </p:spPr>
          </p:cxnSp>
          <p:grpSp>
            <p:nvGrpSpPr>
              <p:cNvPr id="152" name="그룹 151">
                <a:extLst>
                  <a:ext uri="{FF2B5EF4-FFF2-40B4-BE49-F238E27FC236}">
                    <a16:creationId xmlns:a16="http://schemas.microsoft.com/office/drawing/2014/main" id="{9ABE2528-9FB9-DB4C-D595-F97F1FDFB62A}"/>
                  </a:ext>
                </a:extLst>
              </p:cNvPr>
              <p:cNvGrpSpPr/>
              <p:nvPr/>
            </p:nvGrpSpPr>
            <p:grpSpPr>
              <a:xfrm>
                <a:off x="1171594" y="3753931"/>
                <a:ext cx="1078211" cy="1890034"/>
                <a:chOff x="1202074" y="3753931"/>
                <a:chExt cx="1078211" cy="1890034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CB57C568-91AC-CF0F-B6B3-C9EFAF17BDB3}"/>
                    </a:ext>
                  </a:extLst>
                </p:cNvPr>
                <p:cNvSpPr txBox="1"/>
                <p:nvPr/>
              </p:nvSpPr>
              <p:spPr>
                <a:xfrm>
                  <a:off x="1294743" y="3753931"/>
                  <a:ext cx="89287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sz="16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2022 </a:t>
                  </a:r>
                  <a:r>
                    <a:rPr lang="ko-KR" altLang="en-US" sz="16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</a:t>
                  </a:r>
                  <a:endParaRPr lang="en-US" altLang="ko-KR" sz="16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16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교육과정</a:t>
                  </a:r>
                </a:p>
              </p:txBody>
            </p:sp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660F08C7-388D-5D28-97DE-43A9979C73CF}"/>
                    </a:ext>
                  </a:extLst>
                </p:cNvPr>
                <p:cNvGrpSpPr/>
                <p:nvPr/>
              </p:nvGrpSpPr>
              <p:grpSpPr>
                <a:xfrm>
                  <a:off x="1202074" y="4339839"/>
                  <a:ext cx="1078211" cy="1304126"/>
                  <a:chOff x="1796333" y="4312298"/>
                  <a:chExt cx="1078211" cy="1304126"/>
                </a:xfrm>
              </p:grpSpPr>
              <p:sp>
                <p:nvSpPr>
                  <p:cNvPr id="73" name="사각형: 둥근 모서리 72">
                    <a:extLst>
                      <a:ext uri="{FF2B5EF4-FFF2-40B4-BE49-F238E27FC236}">
                        <a16:creationId xmlns:a16="http://schemas.microsoft.com/office/drawing/2014/main" id="{C48DEFB8-D4F6-8719-7B07-748BF6DA6D58}"/>
                      </a:ext>
                    </a:extLst>
                  </p:cNvPr>
                  <p:cNvSpPr/>
                  <p:nvPr/>
                </p:nvSpPr>
                <p:spPr>
                  <a:xfrm>
                    <a:off x="1796333" y="4312298"/>
                    <a:ext cx="1078211" cy="1304126"/>
                  </a:xfrm>
                  <a:prstGeom prst="roundRect">
                    <a:avLst>
                      <a:gd name="adj" fmla="val 5740"/>
                    </a:avLst>
                  </a:prstGeom>
                  <a:solidFill>
                    <a:schemeClr val="bg1"/>
                  </a:solidFill>
                  <a:ln w="28575" cap="flat">
                    <a:solidFill>
                      <a:srgbClr val="2F7FCF"/>
                    </a:solidFill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C87138CE-4D50-7733-C93B-296DF884C481}"/>
                      </a:ext>
                    </a:extLst>
                  </p:cNvPr>
                  <p:cNvSpPr txBox="1"/>
                  <p:nvPr/>
                </p:nvSpPr>
                <p:spPr>
                  <a:xfrm>
                    <a:off x="2013235" y="4451400"/>
                    <a:ext cx="644407" cy="10259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‘계획하다’</a:t>
                    </a:r>
                    <a:endParaRPr lang="en-US" altLang="ko-KR" sz="12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en-US" altLang="ko-KR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제시하다’</a:t>
                    </a:r>
                    <a:endParaRPr lang="en-US" altLang="ko-KR" sz="12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en-US" altLang="ko-KR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토의하다’</a:t>
                    </a:r>
                    <a:endParaRPr lang="en-US" altLang="ko-KR" sz="12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en-US" altLang="ko-KR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토론하다’</a:t>
                    </a:r>
                    <a:endParaRPr lang="en-US" altLang="ko-KR" sz="12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en-US" altLang="ko-KR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‘</a:t>
                    </a:r>
                    <a:r>
                      <a:rPr lang="ko-KR" altLang="en-US" sz="1200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성찰하다’</a:t>
                    </a:r>
                  </a:p>
                </p:txBody>
              </p:sp>
            </p:grpSp>
          </p:grpSp>
        </p:grpSp>
      </p:grp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8EFDAD5D-B0E9-B1BE-FCE8-9FDE48CA44C2}"/>
              </a:ext>
            </a:extLst>
          </p:cNvPr>
          <p:cNvGrpSpPr/>
          <p:nvPr/>
        </p:nvGrpSpPr>
        <p:grpSpPr>
          <a:xfrm>
            <a:off x="2508483" y="1787923"/>
            <a:ext cx="6440579" cy="4449367"/>
            <a:chOff x="2508483" y="2070100"/>
            <a:chExt cx="6440579" cy="4449367"/>
          </a:xfrm>
        </p:grpSpPr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0352AB37-213A-9825-9DA7-86705326E93D}"/>
                </a:ext>
              </a:extLst>
            </p:cNvPr>
            <p:cNvSpPr/>
            <p:nvPr/>
          </p:nvSpPr>
          <p:spPr>
            <a:xfrm flipH="1">
              <a:off x="4533436" y="2655293"/>
              <a:ext cx="447749" cy="426186"/>
            </a:xfrm>
            <a:custGeom>
              <a:avLst/>
              <a:gdLst>
                <a:gd name="connsiteX0" fmla="*/ 0 w 438621"/>
                <a:gd name="connsiteY0" fmla="*/ 0 h 417497"/>
                <a:gd name="connsiteX1" fmla="*/ 209 w 438621"/>
                <a:gd name="connsiteY1" fmla="*/ 0 h 417497"/>
                <a:gd name="connsiteX2" fmla="*/ 10643 w 438621"/>
                <a:gd name="connsiteY2" fmla="*/ 51685 h 417497"/>
                <a:gd name="connsiteX3" fmla="*/ 135433 w 438621"/>
                <a:gd name="connsiteY3" fmla="*/ 134401 h 417497"/>
                <a:gd name="connsiteX4" fmla="*/ 438621 w 438621"/>
                <a:gd name="connsiteY4" fmla="*/ 134401 h 417497"/>
                <a:gd name="connsiteX5" fmla="*/ 438621 w 438621"/>
                <a:gd name="connsiteY5" fmla="*/ 417497 h 417497"/>
                <a:gd name="connsiteX6" fmla="*/ 0 w 438621"/>
                <a:gd name="connsiteY6" fmla="*/ 417497 h 41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621" h="417497">
                  <a:moveTo>
                    <a:pt x="0" y="0"/>
                  </a:moveTo>
                  <a:lnTo>
                    <a:pt x="209" y="0"/>
                  </a:lnTo>
                  <a:lnTo>
                    <a:pt x="10643" y="51685"/>
                  </a:lnTo>
                  <a:cubicBezTo>
                    <a:pt x="31203" y="100294"/>
                    <a:pt x="79335" y="134401"/>
                    <a:pt x="135433" y="134401"/>
                  </a:cubicBezTo>
                  <a:lnTo>
                    <a:pt x="438621" y="134401"/>
                  </a:lnTo>
                  <a:lnTo>
                    <a:pt x="438621" y="417497"/>
                  </a:lnTo>
                  <a:lnTo>
                    <a:pt x="0" y="417497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9C14D031-01C2-03F8-D559-73727B85012A}"/>
                </a:ext>
              </a:extLst>
            </p:cNvPr>
            <p:cNvGrpSpPr/>
            <p:nvPr/>
          </p:nvGrpSpPr>
          <p:grpSpPr>
            <a:xfrm>
              <a:off x="2508483" y="2782114"/>
              <a:ext cx="2469020" cy="3737353"/>
              <a:chOff x="2508483" y="2782114"/>
              <a:chExt cx="2469020" cy="3737353"/>
            </a:xfrm>
          </p:grpSpPr>
          <p:sp>
            <p:nvSpPr>
              <p:cNvPr id="110" name="사각형: 둥근 위쪽 모서리 109">
                <a:extLst>
                  <a:ext uri="{FF2B5EF4-FFF2-40B4-BE49-F238E27FC236}">
                    <a16:creationId xmlns:a16="http://schemas.microsoft.com/office/drawing/2014/main" id="{754EAC32-F783-F28E-A3D7-D1793C18E7DB}"/>
                  </a:ext>
                </a:extLst>
              </p:cNvPr>
              <p:cNvSpPr/>
              <p:nvPr/>
            </p:nvSpPr>
            <p:spPr>
              <a:xfrm rot="16200000" flipH="1">
                <a:off x="1874316" y="3416281"/>
                <a:ext cx="3737353" cy="2469020"/>
              </a:xfrm>
              <a:prstGeom prst="round2SameRect">
                <a:avLst>
                  <a:gd name="adj1" fmla="val 3781"/>
                  <a:gd name="adj2" fmla="val 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53870D20-6390-BB42-A293-91B6F01D5870}"/>
                  </a:ext>
                </a:extLst>
              </p:cNvPr>
              <p:cNvGrpSpPr/>
              <p:nvPr/>
            </p:nvGrpSpPr>
            <p:grpSpPr>
              <a:xfrm>
                <a:off x="2601720" y="2867914"/>
                <a:ext cx="2269957" cy="309626"/>
                <a:chOff x="2601720" y="2867914"/>
                <a:chExt cx="2269957" cy="309626"/>
              </a:xfrm>
            </p:grpSpPr>
            <p:sp>
              <p:nvSpPr>
                <p:cNvPr id="117" name="사각형: 둥근 모서리 32">
                  <a:extLst>
                    <a:ext uri="{FF2B5EF4-FFF2-40B4-BE49-F238E27FC236}">
                      <a16:creationId xmlns:a16="http://schemas.microsoft.com/office/drawing/2014/main" id="{BD6F2162-CCF8-94E2-CE8E-DD2AC2CB5C18}"/>
                    </a:ext>
                  </a:extLst>
                </p:cNvPr>
                <p:cNvSpPr/>
                <p:nvPr/>
              </p:nvSpPr>
              <p:spPr>
                <a:xfrm rot="10800000" flipV="1">
                  <a:off x="2601720" y="2867914"/>
                  <a:ext cx="2269957" cy="309626"/>
                </a:xfrm>
                <a:prstGeom prst="roundRect">
                  <a:avLst>
                    <a:gd name="adj" fmla="val 1601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254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698664EA-952F-0997-2ABC-34BF7E43930D}"/>
                    </a:ext>
                  </a:extLst>
                </p:cNvPr>
                <p:cNvSpPr txBox="1"/>
                <p:nvPr/>
              </p:nvSpPr>
              <p:spPr>
                <a:xfrm>
                  <a:off x="3007332" y="2907385"/>
                  <a:ext cx="14587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dirty="0">
                      <a:solidFill>
                        <a:schemeClr val="bg1">
                          <a:lumMod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2015 </a:t>
                  </a:r>
                  <a:r>
                    <a:rPr lang="ko-KR" altLang="en-US" dirty="0">
                      <a:solidFill>
                        <a:schemeClr val="bg1">
                          <a:lumMod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</a:t>
                  </a:r>
                </a:p>
              </p:txBody>
            </p:sp>
          </p:grpSp>
          <p:grpSp>
            <p:nvGrpSpPr>
              <p:cNvPr id="157" name="그룹 156">
                <a:extLst>
                  <a:ext uri="{FF2B5EF4-FFF2-40B4-BE49-F238E27FC236}">
                    <a16:creationId xmlns:a16="http://schemas.microsoft.com/office/drawing/2014/main" id="{DFDA4794-F60C-DA75-7D39-064E7FCD7073}"/>
                  </a:ext>
                </a:extLst>
              </p:cNvPr>
              <p:cNvGrpSpPr/>
              <p:nvPr/>
            </p:nvGrpSpPr>
            <p:grpSpPr>
              <a:xfrm>
                <a:off x="2639820" y="3279373"/>
                <a:ext cx="2039020" cy="1696029"/>
                <a:chOff x="2767563" y="3279373"/>
                <a:chExt cx="2039020" cy="1696029"/>
              </a:xfrm>
            </p:grpSpPr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8791475C-CAFA-1406-986C-DDCCCDEF64E8}"/>
                    </a:ext>
                  </a:extLst>
                </p:cNvPr>
                <p:cNvSpPr txBox="1"/>
                <p:nvPr/>
              </p:nvSpPr>
              <p:spPr>
                <a:xfrm>
                  <a:off x="2767563" y="3279373"/>
                  <a:ext cx="2006960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[9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일사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)01-01]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사회화의 의미와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과정을 이해하고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사회화 과정에서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청소년기에 나타나는 특징을 설명한다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F21B6C39-B537-7292-E906-B031CA2DAB11}"/>
                    </a:ext>
                  </a:extLst>
                </p:cNvPr>
                <p:cNvSpPr txBox="1"/>
                <p:nvPr/>
              </p:nvSpPr>
              <p:spPr>
                <a:xfrm>
                  <a:off x="2767563" y="3819611"/>
                  <a:ext cx="2039020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[9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일사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)02-01]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문화의 의미를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이해하고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문화가 가지는 특징을 사례를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통해 분석한다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1C35D85B-CAF1-73CF-CD53-F6408AFE6EC6}"/>
                    </a:ext>
                  </a:extLst>
                </p:cNvPr>
                <p:cNvSpPr txBox="1"/>
                <p:nvPr/>
              </p:nvSpPr>
              <p:spPr>
                <a:xfrm>
                  <a:off x="2767563" y="4359849"/>
                  <a:ext cx="203260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9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일사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)04-03]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지방 자치 제도의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의미와 특징을 이해하고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지역 사회의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문제를 해결하기 위한 시민 참여 활동을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조사한다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  <a:endPara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sp>
          <p:nvSpPr>
            <p:cNvPr id="98" name="그래픽 204">
              <a:extLst>
                <a:ext uri="{FF2B5EF4-FFF2-40B4-BE49-F238E27FC236}">
                  <a16:creationId xmlns:a16="http://schemas.microsoft.com/office/drawing/2014/main" id="{4DBEEF9C-4DC2-E9B3-371B-8603543E150C}"/>
                </a:ext>
              </a:extLst>
            </p:cNvPr>
            <p:cNvSpPr/>
            <p:nvPr/>
          </p:nvSpPr>
          <p:spPr>
            <a:xfrm flipH="1">
              <a:off x="5052966" y="2070101"/>
              <a:ext cx="3699905" cy="4449364"/>
            </a:xfrm>
            <a:prstGeom prst="roundRect">
              <a:avLst>
                <a:gd name="adj" fmla="val 2582"/>
              </a:avLst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15C7A351-155F-775F-E123-0785B3A32411}"/>
                </a:ext>
              </a:extLst>
            </p:cNvPr>
            <p:cNvGrpSpPr/>
            <p:nvPr/>
          </p:nvGrpSpPr>
          <p:grpSpPr>
            <a:xfrm>
              <a:off x="4856777" y="2070100"/>
              <a:ext cx="4092285" cy="4449364"/>
              <a:chOff x="4856777" y="2070100"/>
              <a:chExt cx="4092285" cy="4449364"/>
            </a:xfrm>
          </p:grpSpPr>
          <p:pic>
            <p:nvPicPr>
              <p:cNvPr id="108" name="그림 75">
                <a:extLst>
                  <a:ext uri="{FF2B5EF4-FFF2-40B4-BE49-F238E27FC236}">
                    <a16:creationId xmlns:a16="http://schemas.microsoft.com/office/drawing/2014/main" id="{4B56EF6D-C2E3-301C-202B-B6B54C35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8820378" y="2070100"/>
                <a:ext cx="128684" cy="4449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9" name="그림 75">
                <a:extLst>
                  <a:ext uri="{FF2B5EF4-FFF2-40B4-BE49-F238E27FC236}">
                    <a16:creationId xmlns:a16="http://schemas.microsoft.com/office/drawing/2014/main" id="{CDD2AE82-EC01-8A8E-F37B-CB81D4E236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>
                <a:off x="4856777" y="2070100"/>
                <a:ext cx="128684" cy="4449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D5E8FBDA-2600-1EF7-7389-5B696AA022AB}"/>
                </a:ext>
              </a:extLst>
            </p:cNvPr>
            <p:cNvGrpSpPr/>
            <p:nvPr/>
          </p:nvGrpSpPr>
          <p:grpSpPr>
            <a:xfrm>
              <a:off x="5158432" y="2174493"/>
              <a:ext cx="3488974" cy="387731"/>
              <a:chOff x="5741342" y="2867913"/>
              <a:chExt cx="3283849" cy="387731"/>
            </a:xfrm>
          </p:grpSpPr>
          <p:sp>
            <p:nvSpPr>
              <p:cNvPr id="106" name="사각형: 둥근 모서리 32">
                <a:extLst>
                  <a:ext uri="{FF2B5EF4-FFF2-40B4-BE49-F238E27FC236}">
                    <a16:creationId xmlns:a16="http://schemas.microsoft.com/office/drawing/2014/main" id="{516FB2E1-89A4-AB85-E3C5-F8BEDC04276C}"/>
                  </a:ext>
                </a:extLst>
              </p:cNvPr>
              <p:cNvSpPr/>
              <p:nvPr/>
            </p:nvSpPr>
            <p:spPr>
              <a:xfrm rot="10800000" flipV="1">
                <a:off x="5741342" y="2867913"/>
                <a:ext cx="3283849" cy="387731"/>
              </a:xfrm>
              <a:prstGeom prst="roundRect">
                <a:avLst>
                  <a:gd name="adj" fmla="val 1601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254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:endParaRPr lang="ko-KR" altLang="en-US" sz="24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F8900D9-E7D7-BC3F-8531-B8A356772DBB}"/>
                  </a:ext>
                </a:extLst>
              </p:cNvPr>
              <p:cNvSpPr txBox="1"/>
              <p:nvPr/>
            </p:nvSpPr>
            <p:spPr>
              <a:xfrm>
                <a:off x="6486386" y="2923279"/>
                <a:ext cx="179376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</a:t>
                </a:r>
              </a:p>
            </p:txBody>
          </p:sp>
        </p:grp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6A8E2BBC-B689-77CB-434D-F83400B98396}"/>
                </a:ext>
              </a:extLst>
            </p:cNvPr>
            <p:cNvGrpSpPr/>
            <p:nvPr/>
          </p:nvGrpSpPr>
          <p:grpSpPr>
            <a:xfrm>
              <a:off x="5196532" y="2719303"/>
              <a:ext cx="3345468" cy="2025900"/>
              <a:chOff x="5664602" y="2719303"/>
              <a:chExt cx="3345468" cy="2025900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5325F9D8-2E4A-A1EA-6427-E5AAC7869E75}"/>
                  </a:ext>
                </a:extLst>
              </p:cNvPr>
              <p:cNvSpPr txBox="1"/>
              <p:nvPr/>
            </p:nvSpPr>
            <p:spPr>
              <a:xfrm>
                <a:off x="5664602" y="2719303"/>
                <a:ext cx="3303790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)01-01]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사회화의 의미를 일상생활의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사례를 들어 설명하고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사회화 과정에서 형성되는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자아 정체성에 대해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성찰한다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F368A17-186B-0912-60E5-4DB86A13A03D}"/>
                  </a:ext>
                </a:extLst>
              </p:cNvPr>
              <p:cNvSpPr txBox="1"/>
              <p:nvPr/>
            </p:nvSpPr>
            <p:spPr>
              <a:xfrm>
                <a:off x="5664602" y="3432171"/>
                <a:ext cx="3303790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)02-03]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여러 집단에서 나타나는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문화 사례들을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조사하고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문화를 이해하는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바람직한 태도에 대하여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토의한다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7C13317-48CC-1E61-3DDE-5F71C34E41A9}"/>
                  </a:ext>
                </a:extLst>
              </p:cNvPr>
              <p:cNvSpPr txBox="1"/>
              <p:nvPr/>
            </p:nvSpPr>
            <p:spPr>
              <a:xfrm>
                <a:off x="5664602" y="4145039"/>
                <a:ext cx="3345468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)04-03]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민주주의의 발전을 위한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지방 자치의 중요성을 설명하고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지역사회의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문제를 해결하기 위한 시민 참여 활동을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계획한다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3E66121-9544-AFDE-87E6-F6D54EDFC74A}"/>
              </a:ext>
            </a:extLst>
          </p:cNvPr>
          <p:cNvGrpSpPr/>
          <p:nvPr/>
        </p:nvGrpSpPr>
        <p:grpSpPr>
          <a:xfrm>
            <a:off x="396976" y="1938345"/>
            <a:ext cx="1852829" cy="2344499"/>
            <a:chOff x="396976" y="1938345"/>
            <a:chExt cx="1852829" cy="2344499"/>
          </a:xfrm>
        </p:grpSpPr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CA908FA5-6FDF-7C6F-DBCC-24246C452714}"/>
                </a:ext>
              </a:extLst>
            </p:cNvPr>
            <p:cNvGrpSpPr/>
            <p:nvPr/>
          </p:nvGrpSpPr>
          <p:grpSpPr>
            <a:xfrm>
              <a:off x="1171594" y="2091687"/>
              <a:ext cx="1078211" cy="1238387"/>
              <a:chOff x="1202074" y="2091687"/>
              <a:chExt cx="1078211" cy="1238387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A37CF7-7FEA-C995-80B9-9BF8B8C721A4}"/>
                  </a:ext>
                </a:extLst>
              </p:cNvPr>
              <p:cNvSpPr txBox="1"/>
              <p:nvPr/>
            </p:nvSpPr>
            <p:spPr>
              <a:xfrm>
                <a:off x="1294743" y="2091687"/>
                <a:ext cx="89287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600" dirty="0">
                    <a:solidFill>
                      <a:schemeClr val="bg1">
                        <a:lumMod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2015 </a:t>
                </a:r>
                <a:r>
                  <a:rPr lang="ko-KR" altLang="en-US" sz="1600" dirty="0">
                    <a:solidFill>
                      <a:schemeClr val="bg1">
                        <a:lumMod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</a:t>
                </a:r>
                <a:endParaRPr lang="en-US" altLang="ko-KR" sz="1600" dirty="0">
                  <a:solidFill>
                    <a:schemeClr val="bg1">
                      <a:lumMod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1600" dirty="0">
                    <a:solidFill>
                      <a:schemeClr val="bg1">
                        <a:lumMod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교육과정</a:t>
                </a: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D40C094E-7141-CC12-6D4F-EFFF88B289FB}"/>
                  </a:ext>
                </a:extLst>
              </p:cNvPr>
              <p:cNvGrpSpPr/>
              <p:nvPr/>
            </p:nvGrpSpPr>
            <p:grpSpPr>
              <a:xfrm>
                <a:off x="1202074" y="2660851"/>
                <a:ext cx="1078211" cy="669223"/>
                <a:chOff x="1796333" y="2633310"/>
                <a:chExt cx="1078211" cy="669223"/>
              </a:xfrm>
            </p:grpSpPr>
            <p:sp>
              <p:nvSpPr>
                <p:cNvPr id="25" name="사각형: 둥근 모서리 24">
                  <a:extLst>
                    <a:ext uri="{FF2B5EF4-FFF2-40B4-BE49-F238E27FC236}">
                      <a16:creationId xmlns:a16="http://schemas.microsoft.com/office/drawing/2014/main" id="{B52D5E80-8A95-E1F0-AB6C-713860B965FC}"/>
                    </a:ext>
                  </a:extLst>
                </p:cNvPr>
                <p:cNvSpPr/>
                <p:nvPr/>
              </p:nvSpPr>
              <p:spPr>
                <a:xfrm>
                  <a:off x="1796333" y="2633310"/>
                  <a:ext cx="1078211" cy="669223"/>
                </a:xfrm>
                <a:prstGeom prst="roundRect">
                  <a:avLst>
                    <a:gd name="adj" fmla="val 10101"/>
                  </a:avLst>
                </a:prstGeom>
                <a:solidFill>
                  <a:schemeClr val="bg1"/>
                </a:solidFill>
                <a:ln w="28575" cap="flat">
                  <a:solidFill>
                    <a:srgbClr val="BFBFBF"/>
                  </a:solidFill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43325D6-38A1-CD04-75DB-C6A64304D2D7}"/>
                    </a:ext>
                  </a:extLst>
                </p:cNvPr>
                <p:cNvSpPr txBox="1"/>
                <p:nvPr/>
              </p:nvSpPr>
              <p:spPr>
                <a:xfrm>
                  <a:off x="2013235" y="2783255"/>
                  <a:ext cx="64440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2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‘이해하다’</a:t>
                  </a:r>
                  <a:endParaRPr lang="en-US" altLang="ko-KR" sz="12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en-US" altLang="ko-KR" sz="12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(29</a:t>
                  </a:r>
                  <a:r>
                    <a:rPr lang="ko-KR" altLang="en-US" sz="12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회</a:t>
                  </a:r>
                  <a:r>
                    <a:rPr lang="en-US" altLang="ko-KR" sz="12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</a:p>
              </p:txBody>
            </p:sp>
          </p:grpSp>
        </p:grp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E1810C3-C613-BB0C-6FB3-2F308DFF730C}"/>
                </a:ext>
              </a:extLst>
            </p:cNvPr>
            <p:cNvCxnSpPr>
              <a:cxnSpLocks/>
            </p:cNvCxnSpPr>
            <p:nvPr/>
          </p:nvCxnSpPr>
          <p:spPr>
            <a:xfrm>
              <a:off x="931832" y="2992788"/>
              <a:ext cx="268337" cy="0"/>
            </a:xfrm>
            <a:prstGeom prst="line">
              <a:avLst/>
            </a:prstGeom>
            <a:noFill/>
            <a:ln w="28575" cap="flat">
              <a:solidFill>
                <a:srgbClr val="BFBFBF"/>
              </a:solidFill>
              <a:prstDash val="sysDot"/>
              <a:miter/>
            </a:ln>
            <a:effectLst/>
          </p:spPr>
        </p:cxn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B3CD503A-F201-B282-FE39-67CA5011212D}"/>
                </a:ext>
              </a:extLst>
            </p:cNvPr>
            <p:cNvGrpSpPr/>
            <p:nvPr/>
          </p:nvGrpSpPr>
          <p:grpSpPr>
            <a:xfrm>
              <a:off x="396976" y="1938345"/>
              <a:ext cx="690822" cy="2344499"/>
              <a:chOff x="396976" y="1938345"/>
              <a:chExt cx="690822" cy="2344499"/>
            </a:xfrm>
          </p:grpSpPr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E18D2050-0C18-4F88-59A4-0C9F1D711217}"/>
                  </a:ext>
                </a:extLst>
              </p:cNvPr>
              <p:cNvSpPr/>
              <p:nvPr/>
            </p:nvSpPr>
            <p:spPr>
              <a:xfrm>
                <a:off x="396976" y="1938345"/>
                <a:ext cx="690822" cy="2344499"/>
              </a:xfrm>
              <a:custGeom>
                <a:avLst/>
                <a:gdLst>
                  <a:gd name="connsiteX0" fmla="*/ 342216 w 690822"/>
                  <a:gd name="connsiteY0" fmla="*/ 0 h 2344499"/>
                  <a:gd name="connsiteX1" fmla="*/ 473876 w 690822"/>
                  <a:gd name="connsiteY1" fmla="*/ 131660 h 2344499"/>
                  <a:gd name="connsiteX2" fmla="*/ 473876 w 690822"/>
                  <a:gd name="connsiteY2" fmla="*/ 914578 h 2344499"/>
                  <a:gd name="connsiteX3" fmla="*/ 478783 w 690822"/>
                  <a:gd name="connsiteY3" fmla="*/ 917890 h 2344499"/>
                  <a:gd name="connsiteX4" fmla="*/ 535357 w 690822"/>
                  <a:gd name="connsiteY4" fmla="*/ 1054444 h 2344499"/>
                  <a:gd name="connsiteX5" fmla="*/ 478783 w 690822"/>
                  <a:gd name="connsiteY5" fmla="*/ 1190998 h 2344499"/>
                  <a:gd name="connsiteX6" fmla="*/ 473876 w 690822"/>
                  <a:gd name="connsiteY6" fmla="*/ 1194309 h 2344499"/>
                  <a:gd name="connsiteX7" fmla="*/ 473876 w 690822"/>
                  <a:gd name="connsiteY7" fmla="*/ 1910980 h 2344499"/>
                  <a:gd name="connsiteX8" fmla="*/ 506253 w 690822"/>
                  <a:gd name="connsiteY8" fmla="*/ 1878603 h 2344499"/>
                  <a:gd name="connsiteX9" fmla="*/ 659155 w 690822"/>
                  <a:gd name="connsiteY9" fmla="*/ 1878604 h 2344499"/>
                  <a:gd name="connsiteX10" fmla="*/ 659155 w 690822"/>
                  <a:gd name="connsiteY10" fmla="*/ 2031506 h 2344499"/>
                  <a:gd name="connsiteX11" fmla="*/ 346162 w 690822"/>
                  <a:gd name="connsiteY11" fmla="*/ 2344499 h 2344499"/>
                  <a:gd name="connsiteX12" fmla="*/ 345410 w 690822"/>
                  <a:gd name="connsiteY12" fmla="*/ 2343746 h 2344499"/>
                  <a:gd name="connsiteX13" fmla="*/ 344660 w 690822"/>
                  <a:gd name="connsiteY13" fmla="*/ 2344496 h 2344499"/>
                  <a:gd name="connsiteX14" fmla="*/ 31667 w 690822"/>
                  <a:gd name="connsiteY14" fmla="*/ 2031503 h 2344499"/>
                  <a:gd name="connsiteX15" fmla="*/ 31667 w 690822"/>
                  <a:gd name="connsiteY15" fmla="*/ 1878601 h 2344499"/>
                  <a:gd name="connsiteX16" fmla="*/ 108118 w 690822"/>
                  <a:gd name="connsiteY16" fmla="*/ 1846934 h 2344499"/>
                  <a:gd name="connsiteX17" fmla="*/ 184570 w 690822"/>
                  <a:gd name="connsiteY17" fmla="*/ 1878600 h 2344499"/>
                  <a:gd name="connsiteX18" fmla="*/ 210601 w 690822"/>
                  <a:gd name="connsiteY18" fmla="*/ 1904632 h 2344499"/>
                  <a:gd name="connsiteX19" fmla="*/ 210601 w 690822"/>
                  <a:gd name="connsiteY19" fmla="*/ 1194370 h 2344499"/>
                  <a:gd name="connsiteX20" fmla="*/ 205675 w 690822"/>
                  <a:gd name="connsiteY20" fmla="*/ 1191047 h 2344499"/>
                  <a:gd name="connsiteX21" fmla="*/ 149123 w 690822"/>
                  <a:gd name="connsiteY21" fmla="*/ 1054444 h 2344499"/>
                  <a:gd name="connsiteX22" fmla="*/ 205708 w 690822"/>
                  <a:gd name="connsiteY22" fmla="*/ 917840 h 2344499"/>
                  <a:gd name="connsiteX23" fmla="*/ 210601 w 690822"/>
                  <a:gd name="connsiteY23" fmla="*/ 914540 h 2344499"/>
                  <a:gd name="connsiteX24" fmla="*/ 210601 w 690822"/>
                  <a:gd name="connsiteY24" fmla="*/ 131660 h 2344499"/>
                  <a:gd name="connsiteX25" fmla="*/ 342216 w 690822"/>
                  <a:gd name="connsiteY25" fmla="*/ 0 h 234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90822" h="2344499">
                    <a:moveTo>
                      <a:pt x="342216" y="0"/>
                    </a:moveTo>
                    <a:cubicBezTo>
                      <a:pt x="414945" y="1"/>
                      <a:pt x="473876" y="58931"/>
                      <a:pt x="473876" y="131660"/>
                    </a:cubicBezTo>
                    <a:lnTo>
                      <a:pt x="473876" y="914578"/>
                    </a:lnTo>
                    <a:lnTo>
                      <a:pt x="478783" y="917890"/>
                    </a:lnTo>
                    <a:cubicBezTo>
                      <a:pt x="513736" y="952865"/>
                      <a:pt x="535357" y="1001160"/>
                      <a:pt x="535357" y="1054444"/>
                    </a:cubicBezTo>
                    <a:cubicBezTo>
                      <a:pt x="535357" y="1107727"/>
                      <a:pt x="513736" y="1156023"/>
                      <a:pt x="478783" y="1190998"/>
                    </a:cubicBezTo>
                    <a:lnTo>
                      <a:pt x="473876" y="1194309"/>
                    </a:lnTo>
                    <a:lnTo>
                      <a:pt x="473876" y="1910980"/>
                    </a:lnTo>
                    <a:lnTo>
                      <a:pt x="506253" y="1878603"/>
                    </a:lnTo>
                    <a:cubicBezTo>
                      <a:pt x="548475" y="1836380"/>
                      <a:pt x="616932" y="1836380"/>
                      <a:pt x="659155" y="1878604"/>
                    </a:cubicBezTo>
                    <a:cubicBezTo>
                      <a:pt x="701378" y="1920827"/>
                      <a:pt x="701378" y="1989283"/>
                      <a:pt x="659155" y="2031506"/>
                    </a:cubicBezTo>
                    <a:lnTo>
                      <a:pt x="346162" y="2344499"/>
                    </a:lnTo>
                    <a:lnTo>
                      <a:pt x="345410" y="2343746"/>
                    </a:lnTo>
                    <a:lnTo>
                      <a:pt x="344660" y="2344496"/>
                    </a:lnTo>
                    <a:lnTo>
                      <a:pt x="31667" y="2031503"/>
                    </a:lnTo>
                    <a:cubicBezTo>
                      <a:pt x="-10556" y="1989280"/>
                      <a:pt x="-10556" y="1920824"/>
                      <a:pt x="31667" y="1878601"/>
                    </a:cubicBezTo>
                    <a:cubicBezTo>
                      <a:pt x="52779" y="1857490"/>
                      <a:pt x="80448" y="1846933"/>
                      <a:pt x="108118" y="1846934"/>
                    </a:cubicBezTo>
                    <a:cubicBezTo>
                      <a:pt x="135788" y="1846935"/>
                      <a:pt x="163459" y="1857489"/>
                      <a:pt x="184570" y="1878600"/>
                    </a:cubicBezTo>
                    <a:lnTo>
                      <a:pt x="210601" y="1904632"/>
                    </a:lnTo>
                    <a:lnTo>
                      <a:pt x="210601" y="1194370"/>
                    </a:lnTo>
                    <a:lnTo>
                      <a:pt x="205675" y="1191047"/>
                    </a:lnTo>
                    <a:cubicBezTo>
                      <a:pt x="170733" y="1156089"/>
                      <a:pt x="149123" y="1107793"/>
                      <a:pt x="149123" y="1054444"/>
                    </a:cubicBezTo>
                    <a:cubicBezTo>
                      <a:pt x="149123" y="1001094"/>
                      <a:pt x="170755" y="952799"/>
                      <a:pt x="205708" y="917840"/>
                    </a:cubicBezTo>
                    <a:lnTo>
                      <a:pt x="210601" y="914540"/>
                    </a:lnTo>
                    <a:lnTo>
                      <a:pt x="210601" y="131660"/>
                    </a:lnTo>
                    <a:cubicBezTo>
                      <a:pt x="210601" y="58931"/>
                      <a:pt x="269575" y="0"/>
                      <a:pt x="342216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43FC5799-AA55-450F-FC70-C843510EBD27}"/>
                  </a:ext>
                </a:extLst>
              </p:cNvPr>
              <p:cNvSpPr/>
              <p:nvPr/>
            </p:nvSpPr>
            <p:spPr>
              <a:xfrm>
                <a:off x="655480" y="2909073"/>
                <a:ext cx="167474" cy="167474"/>
              </a:xfrm>
              <a:custGeom>
                <a:avLst/>
                <a:gdLst>
                  <a:gd name="connsiteX0" fmla="*/ 0 w 269719"/>
                  <a:gd name="connsiteY0" fmla="*/ 134824 h 269719"/>
                  <a:gd name="connsiteX1" fmla="*/ 134825 w 269719"/>
                  <a:gd name="connsiteY1" fmla="*/ 269720 h 269719"/>
                  <a:gd name="connsiteX2" fmla="*/ 269720 w 269719"/>
                  <a:gd name="connsiteY2" fmla="*/ 134824 h 269719"/>
                  <a:gd name="connsiteX3" fmla="*/ 134825 w 269719"/>
                  <a:gd name="connsiteY3" fmla="*/ 0 h 269719"/>
                  <a:gd name="connsiteX4" fmla="*/ 0 w 269719"/>
                  <a:gd name="connsiteY4" fmla="*/ 134824 h 269719"/>
                  <a:gd name="connsiteX5" fmla="*/ 0 w 269719"/>
                  <a:gd name="connsiteY5" fmla="*/ 134824 h 26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719" h="269719">
                    <a:moveTo>
                      <a:pt x="0" y="134824"/>
                    </a:moveTo>
                    <a:cubicBezTo>
                      <a:pt x="0" y="209208"/>
                      <a:pt x="60441" y="269720"/>
                      <a:pt x="134825" y="269720"/>
                    </a:cubicBezTo>
                    <a:cubicBezTo>
                      <a:pt x="209208" y="269720"/>
                      <a:pt x="269720" y="209208"/>
                      <a:pt x="269720" y="134824"/>
                    </a:cubicBezTo>
                    <a:cubicBezTo>
                      <a:pt x="269720" y="60441"/>
                      <a:pt x="209208" y="0"/>
                      <a:pt x="134825" y="0"/>
                    </a:cubicBezTo>
                    <a:cubicBezTo>
                      <a:pt x="60441" y="0"/>
                      <a:pt x="0" y="60441"/>
                      <a:pt x="0" y="134824"/>
                    </a:cubicBezTo>
                    <a:lnTo>
                      <a:pt x="0" y="134824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7CA89AB-C467-CF52-1122-B8E69663F18E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Ⅷ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B7951C-A8EA-E6EA-B7CA-2DD9AA48CE01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 개정의 방향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0E8710-DD98-14B1-C620-F7542C1F0210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71C5FC08-1123-8E67-9397-BEE410FE4C2E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6694268B-27AF-92EA-88BC-49C14342B35A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96D8ED86-093B-A9EC-8578-23463E6A8B59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DBF4EC1-AE2E-7BAD-2A31-BB986A4A826E}"/>
                </a:ext>
              </a:extLst>
            </p:cNvPr>
            <p:cNvSpPr txBox="1"/>
            <p:nvPr/>
          </p:nvSpPr>
          <p:spPr>
            <a:xfrm>
              <a:off x="1130775" y="1257374"/>
              <a:ext cx="446276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학생이 주도적으로 학습할 수 있는 탐구 활동 제시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1BA02F-C783-3C07-223B-6CF4BFA4F788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2185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03837 -4.44444E-6 " pathEditMode="relative" rAng="0" ptsTypes="AA">
                                      <p:cBhvr>
                                        <p:cTn id="21" dur="500" spd="-10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0" name="그룹 1089">
            <a:extLst>
              <a:ext uri="{FF2B5EF4-FFF2-40B4-BE49-F238E27FC236}">
                <a16:creationId xmlns:a16="http://schemas.microsoft.com/office/drawing/2014/main" id="{ECD85616-E66F-8AD5-3AA2-F195ED21D25C}"/>
              </a:ext>
            </a:extLst>
          </p:cNvPr>
          <p:cNvGrpSpPr/>
          <p:nvPr/>
        </p:nvGrpSpPr>
        <p:grpSpPr>
          <a:xfrm>
            <a:off x="408578" y="1787923"/>
            <a:ext cx="8340135" cy="4568916"/>
            <a:chOff x="408578" y="1787923"/>
            <a:chExt cx="8340135" cy="4568916"/>
          </a:xfrm>
        </p:grpSpPr>
        <p:grpSp>
          <p:nvGrpSpPr>
            <p:cNvPr id="1080" name="그룹 1079">
              <a:extLst>
                <a:ext uri="{FF2B5EF4-FFF2-40B4-BE49-F238E27FC236}">
                  <a16:creationId xmlns:a16="http://schemas.microsoft.com/office/drawing/2014/main" id="{AF129619-E174-6030-5D58-3E1C12B46A31}"/>
                </a:ext>
              </a:extLst>
            </p:cNvPr>
            <p:cNvGrpSpPr/>
            <p:nvPr/>
          </p:nvGrpSpPr>
          <p:grpSpPr>
            <a:xfrm>
              <a:off x="408578" y="1787924"/>
              <a:ext cx="4134846" cy="1427716"/>
              <a:chOff x="408578" y="1787924"/>
              <a:chExt cx="4134846" cy="1427716"/>
            </a:xfrm>
          </p:grpSpPr>
          <p:sp>
            <p:nvSpPr>
              <p:cNvPr id="1054" name="그래픽 204">
                <a:extLst>
                  <a:ext uri="{FF2B5EF4-FFF2-40B4-BE49-F238E27FC236}">
                    <a16:creationId xmlns:a16="http://schemas.microsoft.com/office/drawing/2014/main" id="{868372A2-BF6D-B3E3-74EE-23CDB5DA1DA2}"/>
                  </a:ext>
                </a:extLst>
              </p:cNvPr>
              <p:cNvSpPr/>
              <p:nvPr/>
            </p:nvSpPr>
            <p:spPr>
              <a:xfrm flipH="1">
                <a:off x="408578" y="1787924"/>
                <a:ext cx="4134846" cy="1427716"/>
              </a:xfrm>
              <a:prstGeom prst="roundRect">
                <a:avLst>
                  <a:gd name="adj" fmla="val 5784"/>
                </a:avLst>
              </a:prstGeom>
              <a:solidFill>
                <a:srgbClr val="2F7F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079" name="그룹 1078">
                <a:extLst>
                  <a:ext uri="{FF2B5EF4-FFF2-40B4-BE49-F238E27FC236}">
                    <a16:creationId xmlns:a16="http://schemas.microsoft.com/office/drawing/2014/main" id="{6723359C-4E46-FBA3-4711-C10FBED361CE}"/>
                  </a:ext>
                </a:extLst>
              </p:cNvPr>
              <p:cNvGrpSpPr/>
              <p:nvPr/>
            </p:nvGrpSpPr>
            <p:grpSpPr>
              <a:xfrm>
                <a:off x="518765" y="1892316"/>
                <a:ext cx="3914473" cy="387731"/>
                <a:chOff x="518765" y="1892316"/>
                <a:chExt cx="3914473" cy="387731"/>
              </a:xfrm>
            </p:grpSpPr>
            <p:sp>
              <p:nvSpPr>
                <p:cNvPr id="1057" name="사각형: 둥근 모서리 32">
                  <a:extLst>
                    <a:ext uri="{FF2B5EF4-FFF2-40B4-BE49-F238E27FC236}">
                      <a16:creationId xmlns:a16="http://schemas.microsoft.com/office/drawing/2014/main" id="{3911C884-AE67-8245-4BE9-6589618F5B04}"/>
                    </a:ext>
                  </a:extLst>
                </p:cNvPr>
                <p:cNvSpPr/>
                <p:nvPr/>
              </p:nvSpPr>
              <p:spPr>
                <a:xfrm rot="10800000" flipV="1">
                  <a:off x="518765" y="1892316"/>
                  <a:ext cx="3914473" cy="387731"/>
                </a:xfrm>
                <a:prstGeom prst="roundRect">
                  <a:avLst>
                    <a:gd name="adj" fmla="val 1601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254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/>
                <a:p>
                  <a:pPr algn="ctr"/>
                  <a:endParaRPr lang="ko-KR" altLang="en-US" sz="2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58" name="TextBox 1057">
                  <a:extLst>
                    <a:ext uri="{FF2B5EF4-FFF2-40B4-BE49-F238E27FC236}">
                      <a16:creationId xmlns:a16="http://schemas.microsoft.com/office/drawing/2014/main" id="{EA02D9EF-F336-21BD-6761-45B6C02D8A8B}"/>
                    </a:ext>
                  </a:extLst>
                </p:cNvPr>
                <p:cNvSpPr txBox="1"/>
                <p:nvPr/>
              </p:nvSpPr>
              <p:spPr>
                <a:xfrm>
                  <a:off x="1523097" y="1947683"/>
                  <a:ext cx="1905808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sz="18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2022 </a:t>
                  </a:r>
                  <a:r>
                    <a:rPr lang="ko-KR" altLang="en-US" sz="18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</a:t>
                  </a:r>
                </a:p>
              </p:txBody>
            </p:sp>
          </p:grpSp>
          <p:sp>
            <p:nvSpPr>
              <p:cNvPr id="1059" name="TextBox 1058">
                <a:extLst>
                  <a:ext uri="{FF2B5EF4-FFF2-40B4-BE49-F238E27FC236}">
                    <a16:creationId xmlns:a16="http://schemas.microsoft.com/office/drawing/2014/main" id="{34241365-79E0-4602-4DFA-013EF78BAF7E}"/>
                  </a:ext>
                </a:extLst>
              </p:cNvPr>
              <p:cNvSpPr txBox="1"/>
              <p:nvPr/>
            </p:nvSpPr>
            <p:spPr>
              <a:xfrm>
                <a:off x="557170" y="2418076"/>
                <a:ext cx="3515386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)04-03] </a:t>
                </a:r>
                <a:r>
                  <a:rPr lang="ko-KR" altLang="en-US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민주주의의 발전을 위한 지방</a:t>
                </a:r>
                <a:endPara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자치의 중요성을 설명하고</a:t>
                </a:r>
                <a:r>
                  <a:rPr lang="en-US" altLang="ko-KR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지역사회의 문제</a:t>
                </a:r>
                <a:r>
                  <a:rPr lang="ko-KR" altLang="en-US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</a:t>
                </a:r>
                <a:endPara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해결하기 위한 </a:t>
                </a:r>
                <a:r>
                  <a:rPr lang="ko-KR" altLang="en-US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시민 참여 활동</a:t>
                </a:r>
                <a:r>
                  <a:rPr lang="ko-KR" altLang="en-US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계획한다</a:t>
                </a:r>
                <a:r>
                  <a:rPr lang="en-US" altLang="ko-KR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082" name="그룹 1081">
              <a:extLst>
                <a:ext uri="{FF2B5EF4-FFF2-40B4-BE49-F238E27FC236}">
                  <a16:creationId xmlns:a16="http://schemas.microsoft.com/office/drawing/2014/main" id="{A352A597-01AB-89DC-7FDE-56F715B63C1E}"/>
                </a:ext>
              </a:extLst>
            </p:cNvPr>
            <p:cNvGrpSpPr/>
            <p:nvPr/>
          </p:nvGrpSpPr>
          <p:grpSpPr>
            <a:xfrm>
              <a:off x="4717913" y="1787923"/>
              <a:ext cx="4030800" cy="4449365"/>
              <a:chOff x="4717913" y="1787923"/>
              <a:chExt cx="4030800" cy="4449365"/>
            </a:xfrm>
          </p:grpSpPr>
          <p:sp>
            <p:nvSpPr>
              <p:cNvPr id="1065" name="사각형: 둥근 모서리 1064">
                <a:extLst>
                  <a:ext uri="{FF2B5EF4-FFF2-40B4-BE49-F238E27FC236}">
                    <a16:creationId xmlns:a16="http://schemas.microsoft.com/office/drawing/2014/main" id="{BE40EBA0-A93D-10B4-9416-712DB7C2C2B2}"/>
                  </a:ext>
                </a:extLst>
              </p:cNvPr>
              <p:cNvSpPr/>
              <p:nvPr/>
            </p:nvSpPr>
            <p:spPr>
              <a:xfrm>
                <a:off x="4717915" y="1787923"/>
                <a:ext cx="4030798" cy="4449363"/>
              </a:xfrm>
              <a:prstGeom prst="roundRect">
                <a:avLst>
                  <a:gd name="adj" fmla="val 2187"/>
                </a:avLst>
              </a:prstGeom>
              <a:solidFill>
                <a:srgbClr val="BCE8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67" name="사각형: 둥근 모서리 1066">
                <a:extLst>
                  <a:ext uri="{FF2B5EF4-FFF2-40B4-BE49-F238E27FC236}">
                    <a16:creationId xmlns:a16="http://schemas.microsoft.com/office/drawing/2014/main" id="{1C911731-6C03-4823-E287-BED51FF051C1}"/>
                  </a:ext>
                </a:extLst>
              </p:cNvPr>
              <p:cNvSpPr/>
              <p:nvPr/>
            </p:nvSpPr>
            <p:spPr>
              <a:xfrm>
                <a:off x="5247636" y="2103120"/>
                <a:ext cx="2971356" cy="3678307"/>
              </a:xfrm>
              <a:prstGeom prst="roundRect">
                <a:avLst>
                  <a:gd name="adj" fmla="val 3149"/>
                </a:avLst>
              </a:prstGeom>
              <a:solidFill>
                <a:schemeClr val="bg1"/>
              </a:solidFill>
              <a:ln w="19050">
                <a:solidFill>
                  <a:srgbClr val="A4D7F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1071" name="그림 1070">
                <a:extLst>
                  <a:ext uri="{FF2B5EF4-FFF2-40B4-BE49-F238E27FC236}">
                    <a16:creationId xmlns:a16="http://schemas.microsoft.com/office/drawing/2014/main" id="{414962E1-B2AF-C97F-70DD-CEBC221D18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7913" y="5116724"/>
                <a:ext cx="4030799" cy="1120562"/>
              </a:xfrm>
              <a:prstGeom prst="roundRect">
                <a:avLst>
                  <a:gd name="adj" fmla="val 8631"/>
                </a:avLst>
              </a:prstGeom>
            </p:spPr>
          </p:pic>
          <p:pic>
            <p:nvPicPr>
              <p:cNvPr id="1064" name="그림 1063">
                <a:extLst>
                  <a:ext uri="{FF2B5EF4-FFF2-40B4-BE49-F238E27FC236}">
                    <a16:creationId xmlns:a16="http://schemas.microsoft.com/office/drawing/2014/main" id="{427D97D1-FA25-0626-D41F-D4462A7EAA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21112"/>
              <a:stretch/>
            </p:blipFill>
            <p:spPr>
              <a:xfrm>
                <a:off x="4787892" y="3377372"/>
                <a:ext cx="3899215" cy="2859916"/>
              </a:xfrm>
              <a:prstGeom prst="rect">
                <a:avLst/>
              </a:prstGeom>
            </p:spPr>
          </p:pic>
          <p:grpSp>
            <p:nvGrpSpPr>
              <p:cNvPr id="1072" name="그룹 1071">
                <a:extLst>
                  <a:ext uri="{FF2B5EF4-FFF2-40B4-BE49-F238E27FC236}">
                    <a16:creationId xmlns:a16="http://schemas.microsoft.com/office/drawing/2014/main" id="{DF1D5D09-1418-0D68-7AE3-F019D6A3E5B2}"/>
                  </a:ext>
                </a:extLst>
              </p:cNvPr>
              <p:cNvGrpSpPr/>
              <p:nvPr/>
            </p:nvGrpSpPr>
            <p:grpSpPr>
              <a:xfrm>
                <a:off x="5588312" y="2294509"/>
                <a:ext cx="2290004" cy="1447718"/>
                <a:chOff x="5588312" y="2271649"/>
                <a:chExt cx="2290004" cy="1447718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D0B52FB6-8678-628A-1EA9-200BEEFC58F5}"/>
                    </a:ext>
                  </a:extLst>
                </p:cNvPr>
                <p:cNvSpPr txBox="1"/>
                <p:nvPr/>
              </p:nvSpPr>
              <p:spPr>
                <a:xfrm>
                  <a:off x="5651288" y="2271649"/>
                  <a:ext cx="2164054" cy="11079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3600" dirty="0">
                      <a:solidFill>
                        <a:srgbClr val="5A9B4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우리가 하는</a:t>
                  </a:r>
                  <a:endParaRPr lang="en-US" altLang="ko-KR" sz="3600" dirty="0">
                    <a:solidFill>
                      <a:srgbClr val="5A9B4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3600" dirty="0">
                      <a:solidFill>
                        <a:srgbClr val="9C7767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정책 제안</a:t>
                  </a:r>
                </a:p>
              </p:txBody>
            </p: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57E6E2B2-9FE6-F7C2-6236-3F87A163F28C}"/>
                    </a:ext>
                  </a:extLst>
                </p:cNvPr>
                <p:cNvGrpSpPr/>
                <p:nvPr/>
              </p:nvGrpSpPr>
              <p:grpSpPr>
                <a:xfrm>
                  <a:off x="5588312" y="3484163"/>
                  <a:ext cx="2290004" cy="235204"/>
                  <a:chOff x="3610712" y="3887675"/>
                  <a:chExt cx="1941623" cy="199422"/>
                </a:xfrm>
              </p:grpSpPr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86E965B9-ADA7-195A-E5E2-50342102D1A8}"/>
                      </a:ext>
                    </a:extLst>
                  </p:cNvPr>
                  <p:cNvSpPr/>
                  <p:nvPr/>
                </p:nvSpPr>
                <p:spPr>
                  <a:xfrm>
                    <a:off x="3610712" y="3887675"/>
                    <a:ext cx="1941623" cy="19942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9C776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A49F4EA8-44F5-B5D7-91C8-63A96C448AB2}"/>
                      </a:ext>
                    </a:extLst>
                  </p:cNvPr>
                  <p:cNvSpPr txBox="1"/>
                  <p:nvPr/>
                </p:nvSpPr>
                <p:spPr>
                  <a:xfrm>
                    <a:off x="3746335" y="3918886"/>
                    <a:ext cx="1670378" cy="13700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날짜 </a:t>
                    </a:r>
                    <a:r>
                      <a:rPr lang="en-US" altLang="ko-KR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: 2024</a:t>
                    </a:r>
                    <a:r>
                      <a:rPr lang="ko-KR" altLang="en-US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년 </a:t>
                    </a:r>
                    <a:r>
                      <a:rPr lang="en-US" altLang="ko-KR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</a:t>
                    </a:r>
                    <a:r>
                      <a:rPr lang="ko-KR" altLang="en-US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월 </a:t>
                    </a:r>
                    <a:r>
                      <a:rPr lang="en-US" altLang="ko-KR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00</a:t>
                    </a:r>
                    <a:r>
                      <a:rPr lang="ko-KR" altLang="en-US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 </a:t>
                    </a:r>
                    <a:r>
                      <a:rPr lang="en-US" altLang="ko-KR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~ 0</a:t>
                    </a:r>
                    <a:r>
                      <a:rPr lang="ko-KR" altLang="en-US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월 </a:t>
                    </a:r>
                    <a:r>
                      <a:rPr lang="en-US" altLang="ko-KR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00</a:t>
                    </a:r>
                    <a:r>
                      <a:rPr lang="ko-KR" altLang="en-US" sz="1050" b="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일</a:t>
                    </a:r>
                    <a:endParaRPr lang="en-US" altLang="ko-KR" sz="105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1075" name="그룹 1074">
                <a:extLst>
                  <a:ext uri="{FF2B5EF4-FFF2-40B4-BE49-F238E27FC236}">
                    <a16:creationId xmlns:a16="http://schemas.microsoft.com/office/drawing/2014/main" id="{20D2BC5C-3EE2-D2AE-A679-2E0153515D44}"/>
                  </a:ext>
                </a:extLst>
              </p:cNvPr>
              <p:cNvGrpSpPr/>
              <p:nvPr/>
            </p:nvGrpSpPr>
            <p:grpSpPr>
              <a:xfrm>
                <a:off x="7862419" y="5064125"/>
                <a:ext cx="822960" cy="1111222"/>
                <a:chOff x="7862419" y="5064125"/>
                <a:chExt cx="822960" cy="1111222"/>
              </a:xfrm>
            </p:grpSpPr>
            <p:sp>
              <p:nvSpPr>
                <p:cNvPr id="1073" name="사각형: 둥근 모서리 1072">
                  <a:extLst>
                    <a:ext uri="{FF2B5EF4-FFF2-40B4-BE49-F238E27FC236}">
                      <a16:creationId xmlns:a16="http://schemas.microsoft.com/office/drawing/2014/main" id="{BC4116A0-1317-094A-DF6B-FD1B672AC839}"/>
                    </a:ext>
                  </a:extLst>
                </p:cNvPr>
                <p:cNvSpPr/>
                <p:nvPr/>
              </p:nvSpPr>
              <p:spPr>
                <a:xfrm>
                  <a:off x="7862419" y="5064125"/>
                  <a:ext cx="822960" cy="1111222"/>
                </a:xfrm>
                <a:prstGeom prst="roundRect">
                  <a:avLst>
                    <a:gd name="adj" fmla="val 7177"/>
                  </a:avLst>
                </a:prstGeom>
                <a:solidFill>
                  <a:srgbClr val="2F7FC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074" name="사각형: 둥근 모서리 1073">
                  <a:extLst>
                    <a:ext uri="{FF2B5EF4-FFF2-40B4-BE49-F238E27FC236}">
                      <a16:creationId xmlns:a16="http://schemas.microsoft.com/office/drawing/2014/main" id="{1FA111FB-5A15-FEE7-407B-DA9D4953CD8E}"/>
                    </a:ext>
                  </a:extLst>
                </p:cNvPr>
                <p:cNvSpPr/>
                <p:nvPr/>
              </p:nvSpPr>
              <p:spPr>
                <a:xfrm>
                  <a:off x="7907092" y="5382646"/>
                  <a:ext cx="733615" cy="747202"/>
                </a:xfrm>
                <a:prstGeom prst="roundRect">
                  <a:avLst>
                    <a:gd name="adj" fmla="val 5423"/>
                  </a:avLst>
                </a:pr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66CF4FC-38C3-DCA8-6EA4-67B613A59CB5}"/>
                    </a:ext>
                  </a:extLst>
                </p:cNvPr>
                <p:cNvSpPr txBox="1"/>
                <p:nvPr/>
              </p:nvSpPr>
              <p:spPr>
                <a:xfrm>
                  <a:off x="7902002" y="5106399"/>
                  <a:ext cx="74379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8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청소년참여위원회</a:t>
                  </a:r>
                  <a:endParaRPr lang="en-US" altLang="ko-KR" sz="8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sz="8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활동 및 혜택</a:t>
                  </a:r>
                  <a:endParaRPr lang="en-US" altLang="ko-KR" sz="8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7E8826F0-6967-647E-71B5-F3BDD420D714}"/>
                    </a:ext>
                  </a:extLst>
                </p:cNvPr>
                <p:cNvGrpSpPr/>
                <p:nvPr/>
              </p:nvGrpSpPr>
              <p:grpSpPr>
                <a:xfrm>
                  <a:off x="7969928" y="5452250"/>
                  <a:ext cx="607942" cy="607994"/>
                  <a:chOff x="4014787" y="2871787"/>
                  <a:chExt cx="1114043" cy="1114138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" name="자유형: 도형 4">
                    <a:extLst>
                      <a:ext uri="{FF2B5EF4-FFF2-40B4-BE49-F238E27FC236}">
                        <a16:creationId xmlns:a16="http://schemas.microsoft.com/office/drawing/2014/main" id="{9903C232-6D39-9877-357D-EDF843737285}"/>
                      </a:ext>
                    </a:extLst>
                  </p:cNvPr>
                  <p:cNvSpPr/>
                  <p:nvPr/>
                </p:nvSpPr>
                <p:spPr>
                  <a:xfrm>
                    <a:off x="4014787" y="2871787"/>
                    <a:ext cx="491775" cy="491775"/>
                  </a:xfrm>
                  <a:custGeom>
                    <a:avLst/>
                    <a:gdLst>
                      <a:gd name="connsiteX0" fmla="*/ 453676 w 491775"/>
                      <a:gd name="connsiteY0" fmla="*/ 491776 h 491775"/>
                      <a:gd name="connsiteX1" fmla="*/ 38100 w 491775"/>
                      <a:gd name="connsiteY1" fmla="*/ 491776 h 491775"/>
                      <a:gd name="connsiteX2" fmla="*/ 0 w 491775"/>
                      <a:gd name="connsiteY2" fmla="*/ 453676 h 491775"/>
                      <a:gd name="connsiteX3" fmla="*/ 0 w 491775"/>
                      <a:gd name="connsiteY3" fmla="*/ 38100 h 491775"/>
                      <a:gd name="connsiteX4" fmla="*/ 38100 w 491775"/>
                      <a:gd name="connsiteY4" fmla="*/ 0 h 491775"/>
                      <a:gd name="connsiteX5" fmla="*/ 453676 w 491775"/>
                      <a:gd name="connsiteY5" fmla="*/ 0 h 491775"/>
                      <a:gd name="connsiteX6" fmla="*/ 491776 w 491775"/>
                      <a:gd name="connsiteY6" fmla="*/ 38100 h 491775"/>
                      <a:gd name="connsiteX7" fmla="*/ 491776 w 491775"/>
                      <a:gd name="connsiteY7" fmla="*/ 453676 h 491775"/>
                      <a:gd name="connsiteX8" fmla="*/ 453676 w 491775"/>
                      <a:gd name="connsiteY8" fmla="*/ 491776 h 491775"/>
                      <a:gd name="connsiteX9" fmla="*/ 76200 w 491775"/>
                      <a:gd name="connsiteY9" fmla="*/ 415576 h 491775"/>
                      <a:gd name="connsiteX10" fmla="*/ 415576 w 491775"/>
                      <a:gd name="connsiteY10" fmla="*/ 415576 h 491775"/>
                      <a:gd name="connsiteX11" fmla="*/ 415576 w 491775"/>
                      <a:gd name="connsiteY11" fmla="*/ 76200 h 491775"/>
                      <a:gd name="connsiteX12" fmla="*/ 76200 w 491775"/>
                      <a:gd name="connsiteY12" fmla="*/ 76200 h 491775"/>
                      <a:gd name="connsiteX13" fmla="*/ 76200 w 491775"/>
                      <a:gd name="connsiteY13" fmla="*/ 415576 h 491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91775" h="491775">
                        <a:moveTo>
                          <a:pt x="453676" y="491776"/>
                        </a:moveTo>
                        <a:lnTo>
                          <a:pt x="38100" y="491776"/>
                        </a:lnTo>
                        <a:cubicBezTo>
                          <a:pt x="17050" y="491776"/>
                          <a:pt x="0" y="474726"/>
                          <a:pt x="0" y="453676"/>
                        </a:cubicBezTo>
                        <a:lnTo>
                          <a:pt x="0" y="38100"/>
                        </a:lnTo>
                        <a:cubicBezTo>
                          <a:pt x="0" y="17050"/>
                          <a:pt x="17050" y="0"/>
                          <a:pt x="38100" y="0"/>
                        </a:cubicBezTo>
                        <a:lnTo>
                          <a:pt x="453676" y="0"/>
                        </a:lnTo>
                        <a:cubicBezTo>
                          <a:pt x="474726" y="0"/>
                          <a:pt x="491776" y="17050"/>
                          <a:pt x="491776" y="38100"/>
                        </a:cubicBezTo>
                        <a:lnTo>
                          <a:pt x="491776" y="453676"/>
                        </a:lnTo>
                        <a:cubicBezTo>
                          <a:pt x="491776" y="474726"/>
                          <a:pt x="474726" y="491776"/>
                          <a:pt x="453676" y="491776"/>
                        </a:cubicBezTo>
                        <a:close/>
                        <a:moveTo>
                          <a:pt x="76200" y="415576"/>
                        </a:moveTo>
                        <a:lnTo>
                          <a:pt x="415576" y="415576"/>
                        </a:lnTo>
                        <a:lnTo>
                          <a:pt x="415576" y="76200"/>
                        </a:lnTo>
                        <a:lnTo>
                          <a:pt x="76200" y="76200"/>
                        </a:lnTo>
                        <a:lnTo>
                          <a:pt x="76200" y="415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" name="자유형: 도형 5">
                    <a:extLst>
                      <a:ext uri="{FF2B5EF4-FFF2-40B4-BE49-F238E27FC236}">
                        <a16:creationId xmlns:a16="http://schemas.microsoft.com/office/drawing/2014/main" id="{D8036F29-E8DC-743F-C9BC-57C979136259}"/>
                      </a:ext>
                    </a:extLst>
                  </p:cNvPr>
                  <p:cNvSpPr/>
                  <p:nvPr/>
                </p:nvSpPr>
                <p:spPr>
                  <a:xfrm>
                    <a:off x="4169092" y="3026092"/>
                    <a:ext cx="183260" cy="183260"/>
                  </a:xfrm>
                  <a:custGeom>
                    <a:avLst/>
                    <a:gdLst>
                      <a:gd name="connsiteX0" fmla="*/ 0 w 183260"/>
                      <a:gd name="connsiteY0" fmla="*/ 0 h 183260"/>
                      <a:gd name="connsiteX1" fmla="*/ 183261 w 183260"/>
                      <a:gd name="connsiteY1" fmla="*/ 0 h 183260"/>
                      <a:gd name="connsiteX2" fmla="*/ 183261 w 183260"/>
                      <a:gd name="connsiteY2" fmla="*/ 183261 h 183260"/>
                      <a:gd name="connsiteX3" fmla="*/ 0 w 183260"/>
                      <a:gd name="connsiteY3" fmla="*/ 183261 h 183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3260" h="183260">
                        <a:moveTo>
                          <a:pt x="0" y="0"/>
                        </a:moveTo>
                        <a:lnTo>
                          <a:pt x="183261" y="0"/>
                        </a:lnTo>
                        <a:lnTo>
                          <a:pt x="183261" y="183261"/>
                        </a:lnTo>
                        <a:lnTo>
                          <a:pt x="0" y="18326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" name="자유형: 도형 6">
                    <a:extLst>
                      <a:ext uri="{FF2B5EF4-FFF2-40B4-BE49-F238E27FC236}">
                        <a16:creationId xmlns:a16="http://schemas.microsoft.com/office/drawing/2014/main" id="{8468DFA4-96AC-A07B-2BE9-CBA2778CAD64}"/>
                      </a:ext>
                    </a:extLst>
                  </p:cNvPr>
                  <p:cNvSpPr/>
                  <p:nvPr/>
                </p:nvSpPr>
                <p:spPr>
                  <a:xfrm>
                    <a:off x="4014787" y="3494150"/>
                    <a:ext cx="491775" cy="491775"/>
                  </a:xfrm>
                  <a:custGeom>
                    <a:avLst/>
                    <a:gdLst>
                      <a:gd name="connsiteX0" fmla="*/ 453676 w 491775"/>
                      <a:gd name="connsiteY0" fmla="*/ 491776 h 491775"/>
                      <a:gd name="connsiteX1" fmla="*/ 38100 w 491775"/>
                      <a:gd name="connsiteY1" fmla="*/ 491776 h 491775"/>
                      <a:gd name="connsiteX2" fmla="*/ 0 w 491775"/>
                      <a:gd name="connsiteY2" fmla="*/ 453676 h 491775"/>
                      <a:gd name="connsiteX3" fmla="*/ 0 w 491775"/>
                      <a:gd name="connsiteY3" fmla="*/ 38100 h 491775"/>
                      <a:gd name="connsiteX4" fmla="*/ 38100 w 491775"/>
                      <a:gd name="connsiteY4" fmla="*/ 0 h 491775"/>
                      <a:gd name="connsiteX5" fmla="*/ 453676 w 491775"/>
                      <a:gd name="connsiteY5" fmla="*/ 0 h 491775"/>
                      <a:gd name="connsiteX6" fmla="*/ 491776 w 491775"/>
                      <a:gd name="connsiteY6" fmla="*/ 38100 h 491775"/>
                      <a:gd name="connsiteX7" fmla="*/ 491776 w 491775"/>
                      <a:gd name="connsiteY7" fmla="*/ 453676 h 491775"/>
                      <a:gd name="connsiteX8" fmla="*/ 453676 w 491775"/>
                      <a:gd name="connsiteY8" fmla="*/ 491776 h 491775"/>
                      <a:gd name="connsiteX9" fmla="*/ 76200 w 491775"/>
                      <a:gd name="connsiteY9" fmla="*/ 415576 h 491775"/>
                      <a:gd name="connsiteX10" fmla="*/ 415576 w 491775"/>
                      <a:gd name="connsiteY10" fmla="*/ 415576 h 491775"/>
                      <a:gd name="connsiteX11" fmla="*/ 415576 w 491775"/>
                      <a:gd name="connsiteY11" fmla="*/ 76200 h 491775"/>
                      <a:gd name="connsiteX12" fmla="*/ 76200 w 491775"/>
                      <a:gd name="connsiteY12" fmla="*/ 76200 h 491775"/>
                      <a:gd name="connsiteX13" fmla="*/ 76200 w 491775"/>
                      <a:gd name="connsiteY13" fmla="*/ 415576 h 491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91775" h="491775">
                        <a:moveTo>
                          <a:pt x="453676" y="491776"/>
                        </a:moveTo>
                        <a:lnTo>
                          <a:pt x="38100" y="491776"/>
                        </a:lnTo>
                        <a:cubicBezTo>
                          <a:pt x="17050" y="491776"/>
                          <a:pt x="0" y="474726"/>
                          <a:pt x="0" y="453676"/>
                        </a:cubicBezTo>
                        <a:lnTo>
                          <a:pt x="0" y="38100"/>
                        </a:lnTo>
                        <a:cubicBezTo>
                          <a:pt x="0" y="17050"/>
                          <a:pt x="17050" y="0"/>
                          <a:pt x="38100" y="0"/>
                        </a:cubicBezTo>
                        <a:lnTo>
                          <a:pt x="453676" y="0"/>
                        </a:lnTo>
                        <a:cubicBezTo>
                          <a:pt x="474726" y="0"/>
                          <a:pt x="491776" y="17050"/>
                          <a:pt x="491776" y="38100"/>
                        </a:cubicBezTo>
                        <a:lnTo>
                          <a:pt x="491776" y="453676"/>
                        </a:lnTo>
                        <a:cubicBezTo>
                          <a:pt x="491776" y="474726"/>
                          <a:pt x="474726" y="491776"/>
                          <a:pt x="453676" y="491776"/>
                        </a:cubicBezTo>
                        <a:close/>
                        <a:moveTo>
                          <a:pt x="76200" y="415576"/>
                        </a:moveTo>
                        <a:lnTo>
                          <a:pt x="415576" y="415576"/>
                        </a:lnTo>
                        <a:lnTo>
                          <a:pt x="415576" y="76200"/>
                        </a:lnTo>
                        <a:lnTo>
                          <a:pt x="76200" y="76200"/>
                        </a:lnTo>
                        <a:lnTo>
                          <a:pt x="76200" y="415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8" name="자유형: 도형 7">
                    <a:extLst>
                      <a:ext uri="{FF2B5EF4-FFF2-40B4-BE49-F238E27FC236}">
                        <a16:creationId xmlns:a16="http://schemas.microsoft.com/office/drawing/2014/main" id="{13A21E28-D76E-473A-5084-F03520AA47C3}"/>
                      </a:ext>
                    </a:extLst>
                  </p:cNvPr>
                  <p:cNvSpPr/>
                  <p:nvPr/>
                </p:nvSpPr>
                <p:spPr>
                  <a:xfrm>
                    <a:off x="4169092" y="3648360"/>
                    <a:ext cx="183260" cy="183260"/>
                  </a:xfrm>
                  <a:custGeom>
                    <a:avLst/>
                    <a:gdLst>
                      <a:gd name="connsiteX0" fmla="*/ 0 w 183260"/>
                      <a:gd name="connsiteY0" fmla="*/ 0 h 183260"/>
                      <a:gd name="connsiteX1" fmla="*/ 183261 w 183260"/>
                      <a:gd name="connsiteY1" fmla="*/ 0 h 183260"/>
                      <a:gd name="connsiteX2" fmla="*/ 183261 w 183260"/>
                      <a:gd name="connsiteY2" fmla="*/ 183261 h 183260"/>
                      <a:gd name="connsiteX3" fmla="*/ 0 w 183260"/>
                      <a:gd name="connsiteY3" fmla="*/ 183261 h 183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3260" h="183260">
                        <a:moveTo>
                          <a:pt x="0" y="0"/>
                        </a:moveTo>
                        <a:lnTo>
                          <a:pt x="183261" y="0"/>
                        </a:lnTo>
                        <a:lnTo>
                          <a:pt x="183261" y="183261"/>
                        </a:lnTo>
                        <a:lnTo>
                          <a:pt x="0" y="18326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" name="자유형: 도형 8">
                    <a:extLst>
                      <a:ext uri="{FF2B5EF4-FFF2-40B4-BE49-F238E27FC236}">
                        <a16:creationId xmlns:a16="http://schemas.microsoft.com/office/drawing/2014/main" id="{34EBDAA0-0368-1051-D533-AFA9B87BC1A4}"/>
                      </a:ext>
                    </a:extLst>
                  </p:cNvPr>
                  <p:cNvSpPr/>
                  <p:nvPr/>
                </p:nvSpPr>
                <p:spPr>
                  <a:xfrm>
                    <a:off x="4637055" y="2871787"/>
                    <a:ext cx="491775" cy="491775"/>
                  </a:xfrm>
                  <a:custGeom>
                    <a:avLst/>
                    <a:gdLst>
                      <a:gd name="connsiteX0" fmla="*/ 453676 w 491775"/>
                      <a:gd name="connsiteY0" fmla="*/ 491776 h 491775"/>
                      <a:gd name="connsiteX1" fmla="*/ 38100 w 491775"/>
                      <a:gd name="connsiteY1" fmla="*/ 491776 h 491775"/>
                      <a:gd name="connsiteX2" fmla="*/ 0 w 491775"/>
                      <a:gd name="connsiteY2" fmla="*/ 453676 h 491775"/>
                      <a:gd name="connsiteX3" fmla="*/ 0 w 491775"/>
                      <a:gd name="connsiteY3" fmla="*/ 38100 h 491775"/>
                      <a:gd name="connsiteX4" fmla="*/ 38100 w 491775"/>
                      <a:gd name="connsiteY4" fmla="*/ 0 h 491775"/>
                      <a:gd name="connsiteX5" fmla="*/ 453676 w 491775"/>
                      <a:gd name="connsiteY5" fmla="*/ 0 h 491775"/>
                      <a:gd name="connsiteX6" fmla="*/ 491776 w 491775"/>
                      <a:gd name="connsiteY6" fmla="*/ 38100 h 491775"/>
                      <a:gd name="connsiteX7" fmla="*/ 491776 w 491775"/>
                      <a:gd name="connsiteY7" fmla="*/ 453676 h 491775"/>
                      <a:gd name="connsiteX8" fmla="*/ 453676 w 491775"/>
                      <a:gd name="connsiteY8" fmla="*/ 491776 h 491775"/>
                      <a:gd name="connsiteX9" fmla="*/ 76200 w 491775"/>
                      <a:gd name="connsiteY9" fmla="*/ 415576 h 491775"/>
                      <a:gd name="connsiteX10" fmla="*/ 415576 w 491775"/>
                      <a:gd name="connsiteY10" fmla="*/ 415576 h 491775"/>
                      <a:gd name="connsiteX11" fmla="*/ 415576 w 491775"/>
                      <a:gd name="connsiteY11" fmla="*/ 76200 h 491775"/>
                      <a:gd name="connsiteX12" fmla="*/ 76200 w 491775"/>
                      <a:gd name="connsiteY12" fmla="*/ 76200 h 491775"/>
                      <a:gd name="connsiteX13" fmla="*/ 76200 w 491775"/>
                      <a:gd name="connsiteY13" fmla="*/ 415576 h 491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91775" h="491775">
                        <a:moveTo>
                          <a:pt x="453676" y="491776"/>
                        </a:moveTo>
                        <a:lnTo>
                          <a:pt x="38100" y="491776"/>
                        </a:lnTo>
                        <a:cubicBezTo>
                          <a:pt x="17050" y="491776"/>
                          <a:pt x="0" y="474726"/>
                          <a:pt x="0" y="453676"/>
                        </a:cubicBezTo>
                        <a:lnTo>
                          <a:pt x="0" y="38100"/>
                        </a:lnTo>
                        <a:cubicBezTo>
                          <a:pt x="0" y="17050"/>
                          <a:pt x="17050" y="0"/>
                          <a:pt x="38100" y="0"/>
                        </a:cubicBezTo>
                        <a:lnTo>
                          <a:pt x="453676" y="0"/>
                        </a:lnTo>
                        <a:cubicBezTo>
                          <a:pt x="474726" y="0"/>
                          <a:pt x="491776" y="17050"/>
                          <a:pt x="491776" y="38100"/>
                        </a:cubicBezTo>
                        <a:lnTo>
                          <a:pt x="491776" y="453676"/>
                        </a:lnTo>
                        <a:cubicBezTo>
                          <a:pt x="491776" y="474726"/>
                          <a:pt x="474726" y="491776"/>
                          <a:pt x="453676" y="491776"/>
                        </a:cubicBezTo>
                        <a:close/>
                        <a:moveTo>
                          <a:pt x="76200" y="415576"/>
                        </a:moveTo>
                        <a:lnTo>
                          <a:pt x="415576" y="415576"/>
                        </a:lnTo>
                        <a:lnTo>
                          <a:pt x="415576" y="76200"/>
                        </a:lnTo>
                        <a:lnTo>
                          <a:pt x="76200" y="76200"/>
                        </a:lnTo>
                        <a:lnTo>
                          <a:pt x="76200" y="415576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" name="자유형: 도형 9">
                    <a:extLst>
                      <a:ext uri="{FF2B5EF4-FFF2-40B4-BE49-F238E27FC236}">
                        <a16:creationId xmlns:a16="http://schemas.microsoft.com/office/drawing/2014/main" id="{0CFE62A8-B0EA-1290-37C8-44B6FFFABAEB}"/>
                      </a:ext>
                    </a:extLst>
                  </p:cNvPr>
                  <p:cNvSpPr/>
                  <p:nvPr/>
                </p:nvSpPr>
                <p:spPr>
                  <a:xfrm>
                    <a:off x="4791360" y="3026092"/>
                    <a:ext cx="183260" cy="183260"/>
                  </a:xfrm>
                  <a:custGeom>
                    <a:avLst/>
                    <a:gdLst>
                      <a:gd name="connsiteX0" fmla="*/ 0 w 183260"/>
                      <a:gd name="connsiteY0" fmla="*/ 0 h 183260"/>
                      <a:gd name="connsiteX1" fmla="*/ 183261 w 183260"/>
                      <a:gd name="connsiteY1" fmla="*/ 0 h 183260"/>
                      <a:gd name="connsiteX2" fmla="*/ 183261 w 183260"/>
                      <a:gd name="connsiteY2" fmla="*/ 183261 h 183260"/>
                      <a:gd name="connsiteX3" fmla="*/ 0 w 183260"/>
                      <a:gd name="connsiteY3" fmla="*/ 183261 h 183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3260" h="183260">
                        <a:moveTo>
                          <a:pt x="0" y="0"/>
                        </a:moveTo>
                        <a:lnTo>
                          <a:pt x="183261" y="0"/>
                        </a:lnTo>
                        <a:lnTo>
                          <a:pt x="183261" y="183261"/>
                        </a:lnTo>
                        <a:lnTo>
                          <a:pt x="0" y="183261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" name="자유형: 도형 10">
                    <a:extLst>
                      <a:ext uri="{FF2B5EF4-FFF2-40B4-BE49-F238E27FC236}">
                        <a16:creationId xmlns:a16="http://schemas.microsoft.com/office/drawing/2014/main" id="{F20AD39E-D1B7-E70B-E746-20DF867CF91F}"/>
                      </a:ext>
                    </a:extLst>
                  </p:cNvPr>
                  <p:cNvSpPr/>
                  <p:nvPr/>
                </p:nvSpPr>
                <p:spPr>
                  <a:xfrm>
                    <a:off x="4683442" y="3806475"/>
                    <a:ext cx="133064" cy="133064"/>
                  </a:xfrm>
                  <a:custGeom>
                    <a:avLst/>
                    <a:gdLst>
                      <a:gd name="connsiteX0" fmla="*/ 0 w 133064"/>
                      <a:gd name="connsiteY0" fmla="*/ 0 h 133064"/>
                      <a:gd name="connsiteX1" fmla="*/ 133064 w 133064"/>
                      <a:gd name="connsiteY1" fmla="*/ 0 h 133064"/>
                      <a:gd name="connsiteX2" fmla="*/ 133064 w 133064"/>
                      <a:gd name="connsiteY2" fmla="*/ 133064 h 133064"/>
                      <a:gd name="connsiteX3" fmla="*/ 0 w 133064"/>
                      <a:gd name="connsiteY3" fmla="*/ 133064 h 133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064" h="133064">
                        <a:moveTo>
                          <a:pt x="0" y="0"/>
                        </a:moveTo>
                        <a:lnTo>
                          <a:pt x="133064" y="0"/>
                        </a:lnTo>
                        <a:lnTo>
                          <a:pt x="133064" y="133064"/>
                        </a:lnTo>
                        <a:lnTo>
                          <a:pt x="0" y="13306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D6CD9F9A-05DE-13E5-28C8-C8AC1B54B9A4}"/>
                      </a:ext>
                    </a:extLst>
                  </p:cNvPr>
                  <p:cNvSpPr/>
                  <p:nvPr/>
                </p:nvSpPr>
                <p:spPr>
                  <a:xfrm>
                    <a:off x="4949475" y="3806475"/>
                    <a:ext cx="133064" cy="133064"/>
                  </a:xfrm>
                  <a:custGeom>
                    <a:avLst/>
                    <a:gdLst>
                      <a:gd name="connsiteX0" fmla="*/ 0 w 133064"/>
                      <a:gd name="connsiteY0" fmla="*/ 0 h 133064"/>
                      <a:gd name="connsiteX1" fmla="*/ 133064 w 133064"/>
                      <a:gd name="connsiteY1" fmla="*/ 0 h 133064"/>
                      <a:gd name="connsiteX2" fmla="*/ 133064 w 133064"/>
                      <a:gd name="connsiteY2" fmla="*/ 133064 h 133064"/>
                      <a:gd name="connsiteX3" fmla="*/ 0 w 133064"/>
                      <a:gd name="connsiteY3" fmla="*/ 133064 h 133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064" h="133064">
                        <a:moveTo>
                          <a:pt x="0" y="0"/>
                        </a:moveTo>
                        <a:lnTo>
                          <a:pt x="133064" y="0"/>
                        </a:lnTo>
                        <a:lnTo>
                          <a:pt x="133064" y="133064"/>
                        </a:lnTo>
                        <a:lnTo>
                          <a:pt x="0" y="13306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5FC36E8F-9201-106B-4D57-4509122232FF}"/>
                      </a:ext>
                    </a:extLst>
                  </p:cNvPr>
                  <p:cNvSpPr/>
                  <p:nvPr/>
                </p:nvSpPr>
                <p:spPr>
                  <a:xfrm>
                    <a:off x="4816506" y="3673506"/>
                    <a:ext cx="133064" cy="133064"/>
                  </a:xfrm>
                  <a:custGeom>
                    <a:avLst/>
                    <a:gdLst>
                      <a:gd name="connsiteX0" fmla="*/ 0 w 133064"/>
                      <a:gd name="connsiteY0" fmla="*/ 0 h 133064"/>
                      <a:gd name="connsiteX1" fmla="*/ 133064 w 133064"/>
                      <a:gd name="connsiteY1" fmla="*/ 0 h 133064"/>
                      <a:gd name="connsiteX2" fmla="*/ 133064 w 133064"/>
                      <a:gd name="connsiteY2" fmla="*/ 133064 h 133064"/>
                      <a:gd name="connsiteX3" fmla="*/ 0 w 133064"/>
                      <a:gd name="connsiteY3" fmla="*/ 133064 h 133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064" h="133064">
                        <a:moveTo>
                          <a:pt x="0" y="0"/>
                        </a:moveTo>
                        <a:lnTo>
                          <a:pt x="133064" y="0"/>
                        </a:lnTo>
                        <a:lnTo>
                          <a:pt x="133064" y="133064"/>
                        </a:lnTo>
                        <a:lnTo>
                          <a:pt x="0" y="13306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A0D8327E-7FD0-B2EE-3A5D-23A3288E0315}"/>
                      </a:ext>
                    </a:extLst>
                  </p:cNvPr>
                  <p:cNvSpPr/>
                  <p:nvPr/>
                </p:nvSpPr>
                <p:spPr>
                  <a:xfrm>
                    <a:off x="4683442" y="3540442"/>
                    <a:ext cx="133064" cy="133064"/>
                  </a:xfrm>
                  <a:custGeom>
                    <a:avLst/>
                    <a:gdLst>
                      <a:gd name="connsiteX0" fmla="*/ 0 w 133064"/>
                      <a:gd name="connsiteY0" fmla="*/ 0 h 133064"/>
                      <a:gd name="connsiteX1" fmla="*/ 133064 w 133064"/>
                      <a:gd name="connsiteY1" fmla="*/ 0 h 133064"/>
                      <a:gd name="connsiteX2" fmla="*/ 133064 w 133064"/>
                      <a:gd name="connsiteY2" fmla="*/ 133064 h 133064"/>
                      <a:gd name="connsiteX3" fmla="*/ 0 w 133064"/>
                      <a:gd name="connsiteY3" fmla="*/ 133064 h 133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064" h="133064">
                        <a:moveTo>
                          <a:pt x="0" y="0"/>
                        </a:moveTo>
                        <a:lnTo>
                          <a:pt x="133064" y="0"/>
                        </a:lnTo>
                        <a:lnTo>
                          <a:pt x="133064" y="133064"/>
                        </a:lnTo>
                        <a:lnTo>
                          <a:pt x="0" y="13306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AB3AC26C-84BF-E8D5-7264-1715E5C122CC}"/>
                      </a:ext>
                    </a:extLst>
                  </p:cNvPr>
                  <p:cNvSpPr/>
                  <p:nvPr/>
                </p:nvSpPr>
                <p:spPr>
                  <a:xfrm>
                    <a:off x="4949475" y="3540442"/>
                    <a:ext cx="133064" cy="133064"/>
                  </a:xfrm>
                  <a:custGeom>
                    <a:avLst/>
                    <a:gdLst>
                      <a:gd name="connsiteX0" fmla="*/ 0 w 133064"/>
                      <a:gd name="connsiteY0" fmla="*/ 0 h 133064"/>
                      <a:gd name="connsiteX1" fmla="*/ 133064 w 133064"/>
                      <a:gd name="connsiteY1" fmla="*/ 0 h 133064"/>
                      <a:gd name="connsiteX2" fmla="*/ 133064 w 133064"/>
                      <a:gd name="connsiteY2" fmla="*/ 133064 h 133064"/>
                      <a:gd name="connsiteX3" fmla="*/ 0 w 133064"/>
                      <a:gd name="connsiteY3" fmla="*/ 133064 h 133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064" h="133064">
                        <a:moveTo>
                          <a:pt x="0" y="0"/>
                        </a:moveTo>
                        <a:lnTo>
                          <a:pt x="133064" y="0"/>
                        </a:lnTo>
                        <a:lnTo>
                          <a:pt x="133064" y="133064"/>
                        </a:lnTo>
                        <a:lnTo>
                          <a:pt x="0" y="13306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  <p:grpSp>
            <p:nvGrpSpPr>
              <p:cNvPr id="1076" name="그룹 1075">
                <a:extLst>
                  <a:ext uri="{FF2B5EF4-FFF2-40B4-BE49-F238E27FC236}">
                    <a16:creationId xmlns:a16="http://schemas.microsoft.com/office/drawing/2014/main" id="{36B23AB8-A039-A599-E65E-D4B00A66BBF3}"/>
                  </a:ext>
                </a:extLst>
              </p:cNvPr>
              <p:cNvGrpSpPr/>
              <p:nvPr/>
            </p:nvGrpSpPr>
            <p:grpSpPr>
              <a:xfrm>
                <a:off x="6939834" y="5682520"/>
                <a:ext cx="859165" cy="371383"/>
                <a:chOff x="6839821" y="5717342"/>
                <a:chExt cx="859165" cy="371383"/>
              </a:xfrm>
            </p:grpSpPr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C332D3FD-AB94-FC90-66A0-5485DD983551}"/>
                    </a:ext>
                  </a:extLst>
                </p:cNvPr>
                <p:cNvGrpSpPr/>
                <p:nvPr/>
              </p:nvGrpSpPr>
              <p:grpSpPr>
                <a:xfrm flipH="1">
                  <a:off x="6839821" y="5717342"/>
                  <a:ext cx="859165" cy="371383"/>
                  <a:chOff x="6670856" y="2862750"/>
                  <a:chExt cx="945082" cy="408521"/>
                </a:xfrm>
                <a:solidFill>
                  <a:schemeClr val="bg1"/>
                </a:solidFill>
              </p:grpSpPr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F03E8490-DC1D-D9B6-0539-6D6820F0C90E}"/>
                      </a:ext>
                    </a:extLst>
                  </p:cNvPr>
                  <p:cNvSpPr/>
                  <p:nvPr/>
                </p:nvSpPr>
                <p:spPr>
                  <a:xfrm>
                    <a:off x="6670856" y="2862750"/>
                    <a:ext cx="945082" cy="395141"/>
                  </a:xfrm>
                  <a:custGeom>
                    <a:avLst/>
                    <a:gdLst>
                      <a:gd name="connsiteX0" fmla="*/ 2743010 w 2743009"/>
                      <a:gd name="connsiteY0" fmla="*/ 1164336 h 2328672"/>
                      <a:gd name="connsiteX1" fmla="*/ 1371505 w 2743009"/>
                      <a:gd name="connsiteY1" fmla="*/ 2328672 h 2328672"/>
                      <a:gd name="connsiteX2" fmla="*/ 0 w 2743009"/>
                      <a:gd name="connsiteY2" fmla="*/ 1164336 h 2328672"/>
                      <a:gd name="connsiteX3" fmla="*/ 1371505 w 2743009"/>
                      <a:gd name="connsiteY3" fmla="*/ 0 h 2328672"/>
                      <a:gd name="connsiteX4" fmla="*/ 2743010 w 2743009"/>
                      <a:gd name="connsiteY4" fmla="*/ 1164336 h 2328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43009" h="2328672">
                        <a:moveTo>
                          <a:pt x="2743010" y="1164336"/>
                        </a:moveTo>
                        <a:cubicBezTo>
                          <a:pt x="2743010" y="1807381"/>
                          <a:pt x="2128966" y="2328672"/>
                          <a:pt x="1371505" y="2328672"/>
                        </a:cubicBezTo>
                        <a:cubicBezTo>
                          <a:pt x="614044" y="2328672"/>
                          <a:pt x="0" y="1807381"/>
                          <a:pt x="0" y="1164336"/>
                        </a:cubicBezTo>
                        <a:cubicBezTo>
                          <a:pt x="0" y="521291"/>
                          <a:pt x="614044" y="0"/>
                          <a:pt x="1371505" y="0"/>
                        </a:cubicBezTo>
                        <a:cubicBezTo>
                          <a:pt x="2128966" y="0"/>
                          <a:pt x="2743010" y="521291"/>
                          <a:pt x="2743010" y="11643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solidFill>
                        <a:schemeClr val="lt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512D79FB-C62D-E78E-A0CA-9175B274C8DB}"/>
                      </a:ext>
                    </a:extLst>
                  </p:cNvPr>
                  <p:cNvSpPr/>
                  <p:nvPr/>
                </p:nvSpPr>
                <p:spPr>
                  <a:xfrm>
                    <a:off x="6712469" y="3175285"/>
                    <a:ext cx="215438" cy="95986"/>
                  </a:xfrm>
                  <a:custGeom>
                    <a:avLst/>
                    <a:gdLst>
                      <a:gd name="connsiteX0" fmla="*/ 281475 w 742992"/>
                      <a:gd name="connsiteY0" fmla="*/ 0 h 331032"/>
                      <a:gd name="connsiteX1" fmla="*/ 742992 w 742992"/>
                      <a:gd name="connsiteY1" fmla="*/ 0 h 331032"/>
                      <a:gd name="connsiteX2" fmla="*/ 728584 w 742992"/>
                      <a:gd name="connsiteY2" fmla="*/ 47428 h 331032"/>
                      <a:gd name="connsiteX3" fmla="*/ 0 w 742992"/>
                      <a:gd name="connsiteY3" fmla="*/ 301936 h 331032"/>
                      <a:gd name="connsiteX4" fmla="*/ 299195 w 742992"/>
                      <a:gd name="connsiteY4" fmla="*/ 93927 h 331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2992" h="331032">
                        <a:moveTo>
                          <a:pt x="281475" y="0"/>
                        </a:moveTo>
                        <a:lnTo>
                          <a:pt x="742992" y="0"/>
                        </a:lnTo>
                        <a:lnTo>
                          <a:pt x="728584" y="47428"/>
                        </a:lnTo>
                        <a:cubicBezTo>
                          <a:pt x="564014" y="457954"/>
                          <a:pt x="0" y="301936"/>
                          <a:pt x="0" y="301936"/>
                        </a:cubicBezTo>
                        <a:cubicBezTo>
                          <a:pt x="238974" y="292401"/>
                          <a:pt x="300873" y="194866"/>
                          <a:pt x="299195" y="939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9028B00-4F7F-7BE5-AD59-F65E5F0878C8}"/>
                    </a:ext>
                  </a:extLst>
                </p:cNvPr>
                <p:cNvSpPr txBox="1"/>
                <p:nvPr/>
              </p:nvSpPr>
              <p:spPr>
                <a:xfrm>
                  <a:off x="6934376" y="5827702"/>
                  <a:ext cx="670055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900" b="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접속해보세요</a:t>
                  </a:r>
                  <a:r>
                    <a:rPr lang="en-US" altLang="ko-KR" sz="900" b="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!</a:t>
                  </a:r>
                </a:p>
              </p:txBody>
            </p:sp>
          </p:grpSp>
        </p:grpSp>
        <p:grpSp>
          <p:nvGrpSpPr>
            <p:cNvPr id="1089" name="그룹 1088">
              <a:extLst>
                <a:ext uri="{FF2B5EF4-FFF2-40B4-BE49-F238E27FC236}">
                  <a16:creationId xmlns:a16="http://schemas.microsoft.com/office/drawing/2014/main" id="{0E79266D-9D78-D848-D142-38DCA0BAF07D}"/>
                </a:ext>
              </a:extLst>
            </p:cNvPr>
            <p:cNvGrpSpPr/>
            <p:nvPr/>
          </p:nvGrpSpPr>
          <p:grpSpPr>
            <a:xfrm>
              <a:off x="448027" y="3866326"/>
              <a:ext cx="3801305" cy="2490513"/>
              <a:chOff x="448027" y="3866326"/>
              <a:chExt cx="3801305" cy="2490513"/>
            </a:xfrm>
          </p:grpSpPr>
          <p:sp>
            <p:nvSpPr>
              <p:cNvPr id="1088" name="그래픽 4371">
                <a:extLst>
                  <a:ext uri="{FF2B5EF4-FFF2-40B4-BE49-F238E27FC236}">
                    <a16:creationId xmlns:a16="http://schemas.microsoft.com/office/drawing/2014/main" id="{39214C02-4839-1CF9-49B1-6209CCA44D9D}"/>
                  </a:ext>
                </a:extLst>
              </p:cNvPr>
              <p:cNvSpPr/>
              <p:nvPr/>
            </p:nvSpPr>
            <p:spPr>
              <a:xfrm>
                <a:off x="448027" y="5676900"/>
                <a:ext cx="3801305" cy="679939"/>
              </a:xfrm>
              <a:custGeom>
                <a:avLst/>
                <a:gdLst>
                  <a:gd name="connsiteX0" fmla="*/ 9143489 w 9143489"/>
                  <a:gd name="connsiteY0" fmla="*/ 266246 h 532491"/>
                  <a:gd name="connsiteX1" fmla="*/ 4571762 w 9143489"/>
                  <a:gd name="connsiteY1" fmla="*/ 532491 h 532491"/>
                  <a:gd name="connsiteX2" fmla="*/ 0 w 9143489"/>
                  <a:gd name="connsiteY2" fmla="*/ 266246 h 532491"/>
                  <a:gd name="connsiteX3" fmla="*/ 4571762 w 9143489"/>
                  <a:gd name="connsiteY3" fmla="*/ 0 h 532491"/>
                  <a:gd name="connsiteX4" fmla="*/ 9143489 w 9143489"/>
                  <a:gd name="connsiteY4" fmla="*/ 266246 h 532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43489" h="532491">
                    <a:moveTo>
                      <a:pt x="9143489" y="266246"/>
                    </a:moveTo>
                    <a:cubicBezTo>
                      <a:pt x="9143489" y="413319"/>
                      <a:pt x="7096685" y="532491"/>
                      <a:pt x="4571762" y="532491"/>
                    </a:cubicBezTo>
                    <a:cubicBezTo>
                      <a:pt x="2046839" y="532491"/>
                      <a:pt x="0" y="413285"/>
                      <a:pt x="0" y="266246"/>
                    </a:cubicBezTo>
                    <a:cubicBezTo>
                      <a:pt x="0" y="119206"/>
                      <a:pt x="2046873" y="0"/>
                      <a:pt x="4571762" y="0"/>
                    </a:cubicBezTo>
                    <a:cubicBezTo>
                      <a:pt x="7096651" y="0"/>
                      <a:pt x="9143489" y="119206"/>
                      <a:pt x="9143489" y="266246"/>
                    </a:cubicBezTo>
                    <a:close/>
                  </a:path>
                </a:pathLst>
              </a:custGeom>
              <a:solidFill>
                <a:schemeClr val="tx1">
                  <a:alpha val="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1085" name="그림 1084">
                <a:extLst>
                  <a:ext uri="{FF2B5EF4-FFF2-40B4-BE49-F238E27FC236}">
                    <a16:creationId xmlns:a16="http://schemas.microsoft.com/office/drawing/2014/main" id="{ABC2B552-D170-D992-F233-D293448F8F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4756" y="3866326"/>
                <a:ext cx="3330798" cy="2373748"/>
              </a:xfrm>
              <a:prstGeom prst="rect">
                <a:avLst/>
              </a:prstGeom>
            </p:spPr>
          </p:pic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15BFFC4-3F50-BCD6-BE39-7FCE3B845848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Ⅷ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4DBF85-9385-8C38-6C88-537C4EF3AAC0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 개정의 방향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529580-9AC0-E9F5-8FE7-EF232077269A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DDC4EEA-0E56-4A4A-5647-3CA448E0AB04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A287C30B-874F-E5CE-B4A2-06BD2862BE84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D8041F0-3D9B-7B8E-24D4-C73AEA8E05F2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15699C-2C9A-9F51-01D0-0C70CCEE3C73}"/>
                </a:ext>
              </a:extLst>
            </p:cNvPr>
            <p:cNvSpPr txBox="1"/>
            <p:nvPr/>
          </p:nvSpPr>
          <p:spPr>
            <a:xfrm>
              <a:off x="1130775" y="1257374"/>
              <a:ext cx="446276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학생이 주도적으로 학습할 수 있는 탐구 활동 제시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DC2FA5-CCF2-334A-9C12-91846EB59524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2830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0" name="그룹 4139">
            <a:extLst>
              <a:ext uri="{FF2B5EF4-FFF2-40B4-BE49-F238E27FC236}">
                <a16:creationId xmlns:a16="http://schemas.microsoft.com/office/drawing/2014/main" id="{6E79E0EF-D37C-B83B-C47F-01413419EB70}"/>
              </a:ext>
            </a:extLst>
          </p:cNvPr>
          <p:cNvGrpSpPr/>
          <p:nvPr/>
        </p:nvGrpSpPr>
        <p:grpSpPr>
          <a:xfrm>
            <a:off x="4035344" y="1787923"/>
            <a:ext cx="4913718" cy="4449364"/>
            <a:chOff x="4035344" y="1787923"/>
            <a:chExt cx="4913718" cy="4449364"/>
          </a:xfrm>
        </p:grpSpPr>
        <p:sp>
          <p:nvSpPr>
            <p:cNvPr id="55" name="그래픽 204">
              <a:extLst>
                <a:ext uri="{FF2B5EF4-FFF2-40B4-BE49-F238E27FC236}">
                  <a16:creationId xmlns:a16="http://schemas.microsoft.com/office/drawing/2014/main" id="{D31957DA-0452-256E-D7CA-7E7A9B80A056}"/>
                </a:ext>
              </a:extLst>
            </p:cNvPr>
            <p:cNvSpPr/>
            <p:nvPr/>
          </p:nvSpPr>
          <p:spPr>
            <a:xfrm flipH="1">
              <a:off x="4231530" y="1787924"/>
              <a:ext cx="4521339" cy="3741337"/>
            </a:xfrm>
            <a:prstGeom prst="round2SameRect">
              <a:avLst>
                <a:gd name="adj1" fmla="val 3428"/>
                <a:gd name="adj2" fmla="val 0"/>
              </a:avLst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132" name="그룹 4131">
              <a:extLst>
                <a:ext uri="{FF2B5EF4-FFF2-40B4-BE49-F238E27FC236}">
                  <a16:creationId xmlns:a16="http://schemas.microsoft.com/office/drawing/2014/main" id="{8EDAB1C7-B39F-01D9-0409-DFCE07CD9C9F}"/>
                </a:ext>
              </a:extLst>
            </p:cNvPr>
            <p:cNvGrpSpPr/>
            <p:nvPr/>
          </p:nvGrpSpPr>
          <p:grpSpPr>
            <a:xfrm>
              <a:off x="4035344" y="1787923"/>
              <a:ext cx="4913718" cy="3741340"/>
              <a:chOff x="4035344" y="1787923"/>
              <a:chExt cx="4913718" cy="4449364"/>
            </a:xfrm>
          </p:grpSpPr>
          <p:pic>
            <p:nvPicPr>
              <p:cNvPr id="4102" name="그림 75">
                <a:extLst>
                  <a:ext uri="{FF2B5EF4-FFF2-40B4-BE49-F238E27FC236}">
                    <a16:creationId xmlns:a16="http://schemas.microsoft.com/office/drawing/2014/main" id="{166E2D5D-5174-A5F7-C22D-1D4C7735A3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8820378" y="1787923"/>
                <a:ext cx="128684" cy="4449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3" name="그림 75">
                <a:extLst>
                  <a:ext uri="{FF2B5EF4-FFF2-40B4-BE49-F238E27FC236}">
                    <a16:creationId xmlns:a16="http://schemas.microsoft.com/office/drawing/2014/main" id="{9ADD1F4C-3957-8C1D-CFDE-A00FFE9DDB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>
                <a:off x="4035344" y="1787923"/>
                <a:ext cx="128684" cy="4449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139" name="그룹 4138">
              <a:extLst>
                <a:ext uri="{FF2B5EF4-FFF2-40B4-BE49-F238E27FC236}">
                  <a16:creationId xmlns:a16="http://schemas.microsoft.com/office/drawing/2014/main" id="{D9D188AC-8F5A-0EB0-179C-0AB45E316529}"/>
                </a:ext>
              </a:extLst>
            </p:cNvPr>
            <p:cNvGrpSpPr/>
            <p:nvPr/>
          </p:nvGrpSpPr>
          <p:grpSpPr>
            <a:xfrm>
              <a:off x="4324957" y="1892316"/>
              <a:ext cx="4334486" cy="387731"/>
              <a:chOff x="4324957" y="1892316"/>
              <a:chExt cx="4334486" cy="387731"/>
            </a:xfrm>
          </p:grpSpPr>
          <p:sp>
            <p:nvSpPr>
              <p:cNvPr id="62" name="사각형: 둥근 모서리 32">
                <a:extLst>
                  <a:ext uri="{FF2B5EF4-FFF2-40B4-BE49-F238E27FC236}">
                    <a16:creationId xmlns:a16="http://schemas.microsoft.com/office/drawing/2014/main" id="{D1CFC81E-304F-E9F5-27D3-9EE70922C97E}"/>
                  </a:ext>
                </a:extLst>
              </p:cNvPr>
              <p:cNvSpPr/>
              <p:nvPr/>
            </p:nvSpPr>
            <p:spPr>
              <a:xfrm rot="10800000" flipV="1">
                <a:off x="4324957" y="1892316"/>
                <a:ext cx="4334486" cy="387731"/>
              </a:xfrm>
              <a:prstGeom prst="roundRect">
                <a:avLst>
                  <a:gd name="adj" fmla="val 1601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254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:endParaRPr lang="ko-KR" altLang="en-US" sz="24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00" name="TextBox 4099">
                <a:extLst>
                  <a:ext uri="{FF2B5EF4-FFF2-40B4-BE49-F238E27FC236}">
                    <a16:creationId xmlns:a16="http://schemas.microsoft.com/office/drawing/2014/main" id="{751FF89A-CD65-FAA4-D227-09B3815D0170}"/>
                  </a:ext>
                </a:extLst>
              </p:cNvPr>
              <p:cNvSpPr txBox="1"/>
              <p:nvPr/>
            </p:nvSpPr>
            <p:spPr>
              <a:xfrm>
                <a:off x="5539296" y="1947682"/>
                <a:ext cx="190580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</a:t>
                </a:r>
              </a:p>
            </p:txBody>
          </p:sp>
        </p:grpSp>
        <p:grpSp>
          <p:nvGrpSpPr>
            <p:cNvPr id="4138" name="그룹 4137">
              <a:extLst>
                <a:ext uri="{FF2B5EF4-FFF2-40B4-BE49-F238E27FC236}">
                  <a16:creationId xmlns:a16="http://schemas.microsoft.com/office/drawing/2014/main" id="{69262F8B-C249-0F6D-F02F-88A58C98496C}"/>
                </a:ext>
              </a:extLst>
            </p:cNvPr>
            <p:cNvGrpSpPr/>
            <p:nvPr/>
          </p:nvGrpSpPr>
          <p:grpSpPr>
            <a:xfrm>
              <a:off x="4363057" y="2406646"/>
              <a:ext cx="4381008" cy="2969619"/>
              <a:chOff x="4363057" y="2406646"/>
              <a:chExt cx="4381008" cy="2969619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1CE3D4C-6C83-1BB4-5D9C-8C2BB823EDDC}"/>
                  </a:ext>
                </a:extLst>
              </p:cNvPr>
              <p:cNvSpPr txBox="1"/>
              <p:nvPr/>
            </p:nvSpPr>
            <p:spPr>
              <a:xfrm>
                <a:off x="4363057" y="2406646"/>
                <a:ext cx="39177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)01-03]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 사회에 나타나는 다양한 갈등과 차별의</a:t>
                </a:r>
                <a:endParaRPr lang="en-US" altLang="ko-KR" sz="12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사례를 조사하고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이에 대처하는 시민의 자질에 대해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토의한다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C2FEF3A-85F6-CC6E-9051-2B88BD8B5041}"/>
                  </a:ext>
                </a:extLst>
              </p:cNvPr>
              <p:cNvSpPr txBox="1"/>
              <p:nvPr/>
            </p:nvSpPr>
            <p:spPr>
              <a:xfrm>
                <a:off x="4363057" y="2870805"/>
                <a:ext cx="40572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)02-03]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여러 집단에서 나타나는 다양한 문화 사례들을</a:t>
                </a:r>
                <a:endParaRPr lang="en-US" altLang="ko-KR" sz="12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조사하고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문화를 이해하는 바람직한 태도에 대하여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토의한다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37DC32D-5E3F-7B60-B066-CDF414F30B06}"/>
                  </a:ext>
                </a:extLst>
              </p:cNvPr>
              <p:cNvSpPr txBox="1"/>
              <p:nvPr/>
            </p:nvSpPr>
            <p:spPr>
              <a:xfrm>
                <a:off x="4363057" y="3334964"/>
                <a:ext cx="43810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2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2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2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2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2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)03-03] </a:t>
                </a:r>
                <a:r>
                  <a:rPr lang="ko-KR" altLang="en-US" sz="12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현대 민주주의의 특징과 과제를 검토하고</a:t>
                </a:r>
                <a:r>
                  <a:rPr lang="en-US" altLang="ko-KR" sz="12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우리나라</a:t>
                </a:r>
                <a:endParaRPr lang="en-US" altLang="ko-KR" sz="1200" b="0" spc="-2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민주주의의 발전을 위한 제도적 방안과 시민의 역할에 대해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토의한다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127" name="TextBox 4126">
                <a:extLst>
                  <a:ext uri="{FF2B5EF4-FFF2-40B4-BE49-F238E27FC236}">
                    <a16:creationId xmlns:a16="http://schemas.microsoft.com/office/drawing/2014/main" id="{6EBB2E8A-406D-80F0-A78F-455C10A8E713}"/>
                  </a:ext>
                </a:extLst>
              </p:cNvPr>
              <p:cNvSpPr txBox="1"/>
              <p:nvPr/>
            </p:nvSpPr>
            <p:spPr>
              <a:xfrm>
                <a:off x="4363057" y="3799123"/>
                <a:ext cx="41020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)05-03]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재판의 의미와 종류를 설명하고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공정한 재판의</a:t>
                </a:r>
                <a:endParaRPr lang="en-US" altLang="ko-KR" sz="12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중요성에 대해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토의한다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128" name="TextBox 4127">
                <a:extLst>
                  <a:ext uri="{FF2B5EF4-FFF2-40B4-BE49-F238E27FC236}">
                    <a16:creationId xmlns:a16="http://schemas.microsoft.com/office/drawing/2014/main" id="{6F940DF5-1073-E85C-E40E-72AC0701A5CA}"/>
                  </a:ext>
                </a:extLst>
              </p:cNvPr>
              <p:cNvSpPr txBox="1"/>
              <p:nvPr/>
            </p:nvSpPr>
            <p:spPr>
              <a:xfrm>
                <a:off x="4363057" y="4263282"/>
                <a:ext cx="4063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)06-03]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근로자에게 보장되는 권리를 조사하고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이러한</a:t>
                </a:r>
                <a:endParaRPr lang="en-US" altLang="ko-KR" sz="12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권리의 침해에 대처하는 국가와 시민의 노력에 대해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토의한다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129" name="TextBox 4128">
                <a:extLst>
                  <a:ext uri="{FF2B5EF4-FFF2-40B4-BE49-F238E27FC236}">
                    <a16:creationId xmlns:a16="http://schemas.microsoft.com/office/drawing/2014/main" id="{87360FA1-0270-361E-3AEC-9D5B1B80A8E8}"/>
                  </a:ext>
                </a:extLst>
              </p:cNvPr>
              <p:cNvSpPr txBox="1"/>
              <p:nvPr/>
            </p:nvSpPr>
            <p:spPr>
              <a:xfrm>
                <a:off x="4363057" y="4727441"/>
                <a:ext cx="39177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)11-03]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우리나라가 직면하고 있는 국제 문제에 대해</a:t>
                </a:r>
                <a:endParaRPr lang="en-US" altLang="ko-KR" sz="12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조사하고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이러한 문제에 대응하기 위한 방안에 대해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토론한다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133" name="TextBox 4132">
                <a:extLst>
                  <a:ext uri="{FF2B5EF4-FFF2-40B4-BE49-F238E27FC236}">
                    <a16:creationId xmlns:a16="http://schemas.microsoft.com/office/drawing/2014/main" id="{743EDF81-6DE3-91D7-808F-B662315CA7FC}"/>
                  </a:ext>
                </a:extLst>
              </p:cNvPr>
              <p:cNvSpPr txBox="1"/>
              <p:nvPr/>
            </p:nvSpPr>
            <p:spPr>
              <a:xfrm>
                <a:off x="4363057" y="5191599"/>
                <a:ext cx="27571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(…)</a:t>
                </a:r>
              </a:p>
            </p:txBody>
          </p:sp>
        </p:grpSp>
        <p:grpSp>
          <p:nvGrpSpPr>
            <p:cNvPr id="4136" name="그룹 4135">
              <a:extLst>
                <a:ext uri="{FF2B5EF4-FFF2-40B4-BE49-F238E27FC236}">
                  <a16:creationId xmlns:a16="http://schemas.microsoft.com/office/drawing/2014/main" id="{1244EBDC-2D1A-E251-DA1A-41918877E727}"/>
                </a:ext>
              </a:extLst>
            </p:cNvPr>
            <p:cNvGrpSpPr/>
            <p:nvPr/>
          </p:nvGrpSpPr>
          <p:grpSpPr>
            <a:xfrm>
              <a:off x="4164028" y="5529262"/>
              <a:ext cx="4646597" cy="708025"/>
              <a:chOff x="4164028" y="5404104"/>
              <a:chExt cx="4646597" cy="833184"/>
            </a:xfrm>
          </p:grpSpPr>
          <p:sp>
            <p:nvSpPr>
              <p:cNvPr id="4130" name="사각형: 둥근 모서리 4129">
                <a:extLst>
                  <a:ext uri="{FF2B5EF4-FFF2-40B4-BE49-F238E27FC236}">
                    <a16:creationId xmlns:a16="http://schemas.microsoft.com/office/drawing/2014/main" id="{ACF1839C-ED1B-3FCF-7982-441ED8C458A3}"/>
                  </a:ext>
                </a:extLst>
              </p:cNvPr>
              <p:cNvSpPr/>
              <p:nvPr/>
            </p:nvSpPr>
            <p:spPr>
              <a:xfrm>
                <a:off x="4164028" y="5404104"/>
                <a:ext cx="4646597" cy="833184"/>
              </a:xfrm>
              <a:prstGeom prst="roundRect">
                <a:avLst>
                  <a:gd name="adj" fmla="val 12094"/>
                </a:avLst>
              </a:prstGeom>
              <a:solidFill>
                <a:schemeClr val="bg1"/>
              </a:solidFill>
              <a:ln w="25400">
                <a:solidFill>
                  <a:srgbClr val="2F7FC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35" name="TextBox 4134">
                <a:extLst>
                  <a:ext uri="{FF2B5EF4-FFF2-40B4-BE49-F238E27FC236}">
                    <a16:creationId xmlns:a16="http://schemas.microsoft.com/office/drawing/2014/main" id="{81F75DCA-71F5-A26C-4373-B617DA803CE0}"/>
                  </a:ext>
                </a:extLst>
              </p:cNvPr>
              <p:cNvSpPr txBox="1"/>
              <p:nvPr/>
            </p:nvSpPr>
            <p:spPr>
              <a:xfrm>
                <a:off x="4409834" y="5675823"/>
                <a:ext cx="4154984" cy="28974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전체 성취기준 중 토의</a:t>
                </a:r>
                <a:r>
                  <a:rPr lang="en-US" altLang="ko-KR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·</a:t>
                </a:r>
                <a:r>
                  <a: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토론 성취기준</a:t>
                </a:r>
                <a:r>
                  <a:rPr lang="en-US" altLang="ko-KR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: 13</a:t>
                </a:r>
                <a:r>
                  <a:rPr lang="ko-KR" altLang="en-US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</a:t>
                </a:r>
                <a:r>
                  <a:rPr lang="en-US" altLang="ko-KR" sz="16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(36%)</a:t>
                </a:r>
              </a:p>
            </p:txBody>
          </p:sp>
        </p:grpSp>
      </p:grpSp>
      <p:grpSp>
        <p:nvGrpSpPr>
          <p:cNvPr id="4149" name="그룹 4148">
            <a:extLst>
              <a:ext uri="{FF2B5EF4-FFF2-40B4-BE49-F238E27FC236}">
                <a16:creationId xmlns:a16="http://schemas.microsoft.com/office/drawing/2014/main" id="{418AB529-9928-741D-D1A1-7AB7E6760786}"/>
              </a:ext>
            </a:extLst>
          </p:cNvPr>
          <p:cNvGrpSpPr/>
          <p:nvPr/>
        </p:nvGrpSpPr>
        <p:grpSpPr>
          <a:xfrm>
            <a:off x="397670" y="1787923"/>
            <a:ext cx="3439993" cy="1120039"/>
            <a:chOff x="397670" y="1787924"/>
            <a:chExt cx="3439993" cy="1247106"/>
          </a:xfrm>
        </p:grpSpPr>
        <p:sp>
          <p:nvSpPr>
            <p:cNvPr id="4114" name="사각형: 둥근 모서리 4113">
              <a:extLst>
                <a:ext uri="{FF2B5EF4-FFF2-40B4-BE49-F238E27FC236}">
                  <a16:creationId xmlns:a16="http://schemas.microsoft.com/office/drawing/2014/main" id="{E85B636D-A7B0-2E34-33A6-5567189D46E1}"/>
                </a:ext>
              </a:extLst>
            </p:cNvPr>
            <p:cNvSpPr/>
            <p:nvPr/>
          </p:nvSpPr>
          <p:spPr>
            <a:xfrm>
              <a:off x="397670" y="1787924"/>
              <a:ext cx="3439993" cy="1247106"/>
            </a:xfrm>
            <a:prstGeom prst="roundRect">
              <a:avLst>
                <a:gd name="adj" fmla="val 6400"/>
              </a:avLst>
            </a:prstGeom>
            <a:solidFill>
              <a:srgbClr val="4EB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118" name="TextBox 4117">
              <a:extLst>
                <a:ext uri="{FF2B5EF4-FFF2-40B4-BE49-F238E27FC236}">
                  <a16:creationId xmlns:a16="http://schemas.microsoft.com/office/drawing/2014/main" id="{E57D111F-824B-B295-353E-CEC187609807}"/>
                </a:ext>
              </a:extLst>
            </p:cNvPr>
            <p:cNvSpPr txBox="1"/>
            <p:nvPr/>
          </p:nvSpPr>
          <p:spPr>
            <a:xfrm flipH="1">
              <a:off x="835263" y="1881094"/>
              <a:ext cx="2564806" cy="30842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7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토의</a:t>
              </a:r>
              <a:r>
                <a:rPr lang="en-US" altLang="ko-KR" dirty="0"/>
                <a:t>·</a:t>
              </a:r>
              <a:r>
                <a:rPr lang="ko-KR" altLang="en-US" dirty="0"/>
                <a:t>토론 중 가치 갈등 경험</a:t>
              </a:r>
            </a:p>
          </p:txBody>
        </p:sp>
        <p:grpSp>
          <p:nvGrpSpPr>
            <p:cNvPr id="4148" name="그룹 4147">
              <a:extLst>
                <a:ext uri="{FF2B5EF4-FFF2-40B4-BE49-F238E27FC236}">
                  <a16:creationId xmlns:a16="http://schemas.microsoft.com/office/drawing/2014/main" id="{1A2957C4-CB1C-8AA1-A354-BF3ABFF308F5}"/>
                </a:ext>
              </a:extLst>
            </p:cNvPr>
            <p:cNvGrpSpPr/>
            <p:nvPr/>
          </p:nvGrpSpPr>
          <p:grpSpPr>
            <a:xfrm>
              <a:off x="482119" y="2266950"/>
              <a:ext cx="3271094" cy="768080"/>
              <a:chOff x="482119" y="2266950"/>
              <a:chExt cx="3271094" cy="768080"/>
            </a:xfrm>
          </p:grpSpPr>
          <p:sp>
            <p:nvSpPr>
              <p:cNvPr id="4144" name="사각형: 둥근 모서리 4143">
                <a:extLst>
                  <a:ext uri="{FF2B5EF4-FFF2-40B4-BE49-F238E27FC236}">
                    <a16:creationId xmlns:a16="http://schemas.microsoft.com/office/drawing/2014/main" id="{EB8AF74C-9C7A-3766-2DD2-121D014AE02E}"/>
                  </a:ext>
                </a:extLst>
              </p:cNvPr>
              <p:cNvSpPr/>
              <p:nvPr/>
            </p:nvSpPr>
            <p:spPr>
              <a:xfrm>
                <a:off x="482119" y="2266950"/>
                <a:ext cx="3271094" cy="768080"/>
              </a:xfrm>
              <a:prstGeom prst="roundRect">
                <a:avLst>
                  <a:gd name="adj" fmla="val 7187"/>
                </a:avLst>
              </a:prstGeom>
              <a:solidFill>
                <a:schemeClr val="bg1">
                  <a:lumMod val="95000"/>
                </a:schemeClr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45" name="TextBox 4144">
                <a:extLst>
                  <a:ext uri="{FF2B5EF4-FFF2-40B4-BE49-F238E27FC236}">
                    <a16:creationId xmlns:a16="http://schemas.microsoft.com/office/drawing/2014/main" id="{6306AD87-539F-7C2C-76A6-589AE896A908}"/>
                  </a:ext>
                </a:extLst>
              </p:cNvPr>
              <p:cNvSpPr txBox="1"/>
              <p:nvPr/>
            </p:nvSpPr>
            <p:spPr>
              <a:xfrm>
                <a:off x="756717" y="2411106"/>
                <a:ext cx="2721899" cy="47977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쟁점 및 사회문제에 관한 가치 분석 및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명료화 과정에서 가치 갈등을 경험함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4151" name="그룹 4150">
            <a:extLst>
              <a:ext uri="{FF2B5EF4-FFF2-40B4-BE49-F238E27FC236}">
                <a16:creationId xmlns:a16="http://schemas.microsoft.com/office/drawing/2014/main" id="{D78D678C-D0F0-8F3B-BD51-34073AAA51C8}"/>
              </a:ext>
            </a:extLst>
          </p:cNvPr>
          <p:cNvGrpSpPr/>
          <p:nvPr/>
        </p:nvGrpSpPr>
        <p:grpSpPr>
          <a:xfrm>
            <a:off x="397670" y="3452893"/>
            <a:ext cx="3439993" cy="1120039"/>
            <a:chOff x="397670" y="1787924"/>
            <a:chExt cx="3439993" cy="1247106"/>
          </a:xfrm>
        </p:grpSpPr>
        <p:sp>
          <p:nvSpPr>
            <p:cNvPr id="4152" name="사각형: 둥근 모서리 4151">
              <a:extLst>
                <a:ext uri="{FF2B5EF4-FFF2-40B4-BE49-F238E27FC236}">
                  <a16:creationId xmlns:a16="http://schemas.microsoft.com/office/drawing/2014/main" id="{A6CE195A-4CAD-F38B-2BDB-97A8AA2518D7}"/>
                </a:ext>
              </a:extLst>
            </p:cNvPr>
            <p:cNvSpPr/>
            <p:nvPr/>
          </p:nvSpPr>
          <p:spPr>
            <a:xfrm>
              <a:off x="397670" y="1787924"/>
              <a:ext cx="3439993" cy="1247106"/>
            </a:xfrm>
            <a:prstGeom prst="roundRect">
              <a:avLst>
                <a:gd name="adj" fmla="val 6400"/>
              </a:avLst>
            </a:prstGeom>
            <a:solidFill>
              <a:srgbClr val="55B0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153" name="TextBox 4152">
              <a:extLst>
                <a:ext uri="{FF2B5EF4-FFF2-40B4-BE49-F238E27FC236}">
                  <a16:creationId xmlns:a16="http://schemas.microsoft.com/office/drawing/2014/main" id="{0D0B67FC-73C2-436F-ECD1-9488D6E12E9D}"/>
                </a:ext>
              </a:extLst>
            </p:cNvPr>
            <p:cNvSpPr txBox="1"/>
            <p:nvPr/>
          </p:nvSpPr>
          <p:spPr>
            <a:xfrm flipH="1">
              <a:off x="542716" y="1889661"/>
              <a:ext cx="3149900" cy="29128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7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가치에 대한 비판적 성찰과 갈등 조정</a:t>
              </a:r>
            </a:p>
          </p:txBody>
        </p:sp>
        <p:grpSp>
          <p:nvGrpSpPr>
            <p:cNvPr id="4162" name="그룹 4161">
              <a:extLst>
                <a:ext uri="{FF2B5EF4-FFF2-40B4-BE49-F238E27FC236}">
                  <a16:creationId xmlns:a16="http://schemas.microsoft.com/office/drawing/2014/main" id="{28D2B853-166F-ACA5-33C4-17E881481B30}"/>
                </a:ext>
              </a:extLst>
            </p:cNvPr>
            <p:cNvGrpSpPr/>
            <p:nvPr/>
          </p:nvGrpSpPr>
          <p:grpSpPr>
            <a:xfrm>
              <a:off x="482119" y="2266950"/>
              <a:ext cx="3271094" cy="768080"/>
              <a:chOff x="482119" y="2266950"/>
              <a:chExt cx="3271094" cy="768080"/>
            </a:xfrm>
          </p:grpSpPr>
          <p:sp>
            <p:nvSpPr>
              <p:cNvPr id="4175" name="사각형: 둥근 모서리 4174">
                <a:extLst>
                  <a:ext uri="{FF2B5EF4-FFF2-40B4-BE49-F238E27FC236}">
                    <a16:creationId xmlns:a16="http://schemas.microsoft.com/office/drawing/2014/main" id="{CFEF2008-16A2-E482-CE3B-115DC070936B}"/>
                  </a:ext>
                </a:extLst>
              </p:cNvPr>
              <p:cNvSpPr/>
              <p:nvPr/>
            </p:nvSpPr>
            <p:spPr>
              <a:xfrm>
                <a:off x="482119" y="2266950"/>
                <a:ext cx="3271094" cy="768080"/>
              </a:xfrm>
              <a:prstGeom prst="roundRect">
                <a:avLst>
                  <a:gd name="adj" fmla="val 7187"/>
                </a:avLst>
              </a:prstGeom>
              <a:solidFill>
                <a:schemeClr val="bg1">
                  <a:lumMod val="95000"/>
                </a:schemeClr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184" name="TextBox 4183">
                <a:extLst>
                  <a:ext uri="{FF2B5EF4-FFF2-40B4-BE49-F238E27FC236}">
                    <a16:creationId xmlns:a16="http://schemas.microsoft.com/office/drawing/2014/main" id="{31919FAB-F5FE-5010-EB6A-0CD6B4AF6C4A}"/>
                  </a:ext>
                </a:extLst>
              </p:cNvPr>
              <p:cNvSpPr txBox="1"/>
              <p:nvPr/>
            </p:nvSpPr>
            <p:spPr>
              <a:xfrm>
                <a:off x="824043" y="2411106"/>
                <a:ext cx="2587247" cy="47977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가치를 비판적으로 성찰하며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갈등을 조정함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4186" name="그룹 4185">
            <a:extLst>
              <a:ext uri="{FF2B5EF4-FFF2-40B4-BE49-F238E27FC236}">
                <a16:creationId xmlns:a16="http://schemas.microsoft.com/office/drawing/2014/main" id="{EC53C461-9B50-E24C-3CFD-8543C254845B}"/>
              </a:ext>
            </a:extLst>
          </p:cNvPr>
          <p:cNvGrpSpPr/>
          <p:nvPr/>
        </p:nvGrpSpPr>
        <p:grpSpPr>
          <a:xfrm>
            <a:off x="397670" y="5117863"/>
            <a:ext cx="3439993" cy="1120039"/>
            <a:chOff x="397670" y="1787924"/>
            <a:chExt cx="3439993" cy="1247106"/>
          </a:xfrm>
        </p:grpSpPr>
        <p:sp>
          <p:nvSpPr>
            <p:cNvPr id="4187" name="사각형: 둥근 모서리 4186">
              <a:extLst>
                <a:ext uri="{FF2B5EF4-FFF2-40B4-BE49-F238E27FC236}">
                  <a16:creationId xmlns:a16="http://schemas.microsoft.com/office/drawing/2014/main" id="{658DF4C7-5B74-A564-9707-E296B07BA761}"/>
                </a:ext>
              </a:extLst>
            </p:cNvPr>
            <p:cNvSpPr/>
            <p:nvPr/>
          </p:nvSpPr>
          <p:spPr>
            <a:xfrm>
              <a:off x="397670" y="1787924"/>
              <a:ext cx="3439993" cy="1247106"/>
            </a:xfrm>
            <a:prstGeom prst="roundRect">
              <a:avLst>
                <a:gd name="adj" fmla="val 6400"/>
              </a:avLst>
            </a:prstGeom>
            <a:solidFill>
              <a:srgbClr val="F772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188" name="TextBox 4187">
              <a:extLst>
                <a:ext uri="{FF2B5EF4-FFF2-40B4-BE49-F238E27FC236}">
                  <a16:creationId xmlns:a16="http://schemas.microsoft.com/office/drawing/2014/main" id="{4CC8215C-A3CB-254D-87D0-3FAFEBD01830}"/>
                </a:ext>
              </a:extLst>
            </p:cNvPr>
            <p:cNvSpPr txBox="1"/>
            <p:nvPr/>
          </p:nvSpPr>
          <p:spPr>
            <a:xfrm flipH="1">
              <a:off x="510657" y="1889661"/>
              <a:ext cx="3214020" cy="29128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7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상호 이해와 존중</a:t>
              </a:r>
              <a:r>
                <a:rPr lang="en-US" altLang="ko-KR" dirty="0"/>
                <a:t>, </a:t>
              </a:r>
              <a:r>
                <a:rPr lang="ko-KR" altLang="en-US" dirty="0"/>
                <a:t>민주적 가치 내면화</a:t>
              </a:r>
            </a:p>
          </p:txBody>
        </p:sp>
        <p:grpSp>
          <p:nvGrpSpPr>
            <p:cNvPr id="4189" name="그룹 4188">
              <a:extLst>
                <a:ext uri="{FF2B5EF4-FFF2-40B4-BE49-F238E27FC236}">
                  <a16:creationId xmlns:a16="http://schemas.microsoft.com/office/drawing/2014/main" id="{0BACE511-DA8A-4EDE-5D2F-07244D75E406}"/>
                </a:ext>
              </a:extLst>
            </p:cNvPr>
            <p:cNvGrpSpPr/>
            <p:nvPr/>
          </p:nvGrpSpPr>
          <p:grpSpPr>
            <a:xfrm>
              <a:off x="482119" y="2266950"/>
              <a:ext cx="3271094" cy="768080"/>
              <a:chOff x="482119" y="2266950"/>
              <a:chExt cx="3271094" cy="768080"/>
            </a:xfrm>
          </p:grpSpPr>
          <p:sp>
            <p:nvSpPr>
              <p:cNvPr id="4202" name="사각형: 둥근 모서리 4201">
                <a:extLst>
                  <a:ext uri="{FF2B5EF4-FFF2-40B4-BE49-F238E27FC236}">
                    <a16:creationId xmlns:a16="http://schemas.microsoft.com/office/drawing/2014/main" id="{610F45B2-BD7D-D9E8-3EAB-14F70B354F65}"/>
                  </a:ext>
                </a:extLst>
              </p:cNvPr>
              <p:cNvSpPr/>
              <p:nvPr/>
            </p:nvSpPr>
            <p:spPr>
              <a:xfrm>
                <a:off x="482119" y="2266950"/>
                <a:ext cx="3271094" cy="768080"/>
              </a:xfrm>
              <a:prstGeom prst="roundRect">
                <a:avLst>
                  <a:gd name="adj" fmla="val 7187"/>
                </a:avLst>
              </a:prstGeom>
              <a:solidFill>
                <a:schemeClr val="bg1">
                  <a:lumMod val="95000"/>
                </a:schemeClr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203" name="TextBox 4202">
                <a:extLst>
                  <a:ext uri="{FF2B5EF4-FFF2-40B4-BE49-F238E27FC236}">
                    <a16:creationId xmlns:a16="http://schemas.microsoft.com/office/drawing/2014/main" id="{8F06622C-8E0D-BFAC-8400-A6C695C62C4A}"/>
                  </a:ext>
                </a:extLst>
              </p:cNvPr>
              <p:cNvSpPr txBox="1"/>
              <p:nvPr/>
            </p:nvSpPr>
            <p:spPr>
              <a:xfrm>
                <a:off x="801601" y="2411106"/>
                <a:ext cx="2632131" cy="47977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타인 존중과 민주적 의사결정에 관한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가치를 내면화함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4218" name="그룹 4217">
            <a:extLst>
              <a:ext uri="{FF2B5EF4-FFF2-40B4-BE49-F238E27FC236}">
                <a16:creationId xmlns:a16="http://schemas.microsoft.com/office/drawing/2014/main" id="{42E17E11-45CA-E868-4264-90B507C59150}"/>
              </a:ext>
            </a:extLst>
          </p:cNvPr>
          <p:cNvGrpSpPr/>
          <p:nvPr/>
        </p:nvGrpSpPr>
        <p:grpSpPr>
          <a:xfrm>
            <a:off x="2020832" y="4707204"/>
            <a:ext cx="191287" cy="311779"/>
            <a:chOff x="1999554" y="4766542"/>
            <a:chExt cx="231458" cy="377253"/>
          </a:xfrm>
          <a:solidFill>
            <a:schemeClr val="bg1">
              <a:lumMod val="75000"/>
            </a:schemeClr>
          </a:solidFill>
        </p:grpSpPr>
        <p:sp>
          <p:nvSpPr>
            <p:cNvPr id="4205" name="이등변 삼각형 4204">
              <a:extLst>
                <a:ext uri="{FF2B5EF4-FFF2-40B4-BE49-F238E27FC236}">
                  <a16:creationId xmlns:a16="http://schemas.microsoft.com/office/drawing/2014/main" id="{D2482E9A-176D-A001-3AD6-E44FB75CED4B}"/>
                </a:ext>
              </a:extLst>
            </p:cNvPr>
            <p:cNvSpPr/>
            <p:nvPr/>
          </p:nvSpPr>
          <p:spPr>
            <a:xfrm rot="10800000">
              <a:off x="1999554" y="4766542"/>
              <a:ext cx="231458" cy="14991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15" name="이등변 삼각형 4214">
              <a:extLst>
                <a:ext uri="{FF2B5EF4-FFF2-40B4-BE49-F238E27FC236}">
                  <a16:creationId xmlns:a16="http://schemas.microsoft.com/office/drawing/2014/main" id="{0DD107D1-7E89-FA75-877A-24B82C4305CE}"/>
                </a:ext>
              </a:extLst>
            </p:cNvPr>
            <p:cNvSpPr/>
            <p:nvPr/>
          </p:nvSpPr>
          <p:spPr>
            <a:xfrm rot="10800000">
              <a:off x="1999554" y="4993884"/>
              <a:ext cx="231458" cy="14991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219" name="그룹 4218">
            <a:extLst>
              <a:ext uri="{FF2B5EF4-FFF2-40B4-BE49-F238E27FC236}">
                <a16:creationId xmlns:a16="http://schemas.microsoft.com/office/drawing/2014/main" id="{E1C8FB5B-96D9-9294-0F77-E60B93EE36CE}"/>
              </a:ext>
            </a:extLst>
          </p:cNvPr>
          <p:cNvGrpSpPr/>
          <p:nvPr/>
        </p:nvGrpSpPr>
        <p:grpSpPr>
          <a:xfrm>
            <a:off x="2020832" y="3030804"/>
            <a:ext cx="191287" cy="311779"/>
            <a:chOff x="1999554" y="4766542"/>
            <a:chExt cx="231458" cy="377253"/>
          </a:xfrm>
          <a:solidFill>
            <a:schemeClr val="bg1">
              <a:lumMod val="75000"/>
            </a:schemeClr>
          </a:solidFill>
        </p:grpSpPr>
        <p:sp>
          <p:nvSpPr>
            <p:cNvPr id="4229" name="이등변 삼각형 4228">
              <a:extLst>
                <a:ext uri="{FF2B5EF4-FFF2-40B4-BE49-F238E27FC236}">
                  <a16:creationId xmlns:a16="http://schemas.microsoft.com/office/drawing/2014/main" id="{42A970BE-C256-3C9A-5F13-C2EA5B7227B0}"/>
                </a:ext>
              </a:extLst>
            </p:cNvPr>
            <p:cNvSpPr/>
            <p:nvPr/>
          </p:nvSpPr>
          <p:spPr>
            <a:xfrm rot="10800000">
              <a:off x="1999554" y="4766542"/>
              <a:ext cx="231458" cy="14991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30" name="이등변 삼각형 4229">
              <a:extLst>
                <a:ext uri="{FF2B5EF4-FFF2-40B4-BE49-F238E27FC236}">
                  <a16:creationId xmlns:a16="http://schemas.microsoft.com/office/drawing/2014/main" id="{CCB01F33-F805-A934-0597-15BDF3241E6D}"/>
                </a:ext>
              </a:extLst>
            </p:cNvPr>
            <p:cNvSpPr/>
            <p:nvPr/>
          </p:nvSpPr>
          <p:spPr>
            <a:xfrm rot="10800000">
              <a:off x="1999554" y="4993884"/>
              <a:ext cx="231458" cy="14991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960946C-AECB-6B9C-1D46-6EC027846D3B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Ⅷ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171194-B600-0F5C-153D-9C9409F652F7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 개정의 방향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9B716-BC69-3546-0A81-5C8FD900ECDC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A03E294-14DE-C923-F39F-4D0132257D68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439A6178-965C-6724-837C-848CC7C09C46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69A9252-A07B-6EE6-4398-062B389CFE2E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2224142-9B98-050D-AB14-8B54CA49A528}"/>
                </a:ext>
              </a:extLst>
            </p:cNvPr>
            <p:cNvSpPr txBox="1"/>
            <p:nvPr/>
          </p:nvSpPr>
          <p:spPr>
            <a:xfrm>
              <a:off x="1130775" y="1257374"/>
              <a:ext cx="646330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사회문제 및 쟁점에 대한 토의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토론을 강조하며  가치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태도 요소를 강화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451E183-B332-CCEA-A9C2-A79A4C2A3167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2507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17" dur="500" spd="-1000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25" dur="500" spd="-100000" fill="hold"/>
                                        <p:tgtEl>
                                          <p:spTgt spid="4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03837 -4.44444E-6 " pathEditMode="relative" rAng="0" ptsTypes="AA">
                                      <p:cBhvr>
                                        <p:cTn id="32" dur="500" spd="-1000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7E6EAE-404D-1055-B3DE-79CE5B0C23FD}"/>
              </a:ext>
            </a:extLst>
          </p:cNvPr>
          <p:cNvGrpSpPr/>
          <p:nvPr/>
        </p:nvGrpSpPr>
        <p:grpSpPr>
          <a:xfrm>
            <a:off x="402432" y="1787923"/>
            <a:ext cx="8339136" cy="674859"/>
            <a:chOff x="5581538" y="2070101"/>
            <a:chExt cx="8339136" cy="674859"/>
          </a:xfrm>
        </p:grpSpPr>
        <p:sp>
          <p:nvSpPr>
            <p:cNvPr id="60" name="그래픽 204">
              <a:extLst>
                <a:ext uri="{FF2B5EF4-FFF2-40B4-BE49-F238E27FC236}">
                  <a16:creationId xmlns:a16="http://schemas.microsoft.com/office/drawing/2014/main" id="{FC42F582-A627-4EEA-A906-D8959CEC8BCA}"/>
                </a:ext>
              </a:extLst>
            </p:cNvPr>
            <p:cNvSpPr/>
            <p:nvPr/>
          </p:nvSpPr>
          <p:spPr>
            <a:xfrm flipH="1">
              <a:off x="5581538" y="2070101"/>
              <a:ext cx="8339136" cy="674859"/>
            </a:xfrm>
            <a:prstGeom prst="roundRect">
              <a:avLst>
                <a:gd name="adj" fmla="val 10707"/>
              </a:avLst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1" name="사각형: 둥근 모서리 32">
              <a:extLst>
                <a:ext uri="{FF2B5EF4-FFF2-40B4-BE49-F238E27FC236}">
                  <a16:creationId xmlns:a16="http://schemas.microsoft.com/office/drawing/2014/main" id="{82C887A2-887E-8A65-32D7-9028487AB409}"/>
                </a:ext>
              </a:extLst>
            </p:cNvPr>
            <p:cNvSpPr/>
            <p:nvPr/>
          </p:nvSpPr>
          <p:spPr>
            <a:xfrm rot="10800000" flipV="1">
              <a:off x="5675871" y="2175455"/>
              <a:ext cx="2033073" cy="447585"/>
            </a:xfrm>
            <a:prstGeom prst="roundRect">
              <a:avLst>
                <a:gd name="adj" fmla="val 12613"/>
              </a:avLst>
            </a:prstGeom>
            <a:solidFill>
              <a:schemeClr val="bg1"/>
            </a:solidFill>
            <a:ln>
              <a:noFill/>
            </a:ln>
            <a:effectLst>
              <a:outerShdw blurRad="25400" dist="25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45439F-7BBF-7129-FBAE-4F3B79280C43}"/>
                </a:ext>
              </a:extLst>
            </p:cNvPr>
            <p:cNvSpPr txBox="1"/>
            <p:nvPr/>
          </p:nvSpPr>
          <p:spPr>
            <a:xfrm>
              <a:off x="5857243" y="2276137"/>
              <a:ext cx="167032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600" dirty="0">
                  <a:solidFill>
                    <a:srgbClr val="2F7FC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2022 </a:t>
              </a:r>
              <a:r>
                <a:rPr lang="ko-KR" altLang="en-US" sz="1600" dirty="0">
                  <a:solidFill>
                    <a:srgbClr val="2F7FC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교육과정</a:t>
              </a:r>
            </a:p>
          </p:txBody>
        </p:sp>
        <p:sp>
          <p:nvSpPr>
            <p:cNvPr id="4097" name="TextBox 4096">
              <a:extLst>
                <a:ext uri="{FF2B5EF4-FFF2-40B4-BE49-F238E27FC236}">
                  <a16:creationId xmlns:a16="http://schemas.microsoft.com/office/drawing/2014/main" id="{B97CC2FA-CE2D-F973-1450-F0D28E1C6C94}"/>
                </a:ext>
              </a:extLst>
            </p:cNvPr>
            <p:cNvSpPr txBox="1"/>
            <p:nvPr/>
          </p:nvSpPr>
          <p:spPr>
            <a:xfrm>
              <a:off x="7852470" y="2192087"/>
              <a:ext cx="5248232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[9</a:t>
              </a:r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</a:t>
              </a:r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일사</a:t>
              </a:r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)08-03] </a:t>
              </a:r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시장경제에서 기업의 역할과 사회적 책임을 설명하고</a:t>
              </a:r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</a:p>
            <a:p>
              <a:pPr algn="l"/>
              <a:r>
                <a:rPr lang="ko-KR" altLang="en-US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우리 사회에 필요한 기업가 정신</a:t>
              </a:r>
              <a:r>
                <a:rPr lang="ko-KR" altLang="en-US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에 대해 </a:t>
              </a:r>
              <a:r>
                <a:rPr lang="ko-KR" altLang="en-US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토의한다</a:t>
              </a:r>
              <a:r>
                <a:rPr lang="en-US" altLang="ko-KR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 </a:t>
              </a:r>
            </a:p>
          </p:txBody>
        </p:sp>
      </p:grpSp>
      <p:grpSp>
        <p:nvGrpSpPr>
          <p:cNvPr id="4169" name="그룹 4168">
            <a:extLst>
              <a:ext uri="{FF2B5EF4-FFF2-40B4-BE49-F238E27FC236}">
                <a16:creationId xmlns:a16="http://schemas.microsoft.com/office/drawing/2014/main" id="{0A49A317-A623-A34B-4A68-CBFECE773BD3}"/>
              </a:ext>
            </a:extLst>
          </p:cNvPr>
          <p:cNvGrpSpPr/>
          <p:nvPr/>
        </p:nvGrpSpPr>
        <p:grpSpPr>
          <a:xfrm>
            <a:off x="222634" y="2605409"/>
            <a:ext cx="8518934" cy="3757531"/>
            <a:chOff x="222634" y="2605409"/>
            <a:chExt cx="8518934" cy="3757531"/>
          </a:xfrm>
        </p:grpSpPr>
        <p:sp>
          <p:nvSpPr>
            <p:cNvPr id="4168" name="그래픽 4371">
              <a:extLst>
                <a:ext uri="{FF2B5EF4-FFF2-40B4-BE49-F238E27FC236}">
                  <a16:creationId xmlns:a16="http://schemas.microsoft.com/office/drawing/2014/main" id="{A987D04E-9BAE-0F49-4592-6C4999303DD9}"/>
                </a:ext>
              </a:extLst>
            </p:cNvPr>
            <p:cNvSpPr/>
            <p:nvPr/>
          </p:nvSpPr>
          <p:spPr>
            <a:xfrm>
              <a:off x="222634" y="5579738"/>
              <a:ext cx="5593966" cy="783202"/>
            </a:xfrm>
            <a:custGeom>
              <a:avLst/>
              <a:gdLst>
                <a:gd name="connsiteX0" fmla="*/ 9143489 w 9143489"/>
                <a:gd name="connsiteY0" fmla="*/ 266246 h 532491"/>
                <a:gd name="connsiteX1" fmla="*/ 4571762 w 9143489"/>
                <a:gd name="connsiteY1" fmla="*/ 532491 h 532491"/>
                <a:gd name="connsiteX2" fmla="*/ 0 w 9143489"/>
                <a:gd name="connsiteY2" fmla="*/ 266246 h 532491"/>
                <a:gd name="connsiteX3" fmla="*/ 4571762 w 9143489"/>
                <a:gd name="connsiteY3" fmla="*/ 0 h 532491"/>
                <a:gd name="connsiteX4" fmla="*/ 9143489 w 9143489"/>
                <a:gd name="connsiteY4" fmla="*/ 266246 h 532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489" h="532491">
                  <a:moveTo>
                    <a:pt x="9143489" y="266246"/>
                  </a:moveTo>
                  <a:cubicBezTo>
                    <a:pt x="9143489" y="413319"/>
                    <a:pt x="7096685" y="532491"/>
                    <a:pt x="4571762" y="532491"/>
                  </a:cubicBezTo>
                  <a:cubicBezTo>
                    <a:pt x="2046839" y="532491"/>
                    <a:pt x="0" y="413285"/>
                    <a:pt x="0" y="266246"/>
                  </a:cubicBezTo>
                  <a:cubicBezTo>
                    <a:pt x="0" y="119206"/>
                    <a:pt x="2046873" y="0"/>
                    <a:pt x="4571762" y="0"/>
                  </a:cubicBezTo>
                  <a:cubicBezTo>
                    <a:pt x="7096651" y="0"/>
                    <a:pt x="9143489" y="119206"/>
                    <a:pt x="9143489" y="266246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167" name="그룹 4166">
              <a:extLst>
                <a:ext uri="{FF2B5EF4-FFF2-40B4-BE49-F238E27FC236}">
                  <a16:creationId xmlns:a16="http://schemas.microsoft.com/office/drawing/2014/main" id="{D8B2EAC6-2499-AE87-5BB8-8D638E4FF1E1}"/>
                </a:ext>
              </a:extLst>
            </p:cNvPr>
            <p:cNvGrpSpPr/>
            <p:nvPr/>
          </p:nvGrpSpPr>
          <p:grpSpPr>
            <a:xfrm>
              <a:off x="317659" y="2605409"/>
              <a:ext cx="8423909" cy="3668383"/>
              <a:chOff x="317659" y="2605409"/>
              <a:chExt cx="8423909" cy="3668383"/>
            </a:xfrm>
          </p:grpSpPr>
          <p:pic>
            <p:nvPicPr>
              <p:cNvPr id="4100" name="그림 4099">
                <a:extLst>
                  <a:ext uri="{FF2B5EF4-FFF2-40B4-BE49-F238E27FC236}">
                    <a16:creationId xmlns:a16="http://schemas.microsoft.com/office/drawing/2014/main" id="{30A0BA95-C004-F724-CCB8-A588FA33C1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626" t="6894" r="2931" b="6894"/>
              <a:stretch/>
            </p:blipFill>
            <p:spPr>
              <a:xfrm>
                <a:off x="317659" y="2605409"/>
                <a:ext cx="5291139" cy="3668383"/>
              </a:xfrm>
              <a:prstGeom prst="rect">
                <a:avLst/>
              </a:prstGeom>
            </p:spPr>
          </p:pic>
          <p:grpSp>
            <p:nvGrpSpPr>
              <p:cNvPr id="4166" name="그룹 4165">
                <a:extLst>
                  <a:ext uri="{FF2B5EF4-FFF2-40B4-BE49-F238E27FC236}">
                    <a16:creationId xmlns:a16="http://schemas.microsoft.com/office/drawing/2014/main" id="{69A59898-6DCA-DC5D-88F5-531CF4DE2FAF}"/>
                  </a:ext>
                </a:extLst>
              </p:cNvPr>
              <p:cNvGrpSpPr/>
              <p:nvPr/>
            </p:nvGrpSpPr>
            <p:grpSpPr>
              <a:xfrm>
                <a:off x="5734050" y="2767273"/>
                <a:ext cx="3007518" cy="3313966"/>
                <a:chOff x="5734050" y="2660268"/>
                <a:chExt cx="3007518" cy="3313966"/>
              </a:xfrm>
            </p:grpSpPr>
            <p:grpSp>
              <p:nvGrpSpPr>
                <p:cNvPr id="4153" name="그룹 4152">
                  <a:extLst>
                    <a:ext uri="{FF2B5EF4-FFF2-40B4-BE49-F238E27FC236}">
                      <a16:creationId xmlns:a16="http://schemas.microsoft.com/office/drawing/2014/main" id="{D9B8ACB7-D345-EC07-A69E-39B5989D3E08}"/>
                    </a:ext>
                  </a:extLst>
                </p:cNvPr>
                <p:cNvGrpSpPr/>
                <p:nvPr/>
              </p:nvGrpSpPr>
              <p:grpSpPr>
                <a:xfrm>
                  <a:off x="5734050" y="2660268"/>
                  <a:ext cx="3007518" cy="1037826"/>
                  <a:chOff x="5734050" y="2645175"/>
                  <a:chExt cx="3007518" cy="1037826"/>
                </a:xfrm>
              </p:grpSpPr>
              <p:sp>
                <p:nvSpPr>
                  <p:cNvPr id="4123" name="사각형: 둥근 모서리 4122">
                    <a:extLst>
                      <a:ext uri="{FF2B5EF4-FFF2-40B4-BE49-F238E27FC236}">
                        <a16:creationId xmlns:a16="http://schemas.microsoft.com/office/drawing/2014/main" id="{45AFF711-429D-F8E5-D72B-90A37E19ECA0}"/>
                      </a:ext>
                    </a:extLst>
                  </p:cNvPr>
                  <p:cNvSpPr/>
                  <p:nvPr/>
                </p:nvSpPr>
                <p:spPr>
                  <a:xfrm>
                    <a:off x="5734050" y="2645175"/>
                    <a:ext cx="3007518" cy="1037826"/>
                  </a:xfrm>
                  <a:prstGeom prst="roundRect">
                    <a:avLst>
                      <a:gd name="adj" fmla="val 6400"/>
                    </a:avLst>
                  </a:prstGeom>
                  <a:solidFill>
                    <a:srgbClr val="E0EDF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b="1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28" name="TextBox 4127">
                    <a:extLst>
                      <a:ext uri="{FF2B5EF4-FFF2-40B4-BE49-F238E27FC236}">
                        <a16:creationId xmlns:a16="http://schemas.microsoft.com/office/drawing/2014/main" id="{847E6BA7-7BCD-C783-0C5C-18DD0DD593FE}"/>
                      </a:ext>
                    </a:extLst>
                  </p:cNvPr>
                  <p:cNvSpPr txBox="1"/>
                  <p:nvPr/>
                </p:nvSpPr>
                <p:spPr>
                  <a:xfrm>
                    <a:off x="5944186" y="2840923"/>
                    <a:ext cx="2587247" cy="6463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우리 사회에 필요한</a:t>
                    </a:r>
                    <a:endPara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기업가 정신이 무엇인지에 대해서는</a:t>
                    </a:r>
                    <a:endPara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  <a:p>
                    <a:r>
                      <a:rPr lang="ko-KR" altLang="en-US" b="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생각이 다를 수 있음 </a:t>
                    </a:r>
                  </a:p>
                </p:txBody>
              </p:sp>
            </p:grpSp>
            <p:grpSp>
              <p:nvGrpSpPr>
                <p:cNvPr id="4165" name="그룹 4164">
                  <a:extLst>
                    <a:ext uri="{FF2B5EF4-FFF2-40B4-BE49-F238E27FC236}">
                      <a16:creationId xmlns:a16="http://schemas.microsoft.com/office/drawing/2014/main" id="{1776D54A-2F3C-EE2A-4971-396E3C991A2A}"/>
                    </a:ext>
                  </a:extLst>
                </p:cNvPr>
                <p:cNvGrpSpPr/>
                <p:nvPr/>
              </p:nvGrpSpPr>
              <p:grpSpPr>
                <a:xfrm>
                  <a:off x="7132601" y="3823356"/>
                  <a:ext cx="210416" cy="1197964"/>
                  <a:chOff x="7132601" y="3823356"/>
                  <a:chExt cx="210416" cy="1197964"/>
                </a:xfrm>
              </p:grpSpPr>
              <p:sp>
                <p:nvSpPr>
                  <p:cNvPr id="4107" name="이등변 삼각형 4106">
                    <a:extLst>
                      <a:ext uri="{FF2B5EF4-FFF2-40B4-BE49-F238E27FC236}">
                        <a16:creationId xmlns:a16="http://schemas.microsoft.com/office/drawing/2014/main" id="{2C54CE20-1E00-AAAA-3874-7A52767B858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32601" y="3823356"/>
                    <a:ext cx="210416" cy="136282"/>
                  </a:xfrm>
                  <a:prstGeom prst="triangle">
                    <a:avLst/>
                  </a:pr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08" name="이등변 삼각형 4107">
                    <a:extLst>
                      <a:ext uri="{FF2B5EF4-FFF2-40B4-BE49-F238E27FC236}">
                        <a16:creationId xmlns:a16="http://schemas.microsoft.com/office/drawing/2014/main" id="{613091C9-091D-B235-2135-7BB0566500A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32601" y="4088777"/>
                    <a:ext cx="210416" cy="136282"/>
                  </a:xfrm>
                  <a:prstGeom prst="triangle">
                    <a:avLst/>
                  </a:pr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47" name="이등변 삼각형 4146">
                    <a:extLst>
                      <a:ext uri="{FF2B5EF4-FFF2-40B4-BE49-F238E27FC236}">
                        <a16:creationId xmlns:a16="http://schemas.microsoft.com/office/drawing/2014/main" id="{92E5D277-332F-29E2-1C39-06A27308303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32601" y="4354198"/>
                    <a:ext cx="210416" cy="136282"/>
                  </a:xfrm>
                  <a:prstGeom prst="triangle">
                    <a:avLst/>
                  </a:pr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48" name="이등변 삼각형 4147">
                    <a:extLst>
                      <a:ext uri="{FF2B5EF4-FFF2-40B4-BE49-F238E27FC236}">
                        <a16:creationId xmlns:a16="http://schemas.microsoft.com/office/drawing/2014/main" id="{7F486147-E6DC-107F-910D-C98706EB854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32601" y="4619619"/>
                    <a:ext cx="210416" cy="136282"/>
                  </a:xfrm>
                  <a:prstGeom prst="triangle">
                    <a:avLst/>
                  </a:pr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149" name="이등변 삼각형 4148">
                    <a:extLst>
                      <a:ext uri="{FF2B5EF4-FFF2-40B4-BE49-F238E27FC236}">
                        <a16:creationId xmlns:a16="http://schemas.microsoft.com/office/drawing/2014/main" id="{0EF91CF5-30E5-AEEE-AA02-F413DFF4C80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32601" y="4885038"/>
                    <a:ext cx="210416" cy="136282"/>
                  </a:xfrm>
                  <a:prstGeom prst="triangle">
                    <a:avLst/>
                  </a:pr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4157" name="그룹 4156">
                  <a:extLst>
                    <a:ext uri="{FF2B5EF4-FFF2-40B4-BE49-F238E27FC236}">
                      <a16:creationId xmlns:a16="http://schemas.microsoft.com/office/drawing/2014/main" id="{9F4D12E9-2C9A-BEB3-D3E1-39C9AE2D74F8}"/>
                    </a:ext>
                  </a:extLst>
                </p:cNvPr>
                <p:cNvGrpSpPr/>
                <p:nvPr/>
              </p:nvGrpSpPr>
              <p:grpSpPr>
                <a:xfrm>
                  <a:off x="5870756" y="5186912"/>
                  <a:ext cx="2734107" cy="787322"/>
                  <a:chOff x="5870756" y="5164214"/>
                  <a:chExt cx="2734107" cy="787322"/>
                </a:xfrm>
              </p:grpSpPr>
              <p:grpSp>
                <p:nvGrpSpPr>
                  <p:cNvPr id="4146" name="그룹 4145">
                    <a:extLst>
                      <a:ext uri="{FF2B5EF4-FFF2-40B4-BE49-F238E27FC236}">
                        <a16:creationId xmlns:a16="http://schemas.microsoft.com/office/drawing/2014/main" id="{E4558D08-1DC0-207A-97F4-CC1957230963}"/>
                      </a:ext>
                    </a:extLst>
                  </p:cNvPr>
                  <p:cNvGrpSpPr/>
                  <p:nvPr/>
                </p:nvGrpSpPr>
                <p:grpSpPr>
                  <a:xfrm>
                    <a:off x="5870756" y="5164214"/>
                    <a:ext cx="2734107" cy="657466"/>
                    <a:chOff x="5870756" y="4936396"/>
                    <a:chExt cx="2734107" cy="657466"/>
                  </a:xfrm>
                </p:grpSpPr>
                <p:sp>
                  <p:nvSpPr>
                    <p:cNvPr id="4144" name="사각형: 둥근 모서리 4143">
                      <a:extLst>
                        <a:ext uri="{FF2B5EF4-FFF2-40B4-BE49-F238E27FC236}">
                          <a16:creationId xmlns:a16="http://schemas.microsoft.com/office/drawing/2014/main" id="{1052B695-9118-64F4-270E-2B6D80EF48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0756" y="4936396"/>
                      <a:ext cx="2734107" cy="65746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4EB5D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4145" name="TextBox 4144">
                      <a:extLst>
                        <a:ext uri="{FF2B5EF4-FFF2-40B4-BE49-F238E27FC236}">
                          <a16:creationId xmlns:a16="http://schemas.microsoft.com/office/drawing/2014/main" id="{D797851C-3006-120B-54B8-377A343BC89A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6620654" y="5049983"/>
                      <a:ext cx="123431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25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서평원 꺾깎체 TTF" panose="020B0600000101010101" pitchFamily="50" charset="-127"/>
                          <a:ea typeface="서평원 꺾깎체 TTF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algn="ctr"/>
                      <a:r>
                        <a:rPr lang="ko-KR" altLang="en-US" sz="2400" b="1" dirty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토의주제</a:t>
                      </a: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!</a:t>
                      </a:r>
                      <a:endParaRPr lang="ko-KR" altLang="en-US" sz="2400" b="1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  <p:pic>
                <p:nvPicPr>
                  <p:cNvPr id="4156" name="그림 75">
                    <a:extLst>
                      <a:ext uri="{FF2B5EF4-FFF2-40B4-BE49-F238E27FC236}">
                        <a16:creationId xmlns:a16="http://schemas.microsoft.com/office/drawing/2014/main" id="{FB391579-073C-6784-0C08-CF91961B795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69124"/>
                  <a:stretch>
                    <a:fillRect/>
                  </a:stretch>
                </p:blipFill>
                <p:spPr bwMode="auto">
                  <a:xfrm rot="16200000">
                    <a:off x="7195807" y="4853688"/>
                    <a:ext cx="84006" cy="211168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413E13D-D8F3-AF06-F6F7-C0D728931461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2A59D6-00EA-F56E-A197-643577DCCC8C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 개정의 방향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5BFA42-3CCE-D023-0D33-33080277319D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63F0226-1ADD-DF9F-A758-D863D315CF73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B71ABAA1-B243-9FB2-90F8-0EC8D7B9E8EA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C219DE0-FA15-C635-06F4-D5E6009BE7BD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B1685F-9AC0-C9FF-A8C9-737D2A4FF60A}"/>
                </a:ext>
              </a:extLst>
            </p:cNvPr>
            <p:cNvSpPr txBox="1"/>
            <p:nvPr/>
          </p:nvSpPr>
          <p:spPr>
            <a:xfrm>
              <a:off x="1130775" y="1257374"/>
              <a:ext cx="646330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사회문제 및 쟁점에 대한 토의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토론을 강조하며  가치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태도 요소를 강화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1322ADC-E267-600F-DEAE-14B041FFEED0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25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그룹 95">
            <a:extLst>
              <a:ext uri="{FF2B5EF4-FFF2-40B4-BE49-F238E27FC236}">
                <a16:creationId xmlns:a16="http://schemas.microsoft.com/office/drawing/2014/main" id="{9956EBCC-A227-BF5B-C788-CC73FF709D91}"/>
              </a:ext>
            </a:extLst>
          </p:cNvPr>
          <p:cNvGrpSpPr/>
          <p:nvPr/>
        </p:nvGrpSpPr>
        <p:grpSpPr>
          <a:xfrm>
            <a:off x="582502" y="2085138"/>
            <a:ext cx="7978997" cy="4152151"/>
            <a:chOff x="661986" y="2085138"/>
            <a:chExt cx="7978997" cy="4152151"/>
          </a:xfrm>
        </p:grpSpPr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CCEE8784-618C-36F3-B2B7-B8EAE80CBB3F}"/>
                </a:ext>
              </a:extLst>
            </p:cNvPr>
            <p:cNvGrpSpPr/>
            <p:nvPr/>
          </p:nvGrpSpPr>
          <p:grpSpPr>
            <a:xfrm>
              <a:off x="661986" y="2085138"/>
              <a:ext cx="3858670" cy="4152151"/>
              <a:chOff x="503017" y="2085138"/>
              <a:chExt cx="3858670" cy="4041343"/>
            </a:xfrm>
          </p:grpSpPr>
          <p:sp>
            <p:nvSpPr>
              <p:cNvPr id="46" name="그래픽 204">
                <a:extLst>
                  <a:ext uri="{FF2B5EF4-FFF2-40B4-BE49-F238E27FC236}">
                    <a16:creationId xmlns:a16="http://schemas.microsoft.com/office/drawing/2014/main" id="{20A1922D-A62A-13E4-DF4F-AD4D29955251}"/>
                  </a:ext>
                </a:extLst>
              </p:cNvPr>
              <p:cNvSpPr/>
              <p:nvPr/>
            </p:nvSpPr>
            <p:spPr>
              <a:xfrm>
                <a:off x="503017" y="2085138"/>
                <a:ext cx="3858670" cy="4041343"/>
              </a:xfrm>
              <a:prstGeom prst="roundRect">
                <a:avLst>
                  <a:gd name="adj" fmla="val 2471"/>
                </a:avLst>
              </a:prstGeom>
              <a:solidFill>
                <a:schemeClr val="bg1">
                  <a:lumMod val="50000"/>
                </a:schemeClr>
              </a:solidFill>
              <a:ln w="15875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000" b="1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7" name="그래픽 204">
                <a:extLst>
                  <a:ext uri="{FF2B5EF4-FFF2-40B4-BE49-F238E27FC236}">
                    <a16:creationId xmlns:a16="http://schemas.microsoft.com/office/drawing/2014/main" id="{92901097-78F8-1B58-60DE-4DFFBD436164}"/>
                  </a:ext>
                </a:extLst>
              </p:cNvPr>
              <p:cNvSpPr/>
              <p:nvPr/>
            </p:nvSpPr>
            <p:spPr>
              <a:xfrm>
                <a:off x="543086" y="2123010"/>
                <a:ext cx="3778532" cy="372533"/>
              </a:xfrm>
              <a:prstGeom prst="roundRect">
                <a:avLst>
                  <a:gd name="adj" fmla="val 19891"/>
                </a:avLst>
              </a:prstGeom>
              <a:gradFill>
                <a:gsLst>
                  <a:gs pos="100000">
                    <a:schemeClr val="bg1">
                      <a:alpha val="20000"/>
                    </a:schemeClr>
                  </a:gs>
                  <a:gs pos="21000">
                    <a:srgbClr val="16634F">
                      <a:alpha val="0"/>
                    </a:srgbClr>
                  </a:gs>
                </a:gsLst>
                <a:lin ang="16200000" scaled="0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A28A8A-AA4A-AA91-5FDF-525FDA46B506}"/>
                  </a:ext>
                </a:extLst>
              </p:cNvPr>
              <p:cNvSpPr txBox="1"/>
              <p:nvPr/>
            </p:nvSpPr>
            <p:spPr>
              <a:xfrm>
                <a:off x="1496199" y="2166192"/>
                <a:ext cx="1872307" cy="26960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8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2015 </a:t>
                </a:r>
                <a:r>
                  <a:rPr lang="ko-KR" altLang="en-US" sz="18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</a:t>
                </a:r>
              </a:p>
            </p:txBody>
          </p:sp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3D6F5329-2220-2A89-724F-7159BC0C832D}"/>
                  </a:ext>
                </a:extLst>
              </p:cNvPr>
              <p:cNvGrpSpPr/>
              <p:nvPr/>
            </p:nvGrpSpPr>
            <p:grpSpPr>
              <a:xfrm>
                <a:off x="503017" y="2495550"/>
                <a:ext cx="3858670" cy="3630931"/>
                <a:chOff x="503017" y="2519464"/>
                <a:chExt cx="3858670" cy="3607017"/>
              </a:xfrm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CFC53F91-8E90-B034-2FBD-A0116D99F9EC}"/>
                    </a:ext>
                  </a:extLst>
                </p:cNvPr>
                <p:cNvSpPr/>
                <p:nvPr/>
              </p:nvSpPr>
              <p:spPr>
                <a:xfrm>
                  <a:off x="503017" y="2519464"/>
                  <a:ext cx="3858670" cy="3607017"/>
                </a:xfrm>
                <a:prstGeom prst="roundRect">
                  <a:avLst>
                    <a:gd name="adj" fmla="val 1721"/>
                  </a:avLst>
                </a:prstGeom>
                <a:solidFill>
                  <a:schemeClr val="bg1"/>
                </a:solidFill>
                <a:ln w="15875">
                  <a:solidFill>
                    <a:schemeClr val="bg1">
                      <a:lumMod val="50000"/>
                    </a:schemeClr>
                  </a:solidFill>
                  <a:headEnd type="oval"/>
                  <a:tailEnd type="oval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cxnSp>
              <p:nvCxnSpPr>
                <p:cNvPr id="23" name="직선 연결선 22">
                  <a:extLst>
                    <a:ext uri="{FF2B5EF4-FFF2-40B4-BE49-F238E27FC236}">
                      <a16:creationId xmlns:a16="http://schemas.microsoft.com/office/drawing/2014/main" id="{FAF9862D-605F-A1DE-B078-515DCAD8BD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2820050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>
                  <a:extLst>
                    <a:ext uri="{FF2B5EF4-FFF2-40B4-BE49-F238E27FC236}">
                      <a16:creationId xmlns:a16="http://schemas.microsoft.com/office/drawing/2014/main" id="{92D0030D-1B62-0BA9-5728-7ABBFB3DB0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3421221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직선 연결선 24">
                  <a:extLst>
                    <a:ext uri="{FF2B5EF4-FFF2-40B4-BE49-F238E27FC236}">
                      <a16:creationId xmlns:a16="http://schemas.microsoft.com/office/drawing/2014/main" id="{85B6AAA8-660D-8D57-1070-2A460F1BEF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5224724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B407855-EB99-0489-D3B1-E59A96681F6E}"/>
                    </a:ext>
                  </a:extLst>
                </p:cNvPr>
                <p:cNvSpPr txBox="1"/>
                <p:nvPr/>
              </p:nvSpPr>
              <p:spPr>
                <a:xfrm>
                  <a:off x="611639" y="2585675"/>
                  <a:ext cx="1150956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 </a:t>
                  </a:r>
                  <a:r>
                    <a:rPr lang="ko-KR" altLang="en-US" sz="1100" dirty="0">
                      <a:solidFill>
                        <a:srgbClr val="FF6C1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개인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 사회생활</a:t>
                  </a:r>
                </a:p>
              </p:txBody>
            </p: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DF2F2C4A-98B6-5428-4B39-7B143BC03B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3120636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B6652A7-5932-6DB1-DE2B-C320B1114403}"/>
                    </a:ext>
                  </a:extLst>
                </p:cNvPr>
                <p:cNvSpPr txBox="1"/>
                <p:nvPr/>
              </p:nvSpPr>
              <p:spPr>
                <a:xfrm>
                  <a:off x="611639" y="2885704"/>
                  <a:ext cx="94577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문화의 이해 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F15F25A4-9645-A5B9-872A-95402D756AB4}"/>
                    </a:ext>
                  </a:extLst>
                </p:cNvPr>
                <p:cNvSpPr txBox="1"/>
                <p:nvPr/>
              </p:nvSpPr>
              <p:spPr>
                <a:xfrm>
                  <a:off x="611639" y="3186290"/>
                  <a:ext cx="1445909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(3) </a:t>
                  </a:r>
                  <a:r>
                    <a:rPr lang="ko-KR" altLang="en-US" sz="1100" dirty="0">
                      <a:solidFill>
                        <a:srgbClr val="FF6C1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정치 생활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 민주주의</a:t>
                  </a:r>
                </a:p>
              </p:txBody>
            </p:sp>
            <p:cxnSp>
              <p:nvCxnSpPr>
                <p:cNvPr id="30" name="직선 연결선 29">
                  <a:extLst>
                    <a:ext uri="{FF2B5EF4-FFF2-40B4-BE49-F238E27FC236}">
                      <a16:creationId xmlns:a16="http://schemas.microsoft.com/office/drawing/2014/main" id="{317671D7-B84D-1F21-DF43-7FB0C64D22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3721805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417E16DD-9C8C-E9F5-9C51-B7958DF937EF}"/>
                    </a:ext>
                  </a:extLst>
                </p:cNvPr>
                <p:cNvSpPr txBox="1"/>
                <p:nvPr/>
              </p:nvSpPr>
              <p:spPr>
                <a:xfrm>
                  <a:off x="611639" y="3486875"/>
                  <a:ext cx="1455527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(4)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정치과정과 시민 참여</a:t>
                  </a:r>
                </a:p>
              </p:txBody>
            </p:sp>
            <p:cxnSp>
              <p:nvCxnSpPr>
                <p:cNvPr id="32" name="직선 연결선 31">
                  <a:extLst>
                    <a:ext uri="{FF2B5EF4-FFF2-40B4-BE49-F238E27FC236}">
                      <a16:creationId xmlns:a16="http://schemas.microsoft.com/office/drawing/2014/main" id="{CF170B37-C2AF-AA3D-E134-1F73C3B56F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4022389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082E865-95FC-5FD0-A08D-94FD79B3ADAC}"/>
                    </a:ext>
                  </a:extLst>
                </p:cNvPr>
                <p:cNvSpPr txBox="1"/>
                <p:nvPr/>
              </p:nvSpPr>
              <p:spPr>
                <a:xfrm>
                  <a:off x="611639" y="3787458"/>
                  <a:ext cx="101630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(5)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일상생활과 법</a:t>
                  </a:r>
                </a:p>
              </p:txBody>
            </p:sp>
            <p:cxnSp>
              <p:nvCxnSpPr>
                <p:cNvPr id="34" name="직선 연결선 33">
                  <a:extLst>
                    <a:ext uri="{FF2B5EF4-FFF2-40B4-BE49-F238E27FC236}">
                      <a16:creationId xmlns:a16="http://schemas.microsoft.com/office/drawing/2014/main" id="{41447127-846C-7C95-893C-915DFE493F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4322973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D6968B2E-2584-81B7-C62C-404585EAF9CE}"/>
                    </a:ext>
                  </a:extLst>
                </p:cNvPr>
                <p:cNvSpPr txBox="1"/>
                <p:nvPr/>
              </p:nvSpPr>
              <p:spPr>
                <a:xfrm>
                  <a:off x="611639" y="4088042"/>
                  <a:ext cx="94256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(6)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인권과 </a:t>
                  </a:r>
                  <a:r>
                    <a:rPr lang="ko-KR" altLang="en-US" sz="1100" dirty="0">
                      <a:solidFill>
                        <a:srgbClr val="FF6C1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헌법 </a:t>
                  </a:r>
                </a:p>
              </p:txBody>
            </p:sp>
            <p:cxnSp>
              <p:nvCxnSpPr>
                <p:cNvPr id="36" name="직선 연결선 35">
                  <a:extLst>
                    <a:ext uri="{FF2B5EF4-FFF2-40B4-BE49-F238E27FC236}">
                      <a16:creationId xmlns:a16="http://schemas.microsoft.com/office/drawing/2014/main" id="{D6BEBC9B-2B81-7940-973D-C162D3C3EB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4623556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F50F8EB-561E-32E8-69B6-B79B57AD98C2}"/>
                    </a:ext>
                  </a:extLst>
                </p:cNvPr>
                <p:cNvSpPr txBox="1"/>
                <p:nvPr/>
              </p:nvSpPr>
              <p:spPr>
                <a:xfrm>
                  <a:off x="611639" y="4388626"/>
                  <a:ext cx="114294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(7)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헌법과 국가기관</a:t>
                  </a:r>
                </a:p>
              </p:txBody>
            </p:sp>
            <p:cxnSp>
              <p:nvCxnSpPr>
                <p:cNvPr id="38" name="직선 연결선 37">
                  <a:extLst>
                    <a:ext uri="{FF2B5EF4-FFF2-40B4-BE49-F238E27FC236}">
                      <a16:creationId xmlns:a16="http://schemas.microsoft.com/office/drawing/2014/main" id="{27E46B86-6908-513E-B39A-A3894F70C6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4924140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93B92E0-9ECE-24C7-E236-245C0FB1A3C8}"/>
                    </a:ext>
                  </a:extLst>
                </p:cNvPr>
                <p:cNvSpPr txBox="1"/>
                <p:nvPr/>
              </p:nvSpPr>
              <p:spPr>
                <a:xfrm>
                  <a:off x="611639" y="4689209"/>
                  <a:ext cx="114294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(8)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경제생활과 선택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DE1755C-97CA-E718-EBF2-22D98E07A30D}"/>
                    </a:ext>
                  </a:extLst>
                </p:cNvPr>
                <p:cNvSpPr txBox="1"/>
                <p:nvPr/>
              </p:nvSpPr>
              <p:spPr>
                <a:xfrm>
                  <a:off x="611639" y="4990350"/>
                  <a:ext cx="1150956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(9) </a:t>
                  </a:r>
                  <a:r>
                    <a:rPr lang="ko-KR" altLang="en-US" sz="1100" dirty="0">
                      <a:solidFill>
                        <a:srgbClr val="FF6C1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시장경제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와 가격</a:t>
                  </a:r>
                </a:p>
              </p:txBody>
            </p:sp>
            <p:cxnSp>
              <p:nvCxnSpPr>
                <p:cNvPr id="41" name="직선 연결선 40">
                  <a:extLst>
                    <a:ext uri="{FF2B5EF4-FFF2-40B4-BE49-F238E27FC236}">
                      <a16:creationId xmlns:a16="http://schemas.microsoft.com/office/drawing/2014/main" id="{4C75B56C-EB6D-5AF1-F48C-9E0F76296A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5525307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169599AF-61DC-0A6F-46A7-92016BC8715F}"/>
                    </a:ext>
                  </a:extLst>
                </p:cNvPr>
                <p:cNvSpPr txBox="1"/>
                <p:nvPr/>
              </p:nvSpPr>
              <p:spPr>
                <a:xfrm>
                  <a:off x="611639" y="5290377"/>
                  <a:ext cx="155010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(10) </a:t>
                  </a:r>
                  <a:r>
                    <a:rPr lang="ko-KR" altLang="en-US" sz="1100" dirty="0">
                      <a:solidFill>
                        <a:srgbClr val="FF6C1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국민경제와 국제 거래 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318293EE-7AF4-1C7D-467B-73078E45762A}"/>
                    </a:ext>
                  </a:extLst>
                </p:cNvPr>
                <p:cNvSpPr txBox="1"/>
                <p:nvPr/>
              </p:nvSpPr>
              <p:spPr>
                <a:xfrm>
                  <a:off x="611639" y="5591518"/>
                  <a:ext cx="1564531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(11)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국제 사회와 </a:t>
                  </a:r>
                  <a:r>
                    <a:rPr lang="ko-KR" altLang="en-US" sz="1100" dirty="0">
                      <a:solidFill>
                        <a:srgbClr val="FF6C1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국제 정치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F9938F8-96A9-4287-CAD3-6EA1B18C5F10}"/>
                    </a:ext>
                  </a:extLst>
                </p:cNvPr>
                <p:cNvSpPr txBox="1"/>
                <p:nvPr/>
              </p:nvSpPr>
              <p:spPr>
                <a:xfrm>
                  <a:off x="611639" y="5892101"/>
                  <a:ext cx="1529265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(12)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 변동과 사회문제</a:t>
                  </a:r>
                </a:p>
              </p:txBody>
            </p:sp>
            <p:cxnSp>
              <p:nvCxnSpPr>
                <p:cNvPr id="45" name="직선 연결선 44">
                  <a:extLst>
                    <a:ext uri="{FF2B5EF4-FFF2-40B4-BE49-F238E27FC236}">
                      <a16:creationId xmlns:a16="http://schemas.microsoft.com/office/drawing/2014/main" id="{04AC1AE9-C9B0-2D6F-E503-94D08A76B2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7832" y="5825891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F5DF0EDC-3A9E-B8D4-72CD-0FDD46E030F5}"/>
                </a:ext>
              </a:extLst>
            </p:cNvPr>
            <p:cNvGrpSpPr/>
            <p:nvPr/>
          </p:nvGrpSpPr>
          <p:grpSpPr>
            <a:xfrm>
              <a:off x="4782313" y="2085138"/>
              <a:ext cx="3858670" cy="4152151"/>
              <a:chOff x="4782313" y="2085138"/>
              <a:chExt cx="3858670" cy="4041343"/>
            </a:xfrm>
          </p:grpSpPr>
          <p:sp>
            <p:nvSpPr>
              <p:cNvPr id="93" name="그래픽 204">
                <a:extLst>
                  <a:ext uri="{FF2B5EF4-FFF2-40B4-BE49-F238E27FC236}">
                    <a16:creationId xmlns:a16="http://schemas.microsoft.com/office/drawing/2014/main" id="{B58270DE-CC2E-FA04-2F01-3D39F2FCADD8}"/>
                  </a:ext>
                </a:extLst>
              </p:cNvPr>
              <p:cNvSpPr/>
              <p:nvPr/>
            </p:nvSpPr>
            <p:spPr>
              <a:xfrm>
                <a:off x="4782313" y="2085138"/>
                <a:ext cx="3858670" cy="4041343"/>
              </a:xfrm>
              <a:prstGeom prst="roundRect">
                <a:avLst>
                  <a:gd name="adj" fmla="val 2471"/>
                </a:avLst>
              </a:prstGeom>
              <a:solidFill>
                <a:srgbClr val="2063AA"/>
              </a:solidFill>
              <a:ln w="15875" cap="flat">
                <a:solidFill>
                  <a:srgbClr val="2063AA"/>
                </a:solidFill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000" b="1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8" name="그래픽 204">
                <a:extLst>
                  <a:ext uri="{FF2B5EF4-FFF2-40B4-BE49-F238E27FC236}">
                    <a16:creationId xmlns:a16="http://schemas.microsoft.com/office/drawing/2014/main" id="{25293686-6A44-02A9-E93A-12EEBA4B375F}"/>
                  </a:ext>
                </a:extLst>
              </p:cNvPr>
              <p:cNvSpPr/>
              <p:nvPr/>
            </p:nvSpPr>
            <p:spPr>
              <a:xfrm>
                <a:off x="4822382" y="2123010"/>
                <a:ext cx="3778532" cy="372533"/>
              </a:xfrm>
              <a:prstGeom prst="roundRect">
                <a:avLst>
                  <a:gd name="adj" fmla="val 24868"/>
                </a:avLst>
              </a:prstGeom>
              <a:gradFill>
                <a:gsLst>
                  <a:gs pos="100000">
                    <a:schemeClr val="bg1">
                      <a:alpha val="20000"/>
                    </a:schemeClr>
                  </a:gs>
                  <a:gs pos="21000">
                    <a:srgbClr val="16634F">
                      <a:alpha val="0"/>
                    </a:srgbClr>
                  </a:gs>
                </a:gsLst>
                <a:lin ang="16200000" scaled="0"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5CED15D-3A78-997D-B3E0-1192A69A3882}"/>
                  </a:ext>
                </a:extLst>
              </p:cNvPr>
              <p:cNvSpPr txBox="1"/>
              <p:nvPr/>
            </p:nvSpPr>
            <p:spPr>
              <a:xfrm>
                <a:off x="5775495" y="2166192"/>
                <a:ext cx="1872307" cy="26960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8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8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</a:t>
                </a:r>
              </a:p>
            </p:txBody>
          </p:sp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1E18ADE4-0E12-4096-E7C8-6C07F3613F99}"/>
                  </a:ext>
                </a:extLst>
              </p:cNvPr>
              <p:cNvGrpSpPr/>
              <p:nvPr/>
            </p:nvGrpSpPr>
            <p:grpSpPr>
              <a:xfrm>
                <a:off x="4782313" y="2495550"/>
                <a:ext cx="3858670" cy="3630931"/>
                <a:chOff x="4782313" y="2519464"/>
                <a:chExt cx="3858670" cy="3607017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EF35DAED-BCFF-D678-73C6-37486B4EA775}"/>
                    </a:ext>
                  </a:extLst>
                </p:cNvPr>
                <p:cNvSpPr/>
                <p:nvPr/>
              </p:nvSpPr>
              <p:spPr>
                <a:xfrm>
                  <a:off x="4782313" y="2519464"/>
                  <a:ext cx="3858670" cy="3607017"/>
                </a:xfrm>
                <a:prstGeom prst="roundRect">
                  <a:avLst>
                    <a:gd name="adj" fmla="val 2071"/>
                  </a:avLst>
                </a:prstGeom>
                <a:solidFill>
                  <a:schemeClr val="bg1"/>
                </a:solidFill>
                <a:ln w="15875">
                  <a:solidFill>
                    <a:srgbClr val="2063A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cxnSp>
              <p:nvCxnSpPr>
                <p:cNvPr id="70" name="직선 연결선 69">
                  <a:extLst>
                    <a:ext uri="{FF2B5EF4-FFF2-40B4-BE49-F238E27FC236}">
                      <a16:creationId xmlns:a16="http://schemas.microsoft.com/office/drawing/2014/main" id="{D5A17E9F-3ACD-C9D1-941B-7FBB62121A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2820050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직선 연결선 70">
                  <a:extLst>
                    <a:ext uri="{FF2B5EF4-FFF2-40B4-BE49-F238E27FC236}">
                      <a16:creationId xmlns:a16="http://schemas.microsoft.com/office/drawing/2014/main" id="{303BB802-E0B1-F4A7-03A6-88275B4098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3421221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직선 연결선 71">
                  <a:extLst>
                    <a:ext uri="{FF2B5EF4-FFF2-40B4-BE49-F238E27FC236}">
                      <a16:creationId xmlns:a16="http://schemas.microsoft.com/office/drawing/2014/main" id="{59CFAC2C-7F23-D278-A633-4C67688285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5224724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4AEA8D8F-B919-1F38-17E3-321697E626E4}"/>
                    </a:ext>
                  </a:extLst>
                </p:cNvPr>
                <p:cNvSpPr txBox="1"/>
                <p:nvPr/>
              </p:nvSpPr>
              <p:spPr>
                <a:xfrm>
                  <a:off x="4890935" y="2585675"/>
                  <a:ext cx="1150956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(1) </a:t>
                  </a:r>
                  <a:r>
                    <a:rPr lang="ko-KR" altLang="en-US" sz="11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인간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 사회생활</a:t>
                  </a:r>
                </a:p>
              </p:txBody>
            </p:sp>
            <p:cxnSp>
              <p:nvCxnSpPr>
                <p:cNvPr id="74" name="직선 연결선 73">
                  <a:extLst>
                    <a:ext uri="{FF2B5EF4-FFF2-40B4-BE49-F238E27FC236}">
                      <a16:creationId xmlns:a16="http://schemas.microsoft.com/office/drawing/2014/main" id="{A0ABEA56-7F0C-2986-BEF3-D3341136D6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3120636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031D0408-9BF3-8E49-804E-57E96FA34DBC}"/>
                    </a:ext>
                  </a:extLst>
                </p:cNvPr>
                <p:cNvSpPr txBox="1"/>
                <p:nvPr/>
              </p:nvSpPr>
              <p:spPr>
                <a:xfrm>
                  <a:off x="4890935" y="2885704"/>
                  <a:ext cx="137698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(2) </a:t>
                  </a:r>
                  <a:r>
                    <a:rPr lang="ko-KR" altLang="en-US" sz="11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다양한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문화의 이해 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D94CE42-3096-E1BE-9E0E-B15CCE8E44BC}"/>
                    </a:ext>
                  </a:extLst>
                </p:cNvPr>
                <p:cNvSpPr txBox="1"/>
                <p:nvPr/>
              </p:nvSpPr>
              <p:spPr>
                <a:xfrm>
                  <a:off x="4890935" y="3186290"/>
                  <a:ext cx="118782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(3) </a:t>
                  </a:r>
                  <a:r>
                    <a:rPr lang="ko-KR" altLang="en-US" sz="11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민주주의와 시민 </a:t>
                  </a:r>
                </a:p>
              </p:txBody>
            </p:sp>
            <p:cxnSp>
              <p:nvCxnSpPr>
                <p:cNvPr id="77" name="직선 연결선 76">
                  <a:extLst>
                    <a:ext uri="{FF2B5EF4-FFF2-40B4-BE49-F238E27FC236}">
                      <a16:creationId xmlns:a16="http://schemas.microsoft.com/office/drawing/2014/main" id="{AE3348E9-A264-EE75-1129-A8493B973E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3721805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900A0AB6-AC8A-478C-652A-F602B8D8D323}"/>
                    </a:ext>
                  </a:extLst>
                </p:cNvPr>
                <p:cNvSpPr txBox="1"/>
                <p:nvPr/>
              </p:nvSpPr>
              <p:spPr>
                <a:xfrm>
                  <a:off x="4890935" y="3486875"/>
                  <a:ext cx="139942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(4)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정치과정과 시민참여</a:t>
                  </a:r>
                </a:p>
              </p:txBody>
            </p:sp>
            <p:cxnSp>
              <p:nvCxnSpPr>
                <p:cNvPr id="79" name="직선 연결선 78">
                  <a:extLst>
                    <a:ext uri="{FF2B5EF4-FFF2-40B4-BE49-F238E27FC236}">
                      <a16:creationId xmlns:a16="http://schemas.microsoft.com/office/drawing/2014/main" id="{181AF1F8-8952-421A-58B4-1342E8981F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4022389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A64C2BCB-A53F-C4B3-A14A-B61E473F65FC}"/>
                    </a:ext>
                  </a:extLst>
                </p:cNvPr>
                <p:cNvSpPr txBox="1"/>
                <p:nvPr/>
              </p:nvSpPr>
              <p:spPr>
                <a:xfrm>
                  <a:off x="4890935" y="3787458"/>
                  <a:ext cx="101630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(5)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일상생활과 법</a:t>
                  </a:r>
                </a:p>
              </p:txBody>
            </p:sp>
            <p:cxnSp>
              <p:nvCxnSpPr>
                <p:cNvPr id="81" name="직선 연결선 80">
                  <a:extLst>
                    <a:ext uri="{FF2B5EF4-FFF2-40B4-BE49-F238E27FC236}">
                      <a16:creationId xmlns:a16="http://schemas.microsoft.com/office/drawing/2014/main" id="{6E7439DA-C7C9-149D-F841-50BF6B25BC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4322973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06C1D9D8-2EA3-6032-8590-2F4635E4F542}"/>
                    </a:ext>
                  </a:extLst>
                </p:cNvPr>
                <p:cNvSpPr txBox="1"/>
                <p:nvPr/>
              </p:nvSpPr>
              <p:spPr>
                <a:xfrm>
                  <a:off x="4890935" y="4088599"/>
                  <a:ext cx="1022716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(6)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인권과 </a:t>
                  </a:r>
                  <a:r>
                    <a:rPr lang="ko-KR" altLang="en-US" sz="11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기본권</a:t>
                  </a:r>
                </a:p>
              </p:txBody>
            </p:sp>
            <p:cxnSp>
              <p:nvCxnSpPr>
                <p:cNvPr id="83" name="직선 연결선 82">
                  <a:extLst>
                    <a:ext uri="{FF2B5EF4-FFF2-40B4-BE49-F238E27FC236}">
                      <a16:creationId xmlns:a16="http://schemas.microsoft.com/office/drawing/2014/main" id="{379A642C-9171-DFAB-F826-5764FDC557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4623556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B10D5EF2-78B3-3FC2-890D-25A700D91727}"/>
                    </a:ext>
                  </a:extLst>
                </p:cNvPr>
                <p:cNvSpPr txBox="1"/>
                <p:nvPr/>
              </p:nvSpPr>
              <p:spPr>
                <a:xfrm>
                  <a:off x="4890935" y="4388626"/>
                  <a:ext cx="114294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(7)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헌법과 국가기관</a:t>
                  </a:r>
                </a:p>
              </p:txBody>
            </p:sp>
            <p:cxnSp>
              <p:nvCxnSpPr>
                <p:cNvPr id="85" name="직선 연결선 84">
                  <a:extLst>
                    <a:ext uri="{FF2B5EF4-FFF2-40B4-BE49-F238E27FC236}">
                      <a16:creationId xmlns:a16="http://schemas.microsoft.com/office/drawing/2014/main" id="{7B626A12-3AD4-2BBD-55BA-7491CBE73E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4924140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C8B993A9-A348-47AE-86F9-5DA9E67EF395}"/>
                    </a:ext>
                  </a:extLst>
                </p:cNvPr>
                <p:cNvSpPr txBox="1"/>
                <p:nvPr/>
              </p:nvSpPr>
              <p:spPr>
                <a:xfrm>
                  <a:off x="4890935" y="4689209"/>
                  <a:ext cx="114294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(8)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경제생활과 선택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BF63740-B6E1-DB0C-B7EE-5DAD0DD9A1FE}"/>
                    </a:ext>
                  </a:extLst>
                </p:cNvPr>
                <p:cNvSpPr txBox="1"/>
                <p:nvPr/>
              </p:nvSpPr>
              <p:spPr>
                <a:xfrm>
                  <a:off x="4890935" y="4989793"/>
                  <a:ext cx="88806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(9) </a:t>
                  </a:r>
                  <a:r>
                    <a:rPr lang="ko-KR" altLang="en-US" sz="11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시장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 가격</a:t>
                  </a:r>
                </a:p>
              </p:txBody>
            </p:sp>
            <p:cxnSp>
              <p:nvCxnSpPr>
                <p:cNvPr id="88" name="직선 연결선 87">
                  <a:extLst>
                    <a:ext uri="{FF2B5EF4-FFF2-40B4-BE49-F238E27FC236}">
                      <a16:creationId xmlns:a16="http://schemas.microsoft.com/office/drawing/2014/main" id="{9A128E6D-AE51-1447-FE87-733C8609A7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5525307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4F889B47-829B-2C1C-0FCB-0D3EC125E7C9}"/>
                    </a:ext>
                  </a:extLst>
                </p:cNvPr>
                <p:cNvSpPr txBox="1"/>
                <p:nvPr/>
              </p:nvSpPr>
              <p:spPr>
                <a:xfrm>
                  <a:off x="4890935" y="5290935"/>
                  <a:ext cx="1692771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(10) </a:t>
                  </a:r>
                  <a:r>
                    <a:rPr lang="ko-KR" altLang="en-US" sz="11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우리나라 경제와 세계화 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99487F9D-8607-5228-470A-84BB9AC2A432}"/>
                    </a:ext>
                  </a:extLst>
                </p:cNvPr>
                <p:cNvSpPr txBox="1"/>
                <p:nvPr/>
              </p:nvSpPr>
              <p:spPr>
                <a:xfrm>
                  <a:off x="4890935" y="5591518"/>
                  <a:ext cx="1401025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(11)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국제 사회와 </a:t>
                  </a:r>
                  <a:r>
                    <a:rPr lang="ko-KR" altLang="en-US" sz="11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한반도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0C1751D4-3328-8487-E534-B7A00A692106}"/>
                    </a:ext>
                  </a:extLst>
                </p:cNvPr>
                <p:cNvSpPr txBox="1"/>
                <p:nvPr/>
              </p:nvSpPr>
              <p:spPr>
                <a:xfrm>
                  <a:off x="4890935" y="5892101"/>
                  <a:ext cx="1529265" cy="168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(12) </a:t>
                  </a:r>
                  <a:r>
                    <a:rPr lang="ko-KR" altLang="en-US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 변동과 사회문제</a:t>
                  </a:r>
                </a:p>
              </p:txBody>
            </p:sp>
            <p:cxnSp>
              <p:nvCxnSpPr>
                <p:cNvPr id="92" name="직선 연결선 91">
                  <a:extLst>
                    <a:ext uri="{FF2B5EF4-FFF2-40B4-BE49-F238E27FC236}">
                      <a16:creationId xmlns:a16="http://schemas.microsoft.com/office/drawing/2014/main" id="{9B76F7F8-7F16-0702-821C-F276127D7D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128" y="5825891"/>
                  <a:ext cx="374904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E9D97BB1-A37D-C2DF-5925-4C26FF700B80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91408B2-882A-1B74-3999-1AB413FE06C5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교육과정의 주요 변화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36C6FD-5064-94C2-F635-61062B477D36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270CB809-EC7B-0E67-5411-EB42A5BF4C09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61F90B46-68E0-6DD2-8AAF-8CEC31823F59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E8B10A97-9FA6-E2D2-B5EE-BC1FF2289449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634776A-B64C-DDEA-A7D5-AF2232C4CAFE}"/>
                </a:ext>
              </a:extLst>
            </p:cNvPr>
            <p:cNvSpPr txBox="1"/>
            <p:nvPr/>
          </p:nvSpPr>
          <p:spPr>
            <a:xfrm>
              <a:off x="1130775" y="1257374"/>
              <a:ext cx="107721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주제명 변화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49AD711-92B4-910C-ED21-601727F5D5D3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2618F1E4-D829-BFC1-C0EA-91A39215AF19}"/>
              </a:ext>
            </a:extLst>
          </p:cNvPr>
          <p:cNvGrpSpPr/>
          <p:nvPr/>
        </p:nvGrpSpPr>
        <p:grpSpPr>
          <a:xfrm>
            <a:off x="594660" y="1746052"/>
            <a:ext cx="5587240" cy="215444"/>
            <a:chOff x="594660" y="1678107"/>
            <a:chExt cx="5587240" cy="21544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44A8601-F441-7F02-9980-CA23CB7313B7}"/>
                </a:ext>
              </a:extLst>
            </p:cNvPr>
            <p:cNvSpPr txBox="1"/>
            <p:nvPr/>
          </p:nvSpPr>
          <p:spPr>
            <a:xfrm>
              <a:off x="811840" y="1678107"/>
              <a:ext cx="537006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400" b="1" dirty="0">
                  <a:latin typeface="나눔바른고딕" panose="020B0600000101010101" charset="-127"/>
                  <a:ea typeface="나눔바른고딕" panose="020B0600000101010101" charset="-127"/>
                </a:rPr>
                <a:t>교과 및 학문적 배경을 고려하되 학생들의 일상생활과 연관될 수 있도록 수정</a:t>
              </a:r>
            </a:p>
          </p:txBody>
        </p:sp>
        <p:sp>
          <p:nvSpPr>
            <p:cNvPr id="95" name="그래픽 509">
              <a:extLst>
                <a:ext uri="{FF2B5EF4-FFF2-40B4-BE49-F238E27FC236}">
                  <a16:creationId xmlns:a16="http://schemas.microsoft.com/office/drawing/2014/main" id="{5922A5B8-8B9A-06E6-FCC7-AD7CD7551A49}"/>
                </a:ext>
              </a:extLst>
            </p:cNvPr>
            <p:cNvSpPr/>
            <p:nvPr/>
          </p:nvSpPr>
          <p:spPr>
            <a:xfrm>
              <a:off x="594660" y="1702500"/>
              <a:ext cx="166659" cy="166659"/>
            </a:xfrm>
            <a:custGeom>
              <a:avLst/>
              <a:gdLst>
                <a:gd name="connsiteX0" fmla="*/ 3568261 w 6857299"/>
                <a:gd name="connsiteY0" fmla="*/ 5722661 h 6857299"/>
                <a:gd name="connsiteX1" fmla="*/ 3554874 w 6857299"/>
                <a:gd name="connsiteY1" fmla="*/ 5722785 h 6857299"/>
                <a:gd name="connsiteX2" fmla="*/ 3103276 w 6857299"/>
                <a:gd name="connsiteY2" fmla="*/ 5538834 h 6857299"/>
                <a:gd name="connsiteX3" fmla="*/ 1476880 w 6857299"/>
                <a:gd name="connsiteY3" fmla="*/ 3950043 h 6857299"/>
                <a:gd name="connsiteX4" fmla="*/ 1466170 w 6857299"/>
                <a:gd name="connsiteY4" fmla="*/ 3036096 h 6857299"/>
                <a:gd name="connsiteX5" fmla="*/ 2380117 w 6857299"/>
                <a:gd name="connsiteY5" fmla="*/ 3025387 h 6857299"/>
                <a:gd name="connsiteX6" fmla="*/ 3535845 w 6857299"/>
                <a:gd name="connsiteY6" fmla="*/ 4154383 h 6857299"/>
                <a:gd name="connsiteX7" fmla="*/ 6855240 w 6857299"/>
                <a:gd name="connsiteY7" fmla="*/ 609765 h 6857299"/>
                <a:gd name="connsiteX8" fmla="*/ 6195431 w 6857299"/>
                <a:gd name="connsiteY8" fmla="*/ 0 h 6857299"/>
                <a:gd name="connsiteX9" fmla="*/ 661910 w 6857299"/>
                <a:gd name="connsiteY9" fmla="*/ 0 h 6857299"/>
                <a:gd name="connsiteX10" fmla="*/ 0 w 6857299"/>
                <a:gd name="connsiteY10" fmla="*/ 661910 h 6857299"/>
                <a:gd name="connsiteX11" fmla="*/ 0 w 6857299"/>
                <a:gd name="connsiteY11" fmla="*/ 6195390 h 6857299"/>
                <a:gd name="connsiteX12" fmla="*/ 661910 w 6857299"/>
                <a:gd name="connsiteY12" fmla="*/ 6857300 h 6857299"/>
                <a:gd name="connsiteX13" fmla="*/ 6195390 w 6857299"/>
                <a:gd name="connsiteY13" fmla="*/ 6857300 h 6857299"/>
                <a:gd name="connsiteX14" fmla="*/ 6857300 w 6857299"/>
                <a:gd name="connsiteY14" fmla="*/ 6195390 h 6857299"/>
                <a:gd name="connsiteX15" fmla="*/ 6857300 w 6857299"/>
                <a:gd name="connsiteY15" fmla="*/ 2497589 h 6857299"/>
                <a:gd name="connsiteX16" fmla="*/ 4025214 w 6857299"/>
                <a:gd name="connsiteY16" fmla="*/ 5519722 h 6857299"/>
                <a:gd name="connsiteX17" fmla="*/ 3568261 w 6857299"/>
                <a:gd name="connsiteY17" fmla="*/ 5722620 h 685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57299" h="6857299">
                  <a:moveTo>
                    <a:pt x="3568261" y="5722661"/>
                  </a:moveTo>
                  <a:cubicBezTo>
                    <a:pt x="3563771" y="5722744"/>
                    <a:pt x="3559364" y="5722785"/>
                    <a:pt x="3554874" y="5722785"/>
                  </a:cubicBezTo>
                  <a:cubicBezTo>
                    <a:pt x="3386287" y="5722785"/>
                    <a:pt x="3224166" y="5656882"/>
                    <a:pt x="3103276" y="5538834"/>
                  </a:cubicBezTo>
                  <a:lnTo>
                    <a:pt x="1476880" y="3950043"/>
                  </a:lnTo>
                  <a:cubicBezTo>
                    <a:pt x="1221548" y="3700602"/>
                    <a:pt x="1216770" y="3291428"/>
                    <a:pt x="1466170" y="3036096"/>
                  </a:cubicBezTo>
                  <a:cubicBezTo>
                    <a:pt x="1715612" y="2780765"/>
                    <a:pt x="2124786" y="2775987"/>
                    <a:pt x="2380117" y="3025387"/>
                  </a:cubicBezTo>
                  <a:lnTo>
                    <a:pt x="3535845" y="4154383"/>
                  </a:lnTo>
                  <a:lnTo>
                    <a:pt x="6855240" y="609765"/>
                  </a:lnTo>
                  <a:cubicBezTo>
                    <a:pt x="6828426" y="269830"/>
                    <a:pt x="6541914" y="0"/>
                    <a:pt x="6195431" y="0"/>
                  </a:cubicBezTo>
                  <a:lnTo>
                    <a:pt x="661910" y="0"/>
                  </a:lnTo>
                  <a:cubicBezTo>
                    <a:pt x="297880" y="0"/>
                    <a:pt x="0" y="297880"/>
                    <a:pt x="0" y="661910"/>
                  </a:cubicBezTo>
                  <a:lnTo>
                    <a:pt x="0" y="6195390"/>
                  </a:lnTo>
                  <a:cubicBezTo>
                    <a:pt x="0" y="6559461"/>
                    <a:pt x="297880" y="6857300"/>
                    <a:pt x="661910" y="6857300"/>
                  </a:cubicBezTo>
                  <a:lnTo>
                    <a:pt x="6195390" y="6857300"/>
                  </a:lnTo>
                  <a:cubicBezTo>
                    <a:pt x="6559461" y="6857300"/>
                    <a:pt x="6857300" y="6559420"/>
                    <a:pt x="6857300" y="6195390"/>
                  </a:cubicBezTo>
                  <a:lnTo>
                    <a:pt x="6857300" y="2497589"/>
                  </a:lnTo>
                  <a:lnTo>
                    <a:pt x="4025214" y="5519722"/>
                  </a:lnTo>
                  <a:cubicBezTo>
                    <a:pt x="3906300" y="5645926"/>
                    <a:pt x="3741585" y="5719037"/>
                    <a:pt x="3568261" y="5722620"/>
                  </a:cubicBezTo>
                  <a:close/>
                </a:path>
              </a:pathLst>
            </a:custGeom>
            <a:solidFill>
              <a:srgbClr val="2467BE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771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사각형: 둥근 모서리 132">
            <a:extLst>
              <a:ext uri="{FF2B5EF4-FFF2-40B4-BE49-F238E27FC236}">
                <a16:creationId xmlns:a16="http://schemas.microsoft.com/office/drawing/2014/main" id="{8895DE5B-5680-4CB8-23CF-4CF55060B107}"/>
              </a:ext>
            </a:extLst>
          </p:cNvPr>
          <p:cNvSpPr/>
          <p:nvPr/>
        </p:nvSpPr>
        <p:spPr>
          <a:xfrm>
            <a:off x="1486440" y="5281612"/>
            <a:ext cx="675735" cy="150970"/>
          </a:xfrm>
          <a:prstGeom prst="roundRect">
            <a:avLst>
              <a:gd name="adj" fmla="val 16055"/>
            </a:avLst>
          </a:prstGeom>
          <a:solidFill>
            <a:srgbClr val="BAD5EF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132" name="사각형: 둥근 모서리 131">
            <a:extLst>
              <a:ext uri="{FF2B5EF4-FFF2-40B4-BE49-F238E27FC236}">
                <a16:creationId xmlns:a16="http://schemas.microsoft.com/office/drawing/2014/main" id="{CE39A862-2801-3F81-FEF9-5CE67BCF81D8}"/>
              </a:ext>
            </a:extLst>
          </p:cNvPr>
          <p:cNvSpPr/>
          <p:nvPr/>
        </p:nvSpPr>
        <p:spPr>
          <a:xfrm>
            <a:off x="1486440" y="4081462"/>
            <a:ext cx="675735" cy="150970"/>
          </a:xfrm>
          <a:prstGeom prst="roundRect">
            <a:avLst>
              <a:gd name="adj" fmla="val 16055"/>
            </a:avLst>
          </a:prstGeom>
          <a:solidFill>
            <a:srgbClr val="BAD5EF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E3BB507E-C2B4-54F3-7200-69C028C8EE59}"/>
              </a:ext>
            </a:extLst>
          </p:cNvPr>
          <p:cNvSpPr/>
          <p:nvPr/>
        </p:nvSpPr>
        <p:spPr>
          <a:xfrm>
            <a:off x="1486439" y="3325812"/>
            <a:ext cx="1151985" cy="150970"/>
          </a:xfrm>
          <a:prstGeom prst="roundRect">
            <a:avLst>
              <a:gd name="adj" fmla="val 16055"/>
            </a:avLst>
          </a:prstGeom>
          <a:solidFill>
            <a:srgbClr val="BAD5EF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D5890A22-2854-00A0-EDE1-0A46E74D3007}"/>
              </a:ext>
            </a:extLst>
          </p:cNvPr>
          <p:cNvSpPr/>
          <p:nvPr/>
        </p:nvSpPr>
        <p:spPr>
          <a:xfrm>
            <a:off x="1486440" y="2741612"/>
            <a:ext cx="651924" cy="150970"/>
          </a:xfrm>
          <a:prstGeom prst="roundRect">
            <a:avLst>
              <a:gd name="adj" fmla="val 16055"/>
            </a:avLst>
          </a:prstGeom>
          <a:solidFill>
            <a:srgbClr val="BAD5EF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85" name="사각형: 둥근 위쪽 모서리 84">
            <a:extLst>
              <a:ext uri="{FF2B5EF4-FFF2-40B4-BE49-F238E27FC236}">
                <a16:creationId xmlns:a16="http://schemas.microsoft.com/office/drawing/2014/main" id="{4BC8E4EB-C894-C1F3-3610-82CCC5E30C86}"/>
              </a:ext>
            </a:extLst>
          </p:cNvPr>
          <p:cNvSpPr/>
          <p:nvPr/>
        </p:nvSpPr>
        <p:spPr>
          <a:xfrm>
            <a:off x="402432" y="2113923"/>
            <a:ext cx="4012941" cy="255600"/>
          </a:xfrm>
          <a:prstGeom prst="round2SameRect">
            <a:avLst>
              <a:gd name="adj1" fmla="val 32514"/>
              <a:gd name="adj2" fmla="val 0"/>
            </a:avLst>
          </a:prstGeom>
          <a:solidFill>
            <a:schemeClr val="bg1">
              <a:lumMod val="5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86" name="표 85">
            <a:extLst>
              <a:ext uri="{FF2B5EF4-FFF2-40B4-BE49-F238E27FC236}">
                <a16:creationId xmlns:a16="http://schemas.microsoft.com/office/drawing/2014/main" id="{2E3D879B-FD1D-4143-E9D7-9EAE4FF19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842695"/>
              </p:ext>
            </p:extLst>
          </p:nvPr>
        </p:nvGraphicFramePr>
        <p:xfrm>
          <a:off x="402432" y="2113922"/>
          <a:ext cx="4009446" cy="4124594"/>
        </p:xfrm>
        <a:graphic>
          <a:graphicData uri="http://schemas.openxmlformats.org/drawingml/2006/table">
            <a:tbl>
              <a:tblPr/>
              <a:tblGrid>
                <a:gridCol w="1053144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2956302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</a:tblGrid>
              <a:tr h="253650"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대단원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내용요소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36465"/>
                  </a:ext>
                </a:extLst>
              </a:tr>
              <a:tr h="588463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개인과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사회생활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사회화 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사회적 지위와 역할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역할 갈등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사회집단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차별과 갈등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824085"/>
                  </a:ext>
                </a:extLst>
              </a:tr>
              <a:tr h="588463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문화의 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문화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문화 이해 태도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대중매체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대중문화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765560"/>
                  </a:ext>
                </a:extLst>
              </a:tr>
              <a:tr h="757931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 생활과 민주주의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 정치의 발전 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민주주의의 이념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 정치의 기본 원리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정부 형태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305254"/>
                  </a:ext>
                </a:extLst>
              </a:tr>
              <a:tr h="757931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정치과정과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시민 참여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 과정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 주체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선거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공정한 선거를 위한 제도 및 기관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지방 자치 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115241"/>
                  </a:ext>
                </a:extLst>
              </a:tr>
              <a:tr h="588463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일상생활과 법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법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법의 구분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재판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공정한 재판을 위한 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3528714"/>
                  </a:ext>
                </a:extLst>
              </a:tr>
              <a:tr h="588463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인권과 헌법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인권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헌법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기본권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인권 침해 및 구제 방법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노동권 침해 및 구제 방법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278105"/>
                  </a:ext>
                </a:extLst>
              </a:tr>
            </a:tbl>
          </a:graphicData>
        </a:graphic>
      </p:graphicFrame>
      <p:sp>
        <p:nvSpPr>
          <p:cNvPr id="87" name="사각형: 둥근 위쪽 모서리 86">
            <a:extLst>
              <a:ext uri="{FF2B5EF4-FFF2-40B4-BE49-F238E27FC236}">
                <a16:creationId xmlns:a16="http://schemas.microsoft.com/office/drawing/2014/main" id="{4A62BB89-0F88-6079-9EC8-CD308D901B98}"/>
              </a:ext>
            </a:extLst>
          </p:cNvPr>
          <p:cNvSpPr/>
          <p:nvPr/>
        </p:nvSpPr>
        <p:spPr>
          <a:xfrm>
            <a:off x="4727909" y="2113923"/>
            <a:ext cx="4012941" cy="255600"/>
          </a:xfrm>
          <a:prstGeom prst="round2SameRect">
            <a:avLst>
              <a:gd name="adj1" fmla="val 32514"/>
              <a:gd name="adj2" fmla="val 0"/>
            </a:avLst>
          </a:prstGeom>
          <a:solidFill>
            <a:srgbClr val="257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88" name="표 87">
            <a:extLst>
              <a:ext uri="{FF2B5EF4-FFF2-40B4-BE49-F238E27FC236}">
                <a16:creationId xmlns:a16="http://schemas.microsoft.com/office/drawing/2014/main" id="{3B9E561E-A8AD-1CF8-D5EA-353C0ED02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857898"/>
              </p:ext>
            </p:extLst>
          </p:nvPr>
        </p:nvGraphicFramePr>
        <p:xfrm>
          <a:off x="4727909" y="2113923"/>
          <a:ext cx="4010400" cy="4124748"/>
        </p:xfrm>
        <a:graphic>
          <a:graphicData uri="http://schemas.openxmlformats.org/drawingml/2006/table">
            <a:tbl>
              <a:tblPr/>
              <a:tblGrid>
                <a:gridCol w="1054800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2955600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</a:tblGrid>
              <a:tr h="254723"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57DDD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대단원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57DDD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내용요소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1A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36465"/>
                  </a:ext>
                </a:extLst>
              </a:tr>
              <a:tr h="644978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인간과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사회생활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자아 정체성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사회적 지위와 역할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역할 갈등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사회적 갈등과 차별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824085"/>
                  </a:ext>
                </a:extLst>
              </a:tr>
              <a:tr h="644978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다양한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문화의 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문화의 사례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의미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특징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미디어와 문화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다양한 문화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문화 이해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765560"/>
                  </a:ext>
                </a:extLst>
              </a:tr>
              <a:tr h="644978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민주주의와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정치와 민주주의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민주주의의 발전 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이념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원리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현대 민주주의와 시민의 역할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550216"/>
                  </a:ext>
                </a:extLst>
              </a:tr>
              <a:tr h="644978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정치과정과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시민 참여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선거와 유권자 및 정당의 활동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정치 주체와 정치 과정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지방 자치와 시민 참여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325300"/>
                  </a:ext>
                </a:extLst>
              </a:tr>
              <a:tr h="644978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일상생활과 법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법의 의미와 목적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다양한 법과 사회법의 필요성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재판의 의미와 종류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공정한 재판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777520"/>
                  </a:ext>
                </a:extLst>
              </a:tr>
              <a:tr h="644978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인권과 기본권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인권과 기본권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기본권 제한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기본권 침해 구제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7DDD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근로자의 권리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근로자의 권리 침해 대응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278105"/>
                  </a:ext>
                </a:extLst>
              </a:tr>
            </a:tbl>
          </a:graphicData>
        </a:graphic>
      </p:graphicFrame>
      <p:grpSp>
        <p:nvGrpSpPr>
          <p:cNvPr id="89" name="그룹 88">
            <a:extLst>
              <a:ext uri="{FF2B5EF4-FFF2-40B4-BE49-F238E27FC236}">
                <a16:creationId xmlns:a16="http://schemas.microsoft.com/office/drawing/2014/main" id="{C2799835-6F07-C790-5F9B-3C2D9E1BD913}"/>
              </a:ext>
            </a:extLst>
          </p:cNvPr>
          <p:cNvGrpSpPr/>
          <p:nvPr/>
        </p:nvGrpSpPr>
        <p:grpSpPr>
          <a:xfrm>
            <a:off x="400967" y="1709805"/>
            <a:ext cx="4016589" cy="301875"/>
            <a:chOff x="546319" y="2168928"/>
            <a:chExt cx="4052379" cy="301875"/>
          </a:xfrm>
        </p:grpSpPr>
        <p:sp>
          <p:nvSpPr>
            <p:cNvPr id="90" name="사각형: 둥근 모서리 89">
              <a:extLst>
                <a:ext uri="{FF2B5EF4-FFF2-40B4-BE49-F238E27FC236}">
                  <a16:creationId xmlns:a16="http://schemas.microsoft.com/office/drawing/2014/main" id="{C586EEB9-93C6-84B1-DEBE-F61EDD475A56}"/>
                </a:ext>
              </a:extLst>
            </p:cNvPr>
            <p:cNvSpPr/>
            <p:nvPr/>
          </p:nvSpPr>
          <p:spPr>
            <a:xfrm>
              <a:off x="546319" y="2168928"/>
              <a:ext cx="4052379" cy="30187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15875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000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88CC792-25BE-AA4A-6EEB-48783B255DB6}"/>
                </a:ext>
              </a:extLst>
            </p:cNvPr>
            <p:cNvSpPr txBox="1"/>
            <p:nvPr/>
          </p:nvSpPr>
          <p:spPr>
            <a:xfrm>
              <a:off x="1856859" y="2212143"/>
              <a:ext cx="143129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2015</a:t>
              </a:r>
              <a:r>
                <a: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교육과정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F4AC5CB-865A-A74C-7AF1-1163F2735B2F}"/>
              </a:ext>
            </a:extLst>
          </p:cNvPr>
          <p:cNvGrpSpPr/>
          <p:nvPr/>
        </p:nvGrpSpPr>
        <p:grpSpPr>
          <a:xfrm>
            <a:off x="4726444" y="1709805"/>
            <a:ext cx="4016589" cy="301875"/>
            <a:chOff x="4726444" y="1709805"/>
            <a:chExt cx="4016589" cy="301875"/>
          </a:xfrm>
        </p:grpSpPr>
        <p:sp>
          <p:nvSpPr>
            <p:cNvPr id="93" name="사각형: 둥근 모서리 92">
              <a:extLst>
                <a:ext uri="{FF2B5EF4-FFF2-40B4-BE49-F238E27FC236}">
                  <a16:creationId xmlns:a16="http://schemas.microsoft.com/office/drawing/2014/main" id="{FC22A738-F276-6EF3-3C67-BEFA7DF18C43}"/>
                </a:ext>
              </a:extLst>
            </p:cNvPr>
            <p:cNvSpPr/>
            <p:nvPr/>
          </p:nvSpPr>
          <p:spPr>
            <a:xfrm>
              <a:off x="4726444" y="1709805"/>
              <a:ext cx="4016589" cy="301875"/>
            </a:xfrm>
            <a:prstGeom prst="roundRect">
              <a:avLst/>
            </a:prstGeom>
            <a:solidFill>
              <a:srgbClr val="2063AA"/>
            </a:solidFill>
            <a:ln w="15875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000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2161928-6ADA-B2FC-9905-08349F4DC16F}"/>
                </a:ext>
              </a:extLst>
            </p:cNvPr>
            <p:cNvSpPr txBox="1"/>
            <p:nvPr/>
          </p:nvSpPr>
          <p:spPr>
            <a:xfrm>
              <a:off x="6025410" y="1753020"/>
              <a:ext cx="141865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2022</a:t>
              </a:r>
              <a:r>
                <a: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교육과정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D8752C7-0E2D-26F9-30BA-4EE1D9D49C87}"/>
              </a:ext>
            </a:extLst>
          </p:cNvPr>
          <p:cNvGrpSpPr/>
          <p:nvPr/>
        </p:nvGrpSpPr>
        <p:grpSpPr>
          <a:xfrm>
            <a:off x="3107756" y="2206258"/>
            <a:ext cx="863760" cy="618929"/>
            <a:chOff x="3107756" y="2206258"/>
            <a:chExt cx="863760" cy="618929"/>
          </a:xfrm>
        </p:grpSpPr>
        <p:sp>
          <p:nvSpPr>
            <p:cNvPr id="2" name="자유형: 도형 1">
              <a:extLst>
                <a:ext uri="{FF2B5EF4-FFF2-40B4-BE49-F238E27FC236}">
                  <a16:creationId xmlns:a16="http://schemas.microsoft.com/office/drawing/2014/main" id="{83C999BB-279C-4AB9-38F1-26CEB0235D25}"/>
                </a:ext>
              </a:extLst>
            </p:cNvPr>
            <p:cNvSpPr/>
            <p:nvPr/>
          </p:nvSpPr>
          <p:spPr>
            <a:xfrm flipH="1">
              <a:off x="3107756" y="2206258"/>
              <a:ext cx="863760" cy="618929"/>
            </a:xfrm>
            <a:custGeom>
              <a:avLst/>
              <a:gdLst>
                <a:gd name="connsiteX0" fmla="*/ 431880 w 863760"/>
                <a:gd name="connsiteY0" fmla="*/ 0 h 618929"/>
                <a:gd name="connsiteX1" fmla="*/ 0 w 863760"/>
                <a:gd name="connsiteY1" fmla="*/ 258516 h 618929"/>
                <a:gd name="connsiteX2" fmla="*/ 344841 w 863760"/>
                <a:gd name="connsiteY2" fmla="*/ 511779 h 618929"/>
                <a:gd name="connsiteX3" fmla="*/ 359155 w 863760"/>
                <a:gd name="connsiteY3" fmla="*/ 512643 h 618929"/>
                <a:gd name="connsiteX4" fmla="*/ 372613 w 863760"/>
                <a:gd name="connsiteY4" fmla="*/ 543121 h 618929"/>
                <a:gd name="connsiteX5" fmla="*/ 592901 w 863760"/>
                <a:gd name="connsiteY5" fmla="*/ 616822 h 618929"/>
                <a:gd name="connsiteX6" fmla="*/ 498432 w 863760"/>
                <a:gd name="connsiteY6" fmla="*/ 530676 h 618929"/>
                <a:gd name="connsiteX7" fmla="*/ 504369 w 863760"/>
                <a:gd name="connsiteY7" fmla="*/ 512657 h 618929"/>
                <a:gd name="connsiteX8" fmla="*/ 518919 w 863760"/>
                <a:gd name="connsiteY8" fmla="*/ 511779 h 618929"/>
                <a:gd name="connsiteX9" fmla="*/ 863760 w 863760"/>
                <a:gd name="connsiteY9" fmla="*/ 258516 h 618929"/>
                <a:gd name="connsiteX10" fmla="*/ 431880 w 863760"/>
                <a:gd name="connsiteY10" fmla="*/ 0 h 61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760" h="618929">
                  <a:moveTo>
                    <a:pt x="431880" y="0"/>
                  </a:moveTo>
                  <a:cubicBezTo>
                    <a:pt x="193360" y="0"/>
                    <a:pt x="0" y="115741"/>
                    <a:pt x="0" y="258516"/>
                  </a:cubicBezTo>
                  <a:cubicBezTo>
                    <a:pt x="0" y="383443"/>
                    <a:pt x="148041" y="487673"/>
                    <a:pt x="344841" y="511779"/>
                  </a:cubicBezTo>
                  <a:lnTo>
                    <a:pt x="359155" y="512643"/>
                  </a:lnTo>
                  <a:lnTo>
                    <a:pt x="372613" y="543121"/>
                  </a:lnTo>
                  <a:cubicBezTo>
                    <a:pt x="437200" y="638452"/>
                    <a:pt x="592901" y="616822"/>
                    <a:pt x="592901" y="616822"/>
                  </a:cubicBezTo>
                  <a:cubicBezTo>
                    <a:pt x="510223" y="602484"/>
                    <a:pt x="493193" y="565706"/>
                    <a:pt x="498432" y="530676"/>
                  </a:cubicBezTo>
                  <a:lnTo>
                    <a:pt x="504369" y="512657"/>
                  </a:lnTo>
                  <a:lnTo>
                    <a:pt x="518919" y="511779"/>
                  </a:lnTo>
                  <a:cubicBezTo>
                    <a:pt x="715720" y="487673"/>
                    <a:pt x="863760" y="383443"/>
                    <a:pt x="863760" y="258516"/>
                  </a:cubicBezTo>
                  <a:cubicBezTo>
                    <a:pt x="863760" y="115741"/>
                    <a:pt x="670401" y="0"/>
                    <a:pt x="431880" y="0"/>
                  </a:cubicBezTo>
                  <a:close/>
                </a:path>
              </a:pathLst>
            </a:cu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3C5CF06-E513-0068-B9BC-AA514AD66FAA}"/>
                </a:ext>
              </a:extLst>
            </p:cNvPr>
            <p:cNvSpPr txBox="1"/>
            <p:nvPr/>
          </p:nvSpPr>
          <p:spPr>
            <a:xfrm flipH="1">
              <a:off x="3273535" y="2296138"/>
              <a:ext cx="532197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내용 요소</a:t>
              </a:r>
            </a:p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삭제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6D3C17A-B987-A455-7EE4-C93D4681AF46}"/>
              </a:ext>
            </a:extLst>
          </p:cNvPr>
          <p:cNvGrpSpPr/>
          <p:nvPr/>
        </p:nvGrpSpPr>
        <p:grpSpPr>
          <a:xfrm>
            <a:off x="2476386" y="2858390"/>
            <a:ext cx="1391094" cy="618929"/>
            <a:chOff x="2476386" y="2858390"/>
            <a:chExt cx="1391094" cy="618929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4BE6DD59-1871-6BAE-0CF1-9A0F01C051C0}"/>
                </a:ext>
              </a:extLst>
            </p:cNvPr>
            <p:cNvSpPr/>
            <p:nvPr/>
          </p:nvSpPr>
          <p:spPr>
            <a:xfrm flipH="1">
              <a:off x="2476386" y="2858390"/>
              <a:ext cx="1391094" cy="618929"/>
            </a:xfrm>
            <a:custGeom>
              <a:avLst/>
              <a:gdLst>
                <a:gd name="connsiteX0" fmla="*/ 695547 w 1391094"/>
                <a:gd name="connsiteY0" fmla="*/ 0 h 618929"/>
                <a:gd name="connsiteX1" fmla="*/ 0 w 1391094"/>
                <a:gd name="connsiteY1" fmla="*/ 258516 h 618929"/>
                <a:gd name="connsiteX2" fmla="*/ 555370 w 1391094"/>
                <a:gd name="connsiteY2" fmla="*/ 511779 h 618929"/>
                <a:gd name="connsiteX3" fmla="*/ 623569 w 1391094"/>
                <a:gd name="connsiteY3" fmla="*/ 514334 h 618929"/>
                <a:gd name="connsiteX4" fmla="*/ 636280 w 1391094"/>
                <a:gd name="connsiteY4" fmla="*/ 543121 h 618929"/>
                <a:gd name="connsiteX5" fmla="*/ 856568 w 1391094"/>
                <a:gd name="connsiteY5" fmla="*/ 616822 h 618929"/>
                <a:gd name="connsiteX6" fmla="*/ 762099 w 1391094"/>
                <a:gd name="connsiteY6" fmla="*/ 530676 h 618929"/>
                <a:gd name="connsiteX7" fmla="*/ 767483 w 1391094"/>
                <a:gd name="connsiteY7" fmla="*/ 514336 h 618929"/>
                <a:gd name="connsiteX8" fmla="*/ 835724 w 1391094"/>
                <a:gd name="connsiteY8" fmla="*/ 511779 h 618929"/>
                <a:gd name="connsiteX9" fmla="*/ 1391094 w 1391094"/>
                <a:gd name="connsiteY9" fmla="*/ 258516 h 618929"/>
                <a:gd name="connsiteX10" fmla="*/ 695547 w 1391094"/>
                <a:gd name="connsiteY10" fmla="*/ 0 h 61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1094" h="618929">
                  <a:moveTo>
                    <a:pt x="695547" y="0"/>
                  </a:moveTo>
                  <a:cubicBezTo>
                    <a:pt x="311407" y="0"/>
                    <a:pt x="0" y="115741"/>
                    <a:pt x="0" y="258516"/>
                  </a:cubicBezTo>
                  <a:cubicBezTo>
                    <a:pt x="0" y="383443"/>
                    <a:pt x="238421" y="487673"/>
                    <a:pt x="555370" y="511779"/>
                  </a:cubicBezTo>
                  <a:lnTo>
                    <a:pt x="623569" y="514334"/>
                  </a:lnTo>
                  <a:lnTo>
                    <a:pt x="636280" y="543121"/>
                  </a:lnTo>
                  <a:cubicBezTo>
                    <a:pt x="700867" y="638452"/>
                    <a:pt x="856568" y="616822"/>
                    <a:pt x="856568" y="616822"/>
                  </a:cubicBezTo>
                  <a:cubicBezTo>
                    <a:pt x="773890" y="602484"/>
                    <a:pt x="756860" y="565706"/>
                    <a:pt x="762099" y="530676"/>
                  </a:cubicBezTo>
                  <a:lnTo>
                    <a:pt x="767483" y="514336"/>
                  </a:lnTo>
                  <a:lnTo>
                    <a:pt x="835724" y="511779"/>
                  </a:lnTo>
                  <a:cubicBezTo>
                    <a:pt x="1152673" y="487673"/>
                    <a:pt x="1391094" y="383443"/>
                    <a:pt x="1391094" y="258516"/>
                  </a:cubicBezTo>
                  <a:cubicBezTo>
                    <a:pt x="1391094" y="115741"/>
                    <a:pt x="1079687" y="0"/>
                    <a:pt x="695547" y="0"/>
                  </a:cubicBezTo>
                  <a:close/>
                </a:path>
              </a:pathLst>
            </a:cu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7B8C64C-C27B-C9CE-C4FF-E5F25C0DE9FD}"/>
                </a:ext>
              </a:extLst>
            </p:cNvPr>
            <p:cNvSpPr txBox="1"/>
            <p:nvPr/>
          </p:nvSpPr>
          <p:spPr>
            <a:xfrm flipH="1">
              <a:off x="2702252" y="2948269"/>
              <a:ext cx="939360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미디어 리터러시 </a:t>
              </a:r>
            </a:p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중심으로 전환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563943A-6E29-E084-174B-C657CDAEE1FC}"/>
              </a:ext>
            </a:extLst>
          </p:cNvPr>
          <p:cNvGrpSpPr/>
          <p:nvPr/>
        </p:nvGrpSpPr>
        <p:grpSpPr>
          <a:xfrm>
            <a:off x="2150880" y="4116137"/>
            <a:ext cx="1013395" cy="370098"/>
            <a:chOff x="2150880" y="4116137"/>
            <a:chExt cx="1013395" cy="370098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59A5A983-61FC-590B-4172-3619674D5C87}"/>
                </a:ext>
              </a:extLst>
            </p:cNvPr>
            <p:cNvSpPr/>
            <p:nvPr/>
          </p:nvSpPr>
          <p:spPr>
            <a:xfrm flipV="1">
              <a:off x="2150880" y="4116137"/>
              <a:ext cx="1013395" cy="370098"/>
            </a:xfrm>
            <a:custGeom>
              <a:avLst/>
              <a:gdLst>
                <a:gd name="connsiteX0" fmla="*/ 140998 w 1013395"/>
                <a:gd name="connsiteY0" fmla="*/ 369255 h 370098"/>
                <a:gd name="connsiteX1" fmla="*/ 226163 w 1013395"/>
                <a:gd name="connsiteY1" fmla="*/ 345312 h 370098"/>
                <a:gd name="connsiteX2" fmla="*/ 254197 w 1013395"/>
                <a:gd name="connsiteY2" fmla="*/ 322781 h 370098"/>
                <a:gd name="connsiteX3" fmla="*/ 309469 w 1013395"/>
                <a:gd name="connsiteY3" fmla="*/ 335628 h 370098"/>
                <a:gd name="connsiteX4" fmla="*/ 506698 w 1013395"/>
                <a:gd name="connsiteY4" fmla="*/ 349355 h 370098"/>
                <a:gd name="connsiteX5" fmla="*/ 1013395 w 1013395"/>
                <a:gd name="connsiteY5" fmla="*/ 174677 h 370098"/>
                <a:gd name="connsiteX6" fmla="*/ 506698 w 1013395"/>
                <a:gd name="connsiteY6" fmla="*/ 0 h 370098"/>
                <a:gd name="connsiteX7" fmla="*/ 0 w 1013395"/>
                <a:gd name="connsiteY7" fmla="*/ 174677 h 370098"/>
                <a:gd name="connsiteX8" fmla="*/ 39819 w 1013395"/>
                <a:gd name="connsiteY8" fmla="*/ 242670 h 370098"/>
                <a:gd name="connsiteX9" fmla="*/ 137387 w 1013395"/>
                <a:gd name="connsiteY9" fmla="*/ 292558 h 370098"/>
                <a:gd name="connsiteX10" fmla="*/ 118987 w 1013395"/>
                <a:gd name="connsiteY10" fmla="*/ 335426 h 370098"/>
                <a:gd name="connsiteX11" fmla="*/ 34838 w 1013395"/>
                <a:gd name="connsiteY11" fmla="*/ 359890 h 370098"/>
                <a:gd name="connsiteX12" fmla="*/ 140998 w 1013395"/>
                <a:gd name="connsiteY12" fmla="*/ 369255 h 37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13395" h="370098">
                  <a:moveTo>
                    <a:pt x="140998" y="369255"/>
                  </a:moveTo>
                  <a:cubicBezTo>
                    <a:pt x="169343" y="367095"/>
                    <a:pt x="199491" y="360435"/>
                    <a:pt x="226163" y="345312"/>
                  </a:cubicBezTo>
                  <a:lnTo>
                    <a:pt x="254197" y="322781"/>
                  </a:lnTo>
                  <a:lnTo>
                    <a:pt x="309469" y="335628"/>
                  </a:lnTo>
                  <a:cubicBezTo>
                    <a:pt x="370089" y="344467"/>
                    <a:pt x="436738" y="349355"/>
                    <a:pt x="506698" y="349355"/>
                  </a:cubicBezTo>
                  <a:cubicBezTo>
                    <a:pt x="786539" y="349355"/>
                    <a:pt x="1013395" y="271149"/>
                    <a:pt x="1013395" y="174677"/>
                  </a:cubicBezTo>
                  <a:cubicBezTo>
                    <a:pt x="1013395" y="78206"/>
                    <a:pt x="786539" y="0"/>
                    <a:pt x="506698" y="0"/>
                  </a:cubicBezTo>
                  <a:cubicBezTo>
                    <a:pt x="226857" y="0"/>
                    <a:pt x="0" y="78206"/>
                    <a:pt x="0" y="174677"/>
                  </a:cubicBezTo>
                  <a:cubicBezTo>
                    <a:pt x="0" y="198795"/>
                    <a:pt x="14179" y="221771"/>
                    <a:pt x="39819" y="242670"/>
                  </a:cubicBezTo>
                  <a:lnTo>
                    <a:pt x="137387" y="292558"/>
                  </a:lnTo>
                  <a:lnTo>
                    <a:pt x="118987" y="335426"/>
                  </a:lnTo>
                  <a:cubicBezTo>
                    <a:pt x="103151" y="348826"/>
                    <a:pt x="76760" y="358217"/>
                    <a:pt x="34838" y="359890"/>
                  </a:cubicBezTo>
                  <a:cubicBezTo>
                    <a:pt x="34838" y="359890"/>
                    <a:pt x="84309" y="373575"/>
                    <a:pt x="140998" y="369255"/>
                  </a:cubicBezTo>
                  <a:close/>
                </a:path>
              </a:pathLst>
            </a:cu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1A6A87EA-A69B-21CF-D15E-4E021831696A}"/>
                </a:ext>
              </a:extLst>
            </p:cNvPr>
            <p:cNvSpPr txBox="1"/>
            <p:nvPr/>
          </p:nvSpPr>
          <p:spPr>
            <a:xfrm flipH="1">
              <a:off x="2288087" y="4212635"/>
              <a:ext cx="738984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</a:t>
              </a:r>
              <a:r>
                <a:rPr lang="en-US" altLang="ko-KR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</a:t>
              </a:r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로 이동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68EBA7C3-EE1C-B336-D435-5455EB3AD4BD}"/>
              </a:ext>
            </a:extLst>
          </p:cNvPr>
          <p:cNvGrpSpPr/>
          <p:nvPr/>
        </p:nvGrpSpPr>
        <p:grpSpPr>
          <a:xfrm>
            <a:off x="1986570" y="4962376"/>
            <a:ext cx="1255102" cy="423104"/>
            <a:chOff x="1986570" y="4962376"/>
            <a:chExt cx="1255102" cy="423104"/>
          </a:xfrm>
        </p:grpSpPr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C8C5CE60-0B64-2F63-0893-20D98B7CB559}"/>
                </a:ext>
              </a:extLst>
            </p:cNvPr>
            <p:cNvSpPr/>
            <p:nvPr/>
          </p:nvSpPr>
          <p:spPr>
            <a:xfrm flipH="1">
              <a:off x="1986570" y="4962376"/>
              <a:ext cx="1255102" cy="423104"/>
            </a:xfrm>
            <a:custGeom>
              <a:avLst/>
              <a:gdLst>
                <a:gd name="connsiteX0" fmla="*/ 627551 w 1255102"/>
                <a:gd name="connsiteY0" fmla="*/ 0 h 423104"/>
                <a:gd name="connsiteX1" fmla="*/ 0 w 1255102"/>
                <a:gd name="connsiteY1" fmla="*/ 174678 h 423104"/>
                <a:gd name="connsiteX2" fmla="*/ 627551 w 1255102"/>
                <a:gd name="connsiteY2" fmla="*/ 349355 h 423104"/>
                <a:gd name="connsiteX3" fmla="*/ 782452 w 1255102"/>
                <a:gd name="connsiteY3" fmla="*/ 340650 h 423104"/>
                <a:gd name="connsiteX4" fmla="*/ 785386 w 1255102"/>
                <a:gd name="connsiteY4" fmla="*/ 347296 h 423104"/>
                <a:gd name="connsiteX5" fmla="*/ 1005674 w 1255102"/>
                <a:gd name="connsiteY5" fmla="*/ 420997 h 423104"/>
                <a:gd name="connsiteX6" fmla="*/ 911205 w 1255102"/>
                <a:gd name="connsiteY6" fmla="*/ 334851 h 423104"/>
                <a:gd name="connsiteX7" fmla="*/ 913528 w 1255102"/>
                <a:gd name="connsiteY7" fmla="*/ 327801 h 423104"/>
                <a:gd name="connsiteX8" fmla="*/ 1071296 w 1255102"/>
                <a:gd name="connsiteY8" fmla="*/ 298193 h 423104"/>
                <a:gd name="connsiteX9" fmla="*/ 1255102 w 1255102"/>
                <a:gd name="connsiteY9" fmla="*/ 174678 h 423104"/>
                <a:gd name="connsiteX10" fmla="*/ 627551 w 1255102"/>
                <a:gd name="connsiteY10" fmla="*/ 0 h 42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5102" h="423104">
                  <a:moveTo>
                    <a:pt x="627551" y="0"/>
                  </a:moveTo>
                  <a:cubicBezTo>
                    <a:pt x="280964" y="0"/>
                    <a:pt x="0" y="78206"/>
                    <a:pt x="0" y="174678"/>
                  </a:cubicBezTo>
                  <a:cubicBezTo>
                    <a:pt x="0" y="271149"/>
                    <a:pt x="280964" y="349355"/>
                    <a:pt x="627551" y="349355"/>
                  </a:cubicBezTo>
                  <a:lnTo>
                    <a:pt x="782452" y="340650"/>
                  </a:lnTo>
                  <a:lnTo>
                    <a:pt x="785386" y="347296"/>
                  </a:lnTo>
                  <a:cubicBezTo>
                    <a:pt x="849973" y="442627"/>
                    <a:pt x="1005674" y="420997"/>
                    <a:pt x="1005674" y="420997"/>
                  </a:cubicBezTo>
                  <a:cubicBezTo>
                    <a:pt x="922996" y="406659"/>
                    <a:pt x="905966" y="369881"/>
                    <a:pt x="911205" y="334851"/>
                  </a:cubicBezTo>
                  <a:lnTo>
                    <a:pt x="913528" y="327801"/>
                  </a:lnTo>
                  <a:lnTo>
                    <a:pt x="1071296" y="298193"/>
                  </a:lnTo>
                  <a:cubicBezTo>
                    <a:pt x="1184860" y="266583"/>
                    <a:pt x="1255102" y="222914"/>
                    <a:pt x="1255102" y="174678"/>
                  </a:cubicBezTo>
                  <a:cubicBezTo>
                    <a:pt x="1255102" y="78206"/>
                    <a:pt x="974137" y="0"/>
                    <a:pt x="627551" y="0"/>
                  </a:cubicBezTo>
                  <a:close/>
                </a:path>
              </a:pathLst>
            </a:cu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64BF3B3-D9BB-65A9-9896-B1570B818DAF}"/>
                </a:ext>
              </a:extLst>
            </p:cNvPr>
            <p:cNvSpPr txBox="1"/>
            <p:nvPr/>
          </p:nvSpPr>
          <p:spPr>
            <a:xfrm flipH="1">
              <a:off x="2144443" y="5038127"/>
              <a:ext cx="939360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학문적 구분 축소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3F00517C-35E8-14E3-C9AD-D7E71DDC106E}"/>
              </a:ext>
            </a:extLst>
          </p:cNvPr>
          <p:cNvGrpSpPr/>
          <p:nvPr/>
        </p:nvGrpSpPr>
        <p:grpSpPr>
          <a:xfrm>
            <a:off x="7171547" y="2881010"/>
            <a:ext cx="784986" cy="430908"/>
            <a:chOff x="7171547" y="2881010"/>
            <a:chExt cx="784986" cy="430908"/>
          </a:xfrm>
        </p:grpSpPr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0ACC7746-499A-C835-6FA5-93344CFA26BF}"/>
                </a:ext>
              </a:extLst>
            </p:cNvPr>
            <p:cNvSpPr/>
            <p:nvPr/>
          </p:nvSpPr>
          <p:spPr>
            <a:xfrm>
              <a:off x="7171547" y="2881010"/>
              <a:ext cx="784986" cy="430908"/>
            </a:xfrm>
            <a:custGeom>
              <a:avLst/>
              <a:gdLst>
                <a:gd name="connsiteX0" fmla="*/ 392493 w 784986"/>
                <a:gd name="connsiteY0" fmla="*/ 0 h 430908"/>
                <a:gd name="connsiteX1" fmla="*/ 784986 w 784986"/>
                <a:gd name="connsiteY1" fmla="*/ 189504 h 430908"/>
                <a:gd name="connsiteX2" fmla="*/ 392493 w 784986"/>
                <a:gd name="connsiteY2" fmla="*/ 379008 h 430908"/>
                <a:gd name="connsiteX3" fmla="*/ 322186 w 784986"/>
                <a:gd name="connsiteY3" fmla="*/ 375586 h 430908"/>
                <a:gd name="connsiteX4" fmla="*/ 315820 w 784986"/>
                <a:gd name="connsiteY4" fmla="*/ 386023 h 430908"/>
                <a:gd name="connsiteX5" fmla="*/ 127338 w 784986"/>
                <a:gd name="connsiteY5" fmla="*/ 422472 h 430908"/>
                <a:gd name="connsiteX6" fmla="*/ 214093 w 784986"/>
                <a:gd name="connsiteY6" fmla="*/ 362158 h 430908"/>
                <a:gd name="connsiteX7" fmla="*/ 212810 w 784986"/>
                <a:gd name="connsiteY7" fmla="*/ 355357 h 430908"/>
                <a:gd name="connsiteX8" fmla="*/ 114958 w 784986"/>
                <a:gd name="connsiteY8" fmla="*/ 323503 h 430908"/>
                <a:gd name="connsiteX9" fmla="*/ 0 w 784986"/>
                <a:gd name="connsiteY9" fmla="*/ 189504 h 430908"/>
                <a:gd name="connsiteX10" fmla="*/ 392493 w 784986"/>
                <a:gd name="connsiteY10" fmla="*/ 0 h 43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4986" h="430908">
                  <a:moveTo>
                    <a:pt x="392493" y="0"/>
                  </a:moveTo>
                  <a:cubicBezTo>
                    <a:pt x="609260" y="0"/>
                    <a:pt x="784986" y="84844"/>
                    <a:pt x="784986" y="189504"/>
                  </a:cubicBezTo>
                  <a:cubicBezTo>
                    <a:pt x="784986" y="294164"/>
                    <a:pt x="609260" y="379008"/>
                    <a:pt x="392493" y="379008"/>
                  </a:cubicBezTo>
                  <a:lnTo>
                    <a:pt x="322186" y="375586"/>
                  </a:lnTo>
                  <a:lnTo>
                    <a:pt x="315820" y="386023"/>
                  </a:lnTo>
                  <a:cubicBezTo>
                    <a:pt x="252550" y="457108"/>
                    <a:pt x="127338" y="422472"/>
                    <a:pt x="127338" y="422472"/>
                  </a:cubicBezTo>
                  <a:cubicBezTo>
                    <a:pt x="196631" y="419708"/>
                    <a:pt x="214579" y="391426"/>
                    <a:pt x="214093" y="362158"/>
                  </a:cubicBezTo>
                  <a:lnTo>
                    <a:pt x="212810" y="355357"/>
                  </a:lnTo>
                  <a:lnTo>
                    <a:pt x="114958" y="323503"/>
                  </a:lnTo>
                  <a:cubicBezTo>
                    <a:pt x="43931" y="289210"/>
                    <a:pt x="0" y="241834"/>
                    <a:pt x="0" y="189504"/>
                  </a:cubicBezTo>
                  <a:cubicBezTo>
                    <a:pt x="0" y="84844"/>
                    <a:pt x="175725" y="0"/>
                    <a:pt x="392493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FB21553-22B0-734C-A817-093ACF526231}"/>
                </a:ext>
              </a:extLst>
            </p:cNvPr>
            <p:cNvSpPr txBox="1"/>
            <p:nvPr/>
          </p:nvSpPr>
          <p:spPr>
            <a:xfrm>
              <a:off x="7297945" y="2978256"/>
              <a:ext cx="532197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새로 도입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100324E1-D4EF-BF48-B1DA-58DA1C27CC58}"/>
              </a:ext>
            </a:extLst>
          </p:cNvPr>
          <p:cNvGrpSpPr/>
          <p:nvPr/>
        </p:nvGrpSpPr>
        <p:grpSpPr>
          <a:xfrm>
            <a:off x="7387269" y="3410630"/>
            <a:ext cx="510950" cy="430908"/>
            <a:chOff x="7387269" y="3410630"/>
            <a:chExt cx="510950" cy="430908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CEA710E2-B5C9-D30A-CE7E-2B8F1C07189E}"/>
                </a:ext>
              </a:extLst>
            </p:cNvPr>
            <p:cNvSpPr/>
            <p:nvPr/>
          </p:nvSpPr>
          <p:spPr>
            <a:xfrm>
              <a:off x="7387269" y="3410630"/>
              <a:ext cx="510950" cy="430908"/>
            </a:xfrm>
            <a:custGeom>
              <a:avLst/>
              <a:gdLst>
                <a:gd name="connsiteX0" fmla="*/ 255475 w 510950"/>
                <a:gd name="connsiteY0" fmla="*/ 0 h 430908"/>
                <a:gd name="connsiteX1" fmla="*/ 510950 w 510950"/>
                <a:gd name="connsiteY1" fmla="*/ 189504 h 430908"/>
                <a:gd name="connsiteX2" fmla="*/ 306962 w 510950"/>
                <a:gd name="connsiteY2" fmla="*/ 375158 h 430908"/>
                <a:gd name="connsiteX3" fmla="*/ 264452 w 510950"/>
                <a:gd name="connsiteY3" fmla="*/ 378337 h 430908"/>
                <a:gd name="connsiteX4" fmla="*/ 259764 w 510950"/>
                <a:gd name="connsiteY4" fmla="*/ 386023 h 430908"/>
                <a:gd name="connsiteX5" fmla="*/ 71282 w 510950"/>
                <a:gd name="connsiteY5" fmla="*/ 422472 h 430908"/>
                <a:gd name="connsiteX6" fmla="*/ 154431 w 510950"/>
                <a:gd name="connsiteY6" fmla="*/ 383541 h 430908"/>
                <a:gd name="connsiteX7" fmla="*/ 157644 w 510950"/>
                <a:gd name="connsiteY7" fmla="*/ 364487 h 430908"/>
                <a:gd name="connsiteX8" fmla="*/ 156033 w 510950"/>
                <a:gd name="connsiteY8" fmla="*/ 364116 h 430908"/>
                <a:gd name="connsiteX9" fmla="*/ 0 w 510950"/>
                <a:gd name="connsiteY9" fmla="*/ 189504 h 430908"/>
                <a:gd name="connsiteX10" fmla="*/ 255475 w 510950"/>
                <a:gd name="connsiteY10" fmla="*/ 0 h 43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0950" h="430908">
                  <a:moveTo>
                    <a:pt x="255475" y="0"/>
                  </a:moveTo>
                  <a:cubicBezTo>
                    <a:pt x="396570" y="0"/>
                    <a:pt x="510950" y="84844"/>
                    <a:pt x="510950" y="189504"/>
                  </a:cubicBezTo>
                  <a:cubicBezTo>
                    <a:pt x="510950" y="281082"/>
                    <a:pt x="423378" y="357488"/>
                    <a:pt x="306962" y="375158"/>
                  </a:cubicBezTo>
                  <a:lnTo>
                    <a:pt x="264452" y="378337"/>
                  </a:lnTo>
                  <a:lnTo>
                    <a:pt x="259764" y="386023"/>
                  </a:lnTo>
                  <a:cubicBezTo>
                    <a:pt x="196494" y="457108"/>
                    <a:pt x="71282" y="422472"/>
                    <a:pt x="71282" y="422472"/>
                  </a:cubicBezTo>
                  <a:cubicBezTo>
                    <a:pt x="123252" y="420399"/>
                    <a:pt x="146340" y="403972"/>
                    <a:pt x="154431" y="383541"/>
                  </a:cubicBezTo>
                  <a:lnTo>
                    <a:pt x="157644" y="364487"/>
                  </a:lnTo>
                  <a:lnTo>
                    <a:pt x="156033" y="364116"/>
                  </a:lnTo>
                  <a:cubicBezTo>
                    <a:pt x="64339" y="335348"/>
                    <a:pt x="0" y="267999"/>
                    <a:pt x="0" y="189504"/>
                  </a:cubicBezTo>
                  <a:cubicBezTo>
                    <a:pt x="0" y="84844"/>
                    <a:pt x="114380" y="0"/>
                    <a:pt x="255475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BA169EB-79EA-7784-46D1-0B7562C75A1E}"/>
                </a:ext>
              </a:extLst>
            </p:cNvPr>
            <p:cNvSpPr txBox="1"/>
            <p:nvPr/>
          </p:nvSpPr>
          <p:spPr>
            <a:xfrm>
              <a:off x="7517714" y="3507876"/>
              <a:ext cx="25006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강화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E6556D8-F935-E1AC-9485-FA4D1AEBA112}"/>
              </a:ext>
            </a:extLst>
          </p:cNvPr>
          <p:cNvGrpSpPr/>
          <p:nvPr/>
        </p:nvGrpSpPr>
        <p:grpSpPr>
          <a:xfrm>
            <a:off x="7854152" y="3648373"/>
            <a:ext cx="784985" cy="430908"/>
            <a:chOff x="7854152" y="3648373"/>
            <a:chExt cx="784985" cy="430908"/>
          </a:xfrm>
        </p:grpSpPr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A3CA4AA9-94B6-D1CA-429A-D733032FB4F2}"/>
                </a:ext>
              </a:extLst>
            </p:cNvPr>
            <p:cNvSpPr/>
            <p:nvPr/>
          </p:nvSpPr>
          <p:spPr>
            <a:xfrm>
              <a:off x="7854152" y="3648373"/>
              <a:ext cx="784985" cy="430908"/>
            </a:xfrm>
            <a:custGeom>
              <a:avLst/>
              <a:gdLst>
                <a:gd name="connsiteX0" fmla="*/ 392493 w 784985"/>
                <a:gd name="connsiteY0" fmla="*/ 0 h 430908"/>
                <a:gd name="connsiteX1" fmla="*/ 784985 w 784985"/>
                <a:gd name="connsiteY1" fmla="*/ 189504 h 430908"/>
                <a:gd name="connsiteX2" fmla="*/ 392493 w 784985"/>
                <a:gd name="connsiteY2" fmla="*/ 379008 h 430908"/>
                <a:gd name="connsiteX3" fmla="*/ 322186 w 784985"/>
                <a:gd name="connsiteY3" fmla="*/ 375586 h 430908"/>
                <a:gd name="connsiteX4" fmla="*/ 315820 w 784985"/>
                <a:gd name="connsiteY4" fmla="*/ 386023 h 430908"/>
                <a:gd name="connsiteX5" fmla="*/ 127338 w 784985"/>
                <a:gd name="connsiteY5" fmla="*/ 422472 h 430908"/>
                <a:gd name="connsiteX6" fmla="*/ 214093 w 784985"/>
                <a:gd name="connsiteY6" fmla="*/ 362158 h 430908"/>
                <a:gd name="connsiteX7" fmla="*/ 212810 w 784985"/>
                <a:gd name="connsiteY7" fmla="*/ 355357 h 430908"/>
                <a:gd name="connsiteX8" fmla="*/ 114958 w 784985"/>
                <a:gd name="connsiteY8" fmla="*/ 323503 h 430908"/>
                <a:gd name="connsiteX9" fmla="*/ 0 w 784985"/>
                <a:gd name="connsiteY9" fmla="*/ 189504 h 430908"/>
                <a:gd name="connsiteX10" fmla="*/ 392493 w 784985"/>
                <a:gd name="connsiteY10" fmla="*/ 0 h 43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4985" h="430908">
                  <a:moveTo>
                    <a:pt x="392493" y="0"/>
                  </a:moveTo>
                  <a:cubicBezTo>
                    <a:pt x="609260" y="0"/>
                    <a:pt x="784985" y="84844"/>
                    <a:pt x="784985" y="189504"/>
                  </a:cubicBezTo>
                  <a:cubicBezTo>
                    <a:pt x="784985" y="294164"/>
                    <a:pt x="609260" y="379008"/>
                    <a:pt x="392493" y="379008"/>
                  </a:cubicBezTo>
                  <a:lnTo>
                    <a:pt x="322186" y="375586"/>
                  </a:lnTo>
                  <a:lnTo>
                    <a:pt x="315820" y="386023"/>
                  </a:lnTo>
                  <a:cubicBezTo>
                    <a:pt x="252550" y="457108"/>
                    <a:pt x="127338" y="422472"/>
                    <a:pt x="127338" y="422472"/>
                  </a:cubicBezTo>
                  <a:cubicBezTo>
                    <a:pt x="196631" y="419708"/>
                    <a:pt x="214579" y="391426"/>
                    <a:pt x="214093" y="362158"/>
                  </a:cubicBezTo>
                  <a:lnTo>
                    <a:pt x="212810" y="355357"/>
                  </a:lnTo>
                  <a:lnTo>
                    <a:pt x="114958" y="323503"/>
                  </a:lnTo>
                  <a:cubicBezTo>
                    <a:pt x="43931" y="289210"/>
                    <a:pt x="0" y="241834"/>
                    <a:pt x="0" y="189504"/>
                  </a:cubicBezTo>
                  <a:cubicBezTo>
                    <a:pt x="0" y="84844"/>
                    <a:pt x="175725" y="0"/>
                    <a:pt x="392493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51C01E41-4A1C-DA45-EC6A-2F695816E9C6}"/>
                </a:ext>
              </a:extLst>
            </p:cNvPr>
            <p:cNvSpPr txBox="1"/>
            <p:nvPr/>
          </p:nvSpPr>
          <p:spPr>
            <a:xfrm>
              <a:off x="7980550" y="3745619"/>
              <a:ext cx="532197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새로 도입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DF71C254-20B9-2B05-9F95-5587599C477C}"/>
              </a:ext>
            </a:extLst>
          </p:cNvPr>
          <p:cNvGrpSpPr/>
          <p:nvPr/>
        </p:nvGrpSpPr>
        <p:grpSpPr>
          <a:xfrm>
            <a:off x="7432856" y="4864100"/>
            <a:ext cx="1184094" cy="417581"/>
            <a:chOff x="7432856" y="4864100"/>
            <a:chExt cx="1184094" cy="417581"/>
          </a:xfrm>
        </p:grpSpPr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00CDA1AB-2992-F617-6FB4-758284860797}"/>
                </a:ext>
              </a:extLst>
            </p:cNvPr>
            <p:cNvSpPr/>
            <p:nvPr/>
          </p:nvSpPr>
          <p:spPr>
            <a:xfrm>
              <a:off x="7432856" y="4864100"/>
              <a:ext cx="1184094" cy="417581"/>
            </a:xfrm>
            <a:custGeom>
              <a:avLst/>
              <a:gdLst>
                <a:gd name="connsiteX0" fmla="*/ 592047 w 1184094"/>
                <a:gd name="connsiteY0" fmla="*/ 0 h 417581"/>
                <a:gd name="connsiteX1" fmla="*/ 1184094 w 1184094"/>
                <a:gd name="connsiteY1" fmla="*/ 182840 h 417581"/>
                <a:gd name="connsiteX2" fmla="*/ 592047 w 1184094"/>
                <a:gd name="connsiteY2" fmla="*/ 365680 h 417581"/>
                <a:gd name="connsiteX3" fmla="*/ 472729 w 1184094"/>
                <a:gd name="connsiteY3" fmla="*/ 361966 h 417581"/>
                <a:gd name="connsiteX4" fmla="*/ 408660 w 1184094"/>
                <a:gd name="connsiteY4" fmla="*/ 355824 h 417581"/>
                <a:gd name="connsiteX5" fmla="*/ 398370 w 1184094"/>
                <a:gd name="connsiteY5" fmla="*/ 372695 h 417581"/>
                <a:gd name="connsiteX6" fmla="*/ 209888 w 1184094"/>
                <a:gd name="connsiteY6" fmla="*/ 409145 h 417581"/>
                <a:gd name="connsiteX7" fmla="*/ 296643 w 1184094"/>
                <a:gd name="connsiteY7" fmla="*/ 348830 h 417581"/>
                <a:gd name="connsiteX8" fmla="*/ 294474 w 1184094"/>
                <a:gd name="connsiteY8" fmla="*/ 337336 h 417581"/>
                <a:gd name="connsiteX9" fmla="*/ 173406 w 1184094"/>
                <a:gd name="connsiteY9" fmla="*/ 312127 h 417581"/>
                <a:gd name="connsiteX10" fmla="*/ 0 w 1184094"/>
                <a:gd name="connsiteY10" fmla="*/ 182840 h 417581"/>
                <a:gd name="connsiteX11" fmla="*/ 592047 w 1184094"/>
                <a:gd name="connsiteY11" fmla="*/ 0 h 41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4094" h="417581">
                  <a:moveTo>
                    <a:pt x="592047" y="0"/>
                  </a:moveTo>
                  <a:cubicBezTo>
                    <a:pt x="919026" y="0"/>
                    <a:pt x="1184094" y="81860"/>
                    <a:pt x="1184094" y="182840"/>
                  </a:cubicBezTo>
                  <a:cubicBezTo>
                    <a:pt x="1184094" y="283820"/>
                    <a:pt x="919026" y="365680"/>
                    <a:pt x="592047" y="365680"/>
                  </a:cubicBezTo>
                  <a:cubicBezTo>
                    <a:pt x="551175" y="365680"/>
                    <a:pt x="511270" y="364401"/>
                    <a:pt x="472729" y="361966"/>
                  </a:cubicBezTo>
                  <a:lnTo>
                    <a:pt x="408660" y="355824"/>
                  </a:lnTo>
                  <a:lnTo>
                    <a:pt x="398370" y="372695"/>
                  </a:lnTo>
                  <a:cubicBezTo>
                    <a:pt x="335100" y="443781"/>
                    <a:pt x="209888" y="409145"/>
                    <a:pt x="209888" y="409145"/>
                  </a:cubicBezTo>
                  <a:cubicBezTo>
                    <a:pt x="279181" y="406380"/>
                    <a:pt x="297129" y="378099"/>
                    <a:pt x="296643" y="348830"/>
                  </a:cubicBezTo>
                  <a:lnTo>
                    <a:pt x="294474" y="337336"/>
                  </a:lnTo>
                  <a:lnTo>
                    <a:pt x="173406" y="312127"/>
                  </a:lnTo>
                  <a:cubicBezTo>
                    <a:pt x="66267" y="279040"/>
                    <a:pt x="0" y="233330"/>
                    <a:pt x="0" y="182840"/>
                  </a:cubicBezTo>
                  <a:cubicBezTo>
                    <a:pt x="0" y="81860"/>
                    <a:pt x="265069" y="0"/>
                    <a:pt x="592047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F4B8AFB-4C39-F1F5-3297-9A74C6E958F8}"/>
                </a:ext>
              </a:extLst>
            </p:cNvPr>
            <p:cNvSpPr txBox="1"/>
            <p:nvPr/>
          </p:nvSpPr>
          <p:spPr>
            <a:xfrm>
              <a:off x="7571254" y="4952776"/>
              <a:ext cx="907300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생활관련성 강화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5D2BEC9-F832-7934-16E6-8015F31D281D}"/>
              </a:ext>
            </a:extLst>
          </p:cNvPr>
          <p:cNvGrpSpPr/>
          <p:nvPr/>
        </p:nvGrpSpPr>
        <p:grpSpPr>
          <a:xfrm>
            <a:off x="7778931" y="5429250"/>
            <a:ext cx="1076144" cy="627131"/>
            <a:chOff x="7778931" y="5429250"/>
            <a:chExt cx="1076144" cy="627131"/>
          </a:xfrm>
        </p:grpSpPr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DAA7119D-12DC-5C30-2A76-846754A91729}"/>
                </a:ext>
              </a:extLst>
            </p:cNvPr>
            <p:cNvSpPr/>
            <p:nvPr/>
          </p:nvSpPr>
          <p:spPr>
            <a:xfrm>
              <a:off x="7778931" y="5429250"/>
              <a:ext cx="1076144" cy="627131"/>
            </a:xfrm>
            <a:custGeom>
              <a:avLst/>
              <a:gdLst>
                <a:gd name="connsiteX0" fmla="*/ 538072 w 1076144"/>
                <a:gd name="connsiteY0" fmla="*/ 0 h 627131"/>
                <a:gd name="connsiteX1" fmla="*/ 1076144 w 1076144"/>
                <a:gd name="connsiteY1" fmla="*/ 278546 h 627131"/>
                <a:gd name="connsiteX2" fmla="*/ 538072 w 1076144"/>
                <a:gd name="connsiteY2" fmla="*/ 557093 h 627131"/>
                <a:gd name="connsiteX3" fmla="*/ 528320 w 1076144"/>
                <a:gd name="connsiteY3" fmla="*/ 556584 h 627131"/>
                <a:gd name="connsiteX4" fmla="*/ 512670 w 1076144"/>
                <a:gd name="connsiteY4" fmla="*/ 582245 h 627131"/>
                <a:gd name="connsiteX5" fmla="*/ 324188 w 1076144"/>
                <a:gd name="connsiteY5" fmla="*/ 618695 h 627131"/>
                <a:gd name="connsiteX6" fmla="*/ 410943 w 1076144"/>
                <a:gd name="connsiteY6" fmla="*/ 558380 h 627131"/>
                <a:gd name="connsiteX7" fmla="*/ 409007 w 1076144"/>
                <a:gd name="connsiteY7" fmla="*/ 548120 h 627131"/>
                <a:gd name="connsiteX8" fmla="*/ 328630 w 1076144"/>
                <a:gd name="connsiteY8" fmla="*/ 535204 h 627131"/>
                <a:gd name="connsiteX9" fmla="*/ 0 w 1076144"/>
                <a:gd name="connsiteY9" fmla="*/ 278546 h 627131"/>
                <a:gd name="connsiteX10" fmla="*/ 538072 w 1076144"/>
                <a:gd name="connsiteY10" fmla="*/ 0 h 62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6144" h="627131">
                  <a:moveTo>
                    <a:pt x="538072" y="0"/>
                  </a:moveTo>
                  <a:cubicBezTo>
                    <a:pt x="835241" y="0"/>
                    <a:pt x="1076144" y="124709"/>
                    <a:pt x="1076144" y="278546"/>
                  </a:cubicBezTo>
                  <a:cubicBezTo>
                    <a:pt x="1076144" y="432383"/>
                    <a:pt x="835241" y="557093"/>
                    <a:pt x="538072" y="557093"/>
                  </a:cubicBezTo>
                  <a:lnTo>
                    <a:pt x="528320" y="556584"/>
                  </a:lnTo>
                  <a:lnTo>
                    <a:pt x="512670" y="582245"/>
                  </a:lnTo>
                  <a:cubicBezTo>
                    <a:pt x="449400" y="653331"/>
                    <a:pt x="324188" y="618695"/>
                    <a:pt x="324188" y="618695"/>
                  </a:cubicBezTo>
                  <a:cubicBezTo>
                    <a:pt x="393481" y="615930"/>
                    <a:pt x="411429" y="587649"/>
                    <a:pt x="410943" y="558380"/>
                  </a:cubicBezTo>
                  <a:lnTo>
                    <a:pt x="409007" y="548120"/>
                  </a:lnTo>
                  <a:lnTo>
                    <a:pt x="328630" y="535204"/>
                  </a:lnTo>
                  <a:cubicBezTo>
                    <a:pt x="135508" y="492918"/>
                    <a:pt x="0" y="393924"/>
                    <a:pt x="0" y="278546"/>
                  </a:cubicBezTo>
                  <a:cubicBezTo>
                    <a:pt x="0" y="124709"/>
                    <a:pt x="240903" y="0"/>
                    <a:pt x="538072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A71925DF-C823-7262-ECA8-DEFAC03D5830}"/>
                </a:ext>
              </a:extLst>
            </p:cNvPr>
            <p:cNvSpPr txBox="1"/>
            <p:nvPr/>
          </p:nvSpPr>
          <p:spPr>
            <a:xfrm>
              <a:off x="7925872" y="5551218"/>
              <a:ext cx="782265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공동체 차원의</a:t>
              </a:r>
              <a:endParaRPr lang="en-US" altLang="ko-KR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대응 강조</a:t>
              </a: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874353BD-CD0D-30FF-7643-8CDF6FA050D2}"/>
              </a:ext>
            </a:extLst>
          </p:cNvPr>
          <p:cNvGrpSpPr/>
          <p:nvPr/>
        </p:nvGrpSpPr>
        <p:grpSpPr>
          <a:xfrm>
            <a:off x="7534997" y="4123312"/>
            <a:ext cx="784986" cy="430909"/>
            <a:chOff x="7534997" y="4123312"/>
            <a:chExt cx="784986" cy="430909"/>
          </a:xfrm>
        </p:grpSpPr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84CD1053-727A-51F6-1302-C76660CEAE90}"/>
                </a:ext>
              </a:extLst>
            </p:cNvPr>
            <p:cNvSpPr/>
            <p:nvPr/>
          </p:nvSpPr>
          <p:spPr>
            <a:xfrm>
              <a:off x="7534997" y="4123312"/>
              <a:ext cx="784986" cy="430909"/>
            </a:xfrm>
            <a:custGeom>
              <a:avLst/>
              <a:gdLst>
                <a:gd name="connsiteX0" fmla="*/ 392493 w 784986"/>
                <a:gd name="connsiteY0" fmla="*/ 0 h 430909"/>
                <a:gd name="connsiteX1" fmla="*/ 784986 w 784986"/>
                <a:gd name="connsiteY1" fmla="*/ 189504 h 430909"/>
                <a:gd name="connsiteX2" fmla="*/ 392493 w 784986"/>
                <a:gd name="connsiteY2" fmla="*/ 379008 h 430909"/>
                <a:gd name="connsiteX3" fmla="*/ 322185 w 784986"/>
                <a:gd name="connsiteY3" fmla="*/ 375586 h 430909"/>
                <a:gd name="connsiteX4" fmla="*/ 315820 w 784986"/>
                <a:gd name="connsiteY4" fmla="*/ 386023 h 430909"/>
                <a:gd name="connsiteX5" fmla="*/ 127338 w 784986"/>
                <a:gd name="connsiteY5" fmla="*/ 422473 h 430909"/>
                <a:gd name="connsiteX6" fmla="*/ 214093 w 784986"/>
                <a:gd name="connsiteY6" fmla="*/ 362158 h 430909"/>
                <a:gd name="connsiteX7" fmla="*/ 212810 w 784986"/>
                <a:gd name="connsiteY7" fmla="*/ 355357 h 430909"/>
                <a:gd name="connsiteX8" fmla="*/ 114958 w 784986"/>
                <a:gd name="connsiteY8" fmla="*/ 323503 h 430909"/>
                <a:gd name="connsiteX9" fmla="*/ 0 w 784986"/>
                <a:gd name="connsiteY9" fmla="*/ 189504 h 430909"/>
                <a:gd name="connsiteX10" fmla="*/ 392493 w 784986"/>
                <a:gd name="connsiteY10" fmla="*/ 0 h 43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4986" h="430909">
                  <a:moveTo>
                    <a:pt x="392493" y="0"/>
                  </a:moveTo>
                  <a:cubicBezTo>
                    <a:pt x="609260" y="0"/>
                    <a:pt x="784986" y="84844"/>
                    <a:pt x="784986" y="189504"/>
                  </a:cubicBezTo>
                  <a:cubicBezTo>
                    <a:pt x="784986" y="294164"/>
                    <a:pt x="609260" y="379008"/>
                    <a:pt x="392493" y="379008"/>
                  </a:cubicBezTo>
                  <a:lnTo>
                    <a:pt x="322185" y="375586"/>
                  </a:lnTo>
                  <a:lnTo>
                    <a:pt x="315820" y="386023"/>
                  </a:lnTo>
                  <a:cubicBezTo>
                    <a:pt x="252550" y="457109"/>
                    <a:pt x="127338" y="422473"/>
                    <a:pt x="127338" y="422473"/>
                  </a:cubicBezTo>
                  <a:cubicBezTo>
                    <a:pt x="196631" y="419708"/>
                    <a:pt x="214579" y="391427"/>
                    <a:pt x="214093" y="362158"/>
                  </a:cubicBezTo>
                  <a:lnTo>
                    <a:pt x="212810" y="355357"/>
                  </a:lnTo>
                  <a:lnTo>
                    <a:pt x="114958" y="323503"/>
                  </a:lnTo>
                  <a:cubicBezTo>
                    <a:pt x="43931" y="289210"/>
                    <a:pt x="0" y="241834"/>
                    <a:pt x="0" y="189504"/>
                  </a:cubicBezTo>
                  <a:cubicBezTo>
                    <a:pt x="0" y="84844"/>
                    <a:pt x="175725" y="0"/>
                    <a:pt x="392493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DF2D88-E289-B990-2147-CE325A13F88C}"/>
                </a:ext>
              </a:extLst>
            </p:cNvPr>
            <p:cNvSpPr txBox="1"/>
            <p:nvPr/>
          </p:nvSpPr>
          <p:spPr>
            <a:xfrm>
              <a:off x="7661395" y="4220558"/>
              <a:ext cx="532197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새로 도입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8BAD0FE-155C-3E57-B44C-FAE30D6D7028}"/>
              </a:ext>
            </a:extLst>
          </p:cNvPr>
          <p:cNvGrpSpPr/>
          <p:nvPr/>
        </p:nvGrpSpPr>
        <p:grpSpPr>
          <a:xfrm>
            <a:off x="5819567" y="3248403"/>
            <a:ext cx="905084" cy="178118"/>
            <a:chOff x="5819567" y="3236495"/>
            <a:chExt cx="905084" cy="178118"/>
          </a:xfrm>
        </p:grpSpPr>
        <p:sp>
          <p:nvSpPr>
            <p:cNvPr id="84" name="사각형: 둥근 모서리 83">
              <a:extLst>
                <a:ext uri="{FF2B5EF4-FFF2-40B4-BE49-F238E27FC236}">
                  <a16:creationId xmlns:a16="http://schemas.microsoft.com/office/drawing/2014/main" id="{AB80FB41-3F92-0FEB-263A-DC9FAF0802F5}"/>
                </a:ext>
              </a:extLst>
            </p:cNvPr>
            <p:cNvSpPr/>
            <p:nvPr/>
          </p:nvSpPr>
          <p:spPr>
            <a:xfrm>
              <a:off x="5819567" y="3236495"/>
              <a:ext cx="905084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18609E-96D5-9253-B894-F1D0BDF2A112}"/>
                </a:ext>
              </a:extLst>
            </p:cNvPr>
            <p:cNvSpPr txBox="1"/>
            <p:nvPr/>
          </p:nvSpPr>
          <p:spPr>
            <a:xfrm>
              <a:off x="5855106" y="3248610"/>
              <a:ext cx="820738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85725" indent="-85725" fontAlgn="base">
                <a:buClr>
                  <a:srgbClr val="257DDD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10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미디어와 문화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CF59BCA-1E08-3C50-9A10-5ABC0571CDF1}"/>
              </a:ext>
            </a:extLst>
          </p:cNvPr>
          <p:cNvGrpSpPr/>
          <p:nvPr/>
        </p:nvGrpSpPr>
        <p:grpSpPr>
          <a:xfrm>
            <a:off x="6281529" y="3741321"/>
            <a:ext cx="543133" cy="178118"/>
            <a:chOff x="5819567" y="3236495"/>
            <a:chExt cx="543133" cy="178118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9D48719D-11D2-D2B4-7FB4-5737B54B65BB}"/>
                </a:ext>
              </a:extLst>
            </p:cNvPr>
            <p:cNvSpPr/>
            <p:nvPr/>
          </p:nvSpPr>
          <p:spPr>
            <a:xfrm>
              <a:off x="5819567" y="3236495"/>
              <a:ext cx="543133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500D075-65EB-8571-2337-C2DF7FB856AC}"/>
                </a:ext>
              </a:extLst>
            </p:cNvPr>
            <p:cNvSpPr txBox="1"/>
            <p:nvPr/>
          </p:nvSpPr>
          <p:spPr>
            <a:xfrm>
              <a:off x="5855106" y="3248610"/>
              <a:ext cx="468077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fontAlgn="base">
                <a:buClr>
                  <a:srgbClr val="4AB4B0"/>
                </a:buClr>
                <a:tabLst>
                  <a:tab pos="217170" algn="l"/>
                  <a:tab pos="217170" algn="l"/>
                </a:tabLst>
              </a:pP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민주주의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1DF78C3-CF5F-0E6F-5953-AD54A6CCC884}"/>
              </a:ext>
            </a:extLst>
          </p:cNvPr>
          <p:cNvGrpSpPr/>
          <p:nvPr/>
        </p:nvGrpSpPr>
        <p:grpSpPr>
          <a:xfrm>
            <a:off x="5819567" y="4046122"/>
            <a:ext cx="1652796" cy="178118"/>
            <a:chOff x="5819567" y="3236495"/>
            <a:chExt cx="1652796" cy="178118"/>
          </a:xfrm>
        </p:grpSpPr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59AFD058-F8AC-55B0-CD8D-3A81359DC0FB}"/>
                </a:ext>
              </a:extLst>
            </p:cNvPr>
            <p:cNvSpPr/>
            <p:nvPr/>
          </p:nvSpPr>
          <p:spPr>
            <a:xfrm>
              <a:off x="5819567" y="3236495"/>
              <a:ext cx="1652796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57533BF-97BB-5457-4E5B-DFF54DD763DD}"/>
                </a:ext>
              </a:extLst>
            </p:cNvPr>
            <p:cNvSpPr txBox="1"/>
            <p:nvPr/>
          </p:nvSpPr>
          <p:spPr>
            <a:xfrm>
              <a:off x="5855106" y="3248610"/>
              <a:ext cx="1586973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85725" indent="-85725" fontAlgn="base">
                <a:buClr>
                  <a:srgbClr val="257DDD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10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현대 민주주의와 시민의 역할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FCAFAFD-43C1-995E-6149-6AEA9B3BAF17}"/>
              </a:ext>
            </a:extLst>
          </p:cNvPr>
          <p:cNvGrpSpPr/>
          <p:nvPr/>
        </p:nvGrpSpPr>
        <p:grpSpPr>
          <a:xfrm>
            <a:off x="6303169" y="4386641"/>
            <a:ext cx="1169194" cy="178118"/>
            <a:chOff x="6303169" y="3236495"/>
            <a:chExt cx="1169194" cy="178118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4687290-9186-44C2-265A-1567AC93C01D}"/>
                </a:ext>
              </a:extLst>
            </p:cNvPr>
            <p:cNvSpPr/>
            <p:nvPr/>
          </p:nvSpPr>
          <p:spPr>
            <a:xfrm>
              <a:off x="6303169" y="3236495"/>
              <a:ext cx="1169194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3246FC-5D3F-994C-5F3F-C852670BFA78}"/>
                </a:ext>
              </a:extLst>
            </p:cNvPr>
            <p:cNvSpPr txBox="1"/>
            <p:nvPr/>
          </p:nvSpPr>
          <p:spPr>
            <a:xfrm>
              <a:off x="6319450" y="3248610"/>
              <a:ext cx="1149354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fontAlgn="base">
                <a:buClr>
                  <a:srgbClr val="4AB4B0"/>
                </a:buClr>
                <a:tabLst>
                  <a:tab pos="217170" algn="l"/>
                  <a:tab pos="217170" algn="l"/>
                </a:tabLst>
              </a:pP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유권자 및 정당의 활동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A664CD61-ACAC-6388-934D-A8A028BBC106}"/>
              </a:ext>
            </a:extLst>
          </p:cNvPr>
          <p:cNvGrpSpPr/>
          <p:nvPr/>
        </p:nvGrpSpPr>
        <p:grpSpPr>
          <a:xfrm>
            <a:off x="5819567" y="5184359"/>
            <a:ext cx="1652796" cy="178118"/>
            <a:chOff x="5819567" y="3236495"/>
            <a:chExt cx="1652796" cy="178118"/>
          </a:xfrm>
        </p:grpSpPr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C16F9043-44E8-BB1F-B2A5-82B9DAB9A507}"/>
                </a:ext>
              </a:extLst>
            </p:cNvPr>
            <p:cNvSpPr/>
            <p:nvPr/>
          </p:nvSpPr>
          <p:spPr>
            <a:xfrm>
              <a:off x="5819567" y="3236495"/>
              <a:ext cx="1652796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C60CFA8-A585-2893-E4D7-0BCFEDB57E8B}"/>
                </a:ext>
              </a:extLst>
            </p:cNvPr>
            <p:cNvSpPr txBox="1"/>
            <p:nvPr/>
          </p:nvSpPr>
          <p:spPr>
            <a:xfrm>
              <a:off x="5855106" y="3248610"/>
              <a:ext cx="1586973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85725" indent="-85725" fontAlgn="base">
                <a:buClr>
                  <a:srgbClr val="257DDD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다양한 법과 사회법의 필요성</a:t>
              </a: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72F53400-16D8-34CA-AB30-3667553E0D66}"/>
              </a:ext>
            </a:extLst>
          </p:cNvPr>
          <p:cNvGrpSpPr/>
          <p:nvPr/>
        </p:nvGrpSpPr>
        <p:grpSpPr>
          <a:xfrm>
            <a:off x="5819736" y="5981382"/>
            <a:ext cx="2217152" cy="178118"/>
            <a:chOff x="5819567" y="3236495"/>
            <a:chExt cx="2217152" cy="178118"/>
          </a:xfrm>
        </p:grpSpPr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FD6D1EC2-505F-F24F-93F4-BB5E64BC5111}"/>
                </a:ext>
              </a:extLst>
            </p:cNvPr>
            <p:cNvSpPr/>
            <p:nvPr/>
          </p:nvSpPr>
          <p:spPr>
            <a:xfrm>
              <a:off x="5819567" y="3236495"/>
              <a:ext cx="2217152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C660B7F-E87B-0061-A77B-DFCF9A11DC6C}"/>
                </a:ext>
              </a:extLst>
            </p:cNvPr>
            <p:cNvSpPr txBox="1"/>
            <p:nvPr/>
          </p:nvSpPr>
          <p:spPr>
            <a:xfrm>
              <a:off x="5855106" y="3248610"/>
              <a:ext cx="2162451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85725" indent="-85725" fontAlgn="base">
                <a:buClr>
                  <a:srgbClr val="257DDD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10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근로자의 권리</a:t>
              </a:r>
              <a:r>
                <a:rPr lang="en-US" altLang="ko-KR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근로자의 권리 침해 대응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0CE6FEE-7D12-1704-E771-3B552B8C4E76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EDEA8D-C674-98A8-36C3-8C7A29C467D6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교육과정의 주요 변화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DD399F-6F5F-EF64-5D4F-147215A3319C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7566D7C-0D39-F7D4-6E3B-E6794CC637AD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FEF65F31-4A97-7AA5-50C3-5E3BE12EBC19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7E8796D6-5982-780B-1623-28A8377C0B2A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B55956-D4BC-B699-99EF-1EF0C3E4AB06}"/>
                </a:ext>
              </a:extLst>
            </p:cNvPr>
            <p:cNvSpPr txBox="1"/>
            <p:nvPr/>
          </p:nvSpPr>
          <p:spPr>
            <a:xfrm>
              <a:off x="1130775" y="1257374"/>
              <a:ext cx="553997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중학교 「사회」 일반사회 영역 교육과정의 신구 내용 체계 비교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678C0B6-B9C9-6521-4A76-112DA094B4EB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94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2" grpId="0" animBg="1"/>
      <p:bldP spid="131" grpId="0" animBg="1"/>
      <p:bldP spid="13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FBD0A90D-E4CE-6E0B-56D6-4F8A37587B63}"/>
              </a:ext>
            </a:extLst>
          </p:cNvPr>
          <p:cNvSpPr/>
          <p:nvPr/>
        </p:nvSpPr>
        <p:spPr>
          <a:xfrm>
            <a:off x="1480090" y="4697412"/>
            <a:ext cx="1326610" cy="179388"/>
          </a:xfrm>
          <a:prstGeom prst="roundRect">
            <a:avLst>
              <a:gd name="adj" fmla="val 16055"/>
            </a:avLst>
          </a:prstGeom>
          <a:solidFill>
            <a:srgbClr val="BAD5EF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sp>
        <p:nvSpPr>
          <p:cNvPr id="52" name="사각형: 둥근 위쪽 모서리 51">
            <a:extLst>
              <a:ext uri="{FF2B5EF4-FFF2-40B4-BE49-F238E27FC236}">
                <a16:creationId xmlns:a16="http://schemas.microsoft.com/office/drawing/2014/main" id="{4EC1A045-0E4D-32CE-A4E5-885326C2EE31}"/>
              </a:ext>
            </a:extLst>
          </p:cNvPr>
          <p:cNvSpPr/>
          <p:nvPr/>
        </p:nvSpPr>
        <p:spPr>
          <a:xfrm>
            <a:off x="402432" y="2113923"/>
            <a:ext cx="4012941" cy="255600"/>
          </a:xfrm>
          <a:prstGeom prst="round2SameRect">
            <a:avLst>
              <a:gd name="adj1" fmla="val 32514"/>
              <a:gd name="adj2" fmla="val 0"/>
            </a:avLst>
          </a:prstGeom>
          <a:solidFill>
            <a:schemeClr val="bg1">
              <a:lumMod val="5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바른고딕" panose="020B0603020101020101" pitchFamily="50" charset="-127"/>
            </a:endParaRPr>
          </a:p>
        </p:txBody>
      </p: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BF590FE2-D039-C96F-875C-5B4E74FA2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632088"/>
              </p:ext>
            </p:extLst>
          </p:nvPr>
        </p:nvGraphicFramePr>
        <p:xfrm>
          <a:off x="402432" y="2113922"/>
          <a:ext cx="4009446" cy="4128066"/>
        </p:xfrm>
        <a:graphic>
          <a:graphicData uri="http://schemas.openxmlformats.org/drawingml/2006/table">
            <a:tbl>
              <a:tblPr/>
              <a:tblGrid>
                <a:gridCol w="1053144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2956302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</a:tblGrid>
              <a:tr h="251561"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대단원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내용요소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36465"/>
                  </a:ext>
                </a:extLst>
              </a:tr>
              <a:tr h="645531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헌법과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국가기관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국회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대통령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행정부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법원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헌법 재판소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824085"/>
                  </a:ext>
                </a:extLst>
              </a:tr>
              <a:tr h="645531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경제생활과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선택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경제활동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희소성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합리적 선택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경제 체제 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기업의 역할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자산 관리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신용 관리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765560"/>
                  </a:ext>
                </a:extLst>
              </a:tr>
              <a:tr h="645531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시장경제와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가격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시장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수요 법칙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공급 법칙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시장 가격의 결정 및 변동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305254"/>
                  </a:ext>
                </a:extLst>
              </a:tr>
              <a:tr h="645531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국민경제와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거래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국내 총생산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물가 상승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실업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국재 거래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교역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환율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115241"/>
                  </a:ext>
                </a:extLst>
              </a:tr>
              <a:tr h="645531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사회와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정치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 행위 주체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 갈등 및 협력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외교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우리나라의 국가 간 갈등 문제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3528714"/>
                  </a:ext>
                </a:extLst>
              </a:tr>
              <a:tr h="645531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 변동과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사회문제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 변동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현대사회의 변동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한국 사회의 변동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현대 사회문제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278105"/>
                  </a:ext>
                </a:extLst>
              </a:tr>
            </a:tbl>
          </a:graphicData>
        </a:graphic>
      </p:graphicFrame>
      <p:sp>
        <p:nvSpPr>
          <p:cNvPr id="54" name="사각형: 둥근 위쪽 모서리 53">
            <a:extLst>
              <a:ext uri="{FF2B5EF4-FFF2-40B4-BE49-F238E27FC236}">
                <a16:creationId xmlns:a16="http://schemas.microsoft.com/office/drawing/2014/main" id="{D178F5D8-A1B0-5556-C86B-54E6AEFF5E7A}"/>
              </a:ext>
            </a:extLst>
          </p:cNvPr>
          <p:cNvSpPr/>
          <p:nvPr/>
        </p:nvSpPr>
        <p:spPr>
          <a:xfrm>
            <a:off x="4727909" y="2113923"/>
            <a:ext cx="4012941" cy="255600"/>
          </a:xfrm>
          <a:prstGeom prst="round2SameRect">
            <a:avLst>
              <a:gd name="adj1" fmla="val 32514"/>
              <a:gd name="adj2" fmla="val 0"/>
            </a:avLst>
          </a:prstGeom>
          <a:solidFill>
            <a:srgbClr val="257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BD58125A-BC5D-F7B1-108F-0D423D4CC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681073"/>
              </p:ext>
            </p:extLst>
          </p:nvPr>
        </p:nvGraphicFramePr>
        <p:xfrm>
          <a:off x="4727909" y="2113922"/>
          <a:ext cx="4010400" cy="4128222"/>
        </p:xfrm>
        <a:graphic>
          <a:graphicData uri="http://schemas.openxmlformats.org/drawingml/2006/table">
            <a:tbl>
              <a:tblPr/>
              <a:tblGrid>
                <a:gridCol w="1054800">
                  <a:extLst>
                    <a:ext uri="{9D8B030D-6E8A-4147-A177-3AD203B41FA5}">
                      <a16:colId xmlns:a16="http://schemas.microsoft.com/office/drawing/2014/main" val="789840338"/>
                    </a:ext>
                  </a:extLst>
                </a:gridCol>
                <a:gridCol w="2955600">
                  <a:extLst>
                    <a:ext uri="{9D8B030D-6E8A-4147-A177-3AD203B41FA5}">
                      <a16:colId xmlns:a16="http://schemas.microsoft.com/office/drawing/2014/main" val="2513331442"/>
                    </a:ext>
                  </a:extLst>
                </a:gridCol>
              </a:tblGrid>
              <a:tr h="254726"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467B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대단원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467B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내용요소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1A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36465"/>
                  </a:ext>
                </a:extLst>
              </a:tr>
              <a:tr h="645557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헌법과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국가기관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우리나라 정부 형태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대통령과 행정부의 역할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입법 과정과 국회의 역할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법원의 역할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헌법재판소의 성격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67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824085"/>
                  </a:ext>
                </a:extLst>
              </a:tr>
              <a:tr h="645557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경제생활과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선택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합리적 선택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경제생활과 금융 생활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기업의 역할과 기업가 정신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765560"/>
                  </a:ext>
                </a:extLst>
              </a:tr>
              <a:tr h="645557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시장경제와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가격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시장의 사례와 특징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수요와 공급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시장 가격의 결정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시장 가격의 변동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550216"/>
                  </a:ext>
                </a:extLst>
              </a:tr>
              <a:tr h="645557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우리나라 경제와 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세계화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경제 성장과 국내 총생산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물가 변동과 실업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거래와 환율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325300"/>
                  </a:ext>
                </a:extLst>
              </a:tr>
              <a:tr h="645557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사회와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한반도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사회의 주체와 특징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국제 사회의 분쟁과 시민의 역할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우리나라의 국제 문제와 대응 방안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777520"/>
                  </a:ext>
                </a:extLst>
              </a:tr>
              <a:tr h="645557">
                <a:tc>
                  <a:txBody>
                    <a:bodyPr/>
                    <a:lstStyle/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 변동과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Interop" panose="02000503000000020004" pitchFamily="2" charset="0"/>
                      </a:endParaRPr>
                    </a:p>
                    <a:p>
                      <a:pPr marL="0" marR="2540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사회문제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C1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사회 변동과 우리 생활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오늘날의 사회문제</a:t>
                      </a:r>
                    </a:p>
                    <a:p>
                      <a:pPr marL="85725" marR="0" indent="-857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63AA"/>
                        </a:buClr>
                        <a:buFont typeface="Arial" panose="02000000000000000000" pitchFamily="2" charset="0"/>
                        <a:buChar char="•"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Interop" panose="02000503000000020004" pitchFamily="2" charset="0"/>
                        </a:rPr>
                        <a:t>국내외의 대응과 시민의 역할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C1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278105"/>
                  </a:ext>
                </a:extLst>
              </a:tr>
            </a:tbl>
          </a:graphicData>
        </a:graphic>
      </p:graphicFrame>
      <p:grpSp>
        <p:nvGrpSpPr>
          <p:cNvPr id="84" name="그룹 83">
            <a:extLst>
              <a:ext uri="{FF2B5EF4-FFF2-40B4-BE49-F238E27FC236}">
                <a16:creationId xmlns:a16="http://schemas.microsoft.com/office/drawing/2014/main" id="{5EA4C60D-442A-475C-69C3-C7917D5B9A70}"/>
              </a:ext>
            </a:extLst>
          </p:cNvPr>
          <p:cNvGrpSpPr/>
          <p:nvPr/>
        </p:nvGrpSpPr>
        <p:grpSpPr>
          <a:xfrm>
            <a:off x="2596386" y="4216670"/>
            <a:ext cx="1029462" cy="597612"/>
            <a:chOff x="2596386" y="4216670"/>
            <a:chExt cx="1029462" cy="597612"/>
          </a:xfrm>
        </p:grpSpPr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BADDB2F1-3CFB-F18E-097A-921E6F4AC3A0}"/>
                </a:ext>
              </a:extLst>
            </p:cNvPr>
            <p:cNvSpPr/>
            <p:nvPr/>
          </p:nvSpPr>
          <p:spPr>
            <a:xfrm flipH="1">
              <a:off x="2596386" y="4216670"/>
              <a:ext cx="1029462" cy="597612"/>
            </a:xfrm>
            <a:custGeom>
              <a:avLst/>
              <a:gdLst>
                <a:gd name="connsiteX0" fmla="*/ 514731 w 1029462"/>
                <a:gd name="connsiteY0" fmla="*/ 0 h 597612"/>
                <a:gd name="connsiteX1" fmla="*/ 0 w 1029462"/>
                <a:gd name="connsiteY1" fmla="*/ 258516 h 597612"/>
                <a:gd name="connsiteX2" fmla="*/ 514731 w 1029462"/>
                <a:gd name="connsiteY2" fmla="*/ 517031 h 597612"/>
                <a:gd name="connsiteX3" fmla="*/ 543145 w 1029462"/>
                <a:gd name="connsiteY3" fmla="*/ 515593 h 597612"/>
                <a:gd name="connsiteX4" fmla="*/ 560044 w 1029462"/>
                <a:gd name="connsiteY4" fmla="*/ 543300 h 597612"/>
                <a:gd name="connsiteX5" fmla="*/ 788107 w 1029462"/>
                <a:gd name="connsiteY5" fmla="*/ 587404 h 597612"/>
                <a:gd name="connsiteX6" fmla="*/ 683134 w 1029462"/>
                <a:gd name="connsiteY6" fmla="*/ 514424 h 597612"/>
                <a:gd name="connsiteX7" fmla="*/ 685608 w 1029462"/>
                <a:gd name="connsiteY7" fmla="*/ 501312 h 597612"/>
                <a:gd name="connsiteX8" fmla="*/ 715087 w 1029462"/>
                <a:gd name="connsiteY8" fmla="*/ 496716 h 597612"/>
                <a:gd name="connsiteX9" fmla="*/ 1029462 w 1029462"/>
                <a:gd name="connsiteY9" fmla="*/ 258516 h 597612"/>
                <a:gd name="connsiteX10" fmla="*/ 514731 w 1029462"/>
                <a:gd name="connsiteY10" fmla="*/ 0 h 59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9462" h="597612">
                  <a:moveTo>
                    <a:pt x="514731" y="0"/>
                  </a:moveTo>
                  <a:cubicBezTo>
                    <a:pt x="230453" y="0"/>
                    <a:pt x="0" y="115742"/>
                    <a:pt x="0" y="258516"/>
                  </a:cubicBezTo>
                  <a:cubicBezTo>
                    <a:pt x="0" y="401290"/>
                    <a:pt x="230453" y="517031"/>
                    <a:pt x="514731" y="517031"/>
                  </a:cubicBezTo>
                  <a:lnTo>
                    <a:pt x="543145" y="515593"/>
                  </a:lnTo>
                  <a:lnTo>
                    <a:pt x="560044" y="543300"/>
                  </a:lnTo>
                  <a:cubicBezTo>
                    <a:pt x="636601" y="629314"/>
                    <a:pt x="788107" y="587404"/>
                    <a:pt x="788107" y="587404"/>
                  </a:cubicBezTo>
                  <a:cubicBezTo>
                    <a:pt x="704263" y="584059"/>
                    <a:pt x="682545" y="549838"/>
                    <a:pt x="683134" y="514424"/>
                  </a:cubicBezTo>
                  <a:lnTo>
                    <a:pt x="685608" y="501312"/>
                  </a:lnTo>
                  <a:lnTo>
                    <a:pt x="715087" y="496716"/>
                  </a:lnTo>
                  <a:cubicBezTo>
                    <a:pt x="899832" y="457471"/>
                    <a:pt x="1029462" y="365596"/>
                    <a:pt x="1029462" y="258516"/>
                  </a:cubicBezTo>
                  <a:cubicBezTo>
                    <a:pt x="1029462" y="115742"/>
                    <a:pt x="799009" y="0"/>
                    <a:pt x="514731" y="0"/>
                  </a:cubicBezTo>
                  <a:close/>
                </a:path>
              </a:pathLst>
            </a:cu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4477657-1FE5-A7F4-4A2B-23008D66290E}"/>
                </a:ext>
              </a:extLst>
            </p:cNvPr>
            <p:cNvSpPr txBox="1"/>
            <p:nvPr/>
          </p:nvSpPr>
          <p:spPr>
            <a:xfrm flipH="1">
              <a:off x="2782503" y="4306551"/>
              <a:ext cx="657231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학문적 요소</a:t>
              </a:r>
            </a:p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축소</a:t>
              </a: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A07E33BC-551C-EEE0-5749-03D4D8DA23D6}"/>
              </a:ext>
            </a:extLst>
          </p:cNvPr>
          <p:cNvGrpSpPr/>
          <p:nvPr/>
        </p:nvGrpSpPr>
        <p:grpSpPr>
          <a:xfrm>
            <a:off x="4065768" y="4662487"/>
            <a:ext cx="1025345" cy="533468"/>
            <a:chOff x="4065768" y="4662487"/>
            <a:chExt cx="1025345" cy="533468"/>
          </a:xfrm>
        </p:grpSpPr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CC4A7623-AE54-5EFE-C2AE-F0059DB50C84}"/>
                </a:ext>
              </a:extLst>
            </p:cNvPr>
            <p:cNvSpPr/>
            <p:nvPr/>
          </p:nvSpPr>
          <p:spPr>
            <a:xfrm>
              <a:off x="4065768" y="4662487"/>
              <a:ext cx="1025345" cy="533468"/>
            </a:xfrm>
            <a:custGeom>
              <a:avLst/>
              <a:gdLst>
                <a:gd name="connsiteX0" fmla="*/ 512672 w 1025345"/>
                <a:gd name="connsiteY0" fmla="*/ 0 h 533468"/>
                <a:gd name="connsiteX1" fmla="*/ 1025345 w 1025345"/>
                <a:gd name="connsiteY1" fmla="*/ 238403 h 533468"/>
                <a:gd name="connsiteX2" fmla="*/ 712227 w 1025345"/>
                <a:gd name="connsiteY2" fmla="*/ 458070 h 533468"/>
                <a:gd name="connsiteX3" fmla="*/ 711276 w 1025345"/>
                <a:gd name="connsiteY3" fmla="*/ 458208 h 533468"/>
                <a:gd name="connsiteX4" fmla="*/ 710048 w 1025345"/>
                <a:gd name="connsiteY4" fmla="*/ 464717 h 533468"/>
                <a:gd name="connsiteX5" fmla="*/ 796802 w 1025345"/>
                <a:gd name="connsiteY5" fmla="*/ 525032 h 533468"/>
                <a:gd name="connsiteX6" fmla="*/ 608320 w 1025345"/>
                <a:gd name="connsiteY6" fmla="*/ 488582 h 533468"/>
                <a:gd name="connsiteX7" fmla="*/ 598679 w 1025345"/>
                <a:gd name="connsiteY7" fmla="*/ 472773 h 533468"/>
                <a:gd name="connsiteX8" fmla="*/ 512672 w 1025345"/>
                <a:gd name="connsiteY8" fmla="*/ 476805 h 533468"/>
                <a:gd name="connsiteX9" fmla="*/ 0 w 1025345"/>
                <a:gd name="connsiteY9" fmla="*/ 238403 h 533468"/>
                <a:gd name="connsiteX10" fmla="*/ 512672 w 1025345"/>
                <a:gd name="connsiteY10" fmla="*/ 0 h 53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5345" h="533468">
                  <a:moveTo>
                    <a:pt x="512672" y="0"/>
                  </a:moveTo>
                  <a:cubicBezTo>
                    <a:pt x="795813" y="0"/>
                    <a:pt x="1025345" y="106737"/>
                    <a:pt x="1025345" y="238403"/>
                  </a:cubicBezTo>
                  <a:cubicBezTo>
                    <a:pt x="1025345" y="337152"/>
                    <a:pt x="896233" y="421879"/>
                    <a:pt x="712227" y="458070"/>
                  </a:cubicBezTo>
                  <a:lnTo>
                    <a:pt x="711276" y="458208"/>
                  </a:lnTo>
                  <a:lnTo>
                    <a:pt x="710048" y="464717"/>
                  </a:lnTo>
                  <a:cubicBezTo>
                    <a:pt x="709561" y="493986"/>
                    <a:pt x="727509" y="522267"/>
                    <a:pt x="796802" y="525032"/>
                  </a:cubicBezTo>
                  <a:cubicBezTo>
                    <a:pt x="796802" y="525032"/>
                    <a:pt x="671591" y="559668"/>
                    <a:pt x="608320" y="488582"/>
                  </a:cubicBezTo>
                  <a:lnTo>
                    <a:pt x="598679" y="472773"/>
                  </a:lnTo>
                  <a:lnTo>
                    <a:pt x="512672" y="476805"/>
                  </a:lnTo>
                  <a:cubicBezTo>
                    <a:pt x="229532" y="476805"/>
                    <a:pt x="0" y="370069"/>
                    <a:pt x="0" y="238403"/>
                  </a:cubicBezTo>
                  <a:cubicBezTo>
                    <a:pt x="0" y="106737"/>
                    <a:pt x="229532" y="0"/>
                    <a:pt x="512672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5E0F8D7-04FB-9C56-342A-F880C851203E}"/>
                </a:ext>
              </a:extLst>
            </p:cNvPr>
            <p:cNvSpPr txBox="1"/>
            <p:nvPr/>
          </p:nvSpPr>
          <p:spPr>
            <a:xfrm>
              <a:off x="4249825" y="4731613"/>
              <a:ext cx="657231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한반도 맥락</a:t>
              </a:r>
              <a:endParaRPr lang="en-US" altLang="ko-KR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강조</a:t>
              </a:r>
              <a:endParaRPr lang="en-US" altLang="ko-KR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4928341C-F8E5-D7D4-7A1D-03AC0DA23FC8}"/>
              </a:ext>
            </a:extLst>
          </p:cNvPr>
          <p:cNvGrpSpPr/>
          <p:nvPr/>
        </p:nvGrpSpPr>
        <p:grpSpPr>
          <a:xfrm>
            <a:off x="7262775" y="2927879"/>
            <a:ext cx="1029462" cy="597612"/>
            <a:chOff x="7262775" y="2927879"/>
            <a:chExt cx="1029462" cy="597612"/>
          </a:xfrm>
        </p:grpSpPr>
        <p:sp>
          <p:nvSpPr>
            <p:cNvPr id="75" name="자유형: 도형 74">
              <a:extLst>
                <a:ext uri="{FF2B5EF4-FFF2-40B4-BE49-F238E27FC236}">
                  <a16:creationId xmlns:a16="http://schemas.microsoft.com/office/drawing/2014/main" id="{0469AE18-A1AD-52EA-F054-80BD46FEF70D}"/>
                </a:ext>
              </a:extLst>
            </p:cNvPr>
            <p:cNvSpPr/>
            <p:nvPr/>
          </p:nvSpPr>
          <p:spPr>
            <a:xfrm flipH="1">
              <a:off x="7262775" y="2927879"/>
              <a:ext cx="1029462" cy="597612"/>
            </a:xfrm>
            <a:custGeom>
              <a:avLst/>
              <a:gdLst>
                <a:gd name="connsiteX0" fmla="*/ 514731 w 1029462"/>
                <a:gd name="connsiteY0" fmla="*/ 0 h 597612"/>
                <a:gd name="connsiteX1" fmla="*/ 0 w 1029462"/>
                <a:gd name="connsiteY1" fmla="*/ 258516 h 597612"/>
                <a:gd name="connsiteX2" fmla="*/ 514731 w 1029462"/>
                <a:gd name="connsiteY2" fmla="*/ 517031 h 597612"/>
                <a:gd name="connsiteX3" fmla="*/ 543145 w 1029462"/>
                <a:gd name="connsiteY3" fmla="*/ 515593 h 597612"/>
                <a:gd name="connsiteX4" fmla="*/ 560044 w 1029462"/>
                <a:gd name="connsiteY4" fmla="*/ 543300 h 597612"/>
                <a:gd name="connsiteX5" fmla="*/ 788107 w 1029462"/>
                <a:gd name="connsiteY5" fmla="*/ 587404 h 597612"/>
                <a:gd name="connsiteX6" fmla="*/ 683134 w 1029462"/>
                <a:gd name="connsiteY6" fmla="*/ 514424 h 597612"/>
                <a:gd name="connsiteX7" fmla="*/ 685608 w 1029462"/>
                <a:gd name="connsiteY7" fmla="*/ 501312 h 597612"/>
                <a:gd name="connsiteX8" fmla="*/ 715087 w 1029462"/>
                <a:gd name="connsiteY8" fmla="*/ 496716 h 597612"/>
                <a:gd name="connsiteX9" fmla="*/ 1029462 w 1029462"/>
                <a:gd name="connsiteY9" fmla="*/ 258516 h 597612"/>
                <a:gd name="connsiteX10" fmla="*/ 514731 w 1029462"/>
                <a:gd name="connsiteY10" fmla="*/ 0 h 59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9462" h="597612">
                  <a:moveTo>
                    <a:pt x="514731" y="0"/>
                  </a:moveTo>
                  <a:cubicBezTo>
                    <a:pt x="230453" y="0"/>
                    <a:pt x="0" y="115741"/>
                    <a:pt x="0" y="258516"/>
                  </a:cubicBezTo>
                  <a:cubicBezTo>
                    <a:pt x="0" y="401290"/>
                    <a:pt x="230453" y="517031"/>
                    <a:pt x="514731" y="517031"/>
                  </a:cubicBezTo>
                  <a:lnTo>
                    <a:pt x="543145" y="515593"/>
                  </a:lnTo>
                  <a:lnTo>
                    <a:pt x="560044" y="543300"/>
                  </a:lnTo>
                  <a:cubicBezTo>
                    <a:pt x="636601" y="629313"/>
                    <a:pt x="788107" y="587404"/>
                    <a:pt x="788107" y="587404"/>
                  </a:cubicBezTo>
                  <a:cubicBezTo>
                    <a:pt x="704263" y="584058"/>
                    <a:pt x="682545" y="549838"/>
                    <a:pt x="683134" y="514424"/>
                  </a:cubicBezTo>
                  <a:lnTo>
                    <a:pt x="685608" y="501312"/>
                  </a:lnTo>
                  <a:lnTo>
                    <a:pt x="715087" y="496716"/>
                  </a:lnTo>
                  <a:cubicBezTo>
                    <a:pt x="899832" y="457471"/>
                    <a:pt x="1029462" y="365596"/>
                    <a:pt x="1029462" y="258516"/>
                  </a:cubicBezTo>
                  <a:cubicBezTo>
                    <a:pt x="1029462" y="115741"/>
                    <a:pt x="799009" y="0"/>
                    <a:pt x="514731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5088882-829E-F4E6-F1E9-9FE9BD2FD749}"/>
                </a:ext>
              </a:extLst>
            </p:cNvPr>
            <p:cNvSpPr txBox="1"/>
            <p:nvPr/>
          </p:nvSpPr>
          <p:spPr>
            <a:xfrm flipH="1">
              <a:off x="7386375" y="3058348"/>
              <a:ext cx="782265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시민교육 강화</a:t>
              </a:r>
              <a:endParaRPr lang="en-US" altLang="ko-KR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en-US" altLang="ko-KR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토의</a:t>
              </a:r>
              <a:r>
                <a:rPr lang="en-US" altLang="ko-KR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3B0A23D8-9A28-BFC8-D4AA-3C24533A2C21}"/>
              </a:ext>
            </a:extLst>
          </p:cNvPr>
          <p:cNvGrpSpPr/>
          <p:nvPr/>
        </p:nvGrpSpPr>
        <p:grpSpPr>
          <a:xfrm>
            <a:off x="7529476" y="3636539"/>
            <a:ext cx="1029462" cy="597612"/>
            <a:chOff x="7529476" y="3636539"/>
            <a:chExt cx="1029462" cy="597612"/>
          </a:xfrm>
        </p:grpSpPr>
        <p:sp>
          <p:nvSpPr>
            <p:cNvPr id="77" name="자유형: 도형 76">
              <a:extLst>
                <a:ext uri="{FF2B5EF4-FFF2-40B4-BE49-F238E27FC236}">
                  <a16:creationId xmlns:a16="http://schemas.microsoft.com/office/drawing/2014/main" id="{E879FFC8-B5F6-4527-EBDD-DAAE1050E734}"/>
                </a:ext>
              </a:extLst>
            </p:cNvPr>
            <p:cNvSpPr/>
            <p:nvPr/>
          </p:nvSpPr>
          <p:spPr>
            <a:xfrm>
              <a:off x="7529476" y="3636539"/>
              <a:ext cx="1029462" cy="597612"/>
            </a:xfrm>
            <a:custGeom>
              <a:avLst/>
              <a:gdLst>
                <a:gd name="connsiteX0" fmla="*/ 514732 w 1029462"/>
                <a:gd name="connsiteY0" fmla="*/ 0 h 597612"/>
                <a:gd name="connsiteX1" fmla="*/ 1029462 w 1029462"/>
                <a:gd name="connsiteY1" fmla="*/ 258515 h 597612"/>
                <a:gd name="connsiteX2" fmla="*/ 514732 w 1029462"/>
                <a:gd name="connsiteY2" fmla="*/ 517031 h 597612"/>
                <a:gd name="connsiteX3" fmla="*/ 486317 w 1029462"/>
                <a:gd name="connsiteY3" fmla="*/ 515593 h 597612"/>
                <a:gd name="connsiteX4" fmla="*/ 469419 w 1029462"/>
                <a:gd name="connsiteY4" fmla="*/ 543300 h 597612"/>
                <a:gd name="connsiteX5" fmla="*/ 241355 w 1029462"/>
                <a:gd name="connsiteY5" fmla="*/ 587404 h 597612"/>
                <a:gd name="connsiteX6" fmla="*/ 346328 w 1029462"/>
                <a:gd name="connsiteY6" fmla="*/ 514424 h 597612"/>
                <a:gd name="connsiteX7" fmla="*/ 343855 w 1029462"/>
                <a:gd name="connsiteY7" fmla="*/ 501312 h 597612"/>
                <a:gd name="connsiteX8" fmla="*/ 314375 w 1029462"/>
                <a:gd name="connsiteY8" fmla="*/ 496716 h 597612"/>
                <a:gd name="connsiteX9" fmla="*/ 0 w 1029462"/>
                <a:gd name="connsiteY9" fmla="*/ 258515 h 597612"/>
                <a:gd name="connsiteX10" fmla="*/ 514732 w 1029462"/>
                <a:gd name="connsiteY10" fmla="*/ 0 h 59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9462" h="597612">
                  <a:moveTo>
                    <a:pt x="514732" y="0"/>
                  </a:moveTo>
                  <a:cubicBezTo>
                    <a:pt x="799009" y="0"/>
                    <a:pt x="1029462" y="115741"/>
                    <a:pt x="1029462" y="258515"/>
                  </a:cubicBezTo>
                  <a:cubicBezTo>
                    <a:pt x="1029462" y="401290"/>
                    <a:pt x="799009" y="517031"/>
                    <a:pt x="514732" y="517031"/>
                  </a:cubicBezTo>
                  <a:lnTo>
                    <a:pt x="486317" y="515593"/>
                  </a:lnTo>
                  <a:lnTo>
                    <a:pt x="469419" y="543300"/>
                  </a:lnTo>
                  <a:cubicBezTo>
                    <a:pt x="392861" y="629314"/>
                    <a:pt x="241355" y="587404"/>
                    <a:pt x="241355" y="587404"/>
                  </a:cubicBezTo>
                  <a:cubicBezTo>
                    <a:pt x="325200" y="584059"/>
                    <a:pt x="346917" y="549838"/>
                    <a:pt x="346328" y="514424"/>
                  </a:cubicBezTo>
                  <a:lnTo>
                    <a:pt x="343855" y="501312"/>
                  </a:lnTo>
                  <a:lnTo>
                    <a:pt x="314375" y="496716"/>
                  </a:lnTo>
                  <a:cubicBezTo>
                    <a:pt x="129630" y="457471"/>
                    <a:pt x="0" y="365596"/>
                    <a:pt x="0" y="258515"/>
                  </a:cubicBezTo>
                  <a:cubicBezTo>
                    <a:pt x="0" y="115741"/>
                    <a:pt x="230453" y="0"/>
                    <a:pt x="514732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05EEDFE-FED0-1937-DDA9-341D19595794}"/>
                </a:ext>
              </a:extLst>
            </p:cNvPr>
            <p:cNvSpPr txBox="1"/>
            <p:nvPr/>
          </p:nvSpPr>
          <p:spPr>
            <a:xfrm flipH="1">
              <a:off x="7653075" y="3754995"/>
              <a:ext cx="782265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시민교육 강화</a:t>
              </a:r>
              <a:endParaRPr lang="en-US" altLang="ko-KR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en-US" altLang="ko-KR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토의</a:t>
              </a:r>
              <a:r>
                <a:rPr lang="en-US" altLang="ko-KR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446F185C-7D65-EF07-4FDD-F80E97897DC9}"/>
              </a:ext>
            </a:extLst>
          </p:cNvPr>
          <p:cNvGrpSpPr/>
          <p:nvPr/>
        </p:nvGrpSpPr>
        <p:grpSpPr>
          <a:xfrm>
            <a:off x="7323735" y="5488199"/>
            <a:ext cx="1029462" cy="597612"/>
            <a:chOff x="7323735" y="5488199"/>
            <a:chExt cx="1029462" cy="597612"/>
          </a:xfrm>
        </p:grpSpPr>
        <p:sp>
          <p:nvSpPr>
            <p:cNvPr id="79" name="자유형: 도형 78">
              <a:extLst>
                <a:ext uri="{FF2B5EF4-FFF2-40B4-BE49-F238E27FC236}">
                  <a16:creationId xmlns:a16="http://schemas.microsoft.com/office/drawing/2014/main" id="{7F71EACF-8C0A-F629-05A9-A45465297BB5}"/>
                </a:ext>
              </a:extLst>
            </p:cNvPr>
            <p:cNvSpPr/>
            <p:nvPr/>
          </p:nvSpPr>
          <p:spPr>
            <a:xfrm flipH="1">
              <a:off x="7323735" y="5488199"/>
              <a:ext cx="1029462" cy="597612"/>
            </a:xfrm>
            <a:custGeom>
              <a:avLst/>
              <a:gdLst>
                <a:gd name="connsiteX0" fmla="*/ 514731 w 1029462"/>
                <a:gd name="connsiteY0" fmla="*/ 0 h 597612"/>
                <a:gd name="connsiteX1" fmla="*/ 0 w 1029462"/>
                <a:gd name="connsiteY1" fmla="*/ 258516 h 597612"/>
                <a:gd name="connsiteX2" fmla="*/ 514731 w 1029462"/>
                <a:gd name="connsiteY2" fmla="*/ 517031 h 597612"/>
                <a:gd name="connsiteX3" fmla="*/ 543145 w 1029462"/>
                <a:gd name="connsiteY3" fmla="*/ 515593 h 597612"/>
                <a:gd name="connsiteX4" fmla="*/ 560044 w 1029462"/>
                <a:gd name="connsiteY4" fmla="*/ 543300 h 597612"/>
                <a:gd name="connsiteX5" fmla="*/ 788107 w 1029462"/>
                <a:gd name="connsiteY5" fmla="*/ 587404 h 597612"/>
                <a:gd name="connsiteX6" fmla="*/ 683134 w 1029462"/>
                <a:gd name="connsiteY6" fmla="*/ 514424 h 597612"/>
                <a:gd name="connsiteX7" fmla="*/ 685608 w 1029462"/>
                <a:gd name="connsiteY7" fmla="*/ 501312 h 597612"/>
                <a:gd name="connsiteX8" fmla="*/ 715087 w 1029462"/>
                <a:gd name="connsiteY8" fmla="*/ 496716 h 597612"/>
                <a:gd name="connsiteX9" fmla="*/ 1029462 w 1029462"/>
                <a:gd name="connsiteY9" fmla="*/ 258516 h 597612"/>
                <a:gd name="connsiteX10" fmla="*/ 514731 w 1029462"/>
                <a:gd name="connsiteY10" fmla="*/ 0 h 59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9462" h="597612">
                  <a:moveTo>
                    <a:pt x="514731" y="0"/>
                  </a:moveTo>
                  <a:cubicBezTo>
                    <a:pt x="230453" y="0"/>
                    <a:pt x="0" y="115742"/>
                    <a:pt x="0" y="258516"/>
                  </a:cubicBezTo>
                  <a:cubicBezTo>
                    <a:pt x="0" y="401290"/>
                    <a:pt x="230453" y="517031"/>
                    <a:pt x="514731" y="517031"/>
                  </a:cubicBezTo>
                  <a:lnTo>
                    <a:pt x="543145" y="515593"/>
                  </a:lnTo>
                  <a:lnTo>
                    <a:pt x="560044" y="543300"/>
                  </a:lnTo>
                  <a:cubicBezTo>
                    <a:pt x="636601" y="629314"/>
                    <a:pt x="788107" y="587404"/>
                    <a:pt x="788107" y="587404"/>
                  </a:cubicBezTo>
                  <a:cubicBezTo>
                    <a:pt x="704263" y="584059"/>
                    <a:pt x="682545" y="549838"/>
                    <a:pt x="683134" y="514424"/>
                  </a:cubicBezTo>
                  <a:lnTo>
                    <a:pt x="685608" y="501312"/>
                  </a:lnTo>
                  <a:lnTo>
                    <a:pt x="715087" y="496716"/>
                  </a:lnTo>
                  <a:cubicBezTo>
                    <a:pt x="899832" y="457471"/>
                    <a:pt x="1029462" y="365596"/>
                    <a:pt x="1029462" y="258516"/>
                  </a:cubicBezTo>
                  <a:cubicBezTo>
                    <a:pt x="1029462" y="115742"/>
                    <a:pt x="799009" y="0"/>
                    <a:pt x="514731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1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2DB829-4BF6-3453-848C-73029008DBE7}"/>
                </a:ext>
              </a:extLst>
            </p:cNvPr>
            <p:cNvSpPr txBox="1"/>
            <p:nvPr/>
          </p:nvSpPr>
          <p:spPr>
            <a:xfrm flipH="1">
              <a:off x="7447335" y="5603480"/>
              <a:ext cx="782265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시민교육 강화</a:t>
              </a:r>
              <a:endParaRPr lang="en-US" altLang="ko-KR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en-US" altLang="ko-KR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토의</a:t>
              </a:r>
              <a:r>
                <a:rPr lang="en-US" altLang="ko-KR" sz="11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1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5102C642-04F5-8F7B-C1BC-0A45D4617870}"/>
              </a:ext>
            </a:extLst>
          </p:cNvPr>
          <p:cNvGrpSpPr/>
          <p:nvPr/>
        </p:nvGrpSpPr>
        <p:grpSpPr>
          <a:xfrm>
            <a:off x="5819566" y="4043739"/>
            <a:ext cx="1043196" cy="178118"/>
            <a:chOff x="5819566" y="3234114"/>
            <a:chExt cx="1043196" cy="178118"/>
          </a:xfrm>
        </p:grpSpPr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F2E00914-F1AA-DD93-7036-B41258787D27}"/>
                </a:ext>
              </a:extLst>
            </p:cNvPr>
            <p:cNvSpPr/>
            <p:nvPr/>
          </p:nvSpPr>
          <p:spPr>
            <a:xfrm>
              <a:off x="5819566" y="3234114"/>
              <a:ext cx="1043196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7DCC689-1E6A-9653-060B-700631E0A10A}"/>
                </a:ext>
              </a:extLst>
            </p:cNvPr>
            <p:cNvSpPr txBox="1"/>
            <p:nvPr/>
          </p:nvSpPr>
          <p:spPr>
            <a:xfrm>
              <a:off x="5855106" y="3248610"/>
              <a:ext cx="969817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85725" indent="-85725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10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시장 가격의 변동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7720791D-5129-0AF4-A594-C43A4127F3FE}"/>
              </a:ext>
            </a:extLst>
          </p:cNvPr>
          <p:cNvGrpSpPr/>
          <p:nvPr/>
        </p:nvGrpSpPr>
        <p:grpSpPr>
          <a:xfrm>
            <a:off x="5819566" y="3400802"/>
            <a:ext cx="1571833" cy="178118"/>
            <a:chOff x="5819566" y="3236495"/>
            <a:chExt cx="1571833" cy="178118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691C75EE-E447-01E8-19CE-532A1A098295}"/>
                </a:ext>
              </a:extLst>
            </p:cNvPr>
            <p:cNvSpPr/>
            <p:nvPr/>
          </p:nvSpPr>
          <p:spPr>
            <a:xfrm>
              <a:off x="5819566" y="3236495"/>
              <a:ext cx="1571833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CB6EF4E-570D-E6E6-7250-749DA97AF839}"/>
                </a:ext>
              </a:extLst>
            </p:cNvPr>
            <p:cNvSpPr txBox="1"/>
            <p:nvPr/>
          </p:nvSpPr>
          <p:spPr>
            <a:xfrm>
              <a:off x="5855106" y="3248610"/>
              <a:ext cx="1469954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85725" indent="-85725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10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기업의 역할과 기업가 정신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4B697E9-EE45-189F-6838-B303F101360E}"/>
              </a:ext>
            </a:extLst>
          </p:cNvPr>
          <p:cNvGrpSpPr/>
          <p:nvPr/>
        </p:nvGrpSpPr>
        <p:grpSpPr>
          <a:xfrm>
            <a:off x="5819567" y="2450684"/>
            <a:ext cx="1165657" cy="178118"/>
            <a:chOff x="5819567" y="3236495"/>
            <a:chExt cx="1165657" cy="178118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39F6CACA-C5D0-4A49-62E6-EE37934F003A}"/>
                </a:ext>
              </a:extLst>
            </p:cNvPr>
            <p:cNvSpPr/>
            <p:nvPr/>
          </p:nvSpPr>
          <p:spPr>
            <a:xfrm>
              <a:off x="5819567" y="3236495"/>
              <a:ext cx="1133683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4BC064-A6F8-87AA-00FD-0FF887F08EB7}"/>
                </a:ext>
              </a:extLst>
            </p:cNvPr>
            <p:cNvSpPr txBox="1"/>
            <p:nvPr/>
          </p:nvSpPr>
          <p:spPr>
            <a:xfrm>
              <a:off x="5855106" y="3248610"/>
              <a:ext cx="1130118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85725" indent="-85725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</a:pP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우리나라 정부 형태</a:t>
              </a:r>
              <a:r>
                <a: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rPr>
                <a:t>,</a:t>
              </a:r>
              <a:endParaRPr lang="ko-KR" altLang="en-US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6516CD16-C1C6-1979-54D4-9E6C2751CE30}"/>
              </a:ext>
            </a:extLst>
          </p:cNvPr>
          <p:cNvGrpSpPr/>
          <p:nvPr/>
        </p:nvGrpSpPr>
        <p:grpSpPr>
          <a:xfrm>
            <a:off x="5819566" y="5982111"/>
            <a:ext cx="1659940" cy="178118"/>
            <a:chOff x="5819566" y="3234114"/>
            <a:chExt cx="1659940" cy="178118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F8CB2563-C7EE-4C9B-304A-24E32A55751B}"/>
                </a:ext>
              </a:extLst>
            </p:cNvPr>
            <p:cNvSpPr/>
            <p:nvPr/>
          </p:nvSpPr>
          <p:spPr>
            <a:xfrm>
              <a:off x="5819566" y="3234114"/>
              <a:ext cx="1659940" cy="178118"/>
            </a:xfrm>
            <a:prstGeom prst="roundRect">
              <a:avLst>
                <a:gd name="adj" fmla="val 16055"/>
              </a:avLst>
            </a:prstGeom>
            <a:solidFill>
              <a:srgbClr val="FFEADD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40F9B66-A313-8FF1-2FEE-CA3A208F22DC}"/>
                </a:ext>
              </a:extLst>
            </p:cNvPr>
            <p:cNvSpPr txBox="1"/>
            <p:nvPr/>
          </p:nvSpPr>
          <p:spPr>
            <a:xfrm>
              <a:off x="5855106" y="3248610"/>
              <a:ext cx="1586973" cy="1538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85725" indent="-85725" fontAlgn="base">
                <a:buClr>
                  <a:srgbClr val="2063AA"/>
                </a:buClr>
                <a:buFont typeface="Arial" panose="02000000000000000000" pitchFamily="2" charset="0"/>
                <a:buChar char="•"/>
                <a:tabLst>
                  <a:tab pos="217170" algn="l"/>
                  <a:tab pos="217170" algn="l"/>
                </a:tabLst>
                <a:defRPr sz="10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6C1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dirty="0"/>
                <a:t>국내외의 대응과 시민의 역할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2BDF2820-68E6-DE63-5285-63404CCBC18C}"/>
              </a:ext>
            </a:extLst>
          </p:cNvPr>
          <p:cNvSpPr txBox="1"/>
          <p:nvPr/>
        </p:nvSpPr>
        <p:spPr>
          <a:xfrm>
            <a:off x="4933106" y="5120692"/>
            <a:ext cx="642805" cy="307777"/>
          </a:xfrm>
          <a:prstGeom prst="rect">
            <a:avLst/>
          </a:prstGeom>
          <a:solidFill>
            <a:srgbClr val="F2F2F2"/>
          </a:solidFill>
        </p:spPr>
        <p:txBody>
          <a:bodyPr wrap="none" lIns="0" tIns="0" rIns="0" bIns="0">
            <a:spAutoFit/>
          </a:bodyPr>
          <a:lstStyle/>
          <a:p>
            <a:pPr marR="25400" algn="ctr" defTabSz="914400" fontAlgn="base">
              <a:tabLst>
                <a:tab pos="217170" algn="l"/>
                <a:tab pos="217170" algn="l"/>
              </a:tabLst>
            </a:pP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FF6C1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rPr>
              <a:t>국제 사회와</a:t>
            </a:r>
            <a:endParaRPr lang="en-US" altLang="ko-KR" sz="10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rgbClr val="FF6C11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Interop" panose="02000503000000020004" pitchFamily="2" charset="0"/>
            </a:endParaRPr>
          </a:p>
          <a:p>
            <a:pPr marR="25400" algn="ctr" defTabSz="914400" fontAlgn="base">
              <a:tabLst>
                <a:tab pos="217170" algn="l"/>
                <a:tab pos="217170" algn="l"/>
              </a:tabLst>
            </a:pP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FF6C1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nterop" panose="02000503000000020004" pitchFamily="2" charset="0"/>
              </a:rPr>
              <a:t>한반도</a:t>
            </a:r>
            <a:endParaRPr lang="en-US" altLang="ko-KR" sz="10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rgbClr val="FF6C11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Interop" panose="02000503000000020004" pitchFamily="2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DF2E075-A0D9-1CBD-5A68-1A5BD1BE5BF5}"/>
              </a:ext>
            </a:extLst>
          </p:cNvPr>
          <p:cNvGrpSpPr/>
          <p:nvPr/>
        </p:nvGrpSpPr>
        <p:grpSpPr>
          <a:xfrm>
            <a:off x="400967" y="1709805"/>
            <a:ext cx="4016589" cy="301875"/>
            <a:chOff x="546319" y="2168928"/>
            <a:chExt cx="4052379" cy="301875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A253515B-9215-A82D-6752-B1884F3E377C}"/>
                </a:ext>
              </a:extLst>
            </p:cNvPr>
            <p:cNvSpPr/>
            <p:nvPr/>
          </p:nvSpPr>
          <p:spPr>
            <a:xfrm>
              <a:off x="546319" y="2168928"/>
              <a:ext cx="4052379" cy="30187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15875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000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9EBDFC9-11CE-413E-CE01-F1FB33B49936}"/>
                </a:ext>
              </a:extLst>
            </p:cNvPr>
            <p:cNvSpPr txBox="1"/>
            <p:nvPr/>
          </p:nvSpPr>
          <p:spPr>
            <a:xfrm>
              <a:off x="1856859" y="2212143"/>
              <a:ext cx="143129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2015</a:t>
              </a:r>
              <a:r>
                <a: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교육과정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C1A36EC-D278-2A96-FDEB-D130C3278C7A}"/>
              </a:ext>
            </a:extLst>
          </p:cNvPr>
          <p:cNvGrpSpPr/>
          <p:nvPr/>
        </p:nvGrpSpPr>
        <p:grpSpPr>
          <a:xfrm>
            <a:off x="4726444" y="1709805"/>
            <a:ext cx="4016589" cy="301875"/>
            <a:chOff x="4726444" y="1709805"/>
            <a:chExt cx="4016589" cy="301875"/>
          </a:xfrm>
        </p:grpSpPr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5B5BF23C-448F-2921-4165-952C7A94BE4B}"/>
                </a:ext>
              </a:extLst>
            </p:cNvPr>
            <p:cNvSpPr/>
            <p:nvPr/>
          </p:nvSpPr>
          <p:spPr>
            <a:xfrm>
              <a:off x="4726444" y="1709805"/>
              <a:ext cx="4016589" cy="301875"/>
            </a:xfrm>
            <a:prstGeom prst="roundRect">
              <a:avLst/>
            </a:prstGeom>
            <a:solidFill>
              <a:srgbClr val="2063AA"/>
            </a:solidFill>
            <a:ln w="15875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latinLnBrk="1"/>
              <a:endParaRPr lang="ko-KR" altLang="en-US" sz="2000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60DFCD-0273-0C86-903E-17D1C723220E}"/>
                </a:ext>
              </a:extLst>
            </p:cNvPr>
            <p:cNvSpPr txBox="1"/>
            <p:nvPr/>
          </p:nvSpPr>
          <p:spPr>
            <a:xfrm>
              <a:off x="6025410" y="1753020"/>
              <a:ext cx="141865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2022</a:t>
              </a:r>
              <a:r>
                <a:rPr lang="ko-KR" altLang="en-US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개정 교육과정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5E2D664-B7DD-00F3-A6C9-0465B05CF592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E79587-0893-0D00-A6C4-74944E875F41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교육과정의 주요 변화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92D885-F950-30D3-46B8-A5D3D299CF85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E28E7D0-A580-0062-B5C9-6D0C4855F00F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735A21A5-3C60-5A99-DE7A-F5F7DC971FF3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01EF0B4D-8ECF-C17A-9F98-065A935A7F45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F553F25-CAB5-672D-A62F-746E4C2FB0BF}"/>
                </a:ext>
              </a:extLst>
            </p:cNvPr>
            <p:cNvSpPr txBox="1"/>
            <p:nvPr/>
          </p:nvSpPr>
          <p:spPr>
            <a:xfrm>
              <a:off x="1130775" y="1257374"/>
              <a:ext cx="553997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중학교 「사회」 일반사회 영역 교육과정의 신구 내용 체계 비교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7584316-7477-4294-BADA-EA9595DC1BD0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6A55083E-CE57-EAF4-0583-E49D1819D469}"/>
              </a:ext>
            </a:extLst>
          </p:cNvPr>
          <p:cNvGrpSpPr/>
          <p:nvPr/>
        </p:nvGrpSpPr>
        <p:grpSpPr>
          <a:xfrm>
            <a:off x="8032395" y="1899179"/>
            <a:ext cx="1029462" cy="597612"/>
            <a:chOff x="8032395" y="1899179"/>
            <a:chExt cx="1029462" cy="597612"/>
          </a:xfrm>
        </p:grpSpPr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0A9945BE-8EE6-FC4F-0461-372B32519253}"/>
                </a:ext>
              </a:extLst>
            </p:cNvPr>
            <p:cNvSpPr/>
            <p:nvPr/>
          </p:nvSpPr>
          <p:spPr>
            <a:xfrm flipH="1">
              <a:off x="8032395" y="1899179"/>
              <a:ext cx="1029462" cy="597612"/>
            </a:xfrm>
            <a:custGeom>
              <a:avLst/>
              <a:gdLst>
                <a:gd name="connsiteX0" fmla="*/ 514731 w 1029462"/>
                <a:gd name="connsiteY0" fmla="*/ 0 h 597612"/>
                <a:gd name="connsiteX1" fmla="*/ 0 w 1029462"/>
                <a:gd name="connsiteY1" fmla="*/ 258516 h 597612"/>
                <a:gd name="connsiteX2" fmla="*/ 514731 w 1029462"/>
                <a:gd name="connsiteY2" fmla="*/ 517031 h 597612"/>
                <a:gd name="connsiteX3" fmla="*/ 543145 w 1029462"/>
                <a:gd name="connsiteY3" fmla="*/ 515593 h 597612"/>
                <a:gd name="connsiteX4" fmla="*/ 560044 w 1029462"/>
                <a:gd name="connsiteY4" fmla="*/ 543300 h 597612"/>
                <a:gd name="connsiteX5" fmla="*/ 788107 w 1029462"/>
                <a:gd name="connsiteY5" fmla="*/ 587404 h 597612"/>
                <a:gd name="connsiteX6" fmla="*/ 683134 w 1029462"/>
                <a:gd name="connsiteY6" fmla="*/ 514424 h 597612"/>
                <a:gd name="connsiteX7" fmla="*/ 685608 w 1029462"/>
                <a:gd name="connsiteY7" fmla="*/ 501312 h 597612"/>
                <a:gd name="connsiteX8" fmla="*/ 715087 w 1029462"/>
                <a:gd name="connsiteY8" fmla="*/ 496716 h 597612"/>
                <a:gd name="connsiteX9" fmla="*/ 1029462 w 1029462"/>
                <a:gd name="connsiteY9" fmla="*/ 258516 h 597612"/>
                <a:gd name="connsiteX10" fmla="*/ 514731 w 1029462"/>
                <a:gd name="connsiteY10" fmla="*/ 0 h 59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9462" h="597612">
                  <a:moveTo>
                    <a:pt x="514731" y="0"/>
                  </a:moveTo>
                  <a:cubicBezTo>
                    <a:pt x="230453" y="0"/>
                    <a:pt x="0" y="115741"/>
                    <a:pt x="0" y="258516"/>
                  </a:cubicBezTo>
                  <a:cubicBezTo>
                    <a:pt x="0" y="401290"/>
                    <a:pt x="230453" y="517031"/>
                    <a:pt x="514731" y="517031"/>
                  </a:cubicBezTo>
                  <a:lnTo>
                    <a:pt x="543145" y="515593"/>
                  </a:lnTo>
                  <a:lnTo>
                    <a:pt x="560044" y="543300"/>
                  </a:lnTo>
                  <a:cubicBezTo>
                    <a:pt x="636601" y="629313"/>
                    <a:pt x="788107" y="587404"/>
                    <a:pt x="788107" y="587404"/>
                  </a:cubicBezTo>
                  <a:cubicBezTo>
                    <a:pt x="704263" y="584058"/>
                    <a:pt x="682545" y="549838"/>
                    <a:pt x="683134" y="514424"/>
                  </a:cubicBezTo>
                  <a:lnTo>
                    <a:pt x="685608" y="501312"/>
                  </a:lnTo>
                  <a:lnTo>
                    <a:pt x="715087" y="496716"/>
                  </a:lnTo>
                  <a:cubicBezTo>
                    <a:pt x="899832" y="457471"/>
                    <a:pt x="1029462" y="365596"/>
                    <a:pt x="1029462" y="258516"/>
                  </a:cubicBezTo>
                  <a:cubicBezTo>
                    <a:pt x="1029462" y="115741"/>
                    <a:pt x="799009" y="0"/>
                    <a:pt x="514731" y="0"/>
                  </a:cubicBezTo>
                  <a:close/>
                </a:path>
              </a:pathLst>
            </a:custGeom>
            <a:solidFill>
              <a:srgbClr val="FF6C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2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5C1AC3-908B-A565-8406-02B6A9382B94}"/>
                </a:ext>
              </a:extLst>
            </p:cNvPr>
            <p:cNvSpPr txBox="1"/>
            <p:nvPr/>
          </p:nvSpPr>
          <p:spPr>
            <a:xfrm flipH="1">
              <a:off x="8208895" y="1973671"/>
              <a:ext cx="67646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사회 </a:t>
              </a:r>
              <a:r>
                <a:rPr lang="en-US" altLang="ko-KR" sz="12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</a:t>
              </a:r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에서</a:t>
              </a:r>
              <a:endParaRPr lang="en-US" altLang="ko-KR" sz="12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이동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0173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8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>
            <a:extLst>
              <a:ext uri="{FF2B5EF4-FFF2-40B4-BE49-F238E27FC236}">
                <a16:creationId xmlns:a16="http://schemas.microsoft.com/office/drawing/2014/main" id="{1573CEF0-412F-C18E-5407-F29443ABD8CE}"/>
              </a:ext>
            </a:extLst>
          </p:cNvPr>
          <p:cNvGrpSpPr/>
          <p:nvPr/>
        </p:nvGrpSpPr>
        <p:grpSpPr>
          <a:xfrm>
            <a:off x="3398402" y="1787924"/>
            <a:ext cx="5550660" cy="4449365"/>
            <a:chOff x="3329822" y="2070100"/>
            <a:chExt cx="5550660" cy="4449365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FA7804CF-55D0-B700-24E9-604507E02AC3}"/>
                </a:ext>
              </a:extLst>
            </p:cNvPr>
            <p:cNvGrpSpPr/>
            <p:nvPr/>
          </p:nvGrpSpPr>
          <p:grpSpPr>
            <a:xfrm>
              <a:off x="3329822" y="2655293"/>
              <a:ext cx="2121305" cy="3864172"/>
              <a:chOff x="3329822" y="2655293"/>
              <a:chExt cx="2121305" cy="3864172"/>
            </a:xfrm>
          </p:grpSpPr>
          <p:sp>
            <p:nvSpPr>
              <p:cNvPr id="52" name="사각형: 둥근 위쪽 모서리 51">
                <a:extLst>
                  <a:ext uri="{FF2B5EF4-FFF2-40B4-BE49-F238E27FC236}">
                    <a16:creationId xmlns:a16="http://schemas.microsoft.com/office/drawing/2014/main" id="{B34FE1A5-1562-1D1C-AB29-9AF9E6953EC5}"/>
                  </a:ext>
                </a:extLst>
              </p:cNvPr>
              <p:cNvSpPr/>
              <p:nvPr/>
            </p:nvSpPr>
            <p:spPr>
              <a:xfrm rot="16200000" flipH="1">
                <a:off x="2519956" y="3591976"/>
                <a:ext cx="3737355" cy="2117623"/>
              </a:xfrm>
              <a:prstGeom prst="round2SameRect">
                <a:avLst>
                  <a:gd name="adj1" fmla="val 3781"/>
                  <a:gd name="adj2" fmla="val 0"/>
                </a:avLst>
              </a:pr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4954535A-F66A-9B2E-7162-C0CF0EA89DA6}"/>
                  </a:ext>
                </a:extLst>
              </p:cNvPr>
              <p:cNvSpPr/>
              <p:nvPr/>
            </p:nvSpPr>
            <p:spPr>
              <a:xfrm flipH="1">
                <a:off x="5003378" y="2655293"/>
                <a:ext cx="447749" cy="426186"/>
              </a:xfrm>
              <a:custGeom>
                <a:avLst/>
                <a:gdLst>
                  <a:gd name="connsiteX0" fmla="*/ 0 w 438621"/>
                  <a:gd name="connsiteY0" fmla="*/ 0 h 417497"/>
                  <a:gd name="connsiteX1" fmla="*/ 209 w 438621"/>
                  <a:gd name="connsiteY1" fmla="*/ 0 h 417497"/>
                  <a:gd name="connsiteX2" fmla="*/ 10643 w 438621"/>
                  <a:gd name="connsiteY2" fmla="*/ 51685 h 417497"/>
                  <a:gd name="connsiteX3" fmla="*/ 135433 w 438621"/>
                  <a:gd name="connsiteY3" fmla="*/ 134401 h 417497"/>
                  <a:gd name="connsiteX4" fmla="*/ 438621 w 438621"/>
                  <a:gd name="connsiteY4" fmla="*/ 134401 h 417497"/>
                  <a:gd name="connsiteX5" fmla="*/ 438621 w 438621"/>
                  <a:gd name="connsiteY5" fmla="*/ 417497 h 417497"/>
                  <a:gd name="connsiteX6" fmla="*/ 0 w 438621"/>
                  <a:gd name="connsiteY6" fmla="*/ 417497 h 41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8621" h="417497">
                    <a:moveTo>
                      <a:pt x="0" y="0"/>
                    </a:moveTo>
                    <a:lnTo>
                      <a:pt x="209" y="0"/>
                    </a:lnTo>
                    <a:lnTo>
                      <a:pt x="10643" y="51685"/>
                    </a:lnTo>
                    <a:cubicBezTo>
                      <a:pt x="31203" y="100294"/>
                      <a:pt x="79335" y="134401"/>
                      <a:pt x="135433" y="134401"/>
                    </a:cubicBezTo>
                    <a:lnTo>
                      <a:pt x="438621" y="134401"/>
                    </a:lnTo>
                    <a:lnTo>
                      <a:pt x="438621" y="417497"/>
                    </a:lnTo>
                    <a:lnTo>
                      <a:pt x="0" y="417497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8345DC97-80A9-17CC-CE38-963A9735322F}"/>
                  </a:ext>
                </a:extLst>
              </p:cNvPr>
              <p:cNvGrpSpPr/>
              <p:nvPr/>
            </p:nvGrpSpPr>
            <p:grpSpPr>
              <a:xfrm>
                <a:off x="3405114" y="2867914"/>
                <a:ext cx="1936506" cy="309626"/>
                <a:chOff x="3405114" y="2867914"/>
                <a:chExt cx="1936506" cy="309626"/>
              </a:xfrm>
            </p:grpSpPr>
            <p:sp>
              <p:nvSpPr>
                <p:cNvPr id="59" name="사각형: 둥근 모서리 32">
                  <a:extLst>
                    <a:ext uri="{FF2B5EF4-FFF2-40B4-BE49-F238E27FC236}">
                      <a16:creationId xmlns:a16="http://schemas.microsoft.com/office/drawing/2014/main" id="{78268D8A-4D30-DF8D-7F4E-69E256A0DFEC}"/>
                    </a:ext>
                  </a:extLst>
                </p:cNvPr>
                <p:cNvSpPr/>
                <p:nvPr/>
              </p:nvSpPr>
              <p:spPr>
                <a:xfrm rot="10800000" flipV="1">
                  <a:off x="3405114" y="2867914"/>
                  <a:ext cx="1936506" cy="309626"/>
                </a:xfrm>
                <a:prstGeom prst="roundRect">
                  <a:avLst>
                    <a:gd name="adj" fmla="val 1601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254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7BB6E58A-AE54-58AB-417F-BBFFB75C1500}"/>
                    </a:ext>
                  </a:extLst>
                </p:cNvPr>
                <p:cNvSpPr txBox="1"/>
                <p:nvPr/>
              </p:nvSpPr>
              <p:spPr>
                <a:xfrm>
                  <a:off x="3644001" y="2915005"/>
                  <a:ext cx="14587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dirty="0">
                      <a:solidFill>
                        <a:schemeClr val="bg1">
                          <a:lumMod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2015 </a:t>
                  </a:r>
                  <a:r>
                    <a:rPr lang="ko-KR" altLang="en-US" dirty="0">
                      <a:solidFill>
                        <a:schemeClr val="bg1">
                          <a:lumMod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</a:t>
                  </a: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CBE7B0C-9FB7-B029-2534-AECC58EC00E5}"/>
                  </a:ext>
                </a:extLst>
              </p:cNvPr>
              <p:cNvSpPr txBox="1"/>
              <p:nvPr/>
            </p:nvSpPr>
            <p:spPr>
              <a:xfrm>
                <a:off x="3439562" y="3279373"/>
                <a:ext cx="168796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)01-03]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사회집단의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의미를 이해하고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사회집단에서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나타나는 차별과 갈등의 사례와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이에 대한 해결 방안을 탐구한다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9A7281E-71F7-3E7D-B08A-4B0104F20EDC}"/>
                  </a:ext>
                </a:extLst>
              </p:cNvPr>
              <p:cNvSpPr txBox="1"/>
              <p:nvPr/>
            </p:nvSpPr>
            <p:spPr>
              <a:xfrm>
                <a:off x="3439562" y="3960310"/>
                <a:ext cx="173605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)03-01]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정치의 의미와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기능을 이해하고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정치 생활에서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국가와 시민이 수행하는 역할을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탐구한다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61FCF7C-B95A-1416-73B1-6F189499BD45}"/>
                  </a:ext>
                </a:extLst>
              </p:cNvPr>
              <p:cNvSpPr txBox="1"/>
              <p:nvPr/>
            </p:nvSpPr>
            <p:spPr>
              <a:xfrm>
                <a:off x="3439562" y="4639195"/>
                <a:ext cx="174246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)03-03]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민주주의를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구현하기 위한 정치 제도를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정부 형태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의원 내각제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대통령제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중심으로 탐구한다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13E6A93-73AA-2625-1CF5-B443CD472BCD}"/>
                  </a:ext>
                </a:extLst>
              </p:cNvPr>
              <p:cNvSpPr txBox="1"/>
              <p:nvPr/>
            </p:nvSpPr>
            <p:spPr>
              <a:xfrm>
                <a:off x="3439562" y="5313956"/>
                <a:ext cx="159338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)04-01]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정치과정의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의미를 이해하고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정치과정에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참여하는 다양한 정치 주체의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역할을 설명한다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</p:grpSp>
        <p:sp>
          <p:nvSpPr>
            <p:cNvPr id="40" name="그래픽 204">
              <a:extLst>
                <a:ext uri="{FF2B5EF4-FFF2-40B4-BE49-F238E27FC236}">
                  <a16:creationId xmlns:a16="http://schemas.microsoft.com/office/drawing/2014/main" id="{5DFB341C-0951-B0D8-5941-7861A7F11E2B}"/>
                </a:ext>
              </a:extLst>
            </p:cNvPr>
            <p:cNvSpPr/>
            <p:nvPr/>
          </p:nvSpPr>
          <p:spPr>
            <a:xfrm flipH="1">
              <a:off x="5512958" y="2070100"/>
              <a:ext cx="3173326" cy="4449363"/>
            </a:xfrm>
            <a:prstGeom prst="roundRect">
              <a:avLst>
                <a:gd name="adj" fmla="val 3740"/>
              </a:avLst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74805B61-8F37-3B29-443F-6E474ACB702A}"/>
                </a:ext>
              </a:extLst>
            </p:cNvPr>
            <p:cNvGrpSpPr/>
            <p:nvPr/>
          </p:nvGrpSpPr>
          <p:grpSpPr>
            <a:xfrm>
              <a:off x="5318760" y="2097881"/>
              <a:ext cx="3561722" cy="4393801"/>
              <a:chOff x="5318760" y="2679172"/>
              <a:chExt cx="3561722" cy="3776786"/>
            </a:xfrm>
          </p:grpSpPr>
          <p:pic>
            <p:nvPicPr>
              <p:cNvPr id="50" name="그림 75">
                <a:extLst>
                  <a:ext uri="{FF2B5EF4-FFF2-40B4-BE49-F238E27FC236}">
                    <a16:creationId xmlns:a16="http://schemas.microsoft.com/office/drawing/2014/main" id="{5B595663-5158-B48D-54E4-18BBB19028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8751798" y="2679172"/>
                <a:ext cx="128684" cy="377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그림 75">
                <a:extLst>
                  <a:ext uri="{FF2B5EF4-FFF2-40B4-BE49-F238E27FC236}">
                    <a16:creationId xmlns:a16="http://schemas.microsoft.com/office/drawing/2014/main" id="{0BA2A968-460E-D58C-24E9-08E19254E9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>
                <a:off x="5318760" y="2679172"/>
                <a:ext cx="128684" cy="377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699E2F0E-1ACA-7DD7-E3E0-44DF502A03A6}"/>
                </a:ext>
              </a:extLst>
            </p:cNvPr>
            <p:cNvGrpSpPr/>
            <p:nvPr/>
          </p:nvGrpSpPr>
          <p:grpSpPr>
            <a:xfrm>
              <a:off x="5607293" y="2174493"/>
              <a:ext cx="2972826" cy="387731"/>
              <a:chOff x="5896853" y="2867913"/>
              <a:chExt cx="2972826" cy="387731"/>
            </a:xfrm>
          </p:grpSpPr>
          <p:sp>
            <p:nvSpPr>
              <p:cNvPr id="48" name="사각형: 둥근 모서리 32">
                <a:extLst>
                  <a:ext uri="{FF2B5EF4-FFF2-40B4-BE49-F238E27FC236}">
                    <a16:creationId xmlns:a16="http://schemas.microsoft.com/office/drawing/2014/main" id="{A7033999-D0E5-385B-3D7B-72BF2A7D1D98}"/>
                  </a:ext>
                </a:extLst>
              </p:cNvPr>
              <p:cNvSpPr/>
              <p:nvPr/>
            </p:nvSpPr>
            <p:spPr>
              <a:xfrm rot="10800000" flipV="1">
                <a:off x="5896853" y="2867913"/>
                <a:ext cx="2972826" cy="387731"/>
              </a:xfrm>
              <a:prstGeom prst="roundRect">
                <a:avLst>
                  <a:gd name="adj" fmla="val 1601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254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4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33116E2-6C8C-5833-9324-DDD051E7DB94}"/>
                  </a:ext>
                </a:extLst>
              </p:cNvPr>
              <p:cNvSpPr txBox="1"/>
              <p:nvPr/>
            </p:nvSpPr>
            <p:spPr>
              <a:xfrm>
                <a:off x="6447112" y="2923279"/>
                <a:ext cx="18723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</a:t>
                </a:r>
              </a:p>
            </p:txBody>
          </p: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7B8F29CF-A3FB-0BD2-5024-CB580C3C5A86}"/>
                </a:ext>
              </a:extLst>
            </p:cNvPr>
            <p:cNvGrpSpPr/>
            <p:nvPr/>
          </p:nvGrpSpPr>
          <p:grpSpPr>
            <a:xfrm>
              <a:off x="5641742" y="2719303"/>
              <a:ext cx="2999219" cy="3081924"/>
              <a:chOff x="5641742" y="2719303"/>
              <a:chExt cx="2999219" cy="308192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8DD8076-FA25-F6DC-F76F-F5588556B74F}"/>
                  </a:ext>
                </a:extLst>
              </p:cNvPr>
              <p:cNvSpPr txBox="1"/>
              <p:nvPr/>
            </p:nvSpPr>
            <p:spPr>
              <a:xfrm>
                <a:off x="5641742" y="2719303"/>
                <a:ext cx="2999219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)01-03]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 사회에 나타나는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갈등과 차별의 사례를 조사하고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이에 대처하는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시민의 자질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 대해 토의한다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00E99F0-AD6B-62FB-4CA7-1CF1E14E8040}"/>
                  </a:ext>
                </a:extLst>
              </p:cNvPr>
              <p:cNvSpPr txBox="1"/>
              <p:nvPr/>
            </p:nvSpPr>
            <p:spPr>
              <a:xfrm>
                <a:off x="5641742" y="3413186"/>
                <a:ext cx="2768387" cy="8002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)03-01]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공동체 생활에 필요한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정치의 역할을 탐색하고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정치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사례를 통해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민주주의의 의미와 필요성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도출한다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627FC57-AE34-AAD1-CF98-B4D55CEAC057}"/>
                  </a:ext>
                </a:extLst>
              </p:cNvPr>
              <p:cNvSpPr txBox="1"/>
              <p:nvPr/>
            </p:nvSpPr>
            <p:spPr>
              <a:xfrm>
                <a:off x="5641742" y="4307124"/>
                <a:ext cx="2920671" cy="8002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)03-03]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현대 민주주의의 특징과</a:t>
                </a:r>
                <a:endParaRPr lang="en-US" altLang="ko-KR" sz="1300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과제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를 검토하고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우리나라 민주주의의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발전을 위한 제도적 방안과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시민의 역할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대해 토의한다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FC4B913-2BB3-F4BA-13BF-4B3E507689D1}"/>
                  </a:ext>
                </a:extLst>
              </p:cNvPr>
              <p:cNvSpPr txBox="1"/>
              <p:nvPr/>
            </p:nvSpPr>
            <p:spPr>
              <a:xfrm>
                <a:off x="5641742" y="5201063"/>
                <a:ext cx="2805255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)04-01]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선거의 기능과 기본</a:t>
                </a:r>
                <a:endParaRPr lang="en-US" altLang="ko-KR" sz="13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원칙을 검토하고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선거 과정에서 </a:t>
                </a:r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유권자와</a:t>
                </a:r>
                <a:endParaRPr lang="en-US" altLang="ko-KR" sz="1300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3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정당</a:t>
                </a:r>
                <a:r>
                  <a:rPr lang="ko-KR" altLang="en-US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이 수행하는 활동을 조사한다</a:t>
                </a:r>
                <a:r>
                  <a:rPr lang="en-US" altLang="ko-KR" sz="13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EE966306-3263-E445-E4BC-C48E7F2D11F5}"/>
              </a:ext>
            </a:extLst>
          </p:cNvPr>
          <p:cNvGrpSpPr/>
          <p:nvPr/>
        </p:nvGrpSpPr>
        <p:grpSpPr>
          <a:xfrm>
            <a:off x="397205" y="1787924"/>
            <a:ext cx="2768323" cy="1764901"/>
            <a:chOff x="397205" y="1835549"/>
            <a:chExt cx="2768323" cy="1764901"/>
          </a:xfrm>
        </p:grpSpPr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78A6A1F0-2D9D-EB48-3027-47998D64441C}"/>
                </a:ext>
              </a:extLst>
            </p:cNvPr>
            <p:cNvSpPr/>
            <p:nvPr/>
          </p:nvSpPr>
          <p:spPr>
            <a:xfrm>
              <a:off x="397205" y="1835549"/>
              <a:ext cx="2768323" cy="1764901"/>
            </a:xfrm>
            <a:prstGeom prst="roundRect">
              <a:avLst>
                <a:gd name="adj" fmla="val 3646"/>
              </a:avLst>
            </a:prstGeom>
            <a:solidFill>
              <a:srgbClr val="4EB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8891068-98E4-E1CD-65EB-8980F20A62F8}"/>
                </a:ext>
              </a:extLst>
            </p:cNvPr>
            <p:cNvSpPr txBox="1"/>
            <p:nvPr/>
          </p:nvSpPr>
          <p:spPr>
            <a:xfrm flipH="1">
              <a:off x="729797" y="1919429"/>
              <a:ext cx="210314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민주시민교육의 중요성</a:t>
              </a:r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A15F5CF2-D9DA-9454-67EB-CDE4E425BB72}"/>
                </a:ext>
              </a:extLst>
            </p:cNvPr>
            <p:cNvGrpSpPr/>
            <p:nvPr/>
          </p:nvGrpSpPr>
          <p:grpSpPr>
            <a:xfrm>
              <a:off x="478197" y="2265769"/>
              <a:ext cx="2606339" cy="1334681"/>
              <a:chOff x="478197" y="2218142"/>
              <a:chExt cx="2606339" cy="1767117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3325092A-C783-172E-99FE-D94D2F1639ED}"/>
                  </a:ext>
                </a:extLst>
              </p:cNvPr>
              <p:cNvSpPr/>
              <p:nvPr/>
            </p:nvSpPr>
            <p:spPr>
              <a:xfrm>
                <a:off x="478197" y="2218142"/>
                <a:ext cx="2606339" cy="1767117"/>
              </a:xfrm>
              <a:prstGeom prst="roundRect">
                <a:avLst>
                  <a:gd name="adj" fmla="val 5825"/>
                </a:avLst>
              </a:prstGeom>
              <a:solidFill>
                <a:schemeClr val="bg1">
                  <a:lumMod val="95000"/>
                </a:schemeClr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41E6C30-29BB-DBD4-05B0-D9CA29C619D3}"/>
                  </a:ext>
                </a:extLst>
              </p:cNvPr>
              <p:cNvSpPr txBox="1"/>
              <p:nvPr/>
            </p:nvSpPr>
            <p:spPr>
              <a:xfrm>
                <a:off x="810748" y="2673830"/>
                <a:ext cx="1941236" cy="8557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사회과의 본질적 목표이며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총론에서부터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범교과 학습주제로 강조함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0A06C8F7-AFA6-37CA-C8A6-D83F1CB0BA14}"/>
              </a:ext>
            </a:extLst>
          </p:cNvPr>
          <p:cNvGrpSpPr/>
          <p:nvPr/>
        </p:nvGrpSpPr>
        <p:grpSpPr>
          <a:xfrm>
            <a:off x="397205" y="3750482"/>
            <a:ext cx="2768323" cy="2486804"/>
            <a:chOff x="397205" y="3750482"/>
            <a:chExt cx="2768323" cy="2486804"/>
          </a:xfrm>
        </p:grpSpPr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63DCFF7C-7161-38A4-9FEF-94CCCEFCAA85}"/>
                </a:ext>
              </a:extLst>
            </p:cNvPr>
            <p:cNvSpPr/>
            <p:nvPr/>
          </p:nvSpPr>
          <p:spPr>
            <a:xfrm>
              <a:off x="397205" y="3750482"/>
              <a:ext cx="2768323" cy="2486804"/>
            </a:xfrm>
            <a:prstGeom prst="roundRect">
              <a:avLst>
                <a:gd name="adj" fmla="val 2410"/>
              </a:avLst>
            </a:prstGeom>
            <a:solidFill>
              <a:srgbClr val="4EB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D777375-5DC8-0039-106F-460EA089C65D}"/>
                </a:ext>
              </a:extLst>
            </p:cNvPr>
            <p:cNvSpPr txBox="1"/>
            <p:nvPr/>
          </p:nvSpPr>
          <p:spPr>
            <a:xfrm flipH="1">
              <a:off x="1037573" y="3870929"/>
              <a:ext cx="1487587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학생의 민주정치</a:t>
              </a:r>
              <a:endParaRPr lang="en-US" altLang="ko-KR" sz="18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참여 기회 확대</a:t>
              </a:r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2B145D29-756D-CC5A-D6D1-A4EF2B9CF7C8}"/>
                </a:ext>
              </a:extLst>
            </p:cNvPr>
            <p:cNvGrpSpPr/>
            <p:nvPr/>
          </p:nvGrpSpPr>
          <p:grpSpPr>
            <a:xfrm>
              <a:off x="478197" y="4495799"/>
              <a:ext cx="2606339" cy="1741487"/>
              <a:chOff x="478197" y="4495800"/>
              <a:chExt cx="2606339" cy="1670050"/>
            </a:xfrm>
          </p:grpSpPr>
          <p:sp>
            <p:nvSpPr>
              <p:cNvPr id="102" name="사각형: 둥근 모서리 101">
                <a:extLst>
                  <a:ext uri="{FF2B5EF4-FFF2-40B4-BE49-F238E27FC236}">
                    <a16:creationId xmlns:a16="http://schemas.microsoft.com/office/drawing/2014/main" id="{7AB288CF-E6C9-7A74-9247-FB556B25B30B}"/>
                  </a:ext>
                </a:extLst>
              </p:cNvPr>
              <p:cNvSpPr/>
              <p:nvPr/>
            </p:nvSpPr>
            <p:spPr>
              <a:xfrm>
                <a:off x="478197" y="4495800"/>
                <a:ext cx="2606339" cy="1670050"/>
              </a:xfrm>
              <a:prstGeom prst="roundRect">
                <a:avLst>
                  <a:gd name="adj" fmla="val 4564"/>
                </a:avLst>
              </a:prstGeom>
              <a:solidFill>
                <a:schemeClr val="bg1">
                  <a:lumMod val="95000"/>
                </a:schemeClr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4B95659D-CECD-184D-3599-E5AB6955C2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4777" y="5330826"/>
                <a:ext cx="2533178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DFCCD92B-FB49-ED33-EA51-C960DE6ED790}"/>
                  </a:ext>
                </a:extLst>
              </p:cNvPr>
              <p:cNvGrpSpPr/>
              <p:nvPr/>
            </p:nvGrpSpPr>
            <p:grpSpPr>
              <a:xfrm>
                <a:off x="912539" y="4717106"/>
                <a:ext cx="1737655" cy="394828"/>
                <a:chOff x="912539" y="4929976"/>
                <a:chExt cx="1737655" cy="321268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4037899B-2452-6625-AFFA-E8B33B2BBA7C}"/>
                    </a:ext>
                  </a:extLst>
                </p:cNvPr>
                <p:cNvSpPr txBox="1"/>
                <p:nvPr/>
              </p:nvSpPr>
              <p:spPr>
                <a:xfrm>
                  <a:off x="912539" y="4929976"/>
                  <a:ext cx="1737655" cy="1681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선거권 연령 조정</a:t>
                  </a:r>
                  <a:r>
                    <a: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(18</a:t>
                  </a:r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</a:t>
                  </a:r>
                  <a:r>
                    <a: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2C9274E1-F5C2-5F48-A4B5-BFE39441CA57}"/>
                    </a:ext>
                  </a:extLst>
                </p:cNvPr>
                <p:cNvSpPr txBox="1"/>
                <p:nvPr/>
              </p:nvSpPr>
              <p:spPr>
                <a:xfrm>
                  <a:off x="1431912" y="5119155"/>
                  <a:ext cx="698909" cy="1320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(2020.01.)</a:t>
                  </a:r>
                </a:p>
              </p:txBody>
            </p:sp>
          </p:grpSp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672B31C5-78BE-A1BF-0683-C6F9F68E4761}"/>
                  </a:ext>
                </a:extLst>
              </p:cNvPr>
              <p:cNvGrpSpPr/>
              <p:nvPr/>
            </p:nvGrpSpPr>
            <p:grpSpPr>
              <a:xfrm>
                <a:off x="808343" y="5552130"/>
                <a:ext cx="1946046" cy="394828"/>
                <a:chOff x="808343" y="5571326"/>
                <a:chExt cx="1946046" cy="321268"/>
              </a:xfrm>
            </p:grpSpPr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F910ACAD-6635-DF24-D75B-B1A36131A9DF}"/>
                    </a:ext>
                  </a:extLst>
                </p:cNvPr>
                <p:cNvSpPr txBox="1"/>
                <p:nvPr/>
              </p:nvSpPr>
              <p:spPr>
                <a:xfrm>
                  <a:off x="808343" y="5571326"/>
                  <a:ext cx="1946046" cy="1681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정당 가입 연령 조정</a:t>
                  </a:r>
                  <a:r>
                    <a: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(16</a:t>
                  </a:r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세</a:t>
                  </a:r>
                  <a:r>
                    <a: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6E28FBEE-3B4A-CDE0-78BF-BA03CC799DCC}"/>
                    </a:ext>
                  </a:extLst>
                </p:cNvPr>
                <p:cNvSpPr txBox="1"/>
                <p:nvPr/>
              </p:nvSpPr>
              <p:spPr>
                <a:xfrm>
                  <a:off x="1431912" y="5760505"/>
                  <a:ext cx="698909" cy="1320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sz="11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(2022.01.)</a:t>
                  </a:r>
                </a:p>
              </p:txBody>
            </p:sp>
          </p:grp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EC97855-0FD2-A9E8-DA9D-39C1F4F2BB66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385833-35D3-7142-B001-DB6EA9D3C09F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교육과정의 주요 변화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F8E5DB-BDC6-3165-1C71-B51D4A13AC03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9A1C666-C552-1ECC-4DAC-EB295D80DCE7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12A109A6-4679-181A-471B-37F9213D2A78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2AA4823-D4DE-1EA2-7291-EF40A109831F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79D439-0035-5415-0A58-8E8E70DED2EC}"/>
                </a:ext>
              </a:extLst>
            </p:cNvPr>
            <p:cNvSpPr txBox="1"/>
            <p:nvPr/>
          </p:nvSpPr>
          <p:spPr>
            <a:xfrm>
              <a:off x="1130775" y="1257374"/>
              <a:ext cx="169277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민주시민교육 강화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1A91E0A-F516-CEF6-0A8D-735FB9ACCC89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7008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03837 -4.44444E-6 " pathEditMode="relative" rAng="0" ptsTypes="AA">
                                      <p:cBhvr>
                                        <p:cTn id="21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B344E7FE-A0CB-BA69-C098-C74E820E3C78}"/>
              </a:ext>
            </a:extLst>
          </p:cNvPr>
          <p:cNvGrpSpPr/>
          <p:nvPr/>
        </p:nvGrpSpPr>
        <p:grpSpPr>
          <a:xfrm>
            <a:off x="3398402" y="1787924"/>
            <a:ext cx="5550660" cy="4449365"/>
            <a:chOff x="3398402" y="1787924"/>
            <a:chExt cx="5550660" cy="4449365"/>
          </a:xfrm>
        </p:grpSpPr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8B0D624F-18CB-C5B4-8FC7-5BDC5D9BCC32}"/>
                </a:ext>
              </a:extLst>
            </p:cNvPr>
            <p:cNvGrpSpPr/>
            <p:nvPr/>
          </p:nvGrpSpPr>
          <p:grpSpPr>
            <a:xfrm>
              <a:off x="3398402" y="2373117"/>
              <a:ext cx="2121305" cy="3864172"/>
              <a:chOff x="3398402" y="2373117"/>
              <a:chExt cx="2121305" cy="3864172"/>
            </a:xfrm>
          </p:grpSpPr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A7707CB8-32AC-6E92-2608-479CAF3774E1}"/>
                  </a:ext>
                </a:extLst>
              </p:cNvPr>
              <p:cNvGrpSpPr/>
              <p:nvPr/>
            </p:nvGrpSpPr>
            <p:grpSpPr>
              <a:xfrm>
                <a:off x="3398402" y="2373117"/>
                <a:ext cx="2121305" cy="3864172"/>
                <a:chOff x="3398402" y="2373117"/>
                <a:chExt cx="2121305" cy="3864172"/>
              </a:xfrm>
            </p:grpSpPr>
            <p:sp>
              <p:nvSpPr>
                <p:cNvPr id="28" name="사각형: 둥근 위쪽 모서리 27">
                  <a:extLst>
                    <a:ext uri="{FF2B5EF4-FFF2-40B4-BE49-F238E27FC236}">
                      <a16:creationId xmlns:a16="http://schemas.microsoft.com/office/drawing/2014/main" id="{D88359B2-6C6B-E8BB-07FE-5D358E6A514E}"/>
                    </a:ext>
                  </a:extLst>
                </p:cNvPr>
                <p:cNvSpPr/>
                <p:nvPr/>
              </p:nvSpPr>
              <p:spPr>
                <a:xfrm rot="16200000" flipH="1">
                  <a:off x="2588536" y="3309800"/>
                  <a:ext cx="3737355" cy="2117623"/>
                </a:xfrm>
                <a:prstGeom prst="round2SameRect">
                  <a:avLst>
                    <a:gd name="adj1" fmla="val 3781"/>
                    <a:gd name="adj2" fmla="val 0"/>
                  </a:avLst>
                </a:prstGeom>
                <a:solidFill>
                  <a:srgbClr val="EAEAEA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A0D90050-B5F4-73D8-7588-2378A80010C0}"/>
                    </a:ext>
                  </a:extLst>
                </p:cNvPr>
                <p:cNvSpPr/>
                <p:nvPr/>
              </p:nvSpPr>
              <p:spPr>
                <a:xfrm flipH="1">
                  <a:off x="5071958" y="2373117"/>
                  <a:ext cx="447749" cy="426186"/>
                </a:xfrm>
                <a:custGeom>
                  <a:avLst/>
                  <a:gdLst>
                    <a:gd name="connsiteX0" fmla="*/ 0 w 438621"/>
                    <a:gd name="connsiteY0" fmla="*/ 0 h 417497"/>
                    <a:gd name="connsiteX1" fmla="*/ 209 w 438621"/>
                    <a:gd name="connsiteY1" fmla="*/ 0 h 417497"/>
                    <a:gd name="connsiteX2" fmla="*/ 10643 w 438621"/>
                    <a:gd name="connsiteY2" fmla="*/ 51685 h 417497"/>
                    <a:gd name="connsiteX3" fmla="*/ 135433 w 438621"/>
                    <a:gd name="connsiteY3" fmla="*/ 134401 h 417497"/>
                    <a:gd name="connsiteX4" fmla="*/ 438621 w 438621"/>
                    <a:gd name="connsiteY4" fmla="*/ 134401 h 417497"/>
                    <a:gd name="connsiteX5" fmla="*/ 438621 w 438621"/>
                    <a:gd name="connsiteY5" fmla="*/ 417497 h 417497"/>
                    <a:gd name="connsiteX6" fmla="*/ 0 w 438621"/>
                    <a:gd name="connsiteY6" fmla="*/ 417497 h 417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8621" h="417497">
                      <a:moveTo>
                        <a:pt x="0" y="0"/>
                      </a:moveTo>
                      <a:lnTo>
                        <a:pt x="209" y="0"/>
                      </a:lnTo>
                      <a:lnTo>
                        <a:pt x="10643" y="51685"/>
                      </a:lnTo>
                      <a:cubicBezTo>
                        <a:pt x="31203" y="100294"/>
                        <a:pt x="79335" y="134401"/>
                        <a:pt x="135433" y="134401"/>
                      </a:cubicBezTo>
                      <a:lnTo>
                        <a:pt x="438621" y="134401"/>
                      </a:lnTo>
                      <a:lnTo>
                        <a:pt x="438621" y="417497"/>
                      </a:lnTo>
                      <a:lnTo>
                        <a:pt x="0" y="41749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CB9E4BA2-0E2A-7184-2AA2-0CC190F429F6}"/>
                  </a:ext>
                </a:extLst>
              </p:cNvPr>
              <p:cNvGrpSpPr/>
              <p:nvPr/>
            </p:nvGrpSpPr>
            <p:grpSpPr>
              <a:xfrm>
                <a:off x="3473694" y="2585738"/>
                <a:ext cx="1936506" cy="309626"/>
                <a:chOff x="3405114" y="2867914"/>
                <a:chExt cx="1936506" cy="309626"/>
              </a:xfrm>
            </p:grpSpPr>
            <p:sp>
              <p:nvSpPr>
                <p:cNvPr id="35" name="사각형: 둥근 모서리 32">
                  <a:extLst>
                    <a:ext uri="{FF2B5EF4-FFF2-40B4-BE49-F238E27FC236}">
                      <a16:creationId xmlns:a16="http://schemas.microsoft.com/office/drawing/2014/main" id="{067E6EEB-571F-0A1A-F49A-6EAC9B2A75F2}"/>
                    </a:ext>
                  </a:extLst>
                </p:cNvPr>
                <p:cNvSpPr/>
                <p:nvPr/>
              </p:nvSpPr>
              <p:spPr>
                <a:xfrm rot="10800000" flipV="1">
                  <a:off x="3405114" y="2867914"/>
                  <a:ext cx="1936506" cy="309626"/>
                </a:xfrm>
                <a:prstGeom prst="roundRect">
                  <a:avLst>
                    <a:gd name="adj" fmla="val 1601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254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10AA8DF1-FBE3-F877-48BC-C90DC2B85917}"/>
                    </a:ext>
                  </a:extLst>
                </p:cNvPr>
                <p:cNvSpPr txBox="1"/>
                <p:nvPr/>
              </p:nvSpPr>
              <p:spPr>
                <a:xfrm>
                  <a:off x="3644001" y="2915005"/>
                  <a:ext cx="14587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dirty="0">
                      <a:solidFill>
                        <a:schemeClr val="bg1">
                          <a:lumMod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2015 </a:t>
                  </a:r>
                  <a:r>
                    <a:rPr lang="ko-KR" altLang="en-US" dirty="0">
                      <a:solidFill>
                        <a:schemeClr val="bg1">
                          <a:lumMod val="50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8CD0F20-32CD-544C-66FB-037309FCFE15}"/>
                  </a:ext>
                </a:extLst>
              </p:cNvPr>
              <p:cNvSpPr txBox="1"/>
              <p:nvPr/>
            </p:nvSpPr>
            <p:spPr>
              <a:xfrm>
                <a:off x="3508142" y="2997197"/>
                <a:ext cx="188994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)02-03]</a:t>
                </a:r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대중매체와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대중문화의 의미와 특징을 이해하고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</a:t>
                </a: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대중문화를 비판적으로 평가하는</a:t>
                </a:r>
                <a:endParaRPr lang="en-US" altLang="ko-KR" sz="1000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태도를 가진다</a:t>
                </a:r>
                <a:r>
                  <a: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E08938DD-50AC-0B29-89F9-C378D3406316}"/>
                  </a:ext>
                </a:extLst>
              </p:cNvPr>
              <p:cNvGrpSpPr/>
              <p:nvPr/>
            </p:nvGrpSpPr>
            <p:grpSpPr>
              <a:xfrm>
                <a:off x="3508142" y="3725292"/>
                <a:ext cx="1952458" cy="1618929"/>
                <a:chOff x="3508142" y="3769742"/>
                <a:chExt cx="1952458" cy="1618929"/>
              </a:xfrm>
            </p:grpSpPr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88101158-FA06-4A1C-051E-A8B3FEC3D53C}"/>
                    </a:ext>
                  </a:extLst>
                </p:cNvPr>
                <p:cNvGrpSpPr/>
                <p:nvPr/>
              </p:nvGrpSpPr>
              <p:grpSpPr>
                <a:xfrm>
                  <a:off x="3508142" y="3769742"/>
                  <a:ext cx="792205" cy="177440"/>
                  <a:chOff x="3557272" y="3712588"/>
                  <a:chExt cx="792205" cy="177440"/>
                </a:xfrm>
              </p:grpSpPr>
              <p:sp>
                <p:nvSpPr>
                  <p:cNvPr id="76" name="사각형: 둥근 모서리 75">
                    <a:extLst>
                      <a:ext uri="{FF2B5EF4-FFF2-40B4-BE49-F238E27FC236}">
                        <a16:creationId xmlns:a16="http://schemas.microsoft.com/office/drawing/2014/main" id="{89B7487B-B92B-F0C2-9A8F-F43A977BE84E}"/>
                      </a:ext>
                    </a:extLst>
                  </p:cNvPr>
                  <p:cNvSpPr/>
                  <p:nvPr/>
                </p:nvSpPr>
                <p:spPr>
                  <a:xfrm>
                    <a:off x="3557272" y="3712588"/>
                    <a:ext cx="792205" cy="1774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A8F76F5B-ACD1-B5DA-8136-41AC658210A6}"/>
                      </a:ext>
                    </a:extLst>
                  </p:cNvPr>
                  <p:cNvSpPr txBox="1"/>
                  <p:nvPr/>
                </p:nvSpPr>
                <p:spPr>
                  <a:xfrm>
                    <a:off x="3632773" y="3732058"/>
                    <a:ext cx="641201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9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해설</a:t>
                    </a:r>
                    <a:endParaRPr lang="en-US" altLang="ko-KR" sz="9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89E36CAD-511F-00DE-D2EE-7DCE16ABECD0}"/>
                    </a:ext>
                  </a:extLst>
                </p:cNvPr>
                <p:cNvSpPr txBox="1"/>
                <p:nvPr/>
              </p:nvSpPr>
              <p:spPr>
                <a:xfrm>
                  <a:off x="3508142" y="4003676"/>
                  <a:ext cx="1952458" cy="138499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000" b="0" spc="-2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[9</a:t>
                  </a:r>
                  <a:r>
                    <a:rPr lang="ko-KR" altLang="en-US" sz="1000" b="0" spc="-2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</a:t>
                  </a:r>
                  <a:r>
                    <a:rPr lang="en-US" altLang="ko-KR" sz="1000" b="0" spc="-2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000" b="0" spc="-2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일사</a:t>
                  </a:r>
                  <a:r>
                    <a:rPr lang="en-US" altLang="ko-KR" sz="1000" b="0" spc="-2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)02-03]</a:t>
                  </a:r>
                  <a:r>
                    <a:rPr lang="ko-KR" altLang="en-US" sz="1000" b="0" spc="-2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에서는 대중매체와</a:t>
                  </a:r>
                  <a:endParaRPr lang="en-US" altLang="ko-KR" sz="1000" b="0" spc="-2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대중문화의 특징을 이해하고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새로운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대중매체의 등장이 개인적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사회적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측면에서 인간의 삶을 어떻게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변화시키고 있는지를 탐구한다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이를 통해 자신의 주변에서 접하는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대중매체와 대중문화에 대해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비판적으로 평가할 수 있는</a:t>
                  </a:r>
                  <a:endParaRPr lang="en-US" altLang="ko-KR" sz="1000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시각을 가진다</a:t>
                  </a:r>
                  <a:r>
                    <a:rPr lang="en-US" altLang="ko-KR" sz="1000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1F28460F-00AB-6D9D-0042-6D91F39D2426}"/>
                </a:ext>
              </a:extLst>
            </p:cNvPr>
            <p:cNvGrpSpPr/>
            <p:nvPr/>
          </p:nvGrpSpPr>
          <p:grpSpPr>
            <a:xfrm>
              <a:off x="5387340" y="1787924"/>
              <a:ext cx="3561722" cy="4449363"/>
              <a:chOff x="5387340" y="1787924"/>
              <a:chExt cx="3561722" cy="4449363"/>
            </a:xfrm>
          </p:grpSpPr>
          <p:sp>
            <p:nvSpPr>
              <p:cNvPr id="16" name="그래픽 204">
                <a:extLst>
                  <a:ext uri="{FF2B5EF4-FFF2-40B4-BE49-F238E27FC236}">
                    <a16:creationId xmlns:a16="http://schemas.microsoft.com/office/drawing/2014/main" id="{CE2439A3-C901-63E6-C988-15007D8A4233}"/>
                  </a:ext>
                </a:extLst>
              </p:cNvPr>
              <p:cNvSpPr/>
              <p:nvPr/>
            </p:nvSpPr>
            <p:spPr>
              <a:xfrm flipH="1">
                <a:off x="5581538" y="1787924"/>
                <a:ext cx="3173326" cy="4449363"/>
              </a:xfrm>
              <a:prstGeom prst="roundRect">
                <a:avLst>
                  <a:gd name="adj" fmla="val 3740"/>
                </a:avLst>
              </a:prstGeom>
              <a:solidFill>
                <a:srgbClr val="2F7F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6B69932F-9B23-21EB-9291-81A87D12DC50}"/>
                  </a:ext>
                </a:extLst>
              </p:cNvPr>
              <p:cNvGrpSpPr/>
              <p:nvPr/>
            </p:nvGrpSpPr>
            <p:grpSpPr>
              <a:xfrm>
                <a:off x="5387340" y="1815705"/>
                <a:ext cx="3561722" cy="4393801"/>
                <a:chOff x="5318760" y="2679172"/>
                <a:chExt cx="3561722" cy="3776786"/>
              </a:xfrm>
            </p:grpSpPr>
            <p:pic>
              <p:nvPicPr>
                <p:cNvPr id="26" name="그림 75">
                  <a:extLst>
                    <a:ext uri="{FF2B5EF4-FFF2-40B4-BE49-F238E27FC236}">
                      <a16:creationId xmlns:a16="http://schemas.microsoft.com/office/drawing/2014/main" id="{00BD4755-B902-F98B-F71C-0123DD8406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124"/>
                <a:stretch>
                  <a:fillRect/>
                </a:stretch>
              </p:blipFill>
              <p:spPr bwMode="auto">
                <a:xfrm flipH="1">
                  <a:off x="8751798" y="2679172"/>
                  <a:ext cx="128684" cy="37767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그림 75">
                  <a:extLst>
                    <a:ext uri="{FF2B5EF4-FFF2-40B4-BE49-F238E27FC236}">
                      <a16:creationId xmlns:a16="http://schemas.microsoft.com/office/drawing/2014/main" id="{A1C90ABD-D5BE-DF34-FA49-B248A43D88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124"/>
                <a:stretch>
                  <a:fillRect/>
                </a:stretch>
              </p:blipFill>
              <p:spPr bwMode="auto">
                <a:xfrm>
                  <a:off x="5318760" y="2679172"/>
                  <a:ext cx="128684" cy="37767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2F0CB1BC-B310-33F4-7448-CCBAF8200B83}"/>
                  </a:ext>
                </a:extLst>
              </p:cNvPr>
              <p:cNvGrpSpPr/>
              <p:nvPr/>
            </p:nvGrpSpPr>
            <p:grpSpPr>
              <a:xfrm>
                <a:off x="5675873" y="1892317"/>
                <a:ext cx="2972826" cy="387731"/>
                <a:chOff x="5896853" y="2867913"/>
                <a:chExt cx="2972826" cy="387731"/>
              </a:xfrm>
            </p:grpSpPr>
            <p:sp>
              <p:nvSpPr>
                <p:cNvPr id="24" name="사각형: 둥근 모서리 32">
                  <a:extLst>
                    <a:ext uri="{FF2B5EF4-FFF2-40B4-BE49-F238E27FC236}">
                      <a16:creationId xmlns:a16="http://schemas.microsoft.com/office/drawing/2014/main" id="{B18AB5D9-6C76-C1A4-C2E7-9952A4C29E55}"/>
                    </a:ext>
                  </a:extLst>
                </p:cNvPr>
                <p:cNvSpPr/>
                <p:nvPr/>
              </p:nvSpPr>
              <p:spPr>
                <a:xfrm rot="10800000" flipV="1">
                  <a:off x="5896853" y="2867913"/>
                  <a:ext cx="2972826" cy="387731"/>
                </a:xfrm>
                <a:prstGeom prst="roundRect">
                  <a:avLst>
                    <a:gd name="adj" fmla="val 1601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25400" dir="5400000" algn="t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137C006-BFEC-2659-0C64-AB0F0E3E9732}"/>
                    </a:ext>
                  </a:extLst>
                </p:cNvPr>
                <p:cNvSpPr txBox="1"/>
                <p:nvPr/>
              </p:nvSpPr>
              <p:spPr>
                <a:xfrm>
                  <a:off x="6447112" y="2923279"/>
                  <a:ext cx="18723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sz="18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2022 </a:t>
                  </a:r>
                  <a:r>
                    <a:rPr lang="ko-KR" altLang="en-US" sz="18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개정 교육과정</a:t>
                  </a: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2B33DF-F445-7EF1-0CA3-F7AA76DE0846}"/>
                  </a:ext>
                </a:extLst>
              </p:cNvPr>
              <p:cNvSpPr txBox="1"/>
              <p:nvPr/>
            </p:nvSpPr>
            <p:spPr>
              <a:xfrm>
                <a:off x="5710322" y="2437127"/>
                <a:ext cx="284853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[9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일사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)02-02] 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우리 주변에서 활용되는</a:t>
                </a:r>
                <a:endParaRPr lang="en-US" altLang="ko-KR" sz="12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미디어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들을</a:t>
                </a:r>
                <a:r>
                  <a:rPr lang="ko-KR" altLang="en-US" sz="12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탐색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하고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미디어를 통해 경험하는</a:t>
                </a:r>
                <a:endParaRPr lang="en-US" altLang="ko-KR" sz="1200" dirty="0">
                  <a:solidFill>
                    <a:srgbClr val="F8F864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다양한 문화와 정보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들을</a:t>
                </a:r>
                <a:r>
                  <a:rPr lang="ko-KR" altLang="en-US" sz="12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ko-KR" altLang="en-US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비판적으로 검토</a:t>
                </a:r>
                <a:r>
                  <a:rPr lang="ko-KR" altLang="en-US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한다</a:t>
                </a:r>
                <a:r>
                  <a: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DAA78067-9A2E-3E37-52D1-830E6FB4464A}"/>
                  </a:ext>
                </a:extLst>
              </p:cNvPr>
              <p:cNvGrpSpPr/>
              <p:nvPr/>
            </p:nvGrpSpPr>
            <p:grpSpPr>
              <a:xfrm>
                <a:off x="5710322" y="3135418"/>
                <a:ext cx="2702663" cy="1556796"/>
                <a:chOff x="5710322" y="3125181"/>
                <a:chExt cx="2702663" cy="1556796"/>
              </a:xfrm>
            </p:grpSpPr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388B0ADF-8E9A-ED0A-F723-BB1758F101A2}"/>
                    </a:ext>
                  </a:extLst>
                </p:cNvPr>
                <p:cNvGrpSpPr/>
                <p:nvPr/>
              </p:nvGrpSpPr>
              <p:grpSpPr>
                <a:xfrm>
                  <a:off x="5710322" y="3125181"/>
                  <a:ext cx="897830" cy="209263"/>
                  <a:chOff x="3504459" y="3696677"/>
                  <a:chExt cx="897830" cy="209263"/>
                </a:xfrm>
              </p:grpSpPr>
              <p:sp>
                <p:nvSpPr>
                  <p:cNvPr id="92" name="사각형: 둥근 모서리 91">
                    <a:extLst>
                      <a:ext uri="{FF2B5EF4-FFF2-40B4-BE49-F238E27FC236}">
                        <a16:creationId xmlns:a16="http://schemas.microsoft.com/office/drawing/2014/main" id="{11333381-825A-8624-747B-7BDC2FAB024D}"/>
                      </a:ext>
                    </a:extLst>
                  </p:cNvPr>
                  <p:cNvSpPr/>
                  <p:nvPr/>
                </p:nvSpPr>
                <p:spPr>
                  <a:xfrm>
                    <a:off x="3504459" y="3696677"/>
                    <a:ext cx="897830" cy="2092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3609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6E4BF398-B175-003D-F7E8-A656FDDF5F5D}"/>
                      </a:ext>
                    </a:extLst>
                  </p:cNvPr>
                  <p:cNvSpPr txBox="1"/>
                  <p:nvPr/>
                </p:nvSpPr>
                <p:spPr>
                  <a:xfrm>
                    <a:off x="3586286" y="3724364"/>
                    <a:ext cx="73417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0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해설</a:t>
                    </a:r>
                    <a:endParaRPr lang="en-US" altLang="ko-KR" sz="10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301FCD8C-AB67-F0F8-034C-65CBE060857C}"/>
                    </a:ext>
                  </a:extLst>
                </p:cNvPr>
                <p:cNvSpPr txBox="1"/>
                <p:nvPr/>
              </p:nvSpPr>
              <p:spPr>
                <a:xfrm>
                  <a:off x="5710322" y="3389315"/>
                  <a:ext cx="2702663" cy="12926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[9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일사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)02-02]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에서는 자신이 활용하고</a:t>
                  </a:r>
                  <a:endPara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있는 다양한 미디어들을 찾아보고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그러한</a:t>
                  </a:r>
                  <a:endPara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미디어를 통해 경험하는 다양한 문화 사례와</a:t>
                  </a:r>
                  <a:endPara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정보들을 비판적으로 살펴본다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이를 통해</a:t>
                  </a:r>
                  <a:endPara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구체적인 맥락에서 미디어의 사례들을</a:t>
                  </a:r>
                  <a:endPara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확인하고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미디어를 통해 접하는 정보를</a:t>
                  </a:r>
                  <a:endPara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분석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·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평가하는 </a:t>
                  </a:r>
                  <a:r>
                    <a:rPr lang="ko-KR" altLang="en-US" sz="120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미디어 리터러시를 기른다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4F7ECBC4-CF72-528B-7D19-BCA288E11C9E}"/>
                  </a:ext>
                </a:extLst>
              </p:cNvPr>
              <p:cNvGrpSpPr/>
              <p:nvPr/>
            </p:nvGrpSpPr>
            <p:grpSpPr>
              <a:xfrm>
                <a:off x="5710321" y="4836506"/>
                <a:ext cx="3007234" cy="1187464"/>
                <a:chOff x="5710321" y="4734906"/>
                <a:chExt cx="3007234" cy="1187464"/>
              </a:xfrm>
            </p:grpSpPr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A337B44D-4C15-EDF2-BF92-3A6B7740E3C6}"/>
                    </a:ext>
                  </a:extLst>
                </p:cNvPr>
                <p:cNvGrpSpPr/>
                <p:nvPr/>
              </p:nvGrpSpPr>
              <p:grpSpPr>
                <a:xfrm>
                  <a:off x="5710321" y="4734906"/>
                  <a:ext cx="1531853" cy="209263"/>
                  <a:chOff x="3504458" y="3696677"/>
                  <a:chExt cx="1531853" cy="209263"/>
                </a:xfrm>
              </p:grpSpPr>
              <p:sp>
                <p:nvSpPr>
                  <p:cNvPr id="100" name="사각형: 둥근 모서리 99">
                    <a:extLst>
                      <a:ext uri="{FF2B5EF4-FFF2-40B4-BE49-F238E27FC236}">
                        <a16:creationId xmlns:a16="http://schemas.microsoft.com/office/drawing/2014/main" id="{6480F1B7-7715-6943-809F-8E58BEE747C9}"/>
                      </a:ext>
                    </a:extLst>
                  </p:cNvPr>
                  <p:cNvSpPr/>
                  <p:nvPr/>
                </p:nvSpPr>
                <p:spPr>
                  <a:xfrm>
                    <a:off x="3504458" y="3696677"/>
                    <a:ext cx="1531853" cy="2092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3609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24325B87-D8DB-B312-B222-CE07EE63EE6E}"/>
                      </a:ext>
                    </a:extLst>
                  </p:cNvPr>
                  <p:cNvSpPr txBox="1"/>
                  <p:nvPr/>
                </p:nvSpPr>
                <p:spPr>
                  <a:xfrm>
                    <a:off x="3586286" y="3724364"/>
                    <a:ext cx="1383392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4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sz="1000" dirty="0">
                        <a:solidFill>
                          <a:schemeClr val="bg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성취기준 적용 시 고려사항</a:t>
                    </a:r>
                    <a:endParaRPr lang="en-US" altLang="ko-KR" sz="10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45BF732F-D425-7CDC-FECF-1C708356E0F9}"/>
                    </a:ext>
                  </a:extLst>
                </p:cNvPr>
                <p:cNvSpPr txBox="1"/>
                <p:nvPr/>
              </p:nvSpPr>
              <p:spPr>
                <a:xfrm>
                  <a:off x="5710322" y="4999040"/>
                  <a:ext cx="3007233" cy="9233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TV 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방송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동영상 공유 플랫폼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사회 관계망</a:t>
                  </a:r>
                  <a:endPara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b="0" spc="-2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서비스</a:t>
                  </a:r>
                  <a:r>
                    <a:rPr lang="en-US" altLang="ko-KR" sz="1200" b="0" spc="-2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(SNS), </a:t>
                  </a:r>
                  <a:r>
                    <a:rPr lang="ko-KR" altLang="en-US" sz="1200" b="0" spc="-2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웹 게시판 등 </a:t>
                  </a:r>
                  <a:r>
                    <a:rPr lang="ko-KR" altLang="en-US" sz="1200" spc="-2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미디어에서 등장하는</a:t>
                  </a:r>
                  <a:endParaRPr lang="en-US" altLang="ko-KR" sz="1200" spc="-2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문화와 정보에 대해 사실 여부</a:t>
                  </a:r>
                  <a:r>
                    <a:rPr lang="en-US" altLang="ko-KR" sz="120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숨겨진 가정과</a:t>
                  </a:r>
                  <a:endParaRPr lang="en-US" altLang="ko-KR" sz="12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의도</a:t>
                  </a:r>
                  <a:r>
                    <a:rPr lang="en-US" altLang="ko-KR" sz="120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20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영향력 등 판단 기준을 설정하고 평가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하는</a:t>
                  </a:r>
                  <a:endParaRPr lang="en-US" altLang="ko-KR" sz="12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과정에서</a:t>
                  </a:r>
                  <a:r>
                    <a:rPr lang="ko-KR" altLang="en-US" sz="12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미디어 리터러시</a:t>
                  </a:r>
                  <a:r>
                    <a:rPr lang="ko-KR" altLang="en-US" sz="1200" b="0" dirty="0">
                      <a:solidFill>
                        <a:srgbClr val="F8F864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</a:t>
                  </a:r>
                  <a:r>
                    <a:rPr lang="ko-KR" altLang="en-US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함양을 촉진한다</a:t>
                  </a:r>
                  <a:r>
                    <a:rPr lang="en-US" altLang="ko-KR" sz="1200" b="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 </a:t>
                  </a:r>
                </a:p>
              </p:txBody>
            </p:sp>
          </p:grpSp>
        </p:grpSp>
      </p:grpSp>
      <p:grpSp>
        <p:nvGrpSpPr>
          <p:cNvPr id="386" name="그룹 385">
            <a:extLst>
              <a:ext uri="{FF2B5EF4-FFF2-40B4-BE49-F238E27FC236}">
                <a16:creationId xmlns:a16="http://schemas.microsoft.com/office/drawing/2014/main" id="{9CE17FC4-2B90-EA88-DC71-5980FCB249BE}"/>
              </a:ext>
            </a:extLst>
          </p:cNvPr>
          <p:cNvGrpSpPr/>
          <p:nvPr/>
        </p:nvGrpSpPr>
        <p:grpSpPr>
          <a:xfrm>
            <a:off x="397205" y="1787924"/>
            <a:ext cx="2768323" cy="4449364"/>
            <a:chOff x="397205" y="1787924"/>
            <a:chExt cx="2768323" cy="4449364"/>
          </a:xfrm>
        </p:grpSpPr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91DC09DA-659A-86C6-46B0-D9CEB4BCE6AA}"/>
                </a:ext>
              </a:extLst>
            </p:cNvPr>
            <p:cNvSpPr/>
            <p:nvPr/>
          </p:nvSpPr>
          <p:spPr>
            <a:xfrm>
              <a:off x="397205" y="1787924"/>
              <a:ext cx="2768323" cy="4449364"/>
            </a:xfrm>
            <a:prstGeom prst="roundRect">
              <a:avLst>
                <a:gd name="adj" fmla="val 2462"/>
              </a:avLst>
            </a:prstGeom>
            <a:solidFill>
              <a:srgbClr val="4EB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61801A5-E90B-0F2B-A425-F978E78035BE}"/>
                </a:ext>
              </a:extLst>
            </p:cNvPr>
            <p:cNvSpPr txBox="1"/>
            <p:nvPr/>
          </p:nvSpPr>
          <p:spPr>
            <a:xfrm flipH="1">
              <a:off x="1037573" y="1898238"/>
              <a:ext cx="1487587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미디어 리터러시</a:t>
              </a:r>
              <a:endParaRPr lang="en-US" altLang="ko-KR" sz="18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함양의 필요성</a:t>
              </a:r>
            </a:p>
          </p:txBody>
        </p:sp>
        <p:grpSp>
          <p:nvGrpSpPr>
            <p:cNvPr id="372" name="그룹 371">
              <a:extLst>
                <a:ext uri="{FF2B5EF4-FFF2-40B4-BE49-F238E27FC236}">
                  <a16:creationId xmlns:a16="http://schemas.microsoft.com/office/drawing/2014/main" id="{4A654DC2-1926-F71C-8782-33896A33CD4E}"/>
                </a:ext>
              </a:extLst>
            </p:cNvPr>
            <p:cNvGrpSpPr/>
            <p:nvPr/>
          </p:nvGrpSpPr>
          <p:grpSpPr>
            <a:xfrm>
              <a:off x="478197" y="2533242"/>
              <a:ext cx="2606339" cy="3704046"/>
              <a:chOff x="478197" y="2580866"/>
              <a:chExt cx="2606339" cy="3704046"/>
            </a:xfrm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902D0736-F63F-13ED-29BA-D356BB3AD20A}"/>
                  </a:ext>
                </a:extLst>
              </p:cNvPr>
              <p:cNvSpPr/>
              <p:nvPr/>
            </p:nvSpPr>
            <p:spPr>
              <a:xfrm>
                <a:off x="478197" y="2580866"/>
                <a:ext cx="2606339" cy="3704046"/>
              </a:xfrm>
              <a:prstGeom prst="roundRect">
                <a:avLst>
                  <a:gd name="adj" fmla="val 3102"/>
                </a:avLst>
              </a:prstGeom>
              <a:solidFill>
                <a:schemeClr val="bg1">
                  <a:lumMod val="95000"/>
                </a:schemeClr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369" name="그룹 368">
                <a:extLst>
                  <a:ext uri="{FF2B5EF4-FFF2-40B4-BE49-F238E27FC236}">
                    <a16:creationId xmlns:a16="http://schemas.microsoft.com/office/drawing/2014/main" id="{F6DB8697-CA83-16C8-4B91-6155A16FA874}"/>
                  </a:ext>
                </a:extLst>
              </p:cNvPr>
              <p:cNvGrpSpPr/>
              <p:nvPr/>
            </p:nvGrpSpPr>
            <p:grpSpPr>
              <a:xfrm>
                <a:off x="514777" y="2720470"/>
                <a:ext cx="2533178" cy="1598083"/>
                <a:chOff x="514777" y="2720470"/>
                <a:chExt cx="2533178" cy="1598083"/>
              </a:xfrm>
            </p:grpSpPr>
            <p:cxnSp>
              <p:nvCxnSpPr>
                <p:cNvPr id="63" name="직선 연결선 62">
                  <a:extLst>
                    <a:ext uri="{FF2B5EF4-FFF2-40B4-BE49-F238E27FC236}">
                      <a16:creationId xmlns:a16="http://schemas.microsoft.com/office/drawing/2014/main" id="{D0AF0EAF-7045-19D1-74A9-9B89090409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14777" y="3304068"/>
                  <a:ext cx="2533178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4B9593AF-BD09-B8AF-2A2B-0DCFC3061B9C}"/>
                    </a:ext>
                  </a:extLst>
                </p:cNvPr>
                <p:cNvSpPr txBox="1"/>
                <p:nvPr/>
              </p:nvSpPr>
              <p:spPr>
                <a:xfrm>
                  <a:off x="814755" y="2720470"/>
                  <a:ext cx="1933222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미디어를 통한 가짜 뉴스와</a:t>
                  </a:r>
                  <a:endPara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허위 정보가 확산됨</a:t>
                  </a:r>
                  <a:r>
                    <a: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F85FE276-6E33-F2FD-AFF5-EF2F28348AF0}"/>
                    </a:ext>
                  </a:extLst>
                </p:cNvPr>
                <p:cNvSpPr txBox="1"/>
                <p:nvPr/>
              </p:nvSpPr>
              <p:spPr>
                <a:xfrm>
                  <a:off x="710560" y="3456779"/>
                  <a:ext cx="2141612" cy="86177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미디어 속 다른 문화적 배경을</a:t>
                  </a:r>
                  <a:endPara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가진 사람들에 대한</a:t>
                  </a:r>
                  <a:endPara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차별적 메시지와 편견이</a:t>
                  </a:r>
                  <a:endPara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확대</a:t>
                  </a:r>
                  <a:r>
                    <a: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/</a:t>
                  </a:r>
                  <a:r>
                    <a:rPr lang="ko-KR" altLang="en-US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재생산됨</a:t>
                  </a:r>
                  <a:r>
                    <a:rPr lang="en-US" altLang="ko-KR" b="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.</a:t>
                  </a:r>
                </a:p>
              </p:txBody>
            </p:sp>
          </p:grpSp>
        </p:grpSp>
        <p:grpSp>
          <p:nvGrpSpPr>
            <p:cNvPr id="366" name="그룹 365">
              <a:extLst>
                <a:ext uri="{FF2B5EF4-FFF2-40B4-BE49-F238E27FC236}">
                  <a16:creationId xmlns:a16="http://schemas.microsoft.com/office/drawing/2014/main" id="{8EA3AD77-85E8-5468-3689-A1E8E9CB923B}"/>
                </a:ext>
              </a:extLst>
            </p:cNvPr>
            <p:cNvGrpSpPr/>
            <p:nvPr/>
          </p:nvGrpSpPr>
          <p:grpSpPr>
            <a:xfrm>
              <a:off x="876069" y="4353700"/>
              <a:ext cx="1816898" cy="1710294"/>
              <a:chOff x="960202" y="4456752"/>
              <a:chExt cx="1816898" cy="1710292"/>
            </a:xfrm>
          </p:grpSpPr>
          <p:grpSp>
            <p:nvGrpSpPr>
              <p:cNvPr id="365" name="그룹 364">
                <a:extLst>
                  <a:ext uri="{FF2B5EF4-FFF2-40B4-BE49-F238E27FC236}">
                    <a16:creationId xmlns:a16="http://schemas.microsoft.com/office/drawing/2014/main" id="{ECD3F1FB-BC91-5281-A914-7C674ABF33FA}"/>
                  </a:ext>
                </a:extLst>
              </p:cNvPr>
              <p:cNvGrpSpPr/>
              <p:nvPr/>
            </p:nvGrpSpPr>
            <p:grpSpPr>
              <a:xfrm>
                <a:off x="1344123" y="4747529"/>
                <a:ext cx="1432977" cy="1419515"/>
                <a:chOff x="1344123" y="4747529"/>
                <a:chExt cx="1432977" cy="1419515"/>
              </a:xfrm>
            </p:grpSpPr>
            <p:grpSp>
              <p:nvGrpSpPr>
                <p:cNvPr id="362" name="그룹 361">
                  <a:extLst>
                    <a:ext uri="{FF2B5EF4-FFF2-40B4-BE49-F238E27FC236}">
                      <a16:creationId xmlns:a16="http://schemas.microsoft.com/office/drawing/2014/main" id="{C9A1B8BA-9EBB-3766-D774-29A594590AFC}"/>
                    </a:ext>
                  </a:extLst>
                </p:cNvPr>
                <p:cNvGrpSpPr/>
                <p:nvPr/>
              </p:nvGrpSpPr>
              <p:grpSpPr>
                <a:xfrm>
                  <a:off x="1955298" y="4747529"/>
                  <a:ext cx="821802" cy="1261817"/>
                  <a:chOff x="12130765" y="1344865"/>
                  <a:chExt cx="2425112" cy="3723587"/>
                </a:xfrm>
              </p:grpSpPr>
              <p:sp>
                <p:nvSpPr>
                  <p:cNvPr id="194" name="자유형: 도형 193">
                    <a:extLst>
                      <a:ext uri="{FF2B5EF4-FFF2-40B4-BE49-F238E27FC236}">
                        <a16:creationId xmlns:a16="http://schemas.microsoft.com/office/drawing/2014/main" id="{8A4415F4-4FEA-A8F6-479C-C20346015EB1}"/>
                      </a:ext>
                    </a:extLst>
                  </p:cNvPr>
                  <p:cNvSpPr/>
                  <p:nvPr/>
                </p:nvSpPr>
                <p:spPr>
                  <a:xfrm>
                    <a:off x="12130765" y="1581811"/>
                    <a:ext cx="2425112" cy="1664389"/>
                  </a:xfrm>
                  <a:custGeom>
                    <a:avLst/>
                    <a:gdLst>
                      <a:gd name="connsiteX0" fmla="*/ 1977380 w 2425112"/>
                      <a:gd name="connsiteY0" fmla="*/ 448905 h 1664389"/>
                      <a:gd name="connsiteX1" fmla="*/ 2244073 w 2425112"/>
                      <a:gd name="connsiteY1" fmla="*/ 368509 h 1664389"/>
                      <a:gd name="connsiteX2" fmla="*/ 2416201 w 2425112"/>
                      <a:gd name="connsiteY2" fmla="*/ 233074 h 1664389"/>
                      <a:gd name="connsiteX3" fmla="*/ 2376675 w 2425112"/>
                      <a:gd name="connsiteY3" fmla="*/ 70791 h 1664389"/>
                      <a:gd name="connsiteX4" fmla="*/ 2074631 w 2425112"/>
                      <a:gd name="connsiteY4" fmla="*/ 240 h 1664389"/>
                      <a:gd name="connsiteX5" fmla="*/ 1020386 w 2425112"/>
                      <a:gd name="connsiteY5" fmla="*/ 63781 h 1664389"/>
                      <a:gd name="connsiteX6" fmla="*/ 0 w 2425112"/>
                      <a:gd name="connsiteY6" fmla="*/ 38424 h 1664389"/>
                      <a:gd name="connsiteX7" fmla="*/ 262517 w 2425112"/>
                      <a:gd name="connsiteY7" fmla="*/ 1664389 h 1664389"/>
                      <a:gd name="connsiteX8" fmla="*/ 1812263 w 2425112"/>
                      <a:gd name="connsiteY8" fmla="*/ 1219751 h 1664389"/>
                      <a:gd name="connsiteX9" fmla="*/ 1977380 w 2425112"/>
                      <a:gd name="connsiteY9" fmla="*/ 449203 h 1664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425112" h="1664389">
                        <a:moveTo>
                          <a:pt x="1977380" y="448905"/>
                        </a:moveTo>
                        <a:cubicBezTo>
                          <a:pt x="1994384" y="457407"/>
                          <a:pt x="2133996" y="436227"/>
                          <a:pt x="2244073" y="368509"/>
                        </a:cubicBezTo>
                        <a:cubicBezTo>
                          <a:pt x="2354152" y="300792"/>
                          <a:pt x="2389801" y="286025"/>
                          <a:pt x="2416201" y="233074"/>
                        </a:cubicBezTo>
                        <a:cubicBezTo>
                          <a:pt x="2433205" y="199216"/>
                          <a:pt x="2428880" y="117627"/>
                          <a:pt x="2376675" y="70791"/>
                        </a:cubicBezTo>
                        <a:cubicBezTo>
                          <a:pt x="2307465" y="8742"/>
                          <a:pt x="2203951" y="-1849"/>
                          <a:pt x="2074631" y="240"/>
                        </a:cubicBezTo>
                        <a:cubicBezTo>
                          <a:pt x="1932186" y="2477"/>
                          <a:pt x="1505446" y="55279"/>
                          <a:pt x="1020386" y="63781"/>
                        </a:cubicBezTo>
                        <a:cubicBezTo>
                          <a:pt x="597226" y="71239"/>
                          <a:pt x="108437" y="34397"/>
                          <a:pt x="0" y="38424"/>
                        </a:cubicBezTo>
                        <a:lnTo>
                          <a:pt x="262517" y="1664389"/>
                        </a:lnTo>
                        <a:lnTo>
                          <a:pt x="1812263" y="1219751"/>
                        </a:lnTo>
                        <a:lnTo>
                          <a:pt x="1977380" y="449203"/>
                        </a:lnTo>
                        <a:close/>
                      </a:path>
                    </a:pathLst>
                  </a:custGeom>
                  <a:solidFill>
                    <a:srgbClr val="444C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5" name="자유형: 도형 194">
                    <a:extLst>
                      <a:ext uri="{FF2B5EF4-FFF2-40B4-BE49-F238E27FC236}">
                        <a16:creationId xmlns:a16="http://schemas.microsoft.com/office/drawing/2014/main" id="{1FD65A47-D9F2-6764-1E54-8E2F844F4646}"/>
                      </a:ext>
                    </a:extLst>
                  </p:cNvPr>
                  <p:cNvSpPr/>
                  <p:nvPr/>
                </p:nvSpPr>
                <p:spPr>
                  <a:xfrm>
                    <a:off x="12283273" y="1344865"/>
                    <a:ext cx="1960307" cy="855443"/>
                  </a:xfrm>
                  <a:custGeom>
                    <a:avLst/>
                    <a:gdLst>
                      <a:gd name="connsiteX0" fmla="*/ 382520 w 1960307"/>
                      <a:gd name="connsiteY0" fmla="*/ 477031 h 855443"/>
                      <a:gd name="connsiteX1" fmla="*/ 69140 w 1960307"/>
                      <a:gd name="connsiteY1" fmla="*/ 228684 h 855443"/>
                      <a:gd name="connsiteX2" fmla="*/ 677 w 1960307"/>
                      <a:gd name="connsiteY2" fmla="*/ 92503 h 855443"/>
                      <a:gd name="connsiteX3" fmla="*/ 101657 w 1960307"/>
                      <a:gd name="connsiteY3" fmla="*/ 6440 h 855443"/>
                      <a:gd name="connsiteX4" fmla="*/ 489019 w 1960307"/>
                      <a:gd name="connsiteY4" fmla="*/ 72069 h 855443"/>
                      <a:gd name="connsiteX5" fmla="*/ 1090272 w 1960307"/>
                      <a:gd name="connsiteY5" fmla="*/ 266868 h 855443"/>
                      <a:gd name="connsiteX6" fmla="*/ 1960308 w 1960307"/>
                      <a:gd name="connsiteY6" fmla="*/ 333244 h 855443"/>
                      <a:gd name="connsiteX7" fmla="*/ 1867084 w 1960307"/>
                      <a:gd name="connsiteY7" fmla="*/ 855444 h 855443"/>
                      <a:gd name="connsiteX8" fmla="*/ 382371 w 1960307"/>
                      <a:gd name="connsiteY8" fmla="*/ 477181 h 855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960307" h="855443">
                        <a:moveTo>
                          <a:pt x="382520" y="477031"/>
                        </a:moveTo>
                        <a:lnTo>
                          <a:pt x="69140" y="228684"/>
                        </a:lnTo>
                        <a:cubicBezTo>
                          <a:pt x="69140" y="228684"/>
                          <a:pt x="-7974" y="187368"/>
                          <a:pt x="677" y="92503"/>
                        </a:cubicBezTo>
                        <a:cubicBezTo>
                          <a:pt x="3362" y="62672"/>
                          <a:pt x="27675" y="21952"/>
                          <a:pt x="101657" y="6440"/>
                        </a:cubicBezTo>
                        <a:cubicBezTo>
                          <a:pt x="172208" y="-8327"/>
                          <a:pt x="319725" y="-2062"/>
                          <a:pt x="489019" y="72069"/>
                        </a:cubicBezTo>
                        <a:cubicBezTo>
                          <a:pt x="609985" y="125020"/>
                          <a:pt x="824324" y="217199"/>
                          <a:pt x="1090272" y="266868"/>
                        </a:cubicBezTo>
                        <a:cubicBezTo>
                          <a:pt x="1351447" y="315643"/>
                          <a:pt x="1693614" y="334586"/>
                          <a:pt x="1960308" y="333244"/>
                        </a:cubicBezTo>
                        <a:lnTo>
                          <a:pt x="1867084" y="855444"/>
                        </a:lnTo>
                        <a:lnTo>
                          <a:pt x="382371" y="477181"/>
                        </a:lnTo>
                        <a:close/>
                      </a:path>
                    </a:pathLst>
                  </a:custGeom>
                  <a:solidFill>
                    <a:srgbClr val="7A849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6" name="자유형: 도형 195">
                    <a:extLst>
                      <a:ext uri="{FF2B5EF4-FFF2-40B4-BE49-F238E27FC236}">
                        <a16:creationId xmlns:a16="http://schemas.microsoft.com/office/drawing/2014/main" id="{1077D701-B3FC-EE18-063F-BF0466FB3CD0}"/>
                      </a:ext>
                    </a:extLst>
                  </p:cNvPr>
                  <p:cNvSpPr/>
                  <p:nvPr/>
                </p:nvSpPr>
                <p:spPr>
                  <a:xfrm>
                    <a:off x="12283032" y="1446467"/>
                    <a:ext cx="2271243" cy="3621985"/>
                  </a:xfrm>
                  <a:custGeom>
                    <a:avLst/>
                    <a:gdLst>
                      <a:gd name="connsiteX0" fmla="*/ 38357 w 2271243"/>
                      <a:gd name="connsiteY0" fmla="*/ 3412722 h 3621985"/>
                      <a:gd name="connsiteX1" fmla="*/ 322 w 2271243"/>
                      <a:gd name="connsiteY1" fmla="*/ 0 h 3621985"/>
                      <a:gd name="connsiteX2" fmla="*/ 71619 w 2271243"/>
                      <a:gd name="connsiteY2" fmla="*/ 117834 h 3621985"/>
                      <a:gd name="connsiteX3" fmla="*/ 231814 w 2271243"/>
                      <a:gd name="connsiteY3" fmla="*/ 182121 h 3621985"/>
                      <a:gd name="connsiteX4" fmla="*/ 850221 w 2271243"/>
                      <a:gd name="connsiteY4" fmla="*/ 240293 h 3621985"/>
                      <a:gd name="connsiteX5" fmla="*/ 1667156 w 2271243"/>
                      <a:gd name="connsiteY5" fmla="*/ 420624 h 3621985"/>
                      <a:gd name="connsiteX6" fmla="*/ 2183092 w 2271243"/>
                      <a:gd name="connsiteY6" fmla="*/ 436136 h 3621985"/>
                      <a:gd name="connsiteX7" fmla="*/ 2271244 w 2271243"/>
                      <a:gd name="connsiteY7" fmla="*/ 347984 h 3621985"/>
                      <a:gd name="connsiteX8" fmla="*/ 1715185 w 2271243"/>
                      <a:gd name="connsiteY8" fmla="*/ 3395867 h 3621985"/>
                      <a:gd name="connsiteX9" fmla="*/ 886317 w 2271243"/>
                      <a:gd name="connsiteY9" fmla="*/ 3619455 h 3621985"/>
                      <a:gd name="connsiteX10" fmla="*/ 38506 w 2271243"/>
                      <a:gd name="connsiteY10" fmla="*/ 3412872 h 3621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71243" h="3621985">
                        <a:moveTo>
                          <a:pt x="38357" y="3412722"/>
                        </a:moveTo>
                        <a:cubicBezTo>
                          <a:pt x="-6092" y="3388111"/>
                          <a:pt x="322" y="0"/>
                          <a:pt x="322" y="0"/>
                        </a:cubicBezTo>
                        <a:cubicBezTo>
                          <a:pt x="322" y="0"/>
                          <a:pt x="-6092" y="64287"/>
                          <a:pt x="71619" y="117834"/>
                        </a:cubicBezTo>
                        <a:cubicBezTo>
                          <a:pt x="104583" y="140655"/>
                          <a:pt x="157086" y="164371"/>
                          <a:pt x="231814" y="182121"/>
                        </a:cubicBezTo>
                        <a:cubicBezTo>
                          <a:pt x="435414" y="230150"/>
                          <a:pt x="643489" y="220305"/>
                          <a:pt x="850221" y="240293"/>
                        </a:cubicBezTo>
                        <a:cubicBezTo>
                          <a:pt x="1167628" y="271019"/>
                          <a:pt x="1344827" y="322777"/>
                          <a:pt x="1667156" y="420624"/>
                        </a:cubicBezTo>
                        <a:cubicBezTo>
                          <a:pt x="1814673" y="465371"/>
                          <a:pt x="2036172" y="496396"/>
                          <a:pt x="2183092" y="436136"/>
                        </a:cubicBezTo>
                        <a:cubicBezTo>
                          <a:pt x="2225751" y="418536"/>
                          <a:pt x="2258566" y="386765"/>
                          <a:pt x="2271244" y="347984"/>
                        </a:cubicBezTo>
                        <a:lnTo>
                          <a:pt x="1715185" y="3395867"/>
                        </a:lnTo>
                        <a:cubicBezTo>
                          <a:pt x="1715185" y="3395867"/>
                          <a:pt x="1681326" y="3649883"/>
                          <a:pt x="886317" y="3619455"/>
                        </a:cubicBezTo>
                        <a:cubicBezTo>
                          <a:pt x="602321" y="3608566"/>
                          <a:pt x="291626" y="3552632"/>
                          <a:pt x="38506" y="3412872"/>
                        </a:cubicBezTo>
                        <a:close/>
                      </a:path>
                    </a:pathLst>
                  </a:custGeom>
                  <a:solidFill>
                    <a:srgbClr val="B2BC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id="{A53512EC-005A-4A2E-710A-928DB157F2F6}"/>
                      </a:ext>
                    </a:extLst>
                  </p:cNvPr>
                  <p:cNvSpPr/>
                  <p:nvPr/>
                </p:nvSpPr>
                <p:spPr>
                  <a:xfrm>
                    <a:off x="12372200" y="1833180"/>
                    <a:ext cx="2040672" cy="345500"/>
                  </a:xfrm>
                  <a:custGeom>
                    <a:avLst/>
                    <a:gdLst>
                      <a:gd name="connsiteX0" fmla="*/ 1862283 w 2040672"/>
                      <a:gd name="connsiteY0" fmla="*/ 345500 h 345500"/>
                      <a:gd name="connsiteX1" fmla="*/ 1316963 w 2040672"/>
                      <a:gd name="connsiteY1" fmla="*/ 228113 h 345500"/>
                      <a:gd name="connsiteX2" fmla="*/ 1296975 w 2040672"/>
                      <a:gd name="connsiteY2" fmla="*/ 221998 h 345500"/>
                      <a:gd name="connsiteX3" fmla="*/ 496746 w 2040672"/>
                      <a:gd name="connsiteY3" fmla="*/ 89099 h 345500"/>
                      <a:gd name="connsiteX4" fmla="*/ 3631 w 2040672"/>
                      <a:gd name="connsiteY4" fmla="*/ 15415 h 345500"/>
                      <a:gd name="connsiteX5" fmla="*/ 1543 w 2040672"/>
                      <a:gd name="connsiteY5" fmla="*/ 3631 h 345500"/>
                      <a:gd name="connsiteX6" fmla="*/ 13327 w 2040672"/>
                      <a:gd name="connsiteY6" fmla="*/ 1543 h 345500"/>
                      <a:gd name="connsiteX7" fmla="*/ 497492 w 2040672"/>
                      <a:gd name="connsiteY7" fmla="*/ 72244 h 345500"/>
                      <a:gd name="connsiteX8" fmla="*/ 1301898 w 2040672"/>
                      <a:gd name="connsiteY8" fmla="*/ 205889 h 345500"/>
                      <a:gd name="connsiteX9" fmla="*/ 1321885 w 2040672"/>
                      <a:gd name="connsiteY9" fmla="*/ 212004 h 345500"/>
                      <a:gd name="connsiteX10" fmla="*/ 2029488 w 2040672"/>
                      <a:gd name="connsiteY10" fmla="*/ 303140 h 345500"/>
                      <a:gd name="connsiteX11" fmla="*/ 2040227 w 2040672"/>
                      <a:gd name="connsiteY11" fmla="*/ 308360 h 345500"/>
                      <a:gd name="connsiteX12" fmla="*/ 2035007 w 2040672"/>
                      <a:gd name="connsiteY12" fmla="*/ 319099 h 345500"/>
                      <a:gd name="connsiteX13" fmla="*/ 1862283 w 2040672"/>
                      <a:gd name="connsiteY13" fmla="*/ 345500 h 345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040672" h="345500">
                        <a:moveTo>
                          <a:pt x="1862283" y="345500"/>
                        </a:moveTo>
                        <a:cubicBezTo>
                          <a:pt x="1697762" y="345500"/>
                          <a:pt x="1511315" y="288075"/>
                          <a:pt x="1316963" y="228113"/>
                        </a:cubicBezTo>
                        <a:lnTo>
                          <a:pt x="1296975" y="221998"/>
                        </a:lnTo>
                        <a:cubicBezTo>
                          <a:pt x="1022377" y="137426"/>
                          <a:pt x="891118" y="106401"/>
                          <a:pt x="496746" y="89099"/>
                        </a:cubicBezTo>
                        <a:cubicBezTo>
                          <a:pt x="168450" y="74780"/>
                          <a:pt x="67173" y="59565"/>
                          <a:pt x="3631" y="15415"/>
                        </a:cubicBezTo>
                        <a:cubicBezTo>
                          <a:pt x="-247" y="12730"/>
                          <a:pt x="-1142" y="7510"/>
                          <a:pt x="1543" y="3631"/>
                        </a:cubicBezTo>
                        <a:cubicBezTo>
                          <a:pt x="4228" y="-247"/>
                          <a:pt x="9449" y="-1142"/>
                          <a:pt x="13327" y="1543"/>
                        </a:cubicBezTo>
                        <a:cubicBezTo>
                          <a:pt x="73586" y="43457"/>
                          <a:pt x="173223" y="57925"/>
                          <a:pt x="497492" y="72244"/>
                        </a:cubicBezTo>
                        <a:cubicBezTo>
                          <a:pt x="893803" y="89546"/>
                          <a:pt x="1025807" y="120869"/>
                          <a:pt x="1301898" y="205889"/>
                        </a:cubicBezTo>
                        <a:lnTo>
                          <a:pt x="1321885" y="212004"/>
                        </a:lnTo>
                        <a:cubicBezTo>
                          <a:pt x="1585446" y="293146"/>
                          <a:pt x="1834539" y="369813"/>
                          <a:pt x="2029488" y="303140"/>
                        </a:cubicBezTo>
                        <a:cubicBezTo>
                          <a:pt x="2033962" y="301648"/>
                          <a:pt x="2038736" y="304035"/>
                          <a:pt x="2040227" y="308360"/>
                        </a:cubicBezTo>
                        <a:cubicBezTo>
                          <a:pt x="2041719" y="312835"/>
                          <a:pt x="2039332" y="317608"/>
                          <a:pt x="2035007" y="319099"/>
                        </a:cubicBezTo>
                        <a:cubicBezTo>
                          <a:pt x="1980862" y="337595"/>
                          <a:pt x="1923139" y="345500"/>
                          <a:pt x="1862283" y="345500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id="{85154656-9F69-D24F-231E-693817D34633}"/>
                      </a:ext>
                    </a:extLst>
                  </p:cNvPr>
                  <p:cNvSpPr/>
                  <p:nvPr/>
                </p:nvSpPr>
                <p:spPr>
                  <a:xfrm>
                    <a:off x="13091931" y="2051858"/>
                    <a:ext cx="317599" cy="2955444"/>
                  </a:xfrm>
                  <a:custGeom>
                    <a:avLst/>
                    <a:gdLst>
                      <a:gd name="connsiteX0" fmla="*/ 8506 w 317599"/>
                      <a:gd name="connsiteY0" fmla="*/ 2955445 h 2955444"/>
                      <a:gd name="connsiteX1" fmla="*/ 8059 w 317599"/>
                      <a:gd name="connsiteY1" fmla="*/ 2955445 h 2955444"/>
                      <a:gd name="connsiteX2" fmla="*/ 5 w 317599"/>
                      <a:gd name="connsiteY2" fmla="*/ 2946496 h 2955444"/>
                      <a:gd name="connsiteX3" fmla="*/ 300706 w 317599"/>
                      <a:gd name="connsiteY3" fmla="*/ 7646 h 2955444"/>
                      <a:gd name="connsiteX4" fmla="*/ 309954 w 317599"/>
                      <a:gd name="connsiteY4" fmla="*/ 39 h 2955444"/>
                      <a:gd name="connsiteX5" fmla="*/ 317561 w 317599"/>
                      <a:gd name="connsiteY5" fmla="*/ 9287 h 2955444"/>
                      <a:gd name="connsiteX6" fmla="*/ 17008 w 317599"/>
                      <a:gd name="connsiteY6" fmla="*/ 2947390 h 2955444"/>
                      <a:gd name="connsiteX7" fmla="*/ 8506 w 317599"/>
                      <a:gd name="connsiteY7" fmla="*/ 2955445 h 29554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7599" h="2955444">
                        <a:moveTo>
                          <a:pt x="8506" y="2955445"/>
                        </a:moveTo>
                        <a:cubicBezTo>
                          <a:pt x="8506" y="2955445"/>
                          <a:pt x="8208" y="2955445"/>
                          <a:pt x="8059" y="2955445"/>
                        </a:cubicBezTo>
                        <a:cubicBezTo>
                          <a:pt x="3435" y="2955147"/>
                          <a:pt x="-145" y="2951268"/>
                          <a:pt x="5" y="2946496"/>
                        </a:cubicBezTo>
                        <a:cubicBezTo>
                          <a:pt x="8357" y="2791371"/>
                          <a:pt x="297723" y="35389"/>
                          <a:pt x="300706" y="7646"/>
                        </a:cubicBezTo>
                        <a:cubicBezTo>
                          <a:pt x="301153" y="3022"/>
                          <a:pt x="305479" y="-408"/>
                          <a:pt x="309954" y="39"/>
                        </a:cubicBezTo>
                        <a:cubicBezTo>
                          <a:pt x="314578" y="487"/>
                          <a:pt x="318008" y="4663"/>
                          <a:pt x="317561" y="9287"/>
                        </a:cubicBezTo>
                        <a:cubicBezTo>
                          <a:pt x="314578" y="37030"/>
                          <a:pt x="25361" y="2792714"/>
                          <a:pt x="17008" y="2947390"/>
                        </a:cubicBezTo>
                        <a:cubicBezTo>
                          <a:pt x="16710" y="2951865"/>
                          <a:pt x="12981" y="2955445"/>
                          <a:pt x="8506" y="2955445"/>
                        </a:cubicBezTo>
                        <a:close/>
                      </a:path>
                    </a:pathLst>
                  </a:custGeom>
                  <a:solidFill>
                    <a:srgbClr val="9AA6B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330EBF11-494B-7EA8-14DF-B5B89244C434}"/>
                      </a:ext>
                    </a:extLst>
                  </p:cNvPr>
                  <p:cNvSpPr/>
                  <p:nvPr/>
                </p:nvSpPr>
                <p:spPr>
                  <a:xfrm>
                    <a:off x="13430821" y="2166151"/>
                    <a:ext cx="914484" cy="847230"/>
                  </a:xfrm>
                  <a:custGeom>
                    <a:avLst/>
                    <a:gdLst>
                      <a:gd name="connsiteX0" fmla="*/ 90986 w 914484"/>
                      <a:gd name="connsiteY0" fmla="*/ 0 h 847230"/>
                      <a:gd name="connsiteX1" fmla="*/ 0 w 914484"/>
                      <a:gd name="connsiteY1" fmla="*/ 765625 h 847230"/>
                      <a:gd name="connsiteX2" fmla="*/ 790385 w 914484"/>
                      <a:gd name="connsiteY2" fmla="*/ 831851 h 847230"/>
                      <a:gd name="connsiteX3" fmla="*/ 914484 w 914484"/>
                      <a:gd name="connsiteY3" fmla="*/ 136628 h 847230"/>
                      <a:gd name="connsiteX4" fmla="*/ 488192 w 914484"/>
                      <a:gd name="connsiteY4" fmla="*/ 107692 h 847230"/>
                      <a:gd name="connsiteX5" fmla="*/ 90986 w 914484"/>
                      <a:gd name="connsiteY5" fmla="*/ 149 h 847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84" h="847230">
                        <a:moveTo>
                          <a:pt x="90986" y="0"/>
                        </a:moveTo>
                        <a:cubicBezTo>
                          <a:pt x="90986" y="0"/>
                          <a:pt x="4027" y="732512"/>
                          <a:pt x="0" y="765625"/>
                        </a:cubicBezTo>
                        <a:cubicBezTo>
                          <a:pt x="0" y="765625"/>
                          <a:pt x="533834" y="889724"/>
                          <a:pt x="790385" y="831851"/>
                        </a:cubicBezTo>
                        <a:lnTo>
                          <a:pt x="914484" y="136628"/>
                        </a:lnTo>
                        <a:cubicBezTo>
                          <a:pt x="914484" y="136628"/>
                          <a:pt x="719983" y="169741"/>
                          <a:pt x="488192" y="107692"/>
                        </a:cubicBezTo>
                        <a:cubicBezTo>
                          <a:pt x="256402" y="45642"/>
                          <a:pt x="90986" y="149"/>
                          <a:pt x="90986" y="149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0" name="자유형: 도형 199">
                    <a:extLst>
                      <a:ext uri="{FF2B5EF4-FFF2-40B4-BE49-F238E27FC236}">
                        <a16:creationId xmlns:a16="http://schemas.microsoft.com/office/drawing/2014/main" id="{1500A922-379D-E614-A17D-74F6AC8036F9}"/>
                      </a:ext>
                    </a:extLst>
                  </p:cNvPr>
                  <p:cNvSpPr/>
                  <p:nvPr/>
                </p:nvSpPr>
                <p:spPr>
                  <a:xfrm>
                    <a:off x="12383140" y="2047571"/>
                    <a:ext cx="900885" cy="96057"/>
                  </a:xfrm>
                  <a:custGeom>
                    <a:avLst/>
                    <a:gdLst>
                      <a:gd name="connsiteX0" fmla="*/ 892260 w 900885"/>
                      <a:gd name="connsiteY0" fmla="*/ 96057 h 96057"/>
                      <a:gd name="connsiteX1" fmla="*/ 890172 w 900885"/>
                      <a:gd name="connsiteY1" fmla="*/ 95759 h 96057"/>
                      <a:gd name="connsiteX2" fmla="*/ 347537 w 900885"/>
                      <a:gd name="connsiteY2" fmla="*/ 54592 h 96057"/>
                      <a:gd name="connsiteX3" fmla="*/ 268036 w 900885"/>
                      <a:gd name="connsiteY3" fmla="*/ 50863 h 96057"/>
                      <a:gd name="connsiteX4" fmla="*/ 14021 w 900885"/>
                      <a:gd name="connsiteY4" fmla="*/ 18346 h 96057"/>
                      <a:gd name="connsiteX5" fmla="*/ 8054 w 900885"/>
                      <a:gd name="connsiteY5" fmla="*/ 17004 h 96057"/>
                      <a:gd name="connsiteX6" fmla="*/ 0 w 900885"/>
                      <a:gd name="connsiteY6" fmla="*/ 8502 h 96057"/>
                      <a:gd name="connsiteX7" fmla="*/ 8800 w 900885"/>
                      <a:gd name="connsiteY7" fmla="*/ 0 h 96057"/>
                      <a:gd name="connsiteX8" fmla="*/ 18048 w 900885"/>
                      <a:gd name="connsiteY8" fmla="*/ 1790 h 96057"/>
                      <a:gd name="connsiteX9" fmla="*/ 268931 w 900885"/>
                      <a:gd name="connsiteY9" fmla="*/ 33859 h 96057"/>
                      <a:gd name="connsiteX10" fmla="*/ 348432 w 900885"/>
                      <a:gd name="connsiteY10" fmla="*/ 37588 h 96057"/>
                      <a:gd name="connsiteX11" fmla="*/ 894497 w 900885"/>
                      <a:gd name="connsiteY11" fmla="*/ 79203 h 96057"/>
                      <a:gd name="connsiteX12" fmla="*/ 900612 w 900885"/>
                      <a:gd name="connsiteY12" fmla="*/ 89494 h 96057"/>
                      <a:gd name="connsiteX13" fmla="*/ 892409 w 900885"/>
                      <a:gd name="connsiteY13" fmla="*/ 95908 h 96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00885" h="96057">
                        <a:moveTo>
                          <a:pt x="892260" y="96057"/>
                        </a:moveTo>
                        <a:cubicBezTo>
                          <a:pt x="892260" y="96057"/>
                          <a:pt x="890917" y="96057"/>
                          <a:pt x="890172" y="95759"/>
                        </a:cubicBezTo>
                        <a:cubicBezTo>
                          <a:pt x="814101" y="76369"/>
                          <a:pt x="576941" y="65331"/>
                          <a:pt x="347537" y="54592"/>
                        </a:cubicBezTo>
                        <a:lnTo>
                          <a:pt x="268036" y="50863"/>
                        </a:lnTo>
                        <a:cubicBezTo>
                          <a:pt x="167355" y="46090"/>
                          <a:pt x="81887" y="35201"/>
                          <a:pt x="14021" y="18346"/>
                        </a:cubicBezTo>
                        <a:cubicBezTo>
                          <a:pt x="10888" y="17601"/>
                          <a:pt x="8949" y="17004"/>
                          <a:pt x="8054" y="17004"/>
                        </a:cubicBezTo>
                        <a:cubicBezTo>
                          <a:pt x="3431" y="17004"/>
                          <a:pt x="0" y="13275"/>
                          <a:pt x="0" y="8502"/>
                        </a:cubicBezTo>
                        <a:cubicBezTo>
                          <a:pt x="0" y="3729"/>
                          <a:pt x="4176" y="0"/>
                          <a:pt x="8800" y="0"/>
                        </a:cubicBezTo>
                        <a:cubicBezTo>
                          <a:pt x="10590" y="0"/>
                          <a:pt x="12082" y="447"/>
                          <a:pt x="18048" y="1790"/>
                        </a:cubicBezTo>
                        <a:cubicBezTo>
                          <a:pt x="84871" y="18346"/>
                          <a:pt x="169294" y="29086"/>
                          <a:pt x="268931" y="33859"/>
                        </a:cubicBezTo>
                        <a:lnTo>
                          <a:pt x="348432" y="37588"/>
                        </a:lnTo>
                        <a:cubicBezTo>
                          <a:pt x="589321" y="48775"/>
                          <a:pt x="816786" y="59514"/>
                          <a:pt x="894497" y="79203"/>
                        </a:cubicBezTo>
                        <a:cubicBezTo>
                          <a:pt x="898972" y="80396"/>
                          <a:pt x="901806" y="85020"/>
                          <a:pt x="900612" y="89494"/>
                        </a:cubicBezTo>
                        <a:cubicBezTo>
                          <a:pt x="899569" y="93373"/>
                          <a:pt x="896138" y="95908"/>
                          <a:pt x="892409" y="95908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F0ADAA3D-AF34-2861-C0D9-9AC653993D05}"/>
                      </a:ext>
                    </a:extLst>
                  </p:cNvPr>
                  <p:cNvSpPr/>
                  <p:nvPr/>
                </p:nvSpPr>
                <p:spPr>
                  <a:xfrm>
                    <a:off x="12383140" y="2166151"/>
                    <a:ext cx="891529" cy="93820"/>
                  </a:xfrm>
                  <a:custGeom>
                    <a:avLst/>
                    <a:gdLst>
                      <a:gd name="connsiteX0" fmla="*/ 883161 w 891529"/>
                      <a:gd name="connsiteY0" fmla="*/ 93820 h 93820"/>
                      <a:gd name="connsiteX1" fmla="*/ 881371 w 891529"/>
                      <a:gd name="connsiteY1" fmla="*/ 93671 h 93820"/>
                      <a:gd name="connsiteX2" fmla="*/ 347686 w 891529"/>
                      <a:gd name="connsiteY2" fmla="*/ 54592 h 93820"/>
                      <a:gd name="connsiteX3" fmla="*/ 268036 w 891529"/>
                      <a:gd name="connsiteY3" fmla="*/ 50863 h 93820"/>
                      <a:gd name="connsiteX4" fmla="*/ 14021 w 891529"/>
                      <a:gd name="connsiteY4" fmla="*/ 18347 h 93820"/>
                      <a:gd name="connsiteX5" fmla="*/ 8054 w 891529"/>
                      <a:gd name="connsiteY5" fmla="*/ 17004 h 93820"/>
                      <a:gd name="connsiteX6" fmla="*/ 0 w 891529"/>
                      <a:gd name="connsiteY6" fmla="*/ 8502 h 93820"/>
                      <a:gd name="connsiteX7" fmla="*/ 8800 w 891529"/>
                      <a:gd name="connsiteY7" fmla="*/ 0 h 93820"/>
                      <a:gd name="connsiteX8" fmla="*/ 18048 w 891529"/>
                      <a:gd name="connsiteY8" fmla="*/ 1790 h 93820"/>
                      <a:gd name="connsiteX9" fmla="*/ 268931 w 891529"/>
                      <a:gd name="connsiteY9" fmla="*/ 33859 h 93820"/>
                      <a:gd name="connsiteX10" fmla="*/ 348432 w 891529"/>
                      <a:gd name="connsiteY10" fmla="*/ 37588 h 93820"/>
                      <a:gd name="connsiteX11" fmla="*/ 884802 w 891529"/>
                      <a:gd name="connsiteY11" fmla="*/ 76965 h 93820"/>
                      <a:gd name="connsiteX12" fmla="*/ 891365 w 891529"/>
                      <a:gd name="connsiteY12" fmla="*/ 86959 h 93820"/>
                      <a:gd name="connsiteX13" fmla="*/ 883161 w 891529"/>
                      <a:gd name="connsiteY13" fmla="*/ 93671 h 938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891529" h="93820">
                        <a:moveTo>
                          <a:pt x="883161" y="93820"/>
                        </a:moveTo>
                        <a:cubicBezTo>
                          <a:pt x="883161" y="93820"/>
                          <a:pt x="881968" y="93820"/>
                          <a:pt x="881371" y="93671"/>
                        </a:cubicBezTo>
                        <a:cubicBezTo>
                          <a:pt x="797246" y="75623"/>
                          <a:pt x="578880" y="65331"/>
                          <a:pt x="347686" y="54592"/>
                        </a:cubicBezTo>
                        <a:lnTo>
                          <a:pt x="268036" y="50863"/>
                        </a:lnTo>
                        <a:cubicBezTo>
                          <a:pt x="167355" y="46090"/>
                          <a:pt x="81887" y="35201"/>
                          <a:pt x="14021" y="18347"/>
                        </a:cubicBezTo>
                        <a:cubicBezTo>
                          <a:pt x="10888" y="17601"/>
                          <a:pt x="8949" y="17004"/>
                          <a:pt x="8054" y="17004"/>
                        </a:cubicBezTo>
                        <a:cubicBezTo>
                          <a:pt x="3431" y="17004"/>
                          <a:pt x="0" y="13275"/>
                          <a:pt x="0" y="8502"/>
                        </a:cubicBezTo>
                        <a:cubicBezTo>
                          <a:pt x="0" y="3729"/>
                          <a:pt x="4176" y="0"/>
                          <a:pt x="8800" y="0"/>
                        </a:cubicBezTo>
                        <a:cubicBezTo>
                          <a:pt x="10590" y="0"/>
                          <a:pt x="12082" y="447"/>
                          <a:pt x="18048" y="1790"/>
                        </a:cubicBezTo>
                        <a:cubicBezTo>
                          <a:pt x="84871" y="18347"/>
                          <a:pt x="169294" y="29086"/>
                          <a:pt x="268931" y="33859"/>
                        </a:cubicBezTo>
                        <a:lnTo>
                          <a:pt x="348432" y="37588"/>
                        </a:lnTo>
                        <a:cubicBezTo>
                          <a:pt x="580372" y="48476"/>
                          <a:pt x="799335" y="58619"/>
                          <a:pt x="884802" y="76965"/>
                        </a:cubicBezTo>
                        <a:cubicBezTo>
                          <a:pt x="889426" y="78010"/>
                          <a:pt x="892260" y="82484"/>
                          <a:pt x="891365" y="86959"/>
                        </a:cubicBezTo>
                        <a:cubicBezTo>
                          <a:pt x="890470" y="90986"/>
                          <a:pt x="887039" y="93671"/>
                          <a:pt x="883161" y="93671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2" name="자유형: 도형 201">
                    <a:extLst>
                      <a:ext uri="{FF2B5EF4-FFF2-40B4-BE49-F238E27FC236}">
                        <a16:creationId xmlns:a16="http://schemas.microsoft.com/office/drawing/2014/main" id="{6D3ACD62-1553-4818-A689-11746DB77B79}"/>
                      </a:ext>
                    </a:extLst>
                  </p:cNvPr>
                  <p:cNvSpPr/>
                  <p:nvPr/>
                </p:nvSpPr>
                <p:spPr>
                  <a:xfrm>
                    <a:off x="12377763" y="2287796"/>
                    <a:ext cx="883685" cy="98660"/>
                  </a:xfrm>
                  <a:custGeom>
                    <a:avLst/>
                    <a:gdLst>
                      <a:gd name="connsiteX0" fmla="*/ 875113 w 883685"/>
                      <a:gd name="connsiteY0" fmla="*/ 98661 h 98660"/>
                      <a:gd name="connsiteX1" fmla="*/ 873920 w 883685"/>
                      <a:gd name="connsiteY1" fmla="*/ 98661 h 98660"/>
                      <a:gd name="connsiteX2" fmla="*/ 307271 w 883685"/>
                      <a:gd name="connsiteY2" fmla="*/ 56449 h 98660"/>
                      <a:gd name="connsiteX3" fmla="*/ 5078 w 883685"/>
                      <a:gd name="connsiteY3" fmla="*/ 16177 h 98660"/>
                      <a:gd name="connsiteX4" fmla="*/ 752 w 883685"/>
                      <a:gd name="connsiteY4" fmla="*/ 5139 h 98660"/>
                      <a:gd name="connsiteX5" fmla="*/ 11939 w 883685"/>
                      <a:gd name="connsiteY5" fmla="*/ 664 h 98660"/>
                      <a:gd name="connsiteX6" fmla="*/ 308166 w 883685"/>
                      <a:gd name="connsiteY6" fmla="*/ 39445 h 98660"/>
                      <a:gd name="connsiteX7" fmla="*/ 876306 w 883685"/>
                      <a:gd name="connsiteY7" fmla="*/ 81806 h 98660"/>
                      <a:gd name="connsiteX8" fmla="*/ 883615 w 883685"/>
                      <a:gd name="connsiteY8" fmla="*/ 91352 h 98660"/>
                      <a:gd name="connsiteX9" fmla="*/ 875262 w 883685"/>
                      <a:gd name="connsiteY9" fmla="*/ 98661 h 98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83685" h="98660">
                        <a:moveTo>
                          <a:pt x="875113" y="98661"/>
                        </a:moveTo>
                        <a:cubicBezTo>
                          <a:pt x="875113" y="98661"/>
                          <a:pt x="874367" y="98661"/>
                          <a:pt x="873920" y="98661"/>
                        </a:cubicBezTo>
                        <a:cubicBezTo>
                          <a:pt x="771001" y="84789"/>
                          <a:pt x="543238" y="67785"/>
                          <a:pt x="307271" y="56449"/>
                        </a:cubicBezTo>
                        <a:cubicBezTo>
                          <a:pt x="74138" y="45262"/>
                          <a:pt x="7763" y="17370"/>
                          <a:pt x="5078" y="16177"/>
                        </a:cubicBezTo>
                        <a:cubicBezTo>
                          <a:pt x="752" y="14387"/>
                          <a:pt x="-1187" y="9315"/>
                          <a:pt x="752" y="5139"/>
                        </a:cubicBezTo>
                        <a:cubicBezTo>
                          <a:pt x="2542" y="813"/>
                          <a:pt x="7613" y="-1126"/>
                          <a:pt x="11939" y="664"/>
                        </a:cubicBezTo>
                        <a:cubicBezTo>
                          <a:pt x="12536" y="962"/>
                          <a:pt x="79507" y="28408"/>
                          <a:pt x="308166" y="39445"/>
                        </a:cubicBezTo>
                        <a:cubicBezTo>
                          <a:pt x="544580" y="50781"/>
                          <a:pt x="772791" y="67934"/>
                          <a:pt x="876306" y="81806"/>
                        </a:cubicBezTo>
                        <a:cubicBezTo>
                          <a:pt x="880930" y="82403"/>
                          <a:pt x="884212" y="86728"/>
                          <a:pt x="883615" y="91352"/>
                        </a:cubicBezTo>
                        <a:cubicBezTo>
                          <a:pt x="883019" y="95528"/>
                          <a:pt x="879439" y="98661"/>
                          <a:pt x="875262" y="98661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C6ED21E0-1CF0-16FE-4293-E53ADC06A9BC}"/>
                      </a:ext>
                    </a:extLst>
                  </p:cNvPr>
                  <p:cNvSpPr/>
                  <p:nvPr/>
                </p:nvSpPr>
                <p:spPr>
                  <a:xfrm>
                    <a:off x="12383526" y="2403251"/>
                    <a:ext cx="863686" cy="104620"/>
                  </a:xfrm>
                  <a:custGeom>
                    <a:avLst/>
                    <a:gdLst>
                      <a:gd name="connsiteX0" fmla="*/ 855181 w 863686"/>
                      <a:gd name="connsiteY0" fmla="*/ 104471 h 104620"/>
                      <a:gd name="connsiteX1" fmla="*/ 833851 w 863686"/>
                      <a:gd name="connsiteY1" fmla="*/ 101786 h 104620"/>
                      <a:gd name="connsiteX2" fmla="*/ 451113 w 863686"/>
                      <a:gd name="connsiteY2" fmla="*/ 64944 h 104620"/>
                      <a:gd name="connsiteX3" fmla="*/ 6027 w 863686"/>
                      <a:gd name="connsiteY3" fmla="*/ 16618 h 104620"/>
                      <a:gd name="connsiteX4" fmla="*/ 359 w 863686"/>
                      <a:gd name="connsiteY4" fmla="*/ 6027 h 104620"/>
                      <a:gd name="connsiteX5" fmla="*/ 10949 w 863686"/>
                      <a:gd name="connsiteY5" fmla="*/ 359 h 104620"/>
                      <a:gd name="connsiteX6" fmla="*/ 452157 w 863686"/>
                      <a:gd name="connsiteY6" fmla="*/ 48090 h 104620"/>
                      <a:gd name="connsiteX7" fmla="*/ 836387 w 863686"/>
                      <a:gd name="connsiteY7" fmla="*/ 85081 h 104620"/>
                      <a:gd name="connsiteX8" fmla="*/ 855479 w 863686"/>
                      <a:gd name="connsiteY8" fmla="*/ 87616 h 104620"/>
                      <a:gd name="connsiteX9" fmla="*/ 863682 w 863686"/>
                      <a:gd name="connsiteY9" fmla="*/ 96268 h 104620"/>
                      <a:gd name="connsiteX10" fmla="*/ 855330 w 863686"/>
                      <a:gd name="connsiteY10" fmla="*/ 104620 h 104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63686" h="104620">
                        <a:moveTo>
                          <a:pt x="855181" y="104471"/>
                        </a:moveTo>
                        <a:cubicBezTo>
                          <a:pt x="853092" y="104471"/>
                          <a:pt x="848618" y="103875"/>
                          <a:pt x="833851" y="101786"/>
                        </a:cubicBezTo>
                        <a:cubicBezTo>
                          <a:pt x="783883" y="94776"/>
                          <a:pt x="651133" y="76281"/>
                          <a:pt x="451113" y="64944"/>
                        </a:cubicBezTo>
                        <a:cubicBezTo>
                          <a:pt x="218577" y="51669"/>
                          <a:pt x="68823" y="35411"/>
                          <a:pt x="6027" y="16618"/>
                        </a:cubicBezTo>
                        <a:cubicBezTo>
                          <a:pt x="1552" y="15275"/>
                          <a:pt x="-983" y="10502"/>
                          <a:pt x="359" y="6027"/>
                        </a:cubicBezTo>
                        <a:cubicBezTo>
                          <a:pt x="1702" y="1553"/>
                          <a:pt x="6475" y="-983"/>
                          <a:pt x="10949" y="359"/>
                        </a:cubicBezTo>
                        <a:cubicBezTo>
                          <a:pt x="53310" y="13038"/>
                          <a:pt x="164283" y="31682"/>
                          <a:pt x="452157" y="48090"/>
                        </a:cubicBezTo>
                        <a:cubicBezTo>
                          <a:pt x="652923" y="59426"/>
                          <a:pt x="786121" y="78070"/>
                          <a:pt x="836387" y="85081"/>
                        </a:cubicBezTo>
                        <a:cubicBezTo>
                          <a:pt x="847126" y="86572"/>
                          <a:pt x="853540" y="87467"/>
                          <a:pt x="855479" y="87616"/>
                        </a:cubicBezTo>
                        <a:cubicBezTo>
                          <a:pt x="860103" y="87766"/>
                          <a:pt x="863832" y="91644"/>
                          <a:pt x="863682" y="96268"/>
                        </a:cubicBezTo>
                        <a:cubicBezTo>
                          <a:pt x="863682" y="100891"/>
                          <a:pt x="859954" y="104620"/>
                          <a:pt x="855330" y="104620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4" name="자유형: 도형 203">
                    <a:extLst>
                      <a:ext uri="{FF2B5EF4-FFF2-40B4-BE49-F238E27FC236}">
                        <a16:creationId xmlns:a16="http://schemas.microsoft.com/office/drawing/2014/main" id="{3EAF3646-311E-90AD-B6FC-F1D5AE703E99}"/>
                      </a:ext>
                    </a:extLst>
                  </p:cNvPr>
                  <p:cNvSpPr/>
                  <p:nvPr/>
                </p:nvSpPr>
                <p:spPr>
                  <a:xfrm>
                    <a:off x="12383421" y="2530227"/>
                    <a:ext cx="855356" cy="87572"/>
                  </a:xfrm>
                  <a:custGeom>
                    <a:avLst/>
                    <a:gdLst>
                      <a:gd name="connsiteX0" fmla="*/ 846933 w 855356"/>
                      <a:gd name="connsiteY0" fmla="*/ 87573 h 87572"/>
                      <a:gd name="connsiteX1" fmla="*/ 845740 w 855356"/>
                      <a:gd name="connsiteY1" fmla="*/ 87573 h 87572"/>
                      <a:gd name="connsiteX2" fmla="*/ 338306 w 855356"/>
                      <a:gd name="connsiteY2" fmla="*/ 45212 h 87572"/>
                      <a:gd name="connsiteX3" fmla="*/ 59084 w 855356"/>
                      <a:gd name="connsiteY3" fmla="*/ 21944 h 87572"/>
                      <a:gd name="connsiteX4" fmla="*/ 7923 w 855356"/>
                      <a:gd name="connsiteY4" fmla="*/ 17021 h 87572"/>
                      <a:gd name="connsiteX5" fmla="*/ 17 w 855356"/>
                      <a:gd name="connsiteY5" fmla="*/ 7923 h 87572"/>
                      <a:gd name="connsiteX6" fmla="*/ 9116 w 855356"/>
                      <a:gd name="connsiteY6" fmla="*/ 17 h 87572"/>
                      <a:gd name="connsiteX7" fmla="*/ 60724 w 855356"/>
                      <a:gd name="connsiteY7" fmla="*/ 5089 h 87572"/>
                      <a:gd name="connsiteX8" fmla="*/ 339201 w 855356"/>
                      <a:gd name="connsiteY8" fmla="*/ 28208 h 87572"/>
                      <a:gd name="connsiteX9" fmla="*/ 847977 w 855356"/>
                      <a:gd name="connsiteY9" fmla="*/ 70569 h 87572"/>
                      <a:gd name="connsiteX10" fmla="*/ 855286 w 855356"/>
                      <a:gd name="connsiteY10" fmla="*/ 80115 h 87572"/>
                      <a:gd name="connsiteX11" fmla="*/ 846933 w 855356"/>
                      <a:gd name="connsiteY11" fmla="*/ 87424 h 87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55356" h="87572">
                        <a:moveTo>
                          <a:pt x="846933" y="87573"/>
                        </a:moveTo>
                        <a:cubicBezTo>
                          <a:pt x="846933" y="87573"/>
                          <a:pt x="846187" y="87573"/>
                          <a:pt x="845740" y="87573"/>
                        </a:cubicBezTo>
                        <a:cubicBezTo>
                          <a:pt x="735513" y="72806"/>
                          <a:pt x="550557" y="57294"/>
                          <a:pt x="338306" y="45212"/>
                        </a:cubicBezTo>
                        <a:cubicBezTo>
                          <a:pt x="211523" y="38053"/>
                          <a:pt x="116062" y="28059"/>
                          <a:pt x="59084" y="21944"/>
                        </a:cubicBezTo>
                        <a:cubicBezTo>
                          <a:pt x="36263" y="19557"/>
                          <a:pt x="19110" y="17767"/>
                          <a:pt x="7923" y="17021"/>
                        </a:cubicBezTo>
                        <a:cubicBezTo>
                          <a:pt x="3299" y="16723"/>
                          <a:pt x="-281" y="12696"/>
                          <a:pt x="17" y="7923"/>
                        </a:cubicBezTo>
                        <a:cubicBezTo>
                          <a:pt x="316" y="3299"/>
                          <a:pt x="4194" y="-281"/>
                          <a:pt x="9116" y="17"/>
                        </a:cubicBezTo>
                        <a:cubicBezTo>
                          <a:pt x="20452" y="763"/>
                          <a:pt x="37754" y="2702"/>
                          <a:pt x="60724" y="5089"/>
                        </a:cubicBezTo>
                        <a:cubicBezTo>
                          <a:pt x="117553" y="11055"/>
                          <a:pt x="212716" y="21049"/>
                          <a:pt x="339201" y="28208"/>
                        </a:cubicBezTo>
                        <a:cubicBezTo>
                          <a:pt x="551900" y="40290"/>
                          <a:pt x="737303" y="55802"/>
                          <a:pt x="847977" y="70569"/>
                        </a:cubicBezTo>
                        <a:cubicBezTo>
                          <a:pt x="852601" y="71166"/>
                          <a:pt x="855883" y="75491"/>
                          <a:pt x="855286" y="80115"/>
                        </a:cubicBezTo>
                        <a:cubicBezTo>
                          <a:pt x="854689" y="84291"/>
                          <a:pt x="851110" y="87424"/>
                          <a:pt x="846933" y="87424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5" name="자유형: 도형 204">
                    <a:extLst>
                      <a:ext uri="{FF2B5EF4-FFF2-40B4-BE49-F238E27FC236}">
                        <a16:creationId xmlns:a16="http://schemas.microsoft.com/office/drawing/2014/main" id="{66122540-243F-D6F7-63F3-788C4DE0D2F5}"/>
                      </a:ext>
                    </a:extLst>
                  </p:cNvPr>
                  <p:cNvSpPr/>
                  <p:nvPr/>
                </p:nvSpPr>
                <p:spPr>
                  <a:xfrm>
                    <a:off x="12400442" y="2651510"/>
                    <a:ext cx="824243" cy="358574"/>
                  </a:xfrm>
                  <a:custGeom>
                    <a:avLst/>
                    <a:gdLst>
                      <a:gd name="connsiteX0" fmla="*/ 2834 w 824243"/>
                      <a:gd name="connsiteY0" fmla="*/ 271168 h 358574"/>
                      <a:gd name="connsiteX1" fmla="*/ 259683 w 824243"/>
                      <a:gd name="connsiteY1" fmla="*/ 299359 h 358574"/>
                      <a:gd name="connsiteX2" fmla="*/ 793219 w 824243"/>
                      <a:gd name="connsiteY2" fmla="*/ 358574 h 358574"/>
                      <a:gd name="connsiteX3" fmla="*/ 824244 w 824243"/>
                      <a:gd name="connsiteY3" fmla="*/ 79053 h 358574"/>
                      <a:gd name="connsiteX4" fmla="*/ 420624 w 824243"/>
                      <a:gd name="connsiteY4" fmla="*/ 36693 h 358574"/>
                      <a:gd name="connsiteX5" fmla="*/ 0 w 824243"/>
                      <a:gd name="connsiteY5" fmla="*/ 0 h 358574"/>
                      <a:gd name="connsiteX6" fmla="*/ 2834 w 824243"/>
                      <a:gd name="connsiteY6" fmla="*/ 271019 h 358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4243" h="358574">
                        <a:moveTo>
                          <a:pt x="2834" y="271168"/>
                        </a:moveTo>
                        <a:cubicBezTo>
                          <a:pt x="2834" y="271168"/>
                          <a:pt x="33859" y="282504"/>
                          <a:pt x="259683" y="299359"/>
                        </a:cubicBezTo>
                        <a:cubicBezTo>
                          <a:pt x="485507" y="316363"/>
                          <a:pt x="666137" y="341720"/>
                          <a:pt x="793219" y="358574"/>
                        </a:cubicBezTo>
                        <a:lnTo>
                          <a:pt x="824244" y="79053"/>
                        </a:lnTo>
                        <a:cubicBezTo>
                          <a:pt x="824244" y="79053"/>
                          <a:pt x="570229" y="50863"/>
                          <a:pt x="420624" y="36693"/>
                        </a:cubicBezTo>
                        <a:cubicBezTo>
                          <a:pt x="271019" y="22523"/>
                          <a:pt x="0" y="0"/>
                          <a:pt x="0" y="0"/>
                        </a:cubicBezTo>
                        <a:lnTo>
                          <a:pt x="2834" y="271019"/>
                        </a:ln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6" name="자유형: 도형 205">
                    <a:extLst>
                      <a:ext uri="{FF2B5EF4-FFF2-40B4-BE49-F238E27FC236}">
                        <a16:creationId xmlns:a16="http://schemas.microsoft.com/office/drawing/2014/main" id="{8420DC01-4616-C852-757E-16366E5F95B6}"/>
                      </a:ext>
                    </a:extLst>
                  </p:cNvPr>
                  <p:cNvSpPr/>
                  <p:nvPr/>
                </p:nvSpPr>
                <p:spPr>
                  <a:xfrm>
                    <a:off x="13986565" y="3123374"/>
                    <a:ext cx="223226" cy="23338"/>
                  </a:xfrm>
                  <a:custGeom>
                    <a:avLst/>
                    <a:gdLst>
                      <a:gd name="connsiteX0" fmla="*/ 94732 w 223226"/>
                      <a:gd name="connsiteY0" fmla="*/ 23040 h 23338"/>
                      <a:gd name="connsiteX1" fmla="*/ 8071 w 223226"/>
                      <a:gd name="connsiteY1" fmla="*/ 21101 h 23338"/>
                      <a:gd name="connsiteX2" fmla="*/ 17 w 223226"/>
                      <a:gd name="connsiteY2" fmla="*/ 12301 h 23338"/>
                      <a:gd name="connsiteX3" fmla="*/ 8817 w 223226"/>
                      <a:gd name="connsiteY3" fmla="*/ 4246 h 23338"/>
                      <a:gd name="connsiteX4" fmla="*/ 213610 w 223226"/>
                      <a:gd name="connsiteY4" fmla="*/ 70 h 23338"/>
                      <a:gd name="connsiteX5" fmla="*/ 223157 w 223226"/>
                      <a:gd name="connsiteY5" fmla="*/ 7379 h 23338"/>
                      <a:gd name="connsiteX6" fmla="*/ 215848 w 223226"/>
                      <a:gd name="connsiteY6" fmla="*/ 16925 h 23338"/>
                      <a:gd name="connsiteX7" fmla="*/ 94732 w 223226"/>
                      <a:gd name="connsiteY7" fmla="*/ 23339 h 233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3226" h="23338">
                        <a:moveTo>
                          <a:pt x="94732" y="23040"/>
                        </a:moveTo>
                        <a:cubicBezTo>
                          <a:pt x="63707" y="23040"/>
                          <a:pt x="33726" y="22145"/>
                          <a:pt x="8071" y="21101"/>
                        </a:cubicBezTo>
                        <a:cubicBezTo>
                          <a:pt x="3448" y="20952"/>
                          <a:pt x="-281" y="16925"/>
                          <a:pt x="17" y="12301"/>
                        </a:cubicBezTo>
                        <a:cubicBezTo>
                          <a:pt x="166" y="7677"/>
                          <a:pt x="4044" y="3799"/>
                          <a:pt x="8817" y="4246"/>
                        </a:cubicBezTo>
                        <a:cubicBezTo>
                          <a:pt x="68032" y="6782"/>
                          <a:pt x="151710" y="8124"/>
                          <a:pt x="213610" y="70"/>
                        </a:cubicBezTo>
                        <a:cubicBezTo>
                          <a:pt x="218085" y="-527"/>
                          <a:pt x="222560" y="2755"/>
                          <a:pt x="223157" y="7379"/>
                        </a:cubicBezTo>
                        <a:cubicBezTo>
                          <a:pt x="223753" y="12003"/>
                          <a:pt x="220471" y="16328"/>
                          <a:pt x="215848" y="16925"/>
                        </a:cubicBezTo>
                        <a:cubicBezTo>
                          <a:pt x="179602" y="21698"/>
                          <a:pt x="136347" y="23339"/>
                          <a:pt x="94732" y="23339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EFFEF6D9-8296-A4C7-1078-F436D9740E03}"/>
                      </a:ext>
                    </a:extLst>
                  </p:cNvPr>
                  <p:cNvSpPr/>
                  <p:nvPr/>
                </p:nvSpPr>
                <p:spPr>
                  <a:xfrm>
                    <a:off x="13407985" y="3058247"/>
                    <a:ext cx="493892" cy="80858"/>
                  </a:xfrm>
                  <a:custGeom>
                    <a:avLst/>
                    <a:gdLst>
                      <a:gd name="connsiteX0" fmla="*/ 485523 w 493892"/>
                      <a:gd name="connsiteY0" fmla="*/ 80859 h 80858"/>
                      <a:gd name="connsiteX1" fmla="*/ 485075 w 493892"/>
                      <a:gd name="connsiteY1" fmla="*/ 80859 h 80858"/>
                      <a:gd name="connsiteX2" fmla="*/ 6728 w 493892"/>
                      <a:gd name="connsiteY2" fmla="*/ 16721 h 80858"/>
                      <a:gd name="connsiteX3" fmla="*/ 165 w 493892"/>
                      <a:gd name="connsiteY3" fmla="*/ 6728 h 80858"/>
                      <a:gd name="connsiteX4" fmla="*/ 10158 w 493892"/>
                      <a:gd name="connsiteY4" fmla="*/ 165 h 80858"/>
                      <a:gd name="connsiteX5" fmla="*/ 485821 w 493892"/>
                      <a:gd name="connsiteY5" fmla="*/ 63855 h 80858"/>
                      <a:gd name="connsiteX6" fmla="*/ 493876 w 493892"/>
                      <a:gd name="connsiteY6" fmla="*/ 72655 h 80858"/>
                      <a:gd name="connsiteX7" fmla="*/ 485374 w 493892"/>
                      <a:gd name="connsiteY7" fmla="*/ 80710 h 80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93892" h="80858">
                        <a:moveTo>
                          <a:pt x="485523" y="80859"/>
                        </a:moveTo>
                        <a:cubicBezTo>
                          <a:pt x="485523" y="80859"/>
                          <a:pt x="485225" y="80859"/>
                          <a:pt x="485075" y="80859"/>
                        </a:cubicBezTo>
                        <a:cubicBezTo>
                          <a:pt x="275957" y="71313"/>
                          <a:pt x="9412" y="17318"/>
                          <a:pt x="6728" y="16721"/>
                        </a:cubicBezTo>
                        <a:cubicBezTo>
                          <a:pt x="2103" y="15826"/>
                          <a:pt x="-730" y="11351"/>
                          <a:pt x="165" y="6728"/>
                        </a:cubicBezTo>
                        <a:cubicBezTo>
                          <a:pt x="1060" y="2104"/>
                          <a:pt x="5534" y="-730"/>
                          <a:pt x="10158" y="165"/>
                        </a:cubicBezTo>
                        <a:cubicBezTo>
                          <a:pt x="12843" y="761"/>
                          <a:pt x="278045" y="54458"/>
                          <a:pt x="485821" y="63855"/>
                        </a:cubicBezTo>
                        <a:cubicBezTo>
                          <a:pt x="490445" y="64004"/>
                          <a:pt x="494174" y="68031"/>
                          <a:pt x="493876" y="72655"/>
                        </a:cubicBezTo>
                        <a:cubicBezTo>
                          <a:pt x="493726" y="77130"/>
                          <a:pt x="489997" y="80710"/>
                          <a:pt x="485374" y="80710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8" name="자유형: 도형 207">
                    <a:extLst>
                      <a:ext uri="{FF2B5EF4-FFF2-40B4-BE49-F238E27FC236}">
                        <a16:creationId xmlns:a16="http://schemas.microsoft.com/office/drawing/2014/main" id="{6EA381A6-4098-24CF-DFDB-E27E16F5C037}"/>
                      </a:ext>
                    </a:extLst>
                  </p:cNvPr>
                  <p:cNvSpPr/>
                  <p:nvPr/>
                </p:nvSpPr>
                <p:spPr>
                  <a:xfrm>
                    <a:off x="13385462" y="3173993"/>
                    <a:ext cx="812774" cy="88465"/>
                  </a:xfrm>
                  <a:custGeom>
                    <a:avLst/>
                    <a:gdLst>
                      <a:gd name="connsiteX0" fmla="*/ 726412 w 812774"/>
                      <a:gd name="connsiteY0" fmla="*/ 88466 h 88465"/>
                      <a:gd name="connsiteX1" fmla="*/ 6728 w 812774"/>
                      <a:gd name="connsiteY1" fmla="*/ 16721 h 88465"/>
                      <a:gd name="connsiteX2" fmla="*/ 165 w 812774"/>
                      <a:gd name="connsiteY2" fmla="*/ 6728 h 88465"/>
                      <a:gd name="connsiteX3" fmla="*/ 10158 w 812774"/>
                      <a:gd name="connsiteY3" fmla="*/ 165 h 88465"/>
                      <a:gd name="connsiteX4" fmla="*/ 804123 w 812774"/>
                      <a:gd name="connsiteY4" fmla="*/ 70567 h 88465"/>
                      <a:gd name="connsiteX5" fmla="*/ 812774 w 812774"/>
                      <a:gd name="connsiteY5" fmla="*/ 78771 h 88465"/>
                      <a:gd name="connsiteX6" fmla="*/ 804571 w 812774"/>
                      <a:gd name="connsiteY6" fmla="*/ 87422 h 88465"/>
                      <a:gd name="connsiteX7" fmla="*/ 726263 w 812774"/>
                      <a:gd name="connsiteY7" fmla="*/ 88466 h 88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12774" h="88465">
                        <a:moveTo>
                          <a:pt x="726412" y="88466"/>
                        </a:moveTo>
                        <a:cubicBezTo>
                          <a:pt x="350536" y="88466"/>
                          <a:pt x="10307" y="17467"/>
                          <a:pt x="6728" y="16721"/>
                        </a:cubicBezTo>
                        <a:cubicBezTo>
                          <a:pt x="2104" y="15826"/>
                          <a:pt x="-730" y="11202"/>
                          <a:pt x="165" y="6728"/>
                        </a:cubicBezTo>
                        <a:cubicBezTo>
                          <a:pt x="1060" y="2104"/>
                          <a:pt x="5684" y="-730"/>
                          <a:pt x="10158" y="165"/>
                        </a:cubicBezTo>
                        <a:cubicBezTo>
                          <a:pt x="14036" y="910"/>
                          <a:pt x="400503" y="81754"/>
                          <a:pt x="804123" y="70567"/>
                        </a:cubicBezTo>
                        <a:cubicBezTo>
                          <a:pt x="808896" y="70567"/>
                          <a:pt x="812625" y="74147"/>
                          <a:pt x="812774" y="78771"/>
                        </a:cubicBezTo>
                        <a:cubicBezTo>
                          <a:pt x="812774" y="83394"/>
                          <a:pt x="809195" y="87272"/>
                          <a:pt x="804571" y="87422"/>
                        </a:cubicBezTo>
                        <a:cubicBezTo>
                          <a:pt x="778468" y="88168"/>
                          <a:pt x="752216" y="88466"/>
                          <a:pt x="726263" y="88466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09" name="자유형: 도형 208">
                    <a:extLst>
                      <a:ext uri="{FF2B5EF4-FFF2-40B4-BE49-F238E27FC236}">
                        <a16:creationId xmlns:a16="http://schemas.microsoft.com/office/drawing/2014/main" id="{3BFEE430-D6D3-3C92-4E5E-CC3F813156B8}"/>
                      </a:ext>
                    </a:extLst>
                  </p:cNvPr>
                  <p:cNvSpPr/>
                  <p:nvPr/>
                </p:nvSpPr>
                <p:spPr>
                  <a:xfrm>
                    <a:off x="13362945" y="3292579"/>
                    <a:ext cx="813066" cy="90398"/>
                  </a:xfrm>
                  <a:custGeom>
                    <a:avLst/>
                    <a:gdLst>
                      <a:gd name="connsiteX0" fmla="*/ 787262 w 813066"/>
                      <a:gd name="connsiteY0" fmla="*/ 90399 h 90398"/>
                      <a:gd name="connsiteX1" fmla="*/ 368876 w 813066"/>
                      <a:gd name="connsiteY1" fmla="*/ 67727 h 90398"/>
                      <a:gd name="connsiteX2" fmla="*/ 6871 w 813066"/>
                      <a:gd name="connsiteY2" fmla="*/ 16864 h 90398"/>
                      <a:gd name="connsiteX3" fmla="*/ 159 w 813066"/>
                      <a:gd name="connsiteY3" fmla="*/ 6871 h 90398"/>
                      <a:gd name="connsiteX4" fmla="*/ 10152 w 813066"/>
                      <a:gd name="connsiteY4" fmla="*/ 159 h 90398"/>
                      <a:gd name="connsiteX5" fmla="*/ 370666 w 813066"/>
                      <a:gd name="connsiteY5" fmla="*/ 50872 h 90398"/>
                      <a:gd name="connsiteX6" fmla="*/ 804416 w 813066"/>
                      <a:gd name="connsiteY6" fmla="*/ 73395 h 90398"/>
                      <a:gd name="connsiteX7" fmla="*/ 813067 w 813066"/>
                      <a:gd name="connsiteY7" fmla="*/ 81748 h 90398"/>
                      <a:gd name="connsiteX8" fmla="*/ 804714 w 813066"/>
                      <a:gd name="connsiteY8" fmla="*/ 90399 h 90398"/>
                      <a:gd name="connsiteX9" fmla="*/ 787262 w 813066"/>
                      <a:gd name="connsiteY9" fmla="*/ 90399 h 90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13066" h="90398">
                        <a:moveTo>
                          <a:pt x="787262" y="90399"/>
                        </a:moveTo>
                        <a:cubicBezTo>
                          <a:pt x="733417" y="90399"/>
                          <a:pt x="561736" y="88609"/>
                          <a:pt x="368876" y="67727"/>
                        </a:cubicBezTo>
                        <a:cubicBezTo>
                          <a:pt x="136936" y="42519"/>
                          <a:pt x="8064" y="17013"/>
                          <a:pt x="6871" y="16864"/>
                        </a:cubicBezTo>
                        <a:cubicBezTo>
                          <a:pt x="2247" y="15969"/>
                          <a:pt x="-736" y="11495"/>
                          <a:pt x="159" y="6871"/>
                        </a:cubicBezTo>
                        <a:cubicBezTo>
                          <a:pt x="1053" y="2247"/>
                          <a:pt x="5528" y="-736"/>
                          <a:pt x="10152" y="159"/>
                        </a:cubicBezTo>
                        <a:cubicBezTo>
                          <a:pt x="11345" y="457"/>
                          <a:pt x="139621" y="25814"/>
                          <a:pt x="370666" y="50872"/>
                        </a:cubicBezTo>
                        <a:cubicBezTo>
                          <a:pt x="601710" y="75931"/>
                          <a:pt x="802327" y="73544"/>
                          <a:pt x="804416" y="73395"/>
                        </a:cubicBezTo>
                        <a:cubicBezTo>
                          <a:pt x="808293" y="73395"/>
                          <a:pt x="812917" y="77124"/>
                          <a:pt x="813067" y="81748"/>
                        </a:cubicBezTo>
                        <a:cubicBezTo>
                          <a:pt x="813067" y="86372"/>
                          <a:pt x="809338" y="90250"/>
                          <a:pt x="804714" y="90399"/>
                        </a:cubicBezTo>
                        <a:cubicBezTo>
                          <a:pt x="804416" y="90399"/>
                          <a:pt x="798300" y="90399"/>
                          <a:pt x="787262" y="90399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0" name="자유형: 도형 209">
                    <a:extLst>
                      <a:ext uri="{FF2B5EF4-FFF2-40B4-BE49-F238E27FC236}">
                        <a16:creationId xmlns:a16="http://schemas.microsoft.com/office/drawing/2014/main" id="{B9447AA3-9ADD-1ABF-838E-854A6F54BF03}"/>
                      </a:ext>
                    </a:extLst>
                  </p:cNvPr>
                  <p:cNvSpPr/>
                  <p:nvPr/>
                </p:nvSpPr>
                <p:spPr>
                  <a:xfrm>
                    <a:off x="13286735" y="3529600"/>
                    <a:ext cx="495351" cy="550391"/>
                  </a:xfrm>
                  <a:custGeom>
                    <a:avLst/>
                    <a:gdLst>
                      <a:gd name="connsiteX0" fmla="*/ 0 w 495351"/>
                      <a:gd name="connsiteY0" fmla="*/ 499678 h 550391"/>
                      <a:gd name="connsiteX1" fmla="*/ 67717 w 495351"/>
                      <a:gd name="connsiteY1" fmla="*/ 0 h 550391"/>
                      <a:gd name="connsiteX2" fmla="*/ 495352 w 495351"/>
                      <a:gd name="connsiteY2" fmla="*/ 42361 h 550391"/>
                      <a:gd name="connsiteX3" fmla="*/ 406454 w 495351"/>
                      <a:gd name="connsiteY3" fmla="*/ 550391 h 550391"/>
                      <a:gd name="connsiteX4" fmla="*/ 0 w 495351"/>
                      <a:gd name="connsiteY4" fmla="*/ 499528 h 550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5351" h="550391">
                        <a:moveTo>
                          <a:pt x="0" y="499678"/>
                        </a:moveTo>
                        <a:cubicBezTo>
                          <a:pt x="0" y="499678"/>
                          <a:pt x="63541" y="67867"/>
                          <a:pt x="67717" y="0"/>
                        </a:cubicBezTo>
                        <a:cubicBezTo>
                          <a:pt x="67717" y="0"/>
                          <a:pt x="423309" y="33859"/>
                          <a:pt x="495352" y="42361"/>
                        </a:cubicBezTo>
                        <a:lnTo>
                          <a:pt x="406454" y="550391"/>
                        </a:lnTo>
                        <a:cubicBezTo>
                          <a:pt x="406454" y="550391"/>
                          <a:pt x="88898" y="533387"/>
                          <a:pt x="0" y="499528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1" name="자유형: 도형 210">
                    <a:extLst>
                      <a:ext uri="{FF2B5EF4-FFF2-40B4-BE49-F238E27FC236}">
                        <a16:creationId xmlns:a16="http://schemas.microsoft.com/office/drawing/2014/main" id="{E8AD8E0E-8A25-EF5A-007D-B345BAC4F9CF}"/>
                      </a:ext>
                    </a:extLst>
                  </p:cNvPr>
                  <p:cNvSpPr/>
                  <p:nvPr/>
                </p:nvSpPr>
                <p:spPr>
                  <a:xfrm>
                    <a:off x="13859645" y="3593123"/>
                    <a:ext cx="271023" cy="23136"/>
                  </a:xfrm>
                  <a:custGeom>
                    <a:avLst/>
                    <a:gdLst>
                      <a:gd name="connsiteX0" fmla="*/ 216283 w 271023"/>
                      <a:gd name="connsiteY0" fmla="*/ 23137 h 23136"/>
                      <a:gd name="connsiteX1" fmla="*/ 8059 w 271023"/>
                      <a:gd name="connsiteY1" fmla="*/ 16872 h 23136"/>
                      <a:gd name="connsiteX2" fmla="*/ 5 w 271023"/>
                      <a:gd name="connsiteY2" fmla="*/ 7923 h 23136"/>
                      <a:gd name="connsiteX3" fmla="*/ 8954 w 271023"/>
                      <a:gd name="connsiteY3" fmla="*/ 17 h 23136"/>
                      <a:gd name="connsiteX4" fmla="*/ 262223 w 271023"/>
                      <a:gd name="connsiteY4" fmla="*/ 5685 h 23136"/>
                      <a:gd name="connsiteX5" fmla="*/ 262522 w 271023"/>
                      <a:gd name="connsiteY5" fmla="*/ 5685 h 23136"/>
                      <a:gd name="connsiteX6" fmla="*/ 271023 w 271023"/>
                      <a:gd name="connsiteY6" fmla="*/ 13889 h 23136"/>
                      <a:gd name="connsiteX7" fmla="*/ 262820 w 271023"/>
                      <a:gd name="connsiteY7" fmla="*/ 22540 h 23136"/>
                      <a:gd name="connsiteX8" fmla="*/ 216283 w 271023"/>
                      <a:gd name="connsiteY8" fmla="*/ 23137 h 23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1023" h="23136">
                        <a:moveTo>
                          <a:pt x="216283" y="23137"/>
                        </a:moveTo>
                        <a:cubicBezTo>
                          <a:pt x="119629" y="23137"/>
                          <a:pt x="9401" y="17022"/>
                          <a:pt x="8059" y="16872"/>
                        </a:cubicBezTo>
                        <a:cubicBezTo>
                          <a:pt x="3435" y="16574"/>
                          <a:pt x="-145" y="12547"/>
                          <a:pt x="5" y="7923"/>
                        </a:cubicBezTo>
                        <a:cubicBezTo>
                          <a:pt x="303" y="3299"/>
                          <a:pt x="4032" y="-281"/>
                          <a:pt x="8954" y="17"/>
                        </a:cubicBezTo>
                        <a:cubicBezTo>
                          <a:pt x="10445" y="17"/>
                          <a:pt x="159454" y="8519"/>
                          <a:pt x="262223" y="5685"/>
                        </a:cubicBezTo>
                        <a:lnTo>
                          <a:pt x="262522" y="5685"/>
                        </a:lnTo>
                        <a:cubicBezTo>
                          <a:pt x="267146" y="5685"/>
                          <a:pt x="270874" y="9265"/>
                          <a:pt x="271023" y="13889"/>
                        </a:cubicBezTo>
                        <a:cubicBezTo>
                          <a:pt x="271023" y="18513"/>
                          <a:pt x="267444" y="22391"/>
                          <a:pt x="262820" y="22540"/>
                        </a:cubicBezTo>
                        <a:cubicBezTo>
                          <a:pt x="248053" y="22988"/>
                          <a:pt x="232242" y="23137"/>
                          <a:pt x="216283" y="23137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2" name="자유형: 도형 211">
                    <a:extLst>
                      <a:ext uri="{FF2B5EF4-FFF2-40B4-BE49-F238E27FC236}">
                        <a16:creationId xmlns:a16="http://schemas.microsoft.com/office/drawing/2014/main" id="{67E2567B-B520-D0D9-58BF-2DF82A2C9B54}"/>
                      </a:ext>
                    </a:extLst>
                  </p:cNvPr>
                  <p:cNvSpPr/>
                  <p:nvPr/>
                </p:nvSpPr>
                <p:spPr>
                  <a:xfrm>
                    <a:off x="13830844" y="3705439"/>
                    <a:ext cx="283570" cy="24329"/>
                  </a:xfrm>
                  <a:custGeom>
                    <a:avLst/>
                    <a:gdLst>
                      <a:gd name="connsiteX0" fmla="*/ 222113 w 283570"/>
                      <a:gd name="connsiteY0" fmla="*/ 24181 h 24329"/>
                      <a:gd name="connsiteX1" fmla="*/ 7923 w 283570"/>
                      <a:gd name="connsiteY1" fmla="*/ 16872 h 24329"/>
                      <a:gd name="connsiteX2" fmla="*/ 17 w 283570"/>
                      <a:gd name="connsiteY2" fmla="*/ 7923 h 24329"/>
                      <a:gd name="connsiteX3" fmla="*/ 8967 w 283570"/>
                      <a:gd name="connsiteY3" fmla="*/ 17 h 24329"/>
                      <a:gd name="connsiteX4" fmla="*/ 274766 w 283570"/>
                      <a:gd name="connsiteY4" fmla="*/ 6431 h 24329"/>
                      <a:gd name="connsiteX5" fmla="*/ 283566 w 283570"/>
                      <a:gd name="connsiteY5" fmla="*/ 14485 h 24329"/>
                      <a:gd name="connsiteX6" fmla="*/ 275511 w 283570"/>
                      <a:gd name="connsiteY6" fmla="*/ 23286 h 24329"/>
                      <a:gd name="connsiteX7" fmla="*/ 221964 w 283570"/>
                      <a:gd name="connsiteY7" fmla="*/ 24330 h 24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3570" h="24329">
                        <a:moveTo>
                          <a:pt x="222113" y="24181"/>
                        </a:moveTo>
                        <a:cubicBezTo>
                          <a:pt x="126950" y="24181"/>
                          <a:pt x="9414" y="16872"/>
                          <a:pt x="7923" y="16872"/>
                        </a:cubicBezTo>
                        <a:cubicBezTo>
                          <a:pt x="3299" y="16574"/>
                          <a:pt x="-281" y="12547"/>
                          <a:pt x="17" y="7923"/>
                        </a:cubicBezTo>
                        <a:cubicBezTo>
                          <a:pt x="316" y="3299"/>
                          <a:pt x="3746" y="-281"/>
                          <a:pt x="8967" y="17"/>
                        </a:cubicBezTo>
                        <a:cubicBezTo>
                          <a:pt x="10608" y="17"/>
                          <a:pt x="179006" y="10607"/>
                          <a:pt x="274766" y="6431"/>
                        </a:cubicBezTo>
                        <a:cubicBezTo>
                          <a:pt x="279389" y="5984"/>
                          <a:pt x="283417" y="9862"/>
                          <a:pt x="283566" y="14485"/>
                        </a:cubicBezTo>
                        <a:cubicBezTo>
                          <a:pt x="283715" y="19110"/>
                          <a:pt x="280135" y="23137"/>
                          <a:pt x="275511" y="23286"/>
                        </a:cubicBezTo>
                        <a:cubicBezTo>
                          <a:pt x="259402" y="24032"/>
                          <a:pt x="241205" y="24330"/>
                          <a:pt x="221964" y="24330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3" name="자유형: 도형 212">
                    <a:extLst>
                      <a:ext uri="{FF2B5EF4-FFF2-40B4-BE49-F238E27FC236}">
                        <a16:creationId xmlns:a16="http://schemas.microsoft.com/office/drawing/2014/main" id="{A4769A10-7FD3-982A-3AA8-F464B3428204}"/>
                      </a:ext>
                    </a:extLst>
                  </p:cNvPr>
                  <p:cNvSpPr/>
                  <p:nvPr/>
                </p:nvSpPr>
                <p:spPr>
                  <a:xfrm>
                    <a:off x="13809664" y="3819674"/>
                    <a:ext cx="292071" cy="24349"/>
                  </a:xfrm>
                  <a:custGeom>
                    <a:avLst/>
                    <a:gdLst>
                      <a:gd name="connsiteX0" fmla="*/ 225543 w 292071"/>
                      <a:gd name="connsiteY0" fmla="*/ 24200 h 24349"/>
                      <a:gd name="connsiteX1" fmla="*/ 7923 w 292071"/>
                      <a:gd name="connsiteY1" fmla="*/ 16891 h 24349"/>
                      <a:gd name="connsiteX2" fmla="*/ 17 w 292071"/>
                      <a:gd name="connsiteY2" fmla="*/ 7942 h 24349"/>
                      <a:gd name="connsiteX3" fmla="*/ 8967 w 292071"/>
                      <a:gd name="connsiteY3" fmla="*/ 36 h 24349"/>
                      <a:gd name="connsiteX4" fmla="*/ 283267 w 292071"/>
                      <a:gd name="connsiteY4" fmla="*/ 6301 h 24349"/>
                      <a:gd name="connsiteX5" fmla="*/ 283566 w 292071"/>
                      <a:gd name="connsiteY5" fmla="*/ 6301 h 24349"/>
                      <a:gd name="connsiteX6" fmla="*/ 292067 w 292071"/>
                      <a:gd name="connsiteY6" fmla="*/ 14505 h 24349"/>
                      <a:gd name="connsiteX7" fmla="*/ 284013 w 292071"/>
                      <a:gd name="connsiteY7" fmla="*/ 23305 h 24349"/>
                      <a:gd name="connsiteX8" fmla="*/ 225543 w 292071"/>
                      <a:gd name="connsiteY8" fmla="*/ 24349 h 24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2071" h="24349">
                        <a:moveTo>
                          <a:pt x="225543" y="24200"/>
                        </a:moveTo>
                        <a:cubicBezTo>
                          <a:pt x="124116" y="24200"/>
                          <a:pt x="9265" y="16891"/>
                          <a:pt x="7923" y="16891"/>
                        </a:cubicBezTo>
                        <a:cubicBezTo>
                          <a:pt x="3299" y="16593"/>
                          <a:pt x="-281" y="12566"/>
                          <a:pt x="17" y="7942"/>
                        </a:cubicBezTo>
                        <a:cubicBezTo>
                          <a:pt x="316" y="3318"/>
                          <a:pt x="4343" y="-411"/>
                          <a:pt x="8967" y="36"/>
                        </a:cubicBezTo>
                        <a:cubicBezTo>
                          <a:pt x="10607" y="36"/>
                          <a:pt x="174979" y="10478"/>
                          <a:pt x="283267" y="6301"/>
                        </a:cubicBezTo>
                        <a:lnTo>
                          <a:pt x="283566" y="6301"/>
                        </a:lnTo>
                        <a:cubicBezTo>
                          <a:pt x="288040" y="6301"/>
                          <a:pt x="291919" y="9881"/>
                          <a:pt x="292067" y="14505"/>
                        </a:cubicBezTo>
                        <a:cubicBezTo>
                          <a:pt x="292217" y="19129"/>
                          <a:pt x="288637" y="23156"/>
                          <a:pt x="284013" y="23305"/>
                        </a:cubicBezTo>
                        <a:cubicBezTo>
                          <a:pt x="265816" y="24051"/>
                          <a:pt x="245978" y="24349"/>
                          <a:pt x="225543" y="24349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4" name="자유형: 도형 213">
                    <a:extLst>
                      <a:ext uri="{FF2B5EF4-FFF2-40B4-BE49-F238E27FC236}">
                        <a16:creationId xmlns:a16="http://schemas.microsoft.com/office/drawing/2014/main" id="{5FC45B58-B0CA-FC17-B5CB-07BB86FD3726}"/>
                      </a:ext>
                    </a:extLst>
                  </p:cNvPr>
                  <p:cNvSpPr/>
                  <p:nvPr/>
                </p:nvSpPr>
                <p:spPr>
                  <a:xfrm>
                    <a:off x="13959879" y="3936203"/>
                    <a:ext cx="118733" cy="18943"/>
                  </a:xfrm>
                  <a:custGeom>
                    <a:avLst/>
                    <a:gdLst>
                      <a:gd name="connsiteX0" fmla="*/ 110231 w 118733"/>
                      <a:gd name="connsiteY0" fmla="*/ 18943 h 18943"/>
                      <a:gd name="connsiteX1" fmla="*/ 8208 w 118733"/>
                      <a:gd name="connsiteY1" fmla="*/ 17004 h 18943"/>
                      <a:gd name="connsiteX2" fmla="*/ 4 w 118733"/>
                      <a:gd name="connsiteY2" fmla="*/ 8204 h 18943"/>
                      <a:gd name="connsiteX3" fmla="*/ 8805 w 118733"/>
                      <a:gd name="connsiteY3" fmla="*/ 0 h 18943"/>
                      <a:gd name="connsiteX4" fmla="*/ 110231 w 118733"/>
                      <a:gd name="connsiteY4" fmla="*/ 1939 h 18943"/>
                      <a:gd name="connsiteX5" fmla="*/ 118734 w 118733"/>
                      <a:gd name="connsiteY5" fmla="*/ 10441 h 18943"/>
                      <a:gd name="connsiteX6" fmla="*/ 110231 w 118733"/>
                      <a:gd name="connsiteY6" fmla="*/ 18943 h 18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8733" h="18943">
                        <a:moveTo>
                          <a:pt x="110231" y="18943"/>
                        </a:moveTo>
                        <a:cubicBezTo>
                          <a:pt x="79505" y="18943"/>
                          <a:pt x="45199" y="18347"/>
                          <a:pt x="8208" y="17004"/>
                        </a:cubicBezTo>
                        <a:cubicBezTo>
                          <a:pt x="3584" y="16855"/>
                          <a:pt x="-145" y="12977"/>
                          <a:pt x="4" y="8204"/>
                        </a:cubicBezTo>
                        <a:cubicBezTo>
                          <a:pt x="153" y="3580"/>
                          <a:pt x="4330" y="299"/>
                          <a:pt x="8805" y="0"/>
                        </a:cubicBezTo>
                        <a:cubicBezTo>
                          <a:pt x="45646" y="1194"/>
                          <a:pt x="79803" y="1939"/>
                          <a:pt x="110231" y="1939"/>
                        </a:cubicBezTo>
                        <a:cubicBezTo>
                          <a:pt x="114855" y="1939"/>
                          <a:pt x="118734" y="5668"/>
                          <a:pt x="118734" y="10441"/>
                        </a:cubicBezTo>
                        <a:cubicBezTo>
                          <a:pt x="118734" y="15214"/>
                          <a:pt x="115005" y="18943"/>
                          <a:pt x="110231" y="18943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5" name="자유형: 도형 214">
                    <a:extLst>
                      <a:ext uri="{FF2B5EF4-FFF2-40B4-BE49-F238E27FC236}">
                        <a16:creationId xmlns:a16="http://schemas.microsoft.com/office/drawing/2014/main" id="{812075FB-4907-DC9D-70C4-5116F6034133}"/>
                      </a:ext>
                    </a:extLst>
                  </p:cNvPr>
                  <p:cNvSpPr/>
                  <p:nvPr/>
                </p:nvSpPr>
                <p:spPr>
                  <a:xfrm>
                    <a:off x="13792660" y="3927534"/>
                    <a:ext cx="101896" cy="22241"/>
                  </a:xfrm>
                  <a:custGeom>
                    <a:avLst/>
                    <a:gdLst>
                      <a:gd name="connsiteX0" fmla="*/ 93390 w 101896"/>
                      <a:gd name="connsiteY0" fmla="*/ 22242 h 22241"/>
                      <a:gd name="connsiteX1" fmla="*/ 92943 w 101896"/>
                      <a:gd name="connsiteY1" fmla="*/ 22242 h 22241"/>
                      <a:gd name="connsiteX2" fmla="*/ 7923 w 101896"/>
                      <a:gd name="connsiteY2" fmla="*/ 17021 h 22241"/>
                      <a:gd name="connsiteX3" fmla="*/ 17 w 101896"/>
                      <a:gd name="connsiteY3" fmla="*/ 7923 h 22241"/>
                      <a:gd name="connsiteX4" fmla="*/ 9116 w 101896"/>
                      <a:gd name="connsiteY4" fmla="*/ 17 h 22241"/>
                      <a:gd name="connsiteX5" fmla="*/ 93838 w 101896"/>
                      <a:gd name="connsiteY5" fmla="*/ 5238 h 22241"/>
                      <a:gd name="connsiteX6" fmla="*/ 101892 w 101896"/>
                      <a:gd name="connsiteY6" fmla="*/ 14187 h 22241"/>
                      <a:gd name="connsiteX7" fmla="*/ 93390 w 101896"/>
                      <a:gd name="connsiteY7" fmla="*/ 22242 h 22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1896" h="22241">
                        <a:moveTo>
                          <a:pt x="93390" y="22242"/>
                        </a:moveTo>
                        <a:cubicBezTo>
                          <a:pt x="93390" y="22242"/>
                          <a:pt x="93092" y="22242"/>
                          <a:pt x="92943" y="22242"/>
                        </a:cubicBezTo>
                        <a:cubicBezTo>
                          <a:pt x="42677" y="19557"/>
                          <a:pt x="7923" y="17021"/>
                          <a:pt x="7923" y="17021"/>
                        </a:cubicBezTo>
                        <a:cubicBezTo>
                          <a:pt x="3299" y="16723"/>
                          <a:pt x="-281" y="12696"/>
                          <a:pt x="17" y="7923"/>
                        </a:cubicBezTo>
                        <a:cubicBezTo>
                          <a:pt x="316" y="3299"/>
                          <a:pt x="4791" y="-281"/>
                          <a:pt x="9116" y="17"/>
                        </a:cubicBezTo>
                        <a:cubicBezTo>
                          <a:pt x="9116" y="17"/>
                          <a:pt x="43721" y="2553"/>
                          <a:pt x="93838" y="5238"/>
                        </a:cubicBezTo>
                        <a:cubicBezTo>
                          <a:pt x="98461" y="5536"/>
                          <a:pt x="102041" y="9414"/>
                          <a:pt x="101892" y="14187"/>
                        </a:cubicBezTo>
                        <a:cubicBezTo>
                          <a:pt x="101594" y="18662"/>
                          <a:pt x="97865" y="22242"/>
                          <a:pt x="93390" y="22242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6" name="자유형: 도형 215">
                    <a:extLst>
                      <a:ext uri="{FF2B5EF4-FFF2-40B4-BE49-F238E27FC236}">
                        <a16:creationId xmlns:a16="http://schemas.microsoft.com/office/drawing/2014/main" id="{BE7B3E73-336A-C901-73EE-C0A67EDE9814}"/>
                      </a:ext>
                    </a:extLst>
                  </p:cNvPr>
                  <p:cNvSpPr/>
                  <p:nvPr/>
                </p:nvSpPr>
                <p:spPr>
                  <a:xfrm>
                    <a:off x="13773814" y="4042035"/>
                    <a:ext cx="292137" cy="31989"/>
                  </a:xfrm>
                  <a:custGeom>
                    <a:avLst/>
                    <a:gdLst>
                      <a:gd name="connsiteX0" fmla="*/ 239915 w 292137"/>
                      <a:gd name="connsiteY0" fmla="*/ 31990 h 31989"/>
                      <a:gd name="connsiteX1" fmla="*/ 7379 w 292137"/>
                      <a:gd name="connsiteY1" fmla="*/ 16776 h 31989"/>
                      <a:gd name="connsiteX2" fmla="*/ 70 w 292137"/>
                      <a:gd name="connsiteY2" fmla="*/ 7379 h 31989"/>
                      <a:gd name="connsiteX3" fmla="*/ 9467 w 292137"/>
                      <a:gd name="connsiteY3" fmla="*/ 70 h 31989"/>
                      <a:gd name="connsiteX4" fmla="*/ 283320 w 292137"/>
                      <a:gd name="connsiteY4" fmla="*/ 14091 h 31989"/>
                      <a:gd name="connsiteX5" fmla="*/ 292120 w 292137"/>
                      <a:gd name="connsiteY5" fmla="*/ 22146 h 31989"/>
                      <a:gd name="connsiteX6" fmla="*/ 284066 w 292137"/>
                      <a:gd name="connsiteY6" fmla="*/ 30946 h 31989"/>
                      <a:gd name="connsiteX7" fmla="*/ 240064 w 292137"/>
                      <a:gd name="connsiteY7" fmla="*/ 31990 h 319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92137" h="31989">
                        <a:moveTo>
                          <a:pt x="239915" y="31990"/>
                        </a:moveTo>
                        <a:cubicBezTo>
                          <a:pt x="133417" y="31990"/>
                          <a:pt x="8721" y="16925"/>
                          <a:pt x="7379" y="16776"/>
                        </a:cubicBezTo>
                        <a:cubicBezTo>
                          <a:pt x="2755" y="16179"/>
                          <a:pt x="-527" y="12002"/>
                          <a:pt x="70" y="7379"/>
                        </a:cubicBezTo>
                        <a:cubicBezTo>
                          <a:pt x="666" y="2755"/>
                          <a:pt x="4992" y="-527"/>
                          <a:pt x="9467" y="70"/>
                        </a:cubicBezTo>
                        <a:cubicBezTo>
                          <a:pt x="11108" y="219"/>
                          <a:pt x="172197" y="19610"/>
                          <a:pt x="283320" y="14091"/>
                        </a:cubicBezTo>
                        <a:cubicBezTo>
                          <a:pt x="287944" y="13345"/>
                          <a:pt x="291971" y="17522"/>
                          <a:pt x="292120" y="22146"/>
                        </a:cubicBezTo>
                        <a:cubicBezTo>
                          <a:pt x="292419" y="26769"/>
                          <a:pt x="288839" y="30796"/>
                          <a:pt x="284066" y="30946"/>
                        </a:cubicBezTo>
                        <a:cubicBezTo>
                          <a:pt x="270045" y="31691"/>
                          <a:pt x="255278" y="31990"/>
                          <a:pt x="240064" y="31990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7" name="자유형: 도형 216">
                    <a:extLst>
                      <a:ext uri="{FF2B5EF4-FFF2-40B4-BE49-F238E27FC236}">
                        <a16:creationId xmlns:a16="http://schemas.microsoft.com/office/drawing/2014/main" id="{B22DC8AB-618E-9630-8062-B87C8D8F4FA3}"/>
                      </a:ext>
                    </a:extLst>
                  </p:cNvPr>
                  <p:cNvSpPr/>
                  <p:nvPr/>
                </p:nvSpPr>
                <p:spPr>
                  <a:xfrm>
                    <a:off x="13350204" y="3410947"/>
                    <a:ext cx="825663" cy="81960"/>
                  </a:xfrm>
                  <a:custGeom>
                    <a:avLst/>
                    <a:gdLst>
                      <a:gd name="connsiteX0" fmla="*/ 746158 w 825663"/>
                      <a:gd name="connsiteY0" fmla="*/ 81960 h 81960"/>
                      <a:gd name="connsiteX1" fmla="*/ 7232 w 825663"/>
                      <a:gd name="connsiteY1" fmla="*/ 16928 h 81960"/>
                      <a:gd name="connsiteX2" fmla="*/ 73 w 825663"/>
                      <a:gd name="connsiteY2" fmla="*/ 7232 h 81960"/>
                      <a:gd name="connsiteX3" fmla="*/ 9768 w 825663"/>
                      <a:gd name="connsiteY3" fmla="*/ 73 h 81960"/>
                      <a:gd name="connsiteX4" fmla="*/ 816859 w 825663"/>
                      <a:gd name="connsiteY4" fmla="*/ 63465 h 81960"/>
                      <a:gd name="connsiteX5" fmla="*/ 825659 w 825663"/>
                      <a:gd name="connsiteY5" fmla="*/ 71519 h 81960"/>
                      <a:gd name="connsiteX6" fmla="*/ 817605 w 825663"/>
                      <a:gd name="connsiteY6" fmla="*/ 80320 h 81960"/>
                      <a:gd name="connsiteX7" fmla="*/ 746158 w 825663"/>
                      <a:gd name="connsiteY7" fmla="*/ 81662 h 819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25663" h="81960">
                        <a:moveTo>
                          <a:pt x="746158" y="81960"/>
                        </a:moveTo>
                        <a:cubicBezTo>
                          <a:pt x="447993" y="81960"/>
                          <a:pt x="12005" y="17673"/>
                          <a:pt x="7232" y="16928"/>
                        </a:cubicBezTo>
                        <a:cubicBezTo>
                          <a:pt x="2608" y="16182"/>
                          <a:pt x="-524" y="11856"/>
                          <a:pt x="73" y="7232"/>
                        </a:cubicBezTo>
                        <a:cubicBezTo>
                          <a:pt x="819" y="2608"/>
                          <a:pt x="5144" y="-524"/>
                          <a:pt x="9768" y="73"/>
                        </a:cubicBezTo>
                        <a:cubicBezTo>
                          <a:pt x="14839" y="819"/>
                          <a:pt x="524659" y="75994"/>
                          <a:pt x="816859" y="63465"/>
                        </a:cubicBezTo>
                        <a:cubicBezTo>
                          <a:pt x="821930" y="62868"/>
                          <a:pt x="825510" y="66895"/>
                          <a:pt x="825659" y="71519"/>
                        </a:cubicBezTo>
                        <a:cubicBezTo>
                          <a:pt x="825808" y="76143"/>
                          <a:pt x="822229" y="80170"/>
                          <a:pt x="817605" y="80320"/>
                        </a:cubicBezTo>
                        <a:cubicBezTo>
                          <a:pt x="794933" y="81214"/>
                          <a:pt x="771067" y="81662"/>
                          <a:pt x="746158" y="81662"/>
                        </a:cubicBezTo>
                        <a:close/>
                      </a:path>
                    </a:pathLst>
                  </a:custGeom>
                  <a:solidFill>
                    <a:srgbClr val="9AA6B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8" name="자유형: 도형 217">
                    <a:extLst>
                      <a:ext uri="{FF2B5EF4-FFF2-40B4-BE49-F238E27FC236}">
                        <a16:creationId xmlns:a16="http://schemas.microsoft.com/office/drawing/2014/main" id="{3922BB07-8229-9775-9FF9-D04A4D4F2C43}"/>
                      </a:ext>
                    </a:extLst>
                  </p:cNvPr>
                  <p:cNvSpPr/>
                  <p:nvPr/>
                </p:nvSpPr>
                <p:spPr>
                  <a:xfrm>
                    <a:off x="13261338" y="4161811"/>
                    <a:ext cx="783266" cy="45262"/>
                  </a:xfrm>
                  <a:custGeom>
                    <a:avLst/>
                    <a:gdLst>
                      <a:gd name="connsiteX0" fmla="*/ 774914 w 783266"/>
                      <a:gd name="connsiteY0" fmla="*/ 45262 h 45262"/>
                      <a:gd name="connsiteX1" fmla="*/ 7499 w 783266"/>
                      <a:gd name="connsiteY1" fmla="*/ 16922 h 45262"/>
                      <a:gd name="connsiteX2" fmla="*/ 41 w 783266"/>
                      <a:gd name="connsiteY2" fmla="*/ 7525 h 45262"/>
                      <a:gd name="connsiteX3" fmla="*/ 9438 w 783266"/>
                      <a:gd name="connsiteY3" fmla="*/ 68 h 45262"/>
                      <a:gd name="connsiteX4" fmla="*/ 774765 w 783266"/>
                      <a:gd name="connsiteY4" fmla="*/ 28258 h 45262"/>
                      <a:gd name="connsiteX5" fmla="*/ 783267 w 783266"/>
                      <a:gd name="connsiteY5" fmla="*/ 36760 h 45262"/>
                      <a:gd name="connsiteX6" fmla="*/ 774765 w 783266"/>
                      <a:gd name="connsiteY6" fmla="*/ 45262 h 45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3266" h="45262">
                        <a:moveTo>
                          <a:pt x="774914" y="45262"/>
                        </a:moveTo>
                        <a:cubicBezTo>
                          <a:pt x="251222" y="45262"/>
                          <a:pt x="9885" y="17221"/>
                          <a:pt x="7499" y="16922"/>
                        </a:cubicBezTo>
                        <a:cubicBezTo>
                          <a:pt x="2875" y="16326"/>
                          <a:pt x="-407" y="12149"/>
                          <a:pt x="41" y="7525"/>
                        </a:cubicBezTo>
                        <a:cubicBezTo>
                          <a:pt x="638" y="2902"/>
                          <a:pt x="4814" y="-529"/>
                          <a:pt x="9438" y="68"/>
                        </a:cubicBezTo>
                        <a:cubicBezTo>
                          <a:pt x="11824" y="366"/>
                          <a:pt x="252266" y="28258"/>
                          <a:pt x="774765" y="28258"/>
                        </a:cubicBezTo>
                        <a:cubicBezTo>
                          <a:pt x="779388" y="28258"/>
                          <a:pt x="783267" y="31987"/>
                          <a:pt x="783267" y="36760"/>
                        </a:cubicBezTo>
                        <a:cubicBezTo>
                          <a:pt x="783267" y="41533"/>
                          <a:pt x="779538" y="45262"/>
                          <a:pt x="774765" y="45262"/>
                        </a:cubicBezTo>
                        <a:close/>
                      </a:path>
                    </a:pathLst>
                  </a:custGeom>
                  <a:solidFill>
                    <a:srgbClr val="9AA6B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9" name="자유형: 도형 218">
                    <a:extLst>
                      <a:ext uri="{FF2B5EF4-FFF2-40B4-BE49-F238E27FC236}">
                        <a16:creationId xmlns:a16="http://schemas.microsoft.com/office/drawing/2014/main" id="{C427F414-B5AD-F0DE-2072-1D37F83C9B4E}"/>
                      </a:ext>
                    </a:extLst>
                  </p:cNvPr>
                  <p:cNvSpPr/>
                  <p:nvPr/>
                </p:nvSpPr>
                <p:spPr>
                  <a:xfrm>
                    <a:off x="13255842" y="4336952"/>
                    <a:ext cx="767735" cy="36430"/>
                  </a:xfrm>
                  <a:custGeom>
                    <a:avLst/>
                    <a:gdLst>
                      <a:gd name="connsiteX0" fmla="*/ 604702 w 767735"/>
                      <a:gd name="connsiteY0" fmla="*/ 36431 h 36430"/>
                      <a:gd name="connsiteX1" fmla="*/ 7923 w 767735"/>
                      <a:gd name="connsiteY1" fmla="*/ 16891 h 36430"/>
                      <a:gd name="connsiteX2" fmla="*/ 17 w 767735"/>
                      <a:gd name="connsiteY2" fmla="*/ 7942 h 36430"/>
                      <a:gd name="connsiteX3" fmla="*/ 8967 w 767735"/>
                      <a:gd name="connsiteY3" fmla="*/ 36 h 36430"/>
                      <a:gd name="connsiteX4" fmla="*/ 758931 w 767735"/>
                      <a:gd name="connsiteY4" fmla="*/ 16891 h 36430"/>
                      <a:gd name="connsiteX5" fmla="*/ 767731 w 767735"/>
                      <a:gd name="connsiteY5" fmla="*/ 24946 h 36430"/>
                      <a:gd name="connsiteX6" fmla="*/ 759527 w 767735"/>
                      <a:gd name="connsiteY6" fmla="*/ 33746 h 36430"/>
                      <a:gd name="connsiteX7" fmla="*/ 604702 w 767735"/>
                      <a:gd name="connsiteY7" fmla="*/ 36431 h 36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67735" h="36430">
                        <a:moveTo>
                          <a:pt x="604702" y="36431"/>
                        </a:moveTo>
                        <a:cubicBezTo>
                          <a:pt x="332788" y="36431"/>
                          <a:pt x="11652" y="17041"/>
                          <a:pt x="7923" y="16891"/>
                        </a:cubicBezTo>
                        <a:cubicBezTo>
                          <a:pt x="3299" y="16593"/>
                          <a:pt x="-281" y="12566"/>
                          <a:pt x="17" y="7942"/>
                        </a:cubicBezTo>
                        <a:cubicBezTo>
                          <a:pt x="316" y="3318"/>
                          <a:pt x="4492" y="-411"/>
                          <a:pt x="8967" y="36"/>
                        </a:cubicBezTo>
                        <a:cubicBezTo>
                          <a:pt x="13591" y="335"/>
                          <a:pt x="474786" y="28078"/>
                          <a:pt x="758931" y="16891"/>
                        </a:cubicBezTo>
                        <a:cubicBezTo>
                          <a:pt x="764449" y="16891"/>
                          <a:pt x="767581" y="20322"/>
                          <a:pt x="767731" y="24946"/>
                        </a:cubicBezTo>
                        <a:cubicBezTo>
                          <a:pt x="767880" y="29570"/>
                          <a:pt x="764300" y="33597"/>
                          <a:pt x="759527" y="33746"/>
                        </a:cubicBezTo>
                        <a:cubicBezTo>
                          <a:pt x="711946" y="35536"/>
                          <a:pt x="659293" y="36431"/>
                          <a:pt x="604702" y="36431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0" name="자유형: 도형 219">
                    <a:extLst>
                      <a:ext uri="{FF2B5EF4-FFF2-40B4-BE49-F238E27FC236}">
                        <a16:creationId xmlns:a16="http://schemas.microsoft.com/office/drawing/2014/main" id="{80B01986-CFE7-3FD8-932D-D52D548333E0}"/>
                      </a:ext>
                    </a:extLst>
                  </p:cNvPr>
                  <p:cNvSpPr/>
                  <p:nvPr/>
                </p:nvSpPr>
                <p:spPr>
                  <a:xfrm>
                    <a:off x="13233780" y="4478033"/>
                    <a:ext cx="761453" cy="31232"/>
                  </a:xfrm>
                  <a:custGeom>
                    <a:avLst/>
                    <a:gdLst>
                      <a:gd name="connsiteX0" fmla="*/ 611848 w 761453"/>
                      <a:gd name="connsiteY0" fmla="*/ 31083 h 31232"/>
                      <a:gd name="connsiteX1" fmla="*/ 8059 w 761453"/>
                      <a:gd name="connsiteY1" fmla="*/ 16914 h 31232"/>
                      <a:gd name="connsiteX2" fmla="*/ 4 w 761453"/>
                      <a:gd name="connsiteY2" fmla="*/ 8113 h 31232"/>
                      <a:gd name="connsiteX3" fmla="*/ 8805 w 761453"/>
                      <a:gd name="connsiteY3" fmla="*/ 59 h 31232"/>
                      <a:gd name="connsiteX4" fmla="*/ 752802 w 761453"/>
                      <a:gd name="connsiteY4" fmla="*/ 13185 h 31232"/>
                      <a:gd name="connsiteX5" fmla="*/ 761453 w 761453"/>
                      <a:gd name="connsiteY5" fmla="*/ 21538 h 31232"/>
                      <a:gd name="connsiteX6" fmla="*/ 753101 w 761453"/>
                      <a:gd name="connsiteY6" fmla="*/ 30189 h 31232"/>
                      <a:gd name="connsiteX7" fmla="*/ 611848 w 761453"/>
                      <a:gd name="connsiteY7" fmla="*/ 31233 h 31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61453" h="31232">
                        <a:moveTo>
                          <a:pt x="611848" y="31083"/>
                        </a:moveTo>
                        <a:cubicBezTo>
                          <a:pt x="301452" y="31083"/>
                          <a:pt x="11490" y="17063"/>
                          <a:pt x="8059" y="16914"/>
                        </a:cubicBezTo>
                        <a:cubicBezTo>
                          <a:pt x="3435" y="16764"/>
                          <a:pt x="-145" y="12737"/>
                          <a:pt x="4" y="8113"/>
                        </a:cubicBezTo>
                        <a:cubicBezTo>
                          <a:pt x="303" y="3489"/>
                          <a:pt x="4181" y="-538"/>
                          <a:pt x="8805" y="59"/>
                        </a:cubicBezTo>
                        <a:cubicBezTo>
                          <a:pt x="12683" y="208"/>
                          <a:pt x="395868" y="18554"/>
                          <a:pt x="752802" y="13185"/>
                        </a:cubicBezTo>
                        <a:cubicBezTo>
                          <a:pt x="757426" y="13483"/>
                          <a:pt x="761304" y="16914"/>
                          <a:pt x="761453" y="21538"/>
                        </a:cubicBezTo>
                        <a:cubicBezTo>
                          <a:pt x="761453" y="26161"/>
                          <a:pt x="757724" y="30039"/>
                          <a:pt x="753101" y="30189"/>
                        </a:cubicBezTo>
                        <a:cubicBezTo>
                          <a:pt x="706116" y="30934"/>
                          <a:pt x="658684" y="31233"/>
                          <a:pt x="611848" y="31233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1" name="자유형: 도형 220">
                    <a:extLst>
                      <a:ext uri="{FF2B5EF4-FFF2-40B4-BE49-F238E27FC236}">
                        <a16:creationId xmlns:a16="http://schemas.microsoft.com/office/drawing/2014/main" id="{B2B77D5A-9019-1691-A186-C4A3DAB26646}"/>
                      </a:ext>
                    </a:extLst>
                  </p:cNvPr>
                  <p:cNvSpPr/>
                  <p:nvPr/>
                </p:nvSpPr>
                <p:spPr>
                  <a:xfrm>
                    <a:off x="13210648" y="4722258"/>
                    <a:ext cx="736743" cy="30731"/>
                  </a:xfrm>
                  <a:custGeom>
                    <a:avLst/>
                    <a:gdLst>
                      <a:gd name="connsiteX0" fmla="*/ 339500 w 736743"/>
                      <a:gd name="connsiteY0" fmla="*/ 30731 h 30731"/>
                      <a:gd name="connsiteX1" fmla="*/ 7923 w 736743"/>
                      <a:gd name="connsiteY1" fmla="*/ 22528 h 30731"/>
                      <a:gd name="connsiteX2" fmla="*/ 17 w 736743"/>
                      <a:gd name="connsiteY2" fmla="*/ 13578 h 30731"/>
                      <a:gd name="connsiteX3" fmla="*/ 8967 w 736743"/>
                      <a:gd name="connsiteY3" fmla="*/ 5673 h 30731"/>
                      <a:gd name="connsiteX4" fmla="*/ 727607 w 736743"/>
                      <a:gd name="connsiteY4" fmla="*/ 5 h 30731"/>
                      <a:gd name="connsiteX5" fmla="*/ 736706 w 736743"/>
                      <a:gd name="connsiteY5" fmla="*/ 7761 h 30731"/>
                      <a:gd name="connsiteX6" fmla="*/ 728950 w 736743"/>
                      <a:gd name="connsiteY6" fmla="*/ 16860 h 30731"/>
                      <a:gd name="connsiteX7" fmla="*/ 339649 w 736743"/>
                      <a:gd name="connsiteY7" fmla="*/ 30731 h 30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6743" h="30731">
                        <a:moveTo>
                          <a:pt x="339500" y="30731"/>
                        </a:moveTo>
                        <a:cubicBezTo>
                          <a:pt x="152009" y="30731"/>
                          <a:pt x="10160" y="22677"/>
                          <a:pt x="7923" y="22528"/>
                        </a:cubicBezTo>
                        <a:cubicBezTo>
                          <a:pt x="3299" y="22229"/>
                          <a:pt x="-281" y="18202"/>
                          <a:pt x="17" y="13578"/>
                        </a:cubicBezTo>
                        <a:cubicBezTo>
                          <a:pt x="316" y="8954"/>
                          <a:pt x="4343" y="5225"/>
                          <a:pt x="8967" y="5673"/>
                        </a:cubicBezTo>
                        <a:cubicBezTo>
                          <a:pt x="12696" y="5822"/>
                          <a:pt x="389169" y="27152"/>
                          <a:pt x="727607" y="5"/>
                        </a:cubicBezTo>
                        <a:cubicBezTo>
                          <a:pt x="732231" y="-144"/>
                          <a:pt x="736408" y="3137"/>
                          <a:pt x="736706" y="7761"/>
                        </a:cubicBezTo>
                        <a:cubicBezTo>
                          <a:pt x="737154" y="12385"/>
                          <a:pt x="733574" y="16561"/>
                          <a:pt x="728950" y="16860"/>
                        </a:cubicBezTo>
                        <a:cubicBezTo>
                          <a:pt x="596796" y="27450"/>
                          <a:pt x="458975" y="30731"/>
                          <a:pt x="339649" y="30731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2" name="자유형: 도형 221">
                    <a:extLst>
                      <a:ext uri="{FF2B5EF4-FFF2-40B4-BE49-F238E27FC236}">
                        <a16:creationId xmlns:a16="http://schemas.microsoft.com/office/drawing/2014/main" id="{BEC7B10F-700E-B2C3-C59E-53C09037DDE4}"/>
                      </a:ext>
                    </a:extLst>
                  </p:cNvPr>
                  <p:cNvSpPr/>
                  <p:nvPr/>
                </p:nvSpPr>
                <p:spPr>
                  <a:xfrm>
                    <a:off x="13221238" y="4602876"/>
                    <a:ext cx="751476" cy="27655"/>
                  </a:xfrm>
                  <a:custGeom>
                    <a:avLst/>
                    <a:gdLst>
                      <a:gd name="connsiteX0" fmla="*/ 460019 w 751476"/>
                      <a:gd name="connsiteY0" fmla="*/ 27655 h 27655"/>
                      <a:gd name="connsiteX1" fmla="*/ 7923 w 751476"/>
                      <a:gd name="connsiteY1" fmla="*/ 16916 h 27655"/>
                      <a:gd name="connsiteX2" fmla="*/ 17 w 751476"/>
                      <a:gd name="connsiteY2" fmla="*/ 7966 h 27655"/>
                      <a:gd name="connsiteX3" fmla="*/ 8967 w 751476"/>
                      <a:gd name="connsiteY3" fmla="*/ 61 h 27655"/>
                      <a:gd name="connsiteX4" fmla="*/ 742821 w 751476"/>
                      <a:gd name="connsiteY4" fmla="*/ 6325 h 27655"/>
                      <a:gd name="connsiteX5" fmla="*/ 751472 w 751476"/>
                      <a:gd name="connsiteY5" fmla="*/ 14529 h 27655"/>
                      <a:gd name="connsiteX6" fmla="*/ 743269 w 751476"/>
                      <a:gd name="connsiteY6" fmla="*/ 23180 h 27655"/>
                      <a:gd name="connsiteX7" fmla="*/ 460019 w 751476"/>
                      <a:gd name="connsiteY7" fmla="*/ 27506 h 276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51476" h="27655">
                        <a:moveTo>
                          <a:pt x="460019" y="27655"/>
                        </a:moveTo>
                        <a:cubicBezTo>
                          <a:pt x="198397" y="27655"/>
                          <a:pt x="10309" y="17065"/>
                          <a:pt x="7923" y="16916"/>
                        </a:cubicBezTo>
                        <a:cubicBezTo>
                          <a:pt x="3299" y="16617"/>
                          <a:pt x="-281" y="12590"/>
                          <a:pt x="17" y="7966"/>
                        </a:cubicBezTo>
                        <a:cubicBezTo>
                          <a:pt x="316" y="3342"/>
                          <a:pt x="4194" y="-536"/>
                          <a:pt x="8967" y="61"/>
                        </a:cubicBezTo>
                        <a:cubicBezTo>
                          <a:pt x="12248" y="210"/>
                          <a:pt x="345615" y="19004"/>
                          <a:pt x="742821" y="6325"/>
                        </a:cubicBezTo>
                        <a:cubicBezTo>
                          <a:pt x="747594" y="6325"/>
                          <a:pt x="751472" y="9905"/>
                          <a:pt x="751472" y="14529"/>
                        </a:cubicBezTo>
                        <a:cubicBezTo>
                          <a:pt x="751622" y="19153"/>
                          <a:pt x="747893" y="23180"/>
                          <a:pt x="743269" y="23180"/>
                        </a:cubicBezTo>
                        <a:cubicBezTo>
                          <a:pt x="643483" y="26313"/>
                          <a:pt x="547574" y="27506"/>
                          <a:pt x="460019" y="27506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3" name="자유형: 도형 222">
                    <a:extLst>
                      <a:ext uri="{FF2B5EF4-FFF2-40B4-BE49-F238E27FC236}">
                        <a16:creationId xmlns:a16="http://schemas.microsoft.com/office/drawing/2014/main" id="{56545AB9-82D4-E6DD-3A48-EC8891A38F92}"/>
                      </a:ext>
                    </a:extLst>
                  </p:cNvPr>
                  <p:cNvSpPr/>
                  <p:nvPr/>
                </p:nvSpPr>
                <p:spPr>
                  <a:xfrm>
                    <a:off x="13195600" y="4855890"/>
                    <a:ext cx="571608" cy="23286"/>
                  </a:xfrm>
                  <a:custGeom>
                    <a:avLst/>
                    <a:gdLst>
                      <a:gd name="connsiteX0" fmla="*/ 329936 w 571608"/>
                      <a:gd name="connsiteY0" fmla="*/ 23287 h 23286"/>
                      <a:gd name="connsiteX1" fmla="*/ 107841 w 571608"/>
                      <a:gd name="connsiteY1" fmla="*/ 21199 h 23286"/>
                      <a:gd name="connsiteX2" fmla="*/ 8502 w 571608"/>
                      <a:gd name="connsiteY2" fmla="*/ 20154 h 23286"/>
                      <a:gd name="connsiteX3" fmla="*/ 0 w 571608"/>
                      <a:gd name="connsiteY3" fmla="*/ 11652 h 23286"/>
                      <a:gd name="connsiteX4" fmla="*/ 8502 w 571608"/>
                      <a:gd name="connsiteY4" fmla="*/ 3150 h 23286"/>
                      <a:gd name="connsiteX5" fmla="*/ 107990 w 571608"/>
                      <a:gd name="connsiteY5" fmla="*/ 4194 h 23286"/>
                      <a:gd name="connsiteX6" fmla="*/ 562473 w 571608"/>
                      <a:gd name="connsiteY6" fmla="*/ 18 h 23286"/>
                      <a:gd name="connsiteX7" fmla="*/ 571571 w 571608"/>
                      <a:gd name="connsiteY7" fmla="*/ 7774 h 23286"/>
                      <a:gd name="connsiteX8" fmla="*/ 563815 w 571608"/>
                      <a:gd name="connsiteY8" fmla="*/ 16873 h 23286"/>
                      <a:gd name="connsiteX9" fmla="*/ 329787 w 571608"/>
                      <a:gd name="connsiteY9" fmla="*/ 23138 h 23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71608" h="23286">
                        <a:moveTo>
                          <a:pt x="329936" y="23287"/>
                        </a:moveTo>
                        <a:cubicBezTo>
                          <a:pt x="251778" y="23287"/>
                          <a:pt x="172128" y="22094"/>
                          <a:pt x="107841" y="21199"/>
                        </a:cubicBezTo>
                        <a:cubicBezTo>
                          <a:pt x="65928" y="20602"/>
                          <a:pt x="31174" y="20154"/>
                          <a:pt x="8502" y="20154"/>
                        </a:cubicBezTo>
                        <a:cubicBezTo>
                          <a:pt x="3878" y="20154"/>
                          <a:pt x="0" y="16425"/>
                          <a:pt x="0" y="11652"/>
                        </a:cubicBezTo>
                        <a:cubicBezTo>
                          <a:pt x="0" y="6879"/>
                          <a:pt x="3729" y="3150"/>
                          <a:pt x="8502" y="3150"/>
                        </a:cubicBezTo>
                        <a:cubicBezTo>
                          <a:pt x="31174" y="3150"/>
                          <a:pt x="66077" y="3598"/>
                          <a:pt x="107990" y="4194"/>
                        </a:cubicBezTo>
                        <a:cubicBezTo>
                          <a:pt x="244618" y="6134"/>
                          <a:pt x="451052" y="8968"/>
                          <a:pt x="562473" y="18"/>
                        </a:cubicBezTo>
                        <a:cubicBezTo>
                          <a:pt x="567097" y="-280"/>
                          <a:pt x="571273" y="3150"/>
                          <a:pt x="571571" y="7774"/>
                        </a:cubicBezTo>
                        <a:cubicBezTo>
                          <a:pt x="572019" y="12398"/>
                          <a:pt x="568439" y="16575"/>
                          <a:pt x="563815" y="16873"/>
                        </a:cubicBezTo>
                        <a:cubicBezTo>
                          <a:pt x="504301" y="21646"/>
                          <a:pt x="418088" y="23138"/>
                          <a:pt x="329787" y="23138"/>
                        </a:cubicBezTo>
                        <a:close/>
                      </a:path>
                    </a:pathLst>
                  </a:custGeom>
                  <a:solidFill>
                    <a:srgbClr val="CFD8E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363" name="그룹 362">
                  <a:extLst>
                    <a:ext uri="{FF2B5EF4-FFF2-40B4-BE49-F238E27FC236}">
                      <a16:creationId xmlns:a16="http://schemas.microsoft.com/office/drawing/2014/main" id="{D50D9E7C-9658-46B1-1393-3EECE44FCA35}"/>
                    </a:ext>
                  </a:extLst>
                </p:cNvPr>
                <p:cNvGrpSpPr/>
                <p:nvPr/>
              </p:nvGrpSpPr>
              <p:grpSpPr>
                <a:xfrm>
                  <a:off x="1344123" y="4934094"/>
                  <a:ext cx="1024274" cy="1232950"/>
                  <a:chOff x="10327206" y="1895414"/>
                  <a:chExt cx="3022603" cy="3638401"/>
                </a:xfrm>
              </p:grpSpPr>
              <p:sp>
                <p:nvSpPr>
                  <p:cNvPr id="224" name="자유형: 도형 223">
                    <a:extLst>
                      <a:ext uri="{FF2B5EF4-FFF2-40B4-BE49-F238E27FC236}">
                        <a16:creationId xmlns:a16="http://schemas.microsoft.com/office/drawing/2014/main" id="{1603DB9C-5055-6CC6-806C-98DD9AF7931B}"/>
                      </a:ext>
                    </a:extLst>
                  </p:cNvPr>
                  <p:cNvSpPr/>
                  <p:nvPr/>
                </p:nvSpPr>
                <p:spPr>
                  <a:xfrm>
                    <a:off x="10327206" y="1895414"/>
                    <a:ext cx="2966221" cy="3635388"/>
                  </a:xfrm>
                  <a:custGeom>
                    <a:avLst/>
                    <a:gdLst>
                      <a:gd name="connsiteX0" fmla="*/ 2643315 w 2966221"/>
                      <a:gd name="connsiteY0" fmla="*/ 47748 h 3635388"/>
                      <a:gd name="connsiteX1" fmla="*/ 2678218 w 2966221"/>
                      <a:gd name="connsiteY1" fmla="*/ 36113 h 3635388"/>
                      <a:gd name="connsiteX2" fmla="*/ 2622284 w 2966221"/>
                      <a:gd name="connsiteY2" fmla="*/ 4940 h 3635388"/>
                      <a:gd name="connsiteX3" fmla="*/ 2596480 w 2966221"/>
                      <a:gd name="connsiteY3" fmla="*/ 166 h 3635388"/>
                      <a:gd name="connsiteX4" fmla="*/ 32762 w 2966221"/>
                      <a:gd name="connsiteY4" fmla="*/ 213760 h 3635388"/>
                      <a:gd name="connsiteX5" fmla="*/ 96 w 2966221"/>
                      <a:gd name="connsiteY5" fmla="*/ 258209 h 3635388"/>
                      <a:gd name="connsiteX6" fmla="*/ 325259 w 2966221"/>
                      <a:gd name="connsiteY6" fmla="*/ 3575918 h 3635388"/>
                      <a:gd name="connsiteX7" fmla="*/ 344053 w 2966221"/>
                      <a:gd name="connsiteY7" fmla="*/ 3602766 h 3635388"/>
                      <a:gd name="connsiteX8" fmla="*/ 405506 w 2966221"/>
                      <a:gd name="connsiteY8" fmla="*/ 3635282 h 3635388"/>
                      <a:gd name="connsiteX9" fmla="*/ 429222 w 2966221"/>
                      <a:gd name="connsiteY9" fmla="*/ 3607092 h 3635388"/>
                      <a:gd name="connsiteX10" fmla="*/ 2934172 w 2966221"/>
                      <a:gd name="connsiteY10" fmla="*/ 3392753 h 3635388"/>
                      <a:gd name="connsiteX11" fmla="*/ 2966092 w 2966221"/>
                      <a:gd name="connsiteY11" fmla="*/ 3342337 h 3635388"/>
                      <a:gd name="connsiteX12" fmla="*/ 2643315 w 2966221"/>
                      <a:gd name="connsiteY12" fmla="*/ 47599 h 3635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966221" h="3635388">
                        <a:moveTo>
                          <a:pt x="2643315" y="47748"/>
                        </a:moveTo>
                        <a:cubicBezTo>
                          <a:pt x="2641227" y="31937"/>
                          <a:pt x="2687913" y="44914"/>
                          <a:pt x="2678218" y="36113"/>
                        </a:cubicBezTo>
                        <a:cubicBezTo>
                          <a:pt x="2676577" y="34622"/>
                          <a:pt x="2624372" y="5984"/>
                          <a:pt x="2622284" y="4940"/>
                        </a:cubicBezTo>
                        <a:cubicBezTo>
                          <a:pt x="2615870" y="1211"/>
                          <a:pt x="2607518" y="-579"/>
                          <a:pt x="2596480" y="166"/>
                        </a:cubicBezTo>
                        <a:lnTo>
                          <a:pt x="32762" y="213760"/>
                        </a:lnTo>
                        <a:cubicBezTo>
                          <a:pt x="8747" y="218235"/>
                          <a:pt x="-1097" y="226737"/>
                          <a:pt x="96" y="258209"/>
                        </a:cubicBezTo>
                        <a:lnTo>
                          <a:pt x="325259" y="3575918"/>
                        </a:lnTo>
                        <a:cubicBezTo>
                          <a:pt x="328243" y="3589939"/>
                          <a:pt x="332419" y="3595905"/>
                          <a:pt x="344053" y="3602766"/>
                        </a:cubicBezTo>
                        <a:cubicBezTo>
                          <a:pt x="345843" y="3603810"/>
                          <a:pt x="403567" y="3634686"/>
                          <a:pt x="405506" y="3635282"/>
                        </a:cubicBezTo>
                        <a:cubicBezTo>
                          <a:pt x="411025" y="3637371"/>
                          <a:pt x="422212" y="3608136"/>
                          <a:pt x="429222" y="3607092"/>
                        </a:cubicBezTo>
                        <a:lnTo>
                          <a:pt x="2934172" y="3392753"/>
                        </a:lnTo>
                        <a:cubicBezTo>
                          <a:pt x="2950878" y="3386935"/>
                          <a:pt x="2967882" y="3375600"/>
                          <a:pt x="2966092" y="3342337"/>
                        </a:cubicBezTo>
                        <a:lnTo>
                          <a:pt x="2643315" y="47599"/>
                        </a:lnTo>
                        <a:close/>
                      </a:path>
                    </a:pathLst>
                  </a:custGeom>
                  <a:solidFill>
                    <a:srgbClr val="83868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5" name="자유형: 도형 224">
                    <a:extLst>
                      <a:ext uri="{FF2B5EF4-FFF2-40B4-BE49-F238E27FC236}">
                        <a16:creationId xmlns:a16="http://schemas.microsoft.com/office/drawing/2014/main" id="{FEDD9AB7-C621-318E-735C-61FBDDAD72EC}"/>
                      </a:ext>
                    </a:extLst>
                  </p:cNvPr>
                  <p:cNvSpPr/>
                  <p:nvPr/>
                </p:nvSpPr>
                <p:spPr>
                  <a:xfrm>
                    <a:off x="10383886" y="1926471"/>
                    <a:ext cx="2965923" cy="3607344"/>
                  </a:xfrm>
                  <a:custGeom>
                    <a:avLst/>
                    <a:gdLst>
                      <a:gd name="connsiteX0" fmla="*/ 2643166 w 2965923"/>
                      <a:gd name="connsiteY0" fmla="*/ 47864 h 3607344"/>
                      <a:gd name="connsiteX1" fmla="*/ 2596480 w 2965923"/>
                      <a:gd name="connsiteY1" fmla="*/ 134 h 3607344"/>
                      <a:gd name="connsiteX2" fmla="*/ 32762 w 2965923"/>
                      <a:gd name="connsiteY2" fmla="*/ 213727 h 3607344"/>
                      <a:gd name="connsiteX3" fmla="*/ 96 w 2965923"/>
                      <a:gd name="connsiteY3" fmla="*/ 258176 h 3607344"/>
                      <a:gd name="connsiteX4" fmla="*/ 325110 w 2965923"/>
                      <a:gd name="connsiteY4" fmla="*/ 3575885 h 3607344"/>
                      <a:gd name="connsiteX5" fmla="*/ 368068 w 2965923"/>
                      <a:gd name="connsiteY5" fmla="*/ 3606761 h 3607344"/>
                      <a:gd name="connsiteX6" fmla="*/ 2933874 w 2965923"/>
                      <a:gd name="connsiteY6" fmla="*/ 3392869 h 3607344"/>
                      <a:gd name="connsiteX7" fmla="*/ 2965794 w 2965923"/>
                      <a:gd name="connsiteY7" fmla="*/ 3342454 h 3607344"/>
                      <a:gd name="connsiteX8" fmla="*/ 2643017 w 2965923"/>
                      <a:gd name="connsiteY8" fmla="*/ 47715 h 3607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65923" h="3607344">
                        <a:moveTo>
                          <a:pt x="2643166" y="47864"/>
                        </a:moveTo>
                        <a:cubicBezTo>
                          <a:pt x="2639586" y="20717"/>
                          <a:pt x="2631084" y="-1955"/>
                          <a:pt x="2596480" y="134"/>
                        </a:cubicBezTo>
                        <a:lnTo>
                          <a:pt x="32762" y="213727"/>
                        </a:lnTo>
                        <a:cubicBezTo>
                          <a:pt x="8747" y="218202"/>
                          <a:pt x="-1097" y="226704"/>
                          <a:pt x="96" y="258176"/>
                        </a:cubicBezTo>
                        <a:lnTo>
                          <a:pt x="325110" y="3575885"/>
                        </a:lnTo>
                        <a:cubicBezTo>
                          <a:pt x="332717" y="3599452"/>
                          <a:pt x="347484" y="3610042"/>
                          <a:pt x="368068" y="3606761"/>
                        </a:cubicBezTo>
                        <a:lnTo>
                          <a:pt x="2933874" y="3392869"/>
                        </a:lnTo>
                        <a:cubicBezTo>
                          <a:pt x="2950580" y="3387052"/>
                          <a:pt x="2967584" y="3375716"/>
                          <a:pt x="2965794" y="3342454"/>
                        </a:cubicBezTo>
                        <a:lnTo>
                          <a:pt x="2643017" y="47715"/>
                        </a:lnTo>
                        <a:close/>
                      </a:path>
                    </a:pathLst>
                  </a:custGeom>
                  <a:solidFill>
                    <a:srgbClr val="36363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6" name="자유형: 도형 225">
                    <a:extLst>
                      <a:ext uri="{FF2B5EF4-FFF2-40B4-BE49-F238E27FC236}">
                        <a16:creationId xmlns:a16="http://schemas.microsoft.com/office/drawing/2014/main" id="{1CDE7F73-77E7-2525-DE46-9376EB8BEE74}"/>
                      </a:ext>
                    </a:extLst>
                  </p:cNvPr>
                  <p:cNvSpPr/>
                  <p:nvPr/>
                </p:nvSpPr>
                <p:spPr>
                  <a:xfrm>
                    <a:off x="11941634" y="5197777"/>
                    <a:ext cx="169442" cy="169442"/>
                  </a:xfrm>
                  <a:custGeom>
                    <a:avLst/>
                    <a:gdLst>
                      <a:gd name="connsiteX0" fmla="*/ 84722 w 169442"/>
                      <a:gd name="connsiteY0" fmla="*/ 169443 h 169442"/>
                      <a:gd name="connsiteX1" fmla="*/ 0 w 169442"/>
                      <a:gd name="connsiteY1" fmla="*/ 84721 h 169442"/>
                      <a:gd name="connsiteX2" fmla="*/ 84722 w 169442"/>
                      <a:gd name="connsiteY2" fmla="*/ 0 h 169442"/>
                      <a:gd name="connsiteX3" fmla="*/ 169443 w 169442"/>
                      <a:gd name="connsiteY3" fmla="*/ 84721 h 169442"/>
                      <a:gd name="connsiteX4" fmla="*/ 84722 w 169442"/>
                      <a:gd name="connsiteY4" fmla="*/ 169443 h 169442"/>
                      <a:gd name="connsiteX5" fmla="*/ 84722 w 169442"/>
                      <a:gd name="connsiteY5" fmla="*/ 17004 h 169442"/>
                      <a:gd name="connsiteX6" fmla="*/ 17004 w 169442"/>
                      <a:gd name="connsiteY6" fmla="*/ 84721 h 169442"/>
                      <a:gd name="connsiteX7" fmla="*/ 84722 w 169442"/>
                      <a:gd name="connsiteY7" fmla="*/ 152439 h 169442"/>
                      <a:gd name="connsiteX8" fmla="*/ 152439 w 169442"/>
                      <a:gd name="connsiteY8" fmla="*/ 84721 h 169442"/>
                      <a:gd name="connsiteX9" fmla="*/ 84722 w 169442"/>
                      <a:gd name="connsiteY9" fmla="*/ 17004 h 169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9442" h="169442">
                        <a:moveTo>
                          <a:pt x="84722" y="169443"/>
                        </a:moveTo>
                        <a:cubicBezTo>
                          <a:pt x="38035" y="169443"/>
                          <a:pt x="0" y="131408"/>
                          <a:pt x="0" y="84721"/>
                        </a:cubicBezTo>
                        <a:cubicBezTo>
                          <a:pt x="0" y="38035"/>
                          <a:pt x="38035" y="0"/>
                          <a:pt x="84722" y="0"/>
                        </a:cubicBezTo>
                        <a:cubicBezTo>
                          <a:pt x="131408" y="0"/>
                          <a:pt x="169443" y="38035"/>
                          <a:pt x="169443" y="84721"/>
                        </a:cubicBezTo>
                        <a:cubicBezTo>
                          <a:pt x="169443" y="131408"/>
                          <a:pt x="131408" y="169443"/>
                          <a:pt x="84722" y="169443"/>
                        </a:cubicBezTo>
                        <a:close/>
                        <a:moveTo>
                          <a:pt x="84722" y="17004"/>
                        </a:moveTo>
                        <a:cubicBezTo>
                          <a:pt x="47283" y="17004"/>
                          <a:pt x="17004" y="47432"/>
                          <a:pt x="17004" y="84721"/>
                        </a:cubicBezTo>
                        <a:cubicBezTo>
                          <a:pt x="17004" y="122011"/>
                          <a:pt x="47432" y="152439"/>
                          <a:pt x="84722" y="152439"/>
                        </a:cubicBezTo>
                        <a:cubicBezTo>
                          <a:pt x="122011" y="152439"/>
                          <a:pt x="152439" y="122011"/>
                          <a:pt x="152439" y="84721"/>
                        </a:cubicBezTo>
                        <a:cubicBezTo>
                          <a:pt x="152439" y="47432"/>
                          <a:pt x="122011" y="17004"/>
                          <a:pt x="84722" y="17004"/>
                        </a:cubicBezTo>
                        <a:close/>
                      </a:path>
                    </a:pathLst>
                  </a:custGeom>
                  <a:solidFill>
                    <a:srgbClr val="9E9E9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7" name="자유형: 도형 226">
                    <a:extLst>
                      <a:ext uri="{FF2B5EF4-FFF2-40B4-BE49-F238E27FC236}">
                        <a16:creationId xmlns:a16="http://schemas.microsoft.com/office/drawing/2014/main" id="{3F0C9128-6C8E-82B9-1433-0BD92A511CD7}"/>
                      </a:ext>
                    </a:extLst>
                  </p:cNvPr>
                  <p:cNvSpPr/>
                  <p:nvPr/>
                </p:nvSpPr>
                <p:spPr>
                  <a:xfrm>
                    <a:off x="11599569" y="2078699"/>
                    <a:ext cx="182959" cy="39321"/>
                  </a:xfrm>
                  <a:custGeom>
                    <a:avLst/>
                    <a:gdLst>
                      <a:gd name="connsiteX0" fmla="*/ 182913 w 182959"/>
                      <a:gd name="connsiteY0" fmla="*/ 11681 h 39321"/>
                      <a:gd name="connsiteX1" fmla="*/ 171279 w 182959"/>
                      <a:gd name="connsiteY1" fmla="*/ 25403 h 39321"/>
                      <a:gd name="connsiteX2" fmla="*/ 13769 w 182959"/>
                      <a:gd name="connsiteY2" fmla="*/ 39275 h 39321"/>
                      <a:gd name="connsiteX3" fmla="*/ 46 w 182959"/>
                      <a:gd name="connsiteY3" fmla="*/ 27641 h 39321"/>
                      <a:gd name="connsiteX4" fmla="*/ 46 w 182959"/>
                      <a:gd name="connsiteY4" fmla="*/ 27641 h 39321"/>
                      <a:gd name="connsiteX5" fmla="*/ 11681 w 182959"/>
                      <a:gd name="connsiteY5" fmla="*/ 13918 h 39321"/>
                      <a:gd name="connsiteX6" fmla="*/ 169191 w 182959"/>
                      <a:gd name="connsiteY6" fmla="*/ 46 h 39321"/>
                      <a:gd name="connsiteX7" fmla="*/ 182913 w 182959"/>
                      <a:gd name="connsiteY7" fmla="*/ 11681 h 39321"/>
                      <a:gd name="connsiteX8" fmla="*/ 182913 w 182959"/>
                      <a:gd name="connsiteY8" fmla="*/ 11681 h 393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2959" h="39321">
                        <a:moveTo>
                          <a:pt x="182913" y="11681"/>
                        </a:moveTo>
                        <a:cubicBezTo>
                          <a:pt x="183510" y="18691"/>
                          <a:pt x="178290" y="24807"/>
                          <a:pt x="171279" y="25403"/>
                        </a:cubicBezTo>
                        <a:lnTo>
                          <a:pt x="13769" y="39275"/>
                        </a:lnTo>
                        <a:cubicBezTo>
                          <a:pt x="6759" y="39872"/>
                          <a:pt x="643" y="34651"/>
                          <a:pt x="46" y="27641"/>
                        </a:cubicBezTo>
                        <a:lnTo>
                          <a:pt x="46" y="27641"/>
                        </a:lnTo>
                        <a:cubicBezTo>
                          <a:pt x="-550" y="20630"/>
                          <a:pt x="4670" y="14515"/>
                          <a:pt x="11681" y="13918"/>
                        </a:cubicBezTo>
                        <a:lnTo>
                          <a:pt x="169191" y="46"/>
                        </a:lnTo>
                        <a:cubicBezTo>
                          <a:pt x="176201" y="-550"/>
                          <a:pt x="182317" y="4671"/>
                          <a:pt x="182913" y="11681"/>
                        </a:cubicBezTo>
                        <a:lnTo>
                          <a:pt x="182913" y="11681"/>
                        </a:lnTo>
                        <a:close/>
                      </a:path>
                    </a:pathLst>
                  </a:custGeom>
                  <a:solidFill>
                    <a:srgbClr val="16161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8" name="자유형: 도형 227">
                    <a:extLst>
                      <a:ext uri="{FF2B5EF4-FFF2-40B4-BE49-F238E27FC236}">
                        <a16:creationId xmlns:a16="http://schemas.microsoft.com/office/drawing/2014/main" id="{27CC416C-772E-2FEE-2527-4A91EC0BA6BC}"/>
                      </a:ext>
                    </a:extLst>
                  </p:cNvPr>
                  <p:cNvSpPr/>
                  <p:nvPr/>
                </p:nvSpPr>
                <p:spPr>
                  <a:xfrm>
                    <a:off x="10567894" y="2521892"/>
                    <a:ext cx="2611896" cy="2393678"/>
                  </a:xfrm>
                  <a:custGeom>
                    <a:avLst/>
                    <a:gdLst>
                      <a:gd name="connsiteX0" fmla="*/ 2445138 w 2611896"/>
                      <a:gd name="connsiteY0" fmla="*/ 322031 h 2393678"/>
                      <a:gd name="connsiteX1" fmla="*/ 1228461 w 2611896"/>
                      <a:gd name="connsiteY1" fmla="*/ 0 h 2393678"/>
                      <a:gd name="connsiteX2" fmla="*/ 0 w 2611896"/>
                      <a:gd name="connsiteY2" fmla="*/ 527421 h 2393678"/>
                      <a:gd name="connsiteX3" fmla="*/ 166758 w 2611896"/>
                      <a:gd name="connsiteY3" fmla="*/ 2228711 h 2393678"/>
                      <a:gd name="connsiteX4" fmla="*/ 1442949 w 2611896"/>
                      <a:gd name="connsiteY4" fmla="*/ 2393679 h 2393678"/>
                      <a:gd name="connsiteX5" fmla="*/ 2611896 w 2611896"/>
                      <a:gd name="connsiteY5" fmla="*/ 2023470 h 2393678"/>
                      <a:gd name="connsiteX6" fmla="*/ 2445138 w 2611896"/>
                      <a:gd name="connsiteY6" fmla="*/ 322031 h 2393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611896" h="2393678">
                        <a:moveTo>
                          <a:pt x="2445138" y="322031"/>
                        </a:moveTo>
                        <a:lnTo>
                          <a:pt x="1228461" y="0"/>
                        </a:lnTo>
                        <a:lnTo>
                          <a:pt x="0" y="527421"/>
                        </a:lnTo>
                        <a:lnTo>
                          <a:pt x="166758" y="2228711"/>
                        </a:lnTo>
                        <a:lnTo>
                          <a:pt x="1442949" y="2393679"/>
                        </a:lnTo>
                        <a:lnTo>
                          <a:pt x="2611896" y="2023470"/>
                        </a:lnTo>
                        <a:lnTo>
                          <a:pt x="2445138" y="322031"/>
                        </a:lnTo>
                        <a:close/>
                      </a:path>
                    </a:pathLst>
                  </a:custGeom>
                  <a:solidFill>
                    <a:srgbClr val="BCE8F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29" name="자유형: 도형 228">
                    <a:extLst>
                      <a:ext uri="{FF2B5EF4-FFF2-40B4-BE49-F238E27FC236}">
                        <a16:creationId xmlns:a16="http://schemas.microsoft.com/office/drawing/2014/main" id="{5AD6E865-9C5C-18DE-64E0-79F6E7193A10}"/>
                      </a:ext>
                    </a:extLst>
                  </p:cNvPr>
                  <p:cNvSpPr/>
                  <p:nvPr/>
                </p:nvSpPr>
                <p:spPr>
                  <a:xfrm>
                    <a:off x="10493957" y="2057440"/>
                    <a:ext cx="2519073" cy="991872"/>
                  </a:xfrm>
                  <a:custGeom>
                    <a:avLst/>
                    <a:gdLst>
                      <a:gd name="connsiteX0" fmla="*/ 2446285 w 2519073"/>
                      <a:gd name="connsiteY0" fmla="*/ 44276 h 991872"/>
                      <a:gd name="connsiteX1" fmla="*/ 2403030 w 2519073"/>
                      <a:gd name="connsiteY1" fmla="*/ 125 h 991872"/>
                      <a:gd name="connsiteX2" fmla="*/ 30233 w 2519073"/>
                      <a:gd name="connsiteY2" fmla="*/ 197908 h 991872"/>
                      <a:gd name="connsiteX3" fmla="*/ 103 w 2519073"/>
                      <a:gd name="connsiteY3" fmla="*/ 239075 h 991872"/>
                      <a:gd name="connsiteX4" fmla="*/ 73936 w 2519073"/>
                      <a:gd name="connsiteY4" fmla="*/ 991873 h 991872"/>
                      <a:gd name="connsiteX5" fmla="*/ 2519074 w 2519073"/>
                      <a:gd name="connsiteY5" fmla="*/ 786483 h 991872"/>
                      <a:gd name="connsiteX6" fmla="*/ 2446285 w 2519073"/>
                      <a:gd name="connsiteY6" fmla="*/ 44276 h 991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19073" h="991872">
                        <a:moveTo>
                          <a:pt x="2446285" y="44276"/>
                        </a:moveTo>
                        <a:cubicBezTo>
                          <a:pt x="2443004" y="19068"/>
                          <a:pt x="2435098" y="-1814"/>
                          <a:pt x="2403030" y="125"/>
                        </a:cubicBezTo>
                        <a:lnTo>
                          <a:pt x="30233" y="197908"/>
                        </a:lnTo>
                        <a:cubicBezTo>
                          <a:pt x="8009" y="202084"/>
                          <a:pt x="-1090" y="209840"/>
                          <a:pt x="103" y="239075"/>
                        </a:cubicBezTo>
                        <a:lnTo>
                          <a:pt x="73936" y="991873"/>
                        </a:lnTo>
                        <a:lnTo>
                          <a:pt x="2519074" y="786483"/>
                        </a:lnTo>
                        <a:lnTo>
                          <a:pt x="2446285" y="44276"/>
                        </a:lnTo>
                        <a:close/>
                      </a:path>
                    </a:pathLst>
                  </a:custGeom>
                  <a:solidFill>
                    <a:srgbClr val="2473C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30" name="자유형: 도형 229">
                    <a:extLst>
                      <a:ext uri="{FF2B5EF4-FFF2-40B4-BE49-F238E27FC236}">
                        <a16:creationId xmlns:a16="http://schemas.microsoft.com/office/drawing/2014/main" id="{07216167-7B61-12CE-76BB-9C4A166DF48B}"/>
                      </a:ext>
                    </a:extLst>
                  </p:cNvPr>
                  <p:cNvSpPr/>
                  <p:nvPr/>
                </p:nvSpPr>
                <p:spPr>
                  <a:xfrm>
                    <a:off x="10734652" y="4545213"/>
                    <a:ext cx="2490152" cy="702951"/>
                  </a:xfrm>
                  <a:custGeom>
                    <a:avLst/>
                    <a:gdLst>
                      <a:gd name="connsiteX0" fmla="*/ 0 w 2490152"/>
                      <a:gd name="connsiteY0" fmla="*/ 205390 h 702951"/>
                      <a:gd name="connsiteX1" fmla="*/ 45941 w 2490152"/>
                      <a:gd name="connsiteY1" fmla="*/ 673893 h 702951"/>
                      <a:gd name="connsiteX2" fmla="*/ 85766 w 2490152"/>
                      <a:gd name="connsiteY2" fmla="*/ 702382 h 702951"/>
                      <a:gd name="connsiteX3" fmla="*/ 2460501 w 2490152"/>
                      <a:gd name="connsiteY3" fmla="*/ 504450 h 702951"/>
                      <a:gd name="connsiteX4" fmla="*/ 2490034 w 2490152"/>
                      <a:gd name="connsiteY4" fmla="*/ 457764 h 702951"/>
                      <a:gd name="connsiteX5" fmla="*/ 2445138 w 2490152"/>
                      <a:gd name="connsiteY5" fmla="*/ 0 h 702951"/>
                      <a:gd name="connsiteX6" fmla="*/ 0 w 2490152"/>
                      <a:gd name="connsiteY6" fmla="*/ 205390 h 7029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90152" h="702951">
                        <a:moveTo>
                          <a:pt x="0" y="205390"/>
                        </a:moveTo>
                        <a:lnTo>
                          <a:pt x="45941" y="673893"/>
                        </a:lnTo>
                        <a:cubicBezTo>
                          <a:pt x="52951" y="695670"/>
                          <a:pt x="66673" y="705515"/>
                          <a:pt x="85766" y="702382"/>
                        </a:cubicBezTo>
                        <a:lnTo>
                          <a:pt x="2460501" y="504450"/>
                        </a:lnTo>
                        <a:cubicBezTo>
                          <a:pt x="2476014" y="499081"/>
                          <a:pt x="2491675" y="488639"/>
                          <a:pt x="2490034" y="457764"/>
                        </a:cubicBezTo>
                        <a:lnTo>
                          <a:pt x="2445138" y="0"/>
                        </a:lnTo>
                        <a:lnTo>
                          <a:pt x="0" y="205390"/>
                        </a:lnTo>
                        <a:close/>
                      </a:path>
                    </a:pathLst>
                  </a:custGeom>
                  <a:solidFill>
                    <a:srgbClr val="2473C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0" name="자유형: 도형 249">
                    <a:extLst>
                      <a:ext uri="{FF2B5EF4-FFF2-40B4-BE49-F238E27FC236}">
                        <a16:creationId xmlns:a16="http://schemas.microsoft.com/office/drawing/2014/main" id="{07448928-7E95-EBBF-863B-C0D9E9702D48}"/>
                      </a:ext>
                    </a:extLst>
                  </p:cNvPr>
                  <p:cNvSpPr/>
                  <p:nvPr/>
                </p:nvSpPr>
                <p:spPr>
                  <a:xfrm>
                    <a:off x="10755534" y="2501125"/>
                    <a:ext cx="189057" cy="342886"/>
                  </a:xfrm>
                  <a:custGeom>
                    <a:avLst/>
                    <a:gdLst>
                      <a:gd name="connsiteX0" fmla="*/ 7458 w 189057"/>
                      <a:gd name="connsiteY0" fmla="*/ 3167 h 342886"/>
                      <a:gd name="connsiteX1" fmla="*/ 25655 w 189057"/>
                      <a:gd name="connsiteY1" fmla="*/ 183 h 342886"/>
                      <a:gd name="connsiteX2" fmla="*/ 90688 w 189057"/>
                      <a:gd name="connsiteY2" fmla="*/ 7194 h 342886"/>
                      <a:gd name="connsiteX3" fmla="*/ 140059 w 189057"/>
                      <a:gd name="connsiteY3" fmla="*/ 34639 h 342886"/>
                      <a:gd name="connsiteX4" fmla="*/ 172873 w 189057"/>
                      <a:gd name="connsiteY4" fmla="*/ 84010 h 342886"/>
                      <a:gd name="connsiteX5" fmla="*/ 188088 w 189057"/>
                      <a:gd name="connsiteY5" fmla="*/ 156501 h 342886"/>
                      <a:gd name="connsiteX6" fmla="*/ 162432 w 189057"/>
                      <a:gd name="connsiteY6" fmla="*/ 288505 h 342886"/>
                      <a:gd name="connsiteX7" fmla="*/ 64585 w 189057"/>
                      <a:gd name="connsiteY7" fmla="*/ 342351 h 342886"/>
                      <a:gd name="connsiteX8" fmla="*/ 41764 w 189057"/>
                      <a:gd name="connsiteY8" fmla="*/ 340710 h 342886"/>
                      <a:gd name="connsiteX9" fmla="*/ 31025 w 189057"/>
                      <a:gd name="connsiteY9" fmla="*/ 321916 h 342886"/>
                      <a:gd name="connsiteX10" fmla="*/ 26103 w 189057"/>
                      <a:gd name="connsiteY10" fmla="*/ 277467 h 342886"/>
                      <a:gd name="connsiteX11" fmla="*/ 20882 w 189057"/>
                      <a:gd name="connsiteY11" fmla="*/ 225113 h 342886"/>
                      <a:gd name="connsiteX12" fmla="*/ 18794 w 189057"/>
                      <a:gd name="connsiteY12" fmla="*/ 200353 h 342886"/>
                      <a:gd name="connsiteX13" fmla="*/ 16258 w 189057"/>
                      <a:gd name="connsiteY13" fmla="*/ 175593 h 342886"/>
                      <a:gd name="connsiteX14" fmla="*/ 9695 w 189057"/>
                      <a:gd name="connsiteY14" fmla="*/ 113096 h 342886"/>
                      <a:gd name="connsiteX15" fmla="*/ 5220 w 189057"/>
                      <a:gd name="connsiteY15" fmla="*/ 72972 h 342886"/>
                      <a:gd name="connsiteX16" fmla="*/ 1193 w 189057"/>
                      <a:gd name="connsiteY16" fmla="*/ 32401 h 342886"/>
                      <a:gd name="connsiteX17" fmla="*/ 0 w 189057"/>
                      <a:gd name="connsiteY17" fmla="*/ 18530 h 342886"/>
                      <a:gd name="connsiteX18" fmla="*/ 7458 w 189057"/>
                      <a:gd name="connsiteY18" fmla="*/ 3316 h 342886"/>
                      <a:gd name="connsiteX19" fmla="*/ 54293 w 189057"/>
                      <a:gd name="connsiteY19" fmla="*/ 170969 h 342886"/>
                      <a:gd name="connsiteX20" fmla="*/ 60856 w 189057"/>
                      <a:gd name="connsiteY20" fmla="*/ 238835 h 342886"/>
                      <a:gd name="connsiteX21" fmla="*/ 67867 w 189057"/>
                      <a:gd name="connsiteY21" fmla="*/ 306702 h 342886"/>
                      <a:gd name="connsiteX22" fmla="*/ 71596 w 189057"/>
                      <a:gd name="connsiteY22" fmla="*/ 306702 h 342886"/>
                      <a:gd name="connsiteX23" fmla="*/ 74877 w 189057"/>
                      <a:gd name="connsiteY23" fmla="*/ 306404 h 342886"/>
                      <a:gd name="connsiteX24" fmla="*/ 108885 w 189057"/>
                      <a:gd name="connsiteY24" fmla="*/ 291935 h 342886"/>
                      <a:gd name="connsiteX25" fmla="*/ 133496 w 189057"/>
                      <a:gd name="connsiteY25" fmla="*/ 258673 h 342886"/>
                      <a:gd name="connsiteX26" fmla="*/ 147368 w 189057"/>
                      <a:gd name="connsiteY26" fmla="*/ 211987 h 342886"/>
                      <a:gd name="connsiteX27" fmla="*/ 149157 w 189057"/>
                      <a:gd name="connsiteY27" fmla="*/ 157694 h 342886"/>
                      <a:gd name="connsiteX28" fmla="*/ 138120 w 189057"/>
                      <a:gd name="connsiteY28" fmla="*/ 105787 h 342886"/>
                      <a:gd name="connsiteX29" fmla="*/ 115299 w 189057"/>
                      <a:gd name="connsiteY29" fmla="*/ 65216 h 342886"/>
                      <a:gd name="connsiteX30" fmla="*/ 82186 w 189057"/>
                      <a:gd name="connsiteY30" fmla="*/ 40456 h 342886"/>
                      <a:gd name="connsiteX31" fmla="*/ 40571 w 189057"/>
                      <a:gd name="connsiteY31" fmla="*/ 35236 h 342886"/>
                      <a:gd name="connsiteX32" fmla="*/ 44747 w 189057"/>
                      <a:gd name="connsiteY32" fmla="*/ 79983 h 342886"/>
                      <a:gd name="connsiteX33" fmla="*/ 49819 w 189057"/>
                      <a:gd name="connsiteY33" fmla="*/ 124581 h 342886"/>
                      <a:gd name="connsiteX34" fmla="*/ 52205 w 189057"/>
                      <a:gd name="connsiteY34" fmla="*/ 147551 h 342886"/>
                      <a:gd name="connsiteX35" fmla="*/ 54592 w 189057"/>
                      <a:gd name="connsiteY35" fmla="*/ 170969 h 342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189057" h="342886">
                        <a:moveTo>
                          <a:pt x="7458" y="3167"/>
                        </a:moveTo>
                        <a:cubicBezTo>
                          <a:pt x="12529" y="1377"/>
                          <a:pt x="18645" y="482"/>
                          <a:pt x="25655" y="183"/>
                        </a:cubicBezTo>
                        <a:cubicBezTo>
                          <a:pt x="49819" y="-711"/>
                          <a:pt x="71446" y="1675"/>
                          <a:pt x="90688" y="7194"/>
                        </a:cubicBezTo>
                        <a:cubicBezTo>
                          <a:pt x="109780" y="12713"/>
                          <a:pt x="126336" y="21961"/>
                          <a:pt x="140059" y="34639"/>
                        </a:cubicBezTo>
                        <a:cubicBezTo>
                          <a:pt x="153781" y="47317"/>
                          <a:pt x="164670" y="63874"/>
                          <a:pt x="172873" y="84010"/>
                        </a:cubicBezTo>
                        <a:cubicBezTo>
                          <a:pt x="180928" y="104295"/>
                          <a:pt x="185999" y="128459"/>
                          <a:pt x="188088" y="156501"/>
                        </a:cubicBezTo>
                        <a:cubicBezTo>
                          <a:pt x="192115" y="212733"/>
                          <a:pt x="183613" y="256734"/>
                          <a:pt x="162432" y="288505"/>
                        </a:cubicBezTo>
                        <a:cubicBezTo>
                          <a:pt x="141252" y="320126"/>
                          <a:pt x="108736" y="338174"/>
                          <a:pt x="64585" y="342351"/>
                        </a:cubicBezTo>
                        <a:cubicBezTo>
                          <a:pt x="54741" y="343395"/>
                          <a:pt x="47134" y="342947"/>
                          <a:pt x="41764" y="340710"/>
                        </a:cubicBezTo>
                        <a:cubicBezTo>
                          <a:pt x="36394" y="338473"/>
                          <a:pt x="32666" y="332208"/>
                          <a:pt x="31025" y="321916"/>
                        </a:cubicBezTo>
                        <a:cubicBezTo>
                          <a:pt x="29533" y="310133"/>
                          <a:pt x="27743" y="295217"/>
                          <a:pt x="26103" y="277467"/>
                        </a:cubicBezTo>
                        <a:cubicBezTo>
                          <a:pt x="24313" y="259718"/>
                          <a:pt x="22523" y="242266"/>
                          <a:pt x="20882" y="225113"/>
                        </a:cubicBezTo>
                        <a:cubicBezTo>
                          <a:pt x="20136" y="216760"/>
                          <a:pt x="19540" y="208407"/>
                          <a:pt x="18794" y="200353"/>
                        </a:cubicBezTo>
                        <a:cubicBezTo>
                          <a:pt x="18048" y="192298"/>
                          <a:pt x="17302" y="183946"/>
                          <a:pt x="16258" y="175593"/>
                        </a:cubicBezTo>
                        <a:lnTo>
                          <a:pt x="9695" y="113096"/>
                        </a:lnTo>
                        <a:cubicBezTo>
                          <a:pt x="8204" y="99522"/>
                          <a:pt x="6861" y="86098"/>
                          <a:pt x="5220" y="72972"/>
                        </a:cubicBezTo>
                        <a:cubicBezTo>
                          <a:pt x="3729" y="59846"/>
                          <a:pt x="2386" y="46273"/>
                          <a:pt x="1193" y="32401"/>
                        </a:cubicBezTo>
                        <a:lnTo>
                          <a:pt x="0" y="18530"/>
                        </a:lnTo>
                        <a:cubicBezTo>
                          <a:pt x="0" y="10028"/>
                          <a:pt x="2386" y="4957"/>
                          <a:pt x="7458" y="3316"/>
                        </a:cubicBezTo>
                        <a:close/>
                        <a:moveTo>
                          <a:pt x="54293" y="170969"/>
                        </a:moveTo>
                        <a:cubicBezTo>
                          <a:pt x="56381" y="193193"/>
                          <a:pt x="58619" y="215865"/>
                          <a:pt x="60856" y="238835"/>
                        </a:cubicBezTo>
                        <a:cubicBezTo>
                          <a:pt x="63094" y="261806"/>
                          <a:pt x="65331" y="284477"/>
                          <a:pt x="67867" y="306702"/>
                        </a:cubicBezTo>
                        <a:cubicBezTo>
                          <a:pt x="69358" y="306851"/>
                          <a:pt x="70552" y="306851"/>
                          <a:pt x="71596" y="306702"/>
                        </a:cubicBezTo>
                        <a:cubicBezTo>
                          <a:pt x="72640" y="306702"/>
                          <a:pt x="73684" y="306553"/>
                          <a:pt x="74877" y="306404"/>
                        </a:cubicBezTo>
                        <a:cubicBezTo>
                          <a:pt x="87555" y="305360"/>
                          <a:pt x="99041" y="300587"/>
                          <a:pt x="108885" y="291935"/>
                        </a:cubicBezTo>
                        <a:cubicBezTo>
                          <a:pt x="118878" y="283433"/>
                          <a:pt x="127082" y="272247"/>
                          <a:pt x="133496" y="258673"/>
                        </a:cubicBezTo>
                        <a:cubicBezTo>
                          <a:pt x="139910" y="244951"/>
                          <a:pt x="144534" y="229439"/>
                          <a:pt x="147368" y="211987"/>
                        </a:cubicBezTo>
                        <a:cubicBezTo>
                          <a:pt x="150052" y="194536"/>
                          <a:pt x="150798" y="176488"/>
                          <a:pt x="149157" y="157694"/>
                        </a:cubicBezTo>
                        <a:cubicBezTo>
                          <a:pt x="147666" y="138900"/>
                          <a:pt x="143937" y="121598"/>
                          <a:pt x="138120" y="105787"/>
                        </a:cubicBezTo>
                        <a:cubicBezTo>
                          <a:pt x="132303" y="89976"/>
                          <a:pt x="124696" y="76403"/>
                          <a:pt x="115299" y="65216"/>
                        </a:cubicBezTo>
                        <a:cubicBezTo>
                          <a:pt x="105902" y="54029"/>
                          <a:pt x="94864" y="45826"/>
                          <a:pt x="82186" y="40456"/>
                        </a:cubicBezTo>
                        <a:cubicBezTo>
                          <a:pt x="69507" y="35086"/>
                          <a:pt x="55636" y="33296"/>
                          <a:pt x="40571" y="35236"/>
                        </a:cubicBezTo>
                        <a:cubicBezTo>
                          <a:pt x="41764" y="50300"/>
                          <a:pt x="43256" y="65216"/>
                          <a:pt x="44747" y="79983"/>
                        </a:cubicBezTo>
                        <a:cubicBezTo>
                          <a:pt x="46239" y="94749"/>
                          <a:pt x="47880" y="109516"/>
                          <a:pt x="49819" y="124581"/>
                        </a:cubicBezTo>
                        <a:cubicBezTo>
                          <a:pt x="50714" y="132039"/>
                          <a:pt x="51459" y="139795"/>
                          <a:pt x="52205" y="147551"/>
                        </a:cubicBezTo>
                        <a:cubicBezTo>
                          <a:pt x="52802" y="155307"/>
                          <a:pt x="53697" y="163213"/>
                          <a:pt x="54592" y="17096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1" name="자유형: 도형 250">
                    <a:extLst>
                      <a:ext uri="{FF2B5EF4-FFF2-40B4-BE49-F238E27FC236}">
                        <a16:creationId xmlns:a16="http://schemas.microsoft.com/office/drawing/2014/main" id="{7E4B1A23-C091-6663-AEB3-E7C3EBAA8BEF}"/>
                      </a:ext>
                    </a:extLst>
                  </p:cNvPr>
                  <p:cNvSpPr/>
                  <p:nvPr/>
                </p:nvSpPr>
                <p:spPr>
                  <a:xfrm>
                    <a:off x="10973078" y="2474535"/>
                    <a:ext cx="198951" cy="361554"/>
                  </a:xfrm>
                  <a:custGeom>
                    <a:avLst/>
                    <a:gdLst>
                      <a:gd name="connsiteX0" fmla="*/ 54220 w 198951"/>
                      <a:gd name="connsiteY0" fmla="*/ 18569 h 361554"/>
                      <a:gd name="connsiteX1" fmla="*/ 59142 w 198951"/>
                      <a:gd name="connsiteY1" fmla="*/ 5891 h 361554"/>
                      <a:gd name="connsiteX2" fmla="*/ 71522 w 198951"/>
                      <a:gd name="connsiteY2" fmla="*/ 74 h 361554"/>
                      <a:gd name="connsiteX3" fmla="*/ 82411 w 198951"/>
                      <a:gd name="connsiteY3" fmla="*/ 2013 h 361554"/>
                      <a:gd name="connsiteX4" fmla="*/ 89421 w 198951"/>
                      <a:gd name="connsiteY4" fmla="*/ 10366 h 361554"/>
                      <a:gd name="connsiteX5" fmla="*/ 122385 w 198951"/>
                      <a:gd name="connsiteY5" fmla="*/ 98965 h 361554"/>
                      <a:gd name="connsiteX6" fmla="*/ 154603 w 198951"/>
                      <a:gd name="connsiteY6" fmla="*/ 193680 h 361554"/>
                      <a:gd name="connsiteX7" fmla="*/ 176380 w 198951"/>
                      <a:gd name="connsiteY7" fmla="*/ 260354 h 361554"/>
                      <a:gd name="connsiteX8" fmla="*/ 197710 w 198951"/>
                      <a:gd name="connsiteY8" fmla="*/ 322702 h 361554"/>
                      <a:gd name="connsiteX9" fmla="*/ 198754 w 198951"/>
                      <a:gd name="connsiteY9" fmla="*/ 332546 h 361554"/>
                      <a:gd name="connsiteX10" fmla="*/ 195472 w 198951"/>
                      <a:gd name="connsiteY10" fmla="*/ 340749 h 361554"/>
                      <a:gd name="connsiteX11" fmla="*/ 188909 w 198951"/>
                      <a:gd name="connsiteY11" fmla="*/ 346268 h 361554"/>
                      <a:gd name="connsiteX12" fmla="*/ 181004 w 198951"/>
                      <a:gd name="connsiteY12" fmla="*/ 348655 h 361554"/>
                      <a:gd name="connsiteX13" fmla="*/ 160569 w 198951"/>
                      <a:gd name="connsiteY13" fmla="*/ 335081 h 361554"/>
                      <a:gd name="connsiteX14" fmla="*/ 144311 w 198951"/>
                      <a:gd name="connsiteY14" fmla="*/ 290185 h 361554"/>
                      <a:gd name="connsiteX15" fmla="*/ 129992 w 198951"/>
                      <a:gd name="connsiteY15" fmla="*/ 246930 h 361554"/>
                      <a:gd name="connsiteX16" fmla="*/ 51685 w 198951"/>
                      <a:gd name="connsiteY16" fmla="*/ 253492 h 361554"/>
                      <a:gd name="connsiteX17" fmla="*/ 44972 w 198951"/>
                      <a:gd name="connsiteY17" fmla="*/ 296002 h 361554"/>
                      <a:gd name="connsiteX18" fmla="*/ 38708 w 198951"/>
                      <a:gd name="connsiteY18" fmla="*/ 345075 h 361554"/>
                      <a:gd name="connsiteX19" fmla="*/ 31548 w 198951"/>
                      <a:gd name="connsiteY19" fmla="*/ 356411 h 361554"/>
                      <a:gd name="connsiteX20" fmla="*/ 19914 w 198951"/>
                      <a:gd name="connsiteY20" fmla="*/ 361482 h 361554"/>
                      <a:gd name="connsiteX21" fmla="*/ 5297 w 198951"/>
                      <a:gd name="connsiteY21" fmla="*/ 356560 h 361554"/>
                      <a:gd name="connsiteX22" fmla="*/ 225 w 198951"/>
                      <a:gd name="connsiteY22" fmla="*/ 339407 h 361554"/>
                      <a:gd name="connsiteX23" fmla="*/ 11710 w 198951"/>
                      <a:gd name="connsiteY23" fmla="*/ 263933 h 361554"/>
                      <a:gd name="connsiteX24" fmla="*/ 24985 w 198951"/>
                      <a:gd name="connsiteY24" fmla="*/ 194575 h 361554"/>
                      <a:gd name="connsiteX25" fmla="*/ 40199 w 198951"/>
                      <a:gd name="connsiteY25" fmla="*/ 113583 h 361554"/>
                      <a:gd name="connsiteX26" fmla="*/ 54220 w 198951"/>
                      <a:gd name="connsiteY26" fmla="*/ 18271 h 361554"/>
                      <a:gd name="connsiteX27" fmla="*/ 63617 w 198951"/>
                      <a:gd name="connsiteY27" fmla="*/ 194277 h 361554"/>
                      <a:gd name="connsiteX28" fmla="*/ 61678 w 198951"/>
                      <a:gd name="connsiteY28" fmla="*/ 204569 h 361554"/>
                      <a:gd name="connsiteX29" fmla="*/ 59590 w 198951"/>
                      <a:gd name="connsiteY29" fmla="*/ 214861 h 361554"/>
                      <a:gd name="connsiteX30" fmla="*/ 117910 w 198951"/>
                      <a:gd name="connsiteY30" fmla="*/ 210088 h 361554"/>
                      <a:gd name="connsiteX31" fmla="*/ 111795 w 198951"/>
                      <a:gd name="connsiteY31" fmla="*/ 189951 h 361554"/>
                      <a:gd name="connsiteX32" fmla="*/ 105829 w 198951"/>
                      <a:gd name="connsiteY32" fmla="*/ 170710 h 361554"/>
                      <a:gd name="connsiteX33" fmla="*/ 98222 w 198951"/>
                      <a:gd name="connsiteY33" fmla="*/ 144160 h 361554"/>
                      <a:gd name="connsiteX34" fmla="*/ 90465 w 198951"/>
                      <a:gd name="connsiteY34" fmla="*/ 117162 h 361554"/>
                      <a:gd name="connsiteX35" fmla="*/ 85394 w 198951"/>
                      <a:gd name="connsiteY35" fmla="*/ 99264 h 361554"/>
                      <a:gd name="connsiteX36" fmla="*/ 80024 w 198951"/>
                      <a:gd name="connsiteY36" fmla="*/ 81812 h 361554"/>
                      <a:gd name="connsiteX37" fmla="*/ 77936 w 198951"/>
                      <a:gd name="connsiteY37" fmla="*/ 100606 h 361554"/>
                      <a:gd name="connsiteX38" fmla="*/ 75251 w 198951"/>
                      <a:gd name="connsiteY38" fmla="*/ 118952 h 361554"/>
                      <a:gd name="connsiteX39" fmla="*/ 69733 w 198951"/>
                      <a:gd name="connsiteY39" fmla="*/ 157733 h 361554"/>
                      <a:gd name="connsiteX40" fmla="*/ 63617 w 198951"/>
                      <a:gd name="connsiteY40" fmla="*/ 194426 h 361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198951" h="361554">
                        <a:moveTo>
                          <a:pt x="54220" y="18569"/>
                        </a:moveTo>
                        <a:cubicBezTo>
                          <a:pt x="54966" y="13498"/>
                          <a:pt x="56607" y="9322"/>
                          <a:pt x="59142" y="5891"/>
                        </a:cubicBezTo>
                        <a:cubicBezTo>
                          <a:pt x="61678" y="2460"/>
                          <a:pt x="65705" y="521"/>
                          <a:pt x="71522" y="74"/>
                        </a:cubicBezTo>
                        <a:cubicBezTo>
                          <a:pt x="75550" y="-224"/>
                          <a:pt x="79279" y="372"/>
                          <a:pt x="82411" y="2013"/>
                        </a:cubicBezTo>
                        <a:cubicBezTo>
                          <a:pt x="85543" y="3654"/>
                          <a:pt x="87930" y="6488"/>
                          <a:pt x="89421" y="10366"/>
                        </a:cubicBezTo>
                        <a:cubicBezTo>
                          <a:pt x="100161" y="37512"/>
                          <a:pt x="111049" y="67045"/>
                          <a:pt x="122385" y="98965"/>
                        </a:cubicBezTo>
                        <a:cubicBezTo>
                          <a:pt x="133572" y="130885"/>
                          <a:pt x="144311" y="162506"/>
                          <a:pt x="154603" y="193680"/>
                        </a:cubicBezTo>
                        <a:cubicBezTo>
                          <a:pt x="161912" y="215905"/>
                          <a:pt x="169221" y="238129"/>
                          <a:pt x="176380" y="260354"/>
                        </a:cubicBezTo>
                        <a:cubicBezTo>
                          <a:pt x="183540" y="282727"/>
                          <a:pt x="190550" y="303460"/>
                          <a:pt x="197710" y="322702"/>
                        </a:cubicBezTo>
                        <a:cubicBezTo>
                          <a:pt x="198903" y="326132"/>
                          <a:pt x="199201" y="329414"/>
                          <a:pt x="198754" y="332546"/>
                        </a:cubicBezTo>
                        <a:cubicBezTo>
                          <a:pt x="198306" y="335678"/>
                          <a:pt x="197262" y="338363"/>
                          <a:pt x="195472" y="340749"/>
                        </a:cubicBezTo>
                        <a:cubicBezTo>
                          <a:pt x="193832" y="343136"/>
                          <a:pt x="191594" y="344926"/>
                          <a:pt x="188909" y="346268"/>
                        </a:cubicBezTo>
                        <a:cubicBezTo>
                          <a:pt x="186224" y="347611"/>
                          <a:pt x="183689" y="348506"/>
                          <a:pt x="181004" y="348655"/>
                        </a:cubicBezTo>
                        <a:cubicBezTo>
                          <a:pt x="171160" y="349401"/>
                          <a:pt x="164298" y="344926"/>
                          <a:pt x="160569" y="335081"/>
                        </a:cubicBezTo>
                        <a:cubicBezTo>
                          <a:pt x="154305" y="319868"/>
                          <a:pt x="148935" y="304952"/>
                          <a:pt x="144311" y="290185"/>
                        </a:cubicBezTo>
                        <a:cubicBezTo>
                          <a:pt x="139687" y="275568"/>
                          <a:pt x="134914" y="261099"/>
                          <a:pt x="129992" y="246930"/>
                        </a:cubicBezTo>
                        <a:lnTo>
                          <a:pt x="51685" y="253492"/>
                        </a:lnTo>
                        <a:cubicBezTo>
                          <a:pt x="49298" y="266768"/>
                          <a:pt x="47061" y="281086"/>
                          <a:pt x="44972" y="296002"/>
                        </a:cubicBezTo>
                        <a:cubicBezTo>
                          <a:pt x="42884" y="311067"/>
                          <a:pt x="40796" y="327474"/>
                          <a:pt x="38708" y="345075"/>
                        </a:cubicBezTo>
                        <a:cubicBezTo>
                          <a:pt x="37514" y="349550"/>
                          <a:pt x="35277" y="353279"/>
                          <a:pt x="31548" y="356411"/>
                        </a:cubicBezTo>
                        <a:cubicBezTo>
                          <a:pt x="27819" y="359543"/>
                          <a:pt x="23941" y="361184"/>
                          <a:pt x="19914" y="361482"/>
                        </a:cubicBezTo>
                        <a:cubicBezTo>
                          <a:pt x="14395" y="361930"/>
                          <a:pt x="9473" y="360289"/>
                          <a:pt x="5297" y="356560"/>
                        </a:cubicBezTo>
                        <a:cubicBezTo>
                          <a:pt x="1120" y="352831"/>
                          <a:pt x="-670" y="347163"/>
                          <a:pt x="225" y="339407"/>
                        </a:cubicBezTo>
                        <a:cubicBezTo>
                          <a:pt x="3507" y="313155"/>
                          <a:pt x="7385" y="287948"/>
                          <a:pt x="11710" y="263933"/>
                        </a:cubicBezTo>
                        <a:cubicBezTo>
                          <a:pt x="16036" y="239919"/>
                          <a:pt x="20361" y="216800"/>
                          <a:pt x="24985" y="194575"/>
                        </a:cubicBezTo>
                        <a:cubicBezTo>
                          <a:pt x="29907" y="169367"/>
                          <a:pt x="34979" y="142370"/>
                          <a:pt x="40199" y="113583"/>
                        </a:cubicBezTo>
                        <a:cubicBezTo>
                          <a:pt x="45420" y="84795"/>
                          <a:pt x="50044" y="53025"/>
                          <a:pt x="54220" y="18271"/>
                        </a:cubicBezTo>
                        <a:close/>
                        <a:moveTo>
                          <a:pt x="63617" y="194277"/>
                        </a:moveTo>
                        <a:cubicBezTo>
                          <a:pt x="63170" y="196365"/>
                          <a:pt x="62573" y="199796"/>
                          <a:pt x="61678" y="204569"/>
                        </a:cubicBezTo>
                        <a:cubicBezTo>
                          <a:pt x="60783" y="209342"/>
                          <a:pt x="60037" y="212772"/>
                          <a:pt x="59590" y="214861"/>
                        </a:cubicBezTo>
                        <a:lnTo>
                          <a:pt x="117910" y="210088"/>
                        </a:lnTo>
                        <a:cubicBezTo>
                          <a:pt x="115971" y="203823"/>
                          <a:pt x="113883" y="197111"/>
                          <a:pt x="111795" y="189951"/>
                        </a:cubicBezTo>
                        <a:cubicBezTo>
                          <a:pt x="109707" y="182792"/>
                          <a:pt x="107768" y="176378"/>
                          <a:pt x="105829" y="170710"/>
                        </a:cubicBezTo>
                        <a:cubicBezTo>
                          <a:pt x="103442" y="162954"/>
                          <a:pt x="100906" y="154154"/>
                          <a:pt x="98222" y="144160"/>
                        </a:cubicBezTo>
                        <a:cubicBezTo>
                          <a:pt x="95537" y="134166"/>
                          <a:pt x="93001" y="125217"/>
                          <a:pt x="90465" y="117162"/>
                        </a:cubicBezTo>
                        <a:cubicBezTo>
                          <a:pt x="88825" y="112091"/>
                          <a:pt x="87184" y="106125"/>
                          <a:pt x="85394" y="99264"/>
                        </a:cubicBezTo>
                        <a:cubicBezTo>
                          <a:pt x="83604" y="92402"/>
                          <a:pt x="81814" y="86585"/>
                          <a:pt x="80024" y="81812"/>
                        </a:cubicBezTo>
                        <a:cubicBezTo>
                          <a:pt x="79279" y="87182"/>
                          <a:pt x="78533" y="93297"/>
                          <a:pt x="77936" y="100606"/>
                        </a:cubicBezTo>
                        <a:cubicBezTo>
                          <a:pt x="77190" y="107766"/>
                          <a:pt x="76295" y="113881"/>
                          <a:pt x="75251" y="118952"/>
                        </a:cubicBezTo>
                        <a:cubicBezTo>
                          <a:pt x="73163" y="132227"/>
                          <a:pt x="71373" y="145204"/>
                          <a:pt x="69733" y="157733"/>
                        </a:cubicBezTo>
                        <a:cubicBezTo>
                          <a:pt x="68092" y="170263"/>
                          <a:pt x="66004" y="182493"/>
                          <a:pt x="63617" y="19442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2" name="자유형: 도형 251">
                    <a:extLst>
                      <a:ext uri="{FF2B5EF4-FFF2-40B4-BE49-F238E27FC236}">
                        <a16:creationId xmlns:a16="http://schemas.microsoft.com/office/drawing/2014/main" id="{924DBB61-9A24-7EE1-0C47-FC58CE5BB392}"/>
                      </a:ext>
                    </a:extLst>
                  </p:cNvPr>
                  <p:cNvSpPr/>
                  <p:nvPr/>
                </p:nvSpPr>
                <p:spPr>
                  <a:xfrm>
                    <a:off x="11172090" y="2458572"/>
                    <a:ext cx="155060" cy="347454"/>
                  </a:xfrm>
                  <a:custGeom>
                    <a:avLst/>
                    <a:gdLst>
                      <a:gd name="connsiteX0" fmla="*/ 43296 w 155060"/>
                      <a:gd name="connsiteY0" fmla="*/ 347316 h 347454"/>
                      <a:gd name="connsiteX1" fmla="*/ 30021 w 155060"/>
                      <a:gd name="connsiteY1" fmla="*/ 343438 h 347454"/>
                      <a:gd name="connsiteX2" fmla="*/ 25845 w 155060"/>
                      <a:gd name="connsiteY2" fmla="*/ 332997 h 347454"/>
                      <a:gd name="connsiteX3" fmla="*/ 28231 w 155060"/>
                      <a:gd name="connsiteY3" fmla="*/ 321363 h 347454"/>
                      <a:gd name="connsiteX4" fmla="*/ 41059 w 155060"/>
                      <a:gd name="connsiteY4" fmla="*/ 315098 h 347454"/>
                      <a:gd name="connsiteX5" fmla="*/ 68056 w 155060"/>
                      <a:gd name="connsiteY5" fmla="*/ 312861 h 347454"/>
                      <a:gd name="connsiteX6" fmla="*/ 64924 w 155060"/>
                      <a:gd name="connsiteY6" fmla="*/ 274378 h 347454"/>
                      <a:gd name="connsiteX7" fmla="*/ 62090 w 155060"/>
                      <a:gd name="connsiteY7" fmla="*/ 235000 h 347454"/>
                      <a:gd name="connsiteX8" fmla="*/ 60300 w 155060"/>
                      <a:gd name="connsiteY8" fmla="*/ 214118 h 347454"/>
                      <a:gd name="connsiteX9" fmla="*/ 58361 w 155060"/>
                      <a:gd name="connsiteY9" fmla="*/ 189060 h 347454"/>
                      <a:gd name="connsiteX10" fmla="*/ 56571 w 155060"/>
                      <a:gd name="connsiteY10" fmla="*/ 164002 h 347454"/>
                      <a:gd name="connsiteX11" fmla="*/ 54781 w 155060"/>
                      <a:gd name="connsiteY11" fmla="*/ 143120 h 347454"/>
                      <a:gd name="connsiteX12" fmla="*/ 50307 w 155060"/>
                      <a:gd name="connsiteY12" fmla="*/ 91362 h 347454"/>
                      <a:gd name="connsiteX13" fmla="*/ 44937 w 155060"/>
                      <a:gd name="connsiteY13" fmla="*/ 40201 h 347454"/>
                      <a:gd name="connsiteX14" fmla="*/ 32706 w 155060"/>
                      <a:gd name="connsiteY14" fmla="*/ 40947 h 347454"/>
                      <a:gd name="connsiteX15" fmla="*/ 20624 w 155060"/>
                      <a:gd name="connsiteY15" fmla="*/ 42140 h 347454"/>
                      <a:gd name="connsiteX16" fmla="*/ 6007 w 155060"/>
                      <a:gd name="connsiteY16" fmla="*/ 38262 h 347454"/>
                      <a:gd name="connsiteX17" fmla="*/ 41 w 155060"/>
                      <a:gd name="connsiteY17" fmla="*/ 27075 h 347454"/>
                      <a:gd name="connsiteX18" fmla="*/ 4068 w 155060"/>
                      <a:gd name="connsiteY18" fmla="*/ 15142 h 347454"/>
                      <a:gd name="connsiteX19" fmla="*/ 18536 w 155060"/>
                      <a:gd name="connsiteY19" fmla="*/ 7983 h 347454"/>
                      <a:gd name="connsiteX20" fmla="*/ 42551 w 155060"/>
                      <a:gd name="connsiteY20" fmla="*/ 6193 h 347454"/>
                      <a:gd name="connsiteX21" fmla="*/ 65968 w 155060"/>
                      <a:gd name="connsiteY21" fmla="*/ 4403 h 347454"/>
                      <a:gd name="connsiteX22" fmla="*/ 113400 w 155060"/>
                      <a:gd name="connsiteY22" fmla="*/ 77 h 347454"/>
                      <a:gd name="connsiteX23" fmla="*/ 126079 w 155060"/>
                      <a:gd name="connsiteY23" fmla="*/ 4552 h 347454"/>
                      <a:gd name="connsiteX24" fmla="*/ 131001 w 155060"/>
                      <a:gd name="connsiteY24" fmla="*/ 16336 h 347454"/>
                      <a:gd name="connsiteX25" fmla="*/ 128018 w 155060"/>
                      <a:gd name="connsiteY25" fmla="*/ 28567 h 347454"/>
                      <a:gd name="connsiteX26" fmla="*/ 115787 w 155060"/>
                      <a:gd name="connsiteY26" fmla="*/ 34831 h 347454"/>
                      <a:gd name="connsiteX27" fmla="*/ 85359 w 155060"/>
                      <a:gd name="connsiteY27" fmla="*/ 37367 h 347454"/>
                      <a:gd name="connsiteX28" fmla="*/ 107881 w 155060"/>
                      <a:gd name="connsiteY28" fmla="*/ 308684 h 347454"/>
                      <a:gd name="connsiteX29" fmla="*/ 136221 w 155060"/>
                      <a:gd name="connsiteY29" fmla="*/ 306298 h 347454"/>
                      <a:gd name="connsiteX30" fmla="*/ 149496 w 155060"/>
                      <a:gd name="connsiteY30" fmla="*/ 310474 h 347454"/>
                      <a:gd name="connsiteX31" fmla="*/ 155015 w 155060"/>
                      <a:gd name="connsiteY31" fmla="*/ 321810 h 347454"/>
                      <a:gd name="connsiteX32" fmla="*/ 151585 w 155060"/>
                      <a:gd name="connsiteY32" fmla="*/ 332848 h 347454"/>
                      <a:gd name="connsiteX33" fmla="*/ 138906 w 155060"/>
                      <a:gd name="connsiteY33" fmla="*/ 338963 h 347454"/>
                      <a:gd name="connsiteX34" fmla="*/ 43147 w 155060"/>
                      <a:gd name="connsiteY34" fmla="*/ 346869 h 347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155060" h="347454">
                        <a:moveTo>
                          <a:pt x="43296" y="347316"/>
                        </a:moveTo>
                        <a:cubicBezTo>
                          <a:pt x="36883" y="347913"/>
                          <a:pt x="32557" y="346570"/>
                          <a:pt x="30021" y="343438"/>
                        </a:cubicBezTo>
                        <a:cubicBezTo>
                          <a:pt x="27635" y="340306"/>
                          <a:pt x="26143" y="336875"/>
                          <a:pt x="25845" y="332997"/>
                        </a:cubicBezTo>
                        <a:cubicBezTo>
                          <a:pt x="25547" y="328970"/>
                          <a:pt x="26292" y="325092"/>
                          <a:pt x="28231" y="321363"/>
                        </a:cubicBezTo>
                        <a:cubicBezTo>
                          <a:pt x="30170" y="317783"/>
                          <a:pt x="34347" y="315546"/>
                          <a:pt x="41059" y="315098"/>
                        </a:cubicBezTo>
                        <a:lnTo>
                          <a:pt x="68056" y="312861"/>
                        </a:lnTo>
                        <a:cubicBezTo>
                          <a:pt x="67012" y="300331"/>
                          <a:pt x="65968" y="287504"/>
                          <a:pt x="64924" y="274378"/>
                        </a:cubicBezTo>
                        <a:cubicBezTo>
                          <a:pt x="63880" y="261252"/>
                          <a:pt x="62836" y="248126"/>
                          <a:pt x="62090" y="235000"/>
                        </a:cubicBezTo>
                        <a:cubicBezTo>
                          <a:pt x="61643" y="229183"/>
                          <a:pt x="61046" y="222173"/>
                          <a:pt x="60300" y="214118"/>
                        </a:cubicBezTo>
                        <a:cubicBezTo>
                          <a:pt x="59554" y="206064"/>
                          <a:pt x="58958" y="197711"/>
                          <a:pt x="58361" y="189060"/>
                        </a:cubicBezTo>
                        <a:cubicBezTo>
                          <a:pt x="57765" y="180558"/>
                          <a:pt x="57168" y="172205"/>
                          <a:pt x="56571" y="164002"/>
                        </a:cubicBezTo>
                        <a:cubicBezTo>
                          <a:pt x="55826" y="155947"/>
                          <a:pt x="55378" y="148937"/>
                          <a:pt x="54781" y="143120"/>
                        </a:cubicBezTo>
                        <a:cubicBezTo>
                          <a:pt x="53290" y="124773"/>
                          <a:pt x="51798" y="107620"/>
                          <a:pt x="50307" y="91362"/>
                        </a:cubicBezTo>
                        <a:cubicBezTo>
                          <a:pt x="48815" y="75104"/>
                          <a:pt x="47025" y="58100"/>
                          <a:pt x="44937" y="40201"/>
                        </a:cubicBezTo>
                        <a:cubicBezTo>
                          <a:pt x="40910" y="40499"/>
                          <a:pt x="36883" y="40798"/>
                          <a:pt x="32706" y="40947"/>
                        </a:cubicBezTo>
                        <a:cubicBezTo>
                          <a:pt x="28679" y="41096"/>
                          <a:pt x="24652" y="41543"/>
                          <a:pt x="20624" y="42140"/>
                        </a:cubicBezTo>
                        <a:cubicBezTo>
                          <a:pt x="14509" y="42886"/>
                          <a:pt x="9736" y="41692"/>
                          <a:pt x="6007" y="38262"/>
                        </a:cubicBezTo>
                        <a:cubicBezTo>
                          <a:pt x="2427" y="34980"/>
                          <a:pt x="339" y="31252"/>
                          <a:pt x="41" y="27075"/>
                        </a:cubicBezTo>
                        <a:cubicBezTo>
                          <a:pt x="-258" y="23048"/>
                          <a:pt x="1085" y="19020"/>
                          <a:pt x="4068" y="15142"/>
                        </a:cubicBezTo>
                        <a:cubicBezTo>
                          <a:pt x="7051" y="11264"/>
                          <a:pt x="11973" y="8878"/>
                          <a:pt x="18536" y="7983"/>
                        </a:cubicBezTo>
                        <a:cubicBezTo>
                          <a:pt x="26591" y="7237"/>
                          <a:pt x="34645" y="6790"/>
                          <a:pt x="42551" y="6193"/>
                        </a:cubicBezTo>
                        <a:cubicBezTo>
                          <a:pt x="50307" y="5745"/>
                          <a:pt x="58212" y="5149"/>
                          <a:pt x="65968" y="4403"/>
                        </a:cubicBezTo>
                        <a:lnTo>
                          <a:pt x="113400" y="77"/>
                        </a:lnTo>
                        <a:cubicBezTo>
                          <a:pt x="118919" y="-370"/>
                          <a:pt x="123096" y="1122"/>
                          <a:pt x="126079" y="4552"/>
                        </a:cubicBezTo>
                        <a:cubicBezTo>
                          <a:pt x="129062" y="7983"/>
                          <a:pt x="130703" y="11861"/>
                          <a:pt x="131001" y="16336"/>
                        </a:cubicBezTo>
                        <a:cubicBezTo>
                          <a:pt x="131299" y="20810"/>
                          <a:pt x="130404" y="24838"/>
                          <a:pt x="128018" y="28567"/>
                        </a:cubicBezTo>
                        <a:cubicBezTo>
                          <a:pt x="125631" y="32296"/>
                          <a:pt x="121604" y="34384"/>
                          <a:pt x="115787" y="34831"/>
                        </a:cubicBezTo>
                        <a:lnTo>
                          <a:pt x="85359" y="37367"/>
                        </a:lnTo>
                        <a:lnTo>
                          <a:pt x="107881" y="308684"/>
                        </a:lnTo>
                        <a:lnTo>
                          <a:pt x="136221" y="306298"/>
                        </a:lnTo>
                        <a:cubicBezTo>
                          <a:pt x="141740" y="305850"/>
                          <a:pt x="146215" y="307193"/>
                          <a:pt x="149496" y="310474"/>
                        </a:cubicBezTo>
                        <a:cubicBezTo>
                          <a:pt x="152778" y="313756"/>
                          <a:pt x="154717" y="317484"/>
                          <a:pt x="155015" y="321810"/>
                        </a:cubicBezTo>
                        <a:cubicBezTo>
                          <a:pt x="155314" y="325539"/>
                          <a:pt x="154120" y="329268"/>
                          <a:pt x="151585" y="332848"/>
                        </a:cubicBezTo>
                        <a:cubicBezTo>
                          <a:pt x="148900" y="336428"/>
                          <a:pt x="144723" y="338516"/>
                          <a:pt x="138906" y="338963"/>
                        </a:cubicBezTo>
                        <a:lnTo>
                          <a:pt x="43147" y="34686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3" name="자유형: 도형 252">
                    <a:extLst>
                      <a:ext uri="{FF2B5EF4-FFF2-40B4-BE49-F238E27FC236}">
                        <a16:creationId xmlns:a16="http://schemas.microsoft.com/office/drawing/2014/main" id="{38440097-58E8-4AF0-7145-2CCAD4A1AB00}"/>
                      </a:ext>
                    </a:extLst>
                  </p:cNvPr>
                  <p:cNvSpPr/>
                  <p:nvPr/>
                </p:nvSpPr>
                <p:spPr>
                  <a:xfrm>
                    <a:off x="11338731" y="2448004"/>
                    <a:ext cx="189338" cy="343985"/>
                  </a:xfrm>
                  <a:custGeom>
                    <a:avLst/>
                    <a:gdLst>
                      <a:gd name="connsiteX0" fmla="*/ 9 w 189338"/>
                      <a:gd name="connsiteY0" fmla="*/ 19148 h 343985"/>
                      <a:gd name="connsiteX1" fmla="*/ 5677 w 189338"/>
                      <a:gd name="connsiteY1" fmla="*/ 5574 h 343985"/>
                      <a:gd name="connsiteX2" fmla="*/ 18653 w 189338"/>
                      <a:gd name="connsiteY2" fmla="*/ 56 h 343985"/>
                      <a:gd name="connsiteX3" fmla="*/ 32227 w 189338"/>
                      <a:gd name="connsiteY3" fmla="*/ 2890 h 343985"/>
                      <a:gd name="connsiteX4" fmla="*/ 40430 w 189338"/>
                      <a:gd name="connsiteY4" fmla="*/ 14524 h 343985"/>
                      <a:gd name="connsiteX5" fmla="*/ 41922 w 189338"/>
                      <a:gd name="connsiteY5" fmla="*/ 35555 h 343985"/>
                      <a:gd name="connsiteX6" fmla="*/ 42966 w 189338"/>
                      <a:gd name="connsiteY6" fmla="*/ 54051 h 343985"/>
                      <a:gd name="connsiteX7" fmla="*/ 44010 w 189338"/>
                      <a:gd name="connsiteY7" fmla="*/ 71502 h 343985"/>
                      <a:gd name="connsiteX8" fmla="*/ 45352 w 189338"/>
                      <a:gd name="connsiteY8" fmla="*/ 89401 h 343985"/>
                      <a:gd name="connsiteX9" fmla="*/ 47739 w 189338"/>
                      <a:gd name="connsiteY9" fmla="*/ 115056 h 343985"/>
                      <a:gd name="connsiteX10" fmla="*/ 50126 w 189338"/>
                      <a:gd name="connsiteY10" fmla="*/ 141158 h 343985"/>
                      <a:gd name="connsiteX11" fmla="*/ 56838 w 189338"/>
                      <a:gd name="connsiteY11" fmla="*/ 219466 h 343985"/>
                      <a:gd name="connsiteX12" fmla="*/ 61909 w 189338"/>
                      <a:gd name="connsiteY12" fmla="*/ 299116 h 343985"/>
                      <a:gd name="connsiteX13" fmla="*/ 61611 w 189338"/>
                      <a:gd name="connsiteY13" fmla="*/ 301055 h 343985"/>
                      <a:gd name="connsiteX14" fmla="*/ 61461 w 189338"/>
                      <a:gd name="connsiteY14" fmla="*/ 304337 h 343985"/>
                      <a:gd name="connsiteX15" fmla="*/ 63102 w 189338"/>
                      <a:gd name="connsiteY15" fmla="*/ 307469 h 343985"/>
                      <a:gd name="connsiteX16" fmla="*/ 68024 w 189338"/>
                      <a:gd name="connsiteY16" fmla="*/ 308662 h 343985"/>
                      <a:gd name="connsiteX17" fmla="*/ 101734 w 189338"/>
                      <a:gd name="connsiteY17" fmla="*/ 305828 h 343985"/>
                      <a:gd name="connsiteX18" fmla="*/ 130223 w 189338"/>
                      <a:gd name="connsiteY18" fmla="*/ 302994 h 343985"/>
                      <a:gd name="connsiteX19" fmla="*/ 139173 w 189338"/>
                      <a:gd name="connsiteY19" fmla="*/ 302249 h 343985"/>
                      <a:gd name="connsiteX20" fmla="*/ 150509 w 189338"/>
                      <a:gd name="connsiteY20" fmla="*/ 301055 h 343985"/>
                      <a:gd name="connsiteX21" fmla="*/ 161844 w 189338"/>
                      <a:gd name="connsiteY21" fmla="*/ 299862 h 343985"/>
                      <a:gd name="connsiteX22" fmla="*/ 170346 w 189338"/>
                      <a:gd name="connsiteY22" fmla="*/ 299116 h 343985"/>
                      <a:gd name="connsiteX23" fmla="*/ 183472 w 189338"/>
                      <a:gd name="connsiteY23" fmla="*/ 303740 h 343985"/>
                      <a:gd name="connsiteX24" fmla="*/ 189289 w 189338"/>
                      <a:gd name="connsiteY24" fmla="*/ 315524 h 343985"/>
                      <a:gd name="connsiteX25" fmla="*/ 185859 w 189338"/>
                      <a:gd name="connsiteY25" fmla="*/ 326561 h 343985"/>
                      <a:gd name="connsiteX26" fmla="*/ 174075 w 189338"/>
                      <a:gd name="connsiteY26" fmla="*/ 332528 h 343985"/>
                      <a:gd name="connsiteX27" fmla="*/ 146929 w 189338"/>
                      <a:gd name="connsiteY27" fmla="*/ 335362 h 343985"/>
                      <a:gd name="connsiteX28" fmla="*/ 112473 w 189338"/>
                      <a:gd name="connsiteY28" fmla="*/ 338643 h 343985"/>
                      <a:gd name="connsiteX29" fmla="*/ 78615 w 189338"/>
                      <a:gd name="connsiteY29" fmla="*/ 341626 h 343985"/>
                      <a:gd name="connsiteX30" fmla="*/ 52960 w 189338"/>
                      <a:gd name="connsiteY30" fmla="*/ 343714 h 343985"/>
                      <a:gd name="connsiteX31" fmla="*/ 31033 w 189338"/>
                      <a:gd name="connsiteY31" fmla="*/ 340880 h 343985"/>
                      <a:gd name="connsiteX32" fmla="*/ 23128 w 189338"/>
                      <a:gd name="connsiteY32" fmla="*/ 321639 h 343985"/>
                      <a:gd name="connsiteX33" fmla="*/ 18355 w 189338"/>
                      <a:gd name="connsiteY33" fmla="*/ 251088 h 343985"/>
                      <a:gd name="connsiteX34" fmla="*/ 11941 w 189338"/>
                      <a:gd name="connsiteY34" fmla="*/ 170990 h 343985"/>
                      <a:gd name="connsiteX35" fmla="*/ 8660 w 189338"/>
                      <a:gd name="connsiteY35" fmla="*/ 130718 h 343985"/>
                      <a:gd name="connsiteX36" fmla="*/ 5229 w 189338"/>
                      <a:gd name="connsiteY36" fmla="*/ 88804 h 343985"/>
                      <a:gd name="connsiteX37" fmla="*/ 2246 w 189338"/>
                      <a:gd name="connsiteY37" fmla="*/ 50023 h 343985"/>
                      <a:gd name="connsiteX38" fmla="*/ 754 w 189338"/>
                      <a:gd name="connsiteY38" fmla="*/ 18551 h 343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189338" h="343985">
                        <a:moveTo>
                          <a:pt x="9" y="19148"/>
                        </a:moveTo>
                        <a:cubicBezTo>
                          <a:pt x="-141" y="13331"/>
                          <a:pt x="1649" y="8707"/>
                          <a:pt x="5677" y="5574"/>
                        </a:cubicBezTo>
                        <a:cubicBezTo>
                          <a:pt x="9704" y="2293"/>
                          <a:pt x="13880" y="503"/>
                          <a:pt x="18653" y="56"/>
                        </a:cubicBezTo>
                        <a:cubicBezTo>
                          <a:pt x="22681" y="-243"/>
                          <a:pt x="27304" y="652"/>
                          <a:pt x="32227" y="2890"/>
                        </a:cubicBezTo>
                        <a:cubicBezTo>
                          <a:pt x="37149" y="5127"/>
                          <a:pt x="39983" y="9005"/>
                          <a:pt x="40430" y="14524"/>
                        </a:cubicBezTo>
                        <a:cubicBezTo>
                          <a:pt x="41027" y="22131"/>
                          <a:pt x="41624" y="29141"/>
                          <a:pt x="41922" y="35555"/>
                        </a:cubicBezTo>
                        <a:cubicBezTo>
                          <a:pt x="42369" y="42118"/>
                          <a:pt x="42668" y="48233"/>
                          <a:pt x="42966" y="54051"/>
                        </a:cubicBezTo>
                        <a:cubicBezTo>
                          <a:pt x="43264" y="59868"/>
                          <a:pt x="43563" y="65685"/>
                          <a:pt x="44010" y="71502"/>
                        </a:cubicBezTo>
                        <a:cubicBezTo>
                          <a:pt x="44308" y="77319"/>
                          <a:pt x="44756" y="83286"/>
                          <a:pt x="45352" y="89401"/>
                        </a:cubicBezTo>
                        <a:cubicBezTo>
                          <a:pt x="46098" y="97754"/>
                          <a:pt x="46844" y="106405"/>
                          <a:pt x="47739" y="115056"/>
                        </a:cubicBezTo>
                        <a:cubicBezTo>
                          <a:pt x="48634" y="123707"/>
                          <a:pt x="49380" y="132358"/>
                          <a:pt x="50126" y="141158"/>
                        </a:cubicBezTo>
                        <a:cubicBezTo>
                          <a:pt x="52363" y="168156"/>
                          <a:pt x="54600" y="194258"/>
                          <a:pt x="56838" y="219466"/>
                        </a:cubicBezTo>
                        <a:cubicBezTo>
                          <a:pt x="59075" y="244674"/>
                          <a:pt x="60716" y="271224"/>
                          <a:pt x="61909" y="299116"/>
                        </a:cubicBezTo>
                        <a:cubicBezTo>
                          <a:pt x="61909" y="299415"/>
                          <a:pt x="61909" y="300011"/>
                          <a:pt x="61611" y="301055"/>
                        </a:cubicBezTo>
                        <a:cubicBezTo>
                          <a:pt x="61461" y="302099"/>
                          <a:pt x="61312" y="303143"/>
                          <a:pt x="61461" y="304337"/>
                        </a:cubicBezTo>
                        <a:cubicBezTo>
                          <a:pt x="61461" y="305530"/>
                          <a:pt x="62058" y="306574"/>
                          <a:pt x="63102" y="307469"/>
                        </a:cubicBezTo>
                        <a:cubicBezTo>
                          <a:pt x="64146" y="308364"/>
                          <a:pt x="65638" y="308812"/>
                          <a:pt x="68024" y="308662"/>
                        </a:cubicBezTo>
                        <a:cubicBezTo>
                          <a:pt x="80554" y="307917"/>
                          <a:pt x="91740" y="307022"/>
                          <a:pt x="101734" y="305828"/>
                        </a:cubicBezTo>
                        <a:cubicBezTo>
                          <a:pt x="111727" y="304635"/>
                          <a:pt x="121274" y="303740"/>
                          <a:pt x="130223" y="302994"/>
                        </a:cubicBezTo>
                        <a:cubicBezTo>
                          <a:pt x="132610" y="302845"/>
                          <a:pt x="135444" y="302547"/>
                          <a:pt x="139173" y="302249"/>
                        </a:cubicBezTo>
                        <a:cubicBezTo>
                          <a:pt x="142752" y="301950"/>
                          <a:pt x="146630" y="301503"/>
                          <a:pt x="150509" y="301055"/>
                        </a:cubicBezTo>
                        <a:cubicBezTo>
                          <a:pt x="154387" y="300608"/>
                          <a:pt x="158115" y="300160"/>
                          <a:pt x="161844" y="299862"/>
                        </a:cubicBezTo>
                        <a:cubicBezTo>
                          <a:pt x="165424" y="299564"/>
                          <a:pt x="168258" y="299265"/>
                          <a:pt x="170346" y="299116"/>
                        </a:cubicBezTo>
                        <a:cubicBezTo>
                          <a:pt x="175567" y="298669"/>
                          <a:pt x="179892" y="300309"/>
                          <a:pt x="183472" y="303740"/>
                        </a:cubicBezTo>
                        <a:cubicBezTo>
                          <a:pt x="186903" y="307171"/>
                          <a:pt x="188842" y="311198"/>
                          <a:pt x="189289" y="315524"/>
                        </a:cubicBezTo>
                        <a:cubicBezTo>
                          <a:pt x="189588" y="319551"/>
                          <a:pt x="188544" y="323280"/>
                          <a:pt x="185859" y="326561"/>
                        </a:cubicBezTo>
                        <a:cubicBezTo>
                          <a:pt x="183174" y="329843"/>
                          <a:pt x="179296" y="331782"/>
                          <a:pt x="174075" y="332528"/>
                        </a:cubicBezTo>
                        <a:cubicBezTo>
                          <a:pt x="167065" y="333422"/>
                          <a:pt x="158115" y="334318"/>
                          <a:pt x="146929" y="335362"/>
                        </a:cubicBezTo>
                        <a:cubicBezTo>
                          <a:pt x="135742" y="336406"/>
                          <a:pt x="124257" y="337599"/>
                          <a:pt x="112473" y="338643"/>
                        </a:cubicBezTo>
                        <a:cubicBezTo>
                          <a:pt x="100541" y="339836"/>
                          <a:pt x="89205" y="340731"/>
                          <a:pt x="78615" y="341626"/>
                        </a:cubicBezTo>
                        <a:cubicBezTo>
                          <a:pt x="67875" y="342521"/>
                          <a:pt x="59373" y="343267"/>
                          <a:pt x="52960" y="343714"/>
                        </a:cubicBezTo>
                        <a:cubicBezTo>
                          <a:pt x="43413" y="344460"/>
                          <a:pt x="36105" y="343714"/>
                          <a:pt x="31033" y="340880"/>
                        </a:cubicBezTo>
                        <a:cubicBezTo>
                          <a:pt x="25962" y="338196"/>
                          <a:pt x="23426" y="331782"/>
                          <a:pt x="23128" y="321639"/>
                        </a:cubicBezTo>
                        <a:cubicBezTo>
                          <a:pt x="21935" y="300160"/>
                          <a:pt x="20294" y="276593"/>
                          <a:pt x="18355" y="251088"/>
                        </a:cubicBezTo>
                        <a:cubicBezTo>
                          <a:pt x="16416" y="225582"/>
                          <a:pt x="14179" y="198883"/>
                          <a:pt x="11941" y="170990"/>
                        </a:cubicBezTo>
                        <a:cubicBezTo>
                          <a:pt x="10897" y="158461"/>
                          <a:pt x="9853" y="145037"/>
                          <a:pt x="8660" y="130718"/>
                        </a:cubicBezTo>
                        <a:cubicBezTo>
                          <a:pt x="7466" y="116399"/>
                          <a:pt x="6273" y="102378"/>
                          <a:pt x="5229" y="88804"/>
                        </a:cubicBezTo>
                        <a:cubicBezTo>
                          <a:pt x="4036" y="75231"/>
                          <a:pt x="3141" y="62254"/>
                          <a:pt x="2246" y="50023"/>
                        </a:cubicBezTo>
                        <a:cubicBezTo>
                          <a:pt x="1351" y="37792"/>
                          <a:pt x="903" y="27352"/>
                          <a:pt x="754" y="1855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4" name="자유형: 도형 253">
                    <a:extLst>
                      <a:ext uri="{FF2B5EF4-FFF2-40B4-BE49-F238E27FC236}">
                        <a16:creationId xmlns:a16="http://schemas.microsoft.com/office/drawing/2014/main" id="{8B5F492A-AACA-BC35-4733-79CDB2664A96}"/>
                      </a:ext>
                    </a:extLst>
                  </p:cNvPr>
                  <p:cNvSpPr/>
                  <p:nvPr/>
                </p:nvSpPr>
                <p:spPr>
                  <a:xfrm>
                    <a:off x="11479149" y="2427549"/>
                    <a:ext cx="202564" cy="357839"/>
                  </a:xfrm>
                  <a:custGeom>
                    <a:avLst/>
                    <a:gdLst>
                      <a:gd name="connsiteX0" fmla="*/ 165214 w 202564"/>
                      <a:gd name="connsiteY0" fmla="*/ 12904 h 357839"/>
                      <a:gd name="connsiteX1" fmla="*/ 181621 w 202564"/>
                      <a:gd name="connsiteY1" fmla="*/ 76 h 357839"/>
                      <a:gd name="connsiteX2" fmla="*/ 190422 w 202564"/>
                      <a:gd name="connsiteY2" fmla="*/ 1568 h 357839"/>
                      <a:gd name="connsiteX3" fmla="*/ 198029 w 202564"/>
                      <a:gd name="connsiteY3" fmla="*/ 6639 h 357839"/>
                      <a:gd name="connsiteX4" fmla="*/ 202205 w 202564"/>
                      <a:gd name="connsiteY4" fmla="*/ 14843 h 357839"/>
                      <a:gd name="connsiteX5" fmla="*/ 201161 w 202564"/>
                      <a:gd name="connsiteY5" fmla="*/ 25284 h 357839"/>
                      <a:gd name="connsiteX6" fmla="*/ 169390 w 202564"/>
                      <a:gd name="connsiteY6" fmla="*/ 104337 h 357839"/>
                      <a:gd name="connsiteX7" fmla="*/ 134488 w 202564"/>
                      <a:gd name="connsiteY7" fmla="*/ 188014 h 357839"/>
                      <a:gd name="connsiteX8" fmla="*/ 137471 w 202564"/>
                      <a:gd name="connsiteY8" fmla="*/ 226050 h 357839"/>
                      <a:gd name="connsiteX9" fmla="*/ 140155 w 202564"/>
                      <a:gd name="connsiteY9" fmla="*/ 261549 h 357839"/>
                      <a:gd name="connsiteX10" fmla="*/ 142691 w 202564"/>
                      <a:gd name="connsiteY10" fmla="*/ 297496 h 357839"/>
                      <a:gd name="connsiteX11" fmla="*/ 145973 w 202564"/>
                      <a:gd name="connsiteY11" fmla="*/ 336426 h 357839"/>
                      <a:gd name="connsiteX12" fmla="*/ 141349 w 202564"/>
                      <a:gd name="connsiteY12" fmla="*/ 350447 h 357839"/>
                      <a:gd name="connsiteX13" fmla="*/ 129267 w 202564"/>
                      <a:gd name="connsiteY13" fmla="*/ 357606 h 357839"/>
                      <a:gd name="connsiteX14" fmla="*/ 114948 w 202564"/>
                      <a:gd name="connsiteY14" fmla="*/ 354474 h 357839"/>
                      <a:gd name="connsiteX15" fmla="*/ 107192 w 202564"/>
                      <a:gd name="connsiteY15" fmla="*/ 340602 h 357839"/>
                      <a:gd name="connsiteX16" fmla="*/ 103910 w 202564"/>
                      <a:gd name="connsiteY16" fmla="*/ 301672 h 357839"/>
                      <a:gd name="connsiteX17" fmla="*/ 101375 w 202564"/>
                      <a:gd name="connsiteY17" fmla="*/ 265278 h 357839"/>
                      <a:gd name="connsiteX18" fmla="*/ 100032 w 202564"/>
                      <a:gd name="connsiteY18" fmla="*/ 249020 h 357839"/>
                      <a:gd name="connsiteX19" fmla="*/ 98541 w 202564"/>
                      <a:gd name="connsiteY19" fmla="*/ 229480 h 357839"/>
                      <a:gd name="connsiteX20" fmla="*/ 97049 w 202564"/>
                      <a:gd name="connsiteY20" fmla="*/ 209493 h 357839"/>
                      <a:gd name="connsiteX21" fmla="*/ 95557 w 202564"/>
                      <a:gd name="connsiteY21" fmla="*/ 191892 h 357839"/>
                      <a:gd name="connsiteX22" fmla="*/ 86906 w 202564"/>
                      <a:gd name="connsiteY22" fmla="*/ 179662 h 357839"/>
                      <a:gd name="connsiteX23" fmla="*/ 78106 w 202564"/>
                      <a:gd name="connsiteY23" fmla="*/ 166536 h 357839"/>
                      <a:gd name="connsiteX24" fmla="*/ 58417 w 202564"/>
                      <a:gd name="connsiteY24" fmla="*/ 136854 h 357839"/>
                      <a:gd name="connsiteX25" fmla="*/ 38132 w 202564"/>
                      <a:gd name="connsiteY25" fmla="*/ 104337 h 357839"/>
                      <a:gd name="connsiteX26" fmla="*/ 18741 w 202564"/>
                      <a:gd name="connsiteY26" fmla="*/ 71523 h 357839"/>
                      <a:gd name="connsiteX27" fmla="*/ 1887 w 202564"/>
                      <a:gd name="connsiteY27" fmla="*/ 40945 h 357839"/>
                      <a:gd name="connsiteX28" fmla="*/ 3378 w 202564"/>
                      <a:gd name="connsiteY28" fmla="*/ 22002 h 357839"/>
                      <a:gd name="connsiteX29" fmla="*/ 17996 w 202564"/>
                      <a:gd name="connsiteY29" fmla="*/ 13351 h 357839"/>
                      <a:gd name="connsiteX30" fmla="*/ 27989 w 202564"/>
                      <a:gd name="connsiteY30" fmla="*/ 14843 h 357839"/>
                      <a:gd name="connsiteX31" fmla="*/ 35298 w 202564"/>
                      <a:gd name="connsiteY31" fmla="*/ 21406 h 357839"/>
                      <a:gd name="connsiteX32" fmla="*/ 50214 w 202564"/>
                      <a:gd name="connsiteY32" fmla="*/ 48254 h 357839"/>
                      <a:gd name="connsiteX33" fmla="*/ 70052 w 202564"/>
                      <a:gd name="connsiteY33" fmla="*/ 81665 h 357839"/>
                      <a:gd name="connsiteX34" fmla="*/ 91829 w 202564"/>
                      <a:gd name="connsiteY34" fmla="*/ 116866 h 357839"/>
                      <a:gd name="connsiteX35" fmla="*/ 112412 w 202564"/>
                      <a:gd name="connsiteY35" fmla="*/ 148189 h 357839"/>
                      <a:gd name="connsiteX36" fmla="*/ 140155 w 202564"/>
                      <a:gd name="connsiteY36" fmla="*/ 79129 h 357839"/>
                      <a:gd name="connsiteX37" fmla="*/ 164617 w 202564"/>
                      <a:gd name="connsiteY37" fmla="*/ 12904 h 357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202564" h="357839">
                        <a:moveTo>
                          <a:pt x="165214" y="12904"/>
                        </a:moveTo>
                        <a:cubicBezTo>
                          <a:pt x="168048" y="4998"/>
                          <a:pt x="173567" y="822"/>
                          <a:pt x="181621" y="76"/>
                        </a:cubicBezTo>
                        <a:cubicBezTo>
                          <a:pt x="184455" y="-222"/>
                          <a:pt x="187438" y="374"/>
                          <a:pt x="190422" y="1568"/>
                        </a:cubicBezTo>
                        <a:cubicBezTo>
                          <a:pt x="193405" y="2761"/>
                          <a:pt x="195940" y="4551"/>
                          <a:pt x="198029" y="6639"/>
                        </a:cubicBezTo>
                        <a:cubicBezTo>
                          <a:pt x="200117" y="8876"/>
                          <a:pt x="201459" y="11561"/>
                          <a:pt x="202205" y="14843"/>
                        </a:cubicBezTo>
                        <a:cubicBezTo>
                          <a:pt x="202951" y="18124"/>
                          <a:pt x="202503" y="21555"/>
                          <a:pt x="201161" y="25284"/>
                        </a:cubicBezTo>
                        <a:cubicBezTo>
                          <a:pt x="190720" y="51237"/>
                          <a:pt x="180130" y="77638"/>
                          <a:pt x="169390" y="104337"/>
                        </a:cubicBezTo>
                        <a:cubicBezTo>
                          <a:pt x="158651" y="131036"/>
                          <a:pt x="147017" y="158929"/>
                          <a:pt x="134488" y="188014"/>
                        </a:cubicBezTo>
                        <a:cubicBezTo>
                          <a:pt x="135681" y="201588"/>
                          <a:pt x="136576" y="214266"/>
                          <a:pt x="137471" y="226050"/>
                        </a:cubicBezTo>
                        <a:cubicBezTo>
                          <a:pt x="138366" y="237833"/>
                          <a:pt x="139261" y="249617"/>
                          <a:pt x="140155" y="261549"/>
                        </a:cubicBezTo>
                        <a:cubicBezTo>
                          <a:pt x="140901" y="273482"/>
                          <a:pt x="141647" y="285414"/>
                          <a:pt x="142691" y="297496"/>
                        </a:cubicBezTo>
                        <a:cubicBezTo>
                          <a:pt x="143735" y="309578"/>
                          <a:pt x="144779" y="322555"/>
                          <a:pt x="145973" y="336426"/>
                        </a:cubicBezTo>
                        <a:cubicBezTo>
                          <a:pt x="146420" y="341945"/>
                          <a:pt x="144929" y="346569"/>
                          <a:pt x="141349" y="350447"/>
                        </a:cubicBezTo>
                        <a:cubicBezTo>
                          <a:pt x="137769" y="354325"/>
                          <a:pt x="133891" y="356562"/>
                          <a:pt x="129267" y="357606"/>
                        </a:cubicBezTo>
                        <a:cubicBezTo>
                          <a:pt x="124345" y="358352"/>
                          <a:pt x="119572" y="357308"/>
                          <a:pt x="114948" y="354474"/>
                        </a:cubicBezTo>
                        <a:cubicBezTo>
                          <a:pt x="110324" y="351640"/>
                          <a:pt x="107788" y="347016"/>
                          <a:pt x="107192" y="340602"/>
                        </a:cubicBezTo>
                        <a:cubicBezTo>
                          <a:pt x="105999" y="326731"/>
                          <a:pt x="104954" y="313754"/>
                          <a:pt x="103910" y="301672"/>
                        </a:cubicBezTo>
                        <a:cubicBezTo>
                          <a:pt x="102866" y="289591"/>
                          <a:pt x="101971" y="277509"/>
                          <a:pt x="101375" y="265278"/>
                        </a:cubicBezTo>
                        <a:cubicBezTo>
                          <a:pt x="100927" y="260654"/>
                          <a:pt x="100480" y="255284"/>
                          <a:pt x="100032" y="249020"/>
                        </a:cubicBezTo>
                        <a:cubicBezTo>
                          <a:pt x="99436" y="242755"/>
                          <a:pt x="98988" y="236192"/>
                          <a:pt x="98541" y="229480"/>
                        </a:cubicBezTo>
                        <a:cubicBezTo>
                          <a:pt x="98093" y="222619"/>
                          <a:pt x="97646" y="216056"/>
                          <a:pt x="97049" y="209493"/>
                        </a:cubicBezTo>
                        <a:cubicBezTo>
                          <a:pt x="96452" y="202930"/>
                          <a:pt x="96005" y="197113"/>
                          <a:pt x="95557" y="191892"/>
                        </a:cubicBezTo>
                        <a:cubicBezTo>
                          <a:pt x="92873" y="188313"/>
                          <a:pt x="90039" y="184285"/>
                          <a:pt x="86906" y="179662"/>
                        </a:cubicBezTo>
                        <a:cubicBezTo>
                          <a:pt x="83774" y="175038"/>
                          <a:pt x="80791" y="170712"/>
                          <a:pt x="78106" y="166536"/>
                        </a:cubicBezTo>
                        <a:cubicBezTo>
                          <a:pt x="71841" y="157437"/>
                          <a:pt x="65279" y="147593"/>
                          <a:pt x="58417" y="136854"/>
                        </a:cubicBezTo>
                        <a:cubicBezTo>
                          <a:pt x="51556" y="126263"/>
                          <a:pt x="44844" y="115375"/>
                          <a:pt x="38132" y="104337"/>
                        </a:cubicBezTo>
                        <a:cubicBezTo>
                          <a:pt x="31569" y="93299"/>
                          <a:pt x="25155" y="82411"/>
                          <a:pt x="18741" y="71523"/>
                        </a:cubicBezTo>
                        <a:cubicBezTo>
                          <a:pt x="12477" y="60634"/>
                          <a:pt x="6809" y="50491"/>
                          <a:pt x="1887" y="40945"/>
                        </a:cubicBezTo>
                        <a:cubicBezTo>
                          <a:pt x="-1097" y="33636"/>
                          <a:pt x="-500" y="27223"/>
                          <a:pt x="3378" y="22002"/>
                        </a:cubicBezTo>
                        <a:cubicBezTo>
                          <a:pt x="7256" y="16632"/>
                          <a:pt x="12178" y="13799"/>
                          <a:pt x="17996" y="13351"/>
                        </a:cubicBezTo>
                        <a:cubicBezTo>
                          <a:pt x="21426" y="13053"/>
                          <a:pt x="24857" y="13649"/>
                          <a:pt x="27989" y="14843"/>
                        </a:cubicBezTo>
                        <a:cubicBezTo>
                          <a:pt x="31121" y="16185"/>
                          <a:pt x="33657" y="18422"/>
                          <a:pt x="35298" y="21406"/>
                        </a:cubicBezTo>
                        <a:cubicBezTo>
                          <a:pt x="39176" y="28714"/>
                          <a:pt x="44098" y="37664"/>
                          <a:pt x="50214" y="48254"/>
                        </a:cubicBezTo>
                        <a:cubicBezTo>
                          <a:pt x="56329" y="58844"/>
                          <a:pt x="63041" y="70031"/>
                          <a:pt x="70052" y="81665"/>
                        </a:cubicBezTo>
                        <a:cubicBezTo>
                          <a:pt x="77211" y="93299"/>
                          <a:pt x="84371" y="105083"/>
                          <a:pt x="91829" y="116866"/>
                        </a:cubicBezTo>
                        <a:cubicBezTo>
                          <a:pt x="99286" y="128650"/>
                          <a:pt x="106148" y="139091"/>
                          <a:pt x="112412" y="148189"/>
                        </a:cubicBezTo>
                        <a:cubicBezTo>
                          <a:pt x="122704" y="124623"/>
                          <a:pt x="131952" y="101503"/>
                          <a:pt x="140155" y="79129"/>
                        </a:cubicBezTo>
                        <a:cubicBezTo>
                          <a:pt x="148359" y="56756"/>
                          <a:pt x="156563" y="34681"/>
                          <a:pt x="164617" y="1290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5" name="자유형: 도형 254">
                    <a:extLst>
                      <a:ext uri="{FF2B5EF4-FFF2-40B4-BE49-F238E27FC236}">
                        <a16:creationId xmlns:a16="http://schemas.microsoft.com/office/drawing/2014/main" id="{CD66C951-E120-E680-8F43-CD871C8095BC}"/>
                      </a:ext>
                    </a:extLst>
                  </p:cNvPr>
                  <p:cNvSpPr/>
                  <p:nvPr/>
                </p:nvSpPr>
                <p:spPr>
                  <a:xfrm>
                    <a:off x="11822424" y="2396217"/>
                    <a:ext cx="222524" cy="366648"/>
                  </a:xfrm>
                  <a:custGeom>
                    <a:avLst/>
                    <a:gdLst>
                      <a:gd name="connsiteX0" fmla="*/ 331 w 222524"/>
                      <a:gd name="connsiteY0" fmla="*/ 35584 h 366648"/>
                      <a:gd name="connsiteX1" fmla="*/ 3314 w 222524"/>
                      <a:gd name="connsiteY1" fmla="*/ 20668 h 366648"/>
                      <a:gd name="connsiteX2" fmla="*/ 14799 w 222524"/>
                      <a:gd name="connsiteY2" fmla="*/ 14702 h 366648"/>
                      <a:gd name="connsiteX3" fmla="*/ 24644 w 222524"/>
                      <a:gd name="connsiteY3" fmla="*/ 16491 h 366648"/>
                      <a:gd name="connsiteX4" fmla="*/ 32698 w 222524"/>
                      <a:gd name="connsiteY4" fmla="*/ 23204 h 366648"/>
                      <a:gd name="connsiteX5" fmla="*/ 45228 w 222524"/>
                      <a:gd name="connsiteY5" fmla="*/ 42296 h 366648"/>
                      <a:gd name="connsiteX6" fmla="*/ 56862 w 222524"/>
                      <a:gd name="connsiteY6" fmla="*/ 61090 h 366648"/>
                      <a:gd name="connsiteX7" fmla="*/ 118613 w 222524"/>
                      <a:gd name="connsiteY7" fmla="*/ 158489 h 366648"/>
                      <a:gd name="connsiteX8" fmla="*/ 177381 w 222524"/>
                      <a:gd name="connsiteY8" fmla="*/ 256486 h 366648"/>
                      <a:gd name="connsiteX9" fmla="*/ 163062 w 222524"/>
                      <a:gd name="connsiteY9" fmla="*/ 84656 h 366648"/>
                      <a:gd name="connsiteX10" fmla="*/ 160079 w 222524"/>
                      <a:gd name="connsiteY10" fmla="*/ 48113 h 366648"/>
                      <a:gd name="connsiteX11" fmla="*/ 157394 w 222524"/>
                      <a:gd name="connsiteY11" fmla="*/ 21265 h 366648"/>
                      <a:gd name="connsiteX12" fmla="*/ 162465 w 222524"/>
                      <a:gd name="connsiteY12" fmla="*/ 6349 h 366648"/>
                      <a:gd name="connsiteX13" fmla="*/ 174845 w 222524"/>
                      <a:gd name="connsiteY13" fmla="*/ 84 h 366648"/>
                      <a:gd name="connsiteX14" fmla="*/ 189164 w 222524"/>
                      <a:gd name="connsiteY14" fmla="*/ 3962 h 366648"/>
                      <a:gd name="connsiteX15" fmla="*/ 197517 w 222524"/>
                      <a:gd name="connsiteY15" fmla="*/ 19176 h 366648"/>
                      <a:gd name="connsiteX16" fmla="*/ 198263 w 222524"/>
                      <a:gd name="connsiteY16" fmla="*/ 30960 h 366648"/>
                      <a:gd name="connsiteX17" fmla="*/ 199456 w 222524"/>
                      <a:gd name="connsiteY17" fmla="*/ 47218 h 366648"/>
                      <a:gd name="connsiteX18" fmla="*/ 200500 w 222524"/>
                      <a:gd name="connsiteY18" fmla="*/ 63327 h 366648"/>
                      <a:gd name="connsiteX19" fmla="*/ 201246 w 222524"/>
                      <a:gd name="connsiteY19" fmla="*/ 74514 h 366648"/>
                      <a:gd name="connsiteX20" fmla="*/ 209748 w 222524"/>
                      <a:gd name="connsiteY20" fmla="*/ 177134 h 366648"/>
                      <a:gd name="connsiteX21" fmla="*/ 215416 w 222524"/>
                      <a:gd name="connsiteY21" fmla="*/ 243211 h 366648"/>
                      <a:gd name="connsiteX22" fmla="*/ 222277 w 222524"/>
                      <a:gd name="connsiteY22" fmla="*/ 322712 h 366648"/>
                      <a:gd name="connsiteX23" fmla="*/ 222426 w 222524"/>
                      <a:gd name="connsiteY23" fmla="*/ 333003 h 366648"/>
                      <a:gd name="connsiteX24" fmla="*/ 220786 w 222524"/>
                      <a:gd name="connsiteY24" fmla="*/ 342550 h 366648"/>
                      <a:gd name="connsiteX25" fmla="*/ 216162 w 222524"/>
                      <a:gd name="connsiteY25" fmla="*/ 350007 h 366648"/>
                      <a:gd name="connsiteX26" fmla="*/ 207213 w 222524"/>
                      <a:gd name="connsiteY26" fmla="*/ 353438 h 366648"/>
                      <a:gd name="connsiteX27" fmla="*/ 194236 w 222524"/>
                      <a:gd name="connsiteY27" fmla="*/ 349709 h 366648"/>
                      <a:gd name="connsiteX28" fmla="*/ 183944 w 222524"/>
                      <a:gd name="connsiteY28" fmla="*/ 337031 h 366648"/>
                      <a:gd name="connsiteX29" fmla="*/ 165150 w 222524"/>
                      <a:gd name="connsiteY29" fmla="*/ 305111 h 366648"/>
                      <a:gd name="connsiteX30" fmla="*/ 144268 w 222524"/>
                      <a:gd name="connsiteY30" fmla="*/ 270208 h 366648"/>
                      <a:gd name="connsiteX31" fmla="*/ 123535 w 222524"/>
                      <a:gd name="connsiteY31" fmla="*/ 236499 h 366648"/>
                      <a:gd name="connsiteX32" fmla="*/ 101311 w 222524"/>
                      <a:gd name="connsiteY32" fmla="*/ 201596 h 366648"/>
                      <a:gd name="connsiteX33" fmla="*/ 73120 w 222524"/>
                      <a:gd name="connsiteY33" fmla="*/ 157893 h 366648"/>
                      <a:gd name="connsiteX34" fmla="*/ 47166 w 222524"/>
                      <a:gd name="connsiteY34" fmla="*/ 114040 h 366648"/>
                      <a:gd name="connsiteX35" fmla="*/ 49702 w 222524"/>
                      <a:gd name="connsiteY35" fmla="*/ 134475 h 366648"/>
                      <a:gd name="connsiteX36" fmla="*/ 52387 w 222524"/>
                      <a:gd name="connsiteY36" fmla="*/ 156998 h 366648"/>
                      <a:gd name="connsiteX37" fmla="*/ 55072 w 222524"/>
                      <a:gd name="connsiteY37" fmla="*/ 178626 h 366648"/>
                      <a:gd name="connsiteX38" fmla="*/ 57011 w 222524"/>
                      <a:gd name="connsiteY38" fmla="*/ 196823 h 366648"/>
                      <a:gd name="connsiteX39" fmla="*/ 61933 w 222524"/>
                      <a:gd name="connsiteY39" fmla="*/ 238736 h 366648"/>
                      <a:gd name="connsiteX40" fmla="*/ 65960 w 222524"/>
                      <a:gd name="connsiteY40" fmla="*/ 273937 h 366648"/>
                      <a:gd name="connsiteX41" fmla="*/ 69689 w 222524"/>
                      <a:gd name="connsiteY41" fmla="*/ 307498 h 366648"/>
                      <a:gd name="connsiteX42" fmla="*/ 73269 w 222524"/>
                      <a:gd name="connsiteY42" fmla="*/ 345235 h 366648"/>
                      <a:gd name="connsiteX43" fmla="*/ 67750 w 222524"/>
                      <a:gd name="connsiteY43" fmla="*/ 360598 h 366648"/>
                      <a:gd name="connsiteX44" fmla="*/ 54028 w 222524"/>
                      <a:gd name="connsiteY44" fmla="*/ 366564 h 366648"/>
                      <a:gd name="connsiteX45" fmla="*/ 40604 w 222524"/>
                      <a:gd name="connsiteY45" fmla="*/ 362686 h 366648"/>
                      <a:gd name="connsiteX46" fmla="*/ 33742 w 222524"/>
                      <a:gd name="connsiteY46" fmla="*/ 348516 h 366648"/>
                      <a:gd name="connsiteX47" fmla="*/ 30013 w 222524"/>
                      <a:gd name="connsiteY47" fmla="*/ 304515 h 366648"/>
                      <a:gd name="connsiteX48" fmla="*/ 24793 w 222524"/>
                      <a:gd name="connsiteY48" fmla="*/ 247536 h 366648"/>
                      <a:gd name="connsiteX49" fmla="*/ 17335 w 222524"/>
                      <a:gd name="connsiteY49" fmla="*/ 183697 h 366648"/>
                      <a:gd name="connsiteX50" fmla="*/ 9281 w 222524"/>
                      <a:gd name="connsiteY50" fmla="*/ 110162 h 366648"/>
                      <a:gd name="connsiteX51" fmla="*/ 182 w 222524"/>
                      <a:gd name="connsiteY51" fmla="*/ 35434 h 366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</a:cxnLst>
                    <a:rect l="l" t="t" r="r" b="b"/>
                    <a:pathLst>
                      <a:path w="222524" h="366648">
                        <a:moveTo>
                          <a:pt x="331" y="35584"/>
                        </a:moveTo>
                        <a:cubicBezTo>
                          <a:pt x="-564" y="29319"/>
                          <a:pt x="331" y="24248"/>
                          <a:pt x="3314" y="20668"/>
                        </a:cubicBezTo>
                        <a:cubicBezTo>
                          <a:pt x="5999" y="17088"/>
                          <a:pt x="9877" y="15000"/>
                          <a:pt x="14799" y="14702"/>
                        </a:cubicBezTo>
                        <a:cubicBezTo>
                          <a:pt x="17932" y="14403"/>
                          <a:pt x="21213" y="15000"/>
                          <a:pt x="24644" y="16491"/>
                        </a:cubicBezTo>
                        <a:cubicBezTo>
                          <a:pt x="28074" y="17983"/>
                          <a:pt x="30610" y="20220"/>
                          <a:pt x="32698" y="23204"/>
                        </a:cubicBezTo>
                        <a:cubicBezTo>
                          <a:pt x="37024" y="29916"/>
                          <a:pt x="41200" y="36180"/>
                          <a:pt x="45228" y="42296"/>
                        </a:cubicBezTo>
                        <a:cubicBezTo>
                          <a:pt x="49255" y="48411"/>
                          <a:pt x="53133" y="54676"/>
                          <a:pt x="56862" y="61090"/>
                        </a:cubicBezTo>
                        <a:cubicBezTo>
                          <a:pt x="78042" y="93755"/>
                          <a:pt x="98477" y="126271"/>
                          <a:pt x="118613" y="158489"/>
                        </a:cubicBezTo>
                        <a:cubicBezTo>
                          <a:pt x="138600" y="190707"/>
                          <a:pt x="158289" y="223373"/>
                          <a:pt x="177381" y="256486"/>
                        </a:cubicBezTo>
                        <a:lnTo>
                          <a:pt x="163062" y="84656"/>
                        </a:lnTo>
                        <a:cubicBezTo>
                          <a:pt x="161869" y="71083"/>
                          <a:pt x="160974" y="58852"/>
                          <a:pt x="160079" y="48113"/>
                        </a:cubicBezTo>
                        <a:cubicBezTo>
                          <a:pt x="159184" y="37374"/>
                          <a:pt x="158289" y="28424"/>
                          <a:pt x="157394" y="21265"/>
                        </a:cubicBezTo>
                        <a:cubicBezTo>
                          <a:pt x="157394" y="15149"/>
                          <a:pt x="159184" y="10227"/>
                          <a:pt x="162465" y="6349"/>
                        </a:cubicBezTo>
                        <a:cubicBezTo>
                          <a:pt x="165747" y="2620"/>
                          <a:pt x="169923" y="532"/>
                          <a:pt x="174845" y="84"/>
                        </a:cubicBezTo>
                        <a:cubicBezTo>
                          <a:pt x="179469" y="-363"/>
                          <a:pt x="184242" y="979"/>
                          <a:pt x="189164" y="3962"/>
                        </a:cubicBezTo>
                        <a:cubicBezTo>
                          <a:pt x="194087" y="6945"/>
                          <a:pt x="196771" y="12017"/>
                          <a:pt x="197517" y="19176"/>
                        </a:cubicBezTo>
                        <a:cubicBezTo>
                          <a:pt x="197667" y="21712"/>
                          <a:pt x="197965" y="25739"/>
                          <a:pt x="198263" y="30960"/>
                        </a:cubicBezTo>
                        <a:cubicBezTo>
                          <a:pt x="198561" y="36180"/>
                          <a:pt x="198860" y="41699"/>
                          <a:pt x="199456" y="47218"/>
                        </a:cubicBezTo>
                        <a:cubicBezTo>
                          <a:pt x="199904" y="52886"/>
                          <a:pt x="200351" y="58256"/>
                          <a:pt x="200500" y="63327"/>
                        </a:cubicBezTo>
                        <a:cubicBezTo>
                          <a:pt x="200799" y="68398"/>
                          <a:pt x="201097" y="72127"/>
                          <a:pt x="201246" y="74514"/>
                        </a:cubicBezTo>
                        <a:lnTo>
                          <a:pt x="209748" y="177134"/>
                        </a:lnTo>
                        <a:cubicBezTo>
                          <a:pt x="211389" y="197121"/>
                          <a:pt x="213328" y="219197"/>
                          <a:pt x="215416" y="243211"/>
                        </a:cubicBezTo>
                        <a:cubicBezTo>
                          <a:pt x="217504" y="267225"/>
                          <a:pt x="219891" y="293775"/>
                          <a:pt x="222277" y="322712"/>
                        </a:cubicBezTo>
                        <a:cubicBezTo>
                          <a:pt x="222576" y="326142"/>
                          <a:pt x="222576" y="329573"/>
                          <a:pt x="222426" y="333003"/>
                        </a:cubicBezTo>
                        <a:cubicBezTo>
                          <a:pt x="222277" y="336434"/>
                          <a:pt x="221681" y="339566"/>
                          <a:pt x="220786" y="342550"/>
                        </a:cubicBezTo>
                        <a:cubicBezTo>
                          <a:pt x="219891" y="345533"/>
                          <a:pt x="218399" y="348069"/>
                          <a:pt x="216162" y="350007"/>
                        </a:cubicBezTo>
                        <a:cubicBezTo>
                          <a:pt x="213925" y="351947"/>
                          <a:pt x="211091" y="352991"/>
                          <a:pt x="207213" y="353438"/>
                        </a:cubicBezTo>
                        <a:cubicBezTo>
                          <a:pt x="202290" y="353886"/>
                          <a:pt x="197965" y="352543"/>
                          <a:pt x="194236" y="349709"/>
                        </a:cubicBezTo>
                        <a:cubicBezTo>
                          <a:pt x="190507" y="346875"/>
                          <a:pt x="187076" y="342550"/>
                          <a:pt x="183944" y="337031"/>
                        </a:cubicBezTo>
                        <a:cubicBezTo>
                          <a:pt x="178127" y="327336"/>
                          <a:pt x="171862" y="316596"/>
                          <a:pt x="165150" y="305111"/>
                        </a:cubicBezTo>
                        <a:cubicBezTo>
                          <a:pt x="158289" y="293626"/>
                          <a:pt x="151428" y="281992"/>
                          <a:pt x="144268" y="270208"/>
                        </a:cubicBezTo>
                        <a:cubicBezTo>
                          <a:pt x="137556" y="259171"/>
                          <a:pt x="130546" y="247835"/>
                          <a:pt x="123535" y="236499"/>
                        </a:cubicBezTo>
                        <a:cubicBezTo>
                          <a:pt x="116525" y="225163"/>
                          <a:pt x="109067" y="213528"/>
                          <a:pt x="101311" y="201596"/>
                        </a:cubicBezTo>
                        <a:cubicBezTo>
                          <a:pt x="91466" y="185785"/>
                          <a:pt x="82070" y="171168"/>
                          <a:pt x="73120" y="157893"/>
                        </a:cubicBezTo>
                        <a:cubicBezTo>
                          <a:pt x="64170" y="144618"/>
                          <a:pt x="55519" y="130000"/>
                          <a:pt x="47166" y="114040"/>
                        </a:cubicBezTo>
                        <a:cubicBezTo>
                          <a:pt x="47912" y="120156"/>
                          <a:pt x="48807" y="126868"/>
                          <a:pt x="49702" y="134475"/>
                        </a:cubicBezTo>
                        <a:cubicBezTo>
                          <a:pt x="50597" y="141933"/>
                          <a:pt x="51492" y="149540"/>
                          <a:pt x="52387" y="156998"/>
                        </a:cubicBezTo>
                        <a:cubicBezTo>
                          <a:pt x="53282" y="164605"/>
                          <a:pt x="54177" y="171764"/>
                          <a:pt x="55072" y="178626"/>
                        </a:cubicBezTo>
                        <a:cubicBezTo>
                          <a:pt x="55967" y="185636"/>
                          <a:pt x="56563" y="191602"/>
                          <a:pt x="57011" y="196823"/>
                        </a:cubicBezTo>
                        <a:cubicBezTo>
                          <a:pt x="58801" y="212484"/>
                          <a:pt x="60591" y="226356"/>
                          <a:pt x="61933" y="238736"/>
                        </a:cubicBezTo>
                        <a:cubicBezTo>
                          <a:pt x="63425" y="250967"/>
                          <a:pt x="64767" y="262750"/>
                          <a:pt x="65960" y="273937"/>
                        </a:cubicBezTo>
                        <a:cubicBezTo>
                          <a:pt x="67154" y="285124"/>
                          <a:pt x="68347" y="296311"/>
                          <a:pt x="69689" y="307498"/>
                        </a:cubicBezTo>
                        <a:cubicBezTo>
                          <a:pt x="70883" y="318834"/>
                          <a:pt x="72076" y="331363"/>
                          <a:pt x="73269" y="345235"/>
                        </a:cubicBezTo>
                        <a:cubicBezTo>
                          <a:pt x="73866" y="351947"/>
                          <a:pt x="71927" y="357018"/>
                          <a:pt x="67750" y="360598"/>
                        </a:cubicBezTo>
                        <a:cubicBezTo>
                          <a:pt x="63574" y="364178"/>
                          <a:pt x="58950" y="366116"/>
                          <a:pt x="54028" y="366564"/>
                        </a:cubicBezTo>
                        <a:cubicBezTo>
                          <a:pt x="49106" y="367011"/>
                          <a:pt x="44631" y="365669"/>
                          <a:pt x="40604" y="362686"/>
                        </a:cubicBezTo>
                        <a:cubicBezTo>
                          <a:pt x="36576" y="359703"/>
                          <a:pt x="34339" y="354930"/>
                          <a:pt x="33742" y="348516"/>
                        </a:cubicBezTo>
                        <a:lnTo>
                          <a:pt x="30013" y="304515"/>
                        </a:lnTo>
                        <a:cubicBezTo>
                          <a:pt x="28224" y="286616"/>
                          <a:pt x="26583" y="267673"/>
                          <a:pt x="24793" y="247536"/>
                        </a:cubicBezTo>
                        <a:cubicBezTo>
                          <a:pt x="23152" y="227549"/>
                          <a:pt x="20616" y="206220"/>
                          <a:pt x="17335" y="183697"/>
                        </a:cubicBezTo>
                        <a:cubicBezTo>
                          <a:pt x="14352" y="158788"/>
                          <a:pt x="11667" y="134326"/>
                          <a:pt x="9281" y="110162"/>
                        </a:cubicBezTo>
                        <a:cubicBezTo>
                          <a:pt x="6894" y="85999"/>
                          <a:pt x="3762" y="61090"/>
                          <a:pt x="182" y="3543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6" name="자유형: 도형 255">
                    <a:extLst>
                      <a:ext uri="{FF2B5EF4-FFF2-40B4-BE49-F238E27FC236}">
                        <a16:creationId xmlns:a16="http://schemas.microsoft.com/office/drawing/2014/main" id="{660F2500-DD14-E468-09A5-CF178C4D10C8}"/>
                      </a:ext>
                    </a:extLst>
                  </p:cNvPr>
                  <p:cNvSpPr/>
                  <p:nvPr/>
                </p:nvSpPr>
                <p:spPr>
                  <a:xfrm>
                    <a:off x="12075353" y="2381188"/>
                    <a:ext cx="190790" cy="348569"/>
                  </a:xfrm>
                  <a:custGeom>
                    <a:avLst/>
                    <a:gdLst>
                      <a:gd name="connsiteX0" fmla="*/ 16184 w 190790"/>
                      <a:gd name="connsiteY0" fmla="*/ 207377 h 348569"/>
                      <a:gd name="connsiteX1" fmla="*/ 10814 w 190790"/>
                      <a:gd name="connsiteY1" fmla="*/ 142792 h 348569"/>
                      <a:gd name="connsiteX2" fmla="*/ 6936 w 190790"/>
                      <a:gd name="connsiteY2" fmla="*/ 99238 h 348569"/>
                      <a:gd name="connsiteX3" fmla="*/ 4251 w 190790"/>
                      <a:gd name="connsiteY3" fmla="*/ 72390 h 348569"/>
                      <a:gd name="connsiteX4" fmla="*/ 2610 w 190790"/>
                      <a:gd name="connsiteY4" fmla="*/ 57623 h 348569"/>
                      <a:gd name="connsiteX5" fmla="*/ 1864 w 190790"/>
                      <a:gd name="connsiteY5" fmla="*/ 50911 h 348569"/>
                      <a:gd name="connsiteX6" fmla="*/ 1566 w 190790"/>
                      <a:gd name="connsiteY6" fmla="*/ 47480 h 348569"/>
                      <a:gd name="connsiteX7" fmla="*/ 75 w 190790"/>
                      <a:gd name="connsiteY7" fmla="*/ 30029 h 348569"/>
                      <a:gd name="connsiteX8" fmla="*/ 1864 w 190790"/>
                      <a:gd name="connsiteY8" fmla="*/ 17351 h 348569"/>
                      <a:gd name="connsiteX9" fmla="*/ 14543 w 190790"/>
                      <a:gd name="connsiteY9" fmla="*/ 9893 h 348569"/>
                      <a:gd name="connsiteX10" fmla="*/ 73311 w 190790"/>
                      <a:gd name="connsiteY10" fmla="*/ 4970 h 348569"/>
                      <a:gd name="connsiteX11" fmla="*/ 93298 w 190790"/>
                      <a:gd name="connsiteY11" fmla="*/ 3032 h 348569"/>
                      <a:gd name="connsiteX12" fmla="*/ 111495 w 190790"/>
                      <a:gd name="connsiteY12" fmla="*/ 1242 h 348569"/>
                      <a:gd name="connsiteX13" fmla="*/ 139388 w 190790"/>
                      <a:gd name="connsiteY13" fmla="*/ 198 h 348569"/>
                      <a:gd name="connsiteX14" fmla="*/ 149978 w 190790"/>
                      <a:gd name="connsiteY14" fmla="*/ 3926 h 348569"/>
                      <a:gd name="connsiteX15" fmla="*/ 156392 w 190790"/>
                      <a:gd name="connsiteY15" fmla="*/ 15412 h 348569"/>
                      <a:gd name="connsiteX16" fmla="*/ 155348 w 190790"/>
                      <a:gd name="connsiteY16" fmla="*/ 25405 h 348569"/>
                      <a:gd name="connsiteX17" fmla="*/ 150574 w 190790"/>
                      <a:gd name="connsiteY17" fmla="*/ 31520 h 348569"/>
                      <a:gd name="connsiteX18" fmla="*/ 143564 w 190790"/>
                      <a:gd name="connsiteY18" fmla="*/ 34504 h 348569"/>
                      <a:gd name="connsiteX19" fmla="*/ 135808 w 190790"/>
                      <a:gd name="connsiteY19" fmla="*/ 35548 h 348569"/>
                      <a:gd name="connsiteX20" fmla="*/ 40496 w 190790"/>
                      <a:gd name="connsiteY20" fmla="*/ 43006 h 348569"/>
                      <a:gd name="connsiteX21" fmla="*/ 46313 w 190790"/>
                      <a:gd name="connsiteY21" fmla="*/ 99686 h 348569"/>
                      <a:gd name="connsiteX22" fmla="*/ 52131 w 190790"/>
                      <a:gd name="connsiteY22" fmla="*/ 156365 h 348569"/>
                      <a:gd name="connsiteX23" fmla="*/ 68090 w 190790"/>
                      <a:gd name="connsiteY23" fmla="*/ 155321 h 348569"/>
                      <a:gd name="connsiteX24" fmla="*/ 92254 w 190790"/>
                      <a:gd name="connsiteY24" fmla="*/ 153531 h 348569"/>
                      <a:gd name="connsiteX25" fmla="*/ 118953 w 190790"/>
                      <a:gd name="connsiteY25" fmla="*/ 151592 h 348569"/>
                      <a:gd name="connsiteX26" fmla="*/ 146100 w 190790"/>
                      <a:gd name="connsiteY26" fmla="*/ 148609 h 348569"/>
                      <a:gd name="connsiteX27" fmla="*/ 158331 w 190790"/>
                      <a:gd name="connsiteY27" fmla="*/ 151592 h 348569"/>
                      <a:gd name="connsiteX28" fmla="*/ 164297 w 190790"/>
                      <a:gd name="connsiteY28" fmla="*/ 162928 h 348569"/>
                      <a:gd name="connsiteX29" fmla="*/ 160419 w 190790"/>
                      <a:gd name="connsiteY29" fmla="*/ 177397 h 348569"/>
                      <a:gd name="connsiteX30" fmla="*/ 147144 w 190790"/>
                      <a:gd name="connsiteY30" fmla="*/ 183959 h 348569"/>
                      <a:gd name="connsiteX31" fmla="*/ 125516 w 190790"/>
                      <a:gd name="connsiteY31" fmla="*/ 186495 h 348569"/>
                      <a:gd name="connsiteX32" fmla="*/ 94640 w 190790"/>
                      <a:gd name="connsiteY32" fmla="*/ 189329 h 348569"/>
                      <a:gd name="connsiteX33" fmla="*/ 54666 w 190790"/>
                      <a:gd name="connsiteY33" fmla="*/ 192611 h 348569"/>
                      <a:gd name="connsiteX34" fmla="*/ 57798 w 190790"/>
                      <a:gd name="connsiteY34" fmla="*/ 228558 h 348569"/>
                      <a:gd name="connsiteX35" fmla="*/ 60931 w 190790"/>
                      <a:gd name="connsiteY35" fmla="*/ 264505 h 348569"/>
                      <a:gd name="connsiteX36" fmla="*/ 64212 w 190790"/>
                      <a:gd name="connsiteY36" fmla="*/ 304628 h 348569"/>
                      <a:gd name="connsiteX37" fmla="*/ 66450 w 190790"/>
                      <a:gd name="connsiteY37" fmla="*/ 310743 h 348569"/>
                      <a:gd name="connsiteX38" fmla="*/ 71819 w 190790"/>
                      <a:gd name="connsiteY38" fmla="*/ 311787 h 348569"/>
                      <a:gd name="connsiteX39" fmla="*/ 92254 w 190790"/>
                      <a:gd name="connsiteY39" fmla="*/ 310147 h 348569"/>
                      <a:gd name="connsiteX40" fmla="*/ 117909 w 190790"/>
                      <a:gd name="connsiteY40" fmla="*/ 308208 h 348569"/>
                      <a:gd name="connsiteX41" fmla="*/ 135808 w 190790"/>
                      <a:gd name="connsiteY41" fmla="*/ 306567 h 348569"/>
                      <a:gd name="connsiteX42" fmla="*/ 171457 w 190790"/>
                      <a:gd name="connsiteY42" fmla="*/ 303136 h 348569"/>
                      <a:gd name="connsiteX43" fmla="*/ 190698 w 190790"/>
                      <a:gd name="connsiteY43" fmla="*/ 319245 h 348569"/>
                      <a:gd name="connsiteX44" fmla="*/ 187416 w 190790"/>
                      <a:gd name="connsiteY44" fmla="*/ 331924 h 348569"/>
                      <a:gd name="connsiteX45" fmla="*/ 174440 w 190790"/>
                      <a:gd name="connsiteY45" fmla="*/ 338039 h 348569"/>
                      <a:gd name="connsiteX46" fmla="*/ 152066 w 190790"/>
                      <a:gd name="connsiteY46" fmla="*/ 340277 h 348569"/>
                      <a:gd name="connsiteX47" fmla="*/ 131035 w 190790"/>
                      <a:gd name="connsiteY47" fmla="*/ 342066 h 348569"/>
                      <a:gd name="connsiteX48" fmla="*/ 56307 w 190790"/>
                      <a:gd name="connsiteY48" fmla="*/ 348331 h 348569"/>
                      <a:gd name="connsiteX49" fmla="*/ 32442 w 190790"/>
                      <a:gd name="connsiteY49" fmla="*/ 341171 h 348569"/>
                      <a:gd name="connsiteX50" fmla="*/ 25431 w 190790"/>
                      <a:gd name="connsiteY50" fmla="*/ 320289 h 348569"/>
                      <a:gd name="connsiteX51" fmla="*/ 16035 w 190790"/>
                      <a:gd name="connsiteY51" fmla="*/ 207228 h 348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</a:cxnLst>
                    <a:rect l="l" t="t" r="r" b="b"/>
                    <a:pathLst>
                      <a:path w="190790" h="348569">
                        <a:moveTo>
                          <a:pt x="16184" y="207377"/>
                        </a:moveTo>
                        <a:cubicBezTo>
                          <a:pt x="14095" y="181871"/>
                          <a:pt x="12306" y="160392"/>
                          <a:pt x="10814" y="142792"/>
                        </a:cubicBezTo>
                        <a:cubicBezTo>
                          <a:pt x="9322" y="125192"/>
                          <a:pt x="8129" y="110723"/>
                          <a:pt x="6936" y="99238"/>
                        </a:cubicBezTo>
                        <a:cubicBezTo>
                          <a:pt x="5892" y="87753"/>
                          <a:pt x="4997" y="78804"/>
                          <a:pt x="4251" y="72390"/>
                        </a:cubicBezTo>
                        <a:cubicBezTo>
                          <a:pt x="3505" y="65827"/>
                          <a:pt x="3058" y="60904"/>
                          <a:pt x="2610" y="57623"/>
                        </a:cubicBezTo>
                        <a:cubicBezTo>
                          <a:pt x="2163" y="54342"/>
                          <a:pt x="1864" y="52104"/>
                          <a:pt x="1864" y="50911"/>
                        </a:cubicBezTo>
                        <a:cubicBezTo>
                          <a:pt x="1864" y="49718"/>
                          <a:pt x="1715" y="48524"/>
                          <a:pt x="1566" y="47480"/>
                        </a:cubicBezTo>
                        <a:lnTo>
                          <a:pt x="75" y="30029"/>
                        </a:lnTo>
                        <a:cubicBezTo>
                          <a:pt x="-224" y="26002"/>
                          <a:pt x="373" y="21825"/>
                          <a:pt x="1864" y="17351"/>
                        </a:cubicBezTo>
                        <a:cubicBezTo>
                          <a:pt x="3356" y="13025"/>
                          <a:pt x="7682" y="10489"/>
                          <a:pt x="14543" y="9893"/>
                        </a:cubicBezTo>
                        <a:lnTo>
                          <a:pt x="73311" y="4970"/>
                        </a:lnTo>
                        <a:cubicBezTo>
                          <a:pt x="80321" y="4374"/>
                          <a:pt x="86884" y="3777"/>
                          <a:pt x="93298" y="3032"/>
                        </a:cubicBezTo>
                        <a:cubicBezTo>
                          <a:pt x="99712" y="2435"/>
                          <a:pt x="105678" y="1838"/>
                          <a:pt x="111495" y="1242"/>
                        </a:cubicBezTo>
                        <a:cubicBezTo>
                          <a:pt x="125069" y="48"/>
                          <a:pt x="134465" y="-250"/>
                          <a:pt x="139388" y="198"/>
                        </a:cubicBezTo>
                        <a:cubicBezTo>
                          <a:pt x="142669" y="496"/>
                          <a:pt x="146100" y="1689"/>
                          <a:pt x="149978" y="3926"/>
                        </a:cubicBezTo>
                        <a:cubicBezTo>
                          <a:pt x="153856" y="6164"/>
                          <a:pt x="155944" y="9893"/>
                          <a:pt x="156392" y="15412"/>
                        </a:cubicBezTo>
                        <a:cubicBezTo>
                          <a:pt x="156690" y="19439"/>
                          <a:pt x="156392" y="22720"/>
                          <a:pt x="155348" y="25405"/>
                        </a:cubicBezTo>
                        <a:cubicBezTo>
                          <a:pt x="154154" y="27941"/>
                          <a:pt x="152663" y="30029"/>
                          <a:pt x="150574" y="31520"/>
                        </a:cubicBezTo>
                        <a:cubicBezTo>
                          <a:pt x="148486" y="33012"/>
                          <a:pt x="146249" y="34056"/>
                          <a:pt x="143564" y="34504"/>
                        </a:cubicBezTo>
                        <a:cubicBezTo>
                          <a:pt x="141028" y="34951"/>
                          <a:pt x="138344" y="35399"/>
                          <a:pt x="135808" y="35548"/>
                        </a:cubicBezTo>
                        <a:lnTo>
                          <a:pt x="40496" y="43006"/>
                        </a:lnTo>
                        <a:cubicBezTo>
                          <a:pt x="42435" y="62993"/>
                          <a:pt x="44374" y="81936"/>
                          <a:pt x="46313" y="99686"/>
                        </a:cubicBezTo>
                        <a:cubicBezTo>
                          <a:pt x="48252" y="117435"/>
                          <a:pt x="50192" y="136378"/>
                          <a:pt x="52131" y="156365"/>
                        </a:cubicBezTo>
                        <a:cubicBezTo>
                          <a:pt x="55860" y="156067"/>
                          <a:pt x="61229" y="155769"/>
                          <a:pt x="68090" y="155321"/>
                        </a:cubicBezTo>
                        <a:cubicBezTo>
                          <a:pt x="74952" y="154874"/>
                          <a:pt x="83006" y="154277"/>
                          <a:pt x="92254" y="153531"/>
                        </a:cubicBezTo>
                        <a:cubicBezTo>
                          <a:pt x="101502" y="152786"/>
                          <a:pt x="110451" y="152040"/>
                          <a:pt x="118953" y="151592"/>
                        </a:cubicBezTo>
                        <a:cubicBezTo>
                          <a:pt x="127604" y="150996"/>
                          <a:pt x="136554" y="150101"/>
                          <a:pt x="146100" y="148609"/>
                        </a:cubicBezTo>
                        <a:cubicBezTo>
                          <a:pt x="150724" y="148013"/>
                          <a:pt x="154751" y="148908"/>
                          <a:pt x="158331" y="151592"/>
                        </a:cubicBezTo>
                        <a:cubicBezTo>
                          <a:pt x="161911" y="154277"/>
                          <a:pt x="163849" y="158006"/>
                          <a:pt x="164297" y="162928"/>
                        </a:cubicBezTo>
                        <a:cubicBezTo>
                          <a:pt x="164745" y="169044"/>
                          <a:pt x="163551" y="173817"/>
                          <a:pt x="160419" y="177397"/>
                        </a:cubicBezTo>
                        <a:cubicBezTo>
                          <a:pt x="157436" y="180976"/>
                          <a:pt x="152961" y="183214"/>
                          <a:pt x="147144" y="183959"/>
                        </a:cubicBezTo>
                        <a:cubicBezTo>
                          <a:pt x="142818" y="184556"/>
                          <a:pt x="135659" y="185451"/>
                          <a:pt x="125516" y="186495"/>
                        </a:cubicBezTo>
                        <a:cubicBezTo>
                          <a:pt x="115373" y="187539"/>
                          <a:pt x="105082" y="188434"/>
                          <a:pt x="94640" y="189329"/>
                        </a:cubicBezTo>
                        <a:lnTo>
                          <a:pt x="54666" y="192611"/>
                        </a:lnTo>
                        <a:cubicBezTo>
                          <a:pt x="55710" y="204543"/>
                          <a:pt x="56754" y="216476"/>
                          <a:pt x="57798" y="228558"/>
                        </a:cubicBezTo>
                        <a:cubicBezTo>
                          <a:pt x="58992" y="240639"/>
                          <a:pt x="60036" y="252572"/>
                          <a:pt x="60931" y="264505"/>
                        </a:cubicBezTo>
                        <a:lnTo>
                          <a:pt x="64212" y="304628"/>
                        </a:lnTo>
                        <a:cubicBezTo>
                          <a:pt x="64511" y="307909"/>
                          <a:pt x="65256" y="309848"/>
                          <a:pt x="66450" y="310743"/>
                        </a:cubicBezTo>
                        <a:cubicBezTo>
                          <a:pt x="67643" y="311638"/>
                          <a:pt x="69433" y="312086"/>
                          <a:pt x="71819" y="311787"/>
                        </a:cubicBezTo>
                        <a:lnTo>
                          <a:pt x="92254" y="310147"/>
                        </a:lnTo>
                        <a:cubicBezTo>
                          <a:pt x="101502" y="309401"/>
                          <a:pt x="110153" y="308804"/>
                          <a:pt x="117909" y="308208"/>
                        </a:cubicBezTo>
                        <a:cubicBezTo>
                          <a:pt x="125814" y="307760"/>
                          <a:pt x="131632" y="307164"/>
                          <a:pt x="135808" y="306567"/>
                        </a:cubicBezTo>
                        <a:lnTo>
                          <a:pt x="171457" y="303136"/>
                        </a:lnTo>
                        <a:cubicBezTo>
                          <a:pt x="183389" y="302092"/>
                          <a:pt x="189803" y="307462"/>
                          <a:pt x="190698" y="319245"/>
                        </a:cubicBezTo>
                        <a:cubicBezTo>
                          <a:pt x="191145" y="324466"/>
                          <a:pt x="189952" y="328642"/>
                          <a:pt x="187416" y="331924"/>
                        </a:cubicBezTo>
                        <a:cubicBezTo>
                          <a:pt x="184732" y="335205"/>
                          <a:pt x="180406" y="337144"/>
                          <a:pt x="174440" y="338039"/>
                        </a:cubicBezTo>
                        <a:cubicBezTo>
                          <a:pt x="167728" y="338934"/>
                          <a:pt x="160270" y="339680"/>
                          <a:pt x="152066" y="340277"/>
                        </a:cubicBezTo>
                        <a:cubicBezTo>
                          <a:pt x="143862" y="341022"/>
                          <a:pt x="136703" y="341470"/>
                          <a:pt x="131035" y="342066"/>
                        </a:cubicBezTo>
                        <a:lnTo>
                          <a:pt x="56307" y="348331"/>
                        </a:lnTo>
                        <a:cubicBezTo>
                          <a:pt x="44374" y="349375"/>
                          <a:pt x="36469" y="346989"/>
                          <a:pt x="32442" y="341171"/>
                        </a:cubicBezTo>
                        <a:cubicBezTo>
                          <a:pt x="28415" y="335354"/>
                          <a:pt x="26177" y="328344"/>
                          <a:pt x="25431" y="320289"/>
                        </a:cubicBezTo>
                        <a:lnTo>
                          <a:pt x="16035" y="20722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7" name="자유형: 도형 256">
                    <a:extLst>
                      <a:ext uri="{FF2B5EF4-FFF2-40B4-BE49-F238E27FC236}">
                        <a16:creationId xmlns:a16="http://schemas.microsoft.com/office/drawing/2014/main" id="{B19FD548-6152-EF34-C6F7-11CEFAA2AB30}"/>
                      </a:ext>
                    </a:extLst>
                  </p:cNvPr>
                  <p:cNvSpPr/>
                  <p:nvPr/>
                </p:nvSpPr>
                <p:spPr>
                  <a:xfrm>
                    <a:off x="12264410" y="2355200"/>
                    <a:ext cx="276097" cy="367833"/>
                  </a:xfrm>
                  <a:custGeom>
                    <a:avLst/>
                    <a:gdLst>
                      <a:gd name="connsiteX0" fmla="*/ 298 w 276097"/>
                      <a:gd name="connsiteY0" fmla="*/ 36926 h 367833"/>
                      <a:gd name="connsiteX1" fmla="*/ 6712 w 276097"/>
                      <a:gd name="connsiteY1" fmla="*/ 23949 h 367833"/>
                      <a:gd name="connsiteX2" fmla="*/ 18496 w 276097"/>
                      <a:gd name="connsiteY2" fmla="*/ 18728 h 367833"/>
                      <a:gd name="connsiteX3" fmla="*/ 31472 w 276097"/>
                      <a:gd name="connsiteY3" fmla="*/ 21860 h 367833"/>
                      <a:gd name="connsiteX4" fmla="*/ 40422 w 276097"/>
                      <a:gd name="connsiteY4" fmla="*/ 34091 h 367833"/>
                      <a:gd name="connsiteX5" fmla="*/ 49222 w 276097"/>
                      <a:gd name="connsiteY5" fmla="*/ 79286 h 367833"/>
                      <a:gd name="connsiteX6" fmla="*/ 59216 w 276097"/>
                      <a:gd name="connsiteY6" fmla="*/ 122691 h 367833"/>
                      <a:gd name="connsiteX7" fmla="*/ 63989 w 276097"/>
                      <a:gd name="connsiteY7" fmla="*/ 145512 h 367833"/>
                      <a:gd name="connsiteX8" fmla="*/ 69358 w 276097"/>
                      <a:gd name="connsiteY8" fmla="*/ 169974 h 367833"/>
                      <a:gd name="connsiteX9" fmla="*/ 74131 w 276097"/>
                      <a:gd name="connsiteY9" fmla="*/ 194287 h 367833"/>
                      <a:gd name="connsiteX10" fmla="*/ 79352 w 276097"/>
                      <a:gd name="connsiteY10" fmla="*/ 218599 h 367833"/>
                      <a:gd name="connsiteX11" fmla="*/ 82186 w 276097"/>
                      <a:gd name="connsiteY11" fmla="*/ 233515 h 367833"/>
                      <a:gd name="connsiteX12" fmla="*/ 84572 w 276097"/>
                      <a:gd name="connsiteY12" fmla="*/ 246641 h 367833"/>
                      <a:gd name="connsiteX13" fmla="*/ 87705 w 276097"/>
                      <a:gd name="connsiteY13" fmla="*/ 263048 h 367833"/>
                      <a:gd name="connsiteX14" fmla="*/ 93074 w 276097"/>
                      <a:gd name="connsiteY14" fmla="*/ 287510 h 367833"/>
                      <a:gd name="connsiteX15" fmla="*/ 107393 w 276097"/>
                      <a:gd name="connsiteY15" fmla="*/ 194287 h 367833"/>
                      <a:gd name="connsiteX16" fmla="*/ 122160 w 276097"/>
                      <a:gd name="connsiteY16" fmla="*/ 85402 h 367833"/>
                      <a:gd name="connsiteX17" fmla="*/ 127977 w 276097"/>
                      <a:gd name="connsiteY17" fmla="*/ 73916 h 367833"/>
                      <a:gd name="connsiteX18" fmla="*/ 140059 w 276097"/>
                      <a:gd name="connsiteY18" fmla="*/ 69442 h 367833"/>
                      <a:gd name="connsiteX19" fmla="*/ 152141 w 276097"/>
                      <a:gd name="connsiteY19" fmla="*/ 72127 h 367833"/>
                      <a:gd name="connsiteX20" fmla="*/ 160792 w 276097"/>
                      <a:gd name="connsiteY20" fmla="*/ 82120 h 367833"/>
                      <a:gd name="connsiteX21" fmla="*/ 165565 w 276097"/>
                      <a:gd name="connsiteY21" fmla="*/ 95246 h 367833"/>
                      <a:gd name="connsiteX22" fmla="*/ 170935 w 276097"/>
                      <a:gd name="connsiteY22" fmla="*/ 109714 h 367833"/>
                      <a:gd name="connsiteX23" fmla="*/ 170487 w 276097"/>
                      <a:gd name="connsiteY23" fmla="*/ 109714 h 367833"/>
                      <a:gd name="connsiteX24" fmla="*/ 182718 w 276097"/>
                      <a:gd name="connsiteY24" fmla="*/ 146407 h 367833"/>
                      <a:gd name="connsiteX25" fmla="*/ 195247 w 276097"/>
                      <a:gd name="connsiteY25" fmla="*/ 184591 h 367833"/>
                      <a:gd name="connsiteX26" fmla="*/ 209417 w 276097"/>
                      <a:gd name="connsiteY26" fmla="*/ 226355 h 367833"/>
                      <a:gd name="connsiteX27" fmla="*/ 226570 w 276097"/>
                      <a:gd name="connsiteY27" fmla="*/ 274235 h 367833"/>
                      <a:gd name="connsiteX28" fmla="*/ 230001 w 276097"/>
                      <a:gd name="connsiteY28" fmla="*/ 202639 h 367833"/>
                      <a:gd name="connsiteX29" fmla="*/ 232984 w 276097"/>
                      <a:gd name="connsiteY29" fmla="*/ 132983 h 367833"/>
                      <a:gd name="connsiteX30" fmla="*/ 235072 w 276097"/>
                      <a:gd name="connsiteY30" fmla="*/ 69591 h 367833"/>
                      <a:gd name="connsiteX31" fmla="*/ 236564 w 276097"/>
                      <a:gd name="connsiteY31" fmla="*/ 16491 h 367833"/>
                      <a:gd name="connsiteX32" fmla="*/ 241486 w 276097"/>
                      <a:gd name="connsiteY32" fmla="*/ 4857 h 367833"/>
                      <a:gd name="connsiteX33" fmla="*/ 253568 w 276097"/>
                      <a:gd name="connsiteY33" fmla="*/ 84 h 367833"/>
                      <a:gd name="connsiteX34" fmla="*/ 269080 w 276097"/>
                      <a:gd name="connsiteY34" fmla="*/ 4260 h 367833"/>
                      <a:gd name="connsiteX35" fmla="*/ 276091 w 276097"/>
                      <a:gd name="connsiteY35" fmla="*/ 18281 h 367833"/>
                      <a:gd name="connsiteX36" fmla="*/ 273257 w 276097"/>
                      <a:gd name="connsiteY36" fmla="*/ 93009 h 367833"/>
                      <a:gd name="connsiteX37" fmla="*/ 269975 w 276097"/>
                      <a:gd name="connsiteY37" fmla="*/ 164007 h 367833"/>
                      <a:gd name="connsiteX38" fmla="*/ 265202 w 276097"/>
                      <a:gd name="connsiteY38" fmla="*/ 241868 h 367833"/>
                      <a:gd name="connsiteX39" fmla="*/ 258191 w 276097"/>
                      <a:gd name="connsiteY39" fmla="*/ 336881 h 367833"/>
                      <a:gd name="connsiteX40" fmla="*/ 252374 w 276097"/>
                      <a:gd name="connsiteY40" fmla="*/ 350753 h 367833"/>
                      <a:gd name="connsiteX41" fmla="*/ 239696 w 276097"/>
                      <a:gd name="connsiteY41" fmla="*/ 356421 h 367833"/>
                      <a:gd name="connsiteX42" fmla="*/ 224780 w 276097"/>
                      <a:gd name="connsiteY42" fmla="*/ 352990 h 367833"/>
                      <a:gd name="connsiteX43" fmla="*/ 214787 w 276097"/>
                      <a:gd name="connsiteY43" fmla="*/ 340461 h 367833"/>
                      <a:gd name="connsiteX44" fmla="*/ 189430 w 276097"/>
                      <a:gd name="connsiteY44" fmla="*/ 272743 h 367833"/>
                      <a:gd name="connsiteX45" fmla="*/ 165416 w 276097"/>
                      <a:gd name="connsiteY45" fmla="*/ 204877 h 367833"/>
                      <a:gd name="connsiteX46" fmla="*/ 160792 w 276097"/>
                      <a:gd name="connsiteY46" fmla="*/ 191900 h 367833"/>
                      <a:gd name="connsiteX47" fmla="*/ 157212 w 276097"/>
                      <a:gd name="connsiteY47" fmla="*/ 180564 h 367833"/>
                      <a:gd name="connsiteX48" fmla="*/ 153334 w 276097"/>
                      <a:gd name="connsiteY48" fmla="*/ 168781 h 367833"/>
                      <a:gd name="connsiteX49" fmla="*/ 148412 w 276097"/>
                      <a:gd name="connsiteY49" fmla="*/ 154909 h 367833"/>
                      <a:gd name="connsiteX50" fmla="*/ 141103 w 276097"/>
                      <a:gd name="connsiteY50" fmla="*/ 201446 h 367833"/>
                      <a:gd name="connsiteX51" fmla="*/ 133645 w 276097"/>
                      <a:gd name="connsiteY51" fmla="*/ 247983 h 367833"/>
                      <a:gd name="connsiteX52" fmla="*/ 125143 w 276097"/>
                      <a:gd name="connsiteY52" fmla="*/ 296012 h 367833"/>
                      <a:gd name="connsiteX53" fmla="*/ 114553 w 276097"/>
                      <a:gd name="connsiteY53" fmla="*/ 347322 h 367833"/>
                      <a:gd name="connsiteX54" fmla="*/ 106648 w 276097"/>
                      <a:gd name="connsiteY54" fmla="*/ 362387 h 367833"/>
                      <a:gd name="connsiteX55" fmla="*/ 95312 w 276097"/>
                      <a:gd name="connsiteY55" fmla="*/ 367757 h 367833"/>
                      <a:gd name="connsiteX56" fmla="*/ 80098 w 276097"/>
                      <a:gd name="connsiteY56" fmla="*/ 363133 h 367833"/>
                      <a:gd name="connsiteX57" fmla="*/ 71148 w 276097"/>
                      <a:gd name="connsiteY57" fmla="*/ 350902 h 367833"/>
                      <a:gd name="connsiteX58" fmla="*/ 51609 w 276097"/>
                      <a:gd name="connsiteY58" fmla="*/ 273638 h 367833"/>
                      <a:gd name="connsiteX59" fmla="*/ 38483 w 276097"/>
                      <a:gd name="connsiteY59" fmla="*/ 216064 h 367833"/>
                      <a:gd name="connsiteX60" fmla="*/ 34157 w 276097"/>
                      <a:gd name="connsiteY60" fmla="*/ 198016 h 367833"/>
                      <a:gd name="connsiteX61" fmla="*/ 30130 w 276097"/>
                      <a:gd name="connsiteY61" fmla="*/ 179073 h 367833"/>
                      <a:gd name="connsiteX62" fmla="*/ 25506 w 276097"/>
                      <a:gd name="connsiteY62" fmla="*/ 158190 h 367833"/>
                      <a:gd name="connsiteX63" fmla="*/ 21479 w 276097"/>
                      <a:gd name="connsiteY63" fmla="*/ 139397 h 367833"/>
                      <a:gd name="connsiteX64" fmla="*/ 11187 w 276097"/>
                      <a:gd name="connsiteY64" fmla="*/ 91219 h 367833"/>
                      <a:gd name="connsiteX65" fmla="*/ 0 w 276097"/>
                      <a:gd name="connsiteY65" fmla="*/ 38268 h 367833"/>
                      <a:gd name="connsiteX66" fmla="*/ 0 w 276097"/>
                      <a:gd name="connsiteY66" fmla="*/ 36478 h 3678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</a:cxnLst>
                    <a:rect l="l" t="t" r="r" b="b"/>
                    <a:pathLst>
                      <a:path w="276097" h="367833">
                        <a:moveTo>
                          <a:pt x="298" y="36926"/>
                        </a:moveTo>
                        <a:cubicBezTo>
                          <a:pt x="1044" y="31257"/>
                          <a:pt x="3132" y="26932"/>
                          <a:pt x="6712" y="23949"/>
                        </a:cubicBezTo>
                        <a:cubicBezTo>
                          <a:pt x="10292" y="20816"/>
                          <a:pt x="14170" y="19176"/>
                          <a:pt x="18496" y="18728"/>
                        </a:cubicBezTo>
                        <a:cubicBezTo>
                          <a:pt x="23119" y="18281"/>
                          <a:pt x="27445" y="19325"/>
                          <a:pt x="31472" y="21860"/>
                        </a:cubicBezTo>
                        <a:cubicBezTo>
                          <a:pt x="35500" y="24247"/>
                          <a:pt x="38483" y="28423"/>
                          <a:pt x="40422" y="34091"/>
                        </a:cubicBezTo>
                        <a:cubicBezTo>
                          <a:pt x="43256" y="50499"/>
                          <a:pt x="46239" y="65564"/>
                          <a:pt x="49222" y="79286"/>
                        </a:cubicBezTo>
                        <a:cubicBezTo>
                          <a:pt x="52205" y="93009"/>
                          <a:pt x="55487" y="107477"/>
                          <a:pt x="59216" y="122691"/>
                        </a:cubicBezTo>
                        <a:cubicBezTo>
                          <a:pt x="61005" y="130149"/>
                          <a:pt x="62646" y="137756"/>
                          <a:pt x="63989" y="145512"/>
                        </a:cubicBezTo>
                        <a:cubicBezTo>
                          <a:pt x="65331" y="153268"/>
                          <a:pt x="67121" y="161472"/>
                          <a:pt x="69358" y="169974"/>
                        </a:cubicBezTo>
                        <a:cubicBezTo>
                          <a:pt x="70850" y="178327"/>
                          <a:pt x="72491" y="186381"/>
                          <a:pt x="74131" y="194287"/>
                        </a:cubicBezTo>
                        <a:cubicBezTo>
                          <a:pt x="75772" y="202192"/>
                          <a:pt x="77562" y="210246"/>
                          <a:pt x="79352" y="218599"/>
                        </a:cubicBezTo>
                        <a:cubicBezTo>
                          <a:pt x="80396" y="224416"/>
                          <a:pt x="81291" y="229339"/>
                          <a:pt x="82186" y="233515"/>
                        </a:cubicBezTo>
                        <a:cubicBezTo>
                          <a:pt x="82932" y="237691"/>
                          <a:pt x="83827" y="242017"/>
                          <a:pt x="84572" y="246641"/>
                        </a:cubicBezTo>
                        <a:cubicBezTo>
                          <a:pt x="85318" y="251265"/>
                          <a:pt x="86362" y="256783"/>
                          <a:pt x="87705" y="263048"/>
                        </a:cubicBezTo>
                        <a:cubicBezTo>
                          <a:pt x="88898" y="269313"/>
                          <a:pt x="90688" y="277516"/>
                          <a:pt x="93074" y="287510"/>
                        </a:cubicBezTo>
                        <a:cubicBezTo>
                          <a:pt x="98295" y="258723"/>
                          <a:pt x="103068" y="227698"/>
                          <a:pt x="107393" y="194287"/>
                        </a:cubicBezTo>
                        <a:cubicBezTo>
                          <a:pt x="111719" y="160875"/>
                          <a:pt x="116790" y="124630"/>
                          <a:pt x="122160" y="85402"/>
                        </a:cubicBezTo>
                        <a:cubicBezTo>
                          <a:pt x="122607" y="80330"/>
                          <a:pt x="124547" y="76601"/>
                          <a:pt x="127977" y="73916"/>
                        </a:cubicBezTo>
                        <a:cubicBezTo>
                          <a:pt x="131408" y="71232"/>
                          <a:pt x="135435" y="69740"/>
                          <a:pt x="140059" y="69442"/>
                        </a:cubicBezTo>
                        <a:cubicBezTo>
                          <a:pt x="144086" y="69144"/>
                          <a:pt x="148113" y="70038"/>
                          <a:pt x="152141" y="72127"/>
                        </a:cubicBezTo>
                        <a:cubicBezTo>
                          <a:pt x="156019" y="74215"/>
                          <a:pt x="159002" y="77645"/>
                          <a:pt x="160792" y="82120"/>
                        </a:cubicBezTo>
                        <a:cubicBezTo>
                          <a:pt x="162283" y="86297"/>
                          <a:pt x="163924" y="90771"/>
                          <a:pt x="165565" y="95246"/>
                        </a:cubicBezTo>
                        <a:cubicBezTo>
                          <a:pt x="167206" y="99721"/>
                          <a:pt x="168995" y="104643"/>
                          <a:pt x="170935" y="109714"/>
                        </a:cubicBezTo>
                        <a:lnTo>
                          <a:pt x="170487" y="109714"/>
                        </a:lnTo>
                        <a:cubicBezTo>
                          <a:pt x="174663" y="121945"/>
                          <a:pt x="178840" y="134176"/>
                          <a:pt x="182718" y="146407"/>
                        </a:cubicBezTo>
                        <a:cubicBezTo>
                          <a:pt x="186596" y="158638"/>
                          <a:pt x="190772" y="171316"/>
                          <a:pt x="195247" y="184591"/>
                        </a:cubicBezTo>
                        <a:cubicBezTo>
                          <a:pt x="199722" y="197866"/>
                          <a:pt x="204346" y="211738"/>
                          <a:pt x="209417" y="226355"/>
                        </a:cubicBezTo>
                        <a:cubicBezTo>
                          <a:pt x="214488" y="240973"/>
                          <a:pt x="220157" y="256933"/>
                          <a:pt x="226570" y="274235"/>
                        </a:cubicBezTo>
                        <a:cubicBezTo>
                          <a:pt x="227763" y="250519"/>
                          <a:pt x="228957" y="226654"/>
                          <a:pt x="230001" y="202639"/>
                        </a:cubicBezTo>
                        <a:cubicBezTo>
                          <a:pt x="231045" y="178625"/>
                          <a:pt x="232089" y="155357"/>
                          <a:pt x="232984" y="132983"/>
                        </a:cubicBezTo>
                        <a:cubicBezTo>
                          <a:pt x="233879" y="110609"/>
                          <a:pt x="234625" y="89429"/>
                          <a:pt x="235072" y="69591"/>
                        </a:cubicBezTo>
                        <a:cubicBezTo>
                          <a:pt x="235669" y="49753"/>
                          <a:pt x="236116" y="32003"/>
                          <a:pt x="236564" y="16491"/>
                        </a:cubicBezTo>
                        <a:cubicBezTo>
                          <a:pt x="236713" y="11569"/>
                          <a:pt x="238354" y="7691"/>
                          <a:pt x="241486" y="4857"/>
                        </a:cubicBezTo>
                        <a:cubicBezTo>
                          <a:pt x="244618" y="2172"/>
                          <a:pt x="248645" y="531"/>
                          <a:pt x="253568" y="84"/>
                        </a:cubicBezTo>
                        <a:cubicBezTo>
                          <a:pt x="259087" y="-364"/>
                          <a:pt x="264307" y="979"/>
                          <a:pt x="269080" y="4260"/>
                        </a:cubicBezTo>
                        <a:cubicBezTo>
                          <a:pt x="273853" y="7541"/>
                          <a:pt x="276240" y="12165"/>
                          <a:pt x="276091" y="18281"/>
                        </a:cubicBezTo>
                        <a:cubicBezTo>
                          <a:pt x="275046" y="44980"/>
                          <a:pt x="274151" y="69889"/>
                          <a:pt x="273257" y="93009"/>
                        </a:cubicBezTo>
                        <a:cubicBezTo>
                          <a:pt x="272362" y="116128"/>
                          <a:pt x="271317" y="139844"/>
                          <a:pt x="269975" y="164007"/>
                        </a:cubicBezTo>
                        <a:cubicBezTo>
                          <a:pt x="268633" y="188171"/>
                          <a:pt x="266992" y="214124"/>
                          <a:pt x="265202" y="241868"/>
                        </a:cubicBezTo>
                        <a:cubicBezTo>
                          <a:pt x="263412" y="269611"/>
                          <a:pt x="261175" y="301233"/>
                          <a:pt x="258191" y="336881"/>
                        </a:cubicBezTo>
                        <a:cubicBezTo>
                          <a:pt x="257744" y="342698"/>
                          <a:pt x="255805" y="347322"/>
                          <a:pt x="252374" y="350753"/>
                        </a:cubicBezTo>
                        <a:cubicBezTo>
                          <a:pt x="248795" y="354183"/>
                          <a:pt x="244618" y="355973"/>
                          <a:pt x="239696" y="356421"/>
                        </a:cubicBezTo>
                        <a:cubicBezTo>
                          <a:pt x="234476" y="356868"/>
                          <a:pt x="229553" y="355675"/>
                          <a:pt x="224780" y="352990"/>
                        </a:cubicBezTo>
                        <a:cubicBezTo>
                          <a:pt x="220007" y="350305"/>
                          <a:pt x="216726" y="346129"/>
                          <a:pt x="214787" y="340461"/>
                        </a:cubicBezTo>
                        <a:cubicBezTo>
                          <a:pt x="206285" y="318684"/>
                          <a:pt x="197783" y="296161"/>
                          <a:pt x="189430" y="272743"/>
                        </a:cubicBezTo>
                        <a:cubicBezTo>
                          <a:pt x="181077" y="249326"/>
                          <a:pt x="173023" y="226803"/>
                          <a:pt x="165416" y="204877"/>
                        </a:cubicBezTo>
                        <a:cubicBezTo>
                          <a:pt x="163477" y="200104"/>
                          <a:pt x="161985" y="195778"/>
                          <a:pt x="160792" y="191900"/>
                        </a:cubicBezTo>
                        <a:cubicBezTo>
                          <a:pt x="159598" y="188022"/>
                          <a:pt x="158405" y="184293"/>
                          <a:pt x="157212" y="180564"/>
                        </a:cubicBezTo>
                        <a:cubicBezTo>
                          <a:pt x="156019" y="176835"/>
                          <a:pt x="154826" y="172957"/>
                          <a:pt x="153334" y="168781"/>
                        </a:cubicBezTo>
                        <a:cubicBezTo>
                          <a:pt x="151991" y="164604"/>
                          <a:pt x="150351" y="159980"/>
                          <a:pt x="148412" y="154909"/>
                        </a:cubicBezTo>
                        <a:cubicBezTo>
                          <a:pt x="145876" y="170570"/>
                          <a:pt x="143490" y="186083"/>
                          <a:pt x="141103" y="201446"/>
                        </a:cubicBezTo>
                        <a:cubicBezTo>
                          <a:pt x="138716" y="216809"/>
                          <a:pt x="136181" y="232322"/>
                          <a:pt x="133645" y="247983"/>
                        </a:cubicBezTo>
                        <a:cubicBezTo>
                          <a:pt x="130960" y="263645"/>
                          <a:pt x="128126" y="279605"/>
                          <a:pt x="125143" y="296012"/>
                        </a:cubicBezTo>
                        <a:cubicBezTo>
                          <a:pt x="122160" y="312270"/>
                          <a:pt x="118580" y="329423"/>
                          <a:pt x="114553" y="347322"/>
                        </a:cubicBezTo>
                        <a:cubicBezTo>
                          <a:pt x="112763" y="354183"/>
                          <a:pt x="110078" y="359255"/>
                          <a:pt x="106648" y="362387"/>
                        </a:cubicBezTo>
                        <a:cubicBezTo>
                          <a:pt x="103068" y="365519"/>
                          <a:pt x="99339" y="367309"/>
                          <a:pt x="95312" y="367757"/>
                        </a:cubicBezTo>
                        <a:cubicBezTo>
                          <a:pt x="89793" y="368204"/>
                          <a:pt x="84722" y="366713"/>
                          <a:pt x="80098" y="363133"/>
                        </a:cubicBezTo>
                        <a:cubicBezTo>
                          <a:pt x="75474" y="359553"/>
                          <a:pt x="72491" y="355526"/>
                          <a:pt x="71148" y="350902"/>
                        </a:cubicBezTo>
                        <a:cubicBezTo>
                          <a:pt x="63094" y="320623"/>
                          <a:pt x="56531" y="294968"/>
                          <a:pt x="51609" y="273638"/>
                        </a:cubicBezTo>
                        <a:cubicBezTo>
                          <a:pt x="46686" y="252458"/>
                          <a:pt x="42212" y="233217"/>
                          <a:pt x="38483" y="216064"/>
                        </a:cubicBezTo>
                        <a:cubicBezTo>
                          <a:pt x="37140" y="210395"/>
                          <a:pt x="35649" y="204280"/>
                          <a:pt x="34157" y="198016"/>
                        </a:cubicBezTo>
                        <a:cubicBezTo>
                          <a:pt x="32666" y="191751"/>
                          <a:pt x="31323" y="185486"/>
                          <a:pt x="30130" y="179073"/>
                        </a:cubicBezTo>
                        <a:cubicBezTo>
                          <a:pt x="28340" y="171913"/>
                          <a:pt x="26848" y="165052"/>
                          <a:pt x="25506" y="158190"/>
                        </a:cubicBezTo>
                        <a:cubicBezTo>
                          <a:pt x="24164" y="151478"/>
                          <a:pt x="22821" y="145214"/>
                          <a:pt x="21479" y="139397"/>
                        </a:cubicBezTo>
                        <a:cubicBezTo>
                          <a:pt x="17750" y="122840"/>
                          <a:pt x="14319" y="106731"/>
                          <a:pt x="11187" y="91219"/>
                        </a:cubicBezTo>
                        <a:cubicBezTo>
                          <a:pt x="7905" y="75706"/>
                          <a:pt x="4326" y="58106"/>
                          <a:pt x="0" y="38268"/>
                        </a:cubicBezTo>
                        <a:lnTo>
                          <a:pt x="0" y="3647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8" name="자유형: 도형 257">
                    <a:extLst>
                      <a:ext uri="{FF2B5EF4-FFF2-40B4-BE49-F238E27FC236}">
                        <a16:creationId xmlns:a16="http://schemas.microsoft.com/office/drawing/2014/main" id="{17DD0BCF-22C4-A46D-AC55-E8AABFD594AE}"/>
                      </a:ext>
                    </a:extLst>
                  </p:cNvPr>
                  <p:cNvSpPr/>
                  <p:nvPr/>
                </p:nvSpPr>
                <p:spPr>
                  <a:xfrm>
                    <a:off x="12586462" y="2338303"/>
                    <a:ext cx="186674" cy="357157"/>
                  </a:xfrm>
                  <a:custGeom>
                    <a:avLst/>
                    <a:gdLst>
                      <a:gd name="connsiteX0" fmla="*/ 158533 w 186674"/>
                      <a:gd name="connsiteY0" fmla="*/ 51585 h 357157"/>
                      <a:gd name="connsiteX1" fmla="*/ 154506 w 186674"/>
                      <a:gd name="connsiteY1" fmla="*/ 68589 h 357157"/>
                      <a:gd name="connsiteX2" fmla="*/ 139590 w 186674"/>
                      <a:gd name="connsiteY2" fmla="*/ 76345 h 357157"/>
                      <a:gd name="connsiteX3" fmla="*/ 128255 w 186674"/>
                      <a:gd name="connsiteY3" fmla="*/ 73958 h 357157"/>
                      <a:gd name="connsiteX4" fmla="*/ 121095 w 186674"/>
                      <a:gd name="connsiteY4" fmla="*/ 63816 h 357157"/>
                      <a:gd name="connsiteX5" fmla="*/ 107820 w 186674"/>
                      <a:gd name="connsiteY5" fmla="*/ 43530 h 357157"/>
                      <a:gd name="connsiteX6" fmla="*/ 84402 w 186674"/>
                      <a:gd name="connsiteY6" fmla="*/ 37564 h 357157"/>
                      <a:gd name="connsiteX7" fmla="*/ 52184 w 186674"/>
                      <a:gd name="connsiteY7" fmla="*/ 50988 h 357157"/>
                      <a:gd name="connsiteX8" fmla="*/ 44279 w 186674"/>
                      <a:gd name="connsiteY8" fmla="*/ 77240 h 357157"/>
                      <a:gd name="connsiteX9" fmla="*/ 59493 w 186674"/>
                      <a:gd name="connsiteY9" fmla="*/ 110502 h 357157"/>
                      <a:gd name="connsiteX10" fmla="*/ 101555 w 186674"/>
                      <a:gd name="connsiteY10" fmla="*/ 149880 h 357157"/>
                      <a:gd name="connsiteX11" fmla="*/ 140187 w 186674"/>
                      <a:gd name="connsiteY11" fmla="*/ 183440 h 357157"/>
                      <a:gd name="connsiteX12" fmla="*/ 165842 w 186674"/>
                      <a:gd name="connsiteY12" fmla="*/ 211929 h 357157"/>
                      <a:gd name="connsiteX13" fmla="*/ 180311 w 186674"/>
                      <a:gd name="connsiteY13" fmla="*/ 238927 h 357157"/>
                      <a:gd name="connsiteX14" fmla="*/ 186277 w 186674"/>
                      <a:gd name="connsiteY14" fmla="*/ 268012 h 357157"/>
                      <a:gd name="connsiteX15" fmla="*/ 181802 w 186674"/>
                      <a:gd name="connsiteY15" fmla="*/ 304257 h 357157"/>
                      <a:gd name="connsiteX16" fmla="*/ 164052 w 186674"/>
                      <a:gd name="connsiteY16" fmla="*/ 331106 h 357157"/>
                      <a:gd name="connsiteX17" fmla="*/ 136906 w 186674"/>
                      <a:gd name="connsiteY17" fmla="*/ 348706 h 357157"/>
                      <a:gd name="connsiteX18" fmla="*/ 103047 w 186674"/>
                      <a:gd name="connsiteY18" fmla="*/ 356761 h 357157"/>
                      <a:gd name="connsiteX19" fmla="*/ 69039 w 186674"/>
                      <a:gd name="connsiteY19" fmla="*/ 353927 h 357157"/>
                      <a:gd name="connsiteX20" fmla="*/ 40401 w 186674"/>
                      <a:gd name="connsiteY20" fmla="*/ 340503 h 357157"/>
                      <a:gd name="connsiteX21" fmla="*/ 20115 w 186674"/>
                      <a:gd name="connsiteY21" fmla="*/ 318278 h 357157"/>
                      <a:gd name="connsiteX22" fmla="*/ 11166 w 186674"/>
                      <a:gd name="connsiteY22" fmla="*/ 289491 h 357157"/>
                      <a:gd name="connsiteX23" fmla="*/ 15790 w 186674"/>
                      <a:gd name="connsiteY23" fmla="*/ 274575 h 357157"/>
                      <a:gd name="connsiteX24" fmla="*/ 29065 w 186674"/>
                      <a:gd name="connsiteY24" fmla="*/ 268161 h 357157"/>
                      <a:gd name="connsiteX25" fmla="*/ 42638 w 186674"/>
                      <a:gd name="connsiteY25" fmla="*/ 271144 h 357157"/>
                      <a:gd name="connsiteX26" fmla="*/ 50394 w 186674"/>
                      <a:gd name="connsiteY26" fmla="*/ 283375 h 357157"/>
                      <a:gd name="connsiteX27" fmla="*/ 66205 w 186674"/>
                      <a:gd name="connsiteY27" fmla="*/ 312312 h 357157"/>
                      <a:gd name="connsiteX28" fmla="*/ 99915 w 186674"/>
                      <a:gd name="connsiteY28" fmla="*/ 320068 h 357157"/>
                      <a:gd name="connsiteX29" fmla="*/ 135563 w 186674"/>
                      <a:gd name="connsiteY29" fmla="*/ 304854 h 357157"/>
                      <a:gd name="connsiteX30" fmla="*/ 145557 w 186674"/>
                      <a:gd name="connsiteY30" fmla="*/ 270250 h 357157"/>
                      <a:gd name="connsiteX31" fmla="*/ 139590 w 186674"/>
                      <a:gd name="connsiteY31" fmla="*/ 246384 h 357157"/>
                      <a:gd name="connsiteX32" fmla="*/ 126017 w 186674"/>
                      <a:gd name="connsiteY32" fmla="*/ 225204 h 357157"/>
                      <a:gd name="connsiteX33" fmla="*/ 104837 w 186674"/>
                      <a:gd name="connsiteY33" fmla="*/ 204024 h 357157"/>
                      <a:gd name="connsiteX34" fmla="*/ 75900 w 186674"/>
                      <a:gd name="connsiteY34" fmla="*/ 179264 h 357157"/>
                      <a:gd name="connsiteX35" fmla="*/ 45174 w 186674"/>
                      <a:gd name="connsiteY35" fmla="*/ 152415 h 357157"/>
                      <a:gd name="connsiteX36" fmla="*/ 21905 w 186674"/>
                      <a:gd name="connsiteY36" fmla="*/ 128103 h 357157"/>
                      <a:gd name="connsiteX37" fmla="*/ 6840 w 186674"/>
                      <a:gd name="connsiteY37" fmla="*/ 104387 h 357157"/>
                      <a:gd name="connsiteX38" fmla="*/ 277 w 186674"/>
                      <a:gd name="connsiteY38" fmla="*/ 79925 h 357157"/>
                      <a:gd name="connsiteX39" fmla="*/ 2664 w 186674"/>
                      <a:gd name="connsiteY39" fmla="*/ 53076 h 357157"/>
                      <a:gd name="connsiteX40" fmla="*/ 15492 w 186674"/>
                      <a:gd name="connsiteY40" fmla="*/ 28615 h 357157"/>
                      <a:gd name="connsiteX41" fmla="*/ 40252 w 186674"/>
                      <a:gd name="connsiteY41" fmla="*/ 9970 h 357157"/>
                      <a:gd name="connsiteX42" fmla="*/ 78585 w 186674"/>
                      <a:gd name="connsiteY42" fmla="*/ 424 h 357157"/>
                      <a:gd name="connsiteX43" fmla="*/ 128553 w 186674"/>
                      <a:gd name="connsiteY43" fmla="*/ 9671 h 357157"/>
                      <a:gd name="connsiteX44" fmla="*/ 158533 w 186674"/>
                      <a:gd name="connsiteY44" fmla="*/ 51137 h 357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186674" h="357157">
                        <a:moveTo>
                          <a:pt x="158533" y="51585"/>
                        </a:moveTo>
                        <a:cubicBezTo>
                          <a:pt x="160323" y="58148"/>
                          <a:pt x="158832" y="63816"/>
                          <a:pt x="154506" y="68589"/>
                        </a:cubicBezTo>
                        <a:cubicBezTo>
                          <a:pt x="150032" y="73362"/>
                          <a:pt x="145109" y="75897"/>
                          <a:pt x="139590" y="76345"/>
                        </a:cubicBezTo>
                        <a:cubicBezTo>
                          <a:pt x="135563" y="76643"/>
                          <a:pt x="131685" y="75897"/>
                          <a:pt x="128255" y="73958"/>
                        </a:cubicBezTo>
                        <a:cubicBezTo>
                          <a:pt x="124675" y="72019"/>
                          <a:pt x="122288" y="68738"/>
                          <a:pt x="121095" y="63816"/>
                        </a:cubicBezTo>
                        <a:cubicBezTo>
                          <a:pt x="118559" y="54717"/>
                          <a:pt x="114085" y="47856"/>
                          <a:pt x="107820" y="43530"/>
                        </a:cubicBezTo>
                        <a:cubicBezTo>
                          <a:pt x="101406" y="39055"/>
                          <a:pt x="93650" y="37116"/>
                          <a:pt x="84402" y="37564"/>
                        </a:cubicBezTo>
                        <a:cubicBezTo>
                          <a:pt x="69039" y="38608"/>
                          <a:pt x="58300" y="43083"/>
                          <a:pt x="52184" y="50988"/>
                        </a:cubicBezTo>
                        <a:cubicBezTo>
                          <a:pt x="46218" y="58893"/>
                          <a:pt x="43533" y="67694"/>
                          <a:pt x="44279" y="77240"/>
                        </a:cubicBezTo>
                        <a:cubicBezTo>
                          <a:pt x="45174" y="88278"/>
                          <a:pt x="50245" y="99315"/>
                          <a:pt x="59493" y="110502"/>
                        </a:cubicBezTo>
                        <a:cubicBezTo>
                          <a:pt x="68741" y="121689"/>
                          <a:pt x="82761" y="134815"/>
                          <a:pt x="101555" y="149880"/>
                        </a:cubicBezTo>
                        <a:cubicBezTo>
                          <a:pt x="116919" y="162259"/>
                          <a:pt x="129746" y="173446"/>
                          <a:pt x="140187" y="183440"/>
                        </a:cubicBezTo>
                        <a:cubicBezTo>
                          <a:pt x="150628" y="193434"/>
                          <a:pt x="159130" y="202830"/>
                          <a:pt x="165842" y="211929"/>
                        </a:cubicBezTo>
                        <a:cubicBezTo>
                          <a:pt x="172405" y="221028"/>
                          <a:pt x="177327" y="229977"/>
                          <a:pt x="180311" y="238927"/>
                        </a:cubicBezTo>
                        <a:cubicBezTo>
                          <a:pt x="183443" y="247876"/>
                          <a:pt x="185382" y="257571"/>
                          <a:pt x="186277" y="268012"/>
                        </a:cubicBezTo>
                        <a:cubicBezTo>
                          <a:pt x="187470" y="281585"/>
                          <a:pt x="185978" y="293667"/>
                          <a:pt x="181802" y="304257"/>
                        </a:cubicBezTo>
                        <a:cubicBezTo>
                          <a:pt x="177775" y="314848"/>
                          <a:pt x="171808" y="323797"/>
                          <a:pt x="164052" y="331106"/>
                        </a:cubicBezTo>
                        <a:cubicBezTo>
                          <a:pt x="156296" y="338415"/>
                          <a:pt x="147347" y="344381"/>
                          <a:pt x="136906" y="348706"/>
                        </a:cubicBezTo>
                        <a:cubicBezTo>
                          <a:pt x="126465" y="353032"/>
                          <a:pt x="115129" y="355717"/>
                          <a:pt x="103047" y="356761"/>
                        </a:cubicBezTo>
                        <a:cubicBezTo>
                          <a:pt x="91114" y="357805"/>
                          <a:pt x="79778" y="356761"/>
                          <a:pt x="69039" y="353927"/>
                        </a:cubicBezTo>
                        <a:cubicBezTo>
                          <a:pt x="58300" y="351093"/>
                          <a:pt x="48754" y="346618"/>
                          <a:pt x="40401" y="340503"/>
                        </a:cubicBezTo>
                        <a:cubicBezTo>
                          <a:pt x="32048" y="334536"/>
                          <a:pt x="25336" y="327078"/>
                          <a:pt x="20115" y="318278"/>
                        </a:cubicBezTo>
                        <a:cubicBezTo>
                          <a:pt x="15044" y="309478"/>
                          <a:pt x="12061" y="299932"/>
                          <a:pt x="11166" y="289491"/>
                        </a:cubicBezTo>
                        <a:cubicBezTo>
                          <a:pt x="10420" y="283375"/>
                          <a:pt x="11912" y="278453"/>
                          <a:pt x="15790" y="274575"/>
                        </a:cubicBezTo>
                        <a:cubicBezTo>
                          <a:pt x="19668" y="270697"/>
                          <a:pt x="24143" y="268609"/>
                          <a:pt x="29065" y="268161"/>
                        </a:cubicBezTo>
                        <a:cubicBezTo>
                          <a:pt x="33987" y="267714"/>
                          <a:pt x="38611" y="268758"/>
                          <a:pt x="42638" y="271144"/>
                        </a:cubicBezTo>
                        <a:cubicBezTo>
                          <a:pt x="46815" y="273531"/>
                          <a:pt x="49350" y="277707"/>
                          <a:pt x="50394" y="283375"/>
                        </a:cubicBezTo>
                        <a:cubicBezTo>
                          <a:pt x="52035" y="296352"/>
                          <a:pt x="57256" y="306047"/>
                          <a:pt x="66205" y="312312"/>
                        </a:cubicBezTo>
                        <a:cubicBezTo>
                          <a:pt x="75005" y="318577"/>
                          <a:pt x="86341" y="321112"/>
                          <a:pt x="99915" y="320068"/>
                        </a:cubicBezTo>
                        <a:cubicBezTo>
                          <a:pt x="115874" y="318726"/>
                          <a:pt x="127807" y="313654"/>
                          <a:pt x="135563" y="304854"/>
                        </a:cubicBezTo>
                        <a:cubicBezTo>
                          <a:pt x="143469" y="296054"/>
                          <a:pt x="146750" y="284569"/>
                          <a:pt x="145557" y="270250"/>
                        </a:cubicBezTo>
                        <a:cubicBezTo>
                          <a:pt x="144811" y="261598"/>
                          <a:pt x="142872" y="253693"/>
                          <a:pt x="139590" y="246384"/>
                        </a:cubicBezTo>
                        <a:cubicBezTo>
                          <a:pt x="136458" y="239225"/>
                          <a:pt x="131834" y="232214"/>
                          <a:pt x="126017" y="225204"/>
                        </a:cubicBezTo>
                        <a:cubicBezTo>
                          <a:pt x="120200" y="218194"/>
                          <a:pt x="113040" y="211183"/>
                          <a:pt x="104837" y="204024"/>
                        </a:cubicBezTo>
                        <a:cubicBezTo>
                          <a:pt x="96484" y="196864"/>
                          <a:pt x="86789" y="188660"/>
                          <a:pt x="75900" y="179264"/>
                        </a:cubicBezTo>
                        <a:cubicBezTo>
                          <a:pt x="64564" y="169717"/>
                          <a:pt x="54422" y="160768"/>
                          <a:pt x="45174" y="152415"/>
                        </a:cubicBezTo>
                        <a:cubicBezTo>
                          <a:pt x="36075" y="144062"/>
                          <a:pt x="28319" y="136008"/>
                          <a:pt x="21905" y="128103"/>
                        </a:cubicBezTo>
                        <a:cubicBezTo>
                          <a:pt x="15492" y="120197"/>
                          <a:pt x="10569" y="112292"/>
                          <a:pt x="6840" y="104387"/>
                        </a:cubicBezTo>
                        <a:cubicBezTo>
                          <a:pt x="3111" y="96481"/>
                          <a:pt x="874" y="88427"/>
                          <a:pt x="277" y="79925"/>
                        </a:cubicBezTo>
                        <a:cubicBezTo>
                          <a:pt x="-468" y="70975"/>
                          <a:pt x="277" y="62026"/>
                          <a:pt x="2664" y="53076"/>
                        </a:cubicBezTo>
                        <a:cubicBezTo>
                          <a:pt x="5051" y="44127"/>
                          <a:pt x="9227" y="35923"/>
                          <a:pt x="15492" y="28615"/>
                        </a:cubicBezTo>
                        <a:cubicBezTo>
                          <a:pt x="21756" y="21306"/>
                          <a:pt x="29960" y="15041"/>
                          <a:pt x="40252" y="9970"/>
                        </a:cubicBezTo>
                        <a:cubicBezTo>
                          <a:pt x="50544" y="4899"/>
                          <a:pt x="63222" y="1766"/>
                          <a:pt x="78585" y="424"/>
                        </a:cubicBezTo>
                        <a:cubicBezTo>
                          <a:pt x="97677" y="-1217"/>
                          <a:pt x="114383" y="1915"/>
                          <a:pt x="128553" y="9671"/>
                        </a:cubicBezTo>
                        <a:cubicBezTo>
                          <a:pt x="142723" y="17428"/>
                          <a:pt x="152716" y="31299"/>
                          <a:pt x="158533" y="5113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9" name="자유형: 도형 258">
                    <a:extLst>
                      <a:ext uri="{FF2B5EF4-FFF2-40B4-BE49-F238E27FC236}">
                        <a16:creationId xmlns:a16="http://schemas.microsoft.com/office/drawing/2014/main" id="{6A6D4EC9-716E-DA73-85E4-3CA3A9A95B6B}"/>
                      </a:ext>
                    </a:extLst>
                  </p:cNvPr>
                  <p:cNvSpPr/>
                  <p:nvPr/>
                </p:nvSpPr>
                <p:spPr>
                  <a:xfrm>
                    <a:off x="10873605" y="4704751"/>
                    <a:ext cx="2211022" cy="395234"/>
                  </a:xfrm>
                  <a:custGeom>
                    <a:avLst/>
                    <a:gdLst>
                      <a:gd name="connsiteX0" fmla="*/ 2194317 w 2211022"/>
                      <a:gd name="connsiteY0" fmla="*/ 26610 h 395234"/>
                      <a:gd name="connsiteX1" fmla="*/ 2160011 w 2211022"/>
                      <a:gd name="connsiteY1" fmla="*/ 60 h 395234"/>
                      <a:gd name="connsiteX2" fmla="*/ 20944 w 2211022"/>
                      <a:gd name="connsiteY2" fmla="*/ 175469 h 395234"/>
                      <a:gd name="connsiteX3" fmla="*/ 360 w 2211022"/>
                      <a:gd name="connsiteY3" fmla="*/ 206196 h 395234"/>
                      <a:gd name="connsiteX4" fmla="*/ 17215 w 2211022"/>
                      <a:gd name="connsiteY4" fmla="*/ 373998 h 395234"/>
                      <a:gd name="connsiteX5" fmla="*/ 49135 w 2211022"/>
                      <a:gd name="connsiteY5" fmla="*/ 394880 h 395234"/>
                      <a:gd name="connsiteX6" fmla="*/ 2188202 w 2211022"/>
                      <a:gd name="connsiteY6" fmla="*/ 219322 h 395234"/>
                      <a:gd name="connsiteX7" fmla="*/ 2211023 w 2211022"/>
                      <a:gd name="connsiteY7" fmla="*/ 191131 h 395234"/>
                      <a:gd name="connsiteX8" fmla="*/ 2194317 w 2211022"/>
                      <a:gd name="connsiteY8" fmla="*/ 26461 h 395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11022" h="395234">
                        <a:moveTo>
                          <a:pt x="2194317" y="26610"/>
                        </a:moveTo>
                        <a:cubicBezTo>
                          <a:pt x="2192229" y="8264"/>
                          <a:pt x="2180893" y="-835"/>
                          <a:pt x="2160011" y="60"/>
                        </a:cubicBezTo>
                        <a:lnTo>
                          <a:pt x="20944" y="175469"/>
                        </a:lnTo>
                        <a:cubicBezTo>
                          <a:pt x="5282" y="178303"/>
                          <a:pt x="-1728" y="186806"/>
                          <a:pt x="360" y="206196"/>
                        </a:cubicBezTo>
                        <a:lnTo>
                          <a:pt x="17215" y="373998"/>
                        </a:lnTo>
                        <a:cubicBezTo>
                          <a:pt x="17961" y="388616"/>
                          <a:pt x="30639" y="397117"/>
                          <a:pt x="49135" y="394880"/>
                        </a:cubicBezTo>
                        <a:lnTo>
                          <a:pt x="2188202" y="219322"/>
                        </a:lnTo>
                        <a:cubicBezTo>
                          <a:pt x="2202819" y="216338"/>
                          <a:pt x="2210575" y="205748"/>
                          <a:pt x="2211023" y="191131"/>
                        </a:cubicBezTo>
                        <a:lnTo>
                          <a:pt x="2194317" y="264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0" name="자유형: 도형 259">
                    <a:extLst>
                      <a:ext uri="{FF2B5EF4-FFF2-40B4-BE49-F238E27FC236}">
                        <a16:creationId xmlns:a16="http://schemas.microsoft.com/office/drawing/2014/main" id="{16E62A08-6943-E056-8C03-D66AC1A2AFCB}"/>
                      </a:ext>
                    </a:extLst>
                  </p:cNvPr>
                  <p:cNvSpPr/>
                  <p:nvPr/>
                </p:nvSpPr>
                <p:spPr>
                  <a:xfrm>
                    <a:off x="12760569" y="4745366"/>
                    <a:ext cx="189969" cy="169163"/>
                  </a:xfrm>
                  <a:custGeom>
                    <a:avLst/>
                    <a:gdLst>
                      <a:gd name="connsiteX0" fmla="*/ 173558 w 189969"/>
                      <a:gd name="connsiteY0" fmla="*/ 8668 h 169163"/>
                      <a:gd name="connsiteX1" fmla="*/ 105840 w 189969"/>
                      <a:gd name="connsiteY1" fmla="*/ 21942 h 169163"/>
                      <a:gd name="connsiteX2" fmla="*/ 94952 w 189969"/>
                      <a:gd name="connsiteY2" fmla="*/ 51177 h 169163"/>
                      <a:gd name="connsiteX3" fmla="*/ 78843 w 189969"/>
                      <a:gd name="connsiteY3" fmla="*/ 24776 h 169163"/>
                      <a:gd name="connsiteX4" fmla="*/ 10678 w 189969"/>
                      <a:gd name="connsiteY4" fmla="*/ 21794 h 169163"/>
                      <a:gd name="connsiteX5" fmla="*/ 30814 w 189969"/>
                      <a:gd name="connsiteY5" fmla="*/ 116956 h 169163"/>
                      <a:gd name="connsiteX6" fmla="*/ 104647 w 189969"/>
                      <a:gd name="connsiteY6" fmla="*/ 169161 h 169163"/>
                      <a:gd name="connsiteX7" fmla="*/ 169083 w 189969"/>
                      <a:gd name="connsiteY7" fmla="*/ 105769 h 169163"/>
                      <a:gd name="connsiteX8" fmla="*/ 173707 w 189969"/>
                      <a:gd name="connsiteY8" fmla="*/ 8518 h 169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9969" h="169163">
                        <a:moveTo>
                          <a:pt x="173558" y="8668"/>
                        </a:moveTo>
                        <a:cubicBezTo>
                          <a:pt x="158493" y="-5801"/>
                          <a:pt x="123889" y="-2668"/>
                          <a:pt x="105840" y="21942"/>
                        </a:cubicBezTo>
                        <a:cubicBezTo>
                          <a:pt x="100322" y="29400"/>
                          <a:pt x="96294" y="39990"/>
                          <a:pt x="94952" y="51177"/>
                        </a:cubicBezTo>
                        <a:cubicBezTo>
                          <a:pt x="90776" y="39990"/>
                          <a:pt x="85107" y="31339"/>
                          <a:pt x="78843" y="24776"/>
                        </a:cubicBezTo>
                        <a:cubicBezTo>
                          <a:pt x="56022" y="1359"/>
                          <a:pt x="23505" y="4789"/>
                          <a:pt x="10678" y="21794"/>
                        </a:cubicBezTo>
                        <a:cubicBezTo>
                          <a:pt x="-5580" y="43123"/>
                          <a:pt x="-6475" y="75192"/>
                          <a:pt x="30814" y="116956"/>
                        </a:cubicBezTo>
                        <a:cubicBezTo>
                          <a:pt x="55425" y="144699"/>
                          <a:pt x="104051" y="169459"/>
                          <a:pt x="104647" y="169161"/>
                        </a:cubicBezTo>
                        <a:cubicBezTo>
                          <a:pt x="105244" y="169459"/>
                          <a:pt x="149245" y="137092"/>
                          <a:pt x="169083" y="105769"/>
                        </a:cubicBezTo>
                        <a:cubicBezTo>
                          <a:pt x="199213" y="58486"/>
                          <a:pt x="193098" y="27014"/>
                          <a:pt x="173707" y="8518"/>
                        </a:cubicBezTo>
                        <a:close/>
                      </a:path>
                    </a:pathLst>
                  </a:custGeom>
                  <a:solidFill>
                    <a:srgbClr val="6D7A8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1" name="자유형: 도형 260">
                    <a:extLst>
                      <a:ext uri="{FF2B5EF4-FFF2-40B4-BE49-F238E27FC236}">
                        <a16:creationId xmlns:a16="http://schemas.microsoft.com/office/drawing/2014/main" id="{EA6C8212-3654-13D2-56F6-475C91DC6FA9}"/>
                      </a:ext>
                    </a:extLst>
                  </p:cNvPr>
                  <p:cNvSpPr/>
                  <p:nvPr/>
                </p:nvSpPr>
                <p:spPr>
                  <a:xfrm>
                    <a:off x="12518266" y="4763379"/>
                    <a:ext cx="178854" cy="178890"/>
                  </a:xfrm>
                  <a:custGeom>
                    <a:avLst/>
                    <a:gdLst>
                      <a:gd name="connsiteX0" fmla="*/ 89355 w 178854"/>
                      <a:gd name="connsiteY0" fmla="*/ 178891 h 178890"/>
                      <a:gd name="connsiteX1" fmla="*/ 457 w 178854"/>
                      <a:gd name="connsiteY1" fmla="*/ 98495 h 178890"/>
                      <a:gd name="connsiteX2" fmla="*/ 20146 w 178854"/>
                      <a:gd name="connsiteY2" fmla="*/ 32866 h 178890"/>
                      <a:gd name="connsiteX3" fmla="*/ 80406 w 178854"/>
                      <a:gd name="connsiteY3" fmla="*/ 499 h 178890"/>
                      <a:gd name="connsiteX4" fmla="*/ 178402 w 178854"/>
                      <a:gd name="connsiteY4" fmla="*/ 80447 h 178890"/>
                      <a:gd name="connsiteX5" fmla="*/ 98454 w 178854"/>
                      <a:gd name="connsiteY5" fmla="*/ 178443 h 178890"/>
                      <a:gd name="connsiteX6" fmla="*/ 89355 w 178854"/>
                      <a:gd name="connsiteY6" fmla="*/ 178891 h 178890"/>
                      <a:gd name="connsiteX7" fmla="*/ 89504 w 178854"/>
                      <a:gd name="connsiteY7" fmla="*/ 16906 h 178890"/>
                      <a:gd name="connsiteX8" fmla="*/ 82047 w 178854"/>
                      <a:gd name="connsiteY8" fmla="*/ 17353 h 178890"/>
                      <a:gd name="connsiteX9" fmla="*/ 33123 w 178854"/>
                      <a:gd name="connsiteY9" fmla="*/ 43605 h 178890"/>
                      <a:gd name="connsiteX10" fmla="*/ 17163 w 178854"/>
                      <a:gd name="connsiteY10" fmla="*/ 96705 h 178890"/>
                      <a:gd name="connsiteX11" fmla="*/ 96664 w 178854"/>
                      <a:gd name="connsiteY11" fmla="*/ 161589 h 178890"/>
                      <a:gd name="connsiteX12" fmla="*/ 161547 w 178854"/>
                      <a:gd name="connsiteY12" fmla="*/ 82088 h 178890"/>
                      <a:gd name="connsiteX13" fmla="*/ 89504 w 178854"/>
                      <a:gd name="connsiteY13" fmla="*/ 16906 h 178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78854" h="178890">
                        <a:moveTo>
                          <a:pt x="89355" y="178891"/>
                        </a:moveTo>
                        <a:cubicBezTo>
                          <a:pt x="43265" y="178891"/>
                          <a:pt x="5081" y="144286"/>
                          <a:pt x="457" y="98495"/>
                        </a:cubicBezTo>
                        <a:cubicBezTo>
                          <a:pt x="-1929" y="74779"/>
                          <a:pt x="5081" y="51510"/>
                          <a:pt x="20146" y="32866"/>
                        </a:cubicBezTo>
                        <a:cubicBezTo>
                          <a:pt x="35211" y="14370"/>
                          <a:pt x="56690" y="2885"/>
                          <a:pt x="80406" y="499"/>
                        </a:cubicBezTo>
                        <a:cubicBezTo>
                          <a:pt x="130075" y="-4722"/>
                          <a:pt x="173480" y="31673"/>
                          <a:pt x="178402" y="80447"/>
                        </a:cubicBezTo>
                        <a:cubicBezTo>
                          <a:pt x="183324" y="129520"/>
                          <a:pt x="147527" y="173521"/>
                          <a:pt x="98454" y="178443"/>
                        </a:cubicBezTo>
                        <a:cubicBezTo>
                          <a:pt x="95471" y="178742"/>
                          <a:pt x="92338" y="178891"/>
                          <a:pt x="89355" y="178891"/>
                        </a:cubicBezTo>
                        <a:close/>
                        <a:moveTo>
                          <a:pt x="89504" y="16906"/>
                        </a:moveTo>
                        <a:cubicBezTo>
                          <a:pt x="87118" y="16906"/>
                          <a:pt x="84582" y="16906"/>
                          <a:pt x="82047" y="17353"/>
                        </a:cubicBezTo>
                        <a:cubicBezTo>
                          <a:pt x="62805" y="19292"/>
                          <a:pt x="45354" y="28540"/>
                          <a:pt x="33123" y="43605"/>
                        </a:cubicBezTo>
                        <a:cubicBezTo>
                          <a:pt x="20892" y="58670"/>
                          <a:pt x="15224" y="77463"/>
                          <a:pt x="17163" y="96705"/>
                        </a:cubicBezTo>
                        <a:cubicBezTo>
                          <a:pt x="21190" y="136381"/>
                          <a:pt x="56242" y="165765"/>
                          <a:pt x="96664" y="161589"/>
                        </a:cubicBezTo>
                        <a:cubicBezTo>
                          <a:pt x="136489" y="157561"/>
                          <a:pt x="165575" y="121913"/>
                          <a:pt x="161547" y="82088"/>
                        </a:cubicBezTo>
                        <a:cubicBezTo>
                          <a:pt x="157819" y="44947"/>
                          <a:pt x="126794" y="16906"/>
                          <a:pt x="89504" y="16906"/>
                        </a:cubicBezTo>
                        <a:close/>
                      </a:path>
                    </a:pathLst>
                  </a:custGeom>
                  <a:solidFill>
                    <a:srgbClr val="6D7A8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2" name="자유형: 도형 261">
                    <a:extLst>
                      <a:ext uri="{FF2B5EF4-FFF2-40B4-BE49-F238E27FC236}">
                        <a16:creationId xmlns:a16="http://schemas.microsoft.com/office/drawing/2014/main" id="{A5A02887-618D-3B06-2561-5EAF4932B608}"/>
                      </a:ext>
                    </a:extLst>
                  </p:cNvPr>
                  <p:cNvSpPr/>
                  <p:nvPr/>
                </p:nvSpPr>
                <p:spPr>
                  <a:xfrm>
                    <a:off x="12567533" y="4833793"/>
                    <a:ext cx="23347" cy="30656"/>
                  </a:xfrm>
                  <a:custGeom>
                    <a:avLst/>
                    <a:gdLst>
                      <a:gd name="connsiteX0" fmla="*/ 23233 w 23347"/>
                      <a:gd name="connsiteY0" fmla="*/ 14209 h 30656"/>
                      <a:gd name="connsiteX1" fmla="*/ 13240 w 23347"/>
                      <a:gd name="connsiteY1" fmla="*/ 30617 h 30656"/>
                      <a:gd name="connsiteX2" fmla="*/ 114 w 23347"/>
                      <a:gd name="connsiteY2" fmla="*/ 16447 h 30656"/>
                      <a:gd name="connsiteX3" fmla="*/ 10107 w 23347"/>
                      <a:gd name="connsiteY3" fmla="*/ 39 h 30656"/>
                      <a:gd name="connsiteX4" fmla="*/ 23233 w 23347"/>
                      <a:gd name="connsiteY4" fmla="*/ 14060 h 30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47" h="30656">
                        <a:moveTo>
                          <a:pt x="23233" y="14209"/>
                        </a:moveTo>
                        <a:cubicBezTo>
                          <a:pt x="24128" y="22711"/>
                          <a:pt x="19654" y="30020"/>
                          <a:pt x="13240" y="30617"/>
                        </a:cubicBezTo>
                        <a:cubicBezTo>
                          <a:pt x="6826" y="31214"/>
                          <a:pt x="1009" y="24949"/>
                          <a:pt x="114" y="16447"/>
                        </a:cubicBezTo>
                        <a:cubicBezTo>
                          <a:pt x="-781" y="7945"/>
                          <a:pt x="3694" y="636"/>
                          <a:pt x="10107" y="39"/>
                        </a:cubicBezTo>
                        <a:cubicBezTo>
                          <a:pt x="16521" y="-557"/>
                          <a:pt x="22338" y="5707"/>
                          <a:pt x="23233" y="14060"/>
                        </a:cubicBezTo>
                        <a:close/>
                      </a:path>
                    </a:pathLst>
                  </a:custGeom>
                  <a:solidFill>
                    <a:srgbClr val="6D7A8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3" name="자유형: 도형 262">
                    <a:extLst>
                      <a:ext uri="{FF2B5EF4-FFF2-40B4-BE49-F238E27FC236}">
                        <a16:creationId xmlns:a16="http://schemas.microsoft.com/office/drawing/2014/main" id="{B9513C34-F462-F276-3059-39A178C85EC4}"/>
                      </a:ext>
                    </a:extLst>
                  </p:cNvPr>
                  <p:cNvSpPr/>
                  <p:nvPr/>
                </p:nvSpPr>
                <p:spPr>
                  <a:xfrm>
                    <a:off x="12623318" y="4828423"/>
                    <a:ext cx="23347" cy="30506"/>
                  </a:xfrm>
                  <a:custGeom>
                    <a:avLst/>
                    <a:gdLst>
                      <a:gd name="connsiteX0" fmla="*/ 23233 w 23347"/>
                      <a:gd name="connsiteY0" fmla="*/ 14060 h 30506"/>
                      <a:gd name="connsiteX1" fmla="*/ 13240 w 23347"/>
                      <a:gd name="connsiteY1" fmla="*/ 30468 h 30506"/>
                      <a:gd name="connsiteX2" fmla="*/ 114 w 23347"/>
                      <a:gd name="connsiteY2" fmla="*/ 16447 h 30506"/>
                      <a:gd name="connsiteX3" fmla="*/ 10107 w 23347"/>
                      <a:gd name="connsiteY3" fmla="*/ 39 h 30506"/>
                      <a:gd name="connsiteX4" fmla="*/ 23233 w 23347"/>
                      <a:gd name="connsiteY4" fmla="*/ 14209 h 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47" h="30506">
                        <a:moveTo>
                          <a:pt x="23233" y="14060"/>
                        </a:moveTo>
                        <a:cubicBezTo>
                          <a:pt x="24128" y="22562"/>
                          <a:pt x="19654" y="29871"/>
                          <a:pt x="13240" y="30468"/>
                        </a:cubicBezTo>
                        <a:cubicBezTo>
                          <a:pt x="6826" y="31064"/>
                          <a:pt x="1009" y="24800"/>
                          <a:pt x="114" y="16447"/>
                        </a:cubicBezTo>
                        <a:cubicBezTo>
                          <a:pt x="-781" y="7945"/>
                          <a:pt x="3694" y="636"/>
                          <a:pt x="10107" y="39"/>
                        </a:cubicBezTo>
                        <a:cubicBezTo>
                          <a:pt x="16521" y="-557"/>
                          <a:pt x="22338" y="5707"/>
                          <a:pt x="23233" y="14209"/>
                        </a:cubicBezTo>
                        <a:close/>
                      </a:path>
                    </a:pathLst>
                  </a:custGeom>
                  <a:solidFill>
                    <a:srgbClr val="6D7A8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4" name="자유형: 도형 263">
                    <a:extLst>
                      <a:ext uri="{FF2B5EF4-FFF2-40B4-BE49-F238E27FC236}">
                        <a16:creationId xmlns:a16="http://schemas.microsoft.com/office/drawing/2014/main" id="{DF8E14A8-33D5-C127-E06A-7AC9AC6B1365}"/>
                      </a:ext>
                    </a:extLst>
                  </p:cNvPr>
                  <p:cNvSpPr/>
                  <p:nvPr/>
                </p:nvSpPr>
                <p:spPr>
                  <a:xfrm>
                    <a:off x="12582178" y="4871041"/>
                    <a:ext cx="58040" cy="25437"/>
                  </a:xfrm>
                  <a:custGeom>
                    <a:avLst/>
                    <a:gdLst>
                      <a:gd name="connsiteX0" fmla="*/ 26487 w 58040"/>
                      <a:gd name="connsiteY0" fmla="*/ 25438 h 25437"/>
                      <a:gd name="connsiteX1" fmla="*/ 3666 w 58040"/>
                      <a:gd name="connsiteY1" fmla="*/ 19621 h 25437"/>
                      <a:gd name="connsiteX2" fmla="*/ 1429 w 58040"/>
                      <a:gd name="connsiteY2" fmla="*/ 7837 h 25437"/>
                      <a:gd name="connsiteX3" fmla="*/ 13063 w 58040"/>
                      <a:gd name="connsiteY3" fmla="*/ 5600 h 25437"/>
                      <a:gd name="connsiteX4" fmla="*/ 28725 w 58040"/>
                      <a:gd name="connsiteY4" fmla="*/ 8434 h 25437"/>
                      <a:gd name="connsiteX5" fmla="*/ 42746 w 58040"/>
                      <a:gd name="connsiteY5" fmla="*/ 3362 h 25437"/>
                      <a:gd name="connsiteX6" fmla="*/ 54678 w 58040"/>
                      <a:gd name="connsiteY6" fmla="*/ 1722 h 25437"/>
                      <a:gd name="connsiteX7" fmla="*/ 56319 w 58040"/>
                      <a:gd name="connsiteY7" fmla="*/ 13505 h 25437"/>
                      <a:gd name="connsiteX8" fmla="*/ 29769 w 58040"/>
                      <a:gd name="connsiteY8" fmla="*/ 25288 h 25437"/>
                      <a:gd name="connsiteX9" fmla="*/ 26487 w 58040"/>
                      <a:gd name="connsiteY9" fmla="*/ 25288 h 25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8040" h="25437">
                        <a:moveTo>
                          <a:pt x="26487" y="25438"/>
                        </a:moveTo>
                        <a:cubicBezTo>
                          <a:pt x="12616" y="25438"/>
                          <a:pt x="4561" y="20217"/>
                          <a:pt x="3666" y="19621"/>
                        </a:cubicBezTo>
                        <a:cubicBezTo>
                          <a:pt x="-212" y="16936"/>
                          <a:pt x="-1107" y="11715"/>
                          <a:pt x="1429" y="7837"/>
                        </a:cubicBezTo>
                        <a:cubicBezTo>
                          <a:pt x="4114" y="4108"/>
                          <a:pt x="9185" y="3064"/>
                          <a:pt x="13063" y="5600"/>
                        </a:cubicBezTo>
                        <a:cubicBezTo>
                          <a:pt x="13511" y="5898"/>
                          <a:pt x="18731" y="9030"/>
                          <a:pt x="28725" y="8434"/>
                        </a:cubicBezTo>
                        <a:cubicBezTo>
                          <a:pt x="35288" y="7987"/>
                          <a:pt x="40657" y="6047"/>
                          <a:pt x="42746" y="3362"/>
                        </a:cubicBezTo>
                        <a:cubicBezTo>
                          <a:pt x="45580" y="-367"/>
                          <a:pt x="50800" y="-1112"/>
                          <a:pt x="54678" y="1722"/>
                        </a:cubicBezTo>
                        <a:cubicBezTo>
                          <a:pt x="58407" y="4556"/>
                          <a:pt x="59153" y="9925"/>
                          <a:pt x="56319" y="13505"/>
                        </a:cubicBezTo>
                        <a:cubicBezTo>
                          <a:pt x="51099" y="20366"/>
                          <a:pt x="41702" y="24543"/>
                          <a:pt x="29769" y="25288"/>
                        </a:cubicBezTo>
                        <a:cubicBezTo>
                          <a:pt x="28576" y="25288"/>
                          <a:pt x="27532" y="25288"/>
                          <a:pt x="26487" y="25288"/>
                        </a:cubicBezTo>
                        <a:close/>
                      </a:path>
                    </a:pathLst>
                  </a:custGeom>
                  <a:solidFill>
                    <a:srgbClr val="6D7A8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358" name="그룹 357">
                    <a:extLst>
                      <a:ext uri="{FF2B5EF4-FFF2-40B4-BE49-F238E27FC236}">
                        <a16:creationId xmlns:a16="http://schemas.microsoft.com/office/drawing/2014/main" id="{438F14EF-ECCB-9FF7-A060-C4B6A0CA33D5}"/>
                      </a:ext>
                    </a:extLst>
                  </p:cNvPr>
                  <p:cNvGrpSpPr/>
                  <p:nvPr/>
                </p:nvGrpSpPr>
                <p:grpSpPr>
                  <a:xfrm>
                    <a:off x="11254438" y="3165478"/>
                    <a:ext cx="1253274" cy="1253276"/>
                    <a:chOff x="11254438" y="3165478"/>
                    <a:chExt cx="1253274" cy="1253276"/>
                  </a:xfrm>
                </p:grpSpPr>
                <p:sp>
                  <p:nvSpPr>
                    <p:cNvPr id="231" name="자유형: 도형 230">
                      <a:extLst>
                        <a:ext uri="{FF2B5EF4-FFF2-40B4-BE49-F238E27FC236}">
                          <a16:creationId xmlns:a16="http://schemas.microsoft.com/office/drawing/2014/main" id="{2B39FE7E-CAC0-96F0-3340-AFBB9A969E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254438" y="3165478"/>
                      <a:ext cx="1253274" cy="1253276"/>
                    </a:xfrm>
                    <a:custGeom>
                      <a:avLst/>
                      <a:gdLst>
                        <a:gd name="connsiteX0" fmla="*/ 1250115 w 1253274"/>
                        <a:gd name="connsiteY0" fmla="*/ 564291 h 1253276"/>
                        <a:gd name="connsiteX1" fmla="*/ 688985 w 1253274"/>
                        <a:gd name="connsiteY1" fmla="*/ 1250117 h 1253276"/>
                        <a:gd name="connsiteX2" fmla="*/ 3159 w 1253274"/>
                        <a:gd name="connsiteY2" fmla="*/ 688987 h 1253276"/>
                        <a:gd name="connsiteX3" fmla="*/ 564439 w 1253274"/>
                        <a:gd name="connsiteY3" fmla="*/ 3161 h 1253276"/>
                        <a:gd name="connsiteX4" fmla="*/ 1250265 w 1253274"/>
                        <a:gd name="connsiteY4" fmla="*/ 564291 h 12532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3274" h="1253276">
                          <a:moveTo>
                            <a:pt x="1250115" y="564291"/>
                          </a:moveTo>
                          <a:cubicBezTo>
                            <a:pt x="1284571" y="908695"/>
                            <a:pt x="1033240" y="1215811"/>
                            <a:pt x="688985" y="1250117"/>
                          </a:cubicBezTo>
                          <a:cubicBezTo>
                            <a:pt x="344581" y="1284572"/>
                            <a:pt x="37465" y="1033242"/>
                            <a:pt x="3159" y="688987"/>
                          </a:cubicBezTo>
                          <a:cubicBezTo>
                            <a:pt x="-31296" y="344582"/>
                            <a:pt x="220034" y="37467"/>
                            <a:pt x="564439" y="3161"/>
                          </a:cubicBezTo>
                          <a:cubicBezTo>
                            <a:pt x="908843" y="-31295"/>
                            <a:pt x="1215958" y="219886"/>
                            <a:pt x="1250265" y="564291"/>
                          </a:cubicBezTo>
                          <a:close/>
                        </a:path>
                      </a:pathLst>
                    </a:custGeom>
                    <a:solidFill>
                      <a:srgbClr val="338FB8"/>
                    </a:solidFill>
                    <a:ln w="14913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357" name="자유형: 도형 356">
                      <a:extLst>
                        <a:ext uri="{FF2B5EF4-FFF2-40B4-BE49-F238E27FC236}">
                          <a16:creationId xmlns:a16="http://schemas.microsoft.com/office/drawing/2014/main" id="{E3F96D7B-B3E3-4936-8378-CF614C808E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262353" y="3171846"/>
                      <a:ext cx="1245359" cy="1246908"/>
                    </a:xfrm>
                    <a:custGeom>
                      <a:avLst/>
                      <a:gdLst>
                        <a:gd name="connsiteX0" fmla="*/ 595851 w 1245359"/>
                        <a:gd name="connsiteY0" fmla="*/ 0 h 1246908"/>
                        <a:gd name="connsiteX1" fmla="*/ 614409 w 1245359"/>
                        <a:gd name="connsiteY1" fmla="*/ 14 h 1246908"/>
                        <a:gd name="connsiteX2" fmla="*/ 631408 w 1245359"/>
                        <a:gd name="connsiteY2" fmla="*/ 37734 h 1246908"/>
                        <a:gd name="connsiteX3" fmla="*/ 658419 w 1245359"/>
                        <a:gd name="connsiteY3" fmla="*/ 106210 h 1246908"/>
                        <a:gd name="connsiteX4" fmla="*/ 671620 w 1245359"/>
                        <a:gd name="connsiteY4" fmla="*/ 144832 h 1246908"/>
                        <a:gd name="connsiteX5" fmla="*/ 703196 w 1245359"/>
                        <a:gd name="connsiteY5" fmla="*/ 143631 h 1246908"/>
                        <a:gd name="connsiteX6" fmla="*/ 836636 w 1245359"/>
                        <a:gd name="connsiteY6" fmla="*/ 147960 h 1246908"/>
                        <a:gd name="connsiteX7" fmla="*/ 817063 w 1245359"/>
                        <a:gd name="connsiteY7" fmla="*/ 116385 h 1246908"/>
                        <a:gd name="connsiteX8" fmla="*/ 737966 w 1245359"/>
                        <a:gd name="connsiteY8" fmla="*/ 21824 h 1246908"/>
                        <a:gd name="connsiteX9" fmla="*/ 721306 w 1245359"/>
                        <a:gd name="connsiteY9" fmla="*/ 7129 h 1246908"/>
                        <a:gd name="connsiteX10" fmla="*/ 753106 w 1245359"/>
                        <a:gd name="connsiteY10" fmla="*/ 13615 h 1246908"/>
                        <a:gd name="connsiteX11" fmla="*/ 785463 w 1245359"/>
                        <a:gd name="connsiteY11" fmla="*/ 47857 h 1246908"/>
                        <a:gd name="connsiteX12" fmla="*/ 829608 w 1245359"/>
                        <a:gd name="connsiteY12" fmla="*/ 105282 h 1246908"/>
                        <a:gd name="connsiteX13" fmla="*/ 856630 w 1245359"/>
                        <a:gd name="connsiteY13" fmla="*/ 148609 h 1246908"/>
                        <a:gd name="connsiteX14" fmla="*/ 869290 w 1245359"/>
                        <a:gd name="connsiteY14" fmla="*/ 149019 h 1246908"/>
                        <a:gd name="connsiteX15" fmla="*/ 1022599 w 1245359"/>
                        <a:gd name="connsiteY15" fmla="*/ 171682 h 1246908"/>
                        <a:gd name="connsiteX16" fmla="*/ 991517 w 1245359"/>
                        <a:gd name="connsiteY16" fmla="*/ 131298 h 1246908"/>
                        <a:gd name="connsiteX17" fmla="*/ 964311 w 1245359"/>
                        <a:gd name="connsiteY17" fmla="*/ 101887 h 1246908"/>
                        <a:gd name="connsiteX18" fmla="*/ 1014903 w 1245359"/>
                        <a:gd name="connsiteY18" fmla="*/ 135768 h 1246908"/>
                        <a:gd name="connsiteX19" fmla="*/ 1046817 w 1245359"/>
                        <a:gd name="connsiteY19" fmla="*/ 175478 h 1246908"/>
                        <a:gd name="connsiteX20" fmla="*/ 1047871 w 1245359"/>
                        <a:gd name="connsiteY20" fmla="*/ 177137 h 1246908"/>
                        <a:gd name="connsiteX21" fmla="*/ 1061722 w 1245359"/>
                        <a:gd name="connsiteY21" fmla="*/ 180903 h 1246908"/>
                        <a:gd name="connsiteX22" fmla="*/ 1086041 w 1245359"/>
                        <a:gd name="connsiteY22" fmla="*/ 205023 h 1246908"/>
                        <a:gd name="connsiteX23" fmla="*/ 1061321 w 1245359"/>
                        <a:gd name="connsiteY23" fmla="*/ 198323 h 1246908"/>
                        <a:gd name="connsiteX24" fmla="*/ 1088941 w 1245359"/>
                        <a:gd name="connsiteY24" fmla="*/ 241827 h 1246908"/>
                        <a:gd name="connsiteX25" fmla="*/ 1127614 w 1245359"/>
                        <a:gd name="connsiteY25" fmla="*/ 319073 h 1246908"/>
                        <a:gd name="connsiteX26" fmla="*/ 1153822 w 1245359"/>
                        <a:gd name="connsiteY26" fmla="*/ 394738 h 1246908"/>
                        <a:gd name="connsiteX27" fmla="*/ 1202986 w 1245359"/>
                        <a:gd name="connsiteY27" fmla="*/ 395640 h 1246908"/>
                        <a:gd name="connsiteX28" fmla="*/ 1210177 w 1245359"/>
                        <a:gd name="connsiteY28" fmla="*/ 412628 h 1246908"/>
                        <a:gd name="connsiteX29" fmla="*/ 1159694 w 1245359"/>
                        <a:gd name="connsiteY29" fmla="*/ 411690 h 1246908"/>
                        <a:gd name="connsiteX30" fmla="*/ 1169283 w 1245359"/>
                        <a:gd name="connsiteY30" fmla="*/ 439374 h 1246908"/>
                        <a:gd name="connsiteX31" fmla="*/ 1193949 w 1245359"/>
                        <a:gd name="connsiteY31" fmla="*/ 579898 h 1246908"/>
                        <a:gd name="connsiteX32" fmla="*/ 1196839 w 1245359"/>
                        <a:gd name="connsiteY32" fmla="*/ 633765 h 1246908"/>
                        <a:gd name="connsiteX33" fmla="*/ 1245359 w 1245359"/>
                        <a:gd name="connsiteY33" fmla="*/ 625128 h 1246908"/>
                        <a:gd name="connsiteX34" fmla="*/ 1245346 w 1245359"/>
                        <a:gd name="connsiteY34" fmla="*/ 642398 h 1246908"/>
                        <a:gd name="connsiteX35" fmla="*/ 1197492 w 1245359"/>
                        <a:gd name="connsiteY35" fmla="*/ 650920 h 1246908"/>
                        <a:gd name="connsiteX36" fmla="*/ 1195236 w 1245359"/>
                        <a:gd name="connsiteY36" fmla="*/ 721758 h 1246908"/>
                        <a:gd name="connsiteX37" fmla="*/ 1176508 w 1245359"/>
                        <a:gd name="connsiteY37" fmla="*/ 841181 h 1246908"/>
                        <a:gd name="connsiteX38" fmla="*/ 1170079 w 1245359"/>
                        <a:gd name="connsiteY38" fmla="*/ 860246 h 1246908"/>
                        <a:gd name="connsiteX39" fmla="*/ 1174385 w 1245359"/>
                        <a:gd name="connsiteY39" fmla="*/ 859114 h 1246908"/>
                        <a:gd name="connsiteX40" fmla="*/ 1203023 w 1245359"/>
                        <a:gd name="connsiteY40" fmla="*/ 850773 h 1246908"/>
                        <a:gd name="connsiteX41" fmla="*/ 1194643 w 1245359"/>
                        <a:gd name="connsiteY41" fmla="*/ 870725 h 1246908"/>
                        <a:gd name="connsiteX42" fmla="*/ 1164850 w 1245359"/>
                        <a:gd name="connsiteY42" fmla="*/ 879238 h 1246908"/>
                        <a:gd name="connsiteX43" fmla="*/ 1163563 w 1245359"/>
                        <a:gd name="connsiteY43" fmla="*/ 879571 h 1246908"/>
                        <a:gd name="connsiteX44" fmla="*/ 1134135 w 1245359"/>
                        <a:gd name="connsiteY44" fmla="*/ 966847 h 1246908"/>
                        <a:gd name="connsiteX45" fmla="*/ 1108823 w 1245359"/>
                        <a:gd name="connsiteY45" fmla="*/ 1017375 h 1246908"/>
                        <a:gd name="connsiteX46" fmla="*/ 1106861 w 1245359"/>
                        <a:gd name="connsiteY46" fmla="*/ 1020304 h 1246908"/>
                        <a:gd name="connsiteX47" fmla="*/ 1056420 w 1245359"/>
                        <a:gd name="connsiteY47" fmla="*/ 1071158 h 1246908"/>
                        <a:gd name="connsiteX48" fmla="*/ 1087167 w 1245359"/>
                        <a:gd name="connsiteY48" fmla="*/ 1022375 h 1246908"/>
                        <a:gd name="connsiteX49" fmla="*/ 1118418 w 1245359"/>
                        <a:gd name="connsiteY49" fmla="*/ 959970 h 1246908"/>
                        <a:gd name="connsiteX50" fmla="*/ 1143792 w 1245359"/>
                        <a:gd name="connsiteY50" fmla="*/ 884676 h 1246908"/>
                        <a:gd name="connsiteX51" fmla="*/ 1106955 w 1245359"/>
                        <a:gd name="connsiteY51" fmla="*/ 894188 h 1246908"/>
                        <a:gd name="connsiteX52" fmla="*/ 1041399 w 1245359"/>
                        <a:gd name="connsiteY52" fmla="*/ 909592 h 1246908"/>
                        <a:gd name="connsiteX53" fmla="*/ 976776 w 1245359"/>
                        <a:gd name="connsiteY53" fmla="*/ 922382 h 1246908"/>
                        <a:gd name="connsiteX54" fmla="*/ 964559 w 1245359"/>
                        <a:gd name="connsiteY54" fmla="*/ 976804 h 1246908"/>
                        <a:gd name="connsiteX55" fmla="*/ 922294 w 1245359"/>
                        <a:gd name="connsiteY55" fmla="*/ 1095483 h 1246908"/>
                        <a:gd name="connsiteX56" fmla="*/ 899713 w 1245359"/>
                        <a:gd name="connsiteY56" fmla="*/ 1143015 h 1246908"/>
                        <a:gd name="connsiteX57" fmla="*/ 947593 w 1245359"/>
                        <a:gd name="connsiteY57" fmla="*/ 1131726 h 1246908"/>
                        <a:gd name="connsiteX58" fmla="*/ 1015010 w 1245359"/>
                        <a:gd name="connsiteY58" fmla="*/ 1110545 h 1246908"/>
                        <a:gd name="connsiteX59" fmla="*/ 966808 w 1245359"/>
                        <a:gd name="connsiteY59" fmla="*/ 1143302 h 1246908"/>
                        <a:gd name="connsiteX60" fmla="*/ 952249 w 1245359"/>
                        <a:gd name="connsiteY60" fmla="*/ 1147885 h 1246908"/>
                        <a:gd name="connsiteX61" fmla="*/ 888775 w 1245359"/>
                        <a:gd name="connsiteY61" fmla="*/ 1162892 h 1246908"/>
                        <a:gd name="connsiteX62" fmla="*/ 878019 w 1245359"/>
                        <a:gd name="connsiteY62" fmla="*/ 1182438 h 1246908"/>
                        <a:gd name="connsiteX63" fmla="*/ 869606 w 1245359"/>
                        <a:gd name="connsiteY63" fmla="*/ 1195926 h 1246908"/>
                        <a:gd name="connsiteX64" fmla="*/ 842120 w 1245359"/>
                        <a:gd name="connsiteY64" fmla="*/ 1207563 h 1246908"/>
                        <a:gd name="connsiteX65" fmla="*/ 845221 w 1245359"/>
                        <a:gd name="connsiteY65" fmla="*/ 1203092 h 1246908"/>
                        <a:gd name="connsiteX66" fmla="*/ 864158 w 1245359"/>
                        <a:gd name="connsiteY66" fmla="*/ 1172645 h 1246908"/>
                        <a:gd name="connsiteX67" fmla="*/ 866636 w 1245359"/>
                        <a:gd name="connsiteY67" fmla="*/ 1168127 h 1246908"/>
                        <a:gd name="connsiteX68" fmla="*/ 838305 w 1245359"/>
                        <a:gd name="connsiteY68" fmla="*/ 1174825 h 1246908"/>
                        <a:gd name="connsiteX69" fmla="*/ 735967 w 1245359"/>
                        <a:gd name="connsiteY69" fmla="*/ 1190347 h 1246908"/>
                        <a:gd name="connsiteX70" fmla="*/ 730168 w 1245359"/>
                        <a:gd name="connsiteY70" fmla="*/ 1213857 h 1246908"/>
                        <a:gd name="connsiteX71" fmla="*/ 730162 w 1245359"/>
                        <a:gd name="connsiteY71" fmla="*/ 1213876 h 1246908"/>
                        <a:gd name="connsiteX72" fmla="*/ 722501 w 1245359"/>
                        <a:gd name="connsiteY72" fmla="*/ 1239187 h 1246908"/>
                        <a:gd name="connsiteX73" fmla="*/ 703369 w 1245359"/>
                        <a:gd name="connsiteY73" fmla="*/ 1243063 h 1246908"/>
                        <a:gd name="connsiteX74" fmla="*/ 705147 w 1245359"/>
                        <a:gd name="connsiteY74" fmla="*/ 1238093 h 1246908"/>
                        <a:gd name="connsiteX75" fmla="*/ 713090 w 1245359"/>
                        <a:gd name="connsiteY75" fmla="*/ 1211491 h 1246908"/>
                        <a:gd name="connsiteX76" fmla="*/ 717661 w 1245359"/>
                        <a:gd name="connsiteY76" fmla="*/ 1193124 h 1246908"/>
                        <a:gd name="connsiteX77" fmla="*/ 712021 w 1245359"/>
                        <a:gd name="connsiteY77" fmla="*/ 1193979 h 1246908"/>
                        <a:gd name="connsiteX78" fmla="*/ 632685 w 1245359"/>
                        <a:gd name="connsiteY78" fmla="*/ 1200229 h 1246908"/>
                        <a:gd name="connsiteX79" fmla="*/ 646305 w 1245359"/>
                        <a:gd name="connsiteY79" fmla="*/ 1229395 h 1246908"/>
                        <a:gd name="connsiteX80" fmla="*/ 655285 w 1245359"/>
                        <a:gd name="connsiteY80" fmla="*/ 1246908 h 1246908"/>
                        <a:gd name="connsiteX81" fmla="*/ 636139 w 1245359"/>
                        <a:gd name="connsiteY81" fmla="*/ 1246893 h 1246908"/>
                        <a:gd name="connsiteX82" fmla="*/ 631454 w 1245359"/>
                        <a:gd name="connsiteY82" fmla="*/ 1237642 h 1246908"/>
                        <a:gd name="connsiteX83" fmla="*/ 617256 w 1245359"/>
                        <a:gd name="connsiteY83" fmla="*/ 1207304 h 1246908"/>
                        <a:gd name="connsiteX84" fmla="*/ 614548 w 1245359"/>
                        <a:gd name="connsiteY84" fmla="*/ 1200986 h 1246908"/>
                        <a:gd name="connsiteX85" fmla="*/ 534375 w 1245359"/>
                        <a:gd name="connsiteY85" fmla="*/ 1203078 h 1246908"/>
                        <a:gd name="connsiteX86" fmla="*/ 534524 w 1245359"/>
                        <a:gd name="connsiteY86" fmla="*/ 1203228 h 1246908"/>
                        <a:gd name="connsiteX87" fmla="*/ 524378 w 1245359"/>
                        <a:gd name="connsiteY87" fmla="*/ 1202879 h 1246908"/>
                        <a:gd name="connsiteX88" fmla="*/ 569821 w 1245359"/>
                        <a:gd name="connsiteY88" fmla="*/ 1237821 h 1246908"/>
                        <a:gd name="connsiteX89" fmla="*/ 584062 w 1245359"/>
                        <a:gd name="connsiteY89" fmla="*/ 1246852 h 1246908"/>
                        <a:gd name="connsiteX90" fmla="*/ 557335 w 1245359"/>
                        <a:gd name="connsiteY90" fmla="*/ 1246831 h 1246908"/>
                        <a:gd name="connsiteX91" fmla="*/ 551668 w 1245359"/>
                        <a:gd name="connsiteY91" fmla="*/ 1245675 h 1246908"/>
                        <a:gd name="connsiteX92" fmla="*/ 532090 w 1245359"/>
                        <a:gd name="connsiteY92" fmla="*/ 1231682 h 1246908"/>
                        <a:gd name="connsiteX93" fmla="*/ 497772 w 1245359"/>
                        <a:gd name="connsiteY93" fmla="*/ 1203782 h 1246908"/>
                        <a:gd name="connsiteX94" fmla="*/ 495753 w 1245359"/>
                        <a:gd name="connsiteY94" fmla="*/ 1201895 h 1246908"/>
                        <a:gd name="connsiteX95" fmla="*/ 416771 w 1245359"/>
                        <a:gd name="connsiteY95" fmla="*/ 1199180 h 1246908"/>
                        <a:gd name="connsiteX96" fmla="*/ 369134 w 1245359"/>
                        <a:gd name="connsiteY96" fmla="*/ 1193844 h 1246908"/>
                        <a:gd name="connsiteX97" fmla="*/ 324975 w 1245359"/>
                        <a:gd name="connsiteY97" fmla="*/ 1175297 h 1246908"/>
                        <a:gd name="connsiteX98" fmla="*/ 314922 w 1245359"/>
                        <a:gd name="connsiteY98" fmla="*/ 1168563 h 1246908"/>
                        <a:gd name="connsiteX99" fmla="*/ 398772 w 1245359"/>
                        <a:gd name="connsiteY99" fmla="*/ 1180872 h 1246908"/>
                        <a:gd name="connsiteX100" fmla="*/ 475855 w 1245359"/>
                        <a:gd name="connsiteY100" fmla="*/ 1183304 h 1246908"/>
                        <a:gd name="connsiteX101" fmla="*/ 459760 w 1245359"/>
                        <a:gd name="connsiteY101" fmla="*/ 1168266 h 1246908"/>
                        <a:gd name="connsiteX102" fmla="*/ 340455 w 1245359"/>
                        <a:gd name="connsiteY102" fmla="*/ 1012092 h 1246908"/>
                        <a:gd name="connsiteX103" fmla="*/ 329700 w 1245359"/>
                        <a:gd name="connsiteY103" fmla="*/ 990223 h 1246908"/>
                        <a:gd name="connsiteX104" fmla="*/ 276632 w 1245359"/>
                        <a:gd name="connsiteY104" fmla="*/ 991871 h 1246908"/>
                        <a:gd name="connsiteX105" fmla="*/ 156786 w 1245359"/>
                        <a:gd name="connsiteY105" fmla="*/ 987194 h 1246908"/>
                        <a:gd name="connsiteX106" fmla="*/ 181639 w 1245359"/>
                        <a:gd name="connsiteY106" fmla="*/ 1032631 h 1246908"/>
                        <a:gd name="connsiteX107" fmla="*/ 226808 w 1245359"/>
                        <a:gd name="connsiteY107" fmla="*/ 1097544 h 1246908"/>
                        <a:gd name="connsiteX108" fmla="*/ 252397 w 1245359"/>
                        <a:gd name="connsiteY108" fmla="*/ 1126680 h 1246908"/>
                        <a:gd name="connsiteX109" fmla="*/ 225079 w 1245359"/>
                        <a:gd name="connsiteY109" fmla="*/ 1108381 h 1246908"/>
                        <a:gd name="connsiteX110" fmla="*/ 188215 w 1245359"/>
                        <a:gd name="connsiteY110" fmla="*/ 1071816 h 1246908"/>
                        <a:gd name="connsiteX111" fmla="*/ 167176 w 1245359"/>
                        <a:gd name="connsiteY111" fmla="*/ 1041572 h 1246908"/>
                        <a:gd name="connsiteX112" fmla="*/ 137019 w 1245359"/>
                        <a:gd name="connsiteY112" fmla="*/ 986423 h 1246908"/>
                        <a:gd name="connsiteX113" fmla="*/ 113761 w 1245359"/>
                        <a:gd name="connsiteY113" fmla="*/ 985516 h 1246908"/>
                        <a:gd name="connsiteX114" fmla="*/ 101992 w 1245359"/>
                        <a:gd name="connsiteY114" fmla="*/ 968198 h 1246908"/>
                        <a:gd name="connsiteX115" fmla="*/ 128266 w 1245359"/>
                        <a:gd name="connsiteY115" fmla="*/ 969235 h 1246908"/>
                        <a:gd name="connsiteX116" fmla="*/ 102217 w 1245359"/>
                        <a:gd name="connsiteY116" fmla="*/ 907674 h 1246908"/>
                        <a:gd name="connsiteX117" fmla="*/ 66979 w 1245359"/>
                        <a:gd name="connsiteY117" fmla="*/ 779496 h 1246908"/>
                        <a:gd name="connsiteX118" fmla="*/ 64717 w 1245359"/>
                        <a:gd name="connsiteY118" fmla="*/ 764132 h 1246908"/>
                        <a:gd name="connsiteX119" fmla="*/ 60791 w 1245359"/>
                        <a:gd name="connsiteY119" fmla="*/ 764291 h 1246908"/>
                        <a:gd name="connsiteX120" fmla="*/ 15023 w 1245359"/>
                        <a:gd name="connsiteY120" fmla="*/ 765684 h 1246908"/>
                        <a:gd name="connsiteX121" fmla="*/ 14637 w 1245359"/>
                        <a:gd name="connsiteY121" fmla="*/ 765693 h 1246908"/>
                        <a:gd name="connsiteX122" fmla="*/ 11232 w 1245359"/>
                        <a:gd name="connsiteY122" fmla="*/ 748884 h 1246908"/>
                        <a:gd name="connsiteX123" fmla="*/ 14769 w 1245359"/>
                        <a:gd name="connsiteY123" fmla="*/ 748803 h 1246908"/>
                        <a:gd name="connsiteX124" fmla="*/ 60403 w 1245359"/>
                        <a:gd name="connsiteY124" fmla="*/ 747397 h 1246908"/>
                        <a:gd name="connsiteX125" fmla="*/ 62242 w 1245359"/>
                        <a:gd name="connsiteY125" fmla="*/ 747321 h 1246908"/>
                        <a:gd name="connsiteX126" fmla="*/ 57072 w 1245359"/>
                        <a:gd name="connsiteY126" fmla="*/ 712201 h 1246908"/>
                        <a:gd name="connsiteX127" fmla="*/ 53413 w 1245359"/>
                        <a:gd name="connsiteY127" fmla="*/ 569554 h 1246908"/>
                        <a:gd name="connsiteX128" fmla="*/ 57995 w 1245359"/>
                        <a:gd name="connsiteY128" fmla="*/ 535561 h 1246908"/>
                        <a:gd name="connsiteX129" fmla="*/ 51502 w 1245359"/>
                        <a:gd name="connsiteY129" fmla="*/ 537244 h 1246908"/>
                        <a:gd name="connsiteX130" fmla="*/ 7873 w 1245359"/>
                        <a:gd name="connsiteY130" fmla="*/ 549415 h 1246908"/>
                        <a:gd name="connsiteX131" fmla="*/ 0 w 1245359"/>
                        <a:gd name="connsiteY131" fmla="*/ 551761 h 1246908"/>
                        <a:gd name="connsiteX132" fmla="*/ 3818 w 1245359"/>
                        <a:gd name="connsiteY132" fmla="*/ 533055 h 1246908"/>
                        <a:gd name="connsiteX133" fmla="*/ 46545 w 1245359"/>
                        <a:gd name="connsiteY133" fmla="*/ 521144 h 1246908"/>
                        <a:gd name="connsiteX134" fmla="*/ 60423 w 1245359"/>
                        <a:gd name="connsiteY134" fmla="*/ 517550 h 1246908"/>
                        <a:gd name="connsiteX135" fmla="*/ 70422 w 1245359"/>
                        <a:gd name="connsiteY135" fmla="*/ 443375 h 1246908"/>
                        <a:gd name="connsiteX136" fmla="*/ 121166 w 1245359"/>
                        <a:gd name="connsiteY136" fmla="*/ 286622 h 1246908"/>
                        <a:gd name="connsiteX137" fmla="*/ 122233 w 1245359"/>
                        <a:gd name="connsiteY137" fmla="*/ 284457 h 1246908"/>
                        <a:gd name="connsiteX138" fmla="*/ 87760 w 1245359"/>
                        <a:gd name="connsiteY138" fmla="*/ 300127 h 1246908"/>
                        <a:gd name="connsiteX139" fmla="*/ 105703 w 1245359"/>
                        <a:gd name="connsiteY139" fmla="*/ 273346 h 1246908"/>
                        <a:gd name="connsiteX140" fmla="*/ 127922 w 1245359"/>
                        <a:gd name="connsiteY140" fmla="*/ 263237 h 1246908"/>
                        <a:gd name="connsiteX141" fmla="*/ 133817 w 1245359"/>
                        <a:gd name="connsiteY141" fmla="*/ 260953 h 1246908"/>
                        <a:gd name="connsiteX142" fmla="*/ 152243 w 1245359"/>
                        <a:gd name="connsiteY142" fmla="*/ 223564 h 1246908"/>
                        <a:gd name="connsiteX143" fmla="*/ 171816 w 1245359"/>
                        <a:gd name="connsiteY143" fmla="*/ 191528 h 1246908"/>
                        <a:gd name="connsiteX144" fmla="*/ 221706 w 1245359"/>
                        <a:gd name="connsiteY144" fmla="*/ 141240 h 1246908"/>
                        <a:gd name="connsiteX145" fmla="*/ 230160 w 1245359"/>
                        <a:gd name="connsiteY145" fmla="*/ 135496 h 1246908"/>
                        <a:gd name="connsiteX146" fmla="*/ 204640 w 1245359"/>
                        <a:gd name="connsiteY146" fmla="*/ 170139 h 1246908"/>
                        <a:gd name="connsiteX147" fmla="*/ 166615 w 1245359"/>
                        <a:gd name="connsiteY147" fmla="*/ 232545 h 1246908"/>
                        <a:gd name="connsiteX148" fmla="*/ 157087 w 1245359"/>
                        <a:gd name="connsiteY148" fmla="*/ 251936 h 1246908"/>
                        <a:gd name="connsiteX149" fmla="*/ 213136 w 1245359"/>
                        <a:gd name="connsiteY149" fmla="*/ 230218 h 1246908"/>
                        <a:gd name="connsiteX150" fmla="*/ 296447 w 1245359"/>
                        <a:gd name="connsiteY150" fmla="*/ 203990 h 1246908"/>
                        <a:gd name="connsiteX151" fmla="*/ 321988 w 1245359"/>
                        <a:gd name="connsiteY151" fmla="*/ 149331 h 1246908"/>
                        <a:gd name="connsiteX152" fmla="*/ 359245 w 1245359"/>
                        <a:gd name="connsiteY152" fmla="*/ 85501 h 1246908"/>
                        <a:gd name="connsiteX153" fmla="*/ 387907 w 1245359"/>
                        <a:gd name="connsiteY153" fmla="*/ 45235 h 1246908"/>
                        <a:gd name="connsiteX154" fmla="*/ 420796 w 1245359"/>
                        <a:gd name="connsiteY154" fmla="*/ 31314 h 1246908"/>
                        <a:gd name="connsiteX155" fmla="*/ 404609 w 1245359"/>
                        <a:gd name="connsiteY155" fmla="*/ 50727 h 1246908"/>
                        <a:gd name="connsiteX156" fmla="*/ 336308 w 1245359"/>
                        <a:gd name="connsiteY156" fmla="*/ 158253 h 1246908"/>
                        <a:gd name="connsiteX157" fmla="*/ 318015 w 1245359"/>
                        <a:gd name="connsiteY157" fmla="*/ 197563 h 1246908"/>
                        <a:gd name="connsiteX158" fmla="*/ 427333 w 1245359"/>
                        <a:gd name="connsiteY158" fmla="*/ 171717 h 1246908"/>
                        <a:gd name="connsiteX159" fmla="*/ 486941 w 1245359"/>
                        <a:gd name="connsiteY159" fmla="*/ 162675 h 1246908"/>
                        <a:gd name="connsiteX160" fmla="*/ 487264 w 1245359"/>
                        <a:gd name="connsiteY160" fmla="*/ 159920 h 1246908"/>
                        <a:gd name="connsiteX161" fmla="*/ 508203 w 1245359"/>
                        <a:gd name="connsiteY161" fmla="*/ 39246 h 1246908"/>
                        <a:gd name="connsiteX162" fmla="*/ 515321 w 1245359"/>
                        <a:gd name="connsiteY162" fmla="*/ 8967 h 1246908"/>
                        <a:gd name="connsiteX163" fmla="*/ 533775 w 1245359"/>
                        <a:gd name="connsiteY163" fmla="*/ 5230 h 1246908"/>
                        <a:gd name="connsiteX164" fmla="*/ 533075 w 1245359"/>
                        <a:gd name="connsiteY164" fmla="*/ 7811 h 1246908"/>
                        <a:gd name="connsiteX165" fmla="*/ 512478 w 1245359"/>
                        <a:gd name="connsiteY165" fmla="*/ 106711 h 1246908"/>
                        <a:gd name="connsiteX166" fmla="*/ 504395 w 1245359"/>
                        <a:gd name="connsiteY166" fmla="*/ 160028 h 1246908"/>
                        <a:gd name="connsiteX167" fmla="*/ 553617 w 1245359"/>
                        <a:gd name="connsiteY167" fmla="*/ 152562 h 1246908"/>
                        <a:gd name="connsiteX168" fmla="*/ 625224 w 1245359"/>
                        <a:gd name="connsiteY168" fmla="*/ 146597 h 1246908"/>
                        <a:gd name="connsiteX169" fmla="*/ 654025 w 1245359"/>
                        <a:gd name="connsiteY169" fmla="*/ 145501 h 1246908"/>
                        <a:gd name="connsiteX170" fmla="*/ 642892 w 1245359"/>
                        <a:gd name="connsiteY170" fmla="*/ 112892 h 1246908"/>
                        <a:gd name="connsiteX171" fmla="*/ 616228 w 1245359"/>
                        <a:gd name="connsiteY171" fmla="*/ 45236 h 1246908"/>
                        <a:gd name="connsiteX172" fmla="*/ 595851 w 1245359"/>
                        <a:gd name="connsiteY172" fmla="*/ 0 h 1246908"/>
                        <a:gd name="connsiteX173" fmla="*/ 703210 w 1245359"/>
                        <a:gd name="connsiteY173" fmla="*/ 160652 h 1246908"/>
                        <a:gd name="connsiteX174" fmla="*/ 677370 w 1245359"/>
                        <a:gd name="connsiteY174" fmla="*/ 161653 h 1246908"/>
                        <a:gd name="connsiteX175" fmla="*/ 681416 w 1245359"/>
                        <a:gd name="connsiteY175" fmla="*/ 173489 h 1246908"/>
                        <a:gd name="connsiteX176" fmla="*/ 725462 w 1245359"/>
                        <a:gd name="connsiteY176" fmla="*/ 339419 h 1246908"/>
                        <a:gd name="connsiteX177" fmla="*/ 737223 w 1245359"/>
                        <a:gd name="connsiteY177" fmla="*/ 405242 h 1246908"/>
                        <a:gd name="connsiteX178" fmla="*/ 751999 w 1245359"/>
                        <a:gd name="connsiteY178" fmla="*/ 403897 h 1246908"/>
                        <a:gd name="connsiteX179" fmla="*/ 938862 w 1245359"/>
                        <a:gd name="connsiteY179" fmla="*/ 395245 h 1246908"/>
                        <a:gd name="connsiteX180" fmla="*/ 922240 w 1245359"/>
                        <a:gd name="connsiteY180" fmla="*/ 332164 h 1246908"/>
                        <a:gd name="connsiteX181" fmla="*/ 853417 w 1245359"/>
                        <a:gd name="connsiteY181" fmla="*/ 175032 h 1246908"/>
                        <a:gd name="connsiteX182" fmla="*/ 847321 w 1245359"/>
                        <a:gd name="connsiteY182" fmla="*/ 165197 h 1246908"/>
                        <a:gd name="connsiteX183" fmla="*/ 703210 w 1245359"/>
                        <a:gd name="connsiteY183" fmla="*/ 160652 h 1246908"/>
                        <a:gd name="connsiteX184" fmla="*/ 867310 w 1245359"/>
                        <a:gd name="connsiteY184" fmla="*/ 165862 h 1246908"/>
                        <a:gd name="connsiteX185" fmla="*/ 903748 w 1245359"/>
                        <a:gd name="connsiteY185" fmla="*/ 238360 h 1246908"/>
                        <a:gd name="connsiteX186" fmla="*/ 937676 w 1245359"/>
                        <a:gd name="connsiteY186" fmla="*/ 325503 h 1246908"/>
                        <a:gd name="connsiteX187" fmla="*/ 955969 w 1245359"/>
                        <a:gd name="connsiteY187" fmla="*/ 394453 h 1246908"/>
                        <a:gd name="connsiteX188" fmla="*/ 1007732 w 1245359"/>
                        <a:gd name="connsiteY188" fmla="*/ 392056 h 1246908"/>
                        <a:gd name="connsiteX189" fmla="*/ 1135783 w 1245359"/>
                        <a:gd name="connsiteY189" fmla="*/ 394406 h 1246908"/>
                        <a:gd name="connsiteX190" fmla="*/ 1112225 w 1245359"/>
                        <a:gd name="connsiteY190" fmla="*/ 326197 h 1246908"/>
                        <a:gd name="connsiteX191" fmla="*/ 1074500 w 1245359"/>
                        <a:gd name="connsiteY191" fmla="*/ 250631 h 1246908"/>
                        <a:gd name="connsiteX192" fmla="*/ 1037254 w 1245359"/>
                        <a:gd name="connsiteY192" fmla="*/ 191800 h 1246908"/>
                        <a:gd name="connsiteX193" fmla="*/ 1029283 w 1245359"/>
                        <a:gd name="connsiteY193" fmla="*/ 189640 h 1246908"/>
                        <a:gd name="connsiteX194" fmla="*/ 867310 w 1245359"/>
                        <a:gd name="connsiteY194" fmla="*/ 165862 h 1246908"/>
                        <a:gd name="connsiteX195" fmla="*/ 659773 w 1245359"/>
                        <a:gd name="connsiteY195" fmla="*/ 162336 h 1246908"/>
                        <a:gd name="connsiteX196" fmla="*/ 626259 w 1245359"/>
                        <a:gd name="connsiteY196" fmla="*/ 163635 h 1246908"/>
                        <a:gd name="connsiteX197" fmla="*/ 555556 w 1245359"/>
                        <a:gd name="connsiteY197" fmla="*/ 169566 h 1246908"/>
                        <a:gd name="connsiteX198" fmla="*/ 502243 w 1245359"/>
                        <a:gd name="connsiteY198" fmla="*/ 177623 h 1246908"/>
                        <a:gd name="connsiteX199" fmla="*/ 496166 w 1245359"/>
                        <a:gd name="connsiteY199" fmla="*/ 229814 h 1246908"/>
                        <a:gd name="connsiteX200" fmla="*/ 486626 w 1245359"/>
                        <a:gd name="connsiteY200" fmla="*/ 392677 h 1246908"/>
                        <a:gd name="connsiteX201" fmla="*/ 486986 w 1245359"/>
                        <a:gd name="connsiteY201" fmla="*/ 433055 h 1246908"/>
                        <a:gd name="connsiteX202" fmla="*/ 523845 w 1245359"/>
                        <a:gd name="connsiteY202" fmla="*/ 427715 h 1246908"/>
                        <a:gd name="connsiteX203" fmla="*/ 634214 w 1245359"/>
                        <a:gd name="connsiteY203" fmla="*/ 414621 h 1246908"/>
                        <a:gd name="connsiteX204" fmla="*/ 720371 w 1245359"/>
                        <a:gd name="connsiteY204" fmla="*/ 406776 h 1246908"/>
                        <a:gd name="connsiteX205" fmla="*/ 709083 w 1245359"/>
                        <a:gd name="connsiteY205" fmla="*/ 343477 h 1246908"/>
                        <a:gd name="connsiteX206" fmla="*/ 665595 w 1245359"/>
                        <a:gd name="connsiteY206" fmla="*/ 179388 h 1246908"/>
                        <a:gd name="connsiteX207" fmla="*/ 659773 w 1245359"/>
                        <a:gd name="connsiteY207" fmla="*/ 162336 h 1246908"/>
                        <a:gd name="connsiteX208" fmla="*/ 1008012 w 1245359"/>
                        <a:gd name="connsiteY208" fmla="*/ 408872 h 1246908"/>
                        <a:gd name="connsiteX209" fmla="*/ 960377 w 1245359"/>
                        <a:gd name="connsiteY209" fmla="*/ 411069 h 1246908"/>
                        <a:gd name="connsiteX210" fmla="*/ 974618 w 1245359"/>
                        <a:gd name="connsiteY210" fmla="*/ 464744 h 1246908"/>
                        <a:gd name="connsiteX211" fmla="*/ 997211 w 1245359"/>
                        <a:gd name="connsiteY211" fmla="*/ 631954 h 1246908"/>
                        <a:gd name="connsiteX212" fmla="*/ 997517 w 1245359"/>
                        <a:gd name="connsiteY212" fmla="*/ 665069 h 1246908"/>
                        <a:gd name="connsiteX213" fmla="*/ 998124 w 1245359"/>
                        <a:gd name="connsiteY213" fmla="*/ 664992 h 1246908"/>
                        <a:gd name="connsiteX214" fmla="*/ 1153176 w 1245359"/>
                        <a:gd name="connsiteY214" fmla="*/ 641537 h 1246908"/>
                        <a:gd name="connsiteX215" fmla="*/ 1179894 w 1245359"/>
                        <a:gd name="connsiteY215" fmla="*/ 636781 h 1246908"/>
                        <a:gd name="connsiteX216" fmla="*/ 1176945 w 1245359"/>
                        <a:gd name="connsiteY216" fmla="*/ 581389 h 1246908"/>
                        <a:gd name="connsiteX217" fmla="*/ 1152875 w 1245359"/>
                        <a:gd name="connsiteY217" fmla="*/ 443894 h 1246908"/>
                        <a:gd name="connsiteX218" fmla="*/ 1141637 w 1245359"/>
                        <a:gd name="connsiteY218" fmla="*/ 411354 h 1246908"/>
                        <a:gd name="connsiteX219" fmla="*/ 1008012 w 1245359"/>
                        <a:gd name="connsiteY219" fmla="*/ 408872 h 1246908"/>
                        <a:gd name="connsiteX220" fmla="*/ 1180285 w 1245359"/>
                        <a:gd name="connsiteY220" fmla="*/ 653985 h 1246908"/>
                        <a:gd name="connsiteX221" fmla="*/ 1155887 w 1245359"/>
                        <a:gd name="connsiteY221" fmla="*/ 658329 h 1246908"/>
                        <a:gd name="connsiteX222" fmla="*/ 1000455 w 1245359"/>
                        <a:gd name="connsiteY222" fmla="*/ 681829 h 1246908"/>
                        <a:gd name="connsiteX223" fmla="*/ 997675 w 1245359"/>
                        <a:gd name="connsiteY223" fmla="*/ 682181 h 1246908"/>
                        <a:gd name="connsiteX224" fmla="*/ 998502 w 1245359"/>
                        <a:gd name="connsiteY224" fmla="*/ 771825 h 1246908"/>
                        <a:gd name="connsiteX225" fmla="*/ 986109 w 1245359"/>
                        <a:gd name="connsiteY225" fmla="*/ 880805 h 1246908"/>
                        <a:gd name="connsiteX226" fmla="*/ 980663 w 1245359"/>
                        <a:gd name="connsiteY226" fmla="*/ 905064 h 1246908"/>
                        <a:gd name="connsiteX227" fmla="*/ 1036411 w 1245359"/>
                        <a:gd name="connsiteY227" fmla="*/ 893423 h 1246908"/>
                        <a:gd name="connsiteX228" fmla="*/ 1110413 w 1245359"/>
                        <a:gd name="connsiteY228" fmla="*/ 875931 h 1246908"/>
                        <a:gd name="connsiteX229" fmla="*/ 1150270 w 1245359"/>
                        <a:gd name="connsiteY229" fmla="*/ 865453 h 1246908"/>
                        <a:gd name="connsiteX230" fmla="*/ 1159851 w 1245359"/>
                        <a:gd name="connsiteY230" fmla="*/ 837023 h 1246908"/>
                        <a:gd name="connsiteX231" fmla="*/ 1178166 w 1245359"/>
                        <a:gd name="connsiteY231" fmla="*/ 720180 h 1246908"/>
                        <a:gd name="connsiteX232" fmla="*/ 1180285 w 1245359"/>
                        <a:gd name="connsiteY232" fmla="*/ 653985 h 1246908"/>
                        <a:gd name="connsiteX233" fmla="*/ 943240 w 1245359"/>
                        <a:gd name="connsiteY233" fmla="*/ 411859 h 1246908"/>
                        <a:gd name="connsiteX234" fmla="*/ 753427 w 1245359"/>
                        <a:gd name="connsiteY234" fmla="*/ 420612 h 1246908"/>
                        <a:gd name="connsiteX235" fmla="*/ 740185 w 1245359"/>
                        <a:gd name="connsiteY235" fmla="*/ 421816 h 1246908"/>
                        <a:gd name="connsiteX236" fmla="*/ 749116 w 1245359"/>
                        <a:gd name="connsiteY236" fmla="*/ 471801 h 1246908"/>
                        <a:gd name="connsiteX237" fmla="*/ 764525 w 1245359"/>
                        <a:gd name="connsiteY237" fmla="*/ 620320 h 1246908"/>
                        <a:gd name="connsiteX238" fmla="*/ 768010 w 1245359"/>
                        <a:gd name="connsiteY238" fmla="*/ 693284 h 1246908"/>
                        <a:gd name="connsiteX239" fmla="*/ 829229 w 1245359"/>
                        <a:gd name="connsiteY239" fmla="*/ 686434 h 1246908"/>
                        <a:gd name="connsiteX240" fmla="*/ 980678 w 1245359"/>
                        <a:gd name="connsiteY240" fmla="*/ 667207 h 1246908"/>
                        <a:gd name="connsiteX241" fmla="*/ 980356 w 1245359"/>
                        <a:gd name="connsiteY241" fmla="*/ 633148 h 1246908"/>
                        <a:gd name="connsiteX242" fmla="*/ 958255 w 1245359"/>
                        <a:gd name="connsiteY242" fmla="*/ 468845 h 1246908"/>
                        <a:gd name="connsiteX243" fmla="*/ 943240 w 1245359"/>
                        <a:gd name="connsiteY243" fmla="*/ 411859 h 1246908"/>
                        <a:gd name="connsiteX244" fmla="*/ 980840 w 1245359"/>
                        <a:gd name="connsiteY244" fmla="*/ 684315 h 1246908"/>
                        <a:gd name="connsiteX245" fmla="*/ 831208 w 1245359"/>
                        <a:gd name="connsiteY245" fmla="*/ 703286 h 1246908"/>
                        <a:gd name="connsiteX246" fmla="*/ 768820 w 1245359"/>
                        <a:gd name="connsiteY246" fmla="*/ 710256 h 1246908"/>
                        <a:gd name="connsiteX247" fmla="*/ 770153 w 1245359"/>
                        <a:gd name="connsiteY247" fmla="*/ 738158 h 1246908"/>
                        <a:gd name="connsiteX248" fmla="*/ 770384 w 1245359"/>
                        <a:gd name="connsiteY248" fmla="*/ 760237 h 1246908"/>
                        <a:gd name="connsiteX249" fmla="*/ 770979 w 1245359"/>
                        <a:gd name="connsiteY249" fmla="*/ 774459 h 1246908"/>
                        <a:gd name="connsiteX250" fmla="*/ 770779 w 1245359"/>
                        <a:gd name="connsiteY250" fmla="*/ 798096 h 1246908"/>
                        <a:gd name="connsiteX251" fmla="*/ 771244 w 1245359"/>
                        <a:gd name="connsiteY251" fmla="*/ 842684 h 1246908"/>
                        <a:gd name="connsiteX252" fmla="*/ 770041 w 1245359"/>
                        <a:gd name="connsiteY252" fmla="*/ 885176 h 1246908"/>
                        <a:gd name="connsiteX253" fmla="*/ 769872 w 1245359"/>
                        <a:gd name="connsiteY253" fmla="*/ 905180 h 1246908"/>
                        <a:gd name="connsiteX254" fmla="*/ 769135 w 1245359"/>
                        <a:gd name="connsiteY254" fmla="*/ 917173 h 1246908"/>
                        <a:gd name="connsiteX255" fmla="*/ 768649 w 1245359"/>
                        <a:gd name="connsiteY255" fmla="*/ 934319 h 1246908"/>
                        <a:gd name="connsiteX256" fmla="*/ 768164 w 1245359"/>
                        <a:gd name="connsiteY256" fmla="*/ 941397 h 1246908"/>
                        <a:gd name="connsiteX257" fmla="*/ 860071 w 1245359"/>
                        <a:gd name="connsiteY257" fmla="*/ 927585 h 1246908"/>
                        <a:gd name="connsiteX258" fmla="*/ 952818 w 1245359"/>
                        <a:gd name="connsiteY258" fmla="*/ 910878 h 1246908"/>
                        <a:gd name="connsiteX259" fmla="*/ 962517 w 1245359"/>
                        <a:gd name="connsiteY259" fmla="*/ 908853 h 1246908"/>
                        <a:gd name="connsiteX260" fmla="*/ 969589 w 1245359"/>
                        <a:gd name="connsiteY260" fmla="*/ 877183 h 1246908"/>
                        <a:gd name="connsiteX261" fmla="*/ 981655 w 1245359"/>
                        <a:gd name="connsiteY261" fmla="*/ 770339 h 1246908"/>
                        <a:gd name="connsiteX262" fmla="*/ 980840 w 1245359"/>
                        <a:gd name="connsiteY262" fmla="*/ 684315 h 1246908"/>
                        <a:gd name="connsiteX263" fmla="*/ 958696 w 1245359"/>
                        <a:gd name="connsiteY263" fmla="*/ 925960 h 1246908"/>
                        <a:gd name="connsiteX264" fmla="*/ 888486 w 1245359"/>
                        <a:gd name="connsiteY264" fmla="*/ 939855 h 1246908"/>
                        <a:gd name="connsiteX265" fmla="*/ 767050 w 1245359"/>
                        <a:gd name="connsiteY265" fmla="*/ 957630 h 1246908"/>
                        <a:gd name="connsiteX266" fmla="*/ 763220 w 1245359"/>
                        <a:gd name="connsiteY266" fmla="*/ 1013481 h 1246908"/>
                        <a:gd name="connsiteX267" fmla="*/ 763220 w 1245359"/>
                        <a:gd name="connsiteY267" fmla="*/ 1013483 h 1246908"/>
                        <a:gd name="connsiteX268" fmla="*/ 763219 w 1245359"/>
                        <a:gd name="connsiteY268" fmla="*/ 1013483 h 1246908"/>
                        <a:gd name="connsiteX269" fmla="*/ 755805 w 1245359"/>
                        <a:gd name="connsiteY269" fmla="*/ 1080598 h 1246908"/>
                        <a:gd name="connsiteX270" fmla="*/ 753928 w 1245359"/>
                        <a:gd name="connsiteY270" fmla="*/ 1092784 h 1246908"/>
                        <a:gd name="connsiteX271" fmla="*/ 753040 w 1245359"/>
                        <a:gd name="connsiteY271" fmla="*/ 1100364 h 1246908"/>
                        <a:gd name="connsiteX272" fmla="*/ 750790 w 1245359"/>
                        <a:gd name="connsiteY272" fmla="*/ 1113157 h 1246908"/>
                        <a:gd name="connsiteX273" fmla="*/ 747258 w 1245359"/>
                        <a:gd name="connsiteY273" fmla="*/ 1136084 h 1246908"/>
                        <a:gd name="connsiteX274" fmla="*/ 743009 w 1245359"/>
                        <a:gd name="connsiteY274" fmla="*/ 1157395 h 1246908"/>
                        <a:gd name="connsiteX275" fmla="*/ 741350 w 1245359"/>
                        <a:gd name="connsiteY275" fmla="*/ 1166823 h 1246908"/>
                        <a:gd name="connsiteX276" fmla="*/ 739976 w 1245359"/>
                        <a:gd name="connsiteY276" fmla="*/ 1172602 h 1246908"/>
                        <a:gd name="connsiteX277" fmla="*/ 739970 w 1245359"/>
                        <a:gd name="connsiteY277" fmla="*/ 1172631 h 1246908"/>
                        <a:gd name="connsiteX278" fmla="*/ 835039 w 1245359"/>
                        <a:gd name="connsiteY278" fmla="*/ 1158264 h 1246908"/>
                        <a:gd name="connsiteX279" fmla="*/ 877544 w 1245359"/>
                        <a:gd name="connsiteY279" fmla="*/ 1148242 h 1246908"/>
                        <a:gd name="connsiteX280" fmla="*/ 885324 w 1245359"/>
                        <a:gd name="connsiteY280" fmla="*/ 1134059 h 1246908"/>
                        <a:gd name="connsiteX281" fmla="*/ 948580 w 1245359"/>
                        <a:gd name="connsiteY281" fmla="*/ 971261 h 1246908"/>
                        <a:gd name="connsiteX282" fmla="*/ 958696 w 1245359"/>
                        <a:gd name="connsiteY282" fmla="*/ 925960 h 1246908"/>
                        <a:gd name="connsiteX283" fmla="*/ 723326 w 1245359"/>
                        <a:gd name="connsiteY283" fmla="*/ 423348 h 1246908"/>
                        <a:gd name="connsiteX284" fmla="*/ 636194 w 1245359"/>
                        <a:gd name="connsiteY284" fmla="*/ 431268 h 1246908"/>
                        <a:gd name="connsiteX285" fmla="*/ 526355 w 1245359"/>
                        <a:gd name="connsiteY285" fmla="*/ 444287 h 1246908"/>
                        <a:gd name="connsiteX286" fmla="*/ 487137 w 1245359"/>
                        <a:gd name="connsiteY286" fmla="*/ 449966 h 1246908"/>
                        <a:gd name="connsiteX287" fmla="*/ 487769 w 1245359"/>
                        <a:gd name="connsiteY287" fmla="*/ 520814 h 1246908"/>
                        <a:gd name="connsiteX288" fmla="*/ 497533 w 1245359"/>
                        <a:gd name="connsiteY288" fmla="*/ 662829 h 1246908"/>
                        <a:gd name="connsiteX289" fmla="*/ 505093 w 1245359"/>
                        <a:gd name="connsiteY289" fmla="*/ 719325 h 1246908"/>
                        <a:gd name="connsiteX290" fmla="*/ 638338 w 1245359"/>
                        <a:gd name="connsiteY290" fmla="*/ 706980 h 1246908"/>
                        <a:gd name="connsiteX291" fmla="*/ 737043 w 1245359"/>
                        <a:gd name="connsiteY291" fmla="*/ 696749 h 1246908"/>
                        <a:gd name="connsiteX292" fmla="*/ 750725 w 1245359"/>
                        <a:gd name="connsiteY292" fmla="*/ 695218 h 1246908"/>
                        <a:gd name="connsiteX293" fmla="*/ 747670 w 1245359"/>
                        <a:gd name="connsiteY293" fmla="*/ 621513 h 1246908"/>
                        <a:gd name="connsiteX294" fmla="*/ 732443 w 1245359"/>
                        <a:gd name="connsiteY294" fmla="*/ 474471 h 1246908"/>
                        <a:gd name="connsiteX295" fmla="*/ 723326 w 1245359"/>
                        <a:gd name="connsiteY295" fmla="*/ 423348 h 1246908"/>
                        <a:gd name="connsiteX296" fmla="*/ 751429 w 1245359"/>
                        <a:gd name="connsiteY296" fmla="*/ 712198 h 1246908"/>
                        <a:gd name="connsiteX297" fmla="*/ 738852 w 1245359"/>
                        <a:gd name="connsiteY297" fmla="*/ 713604 h 1246908"/>
                        <a:gd name="connsiteX298" fmla="*/ 639979 w 1245359"/>
                        <a:gd name="connsiteY298" fmla="*/ 723835 h 1246908"/>
                        <a:gd name="connsiteX299" fmla="*/ 507342 w 1245359"/>
                        <a:gd name="connsiteY299" fmla="*/ 736139 h 1246908"/>
                        <a:gd name="connsiteX300" fmla="*/ 515912 w 1245359"/>
                        <a:gd name="connsiteY300" fmla="*/ 800183 h 1246908"/>
                        <a:gd name="connsiteX301" fmla="*/ 536968 w 1245359"/>
                        <a:gd name="connsiteY301" fmla="*/ 906775 h 1246908"/>
                        <a:gd name="connsiteX302" fmla="*/ 551669 w 1245359"/>
                        <a:gd name="connsiteY302" fmla="*/ 964336 h 1246908"/>
                        <a:gd name="connsiteX303" fmla="*/ 648866 w 1245359"/>
                        <a:gd name="connsiteY303" fmla="*/ 955910 h 1246908"/>
                        <a:gd name="connsiteX304" fmla="*/ 750376 w 1245359"/>
                        <a:gd name="connsiteY304" fmla="*/ 943814 h 1246908"/>
                        <a:gd name="connsiteX305" fmla="*/ 753262 w 1245359"/>
                        <a:gd name="connsiteY305" fmla="*/ 888970 h 1246908"/>
                        <a:gd name="connsiteX306" fmla="*/ 753998 w 1245359"/>
                        <a:gd name="connsiteY306" fmla="*/ 774187 h 1246908"/>
                        <a:gd name="connsiteX307" fmla="*/ 751429 w 1245359"/>
                        <a:gd name="connsiteY307" fmla="*/ 712198 h 1246908"/>
                        <a:gd name="connsiteX308" fmla="*/ 749514 w 1245359"/>
                        <a:gd name="connsiteY308" fmla="*/ 960197 h 1246908"/>
                        <a:gd name="connsiteX309" fmla="*/ 708475 w 1245359"/>
                        <a:gd name="connsiteY309" fmla="*/ 966204 h 1246908"/>
                        <a:gd name="connsiteX310" fmla="*/ 555693 w 1245359"/>
                        <a:gd name="connsiteY310" fmla="*/ 980094 h 1246908"/>
                        <a:gd name="connsiteX311" fmla="*/ 560862 w 1245359"/>
                        <a:gd name="connsiteY311" fmla="*/ 1000332 h 1246908"/>
                        <a:gd name="connsiteX312" fmla="*/ 616066 w 1245359"/>
                        <a:gd name="connsiteY312" fmla="*/ 1161450 h 1246908"/>
                        <a:gd name="connsiteX313" fmla="*/ 625541 w 1245359"/>
                        <a:gd name="connsiteY313" fmla="*/ 1183599 h 1246908"/>
                        <a:gd name="connsiteX314" fmla="*/ 639529 w 1245359"/>
                        <a:gd name="connsiteY314" fmla="*/ 1183057 h 1246908"/>
                        <a:gd name="connsiteX315" fmla="*/ 710232 w 1245359"/>
                        <a:gd name="connsiteY315" fmla="*/ 1177125 h 1246908"/>
                        <a:gd name="connsiteX316" fmla="*/ 721743 w 1245359"/>
                        <a:gd name="connsiteY316" fmla="*/ 1175386 h 1246908"/>
                        <a:gd name="connsiteX317" fmla="*/ 727559 w 1245359"/>
                        <a:gd name="connsiteY317" fmla="*/ 1147520 h 1246908"/>
                        <a:gd name="connsiteX318" fmla="*/ 748116 w 1245359"/>
                        <a:gd name="connsiteY318" fmla="*/ 986768 h 1246908"/>
                        <a:gd name="connsiteX319" fmla="*/ 749514 w 1245359"/>
                        <a:gd name="connsiteY319" fmla="*/ 960197 h 1246908"/>
                        <a:gd name="connsiteX320" fmla="*/ 484887 w 1245359"/>
                        <a:gd name="connsiteY320" fmla="*/ 180246 h 1246908"/>
                        <a:gd name="connsiteX321" fmla="*/ 430749 w 1245359"/>
                        <a:gd name="connsiteY321" fmla="*/ 188427 h 1246908"/>
                        <a:gd name="connsiteX322" fmla="*/ 318195 w 1245359"/>
                        <a:gd name="connsiteY322" fmla="*/ 214966 h 1246908"/>
                        <a:gd name="connsiteX323" fmla="*/ 308499 w 1245359"/>
                        <a:gd name="connsiteY323" fmla="*/ 218012 h 1246908"/>
                        <a:gd name="connsiteX324" fmla="*/ 307352 w 1245359"/>
                        <a:gd name="connsiteY324" fmla="*/ 220478 h 1246908"/>
                        <a:gd name="connsiteX325" fmla="*/ 259942 w 1245359"/>
                        <a:gd name="connsiteY325" fmla="*/ 377172 h 1246908"/>
                        <a:gd name="connsiteX326" fmla="*/ 247794 w 1245359"/>
                        <a:gd name="connsiteY326" fmla="*/ 473949 h 1246908"/>
                        <a:gd name="connsiteX327" fmla="*/ 327438 w 1245359"/>
                        <a:gd name="connsiteY327" fmla="*/ 458521 h 1246908"/>
                        <a:gd name="connsiteX328" fmla="*/ 421412 w 1245359"/>
                        <a:gd name="connsiteY328" fmla="*/ 442556 h 1246908"/>
                        <a:gd name="connsiteX329" fmla="*/ 470058 w 1245359"/>
                        <a:gd name="connsiteY329" fmla="*/ 435508 h 1246908"/>
                        <a:gd name="connsiteX330" fmla="*/ 469675 w 1245359"/>
                        <a:gd name="connsiteY330" fmla="*/ 391932 h 1246908"/>
                        <a:gd name="connsiteX331" fmla="*/ 479368 w 1245359"/>
                        <a:gd name="connsiteY331" fmla="*/ 227448 h 1246908"/>
                        <a:gd name="connsiteX332" fmla="*/ 484887 w 1245359"/>
                        <a:gd name="connsiteY332" fmla="*/ 180246 h 1246908"/>
                        <a:gd name="connsiteX333" fmla="*/ 470207 w 1245359"/>
                        <a:gd name="connsiteY333" fmla="*/ 452418 h 1246908"/>
                        <a:gd name="connsiteX334" fmla="*/ 424427 w 1245359"/>
                        <a:gd name="connsiteY334" fmla="*/ 459047 h 1246908"/>
                        <a:gd name="connsiteX335" fmla="*/ 246365 w 1245359"/>
                        <a:gd name="connsiteY335" fmla="*/ 491310 h 1246908"/>
                        <a:gd name="connsiteX336" fmla="*/ 245594 w 1245359"/>
                        <a:gd name="connsiteY336" fmla="*/ 491477 h 1246908"/>
                        <a:gd name="connsiteX337" fmla="*/ 243882 w 1245359"/>
                        <a:gd name="connsiteY337" fmla="*/ 505115 h 1246908"/>
                        <a:gd name="connsiteX338" fmla="*/ 246949 w 1245359"/>
                        <a:gd name="connsiteY338" fmla="*/ 651493 h 1246908"/>
                        <a:gd name="connsiteX339" fmla="*/ 261732 w 1245359"/>
                        <a:gd name="connsiteY339" fmla="*/ 737431 h 1246908"/>
                        <a:gd name="connsiteX340" fmla="*/ 354617 w 1245359"/>
                        <a:gd name="connsiteY340" fmla="*/ 731374 h 1246908"/>
                        <a:gd name="connsiteX341" fmla="*/ 488206 w 1245359"/>
                        <a:gd name="connsiteY341" fmla="*/ 720885 h 1246908"/>
                        <a:gd name="connsiteX342" fmla="*/ 480678 w 1245359"/>
                        <a:gd name="connsiteY342" fmla="*/ 664619 h 1246908"/>
                        <a:gd name="connsiteX343" fmla="*/ 470811 w 1245359"/>
                        <a:gd name="connsiteY343" fmla="*/ 521294 h 1246908"/>
                        <a:gd name="connsiteX344" fmla="*/ 470207 w 1245359"/>
                        <a:gd name="connsiteY344" fmla="*/ 452418 h 1246908"/>
                        <a:gd name="connsiteX345" fmla="*/ 288117 w 1245359"/>
                        <a:gd name="connsiteY345" fmla="*/ 224415 h 1246908"/>
                        <a:gd name="connsiteX346" fmla="*/ 219212 w 1245359"/>
                        <a:gd name="connsiteY346" fmla="*/ 246063 h 1246908"/>
                        <a:gd name="connsiteX347" fmla="*/ 146065 w 1245359"/>
                        <a:gd name="connsiteY347" fmla="*/ 274364 h 1246908"/>
                        <a:gd name="connsiteX348" fmla="*/ 136317 w 1245359"/>
                        <a:gd name="connsiteY348" fmla="*/ 294202 h 1246908"/>
                        <a:gd name="connsiteX349" fmla="*/ 86859 w 1245359"/>
                        <a:gd name="connsiteY349" fmla="*/ 447491 h 1246908"/>
                        <a:gd name="connsiteX350" fmla="*/ 78075 w 1245359"/>
                        <a:gd name="connsiteY350" fmla="*/ 512980 h 1246908"/>
                        <a:gd name="connsiteX351" fmla="*/ 101475 w 1245359"/>
                        <a:gd name="connsiteY351" fmla="*/ 506921 h 1246908"/>
                        <a:gd name="connsiteX352" fmla="*/ 166949 w 1245359"/>
                        <a:gd name="connsiteY352" fmla="*/ 491327 h 1246908"/>
                        <a:gd name="connsiteX353" fmla="*/ 230335 w 1245359"/>
                        <a:gd name="connsiteY353" fmla="*/ 477607 h 1246908"/>
                        <a:gd name="connsiteX354" fmla="*/ 243567 w 1245359"/>
                        <a:gd name="connsiteY354" fmla="*/ 373058 h 1246908"/>
                        <a:gd name="connsiteX355" fmla="*/ 265296 w 1245359"/>
                        <a:gd name="connsiteY355" fmla="*/ 287567 h 1246908"/>
                        <a:gd name="connsiteX356" fmla="*/ 288117 w 1245359"/>
                        <a:gd name="connsiteY356" fmla="*/ 224415 h 1246908"/>
                        <a:gd name="connsiteX357" fmla="*/ 228101 w 1245359"/>
                        <a:gd name="connsiteY357" fmla="*/ 495264 h 1246908"/>
                        <a:gd name="connsiteX358" fmla="*/ 171264 w 1245359"/>
                        <a:gd name="connsiteY358" fmla="*/ 507570 h 1246908"/>
                        <a:gd name="connsiteX359" fmla="*/ 106138 w 1245359"/>
                        <a:gd name="connsiteY359" fmla="*/ 523088 h 1246908"/>
                        <a:gd name="connsiteX360" fmla="*/ 75660 w 1245359"/>
                        <a:gd name="connsiteY360" fmla="*/ 530985 h 1246908"/>
                        <a:gd name="connsiteX361" fmla="*/ 70307 w 1245359"/>
                        <a:gd name="connsiteY361" fmla="*/ 570894 h 1246908"/>
                        <a:gd name="connsiteX362" fmla="*/ 73927 w 1245359"/>
                        <a:gd name="connsiteY362" fmla="*/ 710411 h 1246908"/>
                        <a:gd name="connsiteX363" fmla="*/ 79251 w 1245359"/>
                        <a:gd name="connsiteY363" fmla="*/ 746627 h 1246908"/>
                        <a:gd name="connsiteX364" fmla="*/ 139332 w 1245359"/>
                        <a:gd name="connsiteY364" fmla="*/ 744176 h 1246908"/>
                        <a:gd name="connsiteX365" fmla="*/ 237810 w 1245359"/>
                        <a:gd name="connsiteY365" fmla="*/ 738991 h 1246908"/>
                        <a:gd name="connsiteX366" fmla="*/ 244826 w 1245359"/>
                        <a:gd name="connsiteY366" fmla="*/ 738533 h 1246908"/>
                        <a:gd name="connsiteX367" fmla="*/ 230094 w 1245359"/>
                        <a:gd name="connsiteY367" fmla="*/ 653134 h 1246908"/>
                        <a:gd name="connsiteX368" fmla="*/ 227031 w 1245359"/>
                        <a:gd name="connsiteY368" fmla="*/ 503718 h 1246908"/>
                        <a:gd name="connsiteX369" fmla="*/ 228101 w 1245359"/>
                        <a:gd name="connsiteY369" fmla="*/ 495264 h 1246908"/>
                        <a:gd name="connsiteX370" fmla="*/ 490457 w 1245359"/>
                        <a:gd name="connsiteY370" fmla="*/ 737705 h 1246908"/>
                        <a:gd name="connsiteX371" fmla="*/ 489896 w 1245359"/>
                        <a:gd name="connsiteY371" fmla="*/ 737757 h 1246908"/>
                        <a:gd name="connsiteX372" fmla="*/ 355708 w 1245359"/>
                        <a:gd name="connsiteY372" fmla="*/ 748292 h 1246908"/>
                        <a:gd name="connsiteX373" fmla="*/ 264620 w 1245359"/>
                        <a:gd name="connsiteY373" fmla="*/ 754221 h 1246908"/>
                        <a:gd name="connsiteX374" fmla="*/ 272399 w 1245359"/>
                        <a:gd name="connsiteY374" fmla="*/ 799439 h 1246908"/>
                        <a:gd name="connsiteX375" fmla="*/ 308929 w 1245359"/>
                        <a:gd name="connsiteY375" fmla="*/ 909686 h 1246908"/>
                        <a:gd name="connsiteX376" fmla="*/ 339844 w 1245359"/>
                        <a:gd name="connsiteY376" fmla="*/ 972732 h 1246908"/>
                        <a:gd name="connsiteX377" fmla="*/ 531283 w 1245359"/>
                        <a:gd name="connsiteY377" fmla="*/ 966104 h 1246908"/>
                        <a:gd name="connsiteX378" fmla="*/ 534555 w 1245359"/>
                        <a:gd name="connsiteY378" fmla="*/ 965820 h 1246908"/>
                        <a:gd name="connsiteX379" fmla="*/ 520549 w 1245359"/>
                        <a:gd name="connsiteY379" fmla="*/ 911077 h 1246908"/>
                        <a:gd name="connsiteX380" fmla="*/ 499239 w 1245359"/>
                        <a:gd name="connsiteY380" fmla="*/ 803345 h 1246908"/>
                        <a:gd name="connsiteX381" fmla="*/ 490457 w 1245359"/>
                        <a:gd name="connsiteY381" fmla="*/ 737705 h 1246908"/>
                        <a:gd name="connsiteX382" fmla="*/ 247722 w 1245359"/>
                        <a:gd name="connsiteY382" fmla="*/ 755320 h 1246908"/>
                        <a:gd name="connsiteX383" fmla="*/ 238643 w 1245359"/>
                        <a:gd name="connsiteY383" fmla="*/ 755911 h 1246908"/>
                        <a:gd name="connsiteX384" fmla="*/ 139929 w 1245359"/>
                        <a:gd name="connsiteY384" fmla="*/ 761087 h 1246908"/>
                        <a:gd name="connsiteX385" fmla="*/ 81723 w 1245359"/>
                        <a:gd name="connsiteY385" fmla="*/ 763443 h 1246908"/>
                        <a:gd name="connsiteX386" fmla="*/ 83605 w 1245359"/>
                        <a:gd name="connsiteY386" fmla="*/ 776244 h 1246908"/>
                        <a:gd name="connsiteX387" fmla="*/ 145724 w 1245359"/>
                        <a:gd name="connsiteY387" fmla="*/ 966971 h 1246908"/>
                        <a:gd name="connsiteX388" fmla="*/ 147375 w 1245359"/>
                        <a:gd name="connsiteY388" fmla="*/ 969989 h 1246908"/>
                        <a:gd name="connsiteX389" fmla="*/ 274344 w 1245359"/>
                        <a:gd name="connsiteY389" fmla="*/ 975000 h 1246908"/>
                        <a:gd name="connsiteX390" fmla="*/ 321412 w 1245359"/>
                        <a:gd name="connsiteY390" fmla="*/ 973370 h 1246908"/>
                        <a:gd name="connsiteX391" fmla="*/ 293573 w 1245359"/>
                        <a:gd name="connsiteY391" fmla="*/ 916764 h 1246908"/>
                        <a:gd name="connsiteX392" fmla="*/ 256148 w 1245359"/>
                        <a:gd name="connsiteY392" fmla="*/ 804165 h 1246908"/>
                        <a:gd name="connsiteX393" fmla="*/ 247722 w 1245359"/>
                        <a:gd name="connsiteY393" fmla="*/ 755320 h 1246908"/>
                        <a:gd name="connsiteX394" fmla="*/ 538605 w 1245359"/>
                        <a:gd name="connsiteY394" fmla="*/ 981647 h 1246908"/>
                        <a:gd name="connsiteX395" fmla="*/ 503735 w 1245359"/>
                        <a:gd name="connsiteY395" fmla="*/ 984817 h 1246908"/>
                        <a:gd name="connsiteX396" fmla="*/ 348139 w 1245359"/>
                        <a:gd name="connsiteY396" fmla="*/ 989650 h 1246908"/>
                        <a:gd name="connsiteX397" fmla="*/ 354675 w 1245359"/>
                        <a:gd name="connsiteY397" fmla="*/ 1002979 h 1246908"/>
                        <a:gd name="connsiteX398" fmla="*/ 471064 w 1245359"/>
                        <a:gd name="connsiteY398" fmla="*/ 1155696 h 1246908"/>
                        <a:gd name="connsiteX399" fmla="*/ 501426 w 1245359"/>
                        <a:gd name="connsiteY399" fmla="*/ 1184111 h 1246908"/>
                        <a:gd name="connsiteX400" fmla="*/ 562577 w 1245359"/>
                        <a:gd name="connsiteY400" fmla="*/ 1186039 h 1246908"/>
                        <a:gd name="connsiteX401" fmla="*/ 607397 w 1245359"/>
                        <a:gd name="connsiteY401" fmla="*/ 1184302 h 1246908"/>
                        <a:gd name="connsiteX402" fmla="*/ 600748 w 1245359"/>
                        <a:gd name="connsiteY402" fmla="*/ 1168791 h 1246908"/>
                        <a:gd name="connsiteX403" fmla="*/ 544757 w 1245359"/>
                        <a:gd name="connsiteY403" fmla="*/ 1005694 h 1246908"/>
                        <a:gd name="connsiteX404" fmla="*/ 538605 w 1245359"/>
                        <a:gd name="connsiteY404" fmla="*/ 981647 h 1246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  <a:cxn ang="0">
                          <a:pos x="connsiteX172" y="connsiteY172"/>
                        </a:cxn>
                        <a:cxn ang="0">
                          <a:pos x="connsiteX173" y="connsiteY173"/>
                        </a:cxn>
                        <a:cxn ang="0">
                          <a:pos x="connsiteX174" y="connsiteY174"/>
                        </a:cxn>
                        <a:cxn ang="0">
                          <a:pos x="connsiteX175" y="connsiteY175"/>
                        </a:cxn>
                        <a:cxn ang="0">
                          <a:pos x="connsiteX176" y="connsiteY176"/>
                        </a:cxn>
                        <a:cxn ang="0">
                          <a:pos x="connsiteX177" y="connsiteY177"/>
                        </a:cxn>
                        <a:cxn ang="0">
                          <a:pos x="connsiteX178" y="connsiteY178"/>
                        </a:cxn>
                        <a:cxn ang="0">
                          <a:pos x="connsiteX179" y="connsiteY179"/>
                        </a:cxn>
                        <a:cxn ang="0">
                          <a:pos x="connsiteX180" y="connsiteY180"/>
                        </a:cxn>
                        <a:cxn ang="0">
                          <a:pos x="connsiteX181" y="connsiteY181"/>
                        </a:cxn>
                        <a:cxn ang="0">
                          <a:pos x="connsiteX182" y="connsiteY182"/>
                        </a:cxn>
                        <a:cxn ang="0">
                          <a:pos x="connsiteX183" y="connsiteY183"/>
                        </a:cxn>
                        <a:cxn ang="0">
                          <a:pos x="connsiteX184" y="connsiteY184"/>
                        </a:cxn>
                        <a:cxn ang="0">
                          <a:pos x="connsiteX185" y="connsiteY185"/>
                        </a:cxn>
                        <a:cxn ang="0">
                          <a:pos x="connsiteX186" y="connsiteY186"/>
                        </a:cxn>
                        <a:cxn ang="0">
                          <a:pos x="connsiteX187" y="connsiteY187"/>
                        </a:cxn>
                        <a:cxn ang="0">
                          <a:pos x="connsiteX188" y="connsiteY188"/>
                        </a:cxn>
                        <a:cxn ang="0">
                          <a:pos x="connsiteX189" y="connsiteY189"/>
                        </a:cxn>
                        <a:cxn ang="0">
                          <a:pos x="connsiteX190" y="connsiteY190"/>
                        </a:cxn>
                        <a:cxn ang="0">
                          <a:pos x="connsiteX191" y="connsiteY191"/>
                        </a:cxn>
                        <a:cxn ang="0">
                          <a:pos x="connsiteX192" y="connsiteY192"/>
                        </a:cxn>
                        <a:cxn ang="0">
                          <a:pos x="connsiteX193" y="connsiteY193"/>
                        </a:cxn>
                        <a:cxn ang="0">
                          <a:pos x="connsiteX194" y="connsiteY194"/>
                        </a:cxn>
                        <a:cxn ang="0">
                          <a:pos x="connsiteX195" y="connsiteY195"/>
                        </a:cxn>
                        <a:cxn ang="0">
                          <a:pos x="connsiteX196" y="connsiteY196"/>
                        </a:cxn>
                        <a:cxn ang="0">
                          <a:pos x="connsiteX197" y="connsiteY197"/>
                        </a:cxn>
                        <a:cxn ang="0">
                          <a:pos x="connsiteX198" y="connsiteY198"/>
                        </a:cxn>
                        <a:cxn ang="0">
                          <a:pos x="connsiteX199" y="connsiteY199"/>
                        </a:cxn>
                        <a:cxn ang="0">
                          <a:pos x="connsiteX200" y="connsiteY200"/>
                        </a:cxn>
                        <a:cxn ang="0">
                          <a:pos x="connsiteX201" y="connsiteY201"/>
                        </a:cxn>
                        <a:cxn ang="0">
                          <a:pos x="connsiteX202" y="connsiteY202"/>
                        </a:cxn>
                        <a:cxn ang="0">
                          <a:pos x="connsiteX203" y="connsiteY203"/>
                        </a:cxn>
                        <a:cxn ang="0">
                          <a:pos x="connsiteX204" y="connsiteY204"/>
                        </a:cxn>
                        <a:cxn ang="0">
                          <a:pos x="connsiteX205" y="connsiteY205"/>
                        </a:cxn>
                        <a:cxn ang="0">
                          <a:pos x="connsiteX206" y="connsiteY206"/>
                        </a:cxn>
                        <a:cxn ang="0">
                          <a:pos x="connsiteX207" y="connsiteY207"/>
                        </a:cxn>
                        <a:cxn ang="0">
                          <a:pos x="connsiteX208" y="connsiteY208"/>
                        </a:cxn>
                        <a:cxn ang="0">
                          <a:pos x="connsiteX209" y="connsiteY209"/>
                        </a:cxn>
                        <a:cxn ang="0">
                          <a:pos x="connsiteX210" y="connsiteY210"/>
                        </a:cxn>
                        <a:cxn ang="0">
                          <a:pos x="connsiteX211" y="connsiteY211"/>
                        </a:cxn>
                        <a:cxn ang="0">
                          <a:pos x="connsiteX212" y="connsiteY212"/>
                        </a:cxn>
                        <a:cxn ang="0">
                          <a:pos x="connsiteX213" y="connsiteY213"/>
                        </a:cxn>
                        <a:cxn ang="0">
                          <a:pos x="connsiteX214" y="connsiteY214"/>
                        </a:cxn>
                        <a:cxn ang="0">
                          <a:pos x="connsiteX215" y="connsiteY215"/>
                        </a:cxn>
                        <a:cxn ang="0">
                          <a:pos x="connsiteX216" y="connsiteY216"/>
                        </a:cxn>
                        <a:cxn ang="0">
                          <a:pos x="connsiteX217" y="connsiteY217"/>
                        </a:cxn>
                        <a:cxn ang="0">
                          <a:pos x="connsiteX218" y="connsiteY218"/>
                        </a:cxn>
                        <a:cxn ang="0">
                          <a:pos x="connsiteX219" y="connsiteY219"/>
                        </a:cxn>
                        <a:cxn ang="0">
                          <a:pos x="connsiteX220" y="connsiteY220"/>
                        </a:cxn>
                        <a:cxn ang="0">
                          <a:pos x="connsiteX221" y="connsiteY221"/>
                        </a:cxn>
                        <a:cxn ang="0">
                          <a:pos x="connsiteX222" y="connsiteY222"/>
                        </a:cxn>
                        <a:cxn ang="0">
                          <a:pos x="connsiteX223" y="connsiteY223"/>
                        </a:cxn>
                        <a:cxn ang="0">
                          <a:pos x="connsiteX224" y="connsiteY224"/>
                        </a:cxn>
                        <a:cxn ang="0">
                          <a:pos x="connsiteX225" y="connsiteY225"/>
                        </a:cxn>
                        <a:cxn ang="0">
                          <a:pos x="connsiteX226" y="connsiteY226"/>
                        </a:cxn>
                        <a:cxn ang="0">
                          <a:pos x="connsiteX227" y="connsiteY227"/>
                        </a:cxn>
                        <a:cxn ang="0">
                          <a:pos x="connsiteX228" y="connsiteY228"/>
                        </a:cxn>
                        <a:cxn ang="0">
                          <a:pos x="connsiteX229" y="connsiteY229"/>
                        </a:cxn>
                        <a:cxn ang="0">
                          <a:pos x="connsiteX230" y="connsiteY230"/>
                        </a:cxn>
                        <a:cxn ang="0">
                          <a:pos x="connsiteX231" y="connsiteY231"/>
                        </a:cxn>
                        <a:cxn ang="0">
                          <a:pos x="connsiteX232" y="connsiteY232"/>
                        </a:cxn>
                        <a:cxn ang="0">
                          <a:pos x="connsiteX233" y="connsiteY233"/>
                        </a:cxn>
                        <a:cxn ang="0">
                          <a:pos x="connsiteX234" y="connsiteY234"/>
                        </a:cxn>
                        <a:cxn ang="0">
                          <a:pos x="connsiteX235" y="connsiteY235"/>
                        </a:cxn>
                        <a:cxn ang="0">
                          <a:pos x="connsiteX236" y="connsiteY236"/>
                        </a:cxn>
                        <a:cxn ang="0">
                          <a:pos x="connsiteX237" y="connsiteY237"/>
                        </a:cxn>
                        <a:cxn ang="0">
                          <a:pos x="connsiteX238" y="connsiteY238"/>
                        </a:cxn>
                        <a:cxn ang="0">
                          <a:pos x="connsiteX239" y="connsiteY239"/>
                        </a:cxn>
                        <a:cxn ang="0">
                          <a:pos x="connsiteX240" y="connsiteY240"/>
                        </a:cxn>
                        <a:cxn ang="0">
                          <a:pos x="connsiteX241" y="connsiteY241"/>
                        </a:cxn>
                        <a:cxn ang="0">
                          <a:pos x="connsiteX242" y="connsiteY242"/>
                        </a:cxn>
                        <a:cxn ang="0">
                          <a:pos x="connsiteX243" y="connsiteY243"/>
                        </a:cxn>
                        <a:cxn ang="0">
                          <a:pos x="connsiteX244" y="connsiteY244"/>
                        </a:cxn>
                        <a:cxn ang="0">
                          <a:pos x="connsiteX245" y="connsiteY245"/>
                        </a:cxn>
                        <a:cxn ang="0">
                          <a:pos x="connsiteX246" y="connsiteY246"/>
                        </a:cxn>
                        <a:cxn ang="0">
                          <a:pos x="connsiteX247" y="connsiteY247"/>
                        </a:cxn>
                        <a:cxn ang="0">
                          <a:pos x="connsiteX248" y="connsiteY248"/>
                        </a:cxn>
                        <a:cxn ang="0">
                          <a:pos x="connsiteX249" y="connsiteY249"/>
                        </a:cxn>
                        <a:cxn ang="0">
                          <a:pos x="connsiteX250" y="connsiteY250"/>
                        </a:cxn>
                        <a:cxn ang="0">
                          <a:pos x="connsiteX251" y="connsiteY251"/>
                        </a:cxn>
                        <a:cxn ang="0">
                          <a:pos x="connsiteX252" y="connsiteY252"/>
                        </a:cxn>
                        <a:cxn ang="0">
                          <a:pos x="connsiteX253" y="connsiteY253"/>
                        </a:cxn>
                        <a:cxn ang="0">
                          <a:pos x="connsiteX254" y="connsiteY254"/>
                        </a:cxn>
                        <a:cxn ang="0">
                          <a:pos x="connsiteX255" y="connsiteY255"/>
                        </a:cxn>
                        <a:cxn ang="0">
                          <a:pos x="connsiteX256" y="connsiteY256"/>
                        </a:cxn>
                        <a:cxn ang="0">
                          <a:pos x="connsiteX257" y="connsiteY257"/>
                        </a:cxn>
                        <a:cxn ang="0">
                          <a:pos x="connsiteX258" y="connsiteY258"/>
                        </a:cxn>
                        <a:cxn ang="0">
                          <a:pos x="connsiteX259" y="connsiteY259"/>
                        </a:cxn>
                        <a:cxn ang="0">
                          <a:pos x="connsiteX260" y="connsiteY260"/>
                        </a:cxn>
                        <a:cxn ang="0">
                          <a:pos x="connsiteX261" y="connsiteY261"/>
                        </a:cxn>
                        <a:cxn ang="0">
                          <a:pos x="connsiteX262" y="connsiteY262"/>
                        </a:cxn>
                        <a:cxn ang="0">
                          <a:pos x="connsiteX263" y="connsiteY263"/>
                        </a:cxn>
                        <a:cxn ang="0">
                          <a:pos x="connsiteX264" y="connsiteY264"/>
                        </a:cxn>
                        <a:cxn ang="0">
                          <a:pos x="connsiteX265" y="connsiteY265"/>
                        </a:cxn>
                        <a:cxn ang="0">
                          <a:pos x="connsiteX266" y="connsiteY266"/>
                        </a:cxn>
                        <a:cxn ang="0">
                          <a:pos x="connsiteX267" y="connsiteY267"/>
                        </a:cxn>
                        <a:cxn ang="0">
                          <a:pos x="connsiteX268" y="connsiteY268"/>
                        </a:cxn>
                        <a:cxn ang="0">
                          <a:pos x="connsiteX269" y="connsiteY269"/>
                        </a:cxn>
                        <a:cxn ang="0">
                          <a:pos x="connsiteX270" y="connsiteY270"/>
                        </a:cxn>
                        <a:cxn ang="0">
                          <a:pos x="connsiteX271" y="connsiteY271"/>
                        </a:cxn>
                        <a:cxn ang="0">
                          <a:pos x="connsiteX272" y="connsiteY272"/>
                        </a:cxn>
                        <a:cxn ang="0">
                          <a:pos x="connsiteX273" y="connsiteY273"/>
                        </a:cxn>
                        <a:cxn ang="0">
                          <a:pos x="connsiteX274" y="connsiteY274"/>
                        </a:cxn>
                        <a:cxn ang="0">
                          <a:pos x="connsiteX275" y="connsiteY275"/>
                        </a:cxn>
                        <a:cxn ang="0">
                          <a:pos x="connsiteX276" y="connsiteY276"/>
                        </a:cxn>
                        <a:cxn ang="0">
                          <a:pos x="connsiteX277" y="connsiteY277"/>
                        </a:cxn>
                        <a:cxn ang="0">
                          <a:pos x="connsiteX278" y="connsiteY278"/>
                        </a:cxn>
                        <a:cxn ang="0">
                          <a:pos x="connsiteX279" y="connsiteY279"/>
                        </a:cxn>
                        <a:cxn ang="0">
                          <a:pos x="connsiteX280" y="connsiteY280"/>
                        </a:cxn>
                        <a:cxn ang="0">
                          <a:pos x="connsiteX281" y="connsiteY281"/>
                        </a:cxn>
                        <a:cxn ang="0">
                          <a:pos x="connsiteX282" y="connsiteY282"/>
                        </a:cxn>
                        <a:cxn ang="0">
                          <a:pos x="connsiteX283" y="connsiteY283"/>
                        </a:cxn>
                        <a:cxn ang="0">
                          <a:pos x="connsiteX284" y="connsiteY284"/>
                        </a:cxn>
                        <a:cxn ang="0">
                          <a:pos x="connsiteX285" y="connsiteY285"/>
                        </a:cxn>
                        <a:cxn ang="0">
                          <a:pos x="connsiteX286" y="connsiteY286"/>
                        </a:cxn>
                        <a:cxn ang="0">
                          <a:pos x="connsiteX287" y="connsiteY287"/>
                        </a:cxn>
                        <a:cxn ang="0">
                          <a:pos x="connsiteX288" y="connsiteY288"/>
                        </a:cxn>
                        <a:cxn ang="0">
                          <a:pos x="connsiteX289" y="connsiteY289"/>
                        </a:cxn>
                        <a:cxn ang="0">
                          <a:pos x="connsiteX290" y="connsiteY290"/>
                        </a:cxn>
                        <a:cxn ang="0">
                          <a:pos x="connsiteX291" y="connsiteY291"/>
                        </a:cxn>
                        <a:cxn ang="0">
                          <a:pos x="connsiteX292" y="connsiteY292"/>
                        </a:cxn>
                        <a:cxn ang="0">
                          <a:pos x="connsiteX293" y="connsiteY293"/>
                        </a:cxn>
                        <a:cxn ang="0">
                          <a:pos x="connsiteX294" y="connsiteY294"/>
                        </a:cxn>
                        <a:cxn ang="0">
                          <a:pos x="connsiteX295" y="connsiteY295"/>
                        </a:cxn>
                        <a:cxn ang="0">
                          <a:pos x="connsiteX296" y="connsiteY296"/>
                        </a:cxn>
                        <a:cxn ang="0">
                          <a:pos x="connsiteX297" y="connsiteY297"/>
                        </a:cxn>
                        <a:cxn ang="0">
                          <a:pos x="connsiteX298" y="connsiteY298"/>
                        </a:cxn>
                        <a:cxn ang="0">
                          <a:pos x="connsiteX299" y="connsiteY299"/>
                        </a:cxn>
                        <a:cxn ang="0">
                          <a:pos x="connsiteX300" y="connsiteY300"/>
                        </a:cxn>
                        <a:cxn ang="0">
                          <a:pos x="connsiteX301" y="connsiteY301"/>
                        </a:cxn>
                        <a:cxn ang="0">
                          <a:pos x="connsiteX302" y="connsiteY302"/>
                        </a:cxn>
                        <a:cxn ang="0">
                          <a:pos x="connsiteX303" y="connsiteY303"/>
                        </a:cxn>
                        <a:cxn ang="0">
                          <a:pos x="connsiteX304" y="connsiteY304"/>
                        </a:cxn>
                        <a:cxn ang="0">
                          <a:pos x="connsiteX305" y="connsiteY305"/>
                        </a:cxn>
                        <a:cxn ang="0">
                          <a:pos x="connsiteX306" y="connsiteY306"/>
                        </a:cxn>
                        <a:cxn ang="0">
                          <a:pos x="connsiteX307" y="connsiteY307"/>
                        </a:cxn>
                        <a:cxn ang="0">
                          <a:pos x="connsiteX308" y="connsiteY308"/>
                        </a:cxn>
                        <a:cxn ang="0">
                          <a:pos x="connsiteX309" y="connsiteY309"/>
                        </a:cxn>
                        <a:cxn ang="0">
                          <a:pos x="connsiteX310" y="connsiteY310"/>
                        </a:cxn>
                        <a:cxn ang="0">
                          <a:pos x="connsiteX311" y="connsiteY311"/>
                        </a:cxn>
                        <a:cxn ang="0">
                          <a:pos x="connsiteX312" y="connsiteY312"/>
                        </a:cxn>
                        <a:cxn ang="0">
                          <a:pos x="connsiteX313" y="connsiteY313"/>
                        </a:cxn>
                        <a:cxn ang="0">
                          <a:pos x="connsiteX314" y="connsiteY314"/>
                        </a:cxn>
                        <a:cxn ang="0">
                          <a:pos x="connsiteX315" y="connsiteY315"/>
                        </a:cxn>
                        <a:cxn ang="0">
                          <a:pos x="connsiteX316" y="connsiteY316"/>
                        </a:cxn>
                        <a:cxn ang="0">
                          <a:pos x="connsiteX317" y="connsiteY317"/>
                        </a:cxn>
                        <a:cxn ang="0">
                          <a:pos x="connsiteX318" y="connsiteY318"/>
                        </a:cxn>
                        <a:cxn ang="0">
                          <a:pos x="connsiteX319" y="connsiteY319"/>
                        </a:cxn>
                        <a:cxn ang="0">
                          <a:pos x="connsiteX320" y="connsiteY320"/>
                        </a:cxn>
                        <a:cxn ang="0">
                          <a:pos x="connsiteX321" y="connsiteY321"/>
                        </a:cxn>
                        <a:cxn ang="0">
                          <a:pos x="connsiteX322" y="connsiteY322"/>
                        </a:cxn>
                        <a:cxn ang="0">
                          <a:pos x="connsiteX323" y="connsiteY323"/>
                        </a:cxn>
                        <a:cxn ang="0">
                          <a:pos x="connsiteX324" y="connsiteY324"/>
                        </a:cxn>
                        <a:cxn ang="0">
                          <a:pos x="connsiteX325" y="connsiteY325"/>
                        </a:cxn>
                        <a:cxn ang="0">
                          <a:pos x="connsiteX326" y="connsiteY326"/>
                        </a:cxn>
                        <a:cxn ang="0">
                          <a:pos x="connsiteX327" y="connsiteY327"/>
                        </a:cxn>
                        <a:cxn ang="0">
                          <a:pos x="connsiteX328" y="connsiteY328"/>
                        </a:cxn>
                        <a:cxn ang="0">
                          <a:pos x="connsiteX329" y="connsiteY329"/>
                        </a:cxn>
                        <a:cxn ang="0">
                          <a:pos x="connsiteX330" y="connsiteY330"/>
                        </a:cxn>
                        <a:cxn ang="0">
                          <a:pos x="connsiteX331" y="connsiteY331"/>
                        </a:cxn>
                        <a:cxn ang="0">
                          <a:pos x="connsiteX332" y="connsiteY332"/>
                        </a:cxn>
                        <a:cxn ang="0">
                          <a:pos x="connsiteX333" y="connsiteY333"/>
                        </a:cxn>
                        <a:cxn ang="0">
                          <a:pos x="connsiteX334" y="connsiteY334"/>
                        </a:cxn>
                        <a:cxn ang="0">
                          <a:pos x="connsiteX335" y="connsiteY335"/>
                        </a:cxn>
                        <a:cxn ang="0">
                          <a:pos x="connsiteX336" y="connsiteY336"/>
                        </a:cxn>
                        <a:cxn ang="0">
                          <a:pos x="connsiteX337" y="connsiteY337"/>
                        </a:cxn>
                        <a:cxn ang="0">
                          <a:pos x="connsiteX338" y="connsiteY338"/>
                        </a:cxn>
                        <a:cxn ang="0">
                          <a:pos x="connsiteX339" y="connsiteY339"/>
                        </a:cxn>
                        <a:cxn ang="0">
                          <a:pos x="connsiteX340" y="connsiteY340"/>
                        </a:cxn>
                        <a:cxn ang="0">
                          <a:pos x="connsiteX341" y="connsiteY341"/>
                        </a:cxn>
                        <a:cxn ang="0">
                          <a:pos x="connsiteX342" y="connsiteY342"/>
                        </a:cxn>
                        <a:cxn ang="0">
                          <a:pos x="connsiteX343" y="connsiteY343"/>
                        </a:cxn>
                        <a:cxn ang="0">
                          <a:pos x="connsiteX344" y="connsiteY344"/>
                        </a:cxn>
                        <a:cxn ang="0">
                          <a:pos x="connsiteX345" y="connsiteY345"/>
                        </a:cxn>
                        <a:cxn ang="0">
                          <a:pos x="connsiteX346" y="connsiteY346"/>
                        </a:cxn>
                        <a:cxn ang="0">
                          <a:pos x="connsiteX347" y="connsiteY347"/>
                        </a:cxn>
                        <a:cxn ang="0">
                          <a:pos x="connsiteX348" y="connsiteY348"/>
                        </a:cxn>
                        <a:cxn ang="0">
                          <a:pos x="connsiteX349" y="connsiteY349"/>
                        </a:cxn>
                        <a:cxn ang="0">
                          <a:pos x="connsiteX350" y="connsiteY350"/>
                        </a:cxn>
                        <a:cxn ang="0">
                          <a:pos x="connsiteX351" y="connsiteY351"/>
                        </a:cxn>
                        <a:cxn ang="0">
                          <a:pos x="connsiteX352" y="connsiteY352"/>
                        </a:cxn>
                        <a:cxn ang="0">
                          <a:pos x="connsiteX353" y="connsiteY353"/>
                        </a:cxn>
                        <a:cxn ang="0">
                          <a:pos x="connsiteX354" y="connsiteY354"/>
                        </a:cxn>
                        <a:cxn ang="0">
                          <a:pos x="connsiteX355" y="connsiteY355"/>
                        </a:cxn>
                        <a:cxn ang="0">
                          <a:pos x="connsiteX356" y="connsiteY356"/>
                        </a:cxn>
                        <a:cxn ang="0">
                          <a:pos x="connsiteX357" y="connsiteY357"/>
                        </a:cxn>
                        <a:cxn ang="0">
                          <a:pos x="connsiteX358" y="connsiteY358"/>
                        </a:cxn>
                        <a:cxn ang="0">
                          <a:pos x="connsiteX359" y="connsiteY359"/>
                        </a:cxn>
                        <a:cxn ang="0">
                          <a:pos x="connsiteX360" y="connsiteY360"/>
                        </a:cxn>
                        <a:cxn ang="0">
                          <a:pos x="connsiteX361" y="connsiteY361"/>
                        </a:cxn>
                        <a:cxn ang="0">
                          <a:pos x="connsiteX362" y="connsiteY362"/>
                        </a:cxn>
                        <a:cxn ang="0">
                          <a:pos x="connsiteX363" y="connsiteY363"/>
                        </a:cxn>
                        <a:cxn ang="0">
                          <a:pos x="connsiteX364" y="connsiteY364"/>
                        </a:cxn>
                        <a:cxn ang="0">
                          <a:pos x="connsiteX365" y="connsiteY365"/>
                        </a:cxn>
                        <a:cxn ang="0">
                          <a:pos x="connsiteX366" y="connsiteY366"/>
                        </a:cxn>
                        <a:cxn ang="0">
                          <a:pos x="connsiteX367" y="connsiteY367"/>
                        </a:cxn>
                        <a:cxn ang="0">
                          <a:pos x="connsiteX368" y="connsiteY368"/>
                        </a:cxn>
                        <a:cxn ang="0">
                          <a:pos x="connsiteX369" y="connsiteY369"/>
                        </a:cxn>
                        <a:cxn ang="0">
                          <a:pos x="connsiteX370" y="connsiteY370"/>
                        </a:cxn>
                        <a:cxn ang="0">
                          <a:pos x="connsiteX371" y="connsiteY371"/>
                        </a:cxn>
                        <a:cxn ang="0">
                          <a:pos x="connsiteX372" y="connsiteY372"/>
                        </a:cxn>
                        <a:cxn ang="0">
                          <a:pos x="connsiteX373" y="connsiteY373"/>
                        </a:cxn>
                        <a:cxn ang="0">
                          <a:pos x="connsiteX374" y="connsiteY374"/>
                        </a:cxn>
                        <a:cxn ang="0">
                          <a:pos x="connsiteX375" y="connsiteY375"/>
                        </a:cxn>
                        <a:cxn ang="0">
                          <a:pos x="connsiteX376" y="connsiteY376"/>
                        </a:cxn>
                        <a:cxn ang="0">
                          <a:pos x="connsiteX377" y="connsiteY377"/>
                        </a:cxn>
                        <a:cxn ang="0">
                          <a:pos x="connsiteX378" y="connsiteY378"/>
                        </a:cxn>
                        <a:cxn ang="0">
                          <a:pos x="connsiteX379" y="connsiteY379"/>
                        </a:cxn>
                        <a:cxn ang="0">
                          <a:pos x="connsiteX380" y="connsiteY380"/>
                        </a:cxn>
                        <a:cxn ang="0">
                          <a:pos x="connsiteX381" y="connsiteY381"/>
                        </a:cxn>
                        <a:cxn ang="0">
                          <a:pos x="connsiteX382" y="connsiteY382"/>
                        </a:cxn>
                        <a:cxn ang="0">
                          <a:pos x="connsiteX383" y="connsiteY383"/>
                        </a:cxn>
                        <a:cxn ang="0">
                          <a:pos x="connsiteX384" y="connsiteY384"/>
                        </a:cxn>
                        <a:cxn ang="0">
                          <a:pos x="connsiteX385" y="connsiteY385"/>
                        </a:cxn>
                        <a:cxn ang="0">
                          <a:pos x="connsiteX386" y="connsiteY386"/>
                        </a:cxn>
                        <a:cxn ang="0">
                          <a:pos x="connsiteX387" y="connsiteY387"/>
                        </a:cxn>
                        <a:cxn ang="0">
                          <a:pos x="connsiteX388" y="connsiteY388"/>
                        </a:cxn>
                        <a:cxn ang="0">
                          <a:pos x="connsiteX389" y="connsiteY389"/>
                        </a:cxn>
                        <a:cxn ang="0">
                          <a:pos x="connsiteX390" y="connsiteY390"/>
                        </a:cxn>
                        <a:cxn ang="0">
                          <a:pos x="connsiteX391" y="connsiteY391"/>
                        </a:cxn>
                        <a:cxn ang="0">
                          <a:pos x="connsiteX392" y="connsiteY392"/>
                        </a:cxn>
                        <a:cxn ang="0">
                          <a:pos x="connsiteX393" y="connsiteY393"/>
                        </a:cxn>
                        <a:cxn ang="0">
                          <a:pos x="connsiteX394" y="connsiteY394"/>
                        </a:cxn>
                        <a:cxn ang="0">
                          <a:pos x="connsiteX395" y="connsiteY395"/>
                        </a:cxn>
                        <a:cxn ang="0">
                          <a:pos x="connsiteX396" y="connsiteY396"/>
                        </a:cxn>
                        <a:cxn ang="0">
                          <a:pos x="connsiteX397" y="connsiteY397"/>
                        </a:cxn>
                        <a:cxn ang="0">
                          <a:pos x="connsiteX398" y="connsiteY398"/>
                        </a:cxn>
                        <a:cxn ang="0">
                          <a:pos x="connsiteX399" y="connsiteY399"/>
                        </a:cxn>
                        <a:cxn ang="0">
                          <a:pos x="connsiteX400" y="connsiteY400"/>
                        </a:cxn>
                        <a:cxn ang="0">
                          <a:pos x="connsiteX401" y="connsiteY401"/>
                        </a:cxn>
                        <a:cxn ang="0">
                          <a:pos x="connsiteX402" y="connsiteY402"/>
                        </a:cxn>
                        <a:cxn ang="0">
                          <a:pos x="connsiteX403" y="connsiteY403"/>
                        </a:cxn>
                        <a:cxn ang="0">
                          <a:pos x="connsiteX404" y="connsiteY404"/>
                        </a:cxn>
                      </a:cxnLst>
                      <a:rect l="l" t="t" r="r" b="b"/>
                      <a:pathLst>
                        <a:path w="1245359" h="1246908">
                          <a:moveTo>
                            <a:pt x="595851" y="0"/>
                          </a:moveTo>
                          <a:lnTo>
                            <a:pt x="614409" y="14"/>
                          </a:lnTo>
                          <a:lnTo>
                            <a:pt x="631408" y="37734"/>
                          </a:lnTo>
                          <a:cubicBezTo>
                            <a:pt x="639831" y="57577"/>
                            <a:pt x="648979" y="80452"/>
                            <a:pt x="658419" y="106210"/>
                          </a:cubicBezTo>
                          <a:lnTo>
                            <a:pt x="671620" y="144832"/>
                          </a:lnTo>
                          <a:lnTo>
                            <a:pt x="703196" y="143631"/>
                          </a:lnTo>
                          <a:lnTo>
                            <a:pt x="836636" y="147960"/>
                          </a:lnTo>
                          <a:lnTo>
                            <a:pt x="817063" y="116385"/>
                          </a:lnTo>
                          <a:cubicBezTo>
                            <a:pt x="787134" y="72732"/>
                            <a:pt x="758879" y="41865"/>
                            <a:pt x="737966" y="21824"/>
                          </a:cubicBezTo>
                          <a:lnTo>
                            <a:pt x="721306" y="7129"/>
                          </a:lnTo>
                          <a:lnTo>
                            <a:pt x="753106" y="13615"/>
                          </a:lnTo>
                          <a:lnTo>
                            <a:pt x="785463" y="47857"/>
                          </a:lnTo>
                          <a:cubicBezTo>
                            <a:pt x="799265" y="63909"/>
                            <a:pt x="814223" y="82969"/>
                            <a:pt x="829608" y="105282"/>
                          </a:cubicBezTo>
                          <a:lnTo>
                            <a:pt x="856630" y="148609"/>
                          </a:lnTo>
                          <a:lnTo>
                            <a:pt x="869290" y="149019"/>
                          </a:lnTo>
                          <a:lnTo>
                            <a:pt x="1022599" y="171682"/>
                          </a:lnTo>
                          <a:lnTo>
                            <a:pt x="991517" y="131298"/>
                          </a:lnTo>
                          <a:lnTo>
                            <a:pt x="964311" y="101887"/>
                          </a:lnTo>
                          <a:lnTo>
                            <a:pt x="1014903" y="135768"/>
                          </a:lnTo>
                          <a:lnTo>
                            <a:pt x="1046817" y="175478"/>
                          </a:lnTo>
                          <a:lnTo>
                            <a:pt x="1047871" y="177137"/>
                          </a:lnTo>
                          <a:lnTo>
                            <a:pt x="1061722" y="180903"/>
                          </a:lnTo>
                          <a:lnTo>
                            <a:pt x="1086041" y="205023"/>
                          </a:lnTo>
                          <a:lnTo>
                            <a:pt x="1061321" y="198323"/>
                          </a:lnTo>
                          <a:lnTo>
                            <a:pt x="1088941" y="241827"/>
                          </a:lnTo>
                          <a:cubicBezTo>
                            <a:pt x="1102553" y="265748"/>
                            <a:pt x="1115589" y="291485"/>
                            <a:pt x="1127614" y="319073"/>
                          </a:cubicBezTo>
                          <a:lnTo>
                            <a:pt x="1153822" y="394738"/>
                          </a:lnTo>
                          <a:lnTo>
                            <a:pt x="1202986" y="395640"/>
                          </a:lnTo>
                          <a:lnTo>
                            <a:pt x="1210177" y="412628"/>
                          </a:lnTo>
                          <a:lnTo>
                            <a:pt x="1159694" y="411690"/>
                          </a:lnTo>
                          <a:lnTo>
                            <a:pt x="1169283" y="439374"/>
                          </a:lnTo>
                          <a:cubicBezTo>
                            <a:pt x="1180683" y="482817"/>
                            <a:pt x="1189251" y="529632"/>
                            <a:pt x="1193949" y="579898"/>
                          </a:cubicBezTo>
                          <a:lnTo>
                            <a:pt x="1196839" y="633765"/>
                          </a:lnTo>
                          <a:lnTo>
                            <a:pt x="1245359" y="625128"/>
                          </a:lnTo>
                          <a:lnTo>
                            <a:pt x="1245346" y="642398"/>
                          </a:lnTo>
                          <a:lnTo>
                            <a:pt x="1197492" y="650920"/>
                          </a:lnTo>
                          <a:lnTo>
                            <a:pt x="1195236" y="721758"/>
                          </a:lnTo>
                          <a:cubicBezTo>
                            <a:pt x="1192257" y="760033"/>
                            <a:pt x="1186353" y="800087"/>
                            <a:pt x="1176508" y="841181"/>
                          </a:cubicBezTo>
                          <a:lnTo>
                            <a:pt x="1170079" y="860246"/>
                          </a:lnTo>
                          <a:lnTo>
                            <a:pt x="1174385" y="859114"/>
                          </a:lnTo>
                          <a:lnTo>
                            <a:pt x="1203023" y="850773"/>
                          </a:lnTo>
                          <a:lnTo>
                            <a:pt x="1194643" y="870725"/>
                          </a:lnTo>
                          <a:lnTo>
                            <a:pt x="1164850" y="879238"/>
                          </a:lnTo>
                          <a:lnTo>
                            <a:pt x="1163563" y="879571"/>
                          </a:lnTo>
                          <a:lnTo>
                            <a:pt x="1134135" y="966847"/>
                          </a:lnTo>
                          <a:lnTo>
                            <a:pt x="1108823" y="1017375"/>
                          </a:lnTo>
                          <a:lnTo>
                            <a:pt x="1106861" y="1020304"/>
                          </a:lnTo>
                          <a:lnTo>
                            <a:pt x="1056420" y="1071158"/>
                          </a:lnTo>
                          <a:lnTo>
                            <a:pt x="1087167" y="1022375"/>
                          </a:lnTo>
                          <a:cubicBezTo>
                            <a:pt x="1098879" y="1001560"/>
                            <a:pt x="1109255" y="980729"/>
                            <a:pt x="1118418" y="959970"/>
                          </a:cubicBezTo>
                          <a:lnTo>
                            <a:pt x="1143792" y="884676"/>
                          </a:lnTo>
                          <a:lnTo>
                            <a:pt x="1106955" y="894188"/>
                          </a:lnTo>
                          <a:cubicBezTo>
                            <a:pt x="1086364" y="899273"/>
                            <a:pt x="1064495" y="904435"/>
                            <a:pt x="1041399" y="909592"/>
                          </a:cubicBezTo>
                          <a:lnTo>
                            <a:pt x="976776" y="922382"/>
                          </a:lnTo>
                          <a:lnTo>
                            <a:pt x="964559" y="976804"/>
                          </a:lnTo>
                          <a:cubicBezTo>
                            <a:pt x="952045" y="1021483"/>
                            <a:pt x="937337" y="1061127"/>
                            <a:pt x="922294" y="1095483"/>
                          </a:cubicBezTo>
                          <a:lnTo>
                            <a:pt x="899713" y="1143015"/>
                          </a:lnTo>
                          <a:lnTo>
                            <a:pt x="947593" y="1131726"/>
                          </a:lnTo>
                          <a:lnTo>
                            <a:pt x="1015010" y="1110545"/>
                          </a:lnTo>
                          <a:lnTo>
                            <a:pt x="966808" y="1143302"/>
                          </a:lnTo>
                          <a:lnTo>
                            <a:pt x="952249" y="1147885"/>
                          </a:lnTo>
                          <a:lnTo>
                            <a:pt x="888775" y="1162892"/>
                          </a:lnTo>
                          <a:lnTo>
                            <a:pt x="878019" y="1182438"/>
                          </a:lnTo>
                          <a:lnTo>
                            <a:pt x="869606" y="1195926"/>
                          </a:lnTo>
                          <a:lnTo>
                            <a:pt x="842120" y="1207563"/>
                          </a:lnTo>
                          <a:lnTo>
                            <a:pt x="845221" y="1203092"/>
                          </a:lnTo>
                          <a:cubicBezTo>
                            <a:pt x="851010" y="1194320"/>
                            <a:pt x="857399" y="1184161"/>
                            <a:pt x="864158" y="1172645"/>
                          </a:cubicBezTo>
                          <a:lnTo>
                            <a:pt x="866636" y="1168127"/>
                          </a:lnTo>
                          <a:lnTo>
                            <a:pt x="838305" y="1174825"/>
                          </a:lnTo>
                          <a:lnTo>
                            <a:pt x="735967" y="1190347"/>
                          </a:lnTo>
                          <a:lnTo>
                            <a:pt x="730168" y="1213857"/>
                          </a:lnTo>
                          <a:lnTo>
                            <a:pt x="730162" y="1213876"/>
                          </a:lnTo>
                          <a:lnTo>
                            <a:pt x="722501" y="1239187"/>
                          </a:lnTo>
                          <a:lnTo>
                            <a:pt x="703369" y="1243063"/>
                          </a:lnTo>
                          <a:lnTo>
                            <a:pt x="705147" y="1238093"/>
                          </a:lnTo>
                          <a:cubicBezTo>
                            <a:pt x="707125" y="1232180"/>
                            <a:pt x="709881" y="1223355"/>
                            <a:pt x="713090" y="1211491"/>
                          </a:cubicBezTo>
                          <a:lnTo>
                            <a:pt x="717661" y="1193124"/>
                          </a:lnTo>
                          <a:lnTo>
                            <a:pt x="712021" y="1193979"/>
                          </a:lnTo>
                          <a:lnTo>
                            <a:pt x="632685" y="1200229"/>
                          </a:lnTo>
                          <a:lnTo>
                            <a:pt x="646305" y="1229395"/>
                          </a:lnTo>
                          <a:lnTo>
                            <a:pt x="655285" y="1246908"/>
                          </a:lnTo>
                          <a:lnTo>
                            <a:pt x="636139" y="1246893"/>
                          </a:lnTo>
                          <a:lnTo>
                            <a:pt x="631454" y="1237642"/>
                          </a:lnTo>
                          <a:cubicBezTo>
                            <a:pt x="627188" y="1228909"/>
                            <a:pt x="622415" y="1218788"/>
                            <a:pt x="617256" y="1207304"/>
                          </a:cubicBezTo>
                          <a:lnTo>
                            <a:pt x="614548" y="1200986"/>
                          </a:lnTo>
                          <a:lnTo>
                            <a:pt x="534375" y="1203078"/>
                          </a:lnTo>
                          <a:lnTo>
                            <a:pt x="534524" y="1203228"/>
                          </a:lnTo>
                          <a:lnTo>
                            <a:pt x="524378" y="1202879"/>
                          </a:lnTo>
                          <a:lnTo>
                            <a:pt x="569821" y="1237821"/>
                          </a:lnTo>
                          <a:lnTo>
                            <a:pt x="584062" y="1246852"/>
                          </a:lnTo>
                          <a:lnTo>
                            <a:pt x="557335" y="1246831"/>
                          </a:lnTo>
                          <a:lnTo>
                            <a:pt x="551668" y="1245675"/>
                          </a:lnTo>
                          <a:lnTo>
                            <a:pt x="532090" y="1231682"/>
                          </a:lnTo>
                          <a:cubicBezTo>
                            <a:pt x="521454" y="1223608"/>
                            <a:pt x="509921" y="1214329"/>
                            <a:pt x="497772" y="1203782"/>
                          </a:cubicBezTo>
                          <a:lnTo>
                            <a:pt x="495753" y="1201895"/>
                          </a:lnTo>
                          <a:lnTo>
                            <a:pt x="416771" y="1199180"/>
                          </a:lnTo>
                          <a:lnTo>
                            <a:pt x="369134" y="1193844"/>
                          </a:lnTo>
                          <a:lnTo>
                            <a:pt x="324975" y="1175297"/>
                          </a:lnTo>
                          <a:lnTo>
                            <a:pt x="314922" y="1168563"/>
                          </a:lnTo>
                          <a:lnTo>
                            <a:pt x="398772" y="1180872"/>
                          </a:lnTo>
                          <a:lnTo>
                            <a:pt x="475855" y="1183304"/>
                          </a:lnTo>
                          <a:lnTo>
                            <a:pt x="459760" y="1168266"/>
                          </a:lnTo>
                          <a:cubicBezTo>
                            <a:pt x="420463" y="1128812"/>
                            <a:pt x="378160" y="1077344"/>
                            <a:pt x="340455" y="1012092"/>
                          </a:cubicBezTo>
                          <a:lnTo>
                            <a:pt x="329700" y="990223"/>
                          </a:lnTo>
                          <a:lnTo>
                            <a:pt x="276632" y="991871"/>
                          </a:lnTo>
                          <a:lnTo>
                            <a:pt x="156786" y="987194"/>
                          </a:lnTo>
                          <a:lnTo>
                            <a:pt x="181639" y="1032631"/>
                          </a:lnTo>
                          <a:cubicBezTo>
                            <a:pt x="195098" y="1054453"/>
                            <a:pt x="210099" y="1076150"/>
                            <a:pt x="226808" y="1097544"/>
                          </a:cubicBezTo>
                          <a:lnTo>
                            <a:pt x="252397" y="1126680"/>
                          </a:lnTo>
                          <a:lnTo>
                            <a:pt x="225079" y="1108381"/>
                          </a:lnTo>
                          <a:lnTo>
                            <a:pt x="188215" y="1071816"/>
                          </a:lnTo>
                          <a:lnTo>
                            <a:pt x="167176" y="1041572"/>
                          </a:lnTo>
                          <a:lnTo>
                            <a:pt x="137019" y="986423"/>
                          </a:lnTo>
                          <a:lnTo>
                            <a:pt x="113761" y="985516"/>
                          </a:lnTo>
                          <a:lnTo>
                            <a:pt x="101992" y="968198"/>
                          </a:lnTo>
                          <a:lnTo>
                            <a:pt x="128266" y="969235"/>
                          </a:lnTo>
                          <a:lnTo>
                            <a:pt x="102217" y="907674"/>
                          </a:lnTo>
                          <a:cubicBezTo>
                            <a:pt x="85967" y="863507"/>
                            <a:pt x="74671" y="820293"/>
                            <a:pt x="66979" y="779496"/>
                          </a:cubicBezTo>
                          <a:lnTo>
                            <a:pt x="64717" y="764132"/>
                          </a:lnTo>
                          <a:lnTo>
                            <a:pt x="60791" y="764291"/>
                          </a:lnTo>
                          <a:cubicBezTo>
                            <a:pt x="43556" y="764885"/>
                            <a:pt x="28271" y="765338"/>
                            <a:pt x="15023" y="765684"/>
                          </a:cubicBezTo>
                          <a:lnTo>
                            <a:pt x="14637" y="765693"/>
                          </a:lnTo>
                          <a:lnTo>
                            <a:pt x="11232" y="748884"/>
                          </a:lnTo>
                          <a:lnTo>
                            <a:pt x="14769" y="748803"/>
                          </a:lnTo>
                          <a:cubicBezTo>
                            <a:pt x="27976" y="748453"/>
                            <a:pt x="43216" y="747995"/>
                            <a:pt x="60403" y="747397"/>
                          </a:cubicBezTo>
                          <a:lnTo>
                            <a:pt x="62242" y="747321"/>
                          </a:lnTo>
                          <a:lnTo>
                            <a:pt x="57072" y="712201"/>
                          </a:lnTo>
                          <a:cubicBezTo>
                            <a:pt x="51721" y="661991"/>
                            <a:pt x="50845" y="614400"/>
                            <a:pt x="53413" y="569554"/>
                          </a:cubicBezTo>
                          <a:lnTo>
                            <a:pt x="57995" y="535561"/>
                          </a:lnTo>
                          <a:lnTo>
                            <a:pt x="51502" y="537244"/>
                          </a:lnTo>
                          <a:cubicBezTo>
                            <a:pt x="35096" y="541666"/>
                            <a:pt x="20524" y="545758"/>
                            <a:pt x="7873" y="549415"/>
                          </a:cubicBezTo>
                          <a:lnTo>
                            <a:pt x="0" y="551761"/>
                          </a:lnTo>
                          <a:lnTo>
                            <a:pt x="3818" y="533055"/>
                          </a:lnTo>
                          <a:lnTo>
                            <a:pt x="46545" y="521144"/>
                          </a:lnTo>
                          <a:lnTo>
                            <a:pt x="60423" y="517550"/>
                          </a:lnTo>
                          <a:lnTo>
                            <a:pt x="70422" y="443375"/>
                          </a:lnTo>
                          <a:cubicBezTo>
                            <a:pt x="83063" y="384527"/>
                            <a:pt x="101137" y="332135"/>
                            <a:pt x="121166" y="286622"/>
                          </a:cubicBezTo>
                          <a:lnTo>
                            <a:pt x="122233" y="284457"/>
                          </a:lnTo>
                          <a:lnTo>
                            <a:pt x="87760" y="300127"/>
                          </a:lnTo>
                          <a:lnTo>
                            <a:pt x="105703" y="273346"/>
                          </a:lnTo>
                          <a:lnTo>
                            <a:pt x="127922" y="263237"/>
                          </a:lnTo>
                          <a:lnTo>
                            <a:pt x="133817" y="260953"/>
                          </a:lnTo>
                          <a:lnTo>
                            <a:pt x="152243" y="223564"/>
                          </a:lnTo>
                          <a:lnTo>
                            <a:pt x="171816" y="191528"/>
                          </a:lnTo>
                          <a:lnTo>
                            <a:pt x="221706" y="141240"/>
                          </a:lnTo>
                          <a:lnTo>
                            <a:pt x="230160" y="135496"/>
                          </a:lnTo>
                          <a:lnTo>
                            <a:pt x="204640" y="170139"/>
                          </a:lnTo>
                          <a:cubicBezTo>
                            <a:pt x="192434" y="188165"/>
                            <a:pt x="179483" y="209000"/>
                            <a:pt x="166615" y="232545"/>
                          </a:cubicBezTo>
                          <a:lnTo>
                            <a:pt x="157087" y="251936"/>
                          </a:lnTo>
                          <a:lnTo>
                            <a:pt x="213136" y="230218"/>
                          </a:lnTo>
                          <a:lnTo>
                            <a:pt x="296447" y="203990"/>
                          </a:lnTo>
                          <a:lnTo>
                            <a:pt x="321988" y="149331"/>
                          </a:lnTo>
                          <a:cubicBezTo>
                            <a:pt x="334604" y="125137"/>
                            <a:pt x="347292" y="103846"/>
                            <a:pt x="359245" y="85501"/>
                          </a:cubicBezTo>
                          <a:lnTo>
                            <a:pt x="387907" y="45235"/>
                          </a:lnTo>
                          <a:lnTo>
                            <a:pt x="420796" y="31314"/>
                          </a:lnTo>
                          <a:lnTo>
                            <a:pt x="404609" y="50727"/>
                          </a:lnTo>
                          <a:cubicBezTo>
                            <a:pt x="385756" y="74979"/>
                            <a:pt x="360889" y="110931"/>
                            <a:pt x="336308" y="158253"/>
                          </a:cubicBezTo>
                          <a:lnTo>
                            <a:pt x="318015" y="197563"/>
                          </a:lnTo>
                          <a:lnTo>
                            <a:pt x="427333" y="171717"/>
                          </a:lnTo>
                          <a:lnTo>
                            <a:pt x="486941" y="162675"/>
                          </a:lnTo>
                          <a:lnTo>
                            <a:pt x="487264" y="159920"/>
                          </a:lnTo>
                          <a:cubicBezTo>
                            <a:pt x="494291" y="108006"/>
                            <a:pt x="502103" y="67216"/>
                            <a:pt x="508203" y="39246"/>
                          </a:cubicBezTo>
                          <a:lnTo>
                            <a:pt x="515321" y="8967"/>
                          </a:lnTo>
                          <a:lnTo>
                            <a:pt x="533775" y="5230"/>
                          </a:lnTo>
                          <a:lnTo>
                            <a:pt x="533075" y="7811"/>
                          </a:lnTo>
                          <a:cubicBezTo>
                            <a:pt x="529351" y="22027"/>
                            <a:pt x="521065" y="55954"/>
                            <a:pt x="512478" y="106711"/>
                          </a:cubicBezTo>
                          <a:lnTo>
                            <a:pt x="504395" y="160028"/>
                          </a:lnTo>
                          <a:lnTo>
                            <a:pt x="553617" y="152562"/>
                          </a:lnTo>
                          <a:cubicBezTo>
                            <a:pt x="576177" y="150138"/>
                            <a:pt x="600170" y="148118"/>
                            <a:pt x="625224" y="146597"/>
                          </a:cubicBezTo>
                          <a:lnTo>
                            <a:pt x="654025" y="145501"/>
                          </a:lnTo>
                          <a:lnTo>
                            <a:pt x="642892" y="112892"/>
                          </a:lnTo>
                          <a:cubicBezTo>
                            <a:pt x="633573" y="87438"/>
                            <a:pt x="624542" y="64837"/>
                            <a:pt x="616228" y="45236"/>
                          </a:cubicBezTo>
                          <a:lnTo>
                            <a:pt x="595851" y="0"/>
                          </a:lnTo>
                          <a:close/>
                          <a:moveTo>
                            <a:pt x="703210" y="160652"/>
                          </a:moveTo>
                          <a:lnTo>
                            <a:pt x="677370" y="161653"/>
                          </a:lnTo>
                          <a:lnTo>
                            <a:pt x="681416" y="173489"/>
                          </a:lnTo>
                          <a:cubicBezTo>
                            <a:pt x="696826" y="221930"/>
                            <a:pt x="712099" y="277444"/>
                            <a:pt x="725462" y="339419"/>
                          </a:cubicBezTo>
                          <a:lnTo>
                            <a:pt x="737223" y="405242"/>
                          </a:lnTo>
                          <a:lnTo>
                            <a:pt x="751999" y="403897"/>
                          </a:lnTo>
                          <a:lnTo>
                            <a:pt x="938862" y="395245"/>
                          </a:lnTo>
                          <a:lnTo>
                            <a:pt x="922240" y="332164"/>
                          </a:lnTo>
                          <a:cubicBezTo>
                            <a:pt x="901614" y="270432"/>
                            <a:pt x="877706" y="218390"/>
                            <a:pt x="853417" y="175032"/>
                          </a:cubicBezTo>
                          <a:lnTo>
                            <a:pt x="847321" y="165197"/>
                          </a:lnTo>
                          <a:lnTo>
                            <a:pt x="703210" y="160652"/>
                          </a:lnTo>
                          <a:close/>
                          <a:moveTo>
                            <a:pt x="867310" y="165862"/>
                          </a:moveTo>
                          <a:lnTo>
                            <a:pt x="903748" y="238360"/>
                          </a:lnTo>
                          <a:cubicBezTo>
                            <a:pt x="915656" y="265035"/>
                            <a:pt x="927090" y="294041"/>
                            <a:pt x="937676" y="325503"/>
                          </a:cubicBezTo>
                          <a:lnTo>
                            <a:pt x="955969" y="394453"/>
                          </a:lnTo>
                          <a:lnTo>
                            <a:pt x="1007732" y="392056"/>
                          </a:lnTo>
                          <a:lnTo>
                            <a:pt x="1135783" y="394406"/>
                          </a:lnTo>
                          <a:lnTo>
                            <a:pt x="1112225" y="326197"/>
                          </a:lnTo>
                          <a:cubicBezTo>
                            <a:pt x="1100494" y="299208"/>
                            <a:pt x="1087778" y="274031"/>
                            <a:pt x="1074500" y="250631"/>
                          </a:cubicBezTo>
                          <a:lnTo>
                            <a:pt x="1037254" y="191800"/>
                          </a:lnTo>
                          <a:lnTo>
                            <a:pt x="1029283" y="189640"/>
                          </a:lnTo>
                          <a:lnTo>
                            <a:pt x="867310" y="165862"/>
                          </a:lnTo>
                          <a:close/>
                          <a:moveTo>
                            <a:pt x="659773" y="162336"/>
                          </a:moveTo>
                          <a:lnTo>
                            <a:pt x="626259" y="163635"/>
                          </a:lnTo>
                          <a:cubicBezTo>
                            <a:pt x="601527" y="165152"/>
                            <a:pt x="577836" y="167161"/>
                            <a:pt x="555556" y="169566"/>
                          </a:cubicBezTo>
                          <a:lnTo>
                            <a:pt x="502243" y="177623"/>
                          </a:lnTo>
                          <a:lnTo>
                            <a:pt x="496166" y="229814"/>
                          </a:lnTo>
                          <a:cubicBezTo>
                            <a:pt x="491436" y="277759"/>
                            <a:pt x="487836" y="332332"/>
                            <a:pt x="486626" y="392677"/>
                          </a:cubicBezTo>
                          <a:lnTo>
                            <a:pt x="486986" y="433055"/>
                          </a:lnTo>
                          <a:lnTo>
                            <a:pt x="523845" y="427715"/>
                          </a:lnTo>
                          <a:cubicBezTo>
                            <a:pt x="559340" y="423024"/>
                            <a:pt x="596159" y="418625"/>
                            <a:pt x="634214" y="414621"/>
                          </a:cubicBezTo>
                          <a:lnTo>
                            <a:pt x="720371" y="406776"/>
                          </a:lnTo>
                          <a:lnTo>
                            <a:pt x="709083" y="343477"/>
                          </a:lnTo>
                          <a:cubicBezTo>
                            <a:pt x="695888" y="282168"/>
                            <a:pt x="680809" y="227273"/>
                            <a:pt x="665595" y="179388"/>
                          </a:cubicBezTo>
                          <a:lnTo>
                            <a:pt x="659773" y="162336"/>
                          </a:lnTo>
                          <a:close/>
                          <a:moveTo>
                            <a:pt x="1008012" y="408872"/>
                          </a:moveTo>
                          <a:lnTo>
                            <a:pt x="960377" y="411069"/>
                          </a:lnTo>
                          <a:lnTo>
                            <a:pt x="974618" y="464744"/>
                          </a:lnTo>
                          <a:cubicBezTo>
                            <a:pt x="984835" y="515721"/>
                            <a:pt x="992662" y="571359"/>
                            <a:pt x="997211" y="631954"/>
                          </a:cubicBezTo>
                          <a:lnTo>
                            <a:pt x="997517" y="665069"/>
                          </a:lnTo>
                          <a:lnTo>
                            <a:pt x="998124" y="664992"/>
                          </a:lnTo>
                          <a:cubicBezTo>
                            <a:pt x="1051663" y="657572"/>
                            <a:pt x="1102893" y="649816"/>
                            <a:pt x="1153176" y="641537"/>
                          </a:cubicBezTo>
                          <a:lnTo>
                            <a:pt x="1179894" y="636781"/>
                          </a:lnTo>
                          <a:lnTo>
                            <a:pt x="1176945" y="581389"/>
                          </a:lnTo>
                          <a:cubicBezTo>
                            <a:pt x="1172358" y="532205"/>
                            <a:pt x="1163999" y="486399"/>
                            <a:pt x="1152875" y="443894"/>
                          </a:cubicBezTo>
                          <a:lnTo>
                            <a:pt x="1141637" y="411354"/>
                          </a:lnTo>
                          <a:lnTo>
                            <a:pt x="1008012" y="408872"/>
                          </a:lnTo>
                          <a:close/>
                          <a:moveTo>
                            <a:pt x="1180285" y="653985"/>
                          </a:moveTo>
                          <a:lnTo>
                            <a:pt x="1155887" y="658329"/>
                          </a:lnTo>
                          <a:cubicBezTo>
                            <a:pt x="1105471" y="666629"/>
                            <a:pt x="1054115" y="674399"/>
                            <a:pt x="1000455" y="681829"/>
                          </a:cubicBezTo>
                          <a:lnTo>
                            <a:pt x="997675" y="682181"/>
                          </a:lnTo>
                          <a:lnTo>
                            <a:pt x="998502" y="771825"/>
                          </a:lnTo>
                          <a:cubicBezTo>
                            <a:pt x="996265" y="810265"/>
                            <a:pt x="991950" y="846617"/>
                            <a:pt x="986109" y="880805"/>
                          </a:cubicBezTo>
                          <a:lnTo>
                            <a:pt x="980663" y="905064"/>
                          </a:lnTo>
                          <a:lnTo>
                            <a:pt x="1036411" y="893423"/>
                          </a:lnTo>
                          <a:cubicBezTo>
                            <a:pt x="1062701" y="887559"/>
                            <a:pt x="1087393" y="881689"/>
                            <a:pt x="1110413" y="875931"/>
                          </a:cubicBezTo>
                          <a:lnTo>
                            <a:pt x="1150270" y="865453"/>
                          </a:lnTo>
                          <a:lnTo>
                            <a:pt x="1159851" y="837023"/>
                          </a:lnTo>
                          <a:cubicBezTo>
                            <a:pt x="1169477" y="796817"/>
                            <a:pt x="1175251" y="757628"/>
                            <a:pt x="1178166" y="720180"/>
                          </a:cubicBezTo>
                          <a:lnTo>
                            <a:pt x="1180285" y="653985"/>
                          </a:lnTo>
                          <a:close/>
                          <a:moveTo>
                            <a:pt x="943240" y="411859"/>
                          </a:moveTo>
                          <a:lnTo>
                            <a:pt x="753427" y="420612"/>
                          </a:lnTo>
                          <a:lnTo>
                            <a:pt x="740185" y="421816"/>
                          </a:lnTo>
                          <a:lnTo>
                            <a:pt x="749116" y="471801"/>
                          </a:lnTo>
                          <a:cubicBezTo>
                            <a:pt x="755802" y="518679"/>
                            <a:pt x="761113" y="568246"/>
                            <a:pt x="764525" y="620320"/>
                          </a:cubicBezTo>
                          <a:lnTo>
                            <a:pt x="768010" y="693284"/>
                          </a:lnTo>
                          <a:lnTo>
                            <a:pt x="829229" y="686434"/>
                          </a:lnTo>
                          <a:lnTo>
                            <a:pt x="980678" y="667207"/>
                          </a:lnTo>
                          <a:lnTo>
                            <a:pt x="980356" y="633148"/>
                          </a:lnTo>
                          <a:cubicBezTo>
                            <a:pt x="975881" y="573578"/>
                            <a:pt x="968228" y="518910"/>
                            <a:pt x="958255" y="468845"/>
                          </a:cubicBezTo>
                          <a:lnTo>
                            <a:pt x="943240" y="411859"/>
                          </a:lnTo>
                          <a:close/>
                          <a:moveTo>
                            <a:pt x="980840" y="684315"/>
                          </a:moveTo>
                          <a:lnTo>
                            <a:pt x="831208" y="703286"/>
                          </a:lnTo>
                          <a:lnTo>
                            <a:pt x="768820" y="710256"/>
                          </a:lnTo>
                          <a:lnTo>
                            <a:pt x="770153" y="738158"/>
                          </a:lnTo>
                          <a:lnTo>
                            <a:pt x="770384" y="760237"/>
                          </a:lnTo>
                          <a:lnTo>
                            <a:pt x="770979" y="774459"/>
                          </a:lnTo>
                          <a:lnTo>
                            <a:pt x="770779" y="798096"/>
                          </a:lnTo>
                          <a:lnTo>
                            <a:pt x="771244" y="842684"/>
                          </a:lnTo>
                          <a:lnTo>
                            <a:pt x="770041" y="885176"/>
                          </a:lnTo>
                          <a:lnTo>
                            <a:pt x="769872" y="905180"/>
                          </a:lnTo>
                          <a:lnTo>
                            <a:pt x="769135" y="917173"/>
                          </a:lnTo>
                          <a:lnTo>
                            <a:pt x="768649" y="934319"/>
                          </a:lnTo>
                          <a:lnTo>
                            <a:pt x="768164" y="941397"/>
                          </a:lnTo>
                          <a:lnTo>
                            <a:pt x="860071" y="927585"/>
                          </a:lnTo>
                          <a:cubicBezTo>
                            <a:pt x="892464" y="922220"/>
                            <a:pt x="923404" y="916611"/>
                            <a:pt x="952818" y="910878"/>
                          </a:cubicBezTo>
                          <a:lnTo>
                            <a:pt x="962517" y="908853"/>
                          </a:lnTo>
                          <a:lnTo>
                            <a:pt x="969589" y="877183"/>
                          </a:lnTo>
                          <a:cubicBezTo>
                            <a:pt x="975281" y="843672"/>
                            <a:pt x="979482" y="808034"/>
                            <a:pt x="981655" y="770339"/>
                          </a:cubicBezTo>
                          <a:lnTo>
                            <a:pt x="980840" y="684315"/>
                          </a:lnTo>
                          <a:close/>
                          <a:moveTo>
                            <a:pt x="958696" y="925960"/>
                          </a:moveTo>
                          <a:lnTo>
                            <a:pt x="888486" y="939855"/>
                          </a:lnTo>
                          <a:lnTo>
                            <a:pt x="767050" y="957630"/>
                          </a:lnTo>
                          <a:lnTo>
                            <a:pt x="763220" y="1013481"/>
                          </a:lnTo>
                          <a:lnTo>
                            <a:pt x="763220" y="1013483"/>
                          </a:lnTo>
                          <a:lnTo>
                            <a:pt x="763219" y="1013483"/>
                          </a:lnTo>
                          <a:lnTo>
                            <a:pt x="755805" y="1080598"/>
                          </a:lnTo>
                          <a:lnTo>
                            <a:pt x="753928" y="1092784"/>
                          </a:lnTo>
                          <a:lnTo>
                            <a:pt x="753040" y="1100364"/>
                          </a:lnTo>
                          <a:lnTo>
                            <a:pt x="750790" y="1113157"/>
                          </a:lnTo>
                          <a:lnTo>
                            <a:pt x="747258" y="1136084"/>
                          </a:lnTo>
                          <a:lnTo>
                            <a:pt x="743009" y="1157395"/>
                          </a:lnTo>
                          <a:lnTo>
                            <a:pt x="741350" y="1166823"/>
                          </a:lnTo>
                          <a:lnTo>
                            <a:pt x="739976" y="1172602"/>
                          </a:lnTo>
                          <a:lnTo>
                            <a:pt x="739970" y="1172631"/>
                          </a:lnTo>
                          <a:lnTo>
                            <a:pt x="835039" y="1158264"/>
                          </a:lnTo>
                          <a:lnTo>
                            <a:pt x="877544" y="1148242"/>
                          </a:lnTo>
                          <a:lnTo>
                            <a:pt x="885324" y="1134059"/>
                          </a:lnTo>
                          <a:cubicBezTo>
                            <a:pt x="907150" y="1091463"/>
                            <a:pt x="930277" y="1036927"/>
                            <a:pt x="948580" y="971261"/>
                          </a:cubicBezTo>
                          <a:lnTo>
                            <a:pt x="958696" y="925960"/>
                          </a:lnTo>
                          <a:close/>
                          <a:moveTo>
                            <a:pt x="723326" y="423348"/>
                          </a:moveTo>
                          <a:lnTo>
                            <a:pt x="636194" y="431268"/>
                          </a:lnTo>
                          <a:cubicBezTo>
                            <a:pt x="598320" y="435248"/>
                            <a:pt x="561679" y="439622"/>
                            <a:pt x="526355" y="444287"/>
                          </a:cubicBezTo>
                          <a:lnTo>
                            <a:pt x="487137" y="449966"/>
                          </a:lnTo>
                          <a:lnTo>
                            <a:pt x="487769" y="520814"/>
                          </a:lnTo>
                          <a:cubicBezTo>
                            <a:pt x="489462" y="565924"/>
                            <a:pt x="492592" y="613346"/>
                            <a:pt x="497533" y="662829"/>
                          </a:cubicBezTo>
                          <a:lnTo>
                            <a:pt x="505093" y="719325"/>
                          </a:lnTo>
                          <a:lnTo>
                            <a:pt x="638338" y="706980"/>
                          </a:lnTo>
                          <a:cubicBezTo>
                            <a:pt x="672439" y="703568"/>
                            <a:pt x="705284" y="700165"/>
                            <a:pt x="737043" y="696749"/>
                          </a:cubicBezTo>
                          <a:lnTo>
                            <a:pt x="750725" y="695218"/>
                          </a:lnTo>
                          <a:lnTo>
                            <a:pt x="747670" y="621513"/>
                          </a:lnTo>
                          <a:cubicBezTo>
                            <a:pt x="744295" y="569942"/>
                            <a:pt x="739047" y="520869"/>
                            <a:pt x="732443" y="474471"/>
                          </a:cubicBezTo>
                          <a:lnTo>
                            <a:pt x="723326" y="423348"/>
                          </a:lnTo>
                          <a:close/>
                          <a:moveTo>
                            <a:pt x="751429" y="712198"/>
                          </a:moveTo>
                          <a:lnTo>
                            <a:pt x="738852" y="713604"/>
                          </a:lnTo>
                          <a:cubicBezTo>
                            <a:pt x="707037" y="717020"/>
                            <a:pt x="674136" y="720423"/>
                            <a:pt x="639979" y="723835"/>
                          </a:cubicBezTo>
                          <a:lnTo>
                            <a:pt x="507342" y="736139"/>
                          </a:lnTo>
                          <a:lnTo>
                            <a:pt x="515912" y="800183"/>
                          </a:lnTo>
                          <a:cubicBezTo>
                            <a:pt x="522266" y="837850"/>
                            <a:pt x="529381" y="873399"/>
                            <a:pt x="536968" y="906775"/>
                          </a:cubicBezTo>
                          <a:lnTo>
                            <a:pt x="551669" y="964336"/>
                          </a:lnTo>
                          <a:lnTo>
                            <a:pt x="648866" y="955910"/>
                          </a:lnTo>
                          <a:lnTo>
                            <a:pt x="750376" y="943814"/>
                          </a:lnTo>
                          <a:lnTo>
                            <a:pt x="753262" y="888970"/>
                          </a:lnTo>
                          <a:cubicBezTo>
                            <a:pt x="754319" y="853570"/>
                            <a:pt x="754641" y="815339"/>
                            <a:pt x="753998" y="774187"/>
                          </a:cubicBezTo>
                          <a:lnTo>
                            <a:pt x="751429" y="712198"/>
                          </a:lnTo>
                          <a:close/>
                          <a:moveTo>
                            <a:pt x="749514" y="960197"/>
                          </a:moveTo>
                          <a:lnTo>
                            <a:pt x="708475" y="966204"/>
                          </a:lnTo>
                          <a:lnTo>
                            <a:pt x="555693" y="980094"/>
                          </a:lnTo>
                          <a:lnTo>
                            <a:pt x="560862" y="1000332"/>
                          </a:lnTo>
                          <a:cubicBezTo>
                            <a:pt x="579415" y="1065528"/>
                            <a:pt x="598907" y="1119444"/>
                            <a:pt x="616066" y="1161450"/>
                          </a:cubicBezTo>
                          <a:lnTo>
                            <a:pt x="625541" y="1183599"/>
                          </a:lnTo>
                          <a:lnTo>
                            <a:pt x="639529" y="1183057"/>
                          </a:lnTo>
                          <a:cubicBezTo>
                            <a:pt x="664261" y="1181539"/>
                            <a:pt x="687951" y="1179530"/>
                            <a:pt x="710232" y="1177125"/>
                          </a:cubicBezTo>
                          <a:lnTo>
                            <a:pt x="721743" y="1175386"/>
                          </a:lnTo>
                          <a:lnTo>
                            <a:pt x="727559" y="1147520"/>
                          </a:lnTo>
                          <a:cubicBezTo>
                            <a:pt x="735223" y="1107123"/>
                            <a:pt x="742948" y="1053883"/>
                            <a:pt x="748116" y="986768"/>
                          </a:cubicBezTo>
                          <a:lnTo>
                            <a:pt x="749514" y="960197"/>
                          </a:lnTo>
                          <a:close/>
                          <a:moveTo>
                            <a:pt x="484887" y="180246"/>
                          </a:moveTo>
                          <a:lnTo>
                            <a:pt x="430749" y="188427"/>
                          </a:lnTo>
                          <a:cubicBezTo>
                            <a:pt x="391116" y="196167"/>
                            <a:pt x="353525" y="205187"/>
                            <a:pt x="318195" y="214966"/>
                          </a:cubicBezTo>
                          <a:lnTo>
                            <a:pt x="308499" y="218012"/>
                          </a:lnTo>
                          <a:lnTo>
                            <a:pt x="307352" y="220478"/>
                          </a:lnTo>
                          <a:cubicBezTo>
                            <a:pt x="288677" y="265572"/>
                            <a:pt x="271798" y="317859"/>
                            <a:pt x="259942" y="377172"/>
                          </a:cubicBezTo>
                          <a:lnTo>
                            <a:pt x="247794" y="473949"/>
                          </a:lnTo>
                          <a:lnTo>
                            <a:pt x="327438" y="458521"/>
                          </a:lnTo>
                          <a:cubicBezTo>
                            <a:pt x="357295" y="453081"/>
                            <a:pt x="388649" y="447725"/>
                            <a:pt x="421412" y="442556"/>
                          </a:cubicBezTo>
                          <a:lnTo>
                            <a:pt x="470058" y="435508"/>
                          </a:lnTo>
                          <a:lnTo>
                            <a:pt x="469675" y="391932"/>
                          </a:lnTo>
                          <a:cubicBezTo>
                            <a:pt x="470911" y="330999"/>
                            <a:pt x="474568" y="275881"/>
                            <a:pt x="479368" y="227448"/>
                          </a:cubicBezTo>
                          <a:lnTo>
                            <a:pt x="484887" y="180246"/>
                          </a:lnTo>
                          <a:close/>
                          <a:moveTo>
                            <a:pt x="470207" y="452418"/>
                          </a:moveTo>
                          <a:lnTo>
                            <a:pt x="424427" y="459047"/>
                          </a:lnTo>
                          <a:cubicBezTo>
                            <a:pt x="359226" y="469330"/>
                            <a:pt x="299643" y="480360"/>
                            <a:pt x="246365" y="491310"/>
                          </a:cubicBezTo>
                          <a:lnTo>
                            <a:pt x="245594" y="491477"/>
                          </a:lnTo>
                          <a:lnTo>
                            <a:pt x="243882" y="505115"/>
                          </a:lnTo>
                          <a:cubicBezTo>
                            <a:pt x="241398" y="550852"/>
                            <a:pt x="242101" y="599661"/>
                            <a:pt x="246949" y="651493"/>
                          </a:cubicBezTo>
                          <a:lnTo>
                            <a:pt x="261732" y="737431"/>
                          </a:lnTo>
                          <a:lnTo>
                            <a:pt x="354617" y="731374"/>
                          </a:lnTo>
                          <a:lnTo>
                            <a:pt x="488206" y="720885"/>
                          </a:lnTo>
                          <a:lnTo>
                            <a:pt x="480678" y="664619"/>
                          </a:lnTo>
                          <a:cubicBezTo>
                            <a:pt x="475681" y="614689"/>
                            <a:pt x="472519" y="566828"/>
                            <a:pt x="470811" y="521294"/>
                          </a:cubicBezTo>
                          <a:lnTo>
                            <a:pt x="470207" y="452418"/>
                          </a:lnTo>
                          <a:close/>
                          <a:moveTo>
                            <a:pt x="288117" y="224415"/>
                          </a:moveTo>
                          <a:lnTo>
                            <a:pt x="219212" y="246063"/>
                          </a:lnTo>
                          <a:lnTo>
                            <a:pt x="146065" y="274364"/>
                          </a:lnTo>
                          <a:lnTo>
                            <a:pt x="136317" y="294202"/>
                          </a:lnTo>
                          <a:cubicBezTo>
                            <a:pt x="116790" y="338706"/>
                            <a:pt x="99173" y="389940"/>
                            <a:pt x="86859" y="447491"/>
                          </a:cubicBezTo>
                          <a:lnTo>
                            <a:pt x="78075" y="512980"/>
                          </a:lnTo>
                          <a:lnTo>
                            <a:pt x="101475" y="506921"/>
                          </a:lnTo>
                          <a:cubicBezTo>
                            <a:pt x="121572" y="501917"/>
                            <a:pt x="143425" y="496684"/>
                            <a:pt x="166949" y="491327"/>
                          </a:cubicBezTo>
                          <a:lnTo>
                            <a:pt x="230335" y="477607"/>
                          </a:lnTo>
                          <a:lnTo>
                            <a:pt x="243567" y="373058"/>
                          </a:lnTo>
                          <a:cubicBezTo>
                            <a:pt x="249661" y="342765"/>
                            <a:pt x="257042" y="314260"/>
                            <a:pt x="265296" y="287567"/>
                          </a:cubicBezTo>
                          <a:lnTo>
                            <a:pt x="288117" y="224415"/>
                          </a:lnTo>
                          <a:close/>
                          <a:moveTo>
                            <a:pt x="228101" y="495264"/>
                          </a:moveTo>
                          <a:lnTo>
                            <a:pt x="171264" y="507570"/>
                          </a:lnTo>
                          <a:cubicBezTo>
                            <a:pt x="147864" y="512901"/>
                            <a:pt x="126127" y="518108"/>
                            <a:pt x="106138" y="523088"/>
                          </a:cubicBezTo>
                          <a:lnTo>
                            <a:pt x="75660" y="530985"/>
                          </a:lnTo>
                          <a:lnTo>
                            <a:pt x="70307" y="570894"/>
                          </a:lnTo>
                          <a:cubicBezTo>
                            <a:pt x="67816" y="614755"/>
                            <a:pt x="68688" y="661301"/>
                            <a:pt x="73927" y="710411"/>
                          </a:cubicBezTo>
                          <a:lnTo>
                            <a:pt x="79251" y="746627"/>
                          </a:lnTo>
                          <a:lnTo>
                            <a:pt x="139332" y="744176"/>
                          </a:lnTo>
                          <a:cubicBezTo>
                            <a:pt x="168968" y="742801"/>
                            <a:pt x="201862" y="741098"/>
                            <a:pt x="237810" y="738991"/>
                          </a:cubicBezTo>
                          <a:lnTo>
                            <a:pt x="244826" y="738533"/>
                          </a:lnTo>
                          <a:lnTo>
                            <a:pt x="230094" y="653134"/>
                          </a:lnTo>
                          <a:cubicBezTo>
                            <a:pt x="225153" y="600239"/>
                            <a:pt x="224459" y="550416"/>
                            <a:pt x="227031" y="503718"/>
                          </a:cubicBezTo>
                          <a:lnTo>
                            <a:pt x="228101" y="495264"/>
                          </a:lnTo>
                          <a:close/>
                          <a:moveTo>
                            <a:pt x="490457" y="737705"/>
                          </a:moveTo>
                          <a:lnTo>
                            <a:pt x="489896" y="737757"/>
                          </a:lnTo>
                          <a:cubicBezTo>
                            <a:pt x="442449" y="741807"/>
                            <a:pt x="397652" y="745293"/>
                            <a:pt x="355708" y="748292"/>
                          </a:cubicBezTo>
                          <a:lnTo>
                            <a:pt x="264620" y="754221"/>
                          </a:lnTo>
                          <a:lnTo>
                            <a:pt x="272399" y="799439"/>
                          </a:lnTo>
                          <a:cubicBezTo>
                            <a:pt x="282605" y="839116"/>
                            <a:pt x="294999" y="875814"/>
                            <a:pt x="308929" y="909686"/>
                          </a:cubicBezTo>
                          <a:lnTo>
                            <a:pt x="339844" y="972732"/>
                          </a:lnTo>
                          <a:lnTo>
                            <a:pt x="531283" y="966104"/>
                          </a:lnTo>
                          <a:lnTo>
                            <a:pt x="534555" y="965820"/>
                          </a:lnTo>
                          <a:lnTo>
                            <a:pt x="520549" y="911077"/>
                          </a:lnTo>
                          <a:cubicBezTo>
                            <a:pt x="512866" y="877333"/>
                            <a:pt x="505665" y="841402"/>
                            <a:pt x="499239" y="803345"/>
                          </a:cubicBezTo>
                          <a:lnTo>
                            <a:pt x="490457" y="737705"/>
                          </a:lnTo>
                          <a:close/>
                          <a:moveTo>
                            <a:pt x="247722" y="755320"/>
                          </a:moveTo>
                          <a:lnTo>
                            <a:pt x="238643" y="755911"/>
                          </a:lnTo>
                          <a:cubicBezTo>
                            <a:pt x="202612" y="758018"/>
                            <a:pt x="169639" y="759716"/>
                            <a:pt x="139929" y="761087"/>
                          </a:cubicBezTo>
                          <a:lnTo>
                            <a:pt x="81723" y="763443"/>
                          </a:lnTo>
                          <a:lnTo>
                            <a:pt x="83605" y="776244"/>
                          </a:lnTo>
                          <a:cubicBezTo>
                            <a:pt x="94884" y="836109"/>
                            <a:pt x="114106" y="901295"/>
                            <a:pt x="145724" y="966971"/>
                          </a:cubicBezTo>
                          <a:lnTo>
                            <a:pt x="147375" y="969989"/>
                          </a:lnTo>
                          <a:lnTo>
                            <a:pt x="274344" y="975000"/>
                          </a:lnTo>
                          <a:lnTo>
                            <a:pt x="321412" y="973370"/>
                          </a:lnTo>
                          <a:lnTo>
                            <a:pt x="293573" y="916764"/>
                          </a:lnTo>
                          <a:cubicBezTo>
                            <a:pt x="279300" y="882161"/>
                            <a:pt x="266602" y="844680"/>
                            <a:pt x="256148" y="804165"/>
                          </a:cubicBezTo>
                          <a:lnTo>
                            <a:pt x="247722" y="755320"/>
                          </a:lnTo>
                          <a:close/>
                          <a:moveTo>
                            <a:pt x="538605" y="981647"/>
                          </a:moveTo>
                          <a:lnTo>
                            <a:pt x="503735" y="984817"/>
                          </a:lnTo>
                          <a:lnTo>
                            <a:pt x="348139" y="989650"/>
                          </a:lnTo>
                          <a:lnTo>
                            <a:pt x="354675" y="1002979"/>
                          </a:lnTo>
                          <a:cubicBezTo>
                            <a:pt x="391464" y="1066822"/>
                            <a:pt x="432733" y="1117142"/>
                            <a:pt x="471064" y="1155696"/>
                          </a:cubicBezTo>
                          <a:lnTo>
                            <a:pt x="501426" y="1184111"/>
                          </a:lnTo>
                          <a:lnTo>
                            <a:pt x="562577" y="1186039"/>
                          </a:lnTo>
                          <a:lnTo>
                            <a:pt x="607397" y="1184302"/>
                          </a:lnTo>
                          <a:lnTo>
                            <a:pt x="600748" y="1168791"/>
                          </a:lnTo>
                          <a:cubicBezTo>
                            <a:pt x="583333" y="1126239"/>
                            <a:pt x="563561" y="1071649"/>
                            <a:pt x="544757" y="1005694"/>
                          </a:cubicBezTo>
                          <a:lnTo>
                            <a:pt x="538605" y="981647"/>
                          </a:lnTo>
                          <a:close/>
                        </a:path>
                      </a:pathLst>
                    </a:custGeom>
                    <a:solidFill>
                      <a:srgbClr val="46BEC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360" name="그룹 359">
                <a:extLst>
                  <a:ext uri="{FF2B5EF4-FFF2-40B4-BE49-F238E27FC236}">
                    <a16:creationId xmlns:a16="http://schemas.microsoft.com/office/drawing/2014/main" id="{6A6E7B09-D8E9-FCF8-BDB1-C232D275654B}"/>
                  </a:ext>
                </a:extLst>
              </p:cNvPr>
              <p:cNvGrpSpPr/>
              <p:nvPr/>
            </p:nvGrpSpPr>
            <p:grpSpPr>
              <a:xfrm rot="20508445">
                <a:off x="960202" y="4456752"/>
                <a:ext cx="879574" cy="751358"/>
                <a:chOff x="10997182" y="-730644"/>
                <a:chExt cx="2595599" cy="2217234"/>
              </a:xfrm>
            </p:grpSpPr>
            <p:grpSp>
              <p:nvGrpSpPr>
                <p:cNvPr id="359" name="그룹 358">
                  <a:extLst>
                    <a:ext uri="{FF2B5EF4-FFF2-40B4-BE49-F238E27FC236}">
                      <a16:creationId xmlns:a16="http://schemas.microsoft.com/office/drawing/2014/main" id="{ADAD0A9F-048A-F53D-D967-879ADBFA8EA3}"/>
                    </a:ext>
                  </a:extLst>
                </p:cNvPr>
                <p:cNvGrpSpPr/>
                <p:nvPr/>
              </p:nvGrpSpPr>
              <p:grpSpPr>
                <a:xfrm>
                  <a:off x="10997182" y="-52714"/>
                  <a:ext cx="1560819" cy="1539304"/>
                  <a:chOff x="10997182" y="-52714"/>
                  <a:chExt cx="1560819" cy="1539304"/>
                </a:xfrm>
              </p:grpSpPr>
              <p:sp>
                <p:nvSpPr>
                  <p:cNvPr id="265" name="자유형: 도형 264">
                    <a:extLst>
                      <a:ext uri="{FF2B5EF4-FFF2-40B4-BE49-F238E27FC236}">
                        <a16:creationId xmlns:a16="http://schemas.microsoft.com/office/drawing/2014/main" id="{9D949BFC-9039-1839-BF53-3D3284ECD759}"/>
                      </a:ext>
                    </a:extLst>
                  </p:cNvPr>
                  <p:cNvSpPr/>
                  <p:nvPr/>
                </p:nvSpPr>
                <p:spPr>
                  <a:xfrm>
                    <a:off x="11230302" y="926057"/>
                    <a:ext cx="292050" cy="560533"/>
                  </a:xfrm>
                  <a:custGeom>
                    <a:avLst/>
                    <a:gdLst>
                      <a:gd name="connsiteX0" fmla="*/ 0 w 292050"/>
                      <a:gd name="connsiteY0" fmla="*/ 90539 h 560533"/>
                      <a:gd name="connsiteX1" fmla="*/ 181525 w 292050"/>
                      <a:gd name="connsiteY1" fmla="*/ 560534 h 560533"/>
                      <a:gd name="connsiteX2" fmla="*/ 292050 w 292050"/>
                      <a:gd name="connsiteY2" fmla="*/ 531746 h 560533"/>
                      <a:gd name="connsiteX3" fmla="*/ 271467 w 292050"/>
                      <a:gd name="connsiteY3" fmla="*/ 0 h 560533"/>
                      <a:gd name="connsiteX4" fmla="*/ 0 w 292050"/>
                      <a:gd name="connsiteY4" fmla="*/ 90539 h 560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2050" h="560533">
                        <a:moveTo>
                          <a:pt x="0" y="90539"/>
                        </a:moveTo>
                        <a:cubicBezTo>
                          <a:pt x="0" y="90539"/>
                          <a:pt x="72938" y="384229"/>
                          <a:pt x="181525" y="560534"/>
                        </a:cubicBezTo>
                        <a:lnTo>
                          <a:pt x="292050" y="531746"/>
                        </a:lnTo>
                        <a:cubicBezTo>
                          <a:pt x="292050" y="531746"/>
                          <a:pt x="239249" y="335455"/>
                          <a:pt x="271467" y="0"/>
                        </a:cubicBezTo>
                        <a:lnTo>
                          <a:pt x="0" y="90539"/>
                        </a:lnTo>
                        <a:close/>
                      </a:path>
                    </a:pathLst>
                  </a:custGeom>
                  <a:solidFill>
                    <a:srgbClr val="4B6AC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6" name="자유형: 도형 265">
                    <a:extLst>
                      <a:ext uri="{FF2B5EF4-FFF2-40B4-BE49-F238E27FC236}">
                        <a16:creationId xmlns:a16="http://schemas.microsoft.com/office/drawing/2014/main" id="{80D19723-A19A-7FCC-C294-BCF0AD14714A}"/>
                      </a:ext>
                    </a:extLst>
                  </p:cNvPr>
                  <p:cNvSpPr/>
                  <p:nvPr/>
                </p:nvSpPr>
                <p:spPr>
                  <a:xfrm>
                    <a:off x="10997182" y="580608"/>
                    <a:ext cx="474307" cy="494329"/>
                  </a:xfrm>
                  <a:custGeom>
                    <a:avLst/>
                    <a:gdLst>
                      <a:gd name="connsiteX0" fmla="*/ 376311 w 474307"/>
                      <a:gd name="connsiteY0" fmla="*/ 79948 h 494329"/>
                      <a:gd name="connsiteX1" fmla="*/ 233717 w 474307"/>
                      <a:gd name="connsiteY1" fmla="*/ 0 h 494329"/>
                      <a:gd name="connsiteX2" fmla="*/ 43242 w 474307"/>
                      <a:gd name="connsiteY2" fmla="*/ 49669 h 494329"/>
                      <a:gd name="connsiteX3" fmla="*/ 18184 w 474307"/>
                      <a:gd name="connsiteY3" fmla="*/ 293094 h 494329"/>
                      <a:gd name="connsiteX4" fmla="*/ 158840 w 474307"/>
                      <a:gd name="connsiteY4" fmla="*/ 493264 h 494329"/>
                      <a:gd name="connsiteX5" fmla="*/ 345883 w 474307"/>
                      <a:gd name="connsiteY5" fmla="*/ 444489 h 494329"/>
                      <a:gd name="connsiteX6" fmla="*/ 474308 w 474307"/>
                      <a:gd name="connsiteY6" fmla="*/ 296972 h 494329"/>
                      <a:gd name="connsiteX7" fmla="*/ 376311 w 474307"/>
                      <a:gd name="connsiteY7" fmla="*/ 80098 h 494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4307" h="494329">
                        <a:moveTo>
                          <a:pt x="376311" y="79948"/>
                        </a:moveTo>
                        <a:lnTo>
                          <a:pt x="233717" y="0"/>
                        </a:lnTo>
                        <a:lnTo>
                          <a:pt x="43242" y="49669"/>
                        </a:lnTo>
                        <a:cubicBezTo>
                          <a:pt x="-2549" y="61602"/>
                          <a:pt x="-13736" y="170636"/>
                          <a:pt x="18184" y="293094"/>
                        </a:cubicBezTo>
                        <a:cubicBezTo>
                          <a:pt x="50104" y="415553"/>
                          <a:pt x="113197" y="505196"/>
                          <a:pt x="158840" y="493264"/>
                        </a:cubicBezTo>
                        <a:lnTo>
                          <a:pt x="345883" y="444489"/>
                        </a:lnTo>
                        <a:lnTo>
                          <a:pt x="474308" y="296972"/>
                        </a:lnTo>
                        <a:lnTo>
                          <a:pt x="376311" y="80098"/>
                        </a:lnTo>
                        <a:close/>
                      </a:path>
                    </a:pathLst>
                  </a:custGeom>
                  <a:solidFill>
                    <a:srgbClr val="5BA9D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7" name="자유형: 도형 266">
                    <a:extLst>
                      <a:ext uri="{FF2B5EF4-FFF2-40B4-BE49-F238E27FC236}">
                        <a16:creationId xmlns:a16="http://schemas.microsoft.com/office/drawing/2014/main" id="{D71226B1-A2EB-F7B4-C1CD-FD7A31BE045E}"/>
                      </a:ext>
                    </a:extLst>
                  </p:cNvPr>
                  <p:cNvSpPr/>
                  <p:nvPr/>
                </p:nvSpPr>
                <p:spPr>
                  <a:xfrm>
                    <a:off x="11192974" y="-23777"/>
                    <a:ext cx="1208959" cy="1160146"/>
                  </a:xfrm>
                  <a:custGeom>
                    <a:avLst/>
                    <a:gdLst>
                      <a:gd name="connsiteX0" fmla="*/ 896474 w 1208959"/>
                      <a:gd name="connsiteY0" fmla="*/ 0 h 1160146"/>
                      <a:gd name="connsiteX1" fmla="*/ 329825 w 1208959"/>
                      <a:gd name="connsiteY1" fmla="*/ 520858 h 1160146"/>
                      <a:gd name="connsiteX2" fmla="*/ 38372 w 1208959"/>
                      <a:gd name="connsiteY2" fmla="*/ 604535 h 1160146"/>
                      <a:gd name="connsiteX3" fmla="*/ 18235 w 1208959"/>
                      <a:gd name="connsiteY3" fmla="*/ 846319 h 1160146"/>
                      <a:gd name="connsiteX4" fmla="*/ 158891 w 1208959"/>
                      <a:gd name="connsiteY4" fmla="*/ 1046489 h 1160146"/>
                      <a:gd name="connsiteX5" fmla="*/ 469735 w 1208959"/>
                      <a:gd name="connsiteY5" fmla="*/ 965496 h 1160146"/>
                      <a:gd name="connsiteX6" fmla="*/ 1208959 w 1208959"/>
                      <a:gd name="connsiteY6" fmla="*/ 1160147 h 1160146"/>
                      <a:gd name="connsiteX7" fmla="*/ 896474 w 1208959"/>
                      <a:gd name="connsiteY7" fmla="*/ 0 h 1160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08959" h="1160146">
                        <a:moveTo>
                          <a:pt x="896474" y="0"/>
                        </a:moveTo>
                        <a:cubicBezTo>
                          <a:pt x="896474" y="0"/>
                          <a:pt x="430656" y="483568"/>
                          <a:pt x="329825" y="520858"/>
                        </a:cubicBezTo>
                        <a:cubicBezTo>
                          <a:pt x="228846" y="558296"/>
                          <a:pt x="38372" y="604535"/>
                          <a:pt x="38372" y="604535"/>
                        </a:cubicBezTo>
                        <a:cubicBezTo>
                          <a:pt x="-3243" y="622732"/>
                          <a:pt x="-12640" y="728187"/>
                          <a:pt x="18235" y="846319"/>
                        </a:cubicBezTo>
                        <a:cubicBezTo>
                          <a:pt x="50155" y="968778"/>
                          <a:pt x="113099" y="1058421"/>
                          <a:pt x="158891" y="1046489"/>
                        </a:cubicBezTo>
                        <a:cubicBezTo>
                          <a:pt x="158891" y="1046489"/>
                          <a:pt x="453626" y="969673"/>
                          <a:pt x="469735" y="965496"/>
                        </a:cubicBezTo>
                        <a:cubicBezTo>
                          <a:pt x="485844" y="961320"/>
                          <a:pt x="1208959" y="1160147"/>
                          <a:pt x="1208959" y="1160147"/>
                        </a:cubicBezTo>
                        <a:lnTo>
                          <a:pt x="89647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8" name="자유형: 도형 267">
                    <a:extLst>
                      <a:ext uri="{FF2B5EF4-FFF2-40B4-BE49-F238E27FC236}">
                        <a16:creationId xmlns:a16="http://schemas.microsoft.com/office/drawing/2014/main" id="{77A7F9CF-C010-3261-1D04-76CA36BBFA0A}"/>
                      </a:ext>
                    </a:extLst>
                  </p:cNvPr>
                  <p:cNvSpPr/>
                  <p:nvPr/>
                </p:nvSpPr>
                <p:spPr>
                  <a:xfrm>
                    <a:off x="12018847" y="-52714"/>
                    <a:ext cx="539154" cy="1188636"/>
                  </a:xfrm>
                  <a:custGeom>
                    <a:avLst/>
                    <a:gdLst>
                      <a:gd name="connsiteX0" fmla="*/ 490629 w 539154"/>
                      <a:gd name="connsiteY0" fmla="*/ 536669 h 1188636"/>
                      <a:gd name="connsiteX1" fmla="*/ 423806 w 539154"/>
                      <a:gd name="connsiteY1" fmla="*/ 1185802 h 1188636"/>
                      <a:gd name="connsiteX2" fmla="*/ 48526 w 539154"/>
                      <a:gd name="connsiteY2" fmla="*/ 651968 h 1188636"/>
                      <a:gd name="connsiteX3" fmla="*/ 115349 w 539154"/>
                      <a:gd name="connsiteY3" fmla="*/ 2834 h 1188636"/>
                      <a:gd name="connsiteX4" fmla="*/ 490629 w 539154"/>
                      <a:gd name="connsiteY4" fmla="*/ 536669 h 11886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9154" h="1188636">
                        <a:moveTo>
                          <a:pt x="490629" y="536669"/>
                        </a:moveTo>
                        <a:cubicBezTo>
                          <a:pt x="575798" y="863324"/>
                          <a:pt x="545966" y="1154032"/>
                          <a:pt x="423806" y="1185802"/>
                        </a:cubicBezTo>
                        <a:cubicBezTo>
                          <a:pt x="301795" y="1217573"/>
                          <a:pt x="133695" y="978622"/>
                          <a:pt x="48526" y="651968"/>
                        </a:cubicBezTo>
                        <a:cubicBezTo>
                          <a:pt x="-36643" y="325313"/>
                          <a:pt x="-6811" y="34605"/>
                          <a:pt x="115349" y="2834"/>
                        </a:cubicBezTo>
                        <a:cubicBezTo>
                          <a:pt x="237359" y="-28936"/>
                          <a:pt x="405460" y="210014"/>
                          <a:pt x="490629" y="536669"/>
                        </a:cubicBezTo>
                        <a:close/>
                      </a:path>
                    </a:pathLst>
                  </a:custGeom>
                  <a:solidFill>
                    <a:srgbClr val="5BA9D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69" name="자유형: 도형 268">
                    <a:extLst>
                      <a:ext uri="{FF2B5EF4-FFF2-40B4-BE49-F238E27FC236}">
                        <a16:creationId xmlns:a16="http://schemas.microsoft.com/office/drawing/2014/main" id="{CC5F0C78-EA0D-B0A7-AAB4-4B620317CC22}"/>
                      </a:ext>
                    </a:extLst>
                  </p:cNvPr>
                  <p:cNvSpPr/>
                  <p:nvPr/>
                </p:nvSpPr>
                <p:spPr>
                  <a:xfrm>
                    <a:off x="12032470" y="402365"/>
                    <a:ext cx="327251" cy="358127"/>
                  </a:xfrm>
                  <a:custGeom>
                    <a:avLst/>
                    <a:gdLst>
                      <a:gd name="connsiteX0" fmla="*/ 85616 w 327251"/>
                      <a:gd name="connsiteY0" fmla="*/ 358127 h 358127"/>
                      <a:gd name="connsiteX1" fmla="*/ 327251 w 327251"/>
                      <a:gd name="connsiteY1" fmla="*/ 257297 h 358127"/>
                      <a:gd name="connsiteX2" fmla="*/ 309651 w 327251"/>
                      <a:gd name="connsiteY2" fmla="*/ 180481 h 358127"/>
                      <a:gd name="connsiteX3" fmla="*/ 282355 w 327251"/>
                      <a:gd name="connsiteY3" fmla="*/ 75772 h 358127"/>
                      <a:gd name="connsiteX4" fmla="*/ 260131 w 327251"/>
                      <a:gd name="connsiteY4" fmla="*/ 0 h 358127"/>
                      <a:gd name="connsiteX5" fmla="*/ 0 w 327251"/>
                      <a:gd name="connsiteY5" fmla="*/ 30130 h 358127"/>
                      <a:gd name="connsiteX6" fmla="*/ 35201 w 327251"/>
                      <a:gd name="connsiteY6" fmla="*/ 197932 h 358127"/>
                      <a:gd name="connsiteX7" fmla="*/ 85616 w 327251"/>
                      <a:gd name="connsiteY7" fmla="*/ 358127 h 358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27251" h="358127">
                        <a:moveTo>
                          <a:pt x="85616" y="358127"/>
                        </a:moveTo>
                        <a:lnTo>
                          <a:pt x="327251" y="257297"/>
                        </a:lnTo>
                        <a:lnTo>
                          <a:pt x="309651" y="180481"/>
                        </a:lnTo>
                        <a:lnTo>
                          <a:pt x="282355" y="75772"/>
                        </a:lnTo>
                        <a:lnTo>
                          <a:pt x="260131" y="0"/>
                        </a:lnTo>
                        <a:lnTo>
                          <a:pt x="0" y="30130"/>
                        </a:lnTo>
                        <a:cubicBezTo>
                          <a:pt x="0" y="30130"/>
                          <a:pt x="10292" y="102471"/>
                          <a:pt x="35201" y="197932"/>
                        </a:cubicBezTo>
                        <a:cubicBezTo>
                          <a:pt x="60111" y="293393"/>
                          <a:pt x="85616" y="358127"/>
                          <a:pt x="85616" y="358127"/>
                        </a:cubicBezTo>
                        <a:close/>
                      </a:path>
                    </a:pathLst>
                  </a:custGeom>
                  <a:solidFill>
                    <a:srgbClr val="4C45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70" name="자유형: 도형 269">
                    <a:extLst>
                      <a:ext uri="{FF2B5EF4-FFF2-40B4-BE49-F238E27FC236}">
                        <a16:creationId xmlns:a16="http://schemas.microsoft.com/office/drawing/2014/main" id="{6A5D8FB8-FC83-5DEB-A561-C18EA7E5A770}"/>
                      </a:ext>
                    </a:extLst>
                  </p:cNvPr>
                  <p:cNvSpPr/>
                  <p:nvPr/>
                </p:nvSpPr>
                <p:spPr>
                  <a:xfrm>
                    <a:off x="12267518" y="401735"/>
                    <a:ext cx="117883" cy="260047"/>
                  </a:xfrm>
                  <a:custGeom>
                    <a:avLst/>
                    <a:gdLst>
                      <a:gd name="connsiteX0" fmla="*/ 107269 w 117883"/>
                      <a:gd name="connsiteY0" fmla="*/ 117420 h 260047"/>
                      <a:gd name="connsiteX1" fmla="*/ 92651 w 117883"/>
                      <a:gd name="connsiteY1" fmla="*/ 259418 h 260047"/>
                      <a:gd name="connsiteX2" fmla="*/ 10615 w 117883"/>
                      <a:gd name="connsiteY2" fmla="*/ 142627 h 260047"/>
                      <a:gd name="connsiteX3" fmla="*/ 25232 w 117883"/>
                      <a:gd name="connsiteY3" fmla="*/ 629 h 260047"/>
                      <a:gd name="connsiteX4" fmla="*/ 107269 w 117883"/>
                      <a:gd name="connsiteY4" fmla="*/ 117420 h 260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883" h="260047">
                        <a:moveTo>
                          <a:pt x="107269" y="117420"/>
                        </a:moveTo>
                        <a:cubicBezTo>
                          <a:pt x="125914" y="188866"/>
                          <a:pt x="119351" y="252407"/>
                          <a:pt x="92651" y="259418"/>
                        </a:cubicBezTo>
                        <a:cubicBezTo>
                          <a:pt x="65952" y="266428"/>
                          <a:pt x="29259" y="214074"/>
                          <a:pt x="10615" y="142627"/>
                        </a:cubicBezTo>
                        <a:cubicBezTo>
                          <a:pt x="-8030" y="71181"/>
                          <a:pt x="-1467" y="7640"/>
                          <a:pt x="25232" y="629"/>
                        </a:cubicBezTo>
                        <a:cubicBezTo>
                          <a:pt x="51931" y="-6381"/>
                          <a:pt x="88624" y="45973"/>
                          <a:pt x="107269" y="1174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271" name="자유형: 도형 270">
                  <a:extLst>
                    <a:ext uri="{FF2B5EF4-FFF2-40B4-BE49-F238E27FC236}">
                      <a16:creationId xmlns:a16="http://schemas.microsoft.com/office/drawing/2014/main" id="{E50D85DE-3158-3F7E-A82B-821767EF1C69}"/>
                    </a:ext>
                  </a:extLst>
                </p:cNvPr>
                <p:cNvSpPr/>
                <p:nvPr/>
              </p:nvSpPr>
              <p:spPr>
                <a:xfrm rot="21068115" flipH="1">
                  <a:off x="12598710" y="-132931"/>
                  <a:ext cx="619907" cy="543401"/>
                </a:xfrm>
                <a:custGeom>
                  <a:avLst/>
                  <a:gdLst>
                    <a:gd name="connsiteX0" fmla="*/ 1297968 w 1297967"/>
                    <a:gd name="connsiteY0" fmla="*/ 1137773 h 1137772"/>
                    <a:gd name="connsiteX1" fmla="*/ 1068713 w 1297967"/>
                    <a:gd name="connsiteY1" fmla="*/ 775917 h 1137772"/>
                    <a:gd name="connsiteX2" fmla="*/ 776663 w 1297967"/>
                    <a:gd name="connsiteY2" fmla="*/ 748770 h 1137772"/>
                    <a:gd name="connsiteX3" fmla="*/ 728187 w 1297967"/>
                    <a:gd name="connsiteY3" fmla="*/ 344703 h 1137772"/>
                    <a:gd name="connsiteX4" fmla="*/ 264307 w 1297967"/>
                    <a:gd name="connsiteY4" fmla="*/ 371999 h 1137772"/>
                    <a:gd name="connsiteX5" fmla="*/ 0 w 1297967"/>
                    <a:gd name="connsiteY5" fmla="*/ 0 h 1137772"/>
                    <a:gd name="connsiteX6" fmla="*/ 172575 w 1297967"/>
                    <a:gd name="connsiteY6" fmla="*/ 513102 h 1137772"/>
                    <a:gd name="connsiteX7" fmla="*/ 598867 w 1297967"/>
                    <a:gd name="connsiteY7" fmla="*/ 500423 h 1137772"/>
                    <a:gd name="connsiteX8" fmla="*/ 655249 w 1297967"/>
                    <a:gd name="connsiteY8" fmla="*/ 905386 h 1137772"/>
                    <a:gd name="connsiteX9" fmla="*/ 1000697 w 1297967"/>
                    <a:gd name="connsiteY9" fmla="*/ 900464 h 1137772"/>
                    <a:gd name="connsiteX10" fmla="*/ 1297968 w 1297967"/>
                    <a:gd name="connsiteY10" fmla="*/ 1137773 h 1137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7967" h="1137772">
                      <a:moveTo>
                        <a:pt x="1297968" y="1137773"/>
                      </a:moveTo>
                      <a:lnTo>
                        <a:pt x="1068713" y="775917"/>
                      </a:lnTo>
                      <a:lnTo>
                        <a:pt x="776663" y="748770"/>
                      </a:lnTo>
                      <a:lnTo>
                        <a:pt x="728187" y="344703"/>
                      </a:lnTo>
                      <a:lnTo>
                        <a:pt x="264307" y="371999"/>
                      </a:lnTo>
                      <a:lnTo>
                        <a:pt x="0" y="0"/>
                      </a:lnTo>
                      <a:lnTo>
                        <a:pt x="172575" y="513102"/>
                      </a:lnTo>
                      <a:lnTo>
                        <a:pt x="598867" y="500423"/>
                      </a:lnTo>
                      <a:lnTo>
                        <a:pt x="655249" y="905386"/>
                      </a:lnTo>
                      <a:lnTo>
                        <a:pt x="1000697" y="900464"/>
                      </a:lnTo>
                      <a:lnTo>
                        <a:pt x="1297968" y="1137773"/>
                      </a:lnTo>
                      <a:close/>
                    </a:path>
                  </a:pathLst>
                </a:custGeom>
                <a:solidFill>
                  <a:srgbClr val="FFD95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72" name="자유형: 도형 271">
                  <a:extLst>
                    <a:ext uri="{FF2B5EF4-FFF2-40B4-BE49-F238E27FC236}">
                      <a16:creationId xmlns:a16="http://schemas.microsoft.com/office/drawing/2014/main" id="{66193C0C-5FB9-EF6F-6011-697D85657B87}"/>
                    </a:ext>
                  </a:extLst>
                </p:cNvPr>
                <p:cNvSpPr/>
                <p:nvPr/>
              </p:nvSpPr>
              <p:spPr>
                <a:xfrm rot="3226175">
                  <a:off x="12813436" y="184718"/>
                  <a:ext cx="725304" cy="833386"/>
                </a:xfrm>
                <a:custGeom>
                  <a:avLst/>
                  <a:gdLst>
                    <a:gd name="connsiteX0" fmla="*/ 0 w 1016955"/>
                    <a:gd name="connsiteY0" fmla="*/ 1168499 h 1168499"/>
                    <a:gd name="connsiteX1" fmla="*/ 66673 w 1016955"/>
                    <a:gd name="connsiteY1" fmla="*/ 796650 h 1168499"/>
                    <a:gd name="connsiteX2" fmla="*/ 371999 w 1016955"/>
                    <a:gd name="connsiteY2" fmla="*/ 715359 h 1168499"/>
                    <a:gd name="connsiteX3" fmla="*/ 447025 w 1016955"/>
                    <a:gd name="connsiteY3" fmla="*/ 315319 h 1168499"/>
                    <a:gd name="connsiteX4" fmla="*/ 854672 w 1016955"/>
                    <a:gd name="connsiteY4" fmla="*/ 270124 h 1168499"/>
                    <a:gd name="connsiteX5" fmla="*/ 1016956 w 1016955"/>
                    <a:gd name="connsiteY5" fmla="*/ 0 h 1168499"/>
                    <a:gd name="connsiteX6" fmla="*/ 935068 w 1016955"/>
                    <a:gd name="connsiteY6" fmla="*/ 354696 h 1168499"/>
                    <a:gd name="connsiteX7" fmla="*/ 549794 w 1016955"/>
                    <a:gd name="connsiteY7" fmla="*/ 412569 h 1168499"/>
                    <a:gd name="connsiteX8" fmla="*/ 469249 w 1016955"/>
                    <a:gd name="connsiteY8" fmla="*/ 836027 h 1168499"/>
                    <a:gd name="connsiteX9" fmla="*/ 163029 w 1016955"/>
                    <a:gd name="connsiteY9" fmla="*/ 905237 h 1168499"/>
                    <a:gd name="connsiteX10" fmla="*/ 0 w 1016955"/>
                    <a:gd name="connsiteY10" fmla="*/ 1168499 h 1168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6955" h="1168499">
                      <a:moveTo>
                        <a:pt x="0" y="1168499"/>
                      </a:moveTo>
                      <a:lnTo>
                        <a:pt x="66673" y="796650"/>
                      </a:lnTo>
                      <a:lnTo>
                        <a:pt x="371999" y="715359"/>
                      </a:lnTo>
                      <a:lnTo>
                        <a:pt x="447025" y="315319"/>
                      </a:lnTo>
                      <a:lnTo>
                        <a:pt x="854672" y="270124"/>
                      </a:lnTo>
                      <a:lnTo>
                        <a:pt x="1016956" y="0"/>
                      </a:lnTo>
                      <a:lnTo>
                        <a:pt x="935068" y="354696"/>
                      </a:lnTo>
                      <a:lnTo>
                        <a:pt x="549794" y="412569"/>
                      </a:lnTo>
                      <a:lnTo>
                        <a:pt x="469249" y="836027"/>
                      </a:lnTo>
                      <a:lnTo>
                        <a:pt x="163029" y="905237"/>
                      </a:lnTo>
                      <a:lnTo>
                        <a:pt x="0" y="1168499"/>
                      </a:lnTo>
                      <a:close/>
                    </a:path>
                  </a:pathLst>
                </a:custGeom>
                <a:solidFill>
                  <a:srgbClr val="FFD95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71" name="자유형: 도형 370">
                  <a:extLst>
                    <a:ext uri="{FF2B5EF4-FFF2-40B4-BE49-F238E27FC236}">
                      <a16:creationId xmlns:a16="http://schemas.microsoft.com/office/drawing/2014/main" id="{D8E38AA5-1AF3-A544-5B42-535EF5B23261}"/>
                    </a:ext>
                  </a:extLst>
                </p:cNvPr>
                <p:cNvSpPr/>
                <p:nvPr/>
              </p:nvSpPr>
              <p:spPr>
                <a:xfrm rot="1091555" flipH="1">
                  <a:off x="11176288" y="-730644"/>
                  <a:ext cx="725306" cy="833384"/>
                </a:xfrm>
                <a:custGeom>
                  <a:avLst/>
                  <a:gdLst>
                    <a:gd name="connsiteX0" fmla="*/ 0 w 1016955"/>
                    <a:gd name="connsiteY0" fmla="*/ 1168499 h 1168499"/>
                    <a:gd name="connsiteX1" fmla="*/ 66673 w 1016955"/>
                    <a:gd name="connsiteY1" fmla="*/ 796650 h 1168499"/>
                    <a:gd name="connsiteX2" fmla="*/ 371999 w 1016955"/>
                    <a:gd name="connsiteY2" fmla="*/ 715359 h 1168499"/>
                    <a:gd name="connsiteX3" fmla="*/ 447025 w 1016955"/>
                    <a:gd name="connsiteY3" fmla="*/ 315319 h 1168499"/>
                    <a:gd name="connsiteX4" fmla="*/ 854672 w 1016955"/>
                    <a:gd name="connsiteY4" fmla="*/ 270124 h 1168499"/>
                    <a:gd name="connsiteX5" fmla="*/ 1016956 w 1016955"/>
                    <a:gd name="connsiteY5" fmla="*/ 0 h 1168499"/>
                    <a:gd name="connsiteX6" fmla="*/ 935068 w 1016955"/>
                    <a:gd name="connsiteY6" fmla="*/ 354696 h 1168499"/>
                    <a:gd name="connsiteX7" fmla="*/ 549794 w 1016955"/>
                    <a:gd name="connsiteY7" fmla="*/ 412569 h 1168499"/>
                    <a:gd name="connsiteX8" fmla="*/ 469249 w 1016955"/>
                    <a:gd name="connsiteY8" fmla="*/ 836027 h 1168499"/>
                    <a:gd name="connsiteX9" fmla="*/ 163029 w 1016955"/>
                    <a:gd name="connsiteY9" fmla="*/ 905237 h 1168499"/>
                    <a:gd name="connsiteX10" fmla="*/ 0 w 1016955"/>
                    <a:gd name="connsiteY10" fmla="*/ 1168499 h 1168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16955" h="1168499">
                      <a:moveTo>
                        <a:pt x="0" y="1168499"/>
                      </a:moveTo>
                      <a:lnTo>
                        <a:pt x="66673" y="796650"/>
                      </a:lnTo>
                      <a:lnTo>
                        <a:pt x="371999" y="715359"/>
                      </a:lnTo>
                      <a:lnTo>
                        <a:pt x="447025" y="315319"/>
                      </a:lnTo>
                      <a:lnTo>
                        <a:pt x="854672" y="270124"/>
                      </a:lnTo>
                      <a:lnTo>
                        <a:pt x="1016956" y="0"/>
                      </a:lnTo>
                      <a:lnTo>
                        <a:pt x="935068" y="354696"/>
                      </a:lnTo>
                      <a:lnTo>
                        <a:pt x="549794" y="412569"/>
                      </a:lnTo>
                      <a:lnTo>
                        <a:pt x="469249" y="836027"/>
                      </a:lnTo>
                      <a:lnTo>
                        <a:pt x="163029" y="905237"/>
                      </a:lnTo>
                      <a:lnTo>
                        <a:pt x="0" y="1168499"/>
                      </a:lnTo>
                      <a:close/>
                    </a:path>
                  </a:pathLst>
                </a:custGeom>
                <a:solidFill>
                  <a:srgbClr val="FFD95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4DCD748-EE6E-DBEE-5765-8ADC5BED5772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D3FC67-A4FD-E5E7-6CDC-D97D51B29E8E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교육과정의 주요 변화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6DB2EE-713E-DE8B-6F8D-5284A5EF33D0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78A0A04-3145-295B-AF5F-7A33E913CBE3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8F4A0088-A2C2-5DC9-9B43-4F0256C44F70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30E9773-A14C-E15E-FD75-0F506DECDB4A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DE555F9-1FC0-683A-5411-ECD86C3EC3BE}"/>
                </a:ext>
              </a:extLst>
            </p:cNvPr>
            <p:cNvSpPr txBox="1"/>
            <p:nvPr/>
          </p:nvSpPr>
          <p:spPr>
            <a:xfrm>
              <a:off x="1130775" y="1257374"/>
              <a:ext cx="153888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미디어 교육 강화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46BFB4A-2B87-030D-A786-228069807D16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4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0686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03837 -4.44444E-6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1B08278A-F7B4-408E-FE6F-E1E72ECFACF6}"/>
              </a:ext>
            </a:extLst>
          </p:cNvPr>
          <p:cNvGrpSpPr/>
          <p:nvPr/>
        </p:nvGrpSpPr>
        <p:grpSpPr>
          <a:xfrm>
            <a:off x="397205" y="1787924"/>
            <a:ext cx="2768323" cy="4449364"/>
            <a:chOff x="397205" y="1787924"/>
            <a:chExt cx="2768323" cy="4449364"/>
          </a:xfrm>
        </p:grpSpPr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38D493EC-2680-9C16-91B9-C64DFE133EDE}"/>
                </a:ext>
              </a:extLst>
            </p:cNvPr>
            <p:cNvSpPr/>
            <p:nvPr/>
          </p:nvSpPr>
          <p:spPr>
            <a:xfrm>
              <a:off x="397205" y="1787924"/>
              <a:ext cx="2768323" cy="4449364"/>
            </a:xfrm>
            <a:prstGeom prst="roundRect">
              <a:avLst>
                <a:gd name="adj" fmla="val 2462"/>
              </a:avLst>
            </a:prstGeom>
            <a:solidFill>
              <a:srgbClr val="4EB5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4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754703-06CC-0ED4-BCAE-36165910EEB1}"/>
                </a:ext>
              </a:extLst>
            </p:cNvPr>
            <p:cNvSpPr txBox="1"/>
            <p:nvPr/>
          </p:nvSpPr>
          <p:spPr>
            <a:xfrm flipH="1">
              <a:off x="1370998" y="1869054"/>
              <a:ext cx="82073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sz="18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핵심질문</a:t>
              </a:r>
            </a:p>
          </p:txBody>
        </p:sp>
        <p:sp>
          <p:nvSpPr>
            <p:cNvPr id="123" name="사각형: 둥근 모서리 122">
              <a:extLst>
                <a:ext uri="{FF2B5EF4-FFF2-40B4-BE49-F238E27FC236}">
                  <a16:creationId xmlns:a16="http://schemas.microsoft.com/office/drawing/2014/main" id="{CE4F1F02-4F2D-05A7-5D83-1E6924FE7E83}"/>
                </a:ext>
              </a:extLst>
            </p:cNvPr>
            <p:cNvSpPr/>
            <p:nvPr/>
          </p:nvSpPr>
          <p:spPr>
            <a:xfrm>
              <a:off x="478197" y="2218144"/>
              <a:ext cx="2606339" cy="4019144"/>
            </a:xfrm>
            <a:prstGeom prst="roundRect">
              <a:avLst>
                <a:gd name="adj" fmla="val 2554"/>
              </a:avLst>
            </a:prstGeom>
            <a:solidFill>
              <a:schemeClr val="bg1">
                <a:lumMod val="95000"/>
              </a:schemeClr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F2B9CE2A-045A-446A-E9E2-8F17563903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4777" y="3557858"/>
              <a:ext cx="2533178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>
              <a:extLst>
                <a:ext uri="{FF2B5EF4-FFF2-40B4-BE49-F238E27FC236}">
                  <a16:creationId xmlns:a16="http://schemas.microsoft.com/office/drawing/2014/main" id="{435CC50E-4F02-0379-E4C5-181CB477BA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4777" y="4897572"/>
              <a:ext cx="2533178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89C834DB-40BA-F0E8-75BD-3542FF299127}"/>
                </a:ext>
              </a:extLst>
            </p:cNvPr>
            <p:cNvGrpSpPr/>
            <p:nvPr/>
          </p:nvGrpSpPr>
          <p:grpSpPr>
            <a:xfrm>
              <a:off x="624799" y="2529579"/>
              <a:ext cx="2313134" cy="716844"/>
              <a:chOff x="624799" y="2466613"/>
              <a:chExt cx="2313134" cy="716844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BCE331C7-BCD7-BE09-5D5E-C45010C86FBB}"/>
                  </a:ext>
                </a:extLst>
              </p:cNvPr>
              <p:cNvSpPr txBox="1"/>
              <p:nvPr/>
            </p:nvSpPr>
            <p:spPr>
              <a:xfrm>
                <a:off x="624799" y="2752570"/>
                <a:ext cx="23131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학생의 사고를 자극하고 전이를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촉진시키는 기능을 하는 질문임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0ABEF9F5-947C-3578-7B9E-8E45423A4672}"/>
                  </a:ext>
                </a:extLst>
              </p:cNvPr>
              <p:cNvGrpSpPr/>
              <p:nvPr/>
            </p:nvGrpSpPr>
            <p:grpSpPr>
              <a:xfrm>
                <a:off x="1516067" y="2466613"/>
                <a:ext cx="530599" cy="221083"/>
                <a:chOff x="1516067" y="2511063"/>
                <a:chExt cx="530599" cy="221083"/>
              </a:xfrm>
            </p:grpSpPr>
            <p:sp>
              <p:nvSpPr>
                <p:cNvPr id="143" name="사각형: 둥근 모서리 142">
                  <a:extLst>
                    <a:ext uri="{FF2B5EF4-FFF2-40B4-BE49-F238E27FC236}">
                      <a16:creationId xmlns:a16="http://schemas.microsoft.com/office/drawing/2014/main" id="{C0775F39-6336-3CA3-0575-AEF7A08A96C8}"/>
                    </a:ext>
                  </a:extLst>
                </p:cNvPr>
                <p:cNvSpPr/>
                <p:nvPr/>
              </p:nvSpPr>
              <p:spPr>
                <a:xfrm>
                  <a:off x="1516067" y="2511063"/>
                  <a:ext cx="530599" cy="22108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EB5D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latinLnBrk="1"/>
                  <a:endParaRPr lang="ko-KR" altLang="en-US" sz="2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6B2267A8-054A-BC68-D660-715D1C3A94B9}"/>
                    </a:ext>
                  </a:extLst>
                </p:cNvPr>
                <p:cNvSpPr txBox="1"/>
                <p:nvPr/>
              </p:nvSpPr>
              <p:spPr>
                <a:xfrm>
                  <a:off x="1641905" y="2529271"/>
                  <a:ext cx="27892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2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의미</a:t>
                  </a:r>
                  <a:endParaRPr lang="en-US" altLang="ko-KR" sz="12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79250A26-A71F-CE8F-FAFD-AACC6032675F}"/>
                </a:ext>
              </a:extLst>
            </p:cNvPr>
            <p:cNvGrpSpPr/>
            <p:nvPr/>
          </p:nvGrpSpPr>
          <p:grpSpPr>
            <a:xfrm>
              <a:off x="974255" y="3869293"/>
              <a:ext cx="1614223" cy="716844"/>
              <a:chOff x="974255" y="2466613"/>
              <a:chExt cx="1614223" cy="716844"/>
            </a:xfrm>
          </p:grpSpPr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3A7088A9-AD91-3995-1A46-4D6DD6A3ABF0}"/>
                  </a:ext>
                </a:extLst>
              </p:cNvPr>
              <p:cNvSpPr txBox="1"/>
              <p:nvPr/>
            </p:nvSpPr>
            <p:spPr>
              <a:xfrm>
                <a:off x="974255" y="2752570"/>
                <a:ext cx="16142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핵심 아이디어를</a:t>
                </a: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질문의 형태로 제시함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A3613D9A-2312-882C-526B-B59DFEE8CFAC}"/>
                  </a:ext>
                </a:extLst>
              </p:cNvPr>
              <p:cNvGrpSpPr/>
              <p:nvPr/>
            </p:nvGrpSpPr>
            <p:grpSpPr>
              <a:xfrm>
                <a:off x="1514862" y="2466613"/>
                <a:ext cx="530599" cy="221083"/>
                <a:chOff x="1514862" y="2511063"/>
                <a:chExt cx="530599" cy="221083"/>
              </a:xfrm>
            </p:grpSpPr>
            <p:sp>
              <p:nvSpPr>
                <p:cNvPr id="154" name="사각형: 둥근 모서리 153">
                  <a:extLst>
                    <a:ext uri="{FF2B5EF4-FFF2-40B4-BE49-F238E27FC236}">
                      <a16:creationId xmlns:a16="http://schemas.microsoft.com/office/drawing/2014/main" id="{1176C09E-85CF-D2DD-7E9F-AA4ADFAD72C2}"/>
                    </a:ext>
                  </a:extLst>
                </p:cNvPr>
                <p:cNvSpPr/>
                <p:nvPr/>
              </p:nvSpPr>
              <p:spPr>
                <a:xfrm>
                  <a:off x="1514862" y="2511063"/>
                  <a:ext cx="530599" cy="22108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EB5D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latinLnBrk="1"/>
                  <a:endParaRPr lang="ko-KR" altLang="en-US" sz="2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36B06DE0-FEAD-9509-FB23-4433D90AAC2D}"/>
                    </a:ext>
                  </a:extLst>
                </p:cNvPr>
                <p:cNvSpPr txBox="1"/>
                <p:nvPr/>
              </p:nvSpPr>
              <p:spPr>
                <a:xfrm>
                  <a:off x="1640700" y="2529271"/>
                  <a:ext cx="27892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2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형태</a:t>
                  </a:r>
                  <a:endParaRPr lang="en-US" altLang="ko-KR" sz="12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C25DFFCB-A00B-8A2E-E3FD-438041B307E9}"/>
                </a:ext>
              </a:extLst>
            </p:cNvPr>
            <p:cNvGrpSpPr/>
            <p:nvPr/>
          </p:nvGrpSpPr>
          <p:grpSpPr>
            <a:xfrm>
              <a:off x="602358" y="5209007"/>
              <a:ext cx="2358018" cy="716844"/>
              <a:chOff x="602358" y="2466613"/>
              <a:chExt cx="2358018" cy="716844"/>
            </a:xfrm>
          </p:grpSpPr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C2462130-E47B-0046-D454-BC1DD264B48A}"/>
                  </a:ext>
                </a:extLst>
              </p:cNvPr>
              <p:cNvSpPr txBox="1"/>
              <p:nvPr/>
            </p:nvSpPr>
            <p:spPr>
              <a:xfrm>
                <a:off x="602358" y="2752570"/>
                <a:ext cx="235801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 적용 시</a:t>
                </a: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고려사항 첫 번째 꼭지에 제시함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F9137D75-CFE9-F71B-287C-36DB630214A5}"/>
                  </a:ext>
                </a:extLst>
              </p:cNvPr>
              <p:cNvGrpSpPr/>
              <p:nvPr/>
            </p:nvGrpSpPr>
            <p:grpSpPr>
              <a:xfrm>
                <a:off x="1514862" y="2466613"/>
                <a:ext cx="530599" cy="221083"/>
                <a:chOff x="1514862" y="2511063"/>
                <a:chExt cx="530599" cy="221083"/>
              </a:xfrm>
            </p:grpSpPr>
            <p:sp>
              <p:nvSpPr>
                <p:cNvPr id="159" name="사각형: 둥근 모서리 158">
                  <a:extLst>
                    <a:ext uri="{FF2B5EF4-FFF2-40B4-BE49-F238E27FC236}">
                      <a16:creationId xmlns:a16="http://schemas.microsoft.com/office/drawing/2014/main" id="{7C4BA1DD-71C0-8E1C-7AD9-1219895A260E}"/>
                    </a:ext>
                  </a:extLst>
                </p:cNvPr>
                <p:cNvSpPr/>
                <p:nvPr/>
              </p:nvSpPr>
              <p:spPr>
                <a:xfrm>
                  <a:off x="1514862" y="2511063"/>
                  <a:ext cx="530599" cy="22108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EB5D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latinLnBrk="1"/>
                  <a:endParaRPr lang="ko-KR" altLang="en-US" sz="24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DCA64E36-2B5B-F80C-14E0-714E7C27420F}"/>
                    </a:ext>
                  </a:extLst>
                </p:cNvPr>
                <p:cNvSpPr txBox="1"/>
                <p:nvPr/>
              </p:nvSpPr>
              <p:spPr>
                <a:xfrm>
                  <a:off x="1640700" y="2529271"/>
                  <a:ext cx="27892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2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위치</a:t>
                  </a:r>
                  <a:endParaRPr lang="en-US" altLang="ko-KR" sz="12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AB0A63CD-85E3-49BD-AA09-F2DA5A4CB41A}"/>
              </a:ext>
            </a:extLst>
          </p:cNvPr>
          <p:cNvGrpSpPr/>
          <p:nvPr/>
        </p:nvGrpSpPr>
        <p:grpSpPr>
          <a:xfrm>
            <a:off x="3383591" y="1787923"/>
            <a:ext cx="5565471" cy="4449365"/>
            <a:chOff x="3383591" y="1787923"/>
            <a:chExt cx="5565471" cy="4449365"/>
          </a:xfrm>
        </p:grpSpPr>
        <p:sp>
          <p:nvSpPr>
            <p:cNvPr id="15" name="그래픽 204">
              <a:extLst>
                <a:ext uri="{FF2B5EF4-FFF2-40B4-BE49-F238E27FC236}">
                  <a16:creationId xmlns:a16="http://schemas.microsoft.com/office/drawing/2014/main" id="{0255296D-6CF9-0247-9C14-6A4279146131}"/>
                </a:ext>
              </a:extLst>
            </p:cNvPr>
            <p:cNvSpPr/>
            <p:nvPr/>
          </p:nvSpPr>
          <p:spPr>
            <a:xfrm flipH="1">
              <a:off x="3575280" y="1787924"/>
              <a:ext cx="5177590" cy="4449364"/>
            </a:xfrm>
            <a:prstGeom prst="roundRect">
              <a:avLst>
                <a:gd name="adj" fmla="val 1726"/>
              </a:avLst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371A4673-52ED-1D06-DF9F-A0A97B3CD8F4}"/>
                </a:ext>
              </a:extLst>
            </p:cNvPr>
            <p:cNvGrpSpPr/>
            <p:nvPr/>
          </p:nvGrpSpPr>
          <p:grpSpPr>
            <a:xfrm>
              <a:off x="3383591" y="1787923"/>
              <a:ext cx="5565471" cy="4449364"/>
              <a:chOff x="3383591" y="1787923"/>
              <a:chExt cx="5565471" cy="3741340"/>
            </a:xfrm>
          </p:grpSpPr>
          <p:pic>
            <p:nvPicPr>
              <p:cNvPr id="31" name="그림 75">
                <a:extLst>
                  <a:ext uri="{FF2B5EF4-FFF2-40B4-BE49-F238E27FC236}">
                    <a16:creationId xmlns:a16="http://schemas.microsoft.com/office/drawing/2014/main" id="{F89FF54A-B38B-7B64-87C2-4A0D410652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8820378" y="1787923"/>
                <a:ext cx="128684" cy="3741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그림 75">
                <a:extLst>
                  <a:ext uri="{FF2B5EF4-FFF2-40B4-BE49-F238E27FC236}">
                    <a16:creationId xmlns:a16="http://schemas.microsoft.com/office/drawing/2014/main" id="{2F2984DB-08D3-BCBC-36AF-280E58C146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>
                <a:off x="3383591" y="1787923"/>
                <a:ext cx="128684" cy="3741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71E9F9C0-44A0-CB6F-80E4-B06DA58C9E5C}"/>
                </a:ext>
              </a:extLst>
            </p:cNvPr>
            <p:cNvGrpSpPr/>
            <p:nvPr/>
          </p:nvGrpSpPr>
          <p:grpSpPr>
            <a:xfrm>
              <a:off x="3668018" y="1892316"/>
              <a:ext cx="4992115" cy="387731"/>
              <a:chOff x="4324957" y="1892316"/>
              <a:chExt cx="4334486" cy="387731"/>
            </a:xfrm>
          </p:grpSpPr>
          <p:sp>
            <p:nvSpPr>
              <p:cNvPr id="29" name="사각형: 둥근 모서리 32">
                <a:extLst>
                  <a:ext uri="{FF2B5EF4-FFF2-40B4-BE49-F238E27FC236}">
                    <a16:creationId xmlns:a16="http://schemas.microsoft.com/office/drawing/2014/main" id="{96686F20-B7F0-9243-BC74-45228F6520DD}"/>
                  </a:ext>
                </a:extLst>
              </p:cNvPr>
              <p:cNvSpPr/>
              <p:nvPr/>
            </p:nvSpPr>
            <p:spPr>
              <a:xfrm rot="10800000" flipV="1">
                <a:off x="4324957" y="1892316"/>
                <a:ext cx="4334486" cy="387731"/>
              </a:xfrm>
              <a:prstGeom prst="roundRect">
                <a:avLst>
                  <a:gd name="adj" fmla="val 1601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254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4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B790376-ABAE-8243-E272-61400FACE3B5}"/>
                  </a:ext>
                </a:extLst>
              </p:cNvPr>
              <p:cNvSpPr txBox="1"/>
              <p:nvPr/>
            </p:nvSpPr>
            <p:spPr>
              <a:xfrm>
                <a:off x="5679368" y="1947682"/>
                <a:ext cx="16256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B1B5CD-E16F-C2B4-3ABD-E582A2E89DF8}"/>
                </a:ext>
              </a:extLst>
            </p:cNvPr>
            <p:cNvSpPr txBox="1"/>
            <p:nvPr/>
          </p:nvSpPr>
          <p:spPr>
            <a:xfrm>
              <a:off x="3748408" y="2426102"/>
              <a:ext cx="1575752" cy="230832"/>
            </a:xfrm>
            <a:prstGeom prst="rect">
              <a:avLst/>
            </a:prstGeom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algn="ctr">
                <a:defRPr sz="14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  <a:cs typeface="Interop" panose="02000503000000020004" pitchFamily="2" charset="0"/>
                </a:defRPr>
              </a:lvl1pPr>
            </a:lstStyle>
            <a:p>
              <a:pPr algn="l"/>
              <a:r>
                <a:rPr lang="en-US" altLang="ko-KR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(3) </a:t>
              </a:r>
              <a:r>
                <a:rPr lang="ko-KR" altLang="en-US" sz="150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민주주의와 시민</a:t>
              </a:r>
            </a:p>
          </p:txBody>
        </p:sp>
        <p:grpSp>
          <p:nvGrpSpPr>
            <p:cNvPr id="180" name="그룹 179">
              <a:extLst>
                <a:ext uri="{FF2B5EF4-FFF2-40B4-BE49-F238E27FC236}">
                  <a16:creationId xmlns:a16="http://schemas.microsoft.com/office/drawing/2014/main" id="{DCA25936-F176-2FFF-D5AA-33FB46D8DE02}"/>
                </a:ext>
              </a:extLst>
            </p:cNvPr>
            <p:cNvGrpSpPr/>
            <p:nvPr/>
          </p:nvGrpSpPr>
          <p:grpSpPr>
            <a:xfrm>
              <a:off x="3713665" y="3165965"/>
              <a:ext cx="4900821" cy="1383766"/>
              <a:chOff x="3713665" y="3165965"/>
              <a:chExt cx="4900821" cy="1383766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FBD12980-BE89-4061-88B2-F12B36897DE1}"/>
                  </a:ext>
                </a:extLst>
              </p:cNvPr>
              <p:cNvSpPr txBox="1"/>
              <p:nvPr/>
            </p:nvSpPr>
            <p:spPr>
              <a:xfrm>
                <a:off x="3791536" y="4088066"/>
                <a:ext cx="476893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ko-KR" altLang="en-US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학생들이 민주주의의 의의</a:t>
                </a:r>
                <a:r>
                  <a:rPr lang="en-US" altLang="ko-KR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민주주의의 이념과 원리</a:t>
                </a:r>
                <a:r>
                  <a:rPr lang="en-US" altLang="ko-KR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, </a:t>
                </a:r>
                <a:r>
                  <a:rPr lang="ko-KR" altLang="en-US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민주주의</a:t>
                </a:r>
                <a:endParaRPr lang="en-US" altLang="ko-KR" sz="15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발전을 위한 제도적 방안과 시민의 역할을 이해하도록 한다</a:t>
                </a:r>
                <a:r>
                  <a:rPr lang="en-US" altLang="ko-KR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 </a:t>
                </a:r>
              </a:p>
            </p:txBody>
          </p:sp>
          <p:grpSp>
            <p:nvGrpSpPr>
              <p:cNvPr id="169" name="그룹 168">
                <a:extLst>
                  <a:ext uri="{FF2B5EF4-FFF2-40B4-BE49-F238E27FC236}">
                    <a16:creationId xmlns:a16="http://schemas.microsoft.com/office/drawing/2014/main" id="{3C2166CA-AD96-DD97-69F7-0DFEF0771A51}"/>
                  </a:ext>
                </a:extLst>
              </p:cNvPr>
              <p:cNvGrpSpPr/>
              <p:nvPr/>
            </p:nvGrpSpPr>
            <p:grpSpPr>
              <a:xfrm>
                <a:off x="3713665" y="3165965"/>
                <a:ext cx="4900821" cy="815485"/>
                <a:chOff x="3713665" y="3097801"/>
                <a:chExt cx="4900821" cy="815485"/>
              </a:xfrm>
            </p:grpSpPr>
            <p:sp>
              <p:nvSpPr>
                <p:cNvPr id="168" name="사각형: 둥근 모서리 167">
                  <a:extLst>
                    <a:ext uri="{FF2B5EF4-FFF2-40B4-BE49-F238E27FC236}">
                      <a16:creationId xmlns:a16="http://schemas.microsoft.com/office/drawing/2014/main" id="{6681775B-622A-7F68-EFB1-58910742F6C1}"/>
                    </a:ext>
                  </a:extLst>
                </p:cNvPr>
                <p:cNvSpPr/>
                <p:nvPr/>
              </p:nvSpPr>
              <p:spPr>
                <a:xfrm>
                  <a:off x="3713665" y="3097801"/>
                  <a:ext cx="4900821" cy="815485"/>
                </a:xfrm>
                <a:prstGeom prst="roundRect">
                  <a:avLst>
                    <a:gd name="adj" fmla="val 7367"/>
                  </a:avLst>
                </a:prstGeom>
                <a:solidFill>
                  <a:srgbClr val="F8F864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FD6F6BE1-35C3-E98E-E73B-8707A23DC641}"/>
                    </a:ext>
                  </a:extLst>
                </p:cNvPr>
                <p:cNvSpPr txBox="1"/>
                <p:nvPr/>
              </p:nvSpPr>
              <p:spPr>
                <a:xfrm>
                  <a:off x="3791536" y="3159295"/>
                  <a:ext cx="4722447" cy="6924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ko-KR" altLang="en-US" sz="15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정치와 민주주의는 무엇이고 왜 필요한가</a:t>
                  </a:r>
                  <a:r>
                    <a:rPr lang="en-US" altLang="ko-KR" sz="15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5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민주주의는 어떻게</a:t>
                  </a:r>
                  <a:endParaRPr lang="en-US" altLang="ko-KR" sz="15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5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발전해왔는가</a:t>
                  </a:r>
                  <a:r>
                    <a:rPr lang="en-US" altLang="ko-KR" sz="15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  <a:r>
                    <a:rPr lang="ko-KR" altLang="en-US" sz="15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현대 민주주의는 어떤 특징과 과제를 지니고</a:t>
                  </a:r>
                  <a:endParaRPr lang="en-US" altLang="ko-KR" sz="15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  <a:p>
                  <a:pPr algn="l"/>
                  <a:r>
                    <a:rPr lang="ko-KR" altLang="en-US" sz="15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있는가에 대해 질문하면서</a:t>
                  </a:r>
                  <a:r>
                    <a:rPr lang="en-US" altLang="ko-KR" sz="1500" dirty="0">
                      <a:solidFill>
                        <a:srgbClr val="2F7FCF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, </a:t>
                  </a:r>
                </a:p>
              </p:txBody>
            </p:sp>
          </p:grpSp>
        </p:grp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7DED5CAA-1153-2A7D-64FF-B9B9D314846F}"/>
                </a:ext>
              </a:extLst>
            </p:cNvPr>
            <p:cNvGrpSpPr/>
            <p:nvPr/>
          </p:nvGrpSpPr>
          <p:grpSpPr>
            <a:xfrm>
              <a:off x="3729995" y="2762660"/>
              <a:ext cx="2341101" cy="278530"/>
              <a:chOff x="3664412" y="2751028"/>
              <a:chExt cx="2341101" cy="278530"/>
            </a:xfrm>
          </p:grpSpPr>
          <p:sp>
            <p:nvSpPr>
              <p:cNvPr id="177" name="사각형: 둥근 모서리 176">
                <a:extLst>
                  <a:ext uri="{FF2B5EF4-FFF2-40B4-BE49-F238E27FC236}">
                    <a16:creationId xmlns:a16="http://schemas.microsoft.com/office/drawing/2014/main" id="{06A9AFDB-4405-991B-176D-EF9E60E824E8}"/>
                  </a:ext>
                </a:extLst>
              </p:cNvPr>
              <p:cNvSpPr/>
              <p:nvPr/>
            </p:nvSpPr>
            <p:spPr>
              <a:xfrm>
                <a:off x="3664412" y="2751028"/>
                <a:ext cx="2341101" cy="278530"/>
              </a:xfrm>
              <a:prstGeom prst="roundRect">
                <a:avLst>
                  <a:gd name="adj" fmla="val 50000"/>
                </a:avLst>
              </a:prstGeom>
              <a:solidFill>
                <a:srgbClr val="23609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5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2E3F9E44-874B-5E07-E169-F42D2A7EBDB2}"/>
                  </a:ext>
                </a:extLst>
              </p:cNvPr>
              <p:cNvSpPr txBox="1"/>
              <p:nvPr/>
            </p:nvSpPr>
            <p:spPr>
              <a:xfrm>
                <a:off x="3761797" y="2790266"/>
                <a:ext cx="214802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나</a:t>
                </a:r>
                <a:r>
                  <a:rPr lang="en-US" altLang="ko-KR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 </a:t>
                </a:r>
                <a:r>
                  <a:rPr lang="ko-KR" altLang="en-US" sz="13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 적용 시 고려 사항</a:t>
                </a: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50C3EA-F731-2AAC-15EF-189A3047A949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DFFE7C-BC38-ABBE-0E68-4610F5C46970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교육과정의 주요 변화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6E907F-8D44-7BE1-ED0C-8E8BE0F9F3F7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D3D7E9D-01F0-AE59-AA1E-B44F7AB00A85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71CC11E4-594A-52F3-77A6-2820924C3811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168F2D8-5385-571A-97C8-BA20D95E47F4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CE7A39F-D244-EDCF-468E-1F143F82BF09}"/>
                </a:ext>
              </a:extLst>
            </p:cNvPr>
            <p:cNvSpPr txBox="1"/>
            <p:nvPr/>
          </p:nvSpPr>
          <p:spPr>
            <a:xfrm>
              <a:off x="1130775" y="1257374"/>
              <a:ext cx="128240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핵심질문 제시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976E46-0DCB-B3E0-5433-D306AC0F6E68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5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8810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03837 -4.44444E-6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4482DA9D-0F8F-EA35-262E-C0C23B492CF1}"/>
              </a:ext>
            </a:extLst>
          </p:cNvPr>
          <p:cNvGrpSpPr/>
          <p:nvPr/>
        </p:nvGrpSpPr>
        <p:grpSpPr>
          <a:xfrm>
            <a:off x="3383591" y="1787923"/>
            <a:ext cx="5565471" cy="4449365"/>
            <a:chOff x="3383591" y="1787923"/>
            <a:chExt cx="5565471" cy="4449365"/>
          </a:xfrm>
        </p:grpSpPr>
        <p:sp>
          <p:nvSpPr>
            <p:cNvPr id="98" name="그래픽 204">
              <a:extLst>
                <a:ext uri="{FF2B5EF4-FFF2-40B4-BE49-F238E27FC236}">
                  <a16:creationId xmlns:a16="http://schemas.microsoft.com/office/drawing/2014/main" id="{C4D3C871-CA2C-C709-FDC2-EC0D0DEB1847}"/>
                </a:ext>
              </a:extLst>
            </p:cNvPr>
            <p:cNvSpPr/>
            <p:nvPr/>
          </p:nvSpPr>
          <p:spPr>
            <a:xfrm flipH="1">
              <a:off x="3575280" y="1787924"/>
              <a:ext cx="5177590" cy="4449364"/>
            </a:xfrm>
            <a:prstGeom prst="roundRect">
              <a:avLst>
                <a:gd name="adj" fmla="val 1726"/>
              </a:avLst>
            </a:prstGeom>
            <a:solidFill>
              <a:srgbClr val="2F7F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A59D4008-B6BA-E731-6BBA-5443EE93794D}"/>
                </a:ext>
              </a:extLst>
            </p:cNvPr>
            <p:cNvGrpSpPr/>
            <p:nvPr/>
          </p:nvGrpSpPr>
          <p:grpSpPr>
            <a:xfrm>
              <a:off x="3383591" y="1787923"/>
              <a:ext cx="5565471" cy="4449364"/>
              <a:chOff x="3383591" y="1787923"/>
              <a:chExt cx="5565471" cy="3741340"/>
            </a:xfrm>
          </p:grpSpPr>
          <p:pic>
            <p:nvPicPr>
              <p:cNvPr id="110" name="그림 75">
                <a:extLst>
                  <a:ext uri="{FF2B5EF4-FFF2-40B4-BE49-F238E27FC236}">
                    <a16:creationId xmlns:a16="http://schemas.microsoft.com/office/drawing/2014/main" id="{05D16341-4015-733B-36EA-48E4EFD45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 flipH="1">
                <a:off x="8820378" y="1787923"/>
                <a:ext cx="128684" cy="3741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1" name="그림 75">
                <a:extLst>
                  <a:ext uri="{FF2B5EF4-FFF2-40B4-BE49-F238E27FC236}">
                    <a16:creationId xmlns:a16="http://schemas.microsoft.com/office/drawing/2014/main" id="{F90939E9-8470-A770-740A-8D42A974B3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124"/>
              <a:stretch>
                <a:fillRect/>
              </a:stretch>
            </p:blipFill>
            <p:spPr bwMode="auto">
              <a:xfrm>
                <a:off x="3383591" y="1787923"/>
                <a:ext cx="128684" cy="3741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4D25A552-2FE7-4D70-667B-F559ADD141BB}"/>
                </a:ext>
              </a:extLst>
            </p:cNvPr>
            <p:cNvGrpSpPr/>
            <p:nvPr/>
          </p:nvGrpSpPr>
          <p:grpSpPr>
            <a:xfrm>
              <a:off x="3668018" y="1892316"/>
              <a:ext cx="4992115" cy="387731"/>
              <a:chOff x="4324957" y="1892316"/>
              <a:chExt cx="4334486" cy="387731"/>
            </a:xfrm>
          </p:grpSpPr>
          <p:sp>
            <p:nvSpPr>
              <p:cNvPr id="108" name="사각형: 둥근 모서리 32">
                <a:extLst>
                  <a:ext uri="{FF2B5EF4-FFF2-40B4-BE49-F238E27FC236}">
                    <a16:creationId xmlns:a16="http://schemas.microsoft.com/office/drawing/2014/main" id="{7F85E8E6-8442-3EAA-032C-C7200F453119}"/>
                  </a:ext>
                </a:extLst>
              </p:cNvPr>
              <p:cNvSpPr/>
              <p:nvPr/>
            </p:nvSpPr>
            <p:spPr>
              <a:xfrm rot="10800000" flipV="1">
                <a:off x="4324957" y="1892316"/>
                <a:ext cx="4334486" cy="387731"/>
              </a:xfrm>
              <a:prstGeom prst="roundRect">
                <a:avLst>
                  <a:gd name="adj" fmla="val 1601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" dist="254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40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443CC16-863F-426A-1A6F-C4D3825CEA74}"/>
                  </a:ext>
                </a:extLst>
              </p:cNvPr>
              <p:cNvSpPr txBox="1"/>
              <p:nvPr/>
            </p:nvSpPr>
            <p:spPr>
              <a:xfrm>
                <a:off x="5679368" y="1947682"/>
                <a:ext cx="16256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en-US" altLang="ko-KR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2022 </a:t>
                </a:r>
                <a:r>
                  <a:rPr lang="ko-KR" altLang="en-US" sz="1800" dirty="0">
                    <a:solidFill>
                      <a:srgbClr val="2F7FC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개정 교육과정</a:t>
                </a:r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CB7B110A-9B52-C3E1-3F94-5A077541FF93}"/>
                </a:ext>
              </a:extLst>
            </p:cNvPr>
            <p:cNvGrpSpPr/>
            <p:nvPr/>
          </p:nvGrpSpPr>
          <p:grpSpPr>
            <a:xfrm>
              <a:off x="3729995" y="2426102"/>
              <a:ext cx="4452319" cy="1138744"/>
              <a:chOff x="3729995" y="2426102"/>
              <a:chExt cx="4452319" cy="1138744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55F80EAD-B43A-BA43-1F22-2783D13B0DB4}"/>
                  </a:ext>
                </a:extLst>
              </p:cNvPr>
              <p:cNvSpPr txBox="1"/>
              <p:nvPr/>
            </p:nvSpPr>
            <p:spPr>
              <a:xfrm>
                <a:off x="3748408" y="2426102"/>
                <a:ext cx="122629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(9) 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시장과 가격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9DB47915-74B9-86A1-95B3-A5A05CCDAD87}"/>
                  </a:ext>
                </a:extLst>
              </p:cNvPr>
              <p:cNvSpPr txBox="1"/>
              <p:nvPr/>
            </p:nvSpPr>
            <p:spPr>
              <a:xfrm>
                <a:off x="3748408" y="3103181"/>
                <a:ext cx="4433906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ko-KR" altLang="en-US" sz="15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시장경제의 다양한 직업들</a:t>
                </a:r>
                <a:r>
                  <a:rPr lang="ko-KR" altLang="en-US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을 </a:t>
                </a:r>
                <a:r>
                  <a:rPr lang="ko-KR" altLang="en-US" sz="150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조사</a:t>
                </a:r>
                <a:r>
                  <a:rPr lang="ko-KR" altLang="en-US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하도록 함으로써 학생이</a:t>
                </a:r>
                <a:endParaRPr lang="en-US" altLang="ko-KR" sz="1500" b="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진로 선택의 폭을 넓히도록 지도할 수 있다</a:t>
                </a:r>
                <a:r>
                  <a:rPr lang="en-US" altLang="ko-KR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90842B7D-E585-1E76-775C-F14F8E05373B}"/>
                  </a:ext>
                </a:extLst>
              </p:cNvPr>
              <p:cNvGrpSpPr/>
              <p:nvPr/>
            </p:nvGrpSpPr>
            <p:grpSpPr>
              <a:xfrm>
                <a:off x="3729995" y="2762660"/>
                <a:ext cx="2004868" cy="278530"/>
                <a:chOff x="3664413" y="2751028"/>
                <a:chExt cx="2004868" cy="278530"/>
              </a:xfrm>
            </p:grpSpPr>
            <p:sp>
              <p:nvSpPr>
                <p:cNvPr id="118" name="사각형: 둥근 모서리 117">
                  <a:extLst>
                    <a:ext uri="{FF2B5EF4-FFF2-40B4-BE49-F238E27FC236}">
                      <a16:creationId xmlns:a16="http://schemas.microsoft.com/office/drawing/2014/main" id="{49C68B0E-A747-7942-E48E-F8C4DB6AB75D}"/>
                    </a:ext>
                  </a:extLst>
                </p:cNvPr>
                <p:cNvSpPr/>
                <p:nvPr/>
              </p:nvSpPr>
              <p:spPr>
                <a:xfrm>
                  <a:off x="3664413" y="2751028"/>
                  <a:ext cx="2004868" cy="27853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3609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5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13027002-14CC-EF6B-62C1-49BFFF2689C9}"/>
                    </a:ext>
                  </a:extLst>
                </p:cNvPr>
                <p:cNvSpPr txBox="1"/>
                <p:nvPr/>
              </p:nvSpPr>
              <p:spPr>
                <a:xfrm>
                  <a:off x="3766761" y="2790266"/>
                  <a:ext cx="180017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ko-KR" altLang="en-US" sz="13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적용 시 고려사항</a:t>
                  </a:r>
                </a:p>
              </p:txBody>
            </p:sp>
          </p:grp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C0A16A04-528C-DF49-00AA-279F799E2A31}"/>
                </a:ext>
              </a:extLst>
            </p:cNvPr>
            <p:cNvGrpSpPr/>
            <p:nvPr/>
          </p:nvGrpSpPr>
          <p:grpSpPr>
            <a:xfrm>
              <a:off x="3729995" y="3805322"/>
              <a:ext cx="4824537" cy="1138744"/>
              <a:chOff x="3729995" y="2426102"/>
              <a:chExt cx="4824537" cy="1138744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A879DAC4-AD8A-971B-E7F6-B662CDCE7455}"/>
                  </a:ext>
                </a:extLst>
              </p:cNvPr>
              <p:cNvSpPr txBox="1"/>
              <p:nvPr/>
            </p:nvSpPr>
            <p:spPr>
              <a:xfrm>
                <a:off x="3748408" y="2426102"/>
                <a:ext cx="1917192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en-US" altLang="ko-KR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(11) </a:t>
                </a:r>
                <a:r>
                  <a:rPr lang="ko-KR" altLang="en-US" sz="150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국제 사회와 한반도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157B9169-F34C-D975-B722-67E619545890}"/>
                  </a:ext>
                </a:extLst>
              </p:cNvPr>
              <p:cNvSpPr txBox="1"/>
              <p:nvPr/>
            </p:nvSpPr>
            <p:spPr>
              <a:xfrm>
                <a:off x="3748408" y="3103181"/>
                <a:ext cx="480612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pPr algn="l"/>
                <a:r>
                  <a:rPr lang="ko-KR" altLang="en-US" sz="1500" spc="-20" dirty="0">
                    <a:solidFill>
                      <a:srgbClr val="F8F864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국제기구 등 국제무대에서 활동하는 직업들</a:t>
                </a:r>
                <a:r>
                  <a:rPr lang="ko-KR" altLang="en-US" sz="1500" b="0" spc="-2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 대해 소개함으로써</a:t>
                </a:r>
                <a:endParaRPr lang="en-US" altLang="ko-KR" sz="1500" b="0" spc="-20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l"/>
                <a:r>
                  <a:rPr lang="ko-KR" altLang="en-US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학생들이 진로 선택의 폭을 넓히도록 지도할 수 있다</a:t>
                </a:r>
                <a:r>
                  <a:rPr lang="en-US" altLang="ko-KR" sz="1500" b="0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EED3B7CD-946C-3CB6-C95D-F35B51F7C6D8}"/>
                  </a:ext>
                </a:extLst>
              </p:cNvPr>
              <p:cNvGrpSpPr/>
              <p:nvPr/>
            </p:nvGrpSpPr>
            <p:grpSpPr>
              <a:xfrm>
                <a:off x="3729995" y="2762660"/>
                <a:ext cx="2004868" cy="278530"/>
                <a:chOff x="3664413" y="2751028"/>
                <a:chExt cx="2004868" cy="278530"/>
              </a:xfrm>
            </p:grpSpPr>
            <p:sp>
              <p:nvSpPr>
                <p:cNvPr id="125" name="사각형: 둥근 모서리 124">
                  <a:extLst>
                    <a:ext uri="{FF2B5EF4-FFF2-40B4-BE49-F238E27FC236}">
                      <a16:creationId xmlns:a16="http://schemas.microsoft.com/office/drawing/2014/main" id="{6A583D26-F56F-1D2C-39C1-382BAAE8406C}"/>
                    </a:ext>
                  </a:extLst>
                </p:cNvPr>
                <p:cNvSpPr/>
                <p:nvPr/>
              </p:nvSpPr>
              <p:spPr>
                <a:xfrm>
                  <a:off x="3664413" y="2751028"/>
                  <a:ext cx="2004868" cy="27853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3609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5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21231E9C-B168-DF0D-84CD-60A566D2C48C}"/>
                    </a:ext>
                  </a:extLst>
                </p:cNvPr>
                <p:cNvSpPr txBox="1"/>
                <p:nvPr/>
              </p:nvSpPr>
              <p:spPr>
                <a:xfrm>
                  <a:off x="3766761" y="2790266"/>
                  <a:ext cx="180017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4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l"/>
                  <a:r>
                    <a:rPr lang="ko-KR" altLang="en-US" sz="1300" dirty="0"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성취기준 적용 시 고려사항</a:t>
                  </a:r>
                </a:p>
              </p:txBody>
            </p:sp>
          </p:grpSp>
        </p:grp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E9224F44-9541-B059-311A-40FB02DE0E2B}"/>
              </a:ext>
            </a:extLst>
          </p:cNvPr>
          <p:cNvGrpSpPr/>
          <p:nvPr/>
        </p:nvGrpSpPr>
        <p:grpSpPr>
          <a:xfrm>
            <a:off x="397205" y="1787924"/>
            <a:ext cx="2768323" cy="4449364"/>
            <a:chOff x="397205" y="1787924"/>
            <a:chExt cx="2768323" cy="4449364"/>
          </a:xfrm>
        </p:grpSpPr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4AAFA4BD-B254-C2F3-23A2-BD6A71ED366D}"/>
                </a:ext>
              </a:extLst>
            </p:cNvPr>
            <p:cNvGrpSpPr/>
            <p:nvPr/>
          </p:nvGrpSpPr>
          <p:grpSpPr>
            <a:xfrm>
              <a:off x="397205" y="1787924"/>
              <a:ext cx="2768323" cy="4449364"/>
              <a:chOff x="397205" y="1787924"/>
              <a:chExt cx="2768323" cy="4449364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839F3262-2E22-F068-73DC-6E44C4E8FE3D}"/>
                  </a:ext>
                </a:extLst>
              </p:cNvPr>
              <p:cNvSpPr/>
              <p:nvPr/>
            </p:nvSpPr>
            <p:spPr>
              <a:xfrm>
                <a:off x="397205" y="1787924"/>
                <a:ext cx="2768323" cy="4449364"/>
              </a:xfrm>
              <a:prstGeom prst="roundRect">
                <a:avLst>
                  <a:gd name="adj" fmla="val 2462"/>
                </a:avLst>
              </a:prstGeom>
              <a:solidFill>
                <a:srgbClr val="4EB5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 sz="24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5C0B7551-C8FA-2683-0FDC-B1A71C49B1E5}"/>
                  </a:ext>
                </a:extLst>
              </p:cNvPr>
              <p:cNvSpPr txBox="1"/>
              <p:nvPr/>
            </p:nvSpPr>
            <p:spPr>
              <a:xfrm flipH="1">
                <a:off x="704149" y="1875404"/>
                <a:ext cx="21544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800" b="1" dirty="0"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진로연계교육 반영 방안</a:t>
                </a:r>
              </a:p>
            </p:txBody>
          </p:sp>
          <p:sp>
            <p:nvSpPr>
              <p:cNvPr id="95" name="사각형: 둥근 모서리 94">
                <a:extLst>
                  <a:ext uri="{FF2B5EF4-FFF2-40B4-BE49-F238E27FC236}">
                    <a16:creationId xmlns:a16="http://schemas.microsoft.com/office/drawing/2014/main" id="{504C8563-B03D-355A-2367-6C366AB54733}"/>
                  </a:ext>
                </a:extLst>
              </p:cNvPr>
              <p:cNvSpPr/>
              <p:nvPr/>
            </p:nvSpPr>
            <p:spPr>
              <a:xfrm>
                <a:off x="478197" y="2218144"/>
                <a:ext cx="2606339" cy="4019144"/>
              </a:xfrm>
              <a:prstGeom prst="roundRect">
                <a:avLst>
                  <a:gd name="adj" fmla="val 2554"/>
                </a:avLst>
              </a:prstGeom>
              <a:solidFill>
                <a:schemeClr val="bg1">
                  <a:lumMod val="95000"/>
                </a:schemeClr>
              </a:solidFill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129E4C0-D36F-E140-7553-773742798F11}"/>
                  </a:ext>
                </a:extLst>
              </p:cNvPr>
              <p:cNvSpPr txBox="1"/>
              <p:nvPr/>
            </p:nvSpPr>
            <p:spPr>
              <a:xfrm>
                <a:off x="699338" y="2797423"/>
                <a:ext cx="2164054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 algn="ctr">
                  <a:defRPr sz="14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사회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2(</a:t>
                </a: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일반사회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에 해당하는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내용의 일부를 진로연계교육에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활용할 수 있는 주제 및</a:t>
                </a:r>
                <a:endParaRPr lang="en-US" altLang="ko-KR" b="0" dirty="0"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성취기준으로 구성함</a:t>
                </a:r>
                <a:r>
                  <a:rPr lang="en-US" altLang="ko-KR" b="0" dirty="0"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.</a:t>
                </a:r>
              </a:p>
            </p:txBody>
          </p:sp>
        </p:grpSp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CFCD34AD-E0E9-25DE-5008-0C41EDD7594A}"/>
                </a:ext>
              </a:extLst>
            </p:cNvPr>
            <p:cNvGrpSpPr/>
            <p:nvPr/>
          </p:nvGrpSpPr>
          <p:grpSpPr>
            <a:xfrm>
              <a:off x="582558" y="4282077"/>
              <a:ext cx="2420992" cy="1846162"/>
              <a:chOff x="582558" y="4282077"/>
              <a:chExt cx="2420992" cy="1846162"/>
            </a:xfrm>
          </p:grpSpPr>
          <p:sp>
            <p:nvSpPr>
              <p:cNvPr id="133" name="그래픽 4371">
                <a:extLst>
                  <a:ext uri="{FF2B5EF4-FFF2-40B4-BE49-F238E27FC236}">
                    <a16:creationId xmlns:a16="http://schemas.microsoft.com/office/drawing/2014/main" id="{F4699357-C824-8485-2833-5973D7848739}"/>
                  </a:ext>
                </a:extLst>
              </p:cNvPr>
              <p:cNvSpPr/>
              <p:nvPr/>
            </p:nvSpPr>
            <p:spPr>
              <a:xfrm>
                <a:off x="582558" y="5918201"/>
                <a:ext cx="2420992" cy="210038"/>
              </a:xfrm>
              <a:custGeom>
                <a:avLst/>
                <a:gdLst>
                  <a:gd name="connsiteX0" fmla="*/ 9143489 w 9143489"/>
                  <a:gd name="connsiteY0" fmla="*/ 266246 h 532491"/>
                  <a:gd name="connsiteX1" fmla="*/ 4571762 w 9143489"/>
                  <a:gd name="connsiteY1" fmla="*/ 532491 h 532491"/>
                  <a:gd name="connsiteX2" fmla="*/ 0 w 9143489"/>
                  <a:gd name="connsiteY2" fmla="*/ 266246 h 532491"/>
                  <a:gd name="connsiteX3" fmla="*/ 4571762 w 9143489"/>
                  <a:gd name="connsiteY3" fmla="*/ 0 h 532491"/>
                  <a:gd name="connsiteX4" fmla="*/ 9143489 w 9143489"/>
                  <a:gd name="connsiteY4" fmla="*/ 266246 h 532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43489" h="532491">
                    <a:moveTo>
                      <a:pt x="9143489" y="266246"/>
                    </a:moveTo>
                    <a:cubicBezTo>
                      <a:pt x="9143489" y="413319"/>
                      <a:pt x="7096685" y="532491"/>
                      <a:pt x="4571762" y="532491"/>
                    </a:cubicBezTo>
                    <a:cubicBezTo>
                      <a:pt x="2046839" y="532491"/>
                      <a:pt x="0" y="413285"/>
                      <a:pt x="0" y="266246"/>
                    </a:cubicBezTo>
                    <a:cubicBezTo>
                      <a:pt x="0" y="119206"/>
                      <a:pt x="2046873" y="0"/>
                      <a:pt x="4571762" y="0"/>
                    </a:cubicBezTo>
                    <a:cubicBezTo>
                      <a:pt x="7096651" y="0"/>
                      <a:pt x="9143489" y="119206"/>
                      <a:pt x="9143489" y="266246"/>
                    </a:cubicBezTo>
                    <a:close/>
                  </a:path>
                </a:pathLst>
              </a:custGeom>
              <a:solidFill>
                <a:schemeClr val="tx1">
                  <a:alpha val="1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132" name="그림 131" descr="의류, 만화 영화, 사람, 일러스트레이션이(가) 표시된 사진&#10;&#10;자동 생성된 설명">
                <a:extLst>
                  <a:ext uri="{FF2B5EF4-FFF2-40B4-BE49-F238E27FC236}">
                    <a16:creationId xmlns:a16="http://schemas.microsoft.com/office/drawing/2014/main" id="{BC39380F-7EA3-3D87-AA1D-FD95B51CD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1712" y="4282077"/>
                <a:ext cx="2197260" cy="1747426"/>
              </a:xfrm>
              <a:prstGeom prst="rect">
                <a:avLst/>
              </a:prstGeom>
            </p:spPr>
          </p:pic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801F7B0-23E6-D266-D1B2-712D45A04675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1E2632-6E9F-3B72-3ED0-A449B8DC7F88}"/>
              </a:ext>
            </a:extLst>
          </p:cNvPr>
          <p:cNvSpPr txBox="1"/>
          <p:nvPr/>
        </p:nvSpPr>
        <p:spPr>
          <a:xfrm>
            <a:off x="994785" y="500003"/>
            <a:ext cx="2834109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교육과정의 주요 변화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E4CC61-C7D2-87FF-F7DB-A07C1ECC8DAE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7E7EAB4B-A9EE-1063-EF8C-C65933C758D2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4969F4D9-9656-56A7-2B59-1E0E18092895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813F534-0A69-82C9-5734-BA6ED5037BA6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C0D182-B643-C83F-1710-6CD90923BD46}"/>
                </a:ext>
              </a:extLst>
            </p:cNvPr>
            <p:cNvSpPr txBox="1"/>
            <p:nvPr/>
          </p:nvSpPr>
          <p:spPr>
            <a:xfrm>
              <a:off x="1130775" y="1257374"/>
              <a:ext cx="169277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진로연계교육 고려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F2C8D4-EF58-52AD-E9AD-F2B6E74C46F9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6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359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1.94444E-6 -0.02893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03837 -4.44444E-6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B17D75E-F5C7-BEE5-F796-2B1C5521E418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783125-A945-C39A-2AE1-2A78253CFB5B}"/>
              </a:ext>
            </a:extLst>
          </p:cNvPr>
          <p:cNvSpPr txBox="1"/>
          <p:nvPr/>
        </p:nvSpPr>
        <p:spPr>
          <a:xfrm>
            <a:off x="994785" y="500003"/>
            <a:ext cx="2237792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 및 평가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D987CA-EEF4-6188-F30C-F8738BFDE8BC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C4FC9D4-7F56-9A6E-B662-EB1A23FADCFA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DF35DCA3-AB70-1ED3-2FA5-BB5B1ED4D25C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4789A6B-6C7A-C850-7792-8C378625EE8C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D4B822-D75C-8832-230F-B4CD8C278318}"/>
                </a:ext>
              </a:extLst>
            </p:cNvPr>
            <p:cNvSpPr txBox="1"/>
            <p:nvPr/>
          </p:nvSpPr>
          <p:spPr>
            <a:xfrm>
              <a:off x="1130775" y="1257374"/>
              <a:ext cx="623247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교육과정에서의 교수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학습 및 평가 관련 개정 중점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5E1AB0-4350-88E0-1022-BD92A62A8C82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1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6C4EAA6-E268-47F8-FD6F-B08C13A98196}"/>
              </a:ext>
            </a:extLst>
          </p:cNvPr>
          <p:cNvGrpSpPr/>
          <p:nvPr/>
        </p:nvGrpSpPr>
        <p:grpSpPr>
          <a:xfrm>
            <a:off x="792903" y="2066707"/>
            <a:ext cx="7978211" cy="3900920"/>
            <a:chOff x="792903" y="2066707"/>
            <a:chExt cx="7978211" cy="390092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7F66F33D-A1B2-3AE3-F96B-F1E9A6EA1B3E}"/>
                </a:ext>
              </a:extLst>
            </p:cNvPr>
            <p:cNvGrpSpPr/>
            <p:nvPr/>
          </p:nvGrpSpPr>
          <p:grpSpPr>
            <a:xfrm>
              <a:off x="792903" y="2066707"/>
              <a:ext cx="7978211" cy="3900920"/>
              <a:chOff x="792903" y="2066707"/>
              <a:chExt cx="7978211" cy="3900920"/>
            </a:xfrm>
          </p:grpSpPr>
          <p:sp>
            <p:nvSpPr>
              <p:cNvPr id="8" name="자유형: 도형 157">
                <a:extLst>
                  <a:ext uri="{FF2B5EF4-FFF2-40B4-BE49-F238E27FC236}">
                    <a16:creationId xmlns:a16="http://schemas.microsoft.com/office/drawing/2014/main" id="{E13FEC4B-B74A-98EA-06D9-FB47DE2AA6AE}"/>
                  </a:ext>
                </a:extLst>
              </p:cNvPr>
              <p:cNvSpPr/>
              <p:nvPr/>
            </p:nvSpPr>
            <p:spPr>
              <a:xfrm>
                <a:off x="4625937" y="4065559"/>
                <a:ext cx="1368808" cy="1369345"/>
              </a:xfrm>
              <a:custGeom>
                <a:avLst/>
                <a:gdLst>
                  <a:gd name="connsiteX0" fmla="*/ 789977 w 1368808"/>
                  <a:gd name="connsiteY0" fmla="*/ 0 h 1369345"/>
                  <a:gd name="connsiteX1" fmla="*/ 1368808 w 1368808"/>
                  <a:gd name="connsiteY1" fmla="*/ 752159 h 1369345"/>
                  <a:gd name="connsiteX2" fmla="*/ 1054263 w 1368808"/>
                  <a:gd name="connsiteY2" fmla="*/ 1066703 h 1369345"/>
                  <a:gd name="connsiteX3" fmla="*/ 1050808 w 1368808"/>
                  <a:gd name="connsiteY3" fmla="*/ 1063248 h 1369345"/>
                  <a:gd name="connsiteX4" fmla="*/ 744711 w 1368808"/>
                  <a:gd name="connsiteY4" fmla="*/ 1369345 h 1369345"/>
                  <a:gd name="connsiteX5" fmla="*/ 0 w 1368808"/>
                  <a:gd name="connsiteY5" fmla="*/ 796246 h 1369345"/>
                  <a:gd name="connsiteX6" fmla="*/ 106 w 1368808"/>
                  <a:gd name="connsiteY6" fmla="*/ 796140 h 1369345"/>
                  <a:gd name="connsiteX7" fmla="*/ 391904 w 1368808"/>
                  <a:gd name="connsiteY7" fmla="*/ 404343 h 1369345"/>
                  <a:gd name="connsiteX8" fmla="*/ 388769 w 1368808"/>
                  <a:gd name="connsiteY8" fmla="*/ 401209 h 1369345"/>
                  <a:gd name="connsiteX9" fmla="*/ 388876 w 1368808"/>
                  <a:gd name="connsiteY9" fmla="*/ 401102 h 1369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68808" h="1369345">
                    <a:moveTo>
                      <a:pt x="789977" y="0"/>
                    </a:moveTo>
                    <a:cubicBezTo>
                      <a:pt x="750673" y="563045"/>
                      <a:pt x="984997" y="725312"/>
                      <a:pt x="1368808" y="752159"/>
                    </a:cubicBezTo>
                    <a:lnTo>
                      <a:pt x="1054263" y="1066703"/>
                    </a:lnTo>
                    <a:lnTo>
                      <a:pt x="1050808" y="1063248"/>
                    </a:lnTo>
                    <a:lnTo>
                      <a:pt x="744711" y="1369345"/>
                    </a:lnTo>
                    <a:cubicBezTo>
                      <a:pt x="718130" y="989441"/>
                      <a:pt x="557470" y="757330"/>
                      <a:pt x="0" y="796246"/>
                    </a:cubicBezTo>
                    <a:lnTo>
                      <a:pt x="106" y="796140"/>
                    </a:lnTo>
                    <a:lnTo>
                      <a:pt x="391904" y="404343"/>
                    </a:lnTo>
                    <a:lnTo>
                      <a:pt x="388769" y="401209"/>
                    </a:lnTo>
                    <a:lnTo>
                      <a:pt x="388876" y="401102"/>
                    </a:lnTo>
                    <a:close/>
                  </a:path>
                </a:pathLst>
              </a:custGeom>
              <a:solidFill>
                <a:srgbClr val="55B02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9" name="자유형: 도형 155">
                <a:extLst>
                  <a:ext uri="{FF2B5EF4-FFF2-40B4-BE49-F238E27FC236}">
                    <a16:creationId xmlns:a16="http://schemas.microsoft.com/office/drawing/2014/main" id="{3029BAAE-FE63-DC27-9B2B-6A57563D841E}"/>
                  </a:ext>
                </a:extLst>
              </p:cNvPr>
              <p:cNvSpPr/>
              <p:nvPr/>
            </p:nvSpPr>
            <p:spPr>
              <a:xfrm>
                <a:off x="3154317" y="4070945"/>
                <a:ext cx="1358728" cy="1359154"/>
              </a:xfrm>
              <a:custGeom>
                <a:avLst/>
                <a:gdLst>
                  <a:gd name="connsiteX0" fmla="*/ 573101 w 1358728"/>
                  <a:gd name="connsiteY0" fmla="*/ 0 h 1359154"/>
                  <a:gd name="connsiteX1" fmla="*/ 573207 w 1358728"/>
                  <a:gd name="connsiteY1" fmla="*/ 106 h 1359154"/>
                  <a:gd name="connsiteX2" fmla="*/ 970336 w 1358728"/>
                  <a:gd name="connsiteY2" fmla="*/ 397236 h 1359154"/>
                  <a:gd name="connsiteX3" fmla="*/ 967286 w 1358728"/>
                  <a:gd name="connsiteY3" fmla="*/ 400286 h 1359154"/>
                  <a:gd name="connsiteX4" fmla="*/ 1358728 w 1358728"/>
                  <a:gd name="connsiteY4" fmla="*/ 791729 h 1359154"/>
                  <a:gd name="connsiteX5" fmla="*/ 621391 w 1358728"/>
                  <a:gd name="connsiteY5" fmla="*/ 1359154 h 1359154"/>
                  <a:gd name="connsiteX6" fmla="*/ 314904 w 1358728"/>
                  <a:gd name="connsiteY6" fmla="*/ 1052668 h 1359154"/>
                  <a:gd name="connsiteX7" fmla="*/ 311430 w 1358728"/>
                  <a:gd name="connsiteY7" fmla="*/ 1056142 h 1359154"/>
                  <a:gd name="connsiteX8" fmla="*/ 0 w 1358728"/>
                  <a:gd name="connsiteY8" fmla="*/ 744712 h 1359154"/>
                  <a:gd name="connsiteX9" fmla="*/ 573101 w 1358728"/>
                  <a:gd name="connsiteY9" fmla="*/ 0 h 1359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58728" h="1359154">
                    <a:moveTo>
                      <a:pt x="573101" y="0"/>
                    </a:moveTo>
                    <a:lnTo>
                      <a:pt x="573207" y="106"/>
                    </a:lnTo>
                    <a:lnTo>
                      <a:pt x="970336" y="397236"/>
                    </a:lnTo>
                    <a:lnTo>
                      <a:pt x="967286" y="400286"/>
                    </a:lnTo>
                    <a:lnTo>
                      <a:pt x="1358728" y="791729"/>
                    </a:lnTo>
                    <a:cubicBezTo>
                      <a:pt x="806779" y="753198"/>
                      <a:pt x="647710" y="982906"/>
                      <a:pt x="621391" y="1359154"/>
                    </a:cubicBezTo>
                    <a:lnTo>
                      <a:pt x="314904" y="1052668"/>
                    </a:lnTo>
                    <a:lnTo>
                      <a:pt x="311430" y="1056142"/>
                    </a:lnTo>
                    <a:lnTo>
                      <a:pt x="0" y="744712"/>
                    </a:lnTo>
                    <a:cubicBezTo>
                      <a:pt x="379904" y="718131"/>
                      <a:pt x="612015" y="557471"/>
                      <a:pt x="573101" y="0"/>
                    </a:cubicBezTo>
                    <a:close/>
                  </a:path>
                </a:pathLst>
              </a:custGeom>
              <a:solidFill>
                <a:srgbClr val="2AB8AA"/>
              </a:solidFill>
              <a:ln w="476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자유형: 도형 158">
                <a:extLst>
                  <a:ext uri="{FF2B5EF4-FFF2-40B4-BE49-F238E27FC236}">
                    <a16:creationId xmlns:a16="http://schemas.microsoft.com/office/drawing/2014/main" id="{C39DC702-424F-2A4C-F32F-8B306C444225}"/>
                  </a:ext>
                </a:extLst>
              </p:cNvPr>
              <p:cNvSpPr/>
              <p:nvPr/>
            </p:nvSpPr>
            <p:spPr>
              <a:xfrm>
                <a:off x="4620551" y="2594369"/>
                <a:ext cx="1364437" cy="1363688"/>
              </a:xfrm>
              <a:custGeom>
                <a:avLst/>
                <a:gdLst>
                  <a:gd name="connsiteX0" fmla="*/ 752158 w 1364437"/>
                  <a:gd name="connsiteY0" fmla="*/ 0 h 1363688"/>
                  <a:gd name="connsiteX1" fmla="*/ 1066702 w 1364437"/>
                  <a:gd name="connsiteY1" fmla="*/ 314544 h 1363688"/>
                  <a:gd name="connsiteX2" fmla="*/ 1059667 w 1364437"/>
                  <a:gd name="connsiteY2" fmla="*/ 321580 h 1363688"/>
                  <a:gd name="connsiteX3" fmla="*/ 1364437 w 1364437"/>
                  <a:gd name="connsiteY3" fmla="*/ 626350 h 1363688"/>
                  <a:gd name="connsiteX4" fmla="*/ 797012 w 1364437"/>
                  <a:gd name="connsiteY4" fmla="*/ 1363688 h 1363688"/>
                  <a:gd name="connsiteX5" fmla="*/ 796907 w 1364437"/>
                  <a:gd name="connsiteY5" fmla="*/ 1363583 h 1363688"/>
                  <a:gd name="connsiteX6" fmla="*/ 407286 w 1364437"/>
                  <a:gd name="connsiteY6" fmla="*/ 973962 h 1363688"/>
                  <a:gd name="connsiteX7" fmla="*/ 401208 w 1364437"/>
                  <a:gd name="connsiteY7" fmla="*/ 980039 h 1363688"/>
                  <a:gd name="connsiteX8" fmla="*/ 401101 w 1364437"/>
                  <a:gd name="connsiteY8" fmla="*/ 979931 h 1363688"/>
                  <a:gd name="connsiteX9" fmla="*/ 0 w 1364437"/>
                  <a:gd name="connsiteY9" fmla="*/ 578831 h 1363688"/>
                  <a:gd name="connsiteX10" fmla="*/ 752158 w 1364437"/>
                  <a:gd name="connsiteY10" fmla="*/ 0 h 1363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64437" h="1363688">
                    <a:moveTo>
                      <a:pt x="752158" y="0"/>
                    </a:moveTo>
                    <a:lnTo>
                      <a:pt x="1066702" y="314544"/>
                    </a:lnTo>
                    <a:lnTo>
                      <a:pt x="1059667" y="321580"/>
                    </a:lnTo>
                    <a:lnTo>
                      <a:pt x="1364437" y="626350"/>
                    </a:lnTo>
                    <a:cubicBezTo>
                      <a:pt x="988294" y="652669"/>
                      <a:pt x="758481" y="811738"/>
                      <a:pt x="797012" y="1363688"/>
                    </a:cubicBezTo>
                    <a:lnTo>
                      <a:pt x="796907" y="1363583"/>
                    </a:lnTo>
                    <a:lnTo>
                      <a:pt x="407286" y="973962"/>
                    </a:lnTo>
                    <a:lnTo>
                      <a:pt x="401208" y="980039"/>
                    </a:lnTo>
                    <a:lnTo>
                      <a:pt x="401101" y="979931"/>
                    </a:lnTo>
                    <a:lnTo>
                      <a:pt x="0" y="578831"/>
                    </a:lnTo>
                    <a:cubicBezTo>
                      <a:pt x="563045" y="618135"/>
                      <a:pt x="725310" y="383810"/>
                      <a:pt x="752158" y="0"/>
                    </a:cubicBezTo>
                    <a:close/>
                  </a:path>
                </a:pathLst>
              </a:custGeom>
              <a:solidFill>
                <a:srgbClr val="FDB24D"/>
              </a:solidFill>
              <a:ln w="254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1" name="자유형: 도형 160">
                <a:extLst>
                  <a:ext uri="{FF2B5EF4-FFF2-40B4-BE49-F238E27FC236}">
                    <a16:creationId xmlns:a16="http://schemas.microsoft.com/office/drawing/2014/main" id="{1B41C54F-AAAD-8493-9CC3-7945CE807871}"/>
                  </a:ext>
                </a:extLst>
              </p:cNvPr>
              <p:cNvSpPr/>
              <p:nvPr/>
            </p:nvSpPr>
            <p:spPr>
              <a:xfrm>
                <a:off x="3149360" y="2604129"/>
                <a:ext cx="1363686" cy="1364437"/>
              </a:xfrm>
              <a:custGeom>
                <a:avLst/>
                <a:gdLst>
                  <a:gd name="connsiteX0" fmla="*/ 626349 w 1363686"/>
                  <a:gd name="connsiteY0" fmla="*/ 0 h 1364437"/>
                  <a:gd name="connsiteX1" fmla="*/ 1363686 w 1363686"/>
                  <a:gd name="connsiteY1" fmla="*/ 567425 h 1364437"/>
                  <a:gd name="connsiteX2" fmla="*/ 1363581 w 1363686"/>
                  <a:gd name="connsiteY2" fmla="*/ 567531 h 1364437"/>
                  <a:gd name="connsiteX3" fmla="*/ 973962 w 1363686"/>
                  <a:gd name="connsiteY3" fmla="*/ 957151 h 1364437"/>
                  <a:gd name="connsiteX4" fmla="*/ 980039 w 1363686"/>
                  <a:gd name="connsiteY4" fmla="*/ 963229 h 1364437"/>
                  <a:gd name="connsiteX5" fmla="*/ 979931 w 1363686"/>
                  <a:gd name="connsiteY5" fmla="*/ 963336 h 1364437"/>
                  <a:gd name="connsiteX6" fmla="*/ 578830 w 1363686"/>
                  <a:gd name="connsiteY6" fmla="*/ 1364437 h 1364437"/>
                  <a:gd name="connsiteX7" fmla="*/ 0 w 1363686"/>
                  <a:gd name="connsiteY7" fmla="*/ 612279 h 1364437"/>
                  <a:gd name="connsiteX8" fmla="*/ 314544 w 1363686"/>
                  <a:gd name="connsiteY8" fmla="*/ 297734 h 1364437"/>
                  <a:gd name="connsiteX9" fmla="*/ 321580 w 1363686"/>
                  <a:gd name="connsiteY9" fmla="*/ 304769 h 136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63686" h="1364437">
                    <a:moveTo>
                      <a:pt x="626349" y="0"/>
                    </a:moveTo>
                    <a:cubicBezTo>
                      <a:pt x="652668" y="376143"/>
                      <a:pt x="811737" y="605956"/>
                      <a:pt x="1363686" y="567425"/>
                    </a:cubicBezTo>
                    <a:lnTo>
                      <a:pt x="1363581" y="567531"/>
                    </a:lnTo>
                    <a:lnTo>
                      <a:pt x="973962" y="957151"/>
                    </a:lnTo>
                    <a:lnTo>
                      <a:pt x="980039" y="963229"/>
                    </a:lnTo>
                    <a:lnTo>
                      <a:pt x="979931" y="963336"/>
                    </a:lnTo>
                    <a:lnTo>
                      <a:pt x="578830" y="1364437"/>
                    </a:lnTo>
                    <a:cubicBezTo>
                      <a:pt x="618135" y="801393"/>
                      <a:pt x="383812" y="639127"/>
                      <a:pt x="0" y="612279"/>
                    </a:cubicBezTo>
                    <a:lnTo>
                      <a:pt x="314544" y="297734"/>
                    </a:lnTo>
                    <a:lnTo>
                      <a:pt x="321580" y="304769"/>
                    </a:lnTo>
                    <a:close/>
                  </a:path>
                </a:pathLst>
              </a:custGeom>
              <a:solidFill>
                <a:srgbClr val="F772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216A58E0-F67B-9237-BD5E-43C7DCF1842F}"/>
                  </a:ext>
                </a:extLst>
              </p:cNvPr>
              <p:cNvGrpSpPr/>
              <p:nvPr/>
            </p:nvGrpSpPr>
            <p:grpSpPr>
              <a:xfrm>
                <a:off x="3144566" y="2589573"/>
                <a:ext cx="2854977" cy="2855081"/>
                <a:chOff x="3001822" y="3056416"/>
                <a:chExt cx="3140475" cy="3140589"/>
              </a:xfrm>
              <a:solidFill>
                <a:schemeClr val="tx1">
                  <a:alpha val="12000"/>
                </a:schemeClr>
              </a:solidFill>
            </p:grpSpPr>
            <p:sp>
              <p:nvSpPr>
                <p:cNvPr id="146" name="자유형: 도형 42">
                  <a:extLst>
                    <a:ext uri="{FF2B5EF4-FFF2-40B4-BE49-F238E27FC236}">
                      <a16:creationId xmlns:a16="http://schemas.microsoft.com/office/drawing/2014/main" id="{5C90BD73-15AD-E327-D536-7AD4D53B4A38}"/>
                    </a:ext>
                  </a:extLst>
                </p:cNvPr>
                <p:cNvSpPr/>
                <p:nvPr/>
              </p:nvSpPr>
              <p:spPr>
                <a:xfrm>
                  <a:off x="3001822" y="4674249"/>
                  <a:ext cx="1088822" cy="1185107"/>
                </a:xfrm>
                <a:custGeom>
                  <a:avLst/>
                  <a:gdLst>
                    <a:gd name="connsiteX0" fmla="*/ 513398 w 869251"/>
                    <a:gd name="connsiteY0" fmla="*/ 0 h 946118"/>
                    <a:gd name="connsiteX1" fmla="*/ 0 w 869251"/>
                    <a:gd name="connsiteY1" fmla="*/ 667131 h 946118"/>
                    <a:gd name="connsiteX2" fmla="*/ 278987 w 869251"/>
                    <a:gd name="connsiteY2" fmla="*/ 946118 h 946118"/>
                    <a:gd name="connsiteX3" fmla="*/ 869252 w 869251"/>
                    <a:gd name="connsiteY3" fmla="*/ 355854 h 946118"/>
                    <a:gd name="connsiteX4" fmla="*/ 513493 w 869251"/>
                    <a:gd name="connsiteY4" fmla="*/ 95 h 946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9251" h="946118">
                      <a:moveTo>
                        <a:pt x="513398" y="0"/>
                      </a:moveTo>
                      <a:cubicBezTo>
                        <a:pt x="548259" y="499396"/>
                        <a:pt x="340328" y="643319"/>
                        <a:pt x="0" y="667131"/>
                      </a:cubicBezTo>
                      <a:lnTo>
                        <a:pt x="278987" y="946118"/>
                      </a:lnTo>
                      <a:lnTo>
                        <a:pt x="869252" y="355854"/>
                      </a:lnTo>
                      <a:lnTo>
                        <a:pt x="513493" y="9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7" name="자유형: 도형 43">
                  <a:extLst>
                    <a:ext uri="{FF2B5EF4-FFF2-40B4-BE49-F238E27FC236}">
                      <a16:creationId xmlns:a16="http://schemas.microsoft.com/office/drawing/2014/main" id="{55190045-E6BC-8D3E-2667-870DE99CBCE2}"/>
                    </a:ext>
                  </a:extLst>
                </p:cNvPr>
                <p:cNvSpPr/>
                <p:nvPr/>
              </p:nvSpPr>
              <p:spPr>
                <a:xfrm>
                  <a:off x="4619656" y="5108184"/>
                  <a:ext cx="1185106" cy="1088821"/>
                </a:xfrm>
                <a:custGeom>
                  <a:avLst/>
                  <a:gdLst>
                    <a:gd name="connsiteX0" fmla="*/ 0 w 946118"/>
                    <a:gd name="connsiteY0" fmla="*/ 355854 h 869251"/>
                    <a:gd name="connsiteX1" fmla="*/ 667131 w 946118"/>
                    <a:gd name="connsiteY1" fmla="*/ 869251 h 869251"/>
                    <a:gd name="connsiteX2" fmla="*/ 946118 w 946118"/>
                    <a:gd name="connsiteY2" fmla="*/ 590264 h 869251"/>
                    <a:gd name="connsiteX3" fmla="*/ 355854 w 946118"/>
                    <a:gd name="connsiteY3" fmla="*/ 0 h 869251"/>
                    <a:gd name="connsiteX4" fmla="*/ 95 w 946118"/>
                    <a:gd name="connsiteY4" fmla="*/ 355759 h 869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46118" h="869251">
                      <a:moveTo>
                        <a:pt x="0" y="355854"/>
                      </a:moveTo>
                      <a:cubicBezTo>
                        <a:pt x="499396" y="320992"/>
                        <a:pt x="643319" y="528923"/>
                        <a:pt x="667131" y="869251"/>
                      </a:cubicBezTo>
                      <a:lnTo>
                        <a:pt x="946118" y="590264"/>
                      </a:lnTo>
                      <a:lnTo>
                        <a:pt x="355854" y="0"/>
                      </a:lnTo>
                      <a:lnTo>
                        <a:pt x="95" y="35575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8" name="자유형: 도형 44">
                  <a:extLst>
                    <a:ext uri="{FF2B5EF4-FFF2-40B4-BE49-F238E27FC236}">
                      <a16:creationId xmlns:a16="http://schemas.microsoft.com/office/drawing/2014/main" id="{5C5CB138-D3A4-6998-ED1A-0772C60CE11A}"/>
                    </a:ext>
                  </a:extLst>
                </p:cNvPr>
                <p:cNvSpPr/>
                <p:nvPr/>
              </p:nvSpPr>
              <p:spPr>
                <a:xfrm>
                  <a:off x="5053475" y="3394064"/>
                  <a:ext cx="1088822" cy="1185107"/>
                </a:xfrm>
                <a:custGeom>
                  <a:avLst/>
                  <a:gdLst>
                    <a:gd name="connsiteX0" fmla="*/ 355854 w 869251"/>
                    <a:gd name="connsiteY0" fmla="*/ 946118 h 946118"/>
                    <a:gd name="connsiteX1" fmla="*/ 869251 w 869251"/>
                    <a:gd name="connsiteY1" fmla="*/ 278987 h 946118"/>
                    <a:gd name="connsiteX2" fmla="*/ 590264 w 869251"/>
                    <a:gd name="connsiteY2" fmla="*/ 0 h 946118"/>
                    <a:gd name="connsiteX3" fmla="*/ 0 w 869251"/>
                    <a:gd name="connsiteY3" fmla="*/ 590264 h 946118"/>
                    <a:gd name="connsiteX4" fmla="*/ 355759 w 869251"/>
                    <a:gd name="connsiteY4" fmla="*/ 946023 h 946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9251" h="946118">
                      <a:moveTo>
                        <a:pt x="355854" y="946118"/>
                      </a:moveTo>
                      <a:cubicBezTo>
                        <a:pt x="320992" y="446723"/>
                        <a:pt x="528923" y="302800"/>
                        <a:pt x="869251" y="278987"/>
                      </a:cubicBezTo>
                      <a:lnTo>
                        <a:pt x="590264" y="0"/>
                      </a:lnTo>
                      <a:lnTo>
                        <a:pt x="0" y="590264"/>
                      </a:lnTo>
                      <a:lnTo>
                        <a:pt x="355759" y="94602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9" name="자유형: 도형 45">
                  <a:extLst>
                    <a:ext uri="{FF2B5EF4-FFF2-40B4-BE49-F238E27FC236}">
                      <a16:creationId xmlns:a16="http://schemas.microsoft.com/office/drawing/2014/main" id="{76EAA69D-6DB6-4B84-0FED-EF3BAD2F8D4F}"/>
                    </a:ext>
                  </a:extLst>
                </p:cNvPr>
                <p:cNvSpPr/>
                <p:nvPr/>
              </p:nvSpPr>
              <p:spPr>
                <a:xfrm>
                  <a:off x="3339471" y="3056416"/>
                  <a:ext cx="1185106" cy="1088821"/>
                </a:xfrm>
                <a:custGeom>
                  <a:avLst/>
                  <a:gdLst>
                    <a:gd name="connsiteX0" fmla="*/ 946118 w 946118"/>
                    <a:gd name="connsiteY0" fmla="*/ 513397 h 869251"/>
                    <a:gd name="connsiteX1" fmla="*/ 278987 w 946118"/>
                    <a:gd name="connsiteY1" fmla="*/ 0 h 869251"/>
                    <a:gd name="connsiteX2" fmla="*/ 0 w 946118"/>
                    <a:gd name="connsiteY2" fmla="*/ 278987 h 869251"/>
                    <a:gd name="connsiteX3" fmla="*/ 590264 w 946118"/>
                    <a:gd name="connsiteY3" fmla="*/ 869252 h 869251"/>
                    <a:gd name="connsiteX4" fmla="*/ 946023 w 946118"/>
                    <a:gd name="connsiteY4" fmla="*/ 513493 h 869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46118" h="869251">
                      <a:moveTo>
                        <a:pt x="946118" y="513397"/>
                      </a:moveTo>
                      <a:cubicBezTo>
                        <a:pt x="446723" y="548259"/>
                        <a:pt x="302800" y="340328"/>
                        <a:pt x="278987" y="0"/>
                      </a:cubicBezTo>
                      <a:lnTo>
                        <a:pt x="0" y="278987"/>
                      </a:lnTo>
                      <a:lnTo>
                        <a:pt x="590264" y="869252"/>
                      </a:lnTo>
                      <a:lnTo>
                        <a:pt x="946023" y="51349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BA06B4-5166-F334-DB5A-DEFDFCEE509B}"/>
                  </a:ext>
                </a:extLst>
              </p:cNvPr>
              <p:cNvSpPr txBox="1"/>
              <p:nvPr/>
            </p:nvSpPr>
            <p:spPr>
              <a:xfrm>
                <a:off x="6736101" y="2398175"/>
                <a:ext cx="192039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600" b="1" dirty="0">
                    <a:solidFill>
                      <a:srgbClr val="FDB34C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미래형 교수학습 방법</a:t>
                </a:r>
                <a:r>
                  <a:rPr lang="ko-KR" altLang="en-US" sz="16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과</a:t>
                </a:r>
                <a:endParaRPr lang="en-US" altLang="ko-KR" sz="1600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pPr algn="ctr"/>
                <a:r>
                  <a:rPr lang="ko-KR" altLang="en-US" sz="1600" b="1" dirty="0">
                    <a:solidFill>
                      <a:srgbClr val="FDB34C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평가 체제</a:t>
                </a:r>
                <a:r>
                  <a:rPr lang="ko-KR" altLang="en-US" sz="16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 구축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DC1366-917E-0C5A-96AF-3570FE78F742}"/>
                  </a:ext>
                </a:extLst>
              </p:cNvPr>
              <p:cNvSpPr txBox="1"/>
              <p:nvPr/>
            </p:nvSpPr>
            <p:spPr>
              <a:xfrm>
                <a:off x="6621487" y="5143610"/>
                <a:ext cx="214962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6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교사의</a:t>
                </a:r>
                <a:endParaRPr lang="en-US" altLang="ko-KR" sz="1600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pPr algn="ctr"/>
                <a:r>
                  <a:rPr lang="ko-KR" altLang="en-US" sz="1600" b="1" dirty="0">
                    <a:solidFill>
                      <a:srgbClr val="55B02E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디지털 에듀테크 역량 </a:t>
                </a:r>
                <a:r>
                  <a:rPr lang="ko-KR" altLang="en-US" sz="16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함양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7181B6-A86C-634B-4655-AAF474DCD41C}"/>
                  </a:ext>
                </a:extLst>
              </p:cNvPr>
              <p:cNvSpPr txBox="1"/>
              <p:nvPr/>
            </p:nvSpPr>
            <p:spPr>
              <a:xfrm>
                <a:off x="816147" y="2398175"/>
                <a:ext cx="15997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600" b="1" dirty="0">
                    <a:solidFill>
                      <a:srgbClr val="F77237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자발적</a:t>
                </a:r>
                <a:r>
                  <a:rPr lang="en-US" altLang="ko-KR" sz="1600" b="1" dirty="0">
                    <a:solidFill>
                      <a:srgbClr val="F77237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600" b="1" dirty="0">
                    <a:solidFill>
                      <a:srgbClr val="F77237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능동적 </a:t>
                </a:r>
                <a:r>
                  <a:rPr lang="ko-KR" altLang="en-US" sz="16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참여</a:t>
                </a:r>
                <a:endParaRPr lang="en-US" altLang="ko-KR" sz="1600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pPr algn="ctr"/>
                <a:r>
                  <a:rPr lang="ko-KR" altLang="en-US" sz="16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수업 설계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E950421-B8BD-CAA3-22C3-0F7B8D969F49}"/>
                  </a:ext>
                </a:extLst>
              </p:cNvPr>
              <p:cNvSpPr txBox="1"/>
              <p:nvPr/>
            </p:nvSpPr>
            <p:spPr>
              <a:xfrm>
                <a:off x="792903" y="5143610"/>
                <a:ext cx="16462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600" b="1" dirty="0">
                    <a:solidFill>
                      <a:srgbClr val="2AB8AA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학습자별 맞춤형</a:t>
                </a:r>
                <a:endParaRPr lang="en-US" altLang="ko-KR" sz="1600" b="1" dirty="0">
                  <a:solidFill>
                    <a:srgbClr val="2AB8AA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pPr algn="ctr"/>
                <a:r>
                  <a:rPr lang="ko-KR" altLang="en-US" sz="1600" b="1" dirty="0">
                    <a:solidFill>
                      <a:schemeClr val="tx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학습 지원</a:t>
                </a:r>
                <a:r>
                  <a:rPr lang="en-US" altLang="ko-KR" sz="1600" b="1" dirty="0">
                    <a:solidFill>
                      <a:schemeClr val="tx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·</a:t>
                </a:r>
                <a:r>
                  <a:rPr lang="ko-KR" altLang="en-US" sz="1600" b="1" dirty="0">
                    <a:solidFill>
                      <a:schemeClr val="tx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평가 강화</a:t>
                </a:r>
              </a:p>
            </p:txBody>
          </p: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FFA1B8B6-F57A-34B2-CF00-5F45D9BCD99C}"/>
                  </a:ext>
                </a:extLst>
              </p:cNvPr>
              <p:cNvGrpSpPr/>
              <p:nvPr/>
            </p:nvGrpSpPr>
            <p:grpSpPr>
              <a:xfrm>
                <a:off x="2621488" y="2066707"/>
                <a:ext cx="1155590" cy="1155379"/>
                <a:chOff x="2621488" y="2066707"/>
                <a:chExt cx="1155590" cy="1155379"/>
              </a:xfrm>
            </p:grpSpPr>
            <p:sp>
              <p:nvSpPr>
                <p:cNvPr id="139" name="자유형: 도형 35">
                  <a:extLst>
                    <a:ext uri="{FF2B5EF4-FFF2-40B4-BE49-F238E27FC236}">
                      <a16:creationId xmlns:a16="http://schemas.microsoft.com/office/drawing/2014/main" id="{4DA77053-508F-78DC-AA00-AA9FF0828BD8}"/>
                    </a:ext>
                  </a:extLst>
                </p:cNvPr>
                <p:cNvSpPr/>
                <p:nvPr/>
              </p:nvSpPr>
              <p:spPr>
                <a:xfrm>
                  <a:off x="2621488" y="2066707"/>
                  <a:ext cx="1155590" cy="1155379"/>
                </a:xfrm>
                <a:custGeom>
                  <a:avLst/>
                  <a:gdLst>
                    <a:gd name="connsiteX0" fmla="*/ 1045559 w 1045559"/>
                    <a:gd name="connsiteY0" fmla="*/ 522732 h 1045368"/>
                    <a:gd name="connsiteX1" fmla="*/ 522732 w 1045559"/>
                    <a:gd name="connsiteY1" fmla="*/ 1045369 h 1045368"/>
                    <a:gd name="connsiteX2" fmla="*/ 0 w 1045559"/>
                    <a:gd name="connsiteY2" fmla="*/ 522732 h 1045368"/>
                    <a:gd name="connsiteX3" fmla="*/ 522732 w 1045559"/>
                    <a:gd name="connsiteY3" fmla="*/ 0 h 1045368"/>
                    <a:gd name="connsiteX4" fmla="*/ 1045559 w 1045559"/>
                    <a:gd name="connsiteY4" fmla="*/ 522732 h 1045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5559" h="1045368">
                      <a:moveTo>
                        <a:pt x="1045559" y="522732"/>
                      </a:moveTo>
                      <a:cubicBezTo>
                        <a:pt x="1045559" y="811435"/>
                        <a:pt x="811530" y="1045369"/>
                        <a:pt x="522732" y="1045369"/>
                      </a:cubicBezTo>
                      <a:cubicBezTo>
                        <a:pt x="233934" y="1045369"/>
                        <a:pt x="0" y="811340"/>
                        <a:pt x="0" y="522732"/>
                      </a:cubicBezTo>
                      <a:cubicBezTo>
                        <a:pt x="0" y="234125"/>
                        <a:pt x="234125" y="0"/>
                        <a:pt x="522732" y="0"/>
                      </a:cubicBezTo>
                      <a:cubicBezTo>
                        <a:pt x="811340" y="0"/>
                        <a:pt x="1045559" y="233934"/>
                        <a:pt x="1045559" y="522732"/>
                      </a:cubicBezTo>
                      <a:close/>
                    </a:path>
                  </a:pathLst>
                </a:custGeom>
                <a:solidFill>
                  <a:srgbClr val="F7723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4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40" name="그룹 139">
                  <a:extLst>
                    <a:ext uri="{FF2B5EF4-FFF2-40B4-BE49-F238E27FC236}">
                      <a16:creationId xmlns:a16="http://schemas.microsoft.com/office/drawing/2014/main" id="{D7F67507-A39B-01B8-4D29-B9202D847F2A}"/>
                    </a:ext>
                  </a:extLst>
                </p:cNvPr>
                <p:cNvGrpSpPr/>
                <p:nvPr/>
              </p:nvGrpSpPr>
              <p:grpSpPr>
                <a:xfrm>
                  <a:off x="2924438" y="2259481"/>
                  <a:ext cx="549690" cy="769830"/>
                  <a:chOff x="4271962" y="3005172"/>
                  <a:chExt cx="602836" cy="844260"/>
                </a:xfrm>
                <a:solidFill>
                  <a:schemeClr val="bg1"/>
                </a:solidFill>
              </p:grpSpPr>
              <p:sp>
                <p:nvSpPr>
                  <p:cNvPr id="141" name="자유형: 도형 168">
                    <a:extLst>
                      <a:ext uri="{FF2B5EF4-FFF2-40B4-BE49-F238E27FC236}">
                        <a16:creationId xmlns:a16="http://schemas.microsoft.com/office/drawing/2014/main" id="{B2840CC6-DA42-AE75-52C6-C00ED9A76C5B}"/>
                      </a:ext>
                    </a:extLst>
                  </p:cNvPr>
                  <p:cNvSpPr/>
                  <p:nvPr/>
                </p:nvSpPr>
                <p:spPr>
                  <a:xfrm>
                    <a:off x="4422457" y="3005172"/>
                    <a:ext cx="302704" cy="361091"/>
                  </a:xfrm>
                  <a:custGeom>
                    <a:avLst/>
                    <a:gdLst>
                      <a:gd name="connsiteX0" fmla="*/ 301371 w 302704"/>
                      <a:gd name="connsiteY0" fmla="*/ 212372 h 361091"/>
                      <a:gd name="connsiteX1" fmla="*/ 301371 w 302704"/>
                      <a:gd name="connsiteY1" fmla="*/ 212372 h 361091"/>
                      <a:gd name="connsiteX2" fmla="*/ 285083 w 302704"/>
                      <a:gd name="connsiteY2" fmla="*/ 187226 h 361091"/>
                      <a:gd name="connsiteX3" fmla="*/ 282035 w 302704"/>
                      <a:gd name="connsiteY3" fmla="*/ 178273 h 361091"/>
                      <a:gd name="connsiteX4" fmla="*/ 280416 w 302704"/>
                      <a:gd name="connsiteY4" fmla="*/ 97310 h 361091"/>
                      <a:gd name="connsiteX5" fmla="*/ 184880 w 302704"/>
                      <a:gd name="connsiteY5" fmla="*/ 6918 h 361091"/>
                      <a:gd name="connsiteX6" fmla="*/ 165926 w 302704"/>
                      <a:gd name="connsiteY6" fmla="*/ 1774 h 361091"/>
                      <a:gd name="connsiteX7" fmla="*/ 122206 w 302704"/>
                      <a:gd name="connsiteY7" fmla="*/ 5108 h 361091"/>
                      <a:gd name="connsiteX8" fmla="*/ 150876 w 302704"/>
                      <a:gd name="connsiteY8" fmla="*/ 28254 h 361091"/>
                      <a:gd name="connsiteX9" fmla="*/ 63818 w 302704"/>
                      <a:gd name="connsiteY9" fmla="*/ 23015 h 361091"/>
                      <a:gd name="connsiteX10" fmla="*/ 107537 w 302704"/>
                      <a:gd name="connsiteY10" fmla="*/ 36636 h 361091"/>
                      <a:gd name="connsiteX11" fmla="*/ 53245 w 302704"/>
                      <a:gd name="connsiteY11" fmla="*/ 48542 h 361091"/>
                      <a:gd name="connsiteX12" fmla="*/ 63627 w 302704"/>
                      <a:gd name="connsiteY12" fmla="*/ 48733 h 361091"/>
                      <a:gd name="connsiteX13" fmla="*/ 71628 w 302704"/>
                      <a:gd name="connsiteY13" fmla="*/ 52924 h 361091"/>
                      <a:gd name="connsiteX14" fmla="*/ 71533 w 302704"/>
                      <a:gd name="connsiteY14" fmla="*/ 54448 h 361091"/>
                      <a:gd name="connsiteX15" fmla="*/ 57626 w 302704"/>
                      <a:gd name="connsiteY15" fmla="*/ 59401 h 361091"/>
                      <a:gd name="connsiteX16" fmla="*/ 18574 w 302704"/>
                      <a:gd name="connsiteY16" fmla="*/ 112264 h 361091"/>
                      <a:gd name="connsiteX17" fmla="*/ 21908 w 302704"/>
                      <a:gd name="connsiteY17" fmla="*/ 178463 h 361091"/>
                      <a:gd name="connsiteX18" fmla="*/ 19336 w 302704"/>
                      <a:gd name="connsiteY18" fmla="*/ 186274 h 361091"/>
                      <a:gd name="connsiteX19" fmla="*/ 1429 w 302704"/>
                      <a:gd name="connsiteY19" fmla="*/ 213039 h 361091"/>
                      <a:gd name="connsiteX20" fmla="*/ 1429 w 302704"/>
                      <a:gd name="connsiteY20" fmla="*/ 213039 h 361091"/>
                      <a:gd name="connsiteX21" fmla="*/ 0 w 302704"/>
                      <a:gd name="connsiteY21" fmla="*/ 223231 h 361091"/>
                      <a:gd name="connsiteX22" fmla="*/ 0 w 302704"/>
                      <a:gd name="connsiteY22" fmla="*/ 224469 h 361091"/>
                      <a:gd name="connsiteX23" fmla="*/ 1714 w 302704"/>
                      <a:gd name="connsiteY23" fmla="*/ 235899 h 361091"/>
                      <a:gd name="connsiteX24" fmla="*/ 14669 w 302704"/>
                      <a:gd name="connsiteY24" fmla="*/ 259045 h 361091"/>
                      <a:gd name="connsiteX25" fmla="*/ 35338 w 302704"/>
                      <a:gd name="connsiteY25" fmla="*/ 275237 h 361091"/>
                      <a:gd name="connsiteX26" fmla="*/ 42958 w 302704"/>
                      <a:gd name="connsiteY26" fmla="*/ 283714 h 361091"/>
                      <a:gd name="connsiteX27" fmla="*/ 145542 w 302704"/>
                      <a:gd name="connsiteY27" fmla="*/ 360391 h 361091"/>
                      <a:gd name="connsiteX28" fmla="*/ 183928 w 302704"/>
                      <a:gd name="connsiteY28" fmla="*/ 352866 h 361091"/>
                      <a:gd name="connsiteX29" fmla="*/ 260795 w 302704"/>
                      <a:gd name="connsiteY29" fmla="*/ 280952 h 361091"/>
                      <a:gd name="connsiteX30" fmla="*/ 264128 w 302704"/>
                      <a:gd name="connsiteY30" fmla="*/ 276952 h 361091"/>
                      <a:gd name="connsiteX31" fmla="*/ 300990 w 302704"/>
                      <a:gd name="connsiteY31" fmla="*/ 236566 h 361091"/>
                      <a:gd name="connsiteX32" fmla="*/ 302705 w 302704"/>
                      <a:gd name="connsiteY32" fmla="*/ 225136 h 361091"/>
                      <a:gd name="connsiteX33" fmla="*/ 302705 w 302704"/>
                      <a:gd name="connsiteY33" fmla="*/ 224564 h 361091"/>
                      <a:gd name="connsiteX34" fmla="*/ 301180 w 302704"/>
                      <a:gd name="connsiteY34" fmla="*/ 212563 h 361091"/>
                      <a:gd name="connsiteX35" fmla="*/ 95726 w 302704"/>
                      <a:gd name="connsiteY35" fmla="*/ 112836 h 361091"/>
                      <a:gd name="connsiteX36" fmla="*/ 80582 w 302704"/>
                      <a:gd name="connsiteY36" fmla="*/ 141982 h 361091"/>
                      <a:gd name="connsiteX37" fmla="*/ 129445 w 302704"/>
                      <a:gd name="connsiteY37" fmla="*/ 112931 h 361091"/>
                      <a:gd name="connsiteX38" fmla="*/ 146780 w 302704"/>
                      <a:gd name="connsiteY38" fmla="*/ 91024 h 361091"/>
                      <a:gd name="connsiteX39" fmla="*/ 143447 w 302704"/>
                      <a:gd name="connsiteY39" fmla="*/ 112931 h 361091"/>
                      <a:gd name="connsiteX40" fmla="*/ 143447 w 302704"/>
                      <a:gd name="connsiteY40" fmla="*/ 112931 h 361091"/>
                      <a:gd name="connsiteX41" fmla="*/ 140684 w 302704"/>
                      <a:gd name="connsiteY41" fmla="*/ 131124 h 361091"/>
                      <a:gd name="connsiteX42" fmla="*/ 169640 w 302704"/>
                      <a:gd name="connsiteY42" fmla="*/ 113026 h 361091"/>
                      <a:gd name="connsiteX43" fmla="*/ 191167 w 302704"/>
                      <a:gd name="connsiteY43" fmla="*/ 81880 h 361091"/>
                      <a:gd name="connsiteX44" fmla="*/ 184880 w 302704"/>
                      <a:gd name="connsiteY44" fmla="*/ 113122 h 361091"/>
                      <a:gd name="connsiteX45" fmla="*/ 181737 w 302704"/>
                      <a:gd name="connsiteY45" fmla="*/ 128743 h 361091"/>
                      <a:gd name="connsiteX46" fmla="*/ 208121 w 302704"/>
                      <a:gd name="connsiteY46" fmla="*/ 113217 h 361091"/>
                      <a:gd name="connsiteX47" fmla="*/ 256604 w 302704"/>
                      <a:gd name="connsiteY47" fmla="*/ 179606 h 361091"/>
                      <a:gd name="connsiteX48" fmla="*/ 259556 w 302704"/>
                      <a:gd name="connsiteY48" fmla="*/ 191322 h 361091"/>
                      <a:gd name="connsiteX49" fmla="*/ 242316 w 302704"/>
                      <a:gd name="connsiteY49" fmla="*/ 191322 h 361091"/>
                      <a:gd name="connsiteX50" fmla="*/ 203073 w 302704"/>
                      <a:gd name="connsiteY50" fmla="*/ 165604 h 361091"/>
                      <a:gd name="connsiteX51" fmla="*/ 166021 w 302704"/>
                      <a:gd name="connsiteY51" fmla="*/ 187036 h 361091"/>
                      <a:gd name="connsiteX52" fmla="*/ 151733 w 302704"/>
                      <a:gd name="connsiteY52" fmla="*/ 182654 h 361091"/>
                      <a:gd name="connsiteX53" fmla="*/ 137446 w 302704"/>
                      <a:gd name="connsiteY53" fmla="*/ 187036 h 361091"/>
                      <a:gd name="connsiteX54" fmla="*/ 100394 w 302704"/>
                      <a:gd name="connsiteY54" fmla="*/ 165604 h 361091"/>
                      <a:gd name="connsiteX55" fmla="*/ 61150 w 302704"/>
                      <a:gd name="connsiteY55" fmla="*/ 191322 h 361091"/>
                      <a:gd name="connsiteX56" fmla="*/ 42958 w 302704"/>
                      <a:gd name="connsiteY56" fmla="*/ 191322 h 361091"/>
                      <a:gd name="connsiteX57" fmla="*/ 46673 w 302704"/>
                      <a:gd name="connsiteY57" fmla="*/ 178273 h 361091"/>
                      <a:gd name="connsiteX58" fmla="*/ 95726 w 302704"/>
                      <a:gd name="connsiteY58" fmla="*/ 112836 h 361091"/>
                      <a:gd name="connsiteX59" fmla="*/ 228791 w 302704"/>
                      <a:gd name="connsiteY59" fmla="*/ 208467 h 361091"/>
                      <a:gd name="connsiteX60" fmla="*/ 203073 w 302704"/>
                      <a:gd name="connsiteY60" fmla="*/ 234184 h 361091"/>
                      <a:gd name="connsiteX61" fmla="*/ 177355 w 302704"/>
                      <a:gd name="connsiteY61" fmla="*/ 208467 h 361091"/>
                      <a:gd name="connsiteX62" fmla="*/ 203073 w 302704"/>
                      <a:gd name="connsiteY62" fmla="*/ 182749 h 361091"/>
                      <a:gd name="connsiteX63" fmla="*/ 228791 w 302704"/>
                      <a:gd name="connsiteY63" fmla="*/ 208467 h 361091"/>
                      <a:gd name="connsiteX64" fmla="*/ 126016 w 302704"/>
                      <a:gd name="connsiteY64" fmla="*/ 208467 h 361091"/>
                      <a:gd name="connsiteX65" fmla="*/ 100298 w 302704"/>
                      <a:gd name="connsiteY65" fmla="*/ 234184 h 361091"/>
                      <a:gd name="connsiteX66" fmla="*/ 74581 w 302704"/>
                      <a:gd name="connsiteY66" fmla="*/ 208467 h 361091"/>
                      <a:gd name="connsiteX67" fmla="*/ 100298 w 302704"/>
                      <a:gd name="connsiteY67" fmla="*/ 182749 h 361091"/>
                      <a:gd name="connsiteX68" fmla="*/ 126016 w 302704"/>
                      <a:gd name="connsiteY68" fmla="*/ 208467 h 361091"/>
                      <a:gd name="connsiteX69" fmla="*/ 276987 w 302704"/>
                      <a:gd name="connsiteY69" fmla="*/ 229327 h 361091"/>
                      <a:gd name="connsiteX70" fmla="*/ 257175 w 302704"/>
                      <a:gd name="connsiteY70" fmla="*/ 252187 h 361091"/>
                      <a:gd name="connsiteX71" fmla="*/ 235553 w 302704"/>
                      <a:gd name="connsiteY71" fmla="*/ 275904 h 361091"/>
                      <a:gd name="connsiteX72" fmla="*/ 156401 w 302704"/>
                      <a:gd name="connsiteY72" fmla="*/ 335530 h 361091"/>
                      <a:gd name="connsiteX73" fmla="*/ 138684 w 302704"/>
                      <a:gd name="connsiteY73" fmla="*/ 334006 h 361091"/>
                      <a:gd name="connsiteX74" fmla="*/ 62389 w 302704"/>
                      <a:gd name="connsiteY74" fmla="*/ 265712 h 361091"/>
                      <a:gd name="connsiteX75" fmla="*/ 52959 w 302704"/>
                      <a:gd name="connsiteY75" fmla="*/ 256663 h 361091"/>
                      <a:gd name="connsiteX76" fmla="*/ 29147 w 302704"/>
                      <a:gd name="connsiteY76" fmla="*/ 237232 h 361091"/>
                      <a:gd name="connsiteX77" fmla="*/ 31433 w 302704"/>
                      <a:gd name="connsiteY77" fmla="*/ 208657 h 361091"/>
                      <a:gd name="connsiteX78" fmla="*/ 57531 w 302704"/>
                      <a:gd name="connsiteY78" fmla="*/ 208657 h 361091"/>
                      <a:gd name="connsiteX79" fmla="*/ 100298 w 302704"/>
                      <a:gd name="connsiteY79" fmla="*/ 251425 h 361091"/>
                      <a:gd name="connsiteX80" fmla="*/ 143066 w 302704"/>
                      <a:gd name="connsiteY80" fmla="*/ 208657 h 361091"/>
                      <a:gd name="connsiteX81" fmla="*/ 151638 w 302704"/>
                      <a:gd name="connsiteY81" fmla="*/ 200085 h 361091"/>
                      <a:gd name="connsiteX82" fmla="*/ 160210 w 302704"/>
                      <a:gd name="connsiteY82" fmla="*/ 208657 h 361091"/>
                      <a:gd name="connsiteX83" fmla="*/ 202978 w 302704"/>
                      <a:gd name="connsiteY83" fmla="*/ 251425 h 361091"/>
                      <a:gd name="connsiteX84" fmla="*/ 245745 w 302704"/>
                      <a:gd name="connsiteY84" fmla="*/ 208657 h 361091"/>
                      <a:gd name="connsiteX85" fmla="*/ 271939 w 302704"/>
                      <a:gd name="connsiteY85" fmla="*/ 208657 h 361091"/>
                      <a:gd name="connsiteX86" fmla="*/ 276892 w 302704"/>
                      <a:gd name="connsiteY86" fmla="*/ 229517 h 361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</a:cxnLst>
                    <a:rect l="l" t="t" r="r" b="b"/>
                    <a:pathLst>
                      <a:path w="302704" h="361091">
                        <a:moveTo>
                          <a:pt x="301371" y="212372"/>
                        </a:moveTo>
                        <a:lnTo>
                          <a:pt x="301371" y="212372"/>
                        </a:lnTo>
                        <a:cubicBezTo>
                          <a:pt x="298799" y="202085"/>
                          <a:pt x="293846" y="193322"/>
                          <a:pt x="285083" y="187226"/>
                        </a:cubicBezTo>
                        <a:cubicBezTo>
                          <a:pt x="281559" y="184750"/>
                          <a:pt x="280988" y="182464"/>
                          <a:pt x="282035" y="178273"/>
                        </a:cubicBezTo>
                        <a:cubicBezTo>
                          <a:pt x="288893" y="151222"/>
                          <a:pt x="289751" y="123980"/>
                          <a:pt x="280416" y="97310"/>
                        </a:cubicBezTo>
                        <a:cubicBezTo>
                          <a:pt x="264224" y="50828"/>
                          <a:pt x="230696" y="22253"/>
                          <a:pt x="184880" y="6918"/>
                        </a:cubicBezTo>
                        <a:cubicBezTo>
                          <a:pt x="178689" y="4822"/>
                          <a:pt x="172307" y="3108"/>
                          <a:pt x="165926" y="1774"/>
                        </a:cubicBezTo>
                        <a:cubicBezTo>
                          <a:pt x="140113" y="-3655"/>
                          <a:pt x="122206" y="5108"/>
                          <a:pt x="122206" y="5108"/>
                        </a:cubicBezTo>
                        <a:cubicBezTo>
                          <a:pt x="132779" y="11680"/>
                          <a:pt x="146685" y="13681"/>
                          <a:pt x="150876" y="28254"/>
                        </a:cubicBezTo>
                        <a:cubicBezTo>
                          <a:pt x="122968" y="15490"/>
                          <a:pt x="94583" y="12823"/>
                          <a:pt x="63818" y="23015"/>
                        </a:cubicBezTo>
                        <a:cubicBezTo>
                          <a:pt x="79724" y="24825"/>
                          <a:pt x="94202" y="25492"/>
                          <a:pt x="107537" y="36636"/>
                        </a:cubicBezTo>
                        <a:cubicBezTo>
                          <a:pt x="87439" y="36255"/>
                          <a:pt x="69723" y="39303"/>
                          <a:pt x="53245" y="48542"/>
                        </a:cubicBezTo>
                        <a:cubicBezTo>
                          <a:pt x="56674" y="48542"/>
                          <a:pt x="60293" y="47971"/>
                          <a:pt x="63627" y="48733"/>
                        </a:cubicBezTo>
                        <a:cubicBezTo>
                          <a:pt x="66485" y="49399"/>
                          <a:pt x="68961" y="51400"/>
                          <a:pt x="71628" y="52924"/>
                        </a:cubicBezTo>
                        <a:cubicBezTo>
                          <a:pt x="71628" y="53686"/>
                          <a:pt x="71628" y="53686"/>
                          <a:pt x="71533" y="54448"/>
                        </a:cubicBezTo>
                        <a:cubicBezTo>
                          <a:pt x="66865" y="56162"/>
                          <a:pt x="61912" y="57115"/>
                          <a:pt x="57626" y="59401"/>
                        </a:cubicBezTo>
                        <a:cubicBezTo>
                          <a:pt x="36100" y="70640"/>
                          <a:pt x="24384" y="89500"/>
                          <a:pt x="18574" y="112264"/>
                        </a:cubicBezTo>
                        <a:cubicBezTo>
                          <a:pt x="12859" y="134553"/>
                          <a:pt x="15145" y="156746"/>
                          <a:pt x="21908" y="178463"/>
                        </a:cubicBezTo>
                        <a:cubicBezTo>
                          <a:pt x="23050" y="182083"/>
                          <a:pt x="22765" y="184083"/>
                          <a:pt x="19336" y="186274"/>
                        </a:cubicBezTo>
                        <a:cubicBezTo>
                          <a:pt x="9620" y="192560"/>
                          <a:pt x="4096" y="201799"/>
                          <a:pt x="1429" y="213039"/>
                        </a:cubicBezTo>
                        <a:cubicBezTo>
                          <a:pt x="1429" y="213039"/>
                          <a:pt x="1429" y="213039"/>
                          <a:pt x="1429" y="213039"/>
                        </a:cubicBezTo>
                        <a:cubicBezTo>
                          <a:pt x="667" y="216373"/>
                          <a:pt x="0" y="219802"/>
                          <a:pt x="0" y="223231"/>
                        </a:cubicBezTo>
                        <a:lnTo>
                          <a:pt x="0" y="224469"/>
                        </a:lnTo>
                        <a:cubicBezTo>
                          <a:pt x="0" y="228374"/>
                          <a:pt x="571" y="232184"/>
                          <a:pt x="1714" y="235899"/>
                        </a:cubicBezTo>
                        <a:cubicBezTo>
                          <a:pt x="4382" y="244471"/>
                          <a:pt x="7811" y="252758"/>
                          <a:pt x="14669" y="259045"/>
                        </a:cubicBezTo>
                        <a:cubicBezTo>
                          <a:pt x="21146" y="264950"/>
                          <a:pt x="28575" y="269713"/>
                          <a:pt x="35338" y="275237"/>
                        </a:cubicBezTo>
                        <a:cubicBezTo>
                          <a:pt x="38290" y="277618"/>
                          <a:pt x="41338" y="280381"/>
                          <a:pt x="42958" y="283714"/>
                        </a:cubicBezTo>
                        <a:cubicBezTo>
                          <a:pt x="64199" y="326672"/>
                          <a:pt x="99250" y="351342"/>
                          <a:pt x="145542" y="360391"/>
                        </a:cubicBezTo>
                        <a:cubicBezTo>
                          <a:pt x="158877" y="362962"/>
                          <a:pt x="171736" y="358009"/>
                          <a:pt x="183928" y="352866"/>
                        </a:cubicBezTo>
                        <a:cubicBezTo>
                          <a:pt x="218218" y="338293"/>
                          <a:pt x="245555" y="316099"/>
                          <a:pt x="260795" y="280952"/>
                        </a:cubicBezTo>
                        <a:cubicBezTo>
                          <a:pt x="261461" y="279428"/>
                          <a:pt x="262700" y="277714"/>
                          <a:pt x="264128" y="276952"/>
                        </a:cubicBezTo>
                        <a:cubicBezTo>
                          <a:pt x="281940" y="267998"/>
                          <a:pt x="294989" y="255139"/>
                          <a:pt x="300990" y="236566"/>
                        </a:cubicBezTo>
                        <a:cubicBezTo>
                          <a:pt x="302133" y="232851"/>
                          <a:pt x="302705" y="229041"/>
                          <a:pt x="302705" y="225136"/>
                        </a:cubicBezTo>
                        <a:lnTo>
                          <a:pt x="302705" y="224564"/>
                        </a:lnTo>
                        <a:cubicBezTo>
                          <a:pt x="302705" y="220564"/>
                          <a:pt x="302228" y="216563"/>
                          <a:pt x="301180" y="212563"/>
                        </a:cubicBezTo>
                        <a:close/>
                        <a:moveTo>
                          <a:pt x="95726" y="112836"/>
                        </a:moveTo>
                        <a:lnTo>
                          <a:pt x="80582" y="141982"/>
                        </a:lnTo>
                        <a:cubicBezTo>
                          <a:pt x="80582" y="141982"/>
                          <a:pt x="101536" y="142935"/>
                          <a:pt x="129445" y="112931"/>
                        </a:cubicBezTo>
                        <a:cubicBezTo>
                          <a:pt x="134969" y="106930"/>
                          <a:pt x="140780" y="99691"/>
                          <a:pt x="146780" y="91024"/>
                        </a:cubicBezTo>
                        <a:lnTo>
                          <a:pt x="143447" y="112931"/>
                        </a:lnTo>
                        <a:lnTo>
                          <a:pt x="143447" y="112931"/>
                        </a:lnTo>
                        <a:cubicBezTo>
                          <a:pt x="143447" y="112931"/>
                          <a:pt x="140684" y="131124"/>
                          <a:pt x="140684" y="131124"/>
                        </a:cubicBezTo>
                        <a:cubicBezTo>
                          <a:pt x="140684" y="131124"/>
                          <a:pt x="152591" y="131791"/>
                          <a:pt x="169640" y="113026"/>
                        </a:cubicBezTo>
                        <a:cubicBezTo>
                          <a:pt x="176212" y="105883"/>
                          <a:pt x="183452" y="95881"/>
                          <a:pt x="191167" y="81880"/>
                        </a:cubicBezTo>
                        <a:lnTo>
                          <a:pt x="184880" y="113122"/>
                        </a:lnTo>
                        <a:lnTo>
                          <a:pt x="181737" y="128743"/>
                        </a:lnTo>
                        <a:cubicBezTo>
                          <a:pt x="181737" y="128743"/>
                          <a:pt x="194881" y="123028"/>
                          <a:pt x="208121" y="113217"/>
                        </a:cubicBezTo>
                        <a:cubicBezTo>
                          <a:pt x="243840" y="127600"/>
                          <a:pt x="254127" y="157699"/>
                          <a:pt x="256604" y="179606"/>
                        </a:cubicBezTo>
                        <a:cubicBezTo>
                          <a:pt x="257080" y="183702"/>
                          <a:pt x="258032" y="187607"/>
                          <a:pt x="259556" y="191322"/>
                        </a:cubicBezTo>
                        <a:lnTo>
                          <a:pt x="242316" y="191322"/>
                        </a:lnTo>
                        <a:cubicBezTo>
                          <a:pt x="235744" y="176177"/>
                          <a:pt x="220599" y="165604"/>
                          <a:pt x="203073" y="165604"/>
                        </a:cubicBezTo>
                        <a:cubicBezTo>
                          <a:pt x="187261" y="165604"/>
                          <a:pt x="173355" y="174272"/>
                          <a:pt x="166021" y="187036"/>
                        </a:cubicBezTo>
                        <a:cubicBezTo>
                          <a:pt x="161925" y="184273"/>
                          <a:pt x="157067" y="182654"/>
                          <a:pt x="151733" y="182654"/>
                        </a:cubicBezTo>
                        <a:cubicBezTo>
                          <a:pt x="146399" y="182654"/>
                          <a:pt x="141542" y="184273"/>
                          <a:pt x="137446" y="187036"/>
                        </a:cubicBezTo>
                        <a:cubicBezTo>
                          <a:pt x="130016" y="174177"/>
                          <a:pt x="116205" y="165604"/>
                          <a:pt x="100394" y="165604"/>
                        </a:cubicBezTo>
                        <a:cubicBezTo>
                          <a:pt x="82868" y="165604"/>
                          <a:pt x="67818" y="176177"/>
                          <a:pt x="61150" y="191322"/>
                        </a:cubicBezTo>
                        <a:lnTo>
                          <a:pt x="42958" y="191322"/>
                        </a:lnTo>
                        <a:cubicBezTo>
                          <a:pt x="44863" y="187226"/>
                          <a:pt x="46101" y="182845"/>
                          <a:pt x="46673" y="178273"/>
                        </a:cubicBezTo>
                        <a:cubicBezTo>
                          <a:pt x="49149" y="157699"/>
                          <a:pt x="58960" y="112645"/>
                          <a:pt x="95726" y="112836"/>
                        </a:cubicBezTo>
                        <a:close/>
                        <a:moveTo>
                          <a:pt x="228791" y="208467"/>
                        </a:moveTo>
                        <a:cubicBezTo>
                          <a:pt x="228791" y="222659"/>
                          <a:pt x="217265" y="234184"/>
                          <a:pt x="203073" y="234184"/>
                        </a:cubicBezTo>
                        <a:cubicBezTo>
                          <a:pt x="188881" y="234184"/>
                          <a:pt x="177355" y="222659"/>
                          <a:pt x="177355" y="208467"/>
                        </a:cubicBezTo>
                        <a:cubicBezTo>
                          <a:pt x="177355" y="194275"/>
                          <a:pt x="188881" y="182749"/>
                          <a:pt x="203073" y="182749"/>
                        </a:cubicBezTo>
                        <a:cubicBezTo>
                          <a:pt x="217265" y="182749"/>
                          <a:pt x="228791" y="194275"/>
                          <a:pt x="228791" y="208467"/>
                        </a:cubicBezTo>
                        <a:close/>
                        <a:moveTo>
                          <a:pt x="126016" y="208467"/>
                        </a:moveTo>
                        <a:cubicBezTo>
                          <a:pt x="126016" y="222659"/>
                          <a:pt x="114490" y="234184"/>
                          <a:pt x="100298" y="234184"/>
                        </a:cubicBezTo>
                        <a:cubicBezTo>
                          <a:pt x="86106" y="234184"/>
                          <a:pt x="74581" y="222659"/>
                          <a:pt x="74581" y="208467"/>
                        </a:cubicBezTo>
                        <a:cubicBezTo>
                          <a:pt x="74581" y="194275"/>
                          <a:pt x="86106" y="182749"/>
                          <a:pt x="100298" y="182749"/>
                        </a:cubicBezTo>
                        <a:cubicBezTo>
                          <a:pt x="114490" y="182749"/>
                          <a:pt x="126016" y="194275"/>
                          <a:pt x="126016" y="208467"/>
                        </a:cubicBezTo>
                        <a:close/>
                        <a:moveTo>
                          <a:pt x="276987" y="229327"/>
                        </a:moveTo>
                        <a:cubicBezTo>
                          <a:pt x="274225" y="240185"/>
                          <a:pt x="266891" y="247900"/>
                          <a:pt x="257175" y="252187"/>
                        </a:cubicBezTo>
                        <a:cubicBezTo>
                          <a:pt x="246126" y="257140"/>
                          <a:pt x="240697" y="265426"/>
                          <a:pt x="235553" y="275904"/>
                        </a:cubicBezTo>
                        <a:cubicBezTo>
                          <a:pt x="219361" y="308765"/>
                          <a:pt x="191262" y="327148"/>
                          <a:pt x="156401" y="335530"/>
                        </a:cubicBezTo>
                        <a:cubicBezTo>
                          <a:pt x="150876" y="336864"/>
                          <a:pt x="144209" y="335721"/>
                          <a:pt x="138684" y="334006"/>
                        </a:cubicBezTo>
                        <a:cubicBezTo>
                          <a:pt x="103251" y="322576"/>
                          <a:pt x="76295" y="301526"/>
                          <a:pt x="62389" y="265712"/>
                        </a:cubicBezTo>
                        <a:cubicBezTo>
                          <a:pt x="60960" y="261997"/>
                          <a:pt x="56674" y="258664"/>
                          <a:pt x="52959" y="256663"/>
                        </a:cubicBezTo>
                        <a:cubicBezTo>
                          <a:pt x="43720" y="251615"/>
                          <a:pt x="34766" y="246472"/>
                          <a:pt x="29147" y="237232"/>
                        </a:cubicBezTo>
                        <a:cubicBezTo>
                          <a:pt x="23146" y="227326"/>
                          <a:pt x="24003" y="216087"/>
                          <a:pt x="31433" y="208657"/>
                        </a:cubicBezTo>
                        <a:lnTo>
                          <a:pt x="57531" y="208657"/>
                        </a:lnTo>
                        <a:cubicBezTo>
                          <a:pt x="57531" y="232279"/>
                          <a:pt x="76772" y="251425"/>
                          <a:pt x="100298" y="251425"/>
                        </a:cubicBezTo>
                        <a:cubicBezTo>
                          <a:pt x="123825" y="251425"/>
                          <a:pt x="143066" y="232184"/>
                          <a:pt x="143066" y="208657"/>
                        </a:cubicBezTo>
                        <a:cubicBezTo>
                          <a:pt x="143066" y="203895"/>
                          <a:pt x="146875" y="200085"/>
                          <a:pt x="151638" y="200085"/>
                        </a:cubicBezTo>
                        <a:cubicBezTo>
                          <a:pt x="156401" y="200085"/>
                          <a:pt x="160210" y="203895"/>
                          <a:pt x="160210" y="208657"/>
                        </a:cubicBezTo>
                        <a:cubicBezTo>
                          <a:pt x="160210" y="232279"/>
                          <a:pt x="179451" y="251425"/>
                          <a:pt x="202978" y="251425"/>
                        </a:cubicBezTo>
                        <a:cubicBezTo>
                          <a:pt x="226505" y="251425"/>
                          <a:pt x="245745" y="232184"/>
                          <a:pt x="245745" y="208657"/>
                        </a:cubicBezTo>
                        <a:lnTo>
                          <a:pt x="271939" y="208657"/>
                        </a:lnTo>
                        <a:cubicBezTo>
                          <a:pt x="277654" y="215325"/>
                          <a:pt x="278797" y="222183"/>
                          <a:pt x="276892" y="229517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2" name="자유형: 도형 169">
                    <a:extLst>
                      <a:ext uri="{FF2B5EF4-FFF2-40B4-BE49-F238E27FC236}">
                        <a16:creationId xmlns:a16="http://schemas.microsoft.com/office/drawing/2014/main" id="{1DF60C31-9FD5-E8D6-98B4-271B5B913400}"/>
                      </a:ext>
                    </a:extLst>
                  </p:cNvPr>
                  <p:cNvSpPr/>
                  <p:nvPr/>
                </p:nvSpPr>
                <p:spPr>
                  <a:xfrm>
                    <a:off x="4350828" y="3378993"/>
                    <a:ext cx="445198" cy="110109"/>
                  </a:xfrm>
                  <a:custGeom>
                    <a:avLst/>
                    <a:gdLst>
                      <a:gd name="connsiteX0" fmla="*/ 35147 w 445198"/>
                      <a:gd name="connsiteY0" fmla="*/ 86487 h 110109"/>
                      <a:gd name="connsiteX1" fmla="*/ 222599 w 445198"/>
                      <a:gd name="connsiteY1" fmla="*/ 110109 h 110109"/>
                      <a:gd name="connsiteX2" fmla="*/ 379190 w 445198"/>
                      <a:gd name="connsiteY2" fmla="*/ 86773 h 110109"/>
                      <a:gd name="connsiteX3" fmla="*/ 382715 w 445198"/>
                      <a:gd name="connsiteY3" fmla="*/ 86773 h 110109"/>
                      <a:gd name="connsiteX4" fmla="*/ 445199 w 445198"/>
                      <a:gd name="connsiteY4" fmla="*/ 86868 h 110109"/>
                      <a:gd name="connsiteX5" fmla="*/ 445199 w 445198"/>
                      <a:gd name="connsiteY5" fmla="*/ 83629 h 110109"/>
                      <a:gd name="connsiteX6" fmla="*/ 314516 w 445198"/>
                      <a:gd name="connsiteY6" fmla="*/ 0 h 110109"/>
                      <a:gd name="connsiteX7" fmla="*/ 222599 w 445198"/>
                      <a:gd name="connsiteY7" fmla="*/ 38386 h 110109"/>
                      <a:gd name="connsiteX8" fmla="*/ 130302 w 445198"/>
                      <a:gd name="connsiteY8" fmla="*/ 0 h 110109"/>
                      <a:gd name="connsiteX9" fmla="*/ 0 w 445198"/>
                      <a:gd name="connsiteY9" fmla="*/ 83629 h 110109"/>
                      <a:gd name="connsiteX10" fmla="*/ 0 w 445198"/>
                      <a:gd name="connsiteY10" fmla="*/ 86773 h 110109"/>
                      <a:gd name="connsiteX11" fmla="*/ 35243 w 445198"/>
                      <a:gd name="connsiteY11" fmla="*/ 86487 h 1101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45198" h="110109">
                        <a:moveTo>
                          <a:pt x="35147" y="86487"/>
                        </a:moveTo>
                        <a:cubicBezTo>
                          <a:pt x="123825" y="85534"/>
                          <a:pt x="181356" y="84868"/>
                          <a:pt x="222599" y="110109"/>
                        </a:cubicBezTo>
                        <a:cubicBezTo>
                          <a:pt x="267081" y="83249"/>
                          <a:pt x="331089" y="85249"/>
                          <a:pt x="379190" y="86773"/>
                        </a:cubicBezTo>
                        <a:lnTo>
                          <a:pt x="382715" y="86773"/>
                        </a:lnTo>
                        <a:cubicBezTo>
                          <a:pt x="382715" y="86773"/>
                          <a:pt x="445199" y="86868"/>
                          <a:pt x="445199" y="86868"/>
                        </a:cubicBezTo>
                        <a:lnTo>
                          <a:pt x="445199" y="83629"/>
                        </a:lnTo>
                        <a:cubicBezTo>
                          <a:pt x="445199" y="4667"/>
                          <a:pt x="314516" y="0"/>
                          <a:pt x="314516" y="0"/>
                        </a:cubicBezTo>
                        <a:lnTo>
                          <a:pt x="222599" y="38386"/>
                        </a:lnTo>
                        <a:lnTo>
                          <a:pt x="130302" y="0"/>
                        </a:lnTo>
                        <a:cubicBezTo>
                          <a:pt x="130302" y="0"/>
                          <a:pt x="0" y="6668"/>
                          <a:pt x="0" y="83629"/>
                        </a:cubicBezTo>
                        <a:lnTo>
                          <a:pt x="0" y="86773"/>
                        </a:lnTo>
                        <a:cubicBezTo>
                          <a:pt x="12192" y="86773"/>
                          <a:pt x="23813" y="86582"/>
                          <a:pt x="35243" y="86487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3" name="자유형: 도형 170">
                    <a:extLst>
                      <a:ext uri="{FF2B5EF4-FFF2-40B4-BE49-F238E27FC236}">
                        <a16:creationId xmlns:a16="http://schemas.microsoft.com/office/drawing/2014/main" id="{D05F2A52-3DF4-9B2B-FD7E-BF7A8AAC702A}"/>
                      </a:ext>
                    </a:extLst>
                  </p:cNvPr>
                  <p:cNvSpPr/>
                  <p:nvPr/>
                </p:nvSpPr>
                <p:spPr>
                  <a:xfrm>
                    <a:off x="4782882" y="3587543"/>
                    <a:ext cx="91916" cy="123824"/>
                  </a:xfrm>
                  <a:custGeom>
                    <a:avLst/>
                    <a:gdLst>
                      <a:gd name="connsiteX0" fmla="*/ 0 w 91916"/>
                      <a:gd name="connsiteY0" fmla="*/ 78248 h 123824"/>
                      <a:gd name="connsiteX1" fmla="*/ 0 w 91916"/>
                      <a:gd name="connsiteY1" fmla="*/ 45577 h 123824"/>
                      <a:gd name="connsiteX2" fmla="*/ 91916 w 91916"/>
                      <a:gd name="connsiteY2" fmla="*/ 45577 h 123824"/>
                      <a:gd name="connsiteX3" fmla="*/ 91916 w 91916"/>
                      <a:gd name="connsiteY3" fmla="*/ 78248 h 123824"/>
                      <a:gd name="connsiteX4" fmla="*/ 0 w 91916"/>
                      <a:gd name="connsiteY4" fmla="*/ 78248 h 123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916" h="123824">
                        <a:moveTo>
                          <a:pt x="0" y="78248"/>
                        </a:moveTo>
                        <a:lnTo>
                          <a:pt x="0" y="45577"/>
                        </a:lnTo>
                        <a:cubicBezTo>
                          <a:pt x="0" y="-15192"/>
                          <a:pt x="91916" y="-15192"/>
                          <a:pt x="91916" y="45577"/>
                        </a:cubicBezTo>
                        <a:lnTo>
                          <a:pt x="91916" y="78248"/>
                        </a:lnTo>
                        <a:cubicBezTo>
                          <a:pt x="91916" y="139017"/>
                          <a:pt x="0" y="139017"/>
                          <a:pt x="0" y="7824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4" name="자유형: 도형 171">
                    <a:extLst>
                      <a:ext uri="{FF2B5EF4-FFF2-40B4-BE49-F238E27FC236}">
                        <a16:creationId xmlns:a16="http://schemas.microsoft.com/office/drawing/2014/main" id="{34B276E3-2A64-DBD0-5051-327CFEA72107}"/>
                      </a:ext>
                    </a:extLst>
                  </p:cNvPr>
                  <p:cNvSpPr/>
                  <p:nvPr/>
                </p:nvSpPr>
                <p:spPr>
                  <a:xfrm>
                    <a:off x="4271962" y="3587543"/>
                    <a:ext cx="91916" cy="123824"/>
                  </a:xfrm>
                  <a:custGeom>
                    <a:avLst/>
                    <a:gdLst>
                      <a:gd name="connsiteX0" fmla="*/ 0 w 91916"/>
                      <a:gd name="connsiteY0" fmla="*/ 78248 h 123824"/>
                      <a:gd name="connsiteX1" fmla="*/ 0 w 91916"/>
                      <a:gd name="connsiteY1" fmla="*/ 45577 h 123824"/>
                      <a:gd name="connsiteX2" fmla="*/ 91916 w 91916"/>
                      <a:gd name="connsiteY2" fmla="*/ 45577 h 123824"/>
                      <a:gd name="connsiteX3" fmla="*/ 91916 w 91916"/>
                      <a:gd name="connsiteY3" fmla="*/ 78248 h 123824"/>
                      <a:gd name="connsiteX4" fmla="*/ 0 w 91916"/>
                      <a:gd name="connsiteY4" fmla="*/ 78248 h 123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916" h="123824">
                        <a:moveTo>
                          <a:pt x="0" y="78248"/>
                        </a:moveTo>
                        <a:lnTo>
                          <a:pt x="0" y="45577"/>
                        </a:lnTo>
                        <a:cubicBezTo>
                          <a:pt x="0" y="-15192"/>
                          <a:pt x="91916" y="-15192"/>
                          <a:pt x="91916" y="45577"/>
                        </a:cubicBezTo>
                        <a:lnTo>
                          <a:pt x="91916" y="78248"/>
                        </a:lnTo>
                        <a:cubicBezTo>
                          <a:pt x="91916" y="139017"/>
                          <a:pt x="0" y="139017"/>
                          <a:pt x="0" y="7824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45" name="자유형: 도형 172">
                    <a:extLst>
                      <a:ext uri="{FF2B5EF4-FFF2-40B4-BE49-F238E27FC236}">
                        <a16:creationId xmlns:a16="http://schemas.microsoft.com/office/drawing/2014/main" id="{04E0CA47-68A8-1F95-18B3-479D9B4BF268}"/>
                      </a:ext>
                    </a:extLst>
                  </p:cNvPr>
                  <p:cNvSpPr/>
                  <p:nvPr/>
                </p:nvSpPr>
                <p:spPr>
                  <a:xfrm>
                    <a:off x="4315110" y="3488100"/>
                    <a:ext cx="516826" cy="361332"/>
                  </a:xfrm>
                  <a:custGeom>
                    <a:avLst/>
                    <a:gdLst>
                      <a:gd name="connsiteX0" fmla="*/ 466820 w 516826"/>
                      <a:gd name="connsiteY0" fmla="*/ 93394 h 361332"/>
                      <a:gd name="connsiteX1" fmla="*/ 513779 w 516826"/>
                      <a:gd name="connsiteY1" fmla="*/ 76249 h 361332"/>
                      <a:gd name="connsiteX2" fmla="*/ 516636 w 516826"/>
                      <a:gd name="connsiteY2" fmla="*/ 76249 h 361332"/>
                      <a:gd name="connsiteX3" fmla="*/ 516636 w 516826"/>
                      <a:gd name="connsiteY3" fmla="*/ 20814 h 361332"/>
                      <a:gd name="connsiteX4" fmla="*/ 496729 w 516826"/>
                      <a:gd name="connsiteY4" fmla="*/ 906 h 361332"/>
                      <a:gd name="connsiteX5" fmla="*/ 418052 w 516826"/>
                      <a:gd name="connsiteY5" fmla="*/ 906 h 361332"/>
                      <a:gd name="connsiteX6" fmla="*/ 258318 w 516826"/>
                      <a:gd name="connsiteY6" fmla="*/ 29481 h 361332"/>
                      <a:gd name="connsiteX7" fmla="*/ 19907 w 516826"/>
                      <a:gd name="connsiteY7" fmla="*/ 906 h 361332"/>
                      <a:gd name="connsiteX8" fmla="*/ 0 w 516826"/>
                      <a:gd name="connsiteY8" fmla="*/ 20814 h 361332"/>
                      <a:gd name="connsiteX9" fmla="*/ 0 w 516826"/>
                      <a:gd name="connsiteY9" fmla="*/ 76249 h 361332"/>
                      <a:gd name="connsiteX10" fmla="*/ 2857 w 516826"/>
                      <a:gd name="connsiteY10" fmla="*/ 76249 h 361332"/>
                      <a:gd name="connsiteX11" fmla="*/ 49816 w 516826"/>
                      <a:gd name="connsiteY11" fmla="*/ 93394 h 361332"/>
                      <a:gd name="connsiteX12" fmla="*/ 72009 w 516826"/>
                      <a:gd name="connsiteY12" fmla="*/ 144924 h 361332"/>
                      <a:gd name="connsiteX13" fmla="*/ 72009 w 516826"/>
                      <a:gd name="connsiteY13" fmla="*/ 177595 h 361332"/>
                      <a:gd name="connsiteX14" fmla="*/ 49816 w 516826"/>
                      <a:gd name="connsiteY14" fmla="*/ 229125 h 361332"/>
                      <a:gd name="connsiteX15" fmla="*/ 2857 w 516826"/>
                      <a:gd name="connsiteY15" fmla="*/ 246270 h 361332"/>
                      <a:gd name="connsiteX16" fmla="*/ 0 w 516826"/>
                      <a:gd name="connsiteY16" fmla="*/ 246270 h 361332"/>
                      <a:gd name="connsiteX17" fmla="*/ 0 w 516826"/>
                      <a:gd name="connsiteY17" fmla="*/ 301706 h 361332"/>
                      <a:gd name="connsiteX18" fmla="*/ 19907 w 516826"/>
                      <a:gd name="connsiteY18" fmla="*/ 321613 h 361332"/>
                      <a:gd name="connsiteX19" fmla="*/ 249650 w 516826"/>
                      <a:gd name="connsiteY19" fmla="*/ 359332 h 361332"/>
                      <a:gd name="connsiteX20" fmla="*/ 258413 w 516826"/>
                      <a:gd name="connsiteY20" fmla="*/ 361332 h 361332"/>
                      <a:gd name="connsiteX21" fmla="*/ 267176 w 516826"/>
                      <a:gd name="connsiteY21" fmla="*/ 359332 h 361332"/>
                      <a:gd name="connsiteX22" fmla="*/ 496919 w 516826"/>
                      <a:gd name="connsiteY22" fmla="*/ 321613 h 361332"/>
                      <a:gd name="connsiteX23" fmla="*/ 516827 w 516826"/>
                      <a:gd name="connsiteY23" fmla="*/ 301706 h 361332"/>
                      <a:gd name="connsiteX24" fmla="*/ 516827 w 516826"/>
                      <a:gd name="connsiteY24" fmla="*/ 246270 h 361332"/>
                      <a:gd name="connsiteX25" fmla="*/ 513969 w 516826"/>
                      <a:gd name="connsiteY25" fmla="*/ 246270 h 361332"/>
                      <a:gd name="connsiteX26" fmla="*/ 467011 w 516826"/>
                      <a:gd name="connsiteY26" fmla="*/ 229125 h 361332"/>
                      <a:gd name="connsiteX27" fmla="*/ 444818 w 516826"/>
                      <a:gd name="connsiteY27" fmla="*/ 177595 h 361332"/>
                      <a:gd name="connsiteX28" fmla="*/ 444818 w 516826"/>
                      <a:gd name="connsiteY28" fmla="*/ 144924 h 361332"/>
                      <a:gd name="connsiteX29" fmla="*/ 467011 w 516826"/>
                      <a:gd name="connsiteY29" fmla="*/ 93394 h 361332"/>
                      <a:gd name="connsiteX30" fmla="*/ 272225 w 516826"/>
                      <a:gd name="connsiteY30" fmla="*/ 325137 h 361332"/>
                      <a:gd name="connsiteX31" fmla="*/ 244412 w 516826"/>
                      <a:gd name="connsiteY31" fmla="*/ 325137 h 361332"/>
                      <a:gd name="connsiteX32" fmla="*/ 244412 w 516826"/>
                      <a:gd name="connsiteY32" fmla="*/ 52246 h 361332"/>
                      <a:gd name="connsiteX33" fmla="*/ 272225 w 516826"/>
                      <a:gd name="connsiteY33" fmla="*/ 52246 h 361332"/>
                      <a:gd name="connsiteX34" fmla="*/ 272225 w 516826"/>
                      <a:gd name="connsiteY34" fmla="*/ 325137 h 361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516826" h="361332">
                        <a:moveTo>
                          <a:pt x="466820" y="93394"/>
                        </a:moveTo>
                        <a:cubicBezTo>
                          <a:pt x="479393" y="82345"/>
                          <a:pt x="496062" y="76249"/>
                          <a:pt x="513779" y="76249"/>
                        </a:cubicBezTo>
                        <a:cubicBezTo>
                          <a:pt x="514731" y="76249"/>
                          <a:pt x="515683" y="76249"/>
                          <a:pt x="516636" y="76249"/>
                        </a:cubicBezTo>
                        <a:lnTo>
                          <a:pt x="516636" y="20814"/>
                        </a:lnTo>
                        <a:cubicBezTo>
                          <a:pt x="516636" y="9669"/>
                          <a:pt x="507873" y="906"/>
                          <a:pt x="496729" y="906"/>
                        </a:cubicBezTo>
                        <a:lnTo>
                          <a:pt x="418052" y="906"/>
                        </a:lnTo>
                        <a:cubicBezTo>
                          <a:pt x="367570" y="-713"/>
                          <a:pt x="296418" y="-3856"/>
                          <a:pt x="258318" y="29481"/>
                        </a:cubicBezTo>
                        <a:cubicBezTo>
                          <a:pt x="216980" y="-6237"/>
                          <a:pt x="148209" y="430"/>
                          <a:pt x="19907" y="906"/>
                        </a:cubicBezTo>
                        <a:cubicBezTo>
                          <a:pt x="8763" y="906"/>
                          <a:pt x="0" y="9669"/>
                          <a:pt x="0" y="20814"/>
                        </a:cubicBezTo>
                        <a:lnTo>
                          <a:pt x="0" y="76249"/>
                        </a:lnTo>
                        <a:cubicBezTo>
                          <a:pt x="952" y="76249"/>
                          <a:pt x="1905" y="76249"/>
                          <a:pt x="2857" y="76249"/>
                        </a:cubicBezTo>
                        <a:cubicBezTo>
                          <a:pt x="20574" y="76249"/>
                          <a:pt x="37243" y="82345"/>
                          <a:pt x="49816" y="93394"/>
                        </a:cubicBezTo>
                        <a:cubicBezTo>
                          <a:pt x="64103" y="106062"/>
                          <a:pt x="72009" y="124350"/>
                          <a:pt x="72009" y="144924"/>
                        </a:cubicBezTo>
                        <a:lnTo>
                          <a:pt x="72009" y="177595"/>
                        </a:lnTo>
                        <a:cubicBezTo>
                          <a:pt x="72009" y="198264"/>
                          <a:pt x="64103" y="216552"/>
                          <a:pt x="49816" y="229125"/>
                        </a:cubicBezTo>
                        <a:cubicBezTo>
                          <a:pt x="37243" y="240174"/>
                          <a:pt x="20574" y="246270"/>
                          <a:pt x="2857" y="246270"/>
                        </a:cubicBezTo>
                        <a:cubicBezTo>
                          <a:pt x="1905" y="246270"/>
                          <a:pt x="952" y="246270"/>
                          <a:pt x="0" y="246270"/>
                        </a:cubicBezTo>
                        <a:lnTo>
                          <a:pt x="0" y="301706"/>
                        </a:lnTo>
                        <a:cubicBezTo>
                          <a:pt x="0" y="312850"/>
                          <a:pt x="8763" y="321613"/>
                          <a:pt x="19907" y="321613"/>
                        </a:cubicBezTo>
                        <a:cubicBezTo>
                          <a:pt x="88297" y="321613"/>
                          <a:pt x="188405" y="328757"/>
                          <a:pt x="249650" y="359332"/>
                        </a:cubicBezTo>
                        <a:cubicBezTo>
                          <a:pt x="252413" y="360475"/>
                          <a:pt x="255175" y="361332"/>
                          <a:pt x="258413" y="361332"/>
                        </a:cubicBezTo>
                        <a:cubicBezTo>
                          <a:pt x="261652" y="361332"/>
                          <a:pt x="264414" y="360570"/>
                          <a:pt x="267176" y="359332"/>
                        </a:cubicBezTo>
                        <a:cubicBezTo>
                          <a:pt x="328422" y="328757"/>
                          <a:pt x="428530" y="321613"/>
                          <a:pt x="496919" y="321613"/>
                        </a:cubicBezTo>
                        <a:cubicBezTo>
                          <a:pt x="508064" y="321613"/>
                          <a:pt x="516827" y="312850"/>
                          <a:pt x="516827" y="301706"/>
                        </a:cubicBezTo>
                        <a:lnTo>
                          <a:pt x="516827" y="246270"/>
                        </a:lnTo>
                        <a:cubicBezTo>
                          <a:pt x="515874" y="246270"/>
                          <a:pt x="514922" y="246270"/>
                          <a:pt x="513969" y="246270"/>
                        </a:cubicBezTo>
                        <a:cubicBezTo>
                          <a:pt x="496253" y="246270"/>
                          <a:pt x="479584" y="240174"/>
                          <a:pt x="467011" y="229125"/>
                        </a:cubicBezTo>
                        <a:cubicBezTo>
                          <a:pt x="452723" y="216457"/>
                          <a:pt x="444818" y="198169"/>
                          <a:pt x="444818" y="177595"/>
                        </a:cubicBezTo>
                        <a:lnTo>
                          <a:pt x="444818" y="144924"/>
                        </a:lnTo>
                        <a:cubicBezTo>
                          <a:pt x="444818" y="124255"/>
                          <a:pt x="452723" y="105967"/>
                          <a:pt x="467011" y="93394"/>
                        </a:cubicBezTo>
                        <a:close/>
                        <a:moveTo>
                          <a:pt x="272225" y="325137"/>
                        </a:moveTo>
                        <a:lnTo>
                          <a:pt x="244412" y="325137"/>
                        </a:lnTo>
                        <a:lnTo>
                          <a:pt x="244412" y="52246"/>
                        </a:lnTo>
                        <a:lnTo>
                          <a:pt x="272225" y="52246"/>
                        </a:lnTo>
                        <a:lnTo>
                          <a:pt x="272225" y="325137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44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D2D09467-789A-E90B-4D65-41E13E470A60}"/>
                  </a:ext>
                </a:extLst>
              </p:cNvPr>
              <p:cNvGrpSpPr/>
              <p:nvPr/>
            </p:nvGrpSpPr>
            <p:grpSpPr>
              <a:xfrm>
                <a:off x="5367028" y="2066707"/>
                <a:ext cx="1155485" cy="1155379"/>
                <a:chOff x="5367028" y="2066707"/>
                <a:chExt cx="1155485" cy="1155379"/>
              </a:xfrm>
            </p:grpSpPr>
            <p:sp>
              <p:nvSpPr>
                <p:cNvPr id="122" name="자유형: 도형 34">
                  <a:extLst>
                    <a:ext uri="{FF2B5EF4-FFF2-40B4-BE49-F238E27FC236}">
                      <a16:creationId xmlns:a16="http://schemas.microsoft.com/office/drawing/2014/main" id="{D52E5F7A-BEC0-15D3-193E-4DACB67261F5}"/>
                    </a:ext>
                  </a:extLst>
                </p:cNvPr>
                <p:cNvSpPr/>
                <p:nvPr/>
              </p:nvSpPr>
              <p:spPr>
                <a:xfrm>
                  <a:off x="5367028" y="2066707"/>
                  <a:ext cx="1155485" cy="1155379"/>
                </a:xfrm>
                <a:custGeom>
                  <a:avLst/>
                  <a:gdLst>
                    <a:gd name="connsiteX0" fmla="*/ 1045464 w 1045464"/>
                    <a:gd name="connsiteY0" fmla="*/ 522732 h 1045368"/>
                    <a:gd name="connsiteX1" fmla="*/ 522637 w 1045464"/>
                    <a:gd name="connsiteY1" fmla="*/ 1045369 h 1045368"/>
                    <a:gd name="connsiteX2" fmla="*/ 0 w 1045464"/>
                    <a:gd name="connsiteY2" fmla="*/ 522732 h 1045368"/>
                    <a:gd name="connsiteX3" fmla="*/ 522637 w 1045464"/>
                    <a:gd name="connsiteY3" fmla="*/ 0 h 1045368"/>
                    <a:gd name="connsiteX4" fmla="*/ 1045464 w 1045464"/>
                    <a:gd name="connsiteY4" fmla="*/ 522732 h 1045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5464" h="1045368">
                      <a:moveTo>
                        <a:pt x="1045464" y="522732"/>
                      </a:moveTo>
                      <a:cubicBezTo>
                        <a:pt x="1045464" y="811435"/>
                        <a:pt x="811435" y="1045369"/>
                        <a:pt x="522637" y="1045369"/>
                      </a:cubicBezTo>
                      <a:cubicBezTo>
                        <a:pt x="233839" y="1045369"/>
                        <a:pt x="0" y="811435"/>
                        <a:pt x="0" y="522732"/>
                      </a:cubicBezTo>
                      <a:cubicBezTo>
                        <a:pt x="0" y="234029"/>
                        <a:pt x="234029" y="0"/>
                        <a:pt x="522637" y="0"/>
                      </a:cubicBezTo>
                      <a:cubicBezTo>
                        <a:pt x="811244" y="0"/>
                        <a:pt x="1045464" y="233934"/>
                        <a:pt x="1045464" y="522732"/>
                      </a:cubicBezTo>
                      <a:close/>
                    </a:path>
                  </a:pathLst>
                </a:custGeom>
                <a:solidFill>
                  <a:srgbClr val="FDB24D"/>
                </a:solidFill>
                <a:ln w="2540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400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23" name="그룹 122">
                  <a:extLst>
                    <a:ext uri="{FF2B5EF4-FFF2-40B4-BE49-F238E27FC236}">
                      <a16:creationId xmlns:a16="http://schemas.microsoft.com/office/drawing/2014/main" id="{B66A238C-19AB-CD64-A179-FB4DF0109DB7}"/>
                    </a:ext>
                  </a:extLst>
                </p:cNvPr>
                <p:cNvGrpSpPr/>
                <p:nvPr/>
              </p:nvGrpSpPr>
              <p:grpSpPr>
                <a:xfrm>
                  <a:off x="5609209" y="2335692"/>
                  <a:ext cx="671122" cy="617408"/>
                  <a:chOff x="5598609" y="2164080"/>
                  <a:chExt cx="872299" cy="802481"/>
                </a:xfrm>
              </p:grpSpPr>
              <p:grpSp>
                <p:nvGrpSpPr>
                  <p:cNvPr id="124" name="그룹 123">
                    <a:extLst>
                      <a:ext uri="{FF2B5EF4-FFF2-40B4-BE49-F238E27FC236}">
                        <a16:creationId xmlns:a16="http://schemas.microsoft.com/office/drawing/2014/main" id="{1BC8CFD5-9686-9C78-F9B1-ACA63C1104F6}"/>
                      </a:ext>
                    </a:extLst>
                  </p:cNvPr>
                  <p:cNvGrpSpPr/>
                  <p:nvPr/>
                </p:nvGrpSpPr>
                <p:grpSpPr>
                  <a:xfrm>
                    <a:off x="5705098" y="2164080"/>
                    <a:ext cx="585597" cy="595860"/>
                    <a:chOff x="5705098" y="2164080"/>
                    <a:chExt cx="585597" cy="595860"/>
                  </a:xfrm>
                </p:grpSpPr>
                <p:grpSp>
                  <p:nvGrpSpPr>
                    <p:cNvPr id="126" name="그래픽 175">
                      <a:extLst>
                        <a:ext uri="{FF2B5EF4-FFF2-40B4-BE49-F238E27FC236}">
                          <a16:creationId xmlns:a16="http://schemas.microsoft.com/office/drawing/2014/main" id="{BCBD61C4-C99B-C617-C8F4-FC4480F3B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05098" y="2373439"/>
                      <a:ext cx="261651" cy="314039"/>
                      <a:chOff x="2900938" y="5124259"/>
                      <a:chExt cx="261651" cy="314039"/>
                    </a:xfrm>
                    <a:solidFill>
                      <a:schemeClr val="bg1"/>
                    </a:solidFill>
                  </p:grpSpPr>
                  <p:sp>
                    <p:nvSpPr>
                      <p:cNvPr id="132" name="자유형: 도형 178">
                        <a:extLst>
                          <a:ext uri="{FF2B5EF4-FFF2-40B4-BE49-F238E27FC236}">
                            <a16:creationId xmlns:a16="http://schemas.microsoft.com/office/drawing/2014/main" id="{4F66A8B6-C209-2FCC-60CB-DF2812B1D0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00938" y="5263895"/>
                        <a:ext cx="261651" cy="34861"/>
                      </a:xfrm>
                      <a:custGeom>
                        <a:avLst/>
                        <a:gdLst>
                          <a:gd name="connsiteX0" fmla="*/ 244221 w 261651"/>
                          <a:gd name="connsiteY0" fmla="*/ 0 h 34861"/>
                          <a:gd name="connsiteX1" fmla="*/ 17431 w 261651"/>
                          <a:gd name="connsiteY1" fmla="*/ 0 h 34861"/>
                          <a:gd name="connsiteX2" fmla="*/ 0 w 261651"/>
                          <a:gd name="connsiteY2" fmla="*/ 17431 h 34861"/>
                          <a:gd name="connsiteX3" fmla="*/ 17431 w 261651"/>
                          <a:gd name="connsiteY3" fmla="*/ 34862 h 34861"/>
                          <a:gd name="connsiteX4" fmla="*/ 244221 w 261651"/>
                          <a:gd name="connsiteY4" fmla="*/ 34862 h 34861"/>
                          <a:gd name="connsiteX5" fmla="*/ 261652 w 261651"/>
                          <a:gd name="connsiteY5" fmla="*/ 17431 h 34861"/>
                          <a:gd name="connsiteX6" fmla="*/ 244221 w 261651"/>
                          <a:gd name="connsiteY6" fmla="*/ 0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61651" h="34861">
                            <a:moveTo>
                              <a:pt x="244221" y="0"/>
                            </a:moveTo>
                            <a:lnTo>
                              <a:pt x="17431" y="0"/>
                            </a:lnTo>
                            <a:cubicBezTo>
                              <a:pt x="7811" y="0"/>
                              <a:pt x="0" y="7810"/>
                              <a:pt x="0" y="17431"/>
                            </a:cubicBezTo>
                            <a:cubicBezTo>
                              <a:pt x="0" y="27051"/>
                              <a:pt x="7811" y="34862"/>
                              <a:pt x="17431" y="34862"/>
                            </a:cubicBezTo>
                            <a:lnTo>
                              <a:pt x="244221" y="34862"/>
                            </a:lnTo>
                            <a:cubicBezTo>
                              <a:pt x="253841" y="34862"/>
                              <a:pt x="261652" y="27051"/>
                              <a:pt x="261652" y="17431"/>
                            </a:cubicBezTo>
                            <a:cubicBezTo>
                              <a:pt x="261652" y="7810"/>
                              <a:pt x="253841" y="0"/>
                              <a:pt x="24422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3" name="자유형: 도형 179">
                        <a:extLst>
                          <a:ext uri="{FF2B5EF4-FFF2-40B4-BE49-F238E27FC236}">
                            <a16:creationId xmlns:a16="http://schemas.microsoft.com/office/drawing/2014/main" id="{AAC3D6A8-9A02-AC7C-91BA-D66992F1EA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00938" y="5194077"/>
                        <a:ext cx="87249" cy="34861"/>
                      </a:xfrm>
                      <a:custGeom>
                        <a:avLst/>
                        <a:gdLst>
                          <a:gd name="connsiteX0" fmla="*/ 17431 w 87249"/>
                          <a:gd name="connsiteY0" fmla="*/ 34862 h 34861"/>
                          <a:gd name="connsiteX1" fmla="*/ 69818 w 87249"/>
                          <a:gd name="connsiteY1" fmla="*/ 34862 h 34861"/>
                          <a:gd name="connsiteX2" fmla="*/ 87249 w 87249"/>
                          <a:gd name="connsiteY2" fmla="*/ 17431 h 34861"/>
                          <a:gd name="connsiteX3" fmla="*/ 69818 w 87249"/>
                          <a:gd name="connsiteY3" fmla="*/ 0 h 34861"/>
                          <a:gd name="connsiteX4" fmla="*/ 17431 w 87249"/>
                          <a:gd name="connsiteY4" fmla="*/ 0 h 34861"/>
                          <a:gd name="connsiteX5" fmla="*/ 0 w 87249"/>
                          <a:gd name="connsiteY5" fmla="*/ 17431 h 34861"/>
                          <a:gd name="connsiteX6" fmla="*/ 17431 w 87249"/>
                          <a:gd name="connsiteY6" fmla="*/ 34862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7249" h="34861">
                            <a:moveTo>
                              <a:pt x="17431" y="34862"/>
                            </a:moveTo>
                            <a:lnTo>
                              <a:pt x="69818" y="34862"/>
                            </a:lnTo>
                            <a:cubicBezTo>
                              <a:pt x="79439" y="34862"/>
                              <a:pt x="87249" y="27051"/>
                              <a:pt x="87249" y="17431"/>
                            </a:cubicBezTo>
                            <a:cubicBezTo>
                              <a:pt x="87249" y="7810"/>
                              <a:pt x="79439" y="0"/>
                              <a:pt x="69818" y="0"/>
                            </a:cubicBezTo>
                            <a:lnTo>
                              <a:pt x="17431" y="0"/>
                            </a:lnTo>
                            <a:cubicBezTo>
                              <a:pt x="7811" y="0"/>
                              <a:pt x="0" y="7810"/>
                              <a:pt x="0" y="17431"/>
                            </a:cubicBezTo>
                            <a:cubicBezTo>
                              <a:pt x="0" y="27051"/>
                              <a:pt x="7811" y="34862"/>
                              <a:pt x="17431" y="34862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4" name="자유형: 도형 180">
                        <a:extLst>
                          <a:ext uri="{FF2B5EF4-FFF2-40B4-BE49-F238E27FC236}">
                            <a16:creationId xmlns:a16="http://schemas.microsoft.com/office/drawing/2014/main" id="{A2BA5D73-2946-F77E-ED8D-9093483354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00938" y="5124259"/>
                        <a:ext cx="261651" cy="34861"/>
                      </a:xfrm>
                      <a:custGeom>
                        <a:avLst/>
                        <a:gdLst>
                          <a:gd name="connsiteX0" fmla="*/ 244221 w 261651"/>
                          <a:gd name="connsiteY0" fmla="*/ 0 h 34861"/>
                          <a:gd name="connsiteX1" fmla="*/ 17431 w 261651"/>
                          <a:gd name="connsiteY1" fmla="*/ 0 h 34861"/>
                          <a:gd name="connsiteX2" fmla="*/ 0 w 261651"/>
                          <a:gd name="connsiteY2" fmla="*/ 17431 h 34861"/>
                          <a:gd name="connsiteX3" fmla="*/ 17431 w 261651"/>
                          <a:gd name="connsiteY3" fmla="*/ 34862 h 34861"/>
                          <a:gd name="connsiteX4" fmla="*/ 244221 w 261651"/>
                          <a:gd name="connsiteY4" fmla="*/ 34862 h 34861"/>
                          <a:gd name="connsiteX5" fmla="*/ 261652 w 261651"/>
                          <a:gd name="connsiteY5" fmla="*/ 17431 h 34861"/>
                          <a:gd name="connsiteX6" fmla="*/ 244221 w 261651"/>
                          <a:gd name="connsiteY6" fmla="*/ 0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61651" h="34861">
                            <a:moveTo>
                              <a:pt x="244221" y="0"/>
                            </a:moveTo>
                            <a:lnTo>
                              <a:pt x="17431" y="0"/>
                            </a:lnTo>
                            <a:cubicBezTo>
                              <a:pt x="7811" y="0"/>
                              <a:pt x="0" y="7810"/>
                              <a:pt x="0" y="17431"/>
                            </a:cubicBezTo>
                            <a:cubicBezTo>
                              <a:pt x="0" y="27051"/>
                              <a:pt x="7811" y="34862"/>
                              <a:pt x="17431" y="34862"/>
                            </a:cubicBezTo>
                            <a:lnTo>
                              <a:pt x="244221" y="34862"/>
                            </a:lnTo>
                            <a:cubicBezTo>
                              <a:pt x="253841" y="34862"/>
                              <a:pt x="261652" y="27051"/>
                              <a:pt x="261652" y="17431"/>
                            </a:cubicBezTo>
                            <a:cubicBezTo>
                              <a:pt x="261652" y="7810"/>
                              <a:pt x="253841" y="0"/>
                              <a:pt x="24422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5" name="자유형: 도형 181">
                        <a:extLst>
                          <a:ext uri="{FF2B5EF4-FFF2-40B4-BE49-F238E27FC236}">
                            <a16:creationId xmlns:a16="http://schemas.microsoft.com/office/drawing/2014/main" id="{4E518541-E159-601A-94E7-EE9BCB5207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23049" y="5194077"/>
                        <a:ext cx="139541" cy="34861"/>
                      </a:xfrm>
                      <a:custGeom>
                        <a:avLst/>
                        <a:gdLst>
                          <a:gd name="connsiteX0" fmla="*/ 122111 w 139541"/>
                          <a:gd name="connsiteY0" fmla="*/ 0 h 34861"/>
                          <a:gd name="connsiteX1" fmla="*/ 17431 w 139541"/>
                          <a:gd name="connsiteY1" fmla="*/ 0 h 34861"/>
                          <a:gd name="connsiteX2" fmla="*/ 0 w 139541"/>
                          <a:gd name="connsiteY2" fmla="*/ 17431 h 34861"/>
                          <a:gd name="connsiteX3" fmla="*/ 17431 w 139541"/>
                          <a:gd name="connsiteY3" fmla="*/ 34862 h 34861"/>
                          <a:gd name="connsiteX4" fmla="*/ 122111 w 139541"/>
                          <a:gd name="connsiteY4" fmla="*/ 34862 h 34861"/>
                          <a:gd name="connsiteX5" fmla="*/ 139541 w 139541"/>
                          <a:gd name="connsiteY5" fmla="*/ 17431 h 34861"/>
                          <a:gd name="connsiteX6" fmla="*/ 122111 w 139541"/>
                          <a:gd name="connsiteY6" fmla="*/ 0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39541" h="34861">
                            <a:moveTo>
                              <a:pt x="122111" y="0"/>
                            </a:moveTo>
                            <a:lnTo>
                              <a:pt x="17431" y="0"/>
                            </a:lnTo>
                            <a:cubicBezTo>
                              <a:pt x="7810" y="0"/>
                              <a:pt x="0" y="7810"/>
                              <a:pt x="0" y="17431"/>
                            </a:cubicBezTo>
                            <a:cubicBezTo>
                              <a:pt x="0" y="27051"/>
                              <a:pt x="7810" y="34862"/>
                              <a:pt x="17431" y="34862"/>
                            </a:cubicBezTo>
                            <a:lnTo>
                              <a:pt x="122111" y="34862"/>
                            </a:lnTo>
                            <a:cubicBezTo>
                              <a:pt x="131731" y="34862"/>
                              <a:pt x="139541" y="27051"/>
                              <a:pt x="139541" y="17431"/>
                            </a:cubicBezTo>
                            <a:cubicBezTo>
                              <a:pt x="139541" y="7810"/>
                              <a:pt x="131731" y="0"/>
                              <a:pt x="12211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6" name="자유형: 도형 182">
                        <a:extLst>
                          <a:ext uri="{FF2B5EF4-FFF2-40B4-BE49-F238E27FC236}">
                            <a16:creationId xmlns:a16="http://schemas.microsoft.com/office/drawing/2014/main" id="{6605D1C7-8EC4-C46F-36DC-9899F7F1A4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00938" y="5333714"/>
                        <a:ext cx="87249" cy="34861"/>
                      </a:xfrm>
                      <a:custGeom>
                        <a:avLst/>
                        <a:gdLst>
                          <a:gd name="connsiteX0" fmla="*/ 17431 w 87249"/>
                          <a:gd name="connsiteY0" fmla="*/ 34862 h 34861"/>
                          <a:gd name="connsiteX1" fmla="*/ 69818 w 87249"/>
                          <a:gd name="connsiteY1" fmla="*/ 34862 h 34861"/>
                          <a:gd name="connsiteX2" fmla="*/ 87249 w 87249"/>
                          <a:gd name="connsiteY2" fmla="*/ 17431 h 34861"/>
                          <a:gd name="connsiteX3" fmla="*/ 69818 w 87249"/>
                          <a:gd name="connsiteY3" fmla="*/ 0 h 34861"/>
                          <a:gd name="connsiteX4" fmla="*/ 17431 w 87249"/>
                          <a:gd name="connsiteY4" fmla="*/ 0 h 34861"/>
                          <a:gd name="connsiteX5" fmla="*/ 0 w 87249"/>
                          <a:gd name="connsiteY5" fmla="*/ 17431 h 34861"/>
                          <a:gd name="connsiteX6" fmla="*/ 17431 w 87249"/>
                          <a:gd name="connsiteY6" fmla="*/ 34862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7249" h="34861">
                            <a:moveTo>
                              <a:pt x="17431" y="34862"/>
                            </a:moveTo>
                            <a:lnTo>
                              <a:pt x="69818" y="34862"/>
                            </a:lnTo>
                            <a:cubicBezTo>
                              <a:pt x="79439" y="34862"/>
                              <a:pt x="87249" y="27051"/>
                              <a:pt x="87249" y="17431"/>
                            </a:cubicBezTo>
                            <a:cubicBezTo>
                              <a:pt x="87249" y="7810"/>
                              <a:pt x="79439" y="0"/>
                              <a:pt x="69818" y="0"/>
                            </a:cubicBezTo>
                            <a:lnTo>
                              <a:pt x="17431" y="0"/>
                            </a:lnTo>
                            <a:cubicBezTo>
                              <a:pt x="7811" y="0"/>
                              <a:pt x="0" y="7810"/>
                              <a:pt x="0" y="17431"/>
                            </a:cubicBezTo>
                            <a:cubicBezTo>
                              <a:pt x="0" y="27051"/>
                              <a:pt x="7811" y="34862"/>
                              <a:pt x="17431" y="34862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7" name="자유형: 도형 183">
                        <a:extLst>
                          <a:ext uri="{FF2B5EF4-FFF2-40B4-BE49-F238E27FC236}">
                            <a16:creationId xmlns:a16="http://schemas.microsoft.com/office/drawing/2014/main" id="{9E819C6B-5C27-00C3-E117-3727A4F0A0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00938" y="5403437"/>
                        <a:ext cx="122110" cy="34861"/>
                      </a:xfrm>
                      <a:custGeom>
                        <a:avLst/>
                        <a:gdLst>
                          <a:gd name="connsiteX0" fmla="*/ 104680 w 122110"/>
                          <a:gd name="connsiteY0" fmla="*/ 0 h 34861"/>
                          <a:gd name="connsiteX1" fmla="*/ 17431 w 122110"/>
                          <a:gd name="connsiteY1" fmla="*/ 0 h 34861"/>
                          <a:gd name="connsiteX2" fmla="*/ 0 w 122110"/>
                          <a:gd name="connsiteY2" fmla="*/ 17431 h 34861"/>
                          <a:gd name="connsiteX3" fmla="*/ 17431 w 122110"/>
                          <a:gd name="connsiteY3" fmla="*/ 34862 h 34861"/>
                          <a:gd name="connsiteX4" fmla="*/ 104680 w 122110"/>
                          <a:gd name="connsiteY4" fmla="*/ 34862 h 34861"/>
                          <a:gd name="connsiteX5" fmla="*/ 122111 w 122110"/>
                          <a:gd name="connsiteY5" fmla="*/ 17431 h 34861"/>
                          <a:gd name="connsiteX6" fmla="*/ 104680 w 122110"/>
                          <a:gd name="connsiteY6" fmla="*/ 0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22110" h="34861">
                            <a:moveTo>
                              <a:pt x="104680" y="0"/>
                            </a:moveTo>
                            <a:lnTo>
                              <a:pt x="17431" y="0"/>
                            </a:lnTo>
                            <a:cubicBezTo>
                              <a:pt x="7811" y="0"/>
                              <a:pt x="0" y="7810"/>
                              <a:pt x="0" y="17431"/>
                            </a:cubicBezTo>
                            <a:cubicBezTo>
                              <a:pt x="0" y="27051"/>
                              <a:pt x="7811" y="34862"/>
                              <a:pt x="17431" y="34862"/>
                            </a:cubicBezTo>
                            <a:lnTo>
                              <a:pt x="104680" y="34862"/>
                            </a:lnTo>
                            <a:cubicBezTo>
                              <a:pt x="114300" y="34862"/>
                              <a:pt x="122111" y="27051"/>
                              <a:pt x="122111" y="17431"/>
                            </a:cubicBezTo>
                            <a:cubicBezTo>
                              <a:pt x="122111" y="7810"/>
                              <a:pt x="114300" y="0"/>
                              <a:pt x="1046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8" name="자유형: 도형 184">
                        <a:extLst>
                          <a:ext uri="{FF2B5EF4-FFF2-40B4-BE49-F238E27FC236}">
                            <a16:creationId xmlns:a16="http://schemas.microsoft.com/office/drawing/2014/main" id="{9C103820-1BA9-51FA-1ACD-D5BF862999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23049" y="5333618"/>
                        <a:ext cx="139541" cy="34861"/>
                      </a:xfrm>
                      <a:custGeom>
                        <a:avLst/>
                        <a:gdLst>
                          <a:gd name="connsiteX0" fmla="*/ 122111 w 139541"/>
                          <a:gd name="connsiteY0" fmla="*/ 0 h 34861"/>
                          <a:gd name="connsiteX1" fmla="*/ 17431 w 139541"/>
                          <a:gd name="connsiteY1" fmla="*/ 0 h 34861"/>
                          <a:gd name="connsiteX2" fmla="*/ 0 w 139541"/>
                          <a:gd name="connsiteY2" fmla="*/ 17431 h 34861"/>
                          <a:gd name="connsiteX3" fmla="*/ 17431 w 139541"/>
                          <a:gd name="connsiteY3" fmla="*/ 34862 h 34861"/>
                          <a:gd name="connsiteX4" fmla="*/ 122111 w 139541"/>
                          <a:gd name="connsiteY4" fmla="*/ 34862 h 34861"/>
                          <a:gd name="connsiteX5" fmla="*/ 139541 w 139541"/>
                          <a:gd name="connsiteY5" fmla="*/ 17431 h 34861"/>
                          <a:gd name="connsiteX6" fmla="*/ 122111 w 139541"/>
                          <a:gd name="connsiteY6" fmla="*/ 0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39541" h="34861">
                            <a:moveTo>
                              <a:pt x="122111" y="0"/>
                            </a:moveTo>
                            <a:lnTo>
                              <a:pt x="17431" y="0"/>
                            </a:lnTo>
                            <a:cubicBezTo>
                              <a:pt x="7810" y="0"/>
                              <a:pt x="0" y="7810"/>
                              <a:pt x="0" y="17431"/>
                            </a:cubicBezTo>
                            <a:cubicBezTo>
                              <a:pt x="0" y="27051"/>
                              <a:pt x="7810" y="34862"/>
                              <a:pt x="17431" y="34862"/>
                            </a:cubicBezTo>
                            <a:lnTo>
                              <a:pt x="122111" y="34862"/>
                            </a:lnTo>
                            <a:cubicBezTo>
                              <a:pt x="131731" y="34862"/>
                              <a:pt x="139541" y="27051"/>
                              <a:pt x="139541" y="17431"/>
                            </a:cubicBezTo>
                            <a:cubicBezTo>
                              <a:pt x="139541" y="7810"/>
                              <a:pt x="131731" y="0"/>
                              <a:pt x="12211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27" name="그래픽 175">
                      <a:extLst>
                        <a:ext uri="{FF2B5EF4-FFF2-40B4-BE49-F238E27FC236}">
                          <a16:creationId xmlns:a16="http://schemas.microsoft.com/office/drawing/2014/main" id="{A7173977-DC63-3B0C-E467-3ACD140F79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20782" y="2164080"/>
                      <a:ext cx="69913" cy="595860"/>
                      <a:chOff x="3416622" y="4914900"/>
                      <a:chExt cx="69913" cy="595860"/>
                    </a:xfrm>
                    <a:solidFill>
                      <a:schemeClr val="bg1"/>
                    </a:solidFill>
                  </p:grpSpPr>
                  <p:grpSp>
                    <p:nvGrpSpPr>
                      <p:cNvPr id="128" name="그래픽 175">
                        <a:extLst>
                          <a:ext uri="{FF2B5EF4-FFF2-40B4-BE49-F238E27FC236}">
                            <a16:creationId xmlns:a16="http://schemas.microsoft.com/office/drawing/2014/main" id="{E41978FF-7826-18BD-020F-D0F8D16C433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416717" y="4914900"/>
                        <a:ext cx="69818" cy="595860"/>
                        <a:chOff x="3416717" y="4914900"/>
                        <a:chExt cx="69818" cy="595860"/>
                      </a:xfrm>
                      <a:grpFill/>
                    </p:grpSpPr>
                    <p:sp>
                      <p:nvSpPr>
                        <p:cNvPr id="130" name="자유형: 도형 187">
                          <a:extLst>
                            <a:ext uri="{FF2B5EF4-FFF2-40B4-BE49-F238E27FC236}">
                              <a16:creationId xmlns:a16="http://schemas.microsoft.com/office/drawing/2014/main" id="{D4981BE4-C321-69F6-7B38-AF8B18AA777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16717" y="4914900"/>
                          <a:ext cx="69818" cy="69818"/>
                        </a:xfrm>
                        <a:custGeom>
                          <a:avLst/>
                          <a:gdLst>
                            <a:gd name="connsiteX0" fmla="*/ 69818 w 69818"/>
                            <a:gd name="connsiteY0" fmla="*/ 69818 h 69818"/>
                            <a:gd name="connsiteX1" fmla="*/ 0 w 69818"/>
                            <a:gd name="connsiteY1" fmla="*/ 69818 h 69818"/>
                            <a:gd name="connsiteX2" fmla="*/ 0 w 69818"/>
                            <a:gd name="connsiteY2" fmla="*/ 17431 h 69818"/>
                            <a:gd name="connsiteX3" fmla="*/ 17431 w 69818"/>
                            <a:gd name="connsiteY3" fmla="*/ 0 h 69818"/>
                            <a:gd name="connsiteX4" fmla="*/ 52292 w 69818"/>
                            <a:gd name="connsiteY4" fmla="*/ 0 h 69818"/>
                            <a:gd name="connsiteX5" fmla="*/ 69723 w 69818"/>
                            <a:gd name="connsiteY5" fmla="*/ 17431 h 69818"/>
                            <a:gd name="connsiteX6" fmla="*/ 69723 w 69818"/>
                            <a:gd name="connsiteY6" fmla="*/ 69818 h 6981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69818" h="69818">
                              <a:moveTo>
                                <a:pt x="69818" y="69818"/>
                              </a:moveTo>
                              <a:lnTo>
                                <a:pt x="0" y="69818"/>
                              </a:lnTo>
                              <a:lnTo>
                                <a:pt x="0" y="17431"/>
                              </a:lnTo>
                              <a:cubicBezTo>
                                <a:pt x="0" y="7811"/>
                                <a:pt x="7811" y="0"/>
                                <a:pt x="17431" y="0"/>
                              </a:cubicBezTo>
                              <a:lnTo>
                                <a:pt x="52292" y="0"/>
                              </a:lnTo>
                              <a:cubicBezTo>
                                <a:pt x="61913" y="0"/>
                                <a:pt x="69723" y="7811"/>
                                <a:pt x="69723" y="17431"/>
                              </a:cubicBezTo>
                              <a:lnTo>
                                <a:pt x="69723" y="69818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1">
                            <a:alpha val="44000"/>
                          </a:schemeClr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31" name="자유형: 도형 188">
                          <a:extLst>
                            <a:ext uri="{FF2B5EF4-FFF2-40B4-BE49-F238E27FC236}">
                              <a16:creationId xmlns:a16="http://schemas.microsoft.com/office/drawing/2014/main" id="{D1A91C73-68A5-0621-54BF-9BE87BEDFC3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30624" y="5473160"/>
                          <a:ext cx="41909" cy="37599"/>
                        </a:xfrm>
                        <a:custGeom>
                          <a:avLst/>
                          <a:gdLst>
                            <a:gd name="connsiteX0" fmla="*/ 0 w 41909"/>
                            <a:gd name="connsiteY0" fmla="*/ 0 h 37599"/>
                            <a:gd name="connsiteX1" fmla="*/ 12859 w 41909"/>
                            <a:gd name="connsiteY1" fmla="*/ 32099 h 37599"/>
                            <a:gd name="connsiteX2" fmla="*/ 29051 w 41909"/>
                            <a:gd name="connsiteY2" fmla="*/ 32099 h 37599"/>
                            <a:gd name="connsiteX3" fmla="*/ 41910 w 41909"/>
                            <a:gd name="connsiteY3" fmla="*/ 0 h 37599"/>
                            <a:gd name="connsiteX4" fmla="*/ 0 w 41909"/>
                            <a:gd name="connsiteY4" fmla="*/ 0 h 3759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1909" h="37599">
                              <a:moveTo>
                                <a:pt x="0" y="0"/>
                              </a:moveTo>
                              <a:lnTo>
                                <a:pt x="12859" y="32099"/>
                              </a:lnTo>
                              <a:cubicBezTo>
                                <a:pt x="15811" y="39433"/>
                                <a:pt x="26098" y="39433"/>
                                <a:pt x="29051" y="32099"/>
                              </a:cubicBezTo>
                              <a:lnTo>
                                <a:pt x="41910" y="0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1">
                            <a:alpha val="44000"/>
                          </a:schemeClr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>
                            <a:latin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29" name="자유형: 도형 189">
                        <a:extLst>
                          <a:ext uri="{FF2B5EF4-FFF2-40B4-BE49-F238E27FC236}">
                            <a16:creationId xmlns:a16="http://schemas.microsoft.com/office/drawing/2014/main" id="{969B3701-EF04-40FF-8E01-0AB9E03A8B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16622" y="5008530"/>
                        <a:ext cx="69818" cy="440817"/>
                      </a:xfrm>
                      <a:custGeom>
                        <a:avLst/>
                        <a:gdLst>
                          <a:gd name="connsiteX0" fmla="*/ 4477 w 69818"/>
                          <a:gd name="connsiteY0" fmla="*/ 440817 h 440817"/>
                          <a:gd name="connsiteX1" fmla="*/ 65437 w 69818"/>
                          <a:gd name="connsiteY1" fmla="*/ 440817 h 440817"/>
                          <a:gd name="connsiteX2" fmla="*/ 66103 w 69818"/>
                          <a:gd name="connsiteY2" fmla="*/ 439103 h 440817"/>
                          <a:gd name="connsiteX3" fmla="*/ 69818 w 69818"/>
                          <a:gd name="connsiteY3" fmla="*/ 419672 h 440817"/>
                          <a:gd name="connsiteX4" fmla="*/ 69818 w 69818"/>
                          <a:gd name="connsiteY4" fmla="*/ 0 h 440817"/>
                          <a:gd name="connsiteX5" fmla="*/ 0 w 69818"/>
                          <a:gd name="connsiteY5" fmla="*/ 0 h 440817"/>
                          <a:gd name="connsiteX6" fmla="*/ 0 w 69818"/>
                          <a:gd name="connsiteY6" fmla="*/ 419672 h 440817"/>
                          <a:gd name="connsiteX7" fmla="*/ 3715 w 69818"/>
                          <a:gd name="connsiteY7" fmla="*/ 439103 h 440817"/>
                          <a:gd name="connsiteX8" fmla="*/ 4381 w 69818"/>
                          <a:gd name="connsiteY8" fmla="*/ 440817 h 4408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818" h="440817">
                            <a:moveTo>
                              <a:pt x="4477" y="440817"/>
                            </a:moveTo>
                            <a:lnTo>
                              <a:pt x="65437" y="440817"/>
                            </a:lnTo>
                            <a:lnTo>
                              <a:pt x="66103" y="439103"/>
                            </a:lnTo>
                            <a:cubicBezTo>
                              <a:pt x="68580" y="432911"/>
                              <a:pt x="69818" y="426339"/>
                              <a:pt x="69818" y="419672"/>
                            </a:cubicBezTo>
                            <a:lnTo>
                              <a:pt x="69818" y="0"/>
                            </a:lnTo>
                            <a:lnTo>
                              <a:pt x="0" y="0"/>
                            </a:lnTo>
                            <a:lnTo>
                              <a:pt x="0" y="419672"/>
                            </a:lnTo>
                            <a:cubicBezTo>
                              <a:pt x="0" y="426339"/>
                              <a:pt x="1238" y="432911"/>
                              <a:pt x="3715" y="439103"/>
                            </a:cubicBezTo>
                            <a:lnTo>
                              <a:pt x="4381" y="440817"/>
                            </a:ln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125" name="자유형: 도형 190">
                    <a:extLst>
                      <a:ext uri="{FF2B5EF4-FFF2-40B4-BE49-F238E27FC236}">
                        <a16:creationId xmlns:a16="http://schemas.microsoft.com/office/drawing/2014/main" id="{453F9412-8E95-72F1-12AB-D798BBB23D12}"/>
                      </a:ext>
                    </a:extLst>
                  </p:cNvPr>
                  <p:cNvSpPr/>
                  <p:nvPr/>
                </p:nvSpPr>
                <p:spPr>
                  <a:xfrm>
                    <a:off x="5598609" y="2303240"/>
                    <a:ext cx="872299" cy="663321"/>
                  </a:xfrm>
                  <a:custGeom>
                    <a:avLst/>
                    <a:gdLst>
                      <a:gd name="connsiteX0" fmla="*/ 837343 w 872299"/>
                      <a:gd name="connsiteY0" fmla="*/ 35338 h 663321"/>
                      <a:gd name="connsiteX1" fmla="*/ 831151 w 872299"/>
                      <a:gd name="connsiteY1" fmla="*/ 35338 h 663321"/>
                      <a:gd name="connsiteX2" fmla="*/ 831151 w 872299"/>
                      <a:gd name="connsiteY2" fmla="*/ 34290 h 663321"/>
                      <a:gd name="connsiteX3" fmla="*/ 796862 w 872299"/>
                      <a:gd name="connsiteY3" fmla="*/ 0 h 663321"/>
                      <a:gd name="connsiteX4" fmla="*/ 720662 w 872299"/>
                      <a:gd name="connsiteY4" fmla="*/ 0 h 663321"/>
                      <a:gd name="connsiteX5" fmla="*/ 720662 w 872299"/>
                      <a:gd name="connsiteY5" fmla="*/ 35814 h 663321"/>
                      <a:gd name="connsiteX6" fmla="*/ 795338 w 872299"/>
                      <a:gd name="connsiteY6" fmla="*/ 35814 h 663321"/>
                      <a:gd name="connsiteX7" fmla="*/ 795338 w 872299"/>
                      <a:gd name="connsiteY7" fmla="*/ 541115 h 663321"/>
                      <a:gd name="connsiteX8" fmla="*/ 470440 w 872299"/>
                      <a:gd name="connsiteY8" fmla="*/ 541115 h 663321"/>
                      <a:gd name="connsiteX9" fmla="*/ 470440 w 872299"/>
                      <a:gd name="connsiteY9" fmla="*/ 35814 h 663321"/>
                      <a:gd name="connsiteX10" fmla="*/ 593693 w 872299"/>
                      <a:gd name="connsiteY10" fmla="*/ 35814 h 663321"/>
                      <a:gd name="connsiteX11" fmla="*/ 593693 w 872299"/>
                      <a:gd name="connsiteY11" fmla="*/ 0 h 663321"/>
                      <a:gd name="connsiteX12" fmla="*/ 75343 w 872299"/>
                      <a:gd name="connsiteY12" fmla="*/ 0 h 663321"/>
                      <a:gd name="connsiteX13" fmla="*/ 41053 w 872299"/>
                      <a:gd name="connsiteY13" fmla="*/ 34290 h 663321"/>
                      <a:gd name="connsiteX14" fmla="*/ 41053 w 872299"/>
                      <a:gd name="connsiteY14" fmla="*/ 35338 h 663321"/>
                      <a:gd name="connsiteX15" fmla="*/ 34862 w 872299"/>
                      <a:gd name="connsiteY15" fmla="*/ 35338 h 663321"/>
                      <a:gd name="connsiteX16" fmla="*/ 0 w 872299"/>
                      <a:gd name="connsiteY16" fmla="*/ 70199 h 663321"/>
                      <a:gd name="connsiteX17" fmla="*/ 0 w 872299"/>
                      <a:gd name="connsiteY17" fmla="*/ 611029 h 663321"/>
                      <a:gd name="connsiteX18" fmla="*/ 34862 w 872299"/>
                      <a:gd name="connsiteY18" fmla="*/ 645890 h 663321"/>
                      <a:gd name="connsiteX19" fmla="*/ 401288 w 872299"/>
                      <a:gd name="connsiteY19" fmla="*/ 645890 h 663321"/>
                      <a:gd name="connsiteX20" fmla="*/ 418719 w 872299"/>
                      <a:gd name="connsiteY20" fmla="*/ 663321 h 663321"/>
                      <a:gd name="connsiteX21" fmla="*/ 453581 w 872299"/>
                      <a:gd name="connsiteY21" fmla="*/ 663321 h 663321"/>
                      <a:gd name="connsiteX22" fmla="*/ 471011 w 872299"/>
                      <a:gd name="connsiteY22" fmla="*/ 645890 h 663321"/>
                      <a:gd name="connsiteX23" fmla="*/ 837438 w 872299"/>
                      <a:gd name="connsiteY23" fmla="*/ 645890 h 663321"/>
                      <a:gd name="connsiteX24" fmla="*/ 872299 w 872299"/>
                      <a:gd name="connsiteY24" fmla="*/ 611029 h 663321"/>
                      <a:gd name="connsiteX25" fmla="*/ 872299 w 872299"/>
                      <a:gd name="connsiteY25" fmla="*/ 70199 h 663321"/>
                      <a:gd name="connsiteX26" fmla="*/ 837438 w 872299"/>
                      <a:gd name="connsiteY26" fmla="*/ 35338 h 663321"/>
                      <a:gd name="connsiteX27" fmla="*/ 76867 w 872299"/>
                      <a:gd name="connsiteY27" fmla="*/ 35814 h 663321"/>
                      <a:gd name="connsiteX28" fmla="*/ 401765 w 872299"/>
                      <a:gd name="connsiteY28" fmla="*/ 35814 h 663321"/>
                      <a:gd name="connsiteX29" fmla="*/ 401765 w 872299"/>
                      <a:gd name="connsiteY29" fmla="*/ 541115 h 663321"/>
                      <a:gd name="connsiteX30" fmla="*/ 76867 w 872299"/>
                      <a:gd name="connsiteY30" fmla="*/ 541115 h 663321"/>
                      <a:gd name="connsiteX31" fmla="*/ 76867 w 872299"/>
                      <a:gd name="connsiteY31" fmla="*/ 35814 h 663321"/>
                      <a:gd name="connsiteX32" fmla="*/ 837343 w 872299"/>
                      <a:gd name="connsiteY32" fmla="*/ 593598 h 663321"/>
                      <a:gd name="connsiteX33" fmla="*/ 819912 w 872299"/>
                      <a:gd name="connsiteY33" fmla="*/ 611029 h 663321"/>
                      <a:gd name="connsiteX34" fmla="*/ 52292 w 872299"/>
                      <a:gd name="connsiteY34" fmla="*/ 611029 h 663321"/>
                      <a:gd name="connsiteX35" fmla="*/ 34862 w 872299"/>
                      <a:gd name="connsiteY35" fmla="*/ 593598 h 663321"/>
                      <a:gd name="connsiteX36" fmla="*/ 34862 w 872299"/>
                      <a:gd name="connsiteY36" fmla="*/ 541306 h 663321"/>
                      <a:gd name="connsiteX37" fmla="*/ 41053 w 872299"/>
                      <a:gd name="connsiteY37" fmla="*/ 541306 h 663321"/>
                      <a:gd name="connsiteX38" fmla="*/ 41053 w 872299"/>
                      <a:gd name="connsiteY38" fmla="*/ 542639 h 663321"/>
                      <a:gd name="connsiteX39" fmla="*/ 75343 w 872299"/>
                      <a:gd name="connsiteY39" fmla="*/ 576929 h 663321"/>
                      <a:gd name="connsiteX40" fmla="*/ 796862 w 872299"/>
                      <a:gd name="connsiteY40" fmla="*/ 576929 h 663321"/>
                      <a:gd name="connsiteX41" fmla="*/ 831151 w 872299"/>
                      <a:gd name="connsiteY41" fmla="*/ 542639 h 663321"/>
                      <a:gd name="connsiteX42" fmla="*/ 831151 w 872299"/>
                      <a:gd name="connsiteY42" fmla="*/ 541306 h 663321"/>
                      <a:gd name="connsiteX43" fmla="*/ 837343 w 872299"/>
                      <a:gd name="connsiteY43" fmla="*/ 541306 h 663321"/>
                      <a:gd name="connsiteX44" fmla="*/ 837343 w 872299"/>
                      <a:gd name="connsiteY44" fmla="*/ 593598 h 6633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872299" h="663321">
                        <a:moveTo>
                          <a:pt x="837343" y="35338"/>
                        </a:moveTo>
                        <a:lnTo>
                          <a:pt x="831151" y="35338"/>
                        </a:lnTo>
                        <a:lnTo>
                          <a:pt x="831151" y="34290"/>
                        </a:lnTo>
                        <a:cubicBezTo>
                          <a:pt x="831151" y="15335"/>
                          <a:pt x="815721" y="0"/>
                          <a:pt x="796862" y="0"/>
                        </a:cubicBezTo>
                        <a:lnTo>
                          <a:pt x="720662" y="0"/>
                        </a:lnTo>
                        <a:lnTo>
                          <a:pt x="720662" y="35814"/>
                        </a:lnTo>
                        <a:lnTo>
                          <a:pt x="795338" y="35814"/>
                        </a:lnTo>
                        <a:lnTo>
                          <a:pt x="795338" y="541115"/>
                        </a:lnTo>
                        <a:lnTo>
                          <a:pt x="470440" y="541115"/>
                        </a:lnTo>
                        <a:lnTo>
                          <a:pt x="470440" y="35814"/>
                        </a:lnTo>
                        <a:lnTo>
                          <a:pt x="593693" y="35814"/>
                        </a:lnTo>
                        <a:lnTo>
                          <a:pt x="593693" y="0"/>
                        </a:lnTo>
                        <a:lnTo>
                          <a:pt x="75343" y="0"/>
                        </a:lnTo>
                        <a:cubicBezTo>
                          <a:pt x="56388" y="0"/>
                          <a:pt x="41053" y="15430"/>
                          <a:pt x="41053" y="34290"/>
                        </a:cubicBezTo>
                        <a:lnTo>
                          <a:pt x="41053" y="35338"/>
                        </a:lnTo>
                        <a:lnTo>
                          <a:pt x="34862" y="35338"/>
                        </a:lnTo>
                        <a:cubicBezTo>
                          <a:pt x="15621" y="35338"/>
                          <a:pt x="0" y="50959"/>
                          <a:pt x="0" y="70199"/>
                        </a:cubicBezTo>
                        <a:lnTo>
                          <a:pt x="0" y="611029"/>
                        </a:lnTo>
                        <a:cubicBezTo>
                          <a:pt x="0" y="630269"/>
                          <a:pt x="15621" y="645890"/>
                          <a:pt x="34862" y="645890"/>
                        </a:cubicBezTo>
                        <a:lnTo>
                          <a:pt x="401288" y="645890"/>
                        </a:lnTo>
                        <a:cubicBezTo>
                          <a:pt x="401288" y="655511"/>
                          <a:pt x="409099" y="663321"/>
                          <a:pt x="418719" y="663321"/>
                        </a:cubicBezTo>
                        <a:lnTo>
                          <a:pt x="453581" y="663321"/>
                        </a:lnTo>
                        <a:cubicBezTo>
                          <a:pt x="463201" y="663321"/>
                          <a:pt x="471011" y="655511"/>
                          <a:pt x="471011" y="645890"/>
                        </a:cubicBezTo>
                        <a:lnTo>
                          <a:pt x="837438" y="645890"/>
                        </a:lnTo>
                        <a:cubicBezTo>
                          <a:pt x="856679" y="645890"/>
                          <a:pt x="872299" y="630269"/>
                          <a:pt x="872299" y="611029"/>
                        </a:cubicBezTo>
                        <a:lnTo>
                          <a:pt x="872299" y="70199"/>
                        </a:lnTo>
                        <a:cubicBezTo>
                          <a:pt x="872299" y="50959"/>
                          <a:pt x="856679" y="35338"/>
                          <a:pt x="837438" y="35338"/>
                        </a:cubicBezTo>
                        <a:close/>
                        <a:moveTo>
                          <a:pt x="76867" y="35814"/>
                        </a:moveTo>
                        <a:lnTo>
                          <a:pt x="401765" y="35814"/>
                        </a:lnTo>
                        <a:lnTo>
                          <a:pt x="401765" y="541115"/>
                        </a:lnTo>
                        <a:lnTo>
                          <a:pt x="76867" y="541115"/>
                        </a:lnTo>
                        <a:lnTo>
                          <a:pt x="76867" y="35814"/>
                        </a:lnTo>
                        <a:close/>
                        <a:moveTo>
                          <a:pt x="837343" y="593598"/>
                        </a:moveTo>
                        <a:cubicBezTo>
                          <a:pt x="837343" y="603218"/>
                          <a:pt x="829532" y="611029"/>
                          <a:pt x="819912" y="611029"/>
                        </a:cubicBezTo>
                        <a:lnTo>
                          <a:pt x="52292" y="611029"/>
                        </a:lnTo>
                        <a:cubicBezTo>
                          <a:pt x="42672" y="611029"/>
                          <a:pt x="34862" y="603218"/>
                          <a:pt x="34862" y="593598"/>
                        </a:cubicBezTo>
                        <a:lnTo>
                          <a:pt x="34862" y="541306"/>
                        </a:lnTo>
                        <a:lnTo>
                          <a:pt x="41053" y="541306"/>
                        </a:lnTo>
                        <a:lnTo>
                          <a:pt x="41053" y="542639"/>
                        </a:lnTo>
                        <a:cubicBezTo>
                          <a:pt x="41053" y="561594"/>
                          <a:pt x="56483" y="576929"/>
                          <a:pt x="75343" y="576929"/>
                        </a:cubicBezTo>
                        <a:lnTo>
                          <a:pt x="796862" y="576929"/>
                        </a:lnTo>
                        <a:cubicBezTo>
                          <a:pt x="815816" y="576929"/>
                          <a:pt x="831151" y="561499"/>
                          <a:pt x="831151" y="542639"/>
                        </a:cubicBezTo>
                        <a:lnTo>
                          <a:pt x="831151" y="541306"/>
                        </a:lnTo>
                        <a:lnTo>
                          <a:pt x="837343" y="541306"/>
                        </a:lnTo>
                        <a:lnTo>
                          <a:pt x="837343" y="59359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EC7EDE16-9E65-4021-041D-57348669131E}"/>
                  </a:ext>
                </a:extLst>
              </p:cNvPr>
              <p:cNvGrpSpPr/>
              <p:nvPr/>
            </p:nvGrpSpPr>
            <p:grpSpPr>
              <a:xfrm>
                <a:off x="5367028" y="4812142"/>
                <a:ext cx="1155485" cy="1155379"/>
                <a:chOff x="5367028" y="4812142"/>
                <a:chExt cx="1155485" cy="1155379"/>
              </a:xfrm>
            </p:grpSpPr>
            <p:sp>
              <p:nvSpPr>
                <p:cNvPr id="109" name="자유형: 도형 33">
                  <a:extLst>
                    <a:ext uri="{FF2B5EF4-FFF2-40B4-BE49-F238E27FC236}">
                      <a16:creationId xmlns:a16="http://schemas.microsoft.com/office/drawing/2014/main" id="{BA8F62A3-BDED-D59F-E5C3-B56896A5F356}"/>
                    </a:ext>
                  </a:extLst>
                </p:cNvPr>
                <p:cNvSpPr/>
                <p:nvPr/>
              </p:nvSpPr>
              <p:spPr>
                <a:xfrm>
                  <a:off x="5367028" y="4812142"/>
                  <a:ext cx="1155485" cy="1155379"/>
                </a:xfrm>
                <a:custGeom>
                  <a:avLst/>
                  <a:gdLst>
                    <a:gd name="connsiteX0" fmla="*/ 1045464 w 1045464"/>
                    <a:gd name="connsiteY0" fmla="*/ 522732 h 1045368"/>
                    <a:gd name="connsiteX1" fmla="*/ 522637 w 1045464"/>
                    <a:gd name="connsiteY1" fmla="*/ 1045369 h 1045368"/>
                    <a:gd name="connsiteX2" fmla="*/ 0 w 1045464"/>
                    <a:gd name="connsiteY2" fmla="*/ 522732 h 1045368"/>
                    <a:gd name="connsiteX3" fmla="*/ 522637 w 1045464"/>
                    <a:gd name="connsiteY3" fmla="*/ 0 h 1045368"/>
                    <a:gd name="connsiteX4" fmla="*/ 1045464 w 1045464"/>
                    <a:gd name="connsiteY4" fmla="*/ 522732 h 1045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5464" h="1045368">
                      <a:moveTo>
                        <a:pt x="1045464" y="522732"/>
                      </a:moveTo>
                      <a:cubicBezTo>
                        <a:pt x="1045464" y="811435"/>
                        <a:pt x="811435" y="1045369"/>
                        <a:pt x="522637" y="1045369"/>
                      </a:cubicBezTo>
                      <a:cubicBezTo>
                        <a:pt x="233839" y="1045369"/>
                        <a:pt x="0" y="811435"/>
                        <a:pt x="0" y="522732"/>
                      </a:cubicBezTo>
                      <a:cubicBezTo>
                        <a:pt x="0" y="234029"/>
                        <a:pt x="234029" y="0"/>
                        <a:pt x="522637" y="0"/>
                      </a:cubicBezTo>
                      <a:cubicBezTo>
                        <a:pt x="811244" y="0"/>
                        <a:pt x="1045464" y="233934"/>
                        <a:pt x="1045464" y="522732"/>
                      </a:cubicBezTo>
                      <a:close/>
                    </a:path>
                  </a:pathLst>
                </a:custGeom>
                <a:solidFill>
                  <a:srgbClr val="55B02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4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0" name="그룹 109">
                  <a:extLst>
                    <a:ext uri="{FF2B5EF4-FFF2-40B4-BE49-F238E27FC236}">
                      <a16:creationId xmlns:a16="http://schemas.microsoft.com/office/drawing/2014/main" id="{21049380-484A-EEC9-FA74-5BE0B92A4B2D}"/>
                    </a:ext>
                  </a:extLst>
                </p:cNvPr>
                <p:cNvGrpSpPr/>
                <p:nvPr/>
              </p:nvGrpSpPr>
              <p:grpSpPr>
                <a:xfrm>
                  <a:off x="5601310" y="5092825"/>
                  <a:ext cx="686920" cy="594013"/>
                  <a:chOff x="5567270" y="4914172"/>
                  <a:chExt cx="969740" cy="838581"/>
                </a:xfrm>
              </p:grpSpPr>
              <p:sp>
                <p:nvSpPr>
                  <p:cNvPr id="111" name="자유형: 도형 197">
                    <a:extLst>
                      <a:ext uri="{FF2B5EF4-FFF2-40B4-BE49-F238E27FC236}">
                        <a16:creationId xmlns:a16="http://schemas.microsoft.com/office/drawing/2014/main" id="{FCF444C9-D7CF-2524-44EE-B7605A904099}"/>
                      </a:ext>
                    </a:extLst>
                  </p:cNvPr>
                  <p:cNvSpPr/>
                  <p:nvPr/>
                </p:nvSpPr>
                <p:spPr>
                  <a:xfrm>
                    <a:off x="5567270" y="4914172"/>
                    <a:ext cx="969740" cy="838581"/>
                  </a:xfrm>
                  <a:custGeom>
                    <a:avLst/>
                    <a:gdLst>
                      <a:gd name="connsiteX0" fmla="*/ 933926 w 969740"/>
                      <a:gd name="connsiteY0" fmla="*/ 0 h 838581"/>
                      <a:gd name="connsiteX1" fmla="*/ 34766 w 969740"/>
                      <a:gd name="connsiteY1" fmla="*/ 0 h 838581"/>
                      <a:gd name="connsiteX2" fmla="*/ 0 w 969740"/>
                      <a:gd name="connsiteY2" fmla="*/ 34862 h 838581"/>
                      <a:gd name="connsiteX3" fmla="*/ 0 w 969740"/>
                      <a:gd name="connsiteY3" fmla="*/ 671798 h 838581"/>
                      <a:gd name="connsiteX4" fmla="*/ 34766 w 969740"/>
                      <a:gd name="connsiteY4" fmla="*/ 706660 h 838581"/>
                      <a:gd name="connsiteX5" fmla="*/ 347282 w 969740"/>
                      <a:gd name="connsiteY5" fmla="*/ 706660 h 838581"/>
                      <a:gd name="connsiteX6" fmla="*/ 347282 w 969740"/>
                      <a:gd name="connsiteY6" fmla="*/ 760667 h 838581"/>
                      <a:gd name="connsiteX7" fmla="*/ 300323 w 969740"/>
                      <a:gd name="connsiteY7" fmla="*/ 760667 h 838581"/>
                      <a:gd name="connsiteX8" fmla="*/ 261366 w 969740"/>
                      <a:gd name="connsiteY8" fmla="*/ 799624 h 838581"/>
                      <a:gd name="connsiteX9" fmla="*/ 300323 w 969740"/>
                      <a:gd name="connsiteY9" fmla="*/ 838581 h 838581"/>
                      <a:gd name="connsiteX10" fmla="*/ 669512 w 969740"/>
                      <a:gd name="connsiteY10" fmla="*/ 838581 h 838581"/>
                      <a:gd name="connsiteX11" fmla="*/ 708470 w 969740"/>
                      <a:gd name="connsiteY11" fmla="*/ 799624 h 838581"/>
                      <a:gd name="connsiteX12" fmla="*/ 669512 w 969740"/>
                      <a:gd name="connsiteY12" fmla="*/ 760667 h 838581"/>
                      <a:gd name="connsiteX13" fmla="*/ 623602 w 969740"/>
                      <a:gd name="connsiteY13" fmla="*/ 760667 h 838581"/>
                      <a:gd name="connsiteX14" fmla="*/ 623602 w 969740"/>
                      <a:gd name="connsiteY14" fmla="*/ 706660 h 838581"/>
                      <a:gd name="connsiteX15" fmla="*/ 934974 w 969740"/>
                      <a:gd name="connsiteY15" fmla="*/ 706660 h 838581"/>
                      <a:gd name="connsiteX16" fmla="*/ 969740 w 969740"/>
                      <a:gd name="connsiteY16" fmla="*/ 671798 h 838581"/>
                      <a:gd name="connsiteX17" fmla="*/ 969740 w 969740"/>
                      <a:gd name="connsiteY17" fmla="*/ 36005 h 838581"/>
                      <a:gd name="connsiteX18" fmla="*/ 933926 w 969740"/>
                      <a:gd name="connsiteY18" fmla="*/ 0 h 838581"/>
                      <a:gd name="connsiteX19" fmla="*/ 484823 w 969740"/>
                      <a:gd name="connsiteY19" fmla="*/ 674370 h 838581"/>
                      <a:gd name="connsiteX20" fmla="*/ 447770 w 969740"/>
                      <a:gd name="connsiteY20" fmla="*/ 637604 h 838581"/>
                      <a:gd name="connsiteX21" fmla="*/ 484823 w 969740"/>
                      <a:gd name="connsiteY21" fmla="*/ 600551 h 838581"/>
                      <a:gd name="connsiteX22" fmla="*/ 521875 w 969740"/>
                      <a:gd name="connsiteY22" fmla="*/ 637604 h 838581"/>
                      <a:gd name="connsiteX23" fmla="*/ 484823 w 969740"/>
                      <a:gd name="connsiteY23" fmla="*/ 674370 h 838581"/>
                      <a:gd name="connsiteX24" fmla="*/ 899351 w 969740"/>
                      <a:gd name="connsiteY24" fmla="*/ 557689 h 838581"/>
                      <a:gd name="connsiteX25" fmla="*/ 70390 w 969740"/>
                      <a:gd name="connsiteY25" fmla="*/ 557689 h 838581"/>
                      <a:gd name="connsiteX26" fmla="*/ 70390 w 969740"/>
                      <a:gd name="connsiteY26" fmla="*/ 70104 h 838581"/>
                      <a:gd name="connsiteX27" fmla="*/ 899351 w 969740"/>
                      <a:gd name="connsiteY27" fmla="*/ 70104 h 838581"/>
                      <a:gd name="connsiteX28" fmla="*/ 899351 w 969740"/>
                      <a:gd name="connsiteY28" fmla="*/ 557784 h 8385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969740" h="838581">
                        <a:moveTo>
                          <a:pt x="933926" y="0"/>
                        </a:moveTo>
                        <a:lnTo>
                          <a:pt x="34766" y="0"/>
                        </a:lnTo>
                        <a:cubicBezTo>
                          <a:pt x="15526" y="0"/>
                          <a:pt x="0" y="15716"/>
                          <a:pt x="0" y="34862"/>
                        </a:cubicBezTo>
                        <a:lnTo>
                          <a:pt x="0" y="671798"/>
                        </a:lnTo>
                        <a:cubicBezTo>
                          <a:pt x="0" y="690944"/>
                          <a:pt x="15526" y="706660"/>
                          <a:pt x="34766" y="706660"/>
                        </a:cubicBezTo>
                        <a:lnTo>
                          <a:pt x="347282" y="706660"/>
                        </a:lnTo>
                        <a:lnTo>
                          <a:pt x="347282" y="760667"/>
                        </a:lnTo>
                        <a:lnTo>
                          <a:pt x="300323" y="760667"/>
                        </a:lnTo>
                        <a:cubicBezTo>
                          <a:pt x="278797" y="760667"/>
                          <a:pt x="261366" y="778097"/>
                          <a:pt x="261366" y="799624"/>
                        </a:cubicBezTo>
                        <a:cubicBezTo>
                          <a:pt x="261366" y="821150"/>
                          <a:pt x="278797" y="838581"/>
                          <a:pt x="300323" y="838581"/>
                        </a:cubicBezTo>
                        <a:lnTo>
                          <a:pt x="669512" y="838581"/>
                        </a:lnTo>
                        <a:cubicBezTo>
                          <a:pt x="691039" y="838581"/>
                          <a:pt x="708470" y="821150"/>
                          <a:pt x="708470" y="799624"/>
                        </a:cubicBezTo>
                        <a:cubicBezTo>
                          <a:pt x="708470" y="778097"/>
                          <a:pt x="691039" y="760667"/>
                          <a:pt x="669512" y="760667"/>
                        </a:cubicBezTo>
                        <a:lnTo>
                          <a:pt x="623602" y="760667"/>
                        </a:lnTo>
                        <a:lnTo>
                          <a:pt x="623602" y="706660"/>
                        </a:lnTo>
                        <a:lnTo>
                          <a:pt x="934974" y="706660"/>
                        </a:lnTo>
                        <a:cubicBezTo>
                          <a:pt x="954119" y="706660"/>
                          <a:pt x="969740" y="690944"/>
                          <a:pt x="969740" y="671798"/>
                        </a:cubicBezTo>
                        <a:lnTo>
                          <a:pt x="969740" y="36005"/>
                        </a:lnTo>
                        <a:cubicBezTo>
                          <a:pt x="969740" y="16097"/>
                          <a:pt x="953738" y="0"/>
                          <a:pt x="933926" y="0"/>
                        </a:cubicBezTo>
                        <a:close/>
                        <a:moveTo>
                          <a:pt x="484823" y="674370"/>
                        </a:moveTo>
                        <a:cubicBezTo>
                          <a:pt x="464439" y="674370"/>
                          <a:pt x="447770" y="657701"/>
                          <a:pt x="447770" y="637604"/>
                        </a:cubicBezTo>
                        <a:cubicBezTo>
                          <a:pt x="447770" y="617506"/>
                          <a:pt x="464439" y="600551"/>
                          <a:pt x="484823" y="600551"/>
                        </a:cubicBezTo>
                        <a:cubicBezTo>
                          <a:pt x="505206" y="600551"/>
                          <a:pt x="521875" y="617220"/>
                          <a:pt x="521875" y="637604"/>
                        </a:cubicBezTo>
                        <a:cubicBezTo>
                          <a:pt x="521875" y="657987"/>
                          <a:pt x="505206" y="674370"/>
                          <a:pt x="484823" y="674370"/>
                        </a:cubicBezTo>
                        <a:close/>
                        <a:moveTo>
                          <a:pt x="899351" y="557689"/>
                        </a:moveTo>
                        <a:lnTo>
                          <a:pt x="70390" y="557689"/>
                        </a:lnTo>
                        <a:lnTo>
                          <a:pt x="70390" y="70104"/>
                        </a:lnTo>
                        <a:lnTo>
                          <a:pt x="899351" y="70104"/>
                        </a:lnTo>
                        <a:lnTo>
                          <a:pt x="899351" y="55778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12" name="그래픽 195">
                    <a:extLst>
                      <a:ext uri="{FF2B5EF4-FFF2-40B4-BE49-F238E27FC236}">
                        <a16:creationId xmlns:a16="http://schemas.microsoft.com/office/drawing/2014/main" id="{908C8491-2F4B-909A-1C1C-07D32CC25AD6}"/>
                      </a:ext>
                    </a:extLst>
                  </p:cNvPr>
                  <p:cNvGrpSpPr/>
                  <p:nvPr/>
                </p:nvGrpSpPr>
                <p:grpSpPr>
                  <a:xfrm>
                    <a:off x="5684046" y="5063143"/>
                    <a:ext cx="736091" cy="329755"/>
                    <a:chOff x="5684046" y="5063143"/>
                    <a:chExt cx="736091" cy="329755"/>
                  </a:xfrm>
                  <a:solidFill>
                    <a:srgbClr val="2D7ABE"/>
                  </a:solidFill>
                </p:grpSpPr>
                <p:sp>
                  <p:nvSpPr>
                    <p:cNvPr id="113" name="자유형: 도형 199">
                      <a:extLst>
                        <a:ext uri="{FF2B5EF4-FFF2-40B4-BE49-F238E27FC236}">
                          <a16:creationId xmlns:a16="http://schemas.microsoft.com/office/drawing/2014/main" id="{CCC6BE9A-5B07-AA9C-8728-67AD20AD70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1387" y="5289171"/>
                      <a:ext cx="215074" cy="103727"/>
                    </a:xfrm>
                    <a:custGeom>
                      <a:avLst/>
                      <a:gdLst>
                        <a:gd name="connsiteX0" fmla="*/ 107537 w 215074"/>
                        <a:gd name="connsiteY0" fmla="*/ 103727 h 103727"/>
                        <a:gd name="connsiteX1" fmla="*/ 8382 w 215074"/>
                        <a:gd name="connsiteY1" fmla="*/ 70676 h 103727"/>
                        <a:gd name="connsiteX2" fmla="*/ 0 w 215074"/>
                        <a:gd name="connsiteY2" fmla="*/ 64389 h 103727"/>
                        <a:gd name="connsiteX3" fmla="*/ 64389 w 215074"/>
                        <a:gd name="connsiteY3" fmla="*/ 0 h 103727"/>
                        <a:gd name="connsiteX4" fmla="*/ 70485 w 215074"/>
                        <a:gd name="connsiteY4" fmla="*/ 3524 h 103727"/>
                        <a:gd name="connsiteX5" fmla="*/ 144589 w 215074"/>
                        <a:gd name="connsiteY5" fmla="*/ 3524 h 103727"/>
                        <a:gd name="connsiteX6" fmla="*/ 150685 w 215074"/>
                        <a:gd name="connsiteY6" fmla="*/ 0 h 103727"/>
                        <a:gd name="connsiteX7" fmla="*/ 215075 w 215074"/>
                        <a:gd name="connsiteY7" fmla="*/ 64389 h 103727"/>
                        <a:gd name="connsiteX8" fmla="*/ 206692 w 215074"/>
                        <a:gd name="connsiteY8" fmla="*/ 70676 h 103727"/>
                        <a:gd name="connsiteX9" fmla="*/ 107537 w 215074"/>
                        <a:gd name="connsiteY9" fmla="*/ 103727 h 103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15074" h="103727">
                          <a:moveTo>
                            <a:pt x="107537" y="103727"/>
                          </a:moveTo>
                          <a:cubicBezTo>
                            <a:pt x="71438" y="103727"/>
                            <a:pt x="37243" y="92297"/>
                            <a:pt x="8382" y="70676"/>
                          </a:cubicBezTo>
                          <a:lnTo>
                            <a:pt x="0" y="64389"/>
                          </a:lnTo>
                          <a:lnTo>
                            <a:pt x="64389" y="0"/>
                          </a:lnTo>
                          <a:lnTo>
                            <a:pt x="70485" y="3524"/>
                          </a:lnTo>
                          <a:cubicBezTo>
                            <a:pt x="92774" y="16478"/>
                            <a:pt x="122396" y="16478"/>
                            <a:pt x="144589" y="3524"/>
                          </a:cubicBezTo>
                          <a:lnTo>
                            <a:pt x="150685" y="0"/>
                          </a:lnTo>
                          <a:lnTo>
                            <a:pt x="215075" y="64389"/>
                          </a:lnTo>
                          <a:lnTo>
                            <a:pt x="206692" y="70676"/>
                          </a:lnTo>
                          <a:cubicBezTo>
                            <a:pt x="177927" y="92297"/>
                            <a:pt x="143637" y="103727"/>
                            <a:pt x="107537" y="103727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4" name="자유형: 도형 200">
                      <a:extLst>
                        <a:ext uri="{FF2B5EF4-FFF2-40B4-BE49-F238E27FC236}">
                          <a16:creationId xmlns:a16="http://schemas.microsoft.com/office/drawing/2014/main" id="{C9EDF21E-F234-FF69-5613-42EDD47B14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4046" y="5063143"/>
                      <a:ext cx="152209" cy="272319"/>
                    </a:xfrm>
                    <a:custGeom>
                      <a:avLst/>
                      <a:gdLst>
                        <a:gd name="connsiteX0" fmla="*/ 39338 w 152209"/>
                        <a:gd name="connsiteY0" fmla="*/ 272320 h 272319"/>
                        <a:gd name="connsiteX1" fmla="*/ 33052 w 152209"/>
                        <a:gd name="connsiteY1" fmla="*/ 263938 h 272319"/>
                        <a:gd name="connsiteX2" fmla="*/ 0 w 152209"/>
                        <a:gd name="connsiteY2" fmla="*/ 164782 h 272319"/>
                        <a:gd name="connsiteX3" fmla="*/ 33052 w 152209"/>
                        <a:gd name="connsiteY3" fmla="*/ 65627 h 272319"/>
                        <a:gd name="connsiteX4" fmla="*/ 65818 w 152209"/>
                        <a:gd name="connsiteY4" fmla="*/ 32861 h 272319"/>
                        <a:gd name="connsiteX5" fmla="*/ 65818 w 152209"/>
                        <a:gd name="connsiteY5" fmla="*/ 32861 h 272319"/>
                        <a:gd name="connsiteX6" fmla="*/ 141827 w 152209"/>
                        <a:gd name="connsiteY6" fmla="*/ 1429 h 272319"/>
                        <a:gd name="connsiteX7" fmla="*/ 152210 w 152209"/>
                        <a:gd name="connsiteY7" fmla="*/ 0 h 272319"/>
                        <a:gd name="connsiteX8" fmla="*/ 152210 w 152209"/>
                        <a:gd name="connsiteY8" fmla="*/ 90964 h 272319"/>
                        <a:gd name="connsiteX9" fmla="*/ 145352 w 152209"/>
                        <a:gd name="connsiteY9" fmla="*/ 92773 h 272319"/>
                        <a:gd name="connsiteX10" fmla="*/ 127826 w 152209"/>
                        <a:gd name="connsiteY10" fmla="*/ 100012 h 272319"/>
                        <a:gd name="connsiteX11" fmla="*/ 100203 w 152209"/>
                        <a:gd name="connsiteY11" fmla="*/ 127635 h 272319"/>
                        <a:gd name="connsiteX12" fmla="*/ 90297 w 152209"/>
                        <a:gd name="connsiteY12" fmla="*/ 164782 h 272319"/>
                        <a:gd name="connsiteX13" fmla="*/ 100203 w 152209"/>
                        <a:gd name="connsiteY13" fmla="*/ 201835 h 272319"/>
                        <a:gd name="connsiteX14" fmla="*/ 103727 w 152209"/>
                        <a:gd name="connsiteY14" fmla="*/ 207931 h 272319"/>
                        <a:gd name="connsiteX15" fmla="*/ 39338 w 152209"/>
                        <a:gd name="connsiteY15" fmla="*/ 272320 h 2723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52209" h="272319">
                          <a:moveTo>
                            <a:pt x="39338" y="272320"/>
                          </a:moveTo>
                          <a:lnTo>
                            <a:pt x="33052" y="263938"/>
                          </a:lnTo>
                          <a:cubicBezTo>
                            <a:pt x="11430" y="235172"/>
                            <a:pt x="0" y="200882"/>
                            <a:pt x="0" y="164782"/>
                          </a:cubicBezTo>
                          <a:cubicBezTo>
                            <a:pt x="0" y="128683"/>
                            <a:pt x="11430" y="94488"/>
                            <a:pt x="33052" y="65627"/>
                          </a:cubicBezTo>
                          <a:cubicBezTo>
                            <a:pt x="42386" y="53245"/>
                            <a:pt x="53435" y="42196"/>
                            <a:pt x="65818" y="32861"/>
                          </a:cubicBezTo>
                          <a:lnTo>
                            <a:pt x="65818" y="32861"/>
                          </a:lnTo>
                          <a:cubicBezTo>
                            <a:pt x="88011" y="16097"/>
                            <a:pt x="114300" y="5239"/>
                            <a:pt x="141827" y="1429"/>
                          </a:cubicBezTo>
                          <a:lnTo>
                            <a:pt x="152210" y="0"/>
                          </a:lnTo>
                          <a:lnTo>
                            <a:pt x="152210" y="90964"/>
                          </a:lnTo>
                          <a:lnTo>
                            <a:pt x="145352" y="92773"/>
                          </a:lnTo>
                          <a:cubicBezTo>
                            <a:pt x="139351" y="94393"/>
                            <a:pt x="133445" y="96774"/>
                            <a:pt x="127826" y="100012"/>
                          </a:cubicBezTo>
                          <a:cubicBezTo>
                            <a:pt x="116300" y="106585"/>
                            <a:pt x="106775" y="116110"/>
                            <a:pt x="100203" y="127635"/>
                          </a:cubicBezTo>
                          <a:cubicBezTo>
                            <a:pt x="93726" y="138779"/>
                            <a:pt x="90297" y="151638"/>
                            <a:pt x="90297" y="164782"/>
                          </a:cubicBezTo>
                          <a:cubicBezTo>
                            <a:pt x="90297" y="177927"/>
                            <a:pt x="93726" y="190691"/>
                            <a:pt x="100203" y="201835"/>
                          </a:cubicBezTo>
                          <a:lnTo>
                            <a:pt x="103727" y="207931"/>
                          </a:lnTo>
                          <a:lnTo>
                            <a:pt x="39338" y="27232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5" name="자유형: 도형 201">
                      <a:extLst>
                        <a:ext uri="{FF2B5EF4-FFF2-40B4-BE49-F238E27FC236}">
                          <a16:creationId xmlns:a16="http://schemas.microsoft.com/office/drawing/2014/main" id="{E543690C-E7C9-DA5E-59A7-D18CD42B73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61687" y="5063238"/>
                      <a:ext cx="152191" cy="272319"/>
                    </a:xfrm>
                    <a:custGeom>
                      <a:avLst/>
                      <a:gdLst>
                        <a:gd name="connsiteX0" fmla="*/ 151924 w 152191"/>
                        <a:gd name="connsiteY0" fmla="*/ 156782 h 272319"/>
                        <a:gd name="connsiteX1" fmla="*/ 138494 w 152191"/>
                        <a:gd name="connsiteY1" fmla="*/ 98870 h 272319"/>
                        <a:gd name="connsiteX2" fmla="*/ 86392 w 152191"/>
                        <a:gd name="connsiteY2" fmla="*/ 32861 h 272319"/>
                        <a:gd name="connsiteX3" fmla="*/ 0 w 152191"/>
                        <a:gd name="connsiteY3" fmla="*/ 0 h 272319"/>
                        <a:gd name="connsiteX4" fmla="*/ 0 w 152191"/>
                        <a:gd name="connsiteY4" fmla="*/ 90964 h 272319"/>
                        <a:gd name="connsiteX5" fmla="*/ 6858 w 152191"/>
                        <a:gd name="connsiteY5" fmla="*/ 92774 h 272319"/>
                        <a:gd name="connsiteX6" fmla="*/ 54578 w 152191"/>
                        <a:gd name="connsiteY6" fmla="*/ 196977 h 272319"/>
                        <a:gd name="connsiteX7" fmla="*/ 52006 w 152191"/>
                        <a:gd name="connsiteY7" fmla="*/ 201835 h 272319"/>
                        <a:gd name="connsiteX8" fmla="*/ 48482 w 152191"/>
                        <a:gd name="connsiteY8" fmla="*/ 207931 h 272319"/>
                        <a:gd name="connsiteX9" fmla="*/ 55817 w 152191"/>
                        <a:gd name="connsiteY9" fmla="*/ 215265 h 272319"/>
                        <a:gd name="connsiteX10" fmla="*/ 112871 w 152191"/>
                        <a:gd name="connsiteY10" fmla="*/ 272320 h 272319"/>
                        <a:gd name="connsiteX11" fmla="*/ 152019 w 152191"/>
                        <a:gd name="connsiteY11" fmla="*/ 156877 h 2723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2191" h="272319">
                          <a:moveTo>
                            <a:pt x="151924" y="156782"/>
                          </a:moveTo>
                          <a:cubicBezTo>
                            <a:pt x="150971" y="136874"/>
                            <a:pt x="146685" y="117158"/>
                            <a:pt x="138494" y="98870"/>
                          </a:cubicBezTo>
                          <a:cubicBezTo>
                            <a:pt x="126968" y="73057"/>
                            <a:pt x="108966" y="49911"/>
                            <a:pt x="86392" y="32861"/>
                          </a:cubicBezTo>
                          <a:cubicBezTo>
                            <a:pt x="61627" y="14192"/>
                            <a:pt x="30480" y="4096"/>
                            <a:pt x="0" y="0"/>
                          </a:cubicBezTo>
                          <a:lnTo>
                            <a:pt x="0" y="90964"/>
                          </a:lnTo>
                          <a:cubicBezTo>
                            <a:pt x="0" y="90964"/>
                            <a:pt x="6858" y="92774"/>
                            <a:pt x="6858" y="92774"/>
                          </a:cubicBezTo>
                          <a:cubicBezTo>
                            <a:pt x="50387" y="104013"/>
                            <a:pt x="74200" y="156591"/>
                            <a:pt x="54578" y="196977"/>
                          </a:cubicBezTo>
                          <a:cubicBezTo>
                            <a:pt x="53816" y="198596"/>
                            <a:pt x="52864" y="200311"/>
                            <a:pt x="52006" y="201835"/>
                          </a:cubicBezTo>
                          <a:lnTo>
                            <a:pt x="48482" y="207931"/>
                          </a:lnTo>
                          <a:lnTo>
                            <a:pt x="55817" y="215265"/>
                          </a:lnTo>
                          <a:cubicBezTo>
                            <a:pt x="55817" y="215265"/>
                            <a:pt x="112871" y="272320"/>
                            <a:pt x="112871" y="272320"/>
                          </a:cubicBezTo>
                          <a:cubicBezTo>
                            <a:pt x="138494" y="238315"/>
                            <a:pt x="154019" y="200120"/>
                            <a:pt x="152019" y="156877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6" name="자유형: 도형 202">
                      <a:extLst>
                        <a:ext uri="{FF2B5EF4-FFF2-40B4-BE49-F238E27FC236}">
                          <a16:creationId xmlns:a16="http://schemas.microsoft.com/office/drawing/2014/main" id="{FC31E918-EFB5-0B1A-32B2-0DEF68265C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77810" y="5164965"/>
                      <a:ext cx="88106" cy="157543"/>
                    </a:xfrm>
                    <a:custGeom>
                      <a:avLst/>
                      <a:gdLst>
                        <a:gd name="connsiteX0" fmla="*/ 0 w 88106"/>
                        <a:gd name="connsiteY0" fmla="*/ 0 h 157543"/>
                        <a:gd name="connsiteX1" fmla="*/ 88106 w 88106"/>
                        <a:gd name="connsiteY1" fmla="*/ 0 h 157543"/>
                        <a:gd name="connsiteX2" fmla="*/ 88106 w 88106"/>
                        <a:gd name="connsiteY2" fmla="*/ 157543 h 157543"/>
                        <a:gd name="connsiteX3" fmla="*/ 0 w 88106"/>
                        <a:gd name="connsiteY3" fmla="*/ 157543 h 157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8106" h="157543">
                          <a:moveTo>
                            <a:pt x="0" y="0"/>
                          </a:moveTo>
                          <a:lnTo>
                            <a:pt x="88106" y="0"/>
                          </a:lnTo>
                          <a:lnTo>
                            <a:pt x="88106" y="157543"/>
                          </a:lnTo>
                          <a:lnTo>
                            <a:pt x="0" y="157543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7" name="자유형: 도형 203">
                      <a:extLst>
                        <a:ext uri="{FF2B5EF4-FFF2-40B4-BE49-F238E27FC236}">
                          <a16:creationId xmlns:a16="http://schemas.microsoft.com/office/drawing/2014/main" id="{D74C379C-422B-5D1A-4A90-86D101F509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77810" y="5352988"/>
                      <a:ext cx="88106" cy="39909"/>
                    </a:xfrm>
                    <a:custGeom>
                      <a:avLst/>
                      <a:gdLst>
                        <a:gd name="connsiteX0" fmla="*/ 0 w 88106"/>
                        <a:gd name="connsiteY0" fmla="*/ 0 h 39909"/>
                        <a:gd name="connsiteX1" fmla="*/ 88106 w 88106"/>
                        <a:gd name="connsiteY1" fmla="*/ 0 h 39909"/>
                        <a:gd name="connsiteX2" fmla="*/ 88106 w 88106"/>
                        <a:gd name="connsiteY2" fmla="*/ 39910 h 39909"/>
                        <a:gd name="connsiteX3" fmla="*/ 0 w 88106"/>
                        <a:gd name="connsiteY3" fmla="*/ 39910 h 399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8106" h="39909">
                          <a:moveTo>
                            <a:pt x="0" y="0"/>
                          </a:moveTo>
                          <a:lnTo>
                            <a:pt x="88106" y="0"/>
                          </a:lnTo>
                          <a:lnTo>
                            <a:pt x="88106" y="39910"/>
                          </a:lnTo>
                          <a:lnTo>
                            <a:pt x="0" y="3991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8" name="자유형: 도형 204">
                      <a:extLst>
                        <a:ext uri="{FF2B5EF4-FFF2-40B4-BE49-F238E27FC236}">
                          <a16:creationId xmlns:a16="http://schemas.microsoft.com/office/drawing/2014/main" id="{C530768F-B41F-0F5F-8A1B-E26E4F6B62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4968" y="5110672"/>
                      <a:ext cx="88106" cy="211740"/>
                    </a:xfrm>
                    <a:custGeom>
                      <a:avLst/>
                      <a:gdLst>
                        <a:gd name="connsiteX0" fmla="*/ 0 w 88106"/>
                        <a:gd name="connsiteY0" fmla="*/ 0 h 211740"/>
                        <a:gd name="connsiteX1" fmla="*/ 88106 w 88106"/>
                        <a:gd name="connsiteY1" fmla="*/ 0 h 211740"/>
                        <a:gd name="connsiteX2" fmla="*/ 88106 w 88106"/>
                        <a:gd name="connsiteY2" fmla="*/ 211741 h 211740"/>
                        <a:gd name="connsiteX3" fmla="*/ 0 w 88106"/>
                        <a:gd name="connsiteY3" fmla="*/ 211741 h 211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8106" h="211740">
                          <a:moveTo>
                            <a:pt x="0" y="0"/>
                          </a:moveTo>
                          <a:lnTo>
                            <a:pt x="88106" y="0"/>
                          </a:lnTo>
                          <a:lnTo>
                            <a:pt x="88106" y="211741"/>
                          </a:lnTo>
                          <a:lnTo>
                            <a:pt x="0" y="211741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9" name="자유형: 도형 205">
                      <a:extLst>
                        <a:ext uri="{FF2B5EF4-FFF2-40B4-BE49-F238E27FC236}">
                          <a16:creationId xmlns:a16="http://schemas.microsoft.com/office/drawing/2014/main" id="{9C3D4F01-BF49-50F0-FF7C-0AF73BC290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4968" y="5352988"/>
                      <a:ext cx="88106" cy="39909"/>
                    </a:xfrm>
                    <a:custGeom>
                      <a:avLst/>
                      <a:gdLst>
                        <a:gd name="connsiteX0" fmla="*/ 0 w 88106"/>
                        <a:gd name="connsiteY0" fmla="*/ 0 h 39909"/>
                        <a:gd name="connsiteX1" fmla="*/ 88106 w 88106"/>
                        <a:gd name="connsiteY1" fmla="*/ 0 h 39909"/>
                        <a:gd name="connsiteX2" fmla="*/ 88106 w 88106"/>
                        <a:gd name="connsiteY2" fmla="*/ 39910 h 39909"/>
                        <a:gd name="connsiteX3" fmla="*/ 0 w 88106"/>
                        <a:gd name="connsiteY3" fmla="*/ 39910 h 399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8106" h="39909">
                          <a:moveTo>
                            <a:pt x="0" y="0"/>
                          </a:moveTo>
                          <a:lnTo>
                            <a:pt x="88106" y="0"/>
                          </a:lnTo>
                          <a:lnTo>
                            <a:pt x="88106" y="39910"/>
                          </a:lnTo>
                          <a:lnTo>
                            <a:pt x="0" y="3991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0" name="자유형: 도형 206">
                      <a:extLst>
                        <a:ext uri="{FF2B5EF4-FFF2-40B4-BE49-F238E27FC236}">
                          <a16:creationId xmlns:a16="http://schemas.microsoft.com/office/drawing/2014/main" id="{EBC9219F-CD36-A8AC-CC9A-5408D3756E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2032" y="5063238"/>
                      <a:ext cx="88106" cy="259175"/>
                    </a:xfrm>
                    <a:custGeom>
                      <a:avLst/>
                      <a:gdLst>
                        <a:gd name="connsiteX0" fmla="*/ 0 w 88106"/>
                        <a:gd name="connsiteY0" fmla="*/ 0 h 259175"/>
                        <a:gd name="connsiteX1" fmla="*/ 88106 w 88106"/>
                        <a:gd name="connsiteY1" fmla="*/ 0 h 259175"/>
                        <a:gd name="connsiteX2" fmla="*/ 88106 w 88106"/>
                        <a:gd name="connsiteY2" fmla="*/ 259175 h 259175"/>
                        <a:gd name="connsiteX3" fmla="*/ 0 w 88106"/>
                        <a:gd name="connsiteY3" fmla="*/ 259175 h 259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8106" h="259175">
                          <a:moveTo>
                            <a:pt x="0" y="0"/>
                          </a:moveTo>
                          <a:lnTo>
                            <a:pt x="88106" y="0"/>
                          </a:lnTo>
                          <a:lnTo>
                            <a:pt x="88106" y="259175"/>
                          </a:lnTo>
                          <a:lnTo>
                            <a:pt x="0" y="259175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1" name="자유형: 도형 207">
                      <a:extLst>
                        <a:ext uri="{FF2B5EF4-FFF2-40B4-BE49-F238E27FC236}">
                          <a16:creationId xmlns:a16="http://schemas.microsoft.com/office/drawing/2014/main" id="{BA6E7BE5-A4EB-62E6-3E9E-5EE05636F4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2032" y="5352988"/>
                      <a:ext cx="88106" cy="39909"/>
                    </a:xfrm>
                    <a:custGeom>
                      <a:avLst/>
                      <a:gdLst>
                        <a:gd name="connsiteX0" fmla="*/ 0 w 88106"/>
                        <a:gd name="connsiteY0" fmla="*/ 0 h 39909"/>
                        <a:gd name="connsiteX1" fmla="*/ 88106 w 88106"/>
                        <a:gd name="connsiteY1" fmla="*/ 0 h 39909"/>
                        <a:gd name="connsiteX2" fmla="*/ 88106 w 88106"/>
                        <a:gd name="connsiteY2" fmla="*/ 39910 h 39909"/>
                        <a:gd name="connsiteX3" fmla="*/ 0 w 88106"/>
                        <a:gd name="connsiteY3" fmla="*/ 39910 h 399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8106" h="39909">
                          <a:moveTo>
                            <a:pt x="0" y="0"/>
                          </a:moveTo>
                          <a:lnTo>
                            <a:pt x="88106" y="0"/>
                          </a:lnTo>
                          <a:lnTo>
                            <a:pt x="88106" y="39910"/>
                          </a:lnTo>
                          <a:lnTo>
                            <a:pt x="0" y="3991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alpha val="44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74A82536-DC12-D319-4918-D7C937FB816B}"/>
                  </a:ext>
                </a:extLst>
              </p:cNvPr>
              <p:cNvGrpSpPr/>
              <p:nvPr/>
            </p:nvGrpSpPr>
            <p:grpSpPr>
              <a:xfrm>
                <a:off x="2621488" y="4812142"/>
                <a:ext cx="1155695" cy="1155485"/>
                <a:chOff x="2621488" y="4812142"/>
                <a:chExt cx="1155695" cy="1155485"/>
              </a:xfrm>
            </p:grpSpPr>
            <p:sp>
              <p:nvSpPr>
                <p:cNvPr id="41" name="자유형: 도형 36">
                  <a:extLst>
                    <a:ext uri="{FF2B5EF4-FFF2-40B4-BE49-F238E27FC236}">
                      <a16:creationId xmlns:a16="http://schemas.microsoft.com/office/drawing/2014/main" id="{AD846CB7-6706-0A9E-A1FE-26931847C0A8}"/>
                    </a:ext>
                  </a:extLst>
                </p:cNvPr>
                <p:cNvSpPr/>
                <p:nvPr/>
              </p:nvSpPr>
              <p:spPr>
                <a:xfrm>
                  <a:off x="2621488" y="4812142"/>
                  <a:ext cx="1155695" cy="1155485"/>
                </a:xfrm>
                <a:custGeom>
                  <a:avLst/>
                  <a:gdLst>
                    <a:gd name="connsiteX0" fmla="*/ 1045655 w 1045654"/>
                    <a:gd name="connsiteY0" fmla="*/ 522732 h 1045463"/>
                    <a:gd name="connsiteX1" fmla="*/ 522732 w 1045654"/>
                    <a:gd name="connsiteY1" fmla="*/ 1045464 h 1045463"/>
                    <a:gd name="connsiteX2" fmla="*/ 0 w 1045654"/>
                    <a:gd name="connsiteY2" fmla="*/ 522732 h 1045463"/>
                    <a:gd name="connsiteX3" fmla="*/ 522732 w 1045654"/>
                    <a:gd name="connsiteY3" fmla="*/ 0 h 1045463"/>
                    <a:gd name="connsiteX4" fmla="*/ 1045655 w 1045654"/>
                    <a:gd name="connsiteY4" fmla="*/ 522732 h 1045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5654" h="1045463">
                      <a:moveTo>
                        <a:pt x="1045655" y="522732"/>
                      </a:moveTo>
                      <a:cubicBezTo>
                        <a:pt x="1045655" y="811435"/>
                        <a:pt x="811625" y="1045464"/>
                        <a:pt x="522732" y="1045464"/>
                      </a:cubicBezTo>
                      <a:cubicBezTo>
                        <a:pt x="233839" y="1045464"/>
                        <a:pt x="0" y="811435"/>
                        <a:pt x="0" y="522732"/>
                      </a:cubicBezTo>
                      <a:cubicBezTo>
                        <a:pt x="0" y="234029"/>
                        <a:pt x="234029" y="0"/>
                        <a:pt x="522732" y="0"/>
                      </a:cubicBezTo>
                      <a:cubicBezTo>
                        <a:pt x="811435" y="0"/>
                        <a:pt x="1045655" y="234029"/>
                        <a:pt x="1045655" y="522732"/>
                      </a:cubicBezTo>
                      <a:close/>
                    </a:path>
                  </a:pathLst>
                </a:custGeom>
                <a:solidFill>
                  <a:srgbClr val="2AB8AA"/>
                </a:solidFill>
                <a:ln w="476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latinLnBrk="1"/>
                  <a:endParaRPr lang="ko-KR" altLang="en-US" sz="2400" dirty="0">
                    <a:solidFill>
                      <a:schemeClr val="lt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300B302A-395A-5613-92F1-590BCA2EBB43}"/>
                    </a:ext>
                  </a:extLst>
                </p:cNvPr>
                <p:cNvGrpSpPr/>
                <p:nvPr/>
              </p:nvGrpSpPr>
              <p:grpSpPr>
                <a:xfrm>
                  <a:off x="2906312" y="5086513"/>
                  <a:ext cx="586047" cy="606742"/>
                  <a:chOff x="4176616" y="3019425"/>
                  <a:chExt cx="790289" cy="818197"/>
                </a:xfrm>
              </p:grpSpPr>
              <p:sp>
                <p:nvSpPr>
                  <p:cNvPr id="43" name="자유형: 도형 213">
                    <a:extLst>
                      <a:ext uri="{FF2B5EF4-FFF2-40B4-BE49-F238E27FC236}">
                        <a16:creationId xmlns:a16="http://schemas.microsoft.com/office/drawing/2014/main" id="{2418F989-0F2D-5B5D-7A38-0A431C5FEA98}"/>
                      </a:ext>
                    </a:extLst>
                  </p:cNvPr>
                  <p:cNvSpPr/>
                  <p:nvPr/>
                </p:nvSpPr>
                <p:spPr>
                  <a:xfrm>
                    <a:off x="4176616" y="3019425"/>
                    <a:ext cx="790289" cy="818197"/>
                  </a:xfrm>
                  <a:custGeom>
                    <a:avLst/>
                    <a:gdLst>
                      <a:gd name="connsiteX0" fmla="*/ 278416 w 790289"/>
                      <a:gd name="connsiteY0" fmla="*/ 818198 h 818197"/>
                      <a:gd name="connsiteX1" fmla="*/ 244031 w 790289"/>
                      <a:gd name="connsiteY1" fmla="*/ 811435 h 818197"/>
                      <a:gd name="connsiteX2" fmla="*/ 187166 w 790289"/>
                      <a:gd name="connsiteY2" fmla="*/ 727043 h 818197"/>
                      <a:gd name="connsiteX3" fmla="*/ 187166 w 790289"/>
                      <a:gd name="connsiteY3" fmla="*/ 675513 h 818197"/>
                      <a:gd name="connsiteX4" fmla="*/ 178308 w 790289"/>
                      <a:gd name="connsiteY4" fmla="*/ 675513 h 818197"/>
                      <a:gd name="connsiteX5" fmla="*/ 0 w 790289"/>
                      <a:gd name="connsiteY5" fmla="*/ 497300 h 818197"/>
                      <a:gd name="connsiteX6" fmla="*/ 0 w 790289"/>
                      <a:gd name="connsiteY6" fmla="*/ 178213 h 818197"/>
                      <a:gd name="connsiteX7" fmla="*/ 178308 w 790289"/>
                      <a:gd name="connsiteY7" fmla="*/ 0 h 818197"/>
                      <a:gd name="connsiteX8" fmla="*/ 611981 w 790289"/>
                      <a:gd name="connsiteY8" fmla="*/ 0 h 818197"/>
                      <a:gd name="connsiteX9" fmla="*/ 790289 w 790289"/>
                      <a:gd name="connsiteY9" fmla="*/ 178308 h 818197"/>
                      <a:gd name="connsiteX10" fmla="*/ 790289 w 790289"/>
                      <a:gd name="connsiteY10" fmla="*/ 497300 h 818197"/>
                      <a:gd name="connsiteX11" fmla="*/ 611981 w 790289"/>
                      <a:gd name="connsiteY11" fmla="*/ 675513 h 818197"/>
                      <a:gd name="connsiteX12" fmla="*/ 455295 w 790289"/>
                      <a:gd name="connsiteY12" fmla="*/ 675513 h 818197"/>
                      <a:gd name="connsiteX13" fmla="*/ 343662 w 790289"/>
                      <a:gd name="connsiteY13" fmla="*/ 790480 h 818197"/>
                      <a:gd name="connsiteX14" fmla="*/ 278511 w 790289"/>
                      <a:gd name="connsiteY14" fmla="*/ 818198 h 818197"/>
                      <a:gd name="connsiteX15" fmla="*/ 178308 w 790289"/>
                      <a:gd name="connsiteY15" fmla="*/ 64770 h 818197"/>
                      <a:gd name="connsiteX16" fmla="*/ 64865 w 790289"/>
                      <a:gd name="connsiteY16" fmla="*/ 178213 h 818197"/>
                      <a:gd name="connsiteX17" fmla="*/ 64865 w 790289"/>
                      <a:gd name="connsiteY17" fmla="*/ 497396 h 818197"/>
                      <a:gd name="connsiteX18" fmla="*/ 178403 w 790289"/>
                      <a:gd name="connsiteY18" fmla="*/ 610838 h 818197"/>
                      <a:gd name="connsiteX19" fmla="*/ 219647 w 790289"/>
                      <a:gd name="connsiteY19" fmla="*/ 610838 h 818197"/>
                      <a:gd name="connsiteX20" fmla="*/ 252032 w 790289"/>
                      <a:gd name="connsiteY20" fmla="*/ 643223 h 818197"/>
                      <a:gd name="connsiteX21" fmla="*/ 252032 w 790289"/>
                      <a:gd name="connsiteY21" fmla="*/ 727138 h 818197"/>
                      <a:gd name="connsiteX22" fmla="*/ 268415 w 790289"/>
                      <a:gd name="connsiteY22" fmla="*/ 751523 h 818197"/>
                      <a:gd name="connsiteX23" fmla="*/ 297180 w 790289"/>
                      <a:gd name="connsiteY23" fmla="*/ 745427 h 818197"/>
                      <a:gd name="connsiteX24" fmla="*/ 418338 w 790289"/>
                      <a:gd name="connsiteY24" fmla="*/ 620649 h 818197"/>
                      <a:gd name="connsiteX25" fmla="*/ 441579 w 790289"/>
                      <a:gd name="connsiteY25" fmla="*/ 610838 h 818197"/>
                      <a:gd name="connsiteX26" fmla="*/ 611981 w 790289"/>
                      <a:gd name="connsiteY26" fmla="*/ 610838 h 818197"/>
                      <a:gd name="connsiteX27" fmla="*/ 725519 w 790289"/>
                      <a:gd name="connsiteY27" fmla="*/ 497396 h 818197"/>
                      <a:gd name="connsiteX28" fmla="*/ 725519 w 790289"/>
                      <a:gd name="connsiteY28" fmla="*/ 178308 h 818197"/>
                      <a:gd name="connsiteX29" fmla="*/ 611981 w 790289"/>
                      <a:gd name="connsiteY29" fmla="*/ 64770 h 818197"/>
                      <a:gd name="connsiteX30" fmla="*/ 178308 w 790289"/>
                      <a:gd name="connsiteY30" fmla="*/ 64770 h 818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790289" h="818197">
                        <a:moveTo>
                          <a:pt x="278416" y="818198"/>
                        </a:moveTo>
                        <a:cubicBezTo>
                          <a:pt x="266891" y="818198"/>
                          <a:pt x="255175" y="816007"/>
                          <a:pt x="244031" y="811435"/>
                        </a:cubicBezTo>
                        <a:cubicBezTo>
                          <a:pt x="209550" y="797433"/>
                          <a:pt x="187166" y="764286"/>
                          <a:pt x="187166" y="727043"/>
                        </a:cubicBezTo>
                        <a:lnTo>
                          <a:pt x="187166" y="675513"/>
                        </a:lnTo>
                        <a:lnTo>
                          <a:pt x="178308" y="675513"/>
                        </a:lnTo>
                        <a:cubicBezTo>
                          <a:pt x="80010" y="675513"/>
                          <a:pt x="0" y="595598"/>
                          <a:pt x="0" y="497300"/>
                        </a:cubicBezTo>
                        <a:lnTo>
                          <a:pt x="0" y="178213"/>
                        </a:lnTo>
                        <a:cubicBezTo>
                          <a:pt x="95" y="79915"/>
                          <a:pt x="80010" y="0"/>
                          <a:pt x="178308" y="0"/>
                        </a:cubicBezTo>
                        <a:lnTo>
                          <a:pt x="611981" y="0"/>
                        </a:lnTo>
                        <a:cubicBezTo>
                          <a:pt x="710279" y="0"/>
                          <a:pt x="790289" y="80010"/>
                          <a:pt x="790289" y="178308"/>
                        </a:cubicBezTo>
                        <a:lnTo>
                          <a:pt x="790289" y="497300"/>
                        </a:lnTo>
                        <a:cubicBezTo>
                          <a:pt x="790289" y="595503"/>
                          <a:pt x="710279" y="675513"/>
                          <a:pt x="611981" y="675513"/>
                        </a:cubicBezTo>
                        <a:lnTo>
                          <a:pt x="455295" y="675513"/>
                        </a:lnTo>
                        <a:lnTo>
                          <a:pt x="343662" y="790480"/>
                        </a:lnTo>
                        <a:cubicBezTo>
                          <a:pt x="326136" y="808577"/>
                          <a:pt x="302514" y="818198"/>
                          <a:pt x="278511" y="818198"/>
                        </a:cubicBezTo>
                        <a:close/>
                        <a:moveTo>
                          <a:pt x="178308" y="64770"/>
                        </a:moveTo>
                        <a:cubicBezTo>
                          <a:pt x="115729" y="64770"/>
                          <a:pt x="64865" y="115634"/>
                          <a:pt x="64865" y="178213"/>
                        </a:cubicBezTo>
                        <a:lnTo>
                          <a:pt x="64865" y="497396"/>
                        </a:lnTo>
                        <a:cubicBezTo>
                          <a:pt x="64865" y="559975"/>
                          <a:pt x="115824" y="610838"/>
                          <a:pt x="178403" y="610838"/>
                        </a:cubicBezTo>
                        <a:lnTo>
                          <a:pt x="219647" y="610838"/>
                        </a:lnTo>
                        <a:cubicBezTo>
                          <a:pt x="237554" y="610838"/>
                          <a:pt x="252032" y="625316"/>
                          <a:pt x="252032" y="643223"/>
                        </a:cubicBezTo>
                        <a:lnTo>
                          <a:pt x="252032" y="727138"/>
                        </a:lnTo>
                        <a:cubicBezTo>
                          <a:pt x="252032" y="743617"/>
                          <a:pt x="264605" y="749903"/>
                          <a:pt x="268415" y="751523"/>
                        </a:cubicBezTo>
                        <a:cubicBezTo>
                          <a:pt x="272225" y="753047"/>
                          <a:pt x="285750" y="757238"/>
                          <a:pt x="297180" y="745427"/>
                        </a:cubicBezTo>
                        <a:lnTo>
                          <a:pt x="418338" y="620649"/>
                        </a:lnTo>
                        <a:cubicBezTo>
                          <a:pt x="424434" y="614363"/>
                          <a:pt x="432816" y="610838"/>
                          <a:pt x="441579" y="610838"/>
                        </a:cubicBezTo>
                        <a:lnTo>
                          <a:pt x="611981" y="610838"/>
                        </a:lnTo>
                        <a:cubicBezTo>
                          <a:pt x="674561" y="610838"/>
                          <a:pt x="725519" y="559975"/>
                          <a:pt x="725519" y="497396"/>
                        </a:cubicBezTo>
                        <a:lnTo>
                          <a:pt x="725519" y="178308"/>
                        </a:lnTo>
                        <a:cubicBezTo>
                          <a:pt x="725519" y="115729"/>
                          <a:pt x="674561" y="64770"/>
                          <a:pt x="611981" y="64770"/>
                        </a:cubicBezTo>
                        <a:lnTo>
                          <a:pt x="178308" y="6477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6A487EB9-E5F0-C0F2-0B4D-9C5BD1316363}"/>
                      </a:ext>
                    </a:extLst>
                  </p:cNvPr>
                  <p:cNvGrpSpPr/>
                  <p:nvPr/>
                </p:nvGrpSpPr>
                <p:grpSpPr>
                  <a:xfrm>
                    <a:off x="4336656" y="3149226"/>
                    <a:ext cx="470328" cy="415313"/>
                    <a:chOff x="4336656" y="3149226"/>
                    <a:chExt cx="470328" cy="415313"/>
                  </a:xfrm>
                </p:grpSpPr>
                <p:grpSp>
                  <p:nvGrpSpPr>
                    <p:cNvPr id="45" name="그래픽 211">
                      <a:extLst>
                        <a:ext uri="{FF2B5EF4-FFF2-40B4-BE49-F238E27FC236}">
                          <a16:creationId xmlns:a16="http://schemas.microsoft.com/office/drawing/2014/main" id="{7C028151-9E8C-EC3E-3EC5-8F098C40DCB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36656" y="3149226"/>
                      <a:ext cx="470328" cy="193777"/>
                      <a:chOff x="4336656" y="3149226"/>
                      <a:chExt cx="470328" cy="193777"/>
                    </a:xfrm>
                    <a:solidFill>
                      <a:srgbClr val="2D7ABE"/>
                    </a:solidFill>
                  </p:grpSpPr>
                  <p:sp>
                    <p:nvSpPr>
                      <p:cNvPr id="107" name="자유형: 도형 216">
                        <a:extLst>
                          <a:ext uri="{FF2B5EF4-FFF2-40B4-BE49-F238E27FC236}">
                            <a16:creationId xmlns:a16="http://schemas.microsoft.com/office/drawing/2014/main" id="{6D0C347E-CC30-A304-32C3-A755AAF398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6656" y="3149226"/>
                        <a:ext cx="202009" cy="193777"/>
                      </a:xfrm>
                      <a:custGeom>
                        <a:avLst/>
                        <a:gdLst>
                          <a:gd name="connsiteX0" fmla="*/ 118662 w 202009"/>
                          <a:gd name="connsiteY0" fmla="*/ 12787 h 193777"/>
                          <a:gd name="connsiteX1" fmla="*/ 129806 w 202009"/>
                          <a:gd name="connsiteY1" fmla="*/ 46982 h 193777"/>
                          <a:gd name="connsiteX2" fmla="*/ 147427 w 202009"/>
                          <a:gd name="connsiteY2" fmla="*/ 59746 h 193777"/>
                          <a:gd name="connsiteX3" fmla="*/ 183432 w 202009"/>
                          <a:gd name="connsiteY3" fmla="*/ 59746 h 193777"/>
                          <a:gd name="connsiteX4" fmla="*/ 194290 w 202009"/>
                          <a:gd name="connsiteY4" fmla="*/ 93274 h 193777"/>
                          <a:gd name="connsiteX5" fmla="*/ 165144 w 202009"/>
                          <a:gd name="connsiteY5" fmla="*/ 114419 h 193777"/>
                          <a:gd name="connsiteX6" fmla="*/ 158381 w 202009"/>
                          <a:gd name="connsiteY6" fmla="*/ 135184 h 193777"/>
                          <a:gd name="connsiteX7" fmla="*/ 169525 w 202009"/>
                          <a:gd name="connsiteY7" fmla="*/ 169378 h 193777"/>
                          <a:gd name="connsiteX8" fmla="*/ 141045 w 202009"/>
                          <a:gd name="connsiteY8" fmla="*/ 190143 h 193777"/>
                          <a:gd name="connsiteX9" fmla="*/ 111899 w 202009"/>
                          <a:gd name="connsiteY9" fmla="*/ 168997 h 193777"/>
                          <a:gd name="connsiteX10" fmla="*/ 90087 w 202009"/>
                          <a:gd name="connsiteY10" fmla="*/ 168997 h 193777"/>
                          <a:gd name="connsiteX11" fmla="*/ 60940 w 202009"/>
                          <a:gd name="connsiteY11" fmla="*/ 190143 h 193777"/>
                          <a:gd name="connsiteX12" fmla="*/ 32460 w 202009"/>
                          <a:gd name="connsiteY12" fmla="*/ 169378 h 193777"/>
                          <a:gd name="connsiteX13" fmla="*/ 43605 w 202009"/>
                          <a:gd name="connsiteY13" fmla="*/ 135184 h 193777"/>
                          <a:gd name="connsiteX14" fmla="*/ 36842 w 202009"/>
                          <a:gd name="connsiteY14" fmla="*/ 114419 h 193777"/>
                          <a:gd name="connsiteX15" fmla="*/ 7695 w 202009"/>
                          <a:gd name="connsiteY15" fmla="*/ 93274 h 193777"/>
                          <a:gd name="connsiteX16" fmla="*/ 18554 w 202009"/>
                          <a:gd name="connsiteY16" fmla="*/ 59746 h 193777"/>
                          <a:gd name="connsiteX17" fmla="*/ 54558 w 202009"/>
                          <a:gd name="connsiteY17" fmla="*/ 59746 h 193777"/>
                          <a:gd name="connsiteX18" fmla="*/ 72180 w 202009"/>
                          <a:gd name="connsiteY18" fmla="*/ 46982 h 193777"/>
                          <a:gd name="connsiteX19" fmla="*/ 83324 w 202009"/>
                          <a:gd name="connsiteY19" fmla="*/ 12787 h 193777"/>
                          <a:gd name="connsiteX20" fmla="*/ 118566 w 202009"/>
                          <a:gd name="connsiteY20" fmla="*/ 12787 h 1937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202009" h="193777">
                            <a:moveTo>
                              <a:pt x="118662" y="12787"/>
                            </a:moveTo>
                            <a:lnTo>
                              <a:pt x="129806" y="46982"/>
                            </a:lnTo>
                            <a:cubicBezTo>
                              <a:pt x="132282" y="54602"/>
                              <a:pt x="139426" y="59746"/>
                              <a:pt x="147427" y="59746"/>
                            </a:cubicBezTo>
                            <a:lnTo>
                              <a:pt x="183432" y="59746"/>
                            </a:lnTo>
                            <a:cubicBezTo>
                              <a:pt x="201434" y="59746"/>
                              <a:pt x="208863" y="82701"/>
                              <a:pt x="194290" y="93274"/>
                            </a:cubicBezTo>
                            <a:lnTo>
                              <a:pt x="165144" y="114419"/>
                            </a:lnTo>
                            <a:cubicBezTo>
                              <a:pt x="158667" y="119182"/>
                              <a:pt x="155904" y="127468"/>
                              <a:pt x="158381" y="135184"/>
                            </a:cubicBezTo>
                            <a:lnTo>
                              <a:pt x="169525" y="169378"/>
                            </a:lnTo>
                            <a:cubicBezTo>
                              <a:pt x="175050" y="186428"/>
                              <a:pt x="155523" y="200620"/>
                              <a:pt x="141045" y="190143"/>
                            </a:cubicBezTo>
                            <a:lnTo>
                              <a:pt x="111899" y="168997"/>
                            </a:lnTo>
                            <a:cubicBezTo>
                              <a:pt x="105422" y="164235"/>
                              <a:pt x="96564" y="164235"/>
                              <a:pt x="90087" y="168997"/>
                            </a:cubicBezTo>
                            <a:lnTo>
                              <a:pt x="60940" y="190143"/>
                            </a:lnTo>
                            <a:cubicBezTo>
                              <a:pt x="46367" y="200716"/>
                              <a:pt x="26841" y="186523"/>
                              <a:pt x="32460" y="169378"/>
                            </a:cubicBezTo>
                            <a:lnTo>
                              <a:pt x="43605" y="135184"/>
                            </a:lnTo>
                            <a:cubicBezTo>
                              <a:pt x="46081" y="127564"/>
                              <a:pt x="43414" y="119182"/>
                              <a:pt x="36842" y="114419"/>
                            </a:cubicBezTo>
                            <a:lnTo>
                              <a:pt x="7695" y="93274"/>
                            </a:lnTo>
                            <a:cubicBezTo>
                              <a:pt x="-6878" y="82701"/>
                              <a:pt x="647" y="59746"/>
                              <a:pt x="18554" y="59746"/>
                            </a:cubicBezTo>
                            <a:lnTo>
                              <a:pt x="54558" y="59746"/>
                            </a:lnTo>
                            <a:cubicBezTo>
                              <a:pt x="62559" y="59746"/>
                              <a:pt x="69703" y="54602"/>
                              <a:pt x="72180" y="46982"/>
                            </a:cubicBezTo>
                            <a:lnTo>
                              <a:pt x="83324" y="12787"/>
                            </a:lnTo>
                            <a:cubicBezTo>
                              <a:pt x="88848" y="-4262"/>
                              <a:pt x="113042" y="-4262"/>
                              <a:pt x="118566" y="12787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08" name="자유형: 도형 217">
                        <a:extLst>
                          <a:ext uri="{FF2B5EF4-FFF2-40B4-BE49-F238E27FC236}">
                            <a16:creationId xmlns:a16="http://schemas.microsoft.com/office/drawing/2014/main" id="{A6407409-4A68-FC6C-3FE8-30598A7044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04975" y="3149226"/>
                        <a:ext cx="202009" cy="193777"/>
                      </a:xfrm>
                      <a:custGeom>
                        <a:avLst/>
                        <a:gdLst>
                          <a:gd name="connsiteX0" fmla="*/ 118662 w 202009"/>
                          <a:gd name="connsiteY0" fmla="*/ 12787 h 193777"/>
                          <a:gd name="connsiteX1" fmla="*/ 129806 w 202009"/>
                          <a:gd name="connsiteY1" fmla="*/ 46982 h 193777"/>
                          <a:gd name="connsiteX2" fmla="*/ 147427 w 202009"/>
                          <a:gd name="connsiteY2" fmla="*/ 59746 h 193777"/>
                          <a:gd name="connsiteX3" fmla="*/ 183432 w 202009"/>
                          <a:gd name="connsiteY3" fmla="*/ 59746 h 193777"/>
                          <a:gd name="connsiteX4" fmla="*/ 194290 w 202009"/>
                          <a:gd name="connsiteY4" fmla="*/ 93274 h 193777"/>
                          <a:gd name="connsiteX5" fmla="*/ 165144 w 202009"/>
                          <a:gd name="connsiteY5" fmla="*/ 114419 h 193777"/>
                          <a:gd name="connsiteX6" fmla="*/ 158381 w 202009"/>
                          <a:gd name="connsiteY6" fmla="*/ 135184 h 193777"/>
                          <a:gd name="connsiteX7" fmla="*/ 169525 w 202009"/>
                          <a:gd name="connsiteY7" fmla="*/ 169378 h 193777"/>
                          <a:gd name="connsiteX8" fmla="*/ 141045 w 202009"/>
                          <a:gd name="connsiteY8" fmla="*/ 190143 h 193777"/>
                          <a:gd name="connsiteX9" fmla="*/ 111899 w 202009"/>
                          <a:gd name="connsiteY9" fmla="*/ 168997 h 193777"/>
                          <a:gd name="connsiteX10" fmla="*/ 90087 w 202009"/>
                          <a:gd name="connsiteY10" fmla="*/ 168997 h 193777"/>
                          <a:gd name="connsiteX11" fmla="*/ 60940 w 202009"/>
                          <a:gd name="connsiteY11" fmla="*/ 190143 h 193777"/>
                          <a:gd name="connsiteX12" fmla="*/ 32460 w 202009"/>
                          <a:gd name="connsiteY12" fmla="*/ 169378 h 193777"/>
                          <a:gd name="connsiteX13" fmla="*/ 43605 w 202009"/>
                          <a:gd name="connsiteY13" fmla="*/ 135184 h 193777"/>
                          <a:gd name="connsiteX14" fmla="*/ 36842 w 202009"/>
                          <a:gd name="connsiteY14" fmla="*/ 114419 h 193777"/>
                          <a:gd name="connsiteX15" fmla="*/ 7695 w 202009"/>
                          <a:gd name="connsiteY15" fmla="*/ 93274 h 193777"/>
                          <a:gd name="connsiteX16" fmla="*/ 18554 w 202009"/>
                          <a:gd name="connsiteY16" fmla="*/ 59746 h 193777"/>
                          <a:gd name="connsiteX17" fmla="*/ 54558 w 202009"/>
                          <a:gd name="connsiteY17" fmla="*/ 59746 h 193777"/>
                          <a:gd name="connsiteX18" fmla="*/ 72180 w 202009"/>
                          <a:gd name="connsiteY18" fmla="*/ 46982 h 193777"/>
                          <a:gd name="connsiteX19" fmla="*/ 83324 w 202009"/>
                          <a:gd name="connsiteY19" fmla="*/ 12787 h 193777"/>
                          <a:gd name="connsiteX20" fmla="*/ 118566 w 202009"/>
                          <a:gd name="connsiteY20" fmla="*/ 12787 h 1937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202009" h="193777">
                            <a:moveTo>
                              <a:pt x="118662" y="12787"/>
                            </a:moveTo>
                            <a:lnTo>
                              <a:pt x="129806" y="46982"/>
                            </a:lnTo>
                            <a:cubicBezTo>
                              <a:pt x="132282" y="54602"/>
                              <a:pt x="139426" y="59746"/>
                              <a:pt x="147427" y="59746"/>
                            </a:cubicBezTo>
                            <a:lnTo>
                              <a:pt x="183432" y="59746"/>
                            </a:lnTo>
                            <a:cubicBezTo>
                              <a:pt x="201434" y="59746"/>
                              <a:pt x="208863" y="82701"/>
                              <a:pt x="194290" y="93274"/>
                            </a:cubicBezTo>
                            <a:lnTo>
                              <a:pt x="165144" y="114419"/>
                            </a:lnTo>
                            <a:cubicBezTo>
                              <a:pt x="158667" y="119182"/>
                              <a:pt x="155904" y="127468"/>
                              <a:pt x="158381" y="135184"/>
                            </a:cubicBezTo>
                            <a:lnTo>
                              <a:pt x="169525" y="169378"/>
                            </a:lnTo>
                            <a:cubicBezTo>
                              <a:pt x="175050" y="186428"/>
                              <a:pt x="155523" y="200620"/>
                              <a:pt x="141045" y="190143"/>
                            </a:cubicBezTo>
                            <a:lnTo>
                              <a:pt x="111899" y="168997"/>
                            </a:lnTo>
                            <a:cubicBezTo>
                              <a:pt x="105422" y="164235"/>
                              <a:pt x="96564" y="164235"/>
                              <a:pt x="90087" y="168997"/>
                            </a:cubicBezTo>
                            <a:lnTo>
                              <a:pt x="60940" y="190143"/>
                            </a:lnTo>
                            <a:cubicBezTo>
                              <a:pt x="46367" y="200716"/>
                              <a:pt x="26841" y="186523"/>
                              <a:pt x="32460" y="169378"/>
                            </a:cubicBezTo>
                            <a:lnTo>
                              <a:pt x="43605" y="135184"/>
                            </a:lnTo>
                            <a:cubicBezTo>
                              <a:pt x="46081" y="127564"/>
                              <a:pt x="43414" y="119182"/>
                              <a:pt x="36842" y="114419"/>
                            </a:cubicBezTo>
                            <a:lnTo>
                              <a:pt x="7695" y="93274"/>
                            </a:lnTo>
                            <a:cubicBezTo>
                              <a:pt x="-6878" y="82701"/>
                              <a:pt x="647" y="59746"/>
                              <a:pt x="18554" y="59746"/>
                            </a:cubicBezTo>
                            <a:lnTo>
                              <a:pt x="54558" y="59746"/>
                            </a:lnTo>
                            <a:cubicBezTo>
                              <a:pt x="62559" y="59746"/>
                              <a:pt x="69703" y="54602"/>
                              <a:pt x="72180" y="46982"/>
                            </a:cubicBezTo>
                            <a:lnTo>
                              <a:pt x="83324" y="12787"/>
                            </a:lnTo>
                            <a:cubicBezTo>
                              <a:pt x="88848" y="-4262"/>
                              <a:pt x="113042" y="-4262"/>
                              <a:pt x="118566" y="12787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6" name="그래픽 211">
                      <a:extLst>
                        <a:ext uri="{FF2B5EF4-FFF2-40B4-BE49-F238E27FC236}">
                          <a16:creationId xmlns:a16="http://schemas.microsoft.com/office/drawing/2014/main" id="{1EF5D79A-A262-68B5-ECC4-80EB14C5844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20075" y="3384994"/>
                      <a:ext cx="303466" cy="179545"/>
                      <a:chOff x="4420075" y="3384994"/>
                      <a:chExt cx="303466" cy="179545"/>
                    </a:xfrm>
                    <a:solidFill>
                      <a:srgbClr val="2D7ABE"/>
                    </a:solidFill>
                  </p:grpSpPr>
                  <p:sp>
                    <p:nvSpPr>
                      <p:cNvPr id="47" name="자유형: 도형 219">
                        <a:extLst>
                          <a:ext uri="{FF2B5EF4-FFF2-40B4-BE49-F238E27FC236}">
                            <a16:creationId xmlns:a16="http://schemas.microsoft.com/office/drawing/2014/main" id="{E4C56141-A0D9-0B5C-1A74-E0128868B4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84845" y="3384994"/>
                        <a:ext cx="173926" cy="64769"/>
                      </a:xfrm>
                      <a:custGeom>
                        <a:avLst/>
                        <a:gdLst>
                          <a:gd name="connsiteX0" fmla="*/ 141542 w 173926"/>
                          <a:gd name="connsiteY0" fmla="*/ 64770 h 64769"/>
                          <a:gd name="connsiteX1" fmla="*/ 32385 w 173926"/>
                          <a:gd name="connsiteY1" fmla="*/ 64770 h 64769"/>
                          <a:gd name="connsiteX2" fmla="*/ 0 w 173926"/>
                          <a:gd name="connsiteY2" fmla="*/ 32385 h 64769"/>
                          <a:gd name="connsiteX3" fmla="*/ 32385 w 173926"/>
                          <a:gd name="connsiteY3" fmla="*/ 0 h 64769"/>
                          <a:gd name="connsiteX4" fmla="*/ 141542 w 173926"/>
                          <a:gd name="connsiteY4" fmla="*/ 0 h 64769"/>
                          <a:gd name="connsiteX5" fmla="*/ 173927 w 173926"/>
                          <a:gd name="connsiteY5" fmla="*/ 32385 h 64769"/>
                          <a:gd name="connsiteX6" fmla="*/ 141542 w 173926"/>
                          <a:gd name="connsiteY6" fmla="*/ 64770 h 647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3926" h="64769">
                            <a:moveTo>
                              <a:pt x="141542" y="64770"/>
                            </a:moveTo>
                            <a:lnTo>
                              <a:pt x="32385" y="64770"/>
                            </a:lnTo>
                            <a:cubicBezTo>
                              <a:pt x="14478" y="64770"/>
                              <a:pt x="0" y="50292"/>
                              <a:pt x="0" y="32385"/>
                            </a:cubicBezTo>
                            <a:cubicBezTo>
                              <a:pt x="0" y="14478"/>
                              <a:pt x="14478" y="0"/>
                              <a:pt x="32385" y="0"/>
                            </a:cubicBezTo>
                            <a:lnTo>
                              <a:pt x="141542" y="0"/>
                            </a:lnTo>
                            <a:cubicBezTo>
                              <a:pt x="159449" y="0"/>
                              <a:pt x="173927" y="14478"/>
                              <a:pt x="173927" y="32385"/>
                            </a:cubicBezTo>
                            <a:cubicBezTo>
                              <a:pt x="173927" y="50292"/>
                              <a:pt x="159449" y="64770"/>
                              <a:pt x="141542" y="64770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06" name="자유형: 도형 220">
                        <a:extLst>
                          <a:ext uri="{FF2B5EF4-FFF2-40B4-BE49-F238E27FC236}">
                            <a16:creationId xmlns:a16="http://schemas.microsoft.com/office/drawing/2014/main" id="{25071778-7DDA-1F50-7F39-990A64C8514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20075" y="3499770"/>
                        <a:ext cx="303466" cy="64769"/>
                      </a:xfrm>
                      <a:custGeom>
                        <a:avLst/>
                        <a:gdLst>
                          <a:gd name="connsiteX0" fmla="*/ 271082 w 303466"/>
                          <a:gd name="connsiteY0" fmla="*/ 64770 h 64769"/>
                          <a:gd name="connsiteX1" fmla="*/ 32385 w 303466"/>
                          <a:gd name="connsiteY1" fmla="*/ 64770 h 64769"/>
                          <a:gd name="connsiteX2" fmla="*/ 0 w 303466"/>
                          <a:gd name="connsiteY2" fmla="*/ 32385 h 64769"/>
                          <a:gd name="connsiteX3" fmla="*/ 32385 w 303466"/>
                          <a:gd name="connsiteY3" fmla="*/ 0 h 64769"/>
                          <a:gd name="connsiteX4" fmla="*/ 271082 w 303466"/>
                          <a:gd name="connsiteY4" fmla="*/ 0 h 64769"/>
                          <a:gd name="connsiteX5" fmla="*/ 303467 w 303466"/>
                          <a:gd name="connsiteY5" fmla="*/ 32385 h 64769"/>
                          <a:gd name="connsiteX6" fmla="*/ 271082 w 303466"/>
                          <a:gd name="connsiteY6" fmla="*/ 64770 h 647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03466" h="64769">
                            <a:moveTo>
                              <a:pt x="271082" y="64770"/>
                            </a:moveTo>
                            <a:lnTo>
                              <a:pt x="32385" y="64770"/>
                            </a:lnTo>
                            <a:cubicBezTo>
                              <a:pt x="14478" y="64770"/>
                              <a:pt x="0" y="50292"/>
                              <a:pt x="0" y="32385"/>
                            </a:cubicBezTo>
                            <a:cubicBezTo>
                              <a:pt x="0" y="14478"/>
                              <a:pt x="14478" y="0"/>
                              <a:pt x="32385" y="0"/>
                            </a:cubicBezTo>
                            <a:lnTo>
                              <a:pt x="271082" y="0"/>
                            </a:lnTo>
                            <a:cubicBezTo>
                              <a:pt x="288989" y="0"/>
                              <a:pt x="303467" y="14478"/>
                              <a:pt x="303467" y="32385"/>
                            </a:cubicBezTo>
                            <a:cubicBezTo>
                              <a:pt x="303467" y="50292"/>
                              <a:pt x="288989" y="64770"/>
                              <a:pt x="271082" y="64770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alpha val="44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pic>
          <p:nvPicPr>
            <p:cNvPr id="4" name="그림 3" descr="블랙, 어둠이(가) 표시된 사진&#10;&#10;자동 생성된 설명">
              <a:extLst>
                <a:ext uri="{FF2B5EF4-FFF2-40B4-BE49-F238E27FC236}">
                  <a16:creationId xmlns:a16="http://schemas.microsoft.com/office/drawing/2014/main" id="{785649DA-B772-EC7D-C37E-D28FEF96A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4217" y="2719384"/>
              <a:ext cx="2595566" cy="2595566"/>
            </a:xfrm>
            <a:prstGeom prst="rect">
              <a:avLst/>
            </a:prstGeom>
          </p:spPr>
        </p:pic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FC5A16F-0662-0FB4-2DA5-D28E31ED4F4B}"/>
                </a:ext>
              </a:extLst>
            </p:cNvPr>
            <p:cNvGrpSpPr/>
            <p:nvPr/>
          </p:nvGrpSpPr>
          <p:grpSpPr>
            <a:xfrm>
              <a:off x="3538462" y="2983588"/>
              <a:ext cx="2067286" cy="2067159"/>
              <a:chOff x="3538462" y="2983588"/>
              <a:chExt cx="2067286" cy="2067159"/>
            </a:xfrm>
          </p:grpSpPr>
          <p:sp>
            <p:nvSpPr>
              <p:cNvPr id="6" name="자유형: 도형 32">
                <a:extLst>
                  <a:ext uri="{FF2B5EF4-FFF2-40B4-BE49-F238E27FC236}">
                    <a16:creationId xmlns:a16="http://schemas.microsoft.com/office/drawing/2014/main" id="{64BB366B-BF98-FBE2-CACF-7FF626387C09}"/>
                  </a:ext>
                </a:extLst>
              </p:cNvPr>
              <p:cNvSpPr/>
              <p:nvPr/>
            </p:nvSpPr>
            <p:spPr>
              <a:xfrm>
                <a:off x="3538462" y="2983588"/>
                <a:ext cx="2067286" cy="2067159"/>
              </a:xfrm>
              <a:custGeom>
                <a:avLst/>
                <a:gdLst>
                  <a:gd name="connsiteX0" fmla="*/ 1533715 w 1533715"/>
                  <a:gd name="connsiteY0" fmla="*/ 766858 h 1533620"/>
                  <a:gd name="connsiteX1" fmla="*/ 766763 w 1533715"/>
                  <a:gd name="connsiteY1" fmla="*/ 1533620 h 1533620"/>
                  <a:gd name="connsiteX2" fmla="*/ 0 w 1533715"/>
                  <a:gd name="connsiteY2" fmla="*/ 766858 h 1533620"/>
                  <a:gd name="connsiteX3" fmla="*/ 766763 w 1533715"/>
                  <a:gd name="connsiteY3" fmla="*/ 0 h 1533620"/>
                  <a:gd name="connsiteX4" fmla="*/ 1533715 w 1533715"/>
                  <a:gd name="connsiteY4" fmla="*/ 766858 h 153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3715" h="1533620">
                    <a:moveTo>
                      <a:pt x="1533715" y="766858"/>
                    </a:moveTo>
                    <a:cubicBezTo>
                      <a:pt x="1533715" y="1190244"/>
                      <a:pt x="1190435" y="1533620"/>
                      <a:pt x="766763" y="1533620"/>
                    </a:cubicBezTo>
                    <a:cubicBezTo>
                      <a:pt x="343091" y="1533620"/>
                      <a:pt x="0" y="1190339"/>
                      <a:pt x="0" y="766858"/>
                    </a:cubicBezTo>
                    <a:cubicBezTo>
                      <a:pt x="0" y="343376"/>
                      <a:pt x="343281" y="0"/>
                      <a:pt x="766763" y="0"/>
                    </a:cubicBezTo>
                    <a:cubicBezTo>
                      <a:pt x="1190244" y="0"/>
                      <a:pt x="1533715" y="343281"/>
                      <a:pt x="1533715" y="7668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F7F9"/>
                  </a:gs>
                  <a:gs pos="50000">
                    <a:srgbClr val="F1F6F7"/>
                  </a:gs>
                  <a:gs pos="100000">
                    <a:srgbClr val="EEF5F5"/>
                  </a:gs>
                </a:gsLst>
                <a:lin ang="2700000" scaled="1"/>
              </a:gradFill>
              <a:ln w="889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E30D46-973C-3DD7-8811-170EB54580F4}"/>
                  </a:ext>
                </a:extLst>
              </p:cNvPr>
              <p:cNvSpPr txBox="1"/>
              <p:nvPr/>
            </p:nvSpPr>
            <p:spPr>
              <a:xfrm>
                <a:off x="3828312" y="3463169"/>
                <a:ext cx="1487587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F505F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디지털</a:t>
                </a:r>
                <a:r>
                  <a:rPr lang="en-US" altLang="ko-K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·AI</a:t>
                </a:r>
              </a:p>
              <a:p>
                <a:pPr algn="ctr"/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교육환경에 맞는</a:t>
                </a:r>
                <a:endPara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ctr"/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교수</a:t>
                </a:r>
                <a:r>
                  <a:rPr lang="en-US" altLang="ko-K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·</a:t>
                </a:r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학습 및</a:t>
                </a:r>
                <a:endPara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ctr"/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평가 체제 구축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0490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23B704-D49A-27A6-3F8B-6E8EA4EDC3D2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D6E313-DDEF-1B96-3DE3-4B27AC9E719B}"/>
              </a:ext>
            </a:extLst>
          </p:cNvPr>
          <p:cNvSpPr txBox="1"/>
          <p:nvPr/>
        </p:nvSpPr>
        <p:spPr>
          <a:xfrm>
            <a:off x="994785" y="500003"/>
            <a:ext cx="2237792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 및 평가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FA89C5-1B2A-5CA9-4E58-ACCDFA37533C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8A19D66-E3DC-EBC4-E5BF-0D4F301E2E75}"/>
              </a:ext>
            </a:extLst>
          </p:cNvPr>
          <p:cNvGrpSpPr/>
          <p:nvPr/>
        </p:nvGrpSpPr>
        <p:grpSpPr>
          <a:xfrm>
            <a:off x="485775" y="1880214"/>
            <a:ext cx="8172450" cy="430923"/>
            <a:chOff x="485775" y="1880214"/>
            <a:chExt cx="8172450" cy="430923"/>
          </a:xfrm>
        </p:grpSpPr>
        <p:sp>
          <p:nvSpPr>
            <p:cNvPr id="10" name="사각형: 둥근 모서리 336">
              <a:extLst>
                <a:ext uri="{FF2B5EF4-FFF2-40B4-BE49-F238E27FC236}">
                  <a16:creationId xmlns:a16="http://schemas.microsoft.com/office/drawing/2014/main" id="{C0811AFF-36F4-F18F-7D7B-D42BE3CE4B70}"/>
                </a:ext>
              </a:extLst>
            </p:cNvPr>
            <p:cNvSpPr/>
            <p:nvPr/>
          </p:nvSpPr>
          <p:spPr>
            <a:xfrm>
              <a:off x="485775" y="1880214"/>
              <a:ext cx="8172450" cy="430923"/>
            </a:xfrm>
            <a:prstGeom prst="roundRect">
              <a:avLst>
                <a:gd name="adj" fmla="val 50000"/>
              </a:avLst>
            </a:prstGeom>
            <a:solidFill>
              <a:srgbClr val="2063A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defTabSz="914400" latinLnBrk="1"/>
              <a:endParaRPr lang="ko-KR" altLang="en-US" dirty="0">
                <a:solidFill>
                  <a:srgbClr val="FFFFFF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1" name="사각형: 둥근 모서리 336">
              <a:extLst>
                <a:ext uri="{FF2B5EF4-FFF2-40B4-BE49-F238E27FC236}">
                  <a16:creationId xmlns:a16="http://schemas.microsoft.com/office/drawing/2014/main" id="{9A199096-AF50-1E3D-2DB3-20DF393CCB5E}"/>
                </a:ext>
              </a:extLst>
            </p:cNvPr>
            <p:cNvSpPr/>
            <p:nvPr/>
          </p:nvSpPr>
          <p:spPr>
            <a:xfrm>
              <a:off x="533400" y="1924376"/>
              <a:ext cx="8077200" cy="342599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alpha val="20000"/>
                  </a:schemeClr>
                </a:gs>
                <a:gs pos="21000">
                  <a:srgbClr val="16634F">
                    <a:alpha val="0"/>
                  </a:srgbClr>
                </a:gs>
              </a:gsLst>
              <a:lin ang="16200000" scaled="0"/>
            </a:gra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AFEAAD0-7891-4FE7-B0C7-E29329391091}"/>
                </a:ext>
              </a:extLst>
            </p:cNvPr>
            <p:cNvSpPr txBox="1"/>
            <p:nvPr/>
          </p:nvSpPr>
          <p:spPr>
            <a:xfrm>
              <a:off x="2904877" y="1957176"/>
              <a:ext cx="333424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16634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pPr algn="ctr"/>
              <a:r>
                <a:rPr lang="ko-KR" altLang="en-US" dirty="0">
                  <a:solidFill>
                    <a:schemeClr val="bg1"/>
                  </a:solidFill>
                </a:rPr>
                <a:t>역량 함양을 위한 교과 교육의 강조점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3B84F05-E62B-C49A-6047-8BCD0C9EC8AD}"/>
              </a:ext>
            </a:extLst>
          </p:cNvPr>
          <p:cNvGrpSpPr/>
          <p:nvPr/>
        </p:nvGrpSpPr>
        <p:grpSpPr>
          <a:xfrm>
            <a:off x="540218" y="5404104"/>
            <a:ext cx="8063565" cy="833184"/>
            <a:chOff x="333375" y="5404104"/>
            <a:chExt cx="8063565" cy="833184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7753AADC-6356-BBCF-3E06-13C5B1F41D3A}"/>
                </a:ext>
              </a:extLst>
            </p:cNvPr>
            <p:cNvSpPr/>
            <p:nvPr/>
          </p:nvSpPr>
          <p:spPr>
            <a:xfrm>
              <a:off x="333375" y="5404104"/>
              <a:ext cx="8063565" cy="833184"/>
            </a:xfrm>
            <a:prstGeom prst="roundRect">
              <a:avLst>
                <a:gd name="adj" fmla="val 12094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endParaRPr lang="ko-KR" altLang="en-US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8FFBE7C-C4C6-FABC-5C82-6FE5B290CC57}"/>
                </a:ext>
              </a:extLst>
            </p:cNvPr>
            <p:cNvSpPr txBox="1"/>
            <p:nvPr/>
          </p:nvSpPr>
          <p:spPr>
            <a:xfrm>
              <a:off x="858588" y="5561651"/>
              <a:ext cx="7013138" cy="51809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pPr>
                <a:spcAft>
                  <a:spcPts val="200"/>
                </a:spcAft>
              </a:pPr>
              <a:r>
                <a:rPr lang="ko-KR" altLang="en-US" sz="1600" b="1" dirty="0">
                  <a:solidFill>
                    <a:srgbClr val="FF6C1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깊이 있는 학습을 통한 역량 함양</a:t>
              </a:r>
              <a:r>
                <a:rPr lang="ko-KR" altLang="en-US" sz="1600" b="1" dirty="0">
                  <a:latin typeface="나눔바른고딕" panose="020B0600000101010101" charset="-127"/>
                  <a:ea typeface="나눔바른고딕" panose="020B0600000101010101" charset="-127"/>
                </a:rPr>
                <a:t>이 가능한 수업과 평가를 기본으로 하되</a:t>
              </a:r>
              <a:r>
                <a:rPr lang="en-US" altLang="ko-KR" sz="1600" b="1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600" b="1" dirty="0">
                  <a:solidFill>
                    <a:srgbClr val="FF6C1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학교 현장의</a:t>
              </a:r>
              <a:r>
                <a:rPr lang="en-US" altLang="ko-KR" sz="1600" b="1" dirty="0">
                  <a:solidFill>
                    <a:srgbClr val="FF6C1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 </a:t>
              </a:r>
            </a:p>
            <a:p>
              <a:pPr>
                <a:spcAft>
                  <a:spcPts val="200"/>
                </a:spcAft>
              </a:pPr>
              <a:r>
                <a:rPr lang="ko-KR" altLang="en-US" sz="1600" b="1" dirty="0">
                  <a:solidFill>
                    <a:srgbClr val="FF6C11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교실 수업에서 실질적으로 활용 가능</a:t>
              </a:r>
              <a:r>
                <a:rPr lang="ko-KR" altLang="en-US" sz="1600" b="1" dirty="0">
                  <a:latin typeface="나눔바른고딕" panose="020B0600000101010101" charset="-127"/>
                  <a:ea typeface="나눔바른고딕" panose="020B0600000101010101" charset="-127"/>
                </a:rPr>
                <a:t>한 교수</a:t>
              </a:r>
              <a:r>
                <a:rPr lang="en-US" altLang="ko-KR" sz="1600" b="1" dirty="0"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sz="1600" b="1" dirty="0">
                  <a:latin typeface="나눔바른고딕" panose="020B0600000101010101" charset="-127"/>
                  <a:ea typeface="나눔바른고딕" panose="020B0600000101010101" charset="-127"/>
                </a:rPr>
                <a:t>학습 방법</a:t>
              </a:r>
              <a:r>
                <a:rPr lang="en-US" altLang="ko-KR" sz="1600" b="1" dirty="0"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sz="1600" b="1" dirty="0">
                  <a:latin typeface="나눔바른고딕" panose="020B0600000101010101" charset="-127"/>
                  <a:ea typeface="나눔바른고딕" panose="020B0600000101010101" charset="-127"/>
                </a:rPr>
                <a:t>평가 방법으로 구체화하여 제시</a:t>
              </a:r>
            </a:p>
          </p:txBody>
        </p:sp>
        <p:sp>
          <p:nvSpPr>
            <p:cNvPr id="16" name="화살표: 오른쪽 15">
              <a:extLst>
                <a:ext uri="{FF2B5EF4-FFF2-40B4-BE49-F238E27FC236}">
                  <a16:creationId xmlns:a16="http://schemas.microsoft.com/office/drawing/2014/main" id="{18B23936-7684-0017-DABD-52AE9ADAECC0}"/>
                </a:ext>
              </a:extLst>
            </p:cNvPr>
            <p:cNvSpPr/>
            <p:nvPr/>
          </p:nvSpPr>
          <p:spPr>
            <a:xfrm>
              <a:off x="333375" y="5644640"/>
              <a:ext cx="419100" cy="35211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ACE507D-EE76-CD16-4615-3B91D8699F73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38FACA80-3559-DA43-7A45-2106F13534BF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B5B3F1D-AEE3-0645-8491-D8963AE8F75A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73E9597-7FF9-9BE9-496A-04CF402C9A7D}"/>
                </a:ext>
              </a:extLst>
            </p:cNvPr>
            <p:cNvSpPr txBox="1"/>
            <p:nvPr/>
          </p:nvSpPr>
          <p:spPr>
            <a:xfrm>
              <a:off x="1130775" y="1257374"/>
              <a:ext cx="484748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교육과정에서의 교수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학습 및 평가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AE564E-2CF9-5329-4F74-708D6A81BA82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271E9F03-B16E-027F-D074-8678A8BC8795}"/>
              </a:ext>
            </a:extLst>
          </p:cNvPr>
          <p:cNvGrpSpPr/>
          <p:nvPr/>
        </p:nvGrpSpPr>
        <p:grpSpPr>
          <a:xfrm>
            <a:off x="507312" y="2530538"/>
            <a:ext cx="8129377" cy="2661861"/>
            <a:chOff x="503309" y="2501963"/>
            <a:chExt cx="8129377" cy="266186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AF9CBAC1-7199-632F-527E-37F3F7DBC795}"/>
                </a:ext>
              </a:extLst>
            </p:cNvPr>
            <p:cNvGrpSpPr/>
            <p:nvPr/>
          </p:nvGrpSpPr>
          <p:grpSpPr>
            <a:xfrm>
              <a:off x="6601350" y="2545543"/>
              <a:ext cx="2031336" cy="2574700"/>
              <a:chOff x="6601350" y="2553560"/>
              <a:chExt cx="2031336" cy="2574700"/>
            </a:xfrm>
          </p:grpSpPr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1CA83F70-4D41-EFAF-CCBB-2FF6976D8D39}"/>
                  </a:ext>
                </a:extLst>
              </p:cNvPr>
              <p:cNvSpPr/>
              <p:nvPr/>
            </p:nvSpPr>
            <p:spPr>
              <a:xfrm>
                <a:off x="6601350" y="2554311"/>
                <a:ext cx="2031336" cy="2573949"/>
              </a:xfrm>
              <a:prstGeom prst="roundRect">
                <a:avLst>
                  <a:gd name="adj" fmla="val 4982"/>
                </a:avLst>
              </a:prstGeom>
              <a:solidFill>
                <a:schemeClr val="bg1"/>
              </a:solidFill>
              <a:ln w="15875">
                <a:solidFill>
                  <a:srgbClr val="2063AA"/>
                </a:solidFill>
                <a:headEnd type="oval"/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dirty="0">
                  <a:solidFill>
                    <a:schemeClr val="lt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FE5EA04E-3570-5173-4665-0D71611D00CB}"/>
                  </a:ext>
                </a:extLst>
              </p:cNvPr>
              <p:cNvSpPr/>
              <p:nvPr/>
            </p:nvSpPr>
            <p:spPr>
              <a:xfrm rot="10800000">
                <a:off x="6728902" y="2553560"/>
                <a:ext cx="1776233" cy="298985"/>
              </a:xfrm>
              <a:custGeom>
                <a:avLst/>
                <a:gdLst>
                  <a:gd name="connsiteX0" fmla="*/ 1776233 w 1776233"/>
                  <a:gd name="connsiteY0" fmla="*/ 298985 h 298985"/>
                  <a:gd name="connsiteX1" fmla="*/ 1560032 w 1776233"/>
                  <a:gd name="connsiteY1" fmla="*/ 298985 h 298985"/>
                  <a:gd name="connsiteX2" fmla="*/ 1520555 w 1776233"/>
                  <a:gd name="connsiteY2" fmla="*/ 298985 h 298985"/>
                  <a:gd name="connsiteX3" fmla="*/ 1304354 w 1776233"/>
                  <a:gd name="connsiteY3" fmla="*/ 298985 h 298985"/>
                  <a:gd name="connsiteX4" fmla="*/ 1199978 w 1776233"/>
                  <a:gd name="connsiteY4" fmla="*/ 298985 h 298985"/>
                  <a:gd name="connsiteX5" fmla="*/ 1162302 w 1776233"/>
                  <a:gd name="connsiteY5" fmla="*/ 298985 h 298985"/>
                  <a:gd name="connsiteX6" fmla="*/ 1122825 w 1776233"/>
                  <a:gd name="connsiteY6" fmla="*/ 298985 h 298985"/>
                  <a:gd name="connsiteX7" fmla="*/ 906623 w 1776233"/>
                  <a:gd name="connsiteY7" fmla="*/ 298985 h 298985"/>
                  <a:gd name="connsiteX8" fmla="*/ 869611 w 1776233"/>
                  <a:gd name="connsiteY8" fmla="*/ 298985 h 298985"/>
                  <a:gd name="connsiteX9" fmla="*/ 653409 w 1776233"/>
                  <a:gd name="connsiteY9" fmla="*/ 298985 h 298985"/>
                  <a:gd name="connsiteX10" fmla="*/ 613932 w 1776233"/>
                  <a:gd name="connsiteY10" fmla="*/ 298985 h 298985"/>
                  <a:gd name="connsiteX11" fmla="*/ 576256 w 1776233"/>
                  <a:gd name="connsiteY11" fmla="*/ 298985 h 298985"/>
                  <a:gd name="connsiteX12" fmla="*/ 471880 w 1776233"/>
                  <a:gd name="connsiteY12" fmla="*/ 298985 h 298985"/>
                  <a:gd name="connsiteX13" fmla="*/ 255678 w 1776233"/>
                  <a:gd name="connsiteY13" fmla="*/ 298985 h 298985"/>
                  <a:gd name="connsiteX14" fmla="*/ 216202 w 1776233"/>
                  <a:gd name="connsiteY14" fmla="*/ 298985 h 298985"/>
                  <a:gd name="connsiteX15" fmla="*/ 0 w 1776233"/>
                  <a:gd name="connsiteY15" fmla="*/ 298985 h 298985"/>
                  <a:gd name="connsiteX16" fmla="*/ 13489 w 1776233"/>
                  <a:gd name="connsiteY16" fmla="*/ 292439 h 298985"/>
                  <a:gd name="connsiteX17" fmla="*/ 31473 w 1776233"/>
                  <a:gd name="connsiteY17" fmla="*/ 281527 h 298985"/>
                  <a:gd name="connsiteX18" fmla="*/ 53955 w 1776233"/>
                  <a:gd name="connsiteY18" fmla="*/ 264067 h 298985"/>
                  <a:gd name="connsiteX19" fmla="*/ 80932 w 1776233"/>
                  <a:gd name="connsiteY19" fmla="*/ 235696 h 298985"/>
                  <a:gd name="connsiteX20" fmla="*/ 94422 w 1776233"/>
                  <a:gd name="connsiteY20" fmla="*/ 218238 h 298985"/>
                  <a:gd name="connsiteX21" fmla="*/ 110158 w 1776233"/>
                  <a:gd name="connsiteY21" fmla="*/ 198597 h 298985"/>
                  <a:gd name="connsiteX22" fmla="*/ 125893 w 1776233"/>
                  <a:gd name="connsiteY22" fmla="*/ 174591 h 298985"/>
                  <a:gd name="connsiteX23" fmla="*/ 141632 w 1776233"/>
                  <a:gd name="connsiteY23" fmla="*/ 146220 h 298985"/>
                  <a:gd name="connsiteX24" fmla="*/ 159617 w 1776233"/>
                  <a:gd name="connsiteY24" fmla="*/ 115666 h 298985"/>
                  <a:gd name="connsiteX25" fmla="*/ 175354 w 1776233"/>
                  <a:gd name="connsiteY25" fmla="*/ 80749 h 298985"/>
                  <a:gd name="connsiteX26" fmla="*/ 188840 w 1776233"/>
                  <a:gd name="connsiteY26" fmla="*/ 54560 h 298985"/>
                  <a:gd name="connsiteX27" fmla="*/ 204579 w 1776233"/>
                  <a:gd name="connsiteY27" fmla="*/ 34918 h 298985"/>
                  <a:gd name="connsiteX28" fmla="*/ 220316 w 1776233"/>
                  <a:gd name="connsiteY28" fmla="*/ 19641 h 298985"/>
                  <a:gd name="connsiteX29" fmla="*/ 238301 w 1776233"/>
                  <a:gd name="connsiteY29" fmla="*/ 10912 h 298985"/>
                  <a:gd name="connsiteX30" fmla="*/ 256287 w 1776233"/>
                  <a:gd name="connsiteY30" fmla="*/ 4366 h 298985"/>
                  <a:gd name="connsiteX31" fmla="*/ 274271 w 1776233"/>
                  <a:gd name="connsiteY31" fmla="*/ 2183 h 298985"/>
                  <a:gd name="connsiteX32" fmla="*/ 307992 w 1776233"/>
                  <a:gd name="connsiteY32" fmla="*/ 0 h 298985"/>
                  <a:gd name="connsiteX33" fmla="*/ 524194 w 1776233"/>
                  <a:gd name="connsiteY33" fmla="*/ 0 h 298985"/>
                  <a:gd name="connsiteX34" fmla="*/ 563670 w 1776233"/>
                  <a:gd name="connsiteY34" fmla="*/ 0 h 298985"/>
                  <a:gd name="connsiteX35" fmla="*/ 576256 w 1776233"/>
                  <a:gd name="connsiteY35" fmla="*/ 0 h 298985"/>
                  <a:gd name="connsiteX36" fmla="*/ 779872 w 1776233"/>
                  <a:gd name="connsiteY36" fmla="*/ 0 h 298985"/>
                  <a:gd name="connsiteX37" fmla="*/ 996362 w 1776233"/>
                  <a:gd name="connsiteY37" fmla="*/ 0 h 298985"/>
                  <a:gd name="connsiteX38" fmla="*/ 1199978 w 1776233"/>
                  <a:gd name="connsiteY38" fmla="*/ 0 h 298985"/>
                  <a:gd name="connsiteX39" fmla="*/ 1212564 w 1776233"/>
                  <a:gd name="connsiteY39" fmla="*/ 0 h 298985"/>
                  <a:gd name="connsiteX40" fmla="*/ 1252040 w 1776233"/>
                  <a:gd name="connsiteY40" fmla="*/ 0 h 298985"/>
                  <a:gd name="connsiteX41" fmla="*/ 1468242 w 1776233"/>
                  <a:gd name="connsiteY41" fmla="*/ 0 h 298985"/>
                  <a:gd name="connsiteX42" fmla="*/ 1501963 w 1776233"/>
                  <a:gd name="connsiteY42" fmla="*/ 2183 h 298985"/>
                  <a:gd name="connsiteX43" fmla="*/ 1519947 w 1776233"/>
                  <a:gd name="connsiteY43" fmla="*/ 4366 h 298985"/>
                  <a:gd name="connsiteX44" fmla="*/ 1537933 w 1776233"/>
                  <a:gd name="connsiteY44" fmla="*/ 10912 h 298985"/>
                  <a:gd name="connsiteX45" fmla="*/ 1555917 w 1776233"/>
                  <a:gd name="connsiteY45" fmla="*/ 19641 h 298985"/>
                  <a:gd name="connsiteX46" fmla="*/ 1571655 w 1776233"/>
                  <a:gd name="connsiteY46" fmla="*/ 34918 h 298985"/>
                  <a:gd name="connsiteX47" fmla="*/ 1587393 w 1776233"/>
                  <a:gd name="connsiteY47" fmla="*/ 54560 h 298985"/>
                  <a:gd name="connsiteX48" fmla="*/ 1600880 w 1776233"/>
                  <a:gd name="connsiteY48" fmla="*/ 80749 h 298985"/>
                  <a:gd name="connsiteX49" fmla="*/ 1616617 w 1776233"/>
                  <a:gd name="connsiteY49" fmla="*/ 115666 h 298985"/>
                  <a:gd name="connsiteX50" fmla="*/ 1634601 w 1776233"/>
                  <a:gd name="connsiteY50" fmla="*/ 146220 h 298985"/>
                  <a:gd name="connsiteX51" fmla="*/ 1650340 w 1776233"/>
                  <a:gd name="connsiteY51" fmla="*/ 174591 h 298985"/>
                  <a:gd name="connsiteX52" fmla="*/ 1666076 w 1776233"/>
                  <a:gd name="connsiteY52" fmla="*/ 198597 h 298985"/>
                  <a:gd name="connsiteX53" fmla="*/ 1681811 w 1776233"/>
                  <a:gd name="connsiteY53" fmla="*/ 218238 h 298985"/>
                  <a:gd name="connsiteX54" fmla="*/ 1695301 w 1776233"/>
                  <a:gd name="connsiteY54" fmla="*/ 235696 h 298985"/>
                  <a:gd name="connsiteX55" fmla="*/ 1722278 w 1776233"/>
                  <a:gd name="connsiteY55" fmla="*/ 264067 h 298985"/>
                  <a:gd name="connsiteX56" fmla="*/ 1744760 w 1776233"/>
                  <a:gd name="connsiteY56" fmla="*/ 281527 h 298985"/>
                  <a:gd name="connsiteX57" fmla="*/ 1762745 w 1776233"/>
                  <a:gd name="connsiteY57" fmla="*/ 292439 h 29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776233" h="298985">
                    <a:moveTo>
                      <a:pt x="1776233" y="298985"/>
                    </a:moveTo>
                    <a:lnTo>
                      <a:pt x="1560032" y="298985"/>
                    </a:lnTo>
                    <a:lnTo>
                      <a:pt x="1520555" y="298985"/>
                    </a:lnTo>
                    <a:lnTo>
                      <a:pt x="1304354" y="298985"/>
                    </a:lnTo>
                    <a:lnTo>
                      <a:pt x="1199978" y="298985"/>
                    </a:lnTo>
                    <a:lnTo>
                      <a:pt x="1162302" y="298985"/>
                    </a:lnTo>
                    <a:lnTo>
                      <a:pt x="1122825" y="298985"/>
                    </a:lnTo>
                    <a:lnTo>
                      <a:pt x="906623" y="298985"/>
                    </a:lnTo>
                    <a:lnTo>
                      <a:pt x="869611" y="298985"/>
                    </a:lnTo>
                    <a:lnTo>
                      <a:pt x="653409" y="298985"/>
                    </a:lnTo>
                    <a:lnTo>
                      <a:pt x="613932" y="298985"/>
                    </a:lnTo>
                    <a:lnTo>
                      <a:pt x="576256" y="298985"/>
                    </a:lnTo>
                    <a:lnTo>
                      <a:pt x="471880" y="298985"/>
                    </a:lnTo>
                    <a:lnTo>
                      <a:pt x="255678" y="298985"/>
                    </a:lnTo>
                    <a:lnTo>
                      <a:pt x="216202" y="298985"/>
                    </a:lnTo>
                    <a:lnTo>
                      <a:pt x="0" y="298985"/>
                    </a:lnTo>
                    <a:lnTo>
                      <a:pt x="13489" y="292439"/>
                    </a:lnTo>
                    <a:lnTo>
                      <a:pt x="31473" y="281527"/>
                    </a:lnTo>
                    <a:lnTo>
                      <a:pt x="53955" y="264067"/>
                    </a:lnTo>
                    <a:lnTo>
                      <a:pt x="80932" y="235696"/>
                    </a:lnTo>
                    <a:lnTo>
                      <a:pt x="94422" y="218238"/>
                    </a:lnTo>
                    <a:lnTo>
                      <a:pt x="110158" y="198597"/>
                    </a:lnTo>
                    <a:lnTo>
                      <a:pt x="125893" y="174591"/>
                    </a:lnTo>
                    <a:lnTo>
                      <a:pt x="141632" y="146220"/>
                    </a:lnTo>
                    <a:lnTo>
                      <a:pt x="159617" y="115666"/>
                    </a:lnTo>
                    <a:lnTo>
                      <a:pt x="175354" y="80749"/>
                    </a:lnTo>
                    <a:lnTo>
                      <a:pt x="188840" y="54560"/>
                    </a:lnTo>
                    <a:lnTo>
                      <a:pt x="204579" y="34918"/>
                    </a:lnTo>
                    <a:lnTo>
                      <a:pt x="220316" y="19641"/>
                    </a:lnTo>
                    <a:lnTo>
                      <a:pt x="238301" y="10912"/>
                    </a:lnTo>
                    <a:lnTo>
                      <a:pt x="256287" y="4366"/>
                    </a:lnTo>
                    <a:lnTo>
                      <a:pt x="274271" y="2183"/>
                    </a:lnTo>
                    <a:lnTo>
                      <a:pt x="307992" y="0"/>
                    </a:lnTo>
                    <a:lnTo>
                      <a:pt x="524194" y="0"/>
                    </a:lnTo>
                    <a:lnTo>
                      <a:pt x="563670" y="0"/>
                    </a:lnTo>
                    <a:lnTo>
                      <a:pt x="576256" y="0"/>
                    </a:lnTo>
                    <a:lnTo>
                      <a:pt x="779872" y="0"/>
                    </a:lnTo>
                    <a:lnTo>
                      <a:pt x="996362" y="0"/>
                    </a:lnTo>
                    <a:lnTo>
                      <a:pt x="1199978" y="0"/>
                    </a:lnTo>
                    <a:lnTo>
                      <a:pt x="1212564" y="0"/>
                    </a:lnTo>
                    <a:lnTo>
                      <a:pt x="1252040" y="0"/>
                    </a:lnTo>
                    <a:lnTo>
                      <a:pt x="1468242" y="0"/>
                    </a:lnTo>
                    <a:lnTo>
                      <a:pt x="1501963" y="2183"/>
                    </a:lnTo>
                    <a:lnTo>
                      <a:pt x="1519947" y="4366"/>
                    </a:lnTo>
                    <a:lnTo>
                      <a:pt x="1537933" y="10912"/>
                    </a:lnTo>
                    <a:lnTo>
                      <a:pt x="1555917" y="19641"/>
                    </a:lnTo>
                    <a:lnTo>
                      <a:pt x="1571655" y="34918"/>
                    </a:lnTo>
                    <a:lnTo>
                      <a:pt x="1587393" y="54560"/>
                    </a:lnTo>
                    <a:lnTo>
                      <a:pt x="1600880" y="80749"/>
                    </a:lnTo>
                    <a:lnTo>
                      <a:pt x="1616617" y="115666"/>
                    </a:lnTo>
                    <a:lnTo>
                      <a:pt x="1634601" y="146220"/>
                    </a:lnTo>
                    <a:lnTo>
                      <a:pt x="1650340" y="174591"/>
                    </a:lnTo>
                    <a:lnTo>
                      <a:pt x="1666076" y="198597"/>
                    </a:lnTo>
                    <a:lnTo>
                      <a:pt x="1681811" y="218238"/>
                    </a:lnTo>
                    <a:lnTo>
                      <a:pt x="1695301" y="235696"/>
                    </a:lnTo>
                    <a:lnTo>
                      <a:pt x="1722278" y="264067"/>
                    </a:lnTo>
                    <a:lnTo>
                      <a:pt x="1744760" y="281527"/>
                    </a:lnTo>
                    <a:lnTo>
                      <a:pt x="1762745" y="292439"/>
                    </a:lnTo>
                    <a:close/>
                  </a:path>
                </a:pathLst>
              </a:custGeom>
              <a:solidFill>
                <a:srgbClr val="2063A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600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91073C0-4BE1-0663-8416-E15D73FD5980}"/>
                  </a:ext>
                </a:extLst>
              </p:cNvPr>
              <p:cNvSpPr txBox="1"/>
              <p:nvPr/>
            </p:nvSpPr>
            <p:spPr>
              <a:xfrm>
                <a:off x="7096042" y="2595330"/>
                <a:ext cx="10419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4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사회 변화 반영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6807585-B405-87F8-80E0-2F0B705DCD7D}"/>
                  </a:ext>
                </a:extLst>
              </p:cNvPr>
              <p:cNvSpPr txBox="1"/>
              <p:nvPr/>
            </p:nvSpPr>
            <p:spPr>
              <a:xfrm flipH="1">
                <a:off x="6788310" y="3016206"/>
                <a:ext cx="1724831" cy="17543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4EA32B"/>
                    </a:solidFill>
                    <a:latin typeface="나눔바른고딕" panose="020B0600000101010101" charset="-127"/>
                    <a:ea typeface="나눔바른고딕" panose="020B0600000101010101" charset="-127"/>
                    <a:cs typeface="Interop" panose="02000503000000020004" pitchFamily="2" charset="0"/>
                  </a:rPr>
                  <a:t>역량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은</a:t>
                </a:r>
                <a:endPara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지식과 기능 뿐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아니라</a:t>
                </a:r>
                <a:endPara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동기나 태도와 같은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 </a:t>
                </a: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정의적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특성이 서로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 </a:t>
                </a: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유기적으로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연결되어</a:t>
                </a:r>
                <a:endPara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과제를 수행하고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문제를</a:t>
                </a:r>
                <a:endPara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해결할 때</a:t>
                </a:r>
                <a:r>
                  <a:rPr lang="en-US" altLang="ko-KR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 </a:t>
                </a:r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통합적으로</a:t>
                </a:r>
                <a:endParaRPr lang="en-US" altLang="ko-KR" sz="1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r>
                  <a:rPr lang="ko-KR" altLang="en-US" sz="1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작동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091C9A6B-4C75-80CE-6B97-77EEC1BB5BA6}"/>
                </a:ext>
              </a:extLst>
            </p:cNvPr>
            <p:cNvGrpSpPr/>
            <p:nvPr/>
          </p:nvGrpSpPr>
          <p:grpSpPr>
            <a:xfrm>
              <a:off x="503309" y="2501963"/>
              <a:ext cx="6021316" cy="2661861"/>
              <a:chOff x="503309" y="2463863"/>
              <a:chExt cx="6021316" cy="2661861"/>
            </a:xfrm>
          </p:grpSpPr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1E703AFD-DAD7-AA40-85CA-E0657665615F}"/>
                  </a:ext>
                </a:extLst>
              </p:cNvPr>
              <p:cNvGrpSpPr/>
              <p:nvPr/>
            </p:nvGrpSpPr>
            <p:grpSpPr>
              <a:xfrm>
                <a:off x="503309" y="2614832"/>
                <a:ext cx="5374608" cy="2298280"/>
                <a:chOff x="503309" y="2663117"/>
                <a:chExt cx="5374608" cy="2298280"/>
              </a:xfrm>
            </p:grpSpPr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B7AEC172-C4A0-C365-5FE8-9DA129429505}"/>
                    </a:ext>
                  </a:extLst>
                </p:cNvPr>
                <p:cNvGrpSpPr/>
                <p:nvPr/>
              </p:nvGrpSpPr>
              <p:grpSpPr>
                <a:xfrm>
                  <a:off x="503309" y="2724761"/>
                  <a:ext cx="3728737" cy="2236636"/>
                  <a:chOff x="532402" y="2724761"/>
                  <a:chExt cx="3728737" cy="2236636"/>
                </a:xfrm>
              </p:grpSpPr>
              <p:grpSp>
                <p:nvGrpSpPr>
                  <p:cNvPr id="34" name="그룹 33">
                    <a:extLst>
                      <a:ext uri="{FF2B5EF4-FFF2-40B4-BE49-F238E27FC236}">
                        <a16:creationId xmlns:a16="http://schemas.microsoft.com/office/drawing/2014/main" id="{FD7F325F-1B39-DA71-93F6-DE5708078116}"/>
                      </a:ext>
                    </a:extLst>
                  </p:cNvPr>
                  <p:cNvGrpSpPr/>
                  <p:nvPr/>
                </p:nvGrpSpPr>
                <p:grpSpPr>
                  <a:xfrm>
                    <a:off x="1892625" y="2724761"/>
                    <a:ext cx="2368514" cy="2236636"/>
                    <a:chOff x="395262" y="2547936"/>
                    <a:chExt cx="2665063" cy="2516673"/>
                  </a:xfrm>
                </p:grpSpPr>
                <p:grpSp>
                  <p:nvGrpSpPr>
                    <p:cNvPr id="36" name="그룹 35">
                      <a:extLst>
                        <a:ext uri="{FF2B5EF4-FFF2-40B4-BE49-F238E27FC236}">
                          <a16:creationId xmlns:a16="http://schemas.microsoft.com/office/drawing/2014/main" id="{52AB449D-3B41-CB3A-4421-EE04171D7AB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5262" y="2547936"/>
                      <a:ext cx="2665063" cy="2516673"/>
                      <a:chOff x="3433738" y="2357437"/>
                      <a:chExt cx="2272212" cy="2145696"/>
                    </a:xfrm>
                  </p:grpSpPr>
                  <p:sp>
                    <p:nvSpPr>
                      <p:cNvPr id="38" name="자유형: 도형 37">
                        <a:extLst>
                          <a:ext uri="{FF2B5EF4-FFF2-40B4-BE49-F238E27FC236}">
                            <a16:creationId xmlns:a16="http://schemas.microsoft.com/office/drawing/2014/main" id="{D567FCA1-4BEB-CA64-65EB-2EFF06EF29A7}"/>
                          </a:ext>
                        </a:extLst>
                      </p:cNvPr>
                      <p:cNvSpPr/>
                      <p:nvPr/>
                    </p:nvSpPr>
                    <p:spPr>
                      <a:xfrm rot="18900000">
                        <a:off x="3555282" y="2415814"/>
                        <a:ext cx="2029016" cy="2029016"/>
                      </a:xfrm>
                      <a:custGeom>
                        <a:avLst/>
                        <a:gdLst>
                          <a:gd name="connsiteX0" fmla="*/ 2029016 w 2029016"/>
                          <a:gd name="connsiteY0" fmla="*/ 1014508 h 2029016"/>
                          <a:gd name="connsiteX1" fmla="*/ 1014508 w 2029016"/>
                          <a:gd name="connsiteY1" fmla="*/ 2029016 h 2029016"/>
                          <a:gd name="connsiteX2" fmla="*/ 0 w 2029016"/>
                          <a:gd name="connsiteY2" fmla="*/ 1014508 h 2029016"/>
                          <a:gd name="connsiteX3" fmla="*/ 1014508 w 2029016"/>
                          <a:gd name="connsiteY3" fmla="*/ 0 h 2029016"/>
                          <a:gd name="connsiteX4" fmla="*/ 2029016 w 2029016"/>
                          <a:gd name="connsiteY4" fmla="*/ 1014508 h 20290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29016" h="2029016">
                            <a:moveTo>
                              <a:pt x="2029016" y="1014508"/>
                            </a:moveTo>
                            <a:cubicBezTo>
                              <a:pt x="2029016" y="1574805"/>
                              <a:pt x="1574805" y="2029016"/>
                              <a:pt x="1014508" y="2029016"/>
                            </a:cubicBezTo>
                            <a:cubicBezTo>
                              <a:pt x="454211" y="2029016"/>
                              <a:pt x="0" y="1574805"/>
                              <a:pt x="0" y="1014508"/>
                            </a:cubicBezTo>
                            <a:cubicBezTo>
                              <a:pt x="0" y="454211"/>
                              <a:pt x="454211" y="0"/>
                              <a:pt x="1014508" y="0"/>
                            </a:cubicBezTo>
                            <a:cubicBezTo>
                              <a:pt x="1574805" y="0"/>
                              <a:pt x="2029016" y="454211"/>
                              <a:pt x="2029016" y="10145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F5F7F9"/>
                          </a:gs>
                          <a:gs pos="50000">
                            <a:srgbClr val="F1F6F7"/>
                          </a:gs>
                          <a:gs pos="100000">
                            <a:srgbClr val="E2EEEE"/>
                          </a:gs>
                        </a:gsLst>
                        <a:lin ang="2700000" scaled="1"/>
                      </a:gradFill>
                      <a:ln w="88900" cap="flat">
                        <a:solidFill>
                          <a:schemeClr val="bg1"/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>
                          <a:latin typeface="나눔바른고딕" panose="020B0600000101010101" charset="-127"/>
                          <a:ea typeface="나눔바른고딕" panose="020B0600000101010101" charset="-127"/>
                        </a:endParaRPr>
                      </a:p>
                    </p:txBody>
                  </p:sp>
                  <p:grpSp>
                    <p:nvGrpSpPr>
                      <p:cNvPr id="39" name="그래픽 31">
                        <a:extLst>
                          <a:ext uri="{FF2B5EF4-FFF2-40B4-BE49-F238E27FC236}">
                            <a16:creationId xmlns:a16="http://schemas.microsoft.com/office/drawing/2014/main" id="{275EE79E-0A2C-CD48-DD1A-DFF8CC716B2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433738" y="2357437"/>
                        <a:ext cx="2272212" cy="2145696"/>
                        <a:chOff x="3433738" y="2357437"/>
                        <a:chExt cx="2272212" cy="2145696"/>
                      </a:xfrm>
                    </p:grpSpPr>
                    <p:sp>
                      <p:nvSpPr>
                        <p:cNvPr id="40" name="자유형: 도형 39">
                          <a:extLst>
                            <a:ext uri="{FF2B5EF4-FFF2-40B4-BE49-F238E27FC236}">
                              <a16:creationId xmlns:a16="http://schemas.microsoft.com/office/drawing/2014/main" id="{FCB1CFCE-BD63-3EC8-3CA6-BECA748ABE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33738" y="2476023"/>
                          <a:ext cx="845177" cy="1908619"/>
                        </a:xfrm>
                        <a:custGeom>
                          <a:avLst/>
                          <a:gdLst>
                            <a:gd name="connsiteX0" fmla="*/ 627340 w 845177"/>
                            <a:gd name="connsiteY0" fmla="*/ 969550 h 1908619"/>
                            <a:gd name="connsiteX1" fmla="*/ 627340 w 845177"/>
                            <a:gd name="connsiteY1" fmla="*/ 938879 h 1908619"/>
                            <a:gd name="connsiteX2" fmla="*/ 845177 w 845177"/>
                            <a:gd name="connsiteY2" fmla="*/ 561499 h 1908619"/>
                            <a:gd name="connsiteX3" fmla="*/ 520946 w 845177"/>
                            <a:gd name="connsiteY3" fmla="*/ 0 h 1908619"/>
                            <a:gd name="connsiteX4" fmla="*/ 329113 w 845177"/>
                            <a:gd name="connsiteY4" fmla="*/ 208502 h 1908619"/>
                            <a:gd name="connsiteX5" fmla="*/ 87368 w 845177"/>
                            <a:gd name="connsiteY5" fmla="*/ 627221 h 1908619"/>
                            <a:gd name="connsiteX6" fmla="*/ 87368 w 845177"/>
                            <a:gd name="connsiteY6" fmla="*/ 1281398 h 1908619"/>
                            <a:gd name="connsiteX7" fmla="*/ 329113 w 845177"/>
                            <a:gd name="connsiteY7" fmla="*/ 1700117 h 1908619"/>
                            <a:gd name="connsiteX8" fmla="*/ 520946 w 845177"/>
                            <a:gd name="connsiteY8" fmla="*/ 1908620 h 1908619"/>
                            <a:gd name="connsiteX9" fmla="*/ 845177 w 845177"/>
                            <a:gd name="connsiteY9" fmla="*/ 1347026 h 1908619"/>
                            <a:gd name="connsiteX10" fmla="*/ 627340 w 845177"/>
                            <a:gd name="connsiteY10" fmla="*/ 969645 h 19086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845177" h="1908619">
                              <a:moveTo>
                                <a:pt x="627340" y="969550"/>
                              </a:moveTo>
                              <a:cubicBezTo>
                                <a:pt x="622102" y="960406"/>
                                <a:pt x="622102" y="948119"/>
                                <a:pt x="627340" y="938879"/>
                              </a:cubicBezTo>
                              <a:lnTo>
                                <a:pt x="845177" y="561499"/>
                              </a:lnTo>
                              <a:lnTo>
                                <a:pt x="520946" y="0"/>
                              </a:lnTo>
                              <a:cubicBezTo>
                                <a:pt x="443698" y="54007"/>
                                <a:pt x="377595" y="124492"/>
                                <a:pt x="329113" y="208502"/>
                              </a:cubicBezTo>
                              <a:lnTo>
                                <a:pt x="87368" y="627221"/>
                              </a:lnTo>
                              <a:cubicBezTo>
                                <a:pt x="-29123" y="828961"/>
                                <a:pt x="-29123" y="1079659"/>
                                <a:pt x="87368" y="1281398"/>
                              </a:cubicBezTo>
                              <a:lnTo>
                                <a:pt x="329113" y="1700117"/>
                              </a:lnTo>
                              <a:cubicBezTo>
                                <a:pt x="377595" y="1784128"/>
                                <a:pt x="443698" y="1854613"/>
                                <a:pt x="520946" y="1908620"/>
                              </a:cubicBezTo>
                              <a:lnTo>
                                <a:pt x="845177" y="1347026"/>
                              </a:lnTo>
                              <a:lnTo>
                                <a:pt x="627340" y="96964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77237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 defTabSz="914400" latinLnBrk="1"/>
                          <a:endParaRPr lang="ko-KR" altLang="en-US" sz="2400" dirty="0">
                            <a:solidFill>
                              <a:schemeClr val="lt1"/>
                            </a:solidFill>
                            <a:latin typeface="나눔바른고딕" panose="020B0600000101010101" charset="-127"/>
                            <a:ea typeface="나눔바른고딕" panose="020B0600000101010101" charset="-127"/>
                          </a:endParaRPr>
                        </a:p>
                      </p:txBody>
                    </p:sp>
                    <p:sp>
                      <p:nvSpPr>
                        <p:cNvPr id="41" name="자유형: 도형 40">
                          <a:extLst>
                            <a:ext uri="{FF2B5EF4-FFF2-40B4-BE49-F238E27FC236}">
                              <a16:creationId xmlns:a16="http://schemas.microsoft.com/office/drawing/2014/main" id="{844A0CE2-6A8F-1050-56C5-0438DFB9E4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52887" y="2357437"/>
                          <a:ext cx="1652778" cy="1016222"/>
                        </a:xfrm>
                        <a:custGeom>
                          <a:avLst/>
                          <a:gdLst>
                            <a:gd name="connsiteX0" fmla="*/ 324231 w 1652778"/>
                            <a:gd name="connsiteY0" fmla="*/ 623507 h 1016222"/>
                            <a:gd name="connsiteX1" fmla="*/ 759905 w 1652778"/>
                            <a:gd name="connsiteY1" fmla="*/ 623507 h 1016222"/>
                            <a:gd name="connsiteX2" fmla="*/ 786479 w 1652778"/>
                            <a:gd name="connsiteY2" fmla="*/ 638842 h 1016222"/>
                            <a:gd name="connsiteX3" fmla="*/ 1004316 w 1652778"/>
                            <a:gd name="connsiteY3" fmla="*/ 1016222 h 1016222"/>
                            <a:gd name="connsiteX4" fmla="*/ 1652778 w 1652778"/>
                            <a:gd name="connsiteY4" fmla="*/ 1016222 h 1016222"/>
                            <a:gd name="connsiteX5" fmla="*/ 1568196 w 1652778"/>
                            <a:gd name="connsiteY5" fmla="*/ 745808 h 1016222"/>
                            <a:gd name="connsiteX6" fmla="*/ 1326452 w 1652778"/>
                            <a:gd name="connsiteY6" fmla="*/ 327184 h 1016222"/>
                            <a:gd name="connsiteX7" fmla="*/ 760000 w 1652778"/>
                            <a:gd name="connsiteY7" fmla="*/ 0 h 1016222"/>
                            <a:gd name="connsiteX8" fmla="*/ 276511 w 1652778"/>
                            <a:gd name="connsiteY8" fmla="*/ 0 h 1016222"/>
                            <a:gd name="connsiteX9" fmla="*/ 0 w 1652778"/>
                            <a:gd name="connsiteY9" fmla="*/ 61913 h 1016222"/>
                            <a:gd name="connsiteX10" fmla="*/ 324231 w 1652778"/>
                            <a:gd name="connsiteY10" fmla="*/ 623507 h 101622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1652778" h="1016222">
                              <a:moveTo>
                                <a:pt x="324231" y="623507"/>
                              </a:moveTo>
                              <a:lnTo>
                                <a:pt x="759905" y="623507"/>
                              </a:lnTo>
                              <a:cubicBezTo>
                                <a:pt x="770477" y="623507"/>
                                <a:pt x="781145" y="629698"/>
                                <a:pt x="786479" y="638842"/>
                              </a:cubicBezTo>
                              <a:lnTo>
                                <a:pt x="1004316" y="1016222"/>
                              </a:lnTo>
                              <a:lnTo>
                                <a:pt x="1652778" y="1016222"/>
                              </a:lnTo>
                              <a:cubicBezTo>
                                <a:pt x="1644682" y="922306"/>
                                <a:pt x="1616678" y="829818"/>
                                <a:pt x="1568196" y="745808"/>
                              </a:cubicBezTo>
                              <a:lnTo>
                                <a:pt x="1326452" y="327184"/>
                              </a:lnTo>
                              <a:cubicBezTo>
                                <a:pt x="1210056" y="125349"/>
                                <a:pt x="992981" y="0"/>
                                <a:pt x="760000" y="0"/>
                              </a:cubicBezTo>
                              <a:lnTo>
                                <a:pt x="276511" y="0"/>
                              </a:lnTo>
                              <a:cubicBezTo>
                                <a:pt x="179546" y="0"/>
                                <a:pt x="85439" y="22003"/>
                                <a:pt x="0" y="61913"/>
                              </a:cubicBezTo>
                              <a:lnTo>
                                <a:pt x="324231" y="62350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AB8AA"/>
                        </a:solidFill>
                        <a:ln w="47625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 defTabSz="914400" latinLnBrk="1"/>
                          <a:endParaRPr lang="ko-KR" altLang="en-US" sz="2400" dirty="0">
                            <a:solidFill>
                              <a:schemeClr val="lt1"/>
                            </a:solidFill>
                            <a:latin typeface="나눔바른고딕" panose="020B0600000101010101" charset="-127"/>
                            <a:ea typeface="나눔바른고딕" panose="020B0600000101010101" charset="-127"/>
                          </a:endParaRPr>
                        </a:p>
                      </p:txBody>
                    </p:sp>
                    <p:sp>
                      <p:nvSpPr>
                        <p:cNvPr id="42" name="자유형: 도형 41">
                          <a:extLst>
                            <a:ext uri="{FF2B5EF4-FFF2-40B4-BE49-F238E27FC236}">
                              <a16:creationId xmlns:a16="http://schemas.microsoft.com/office/drawing/2014/main" id="{8A17DF93-EACD-F739-6BBC-17A1BD9A72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52982" y="3486911"/>
                          <a:ext cx="1652968" cy="1016222"/>
                        </a:xfrm>
                        <a:custGeom>
                          <a:avLst/>
                          <a:gdLst>
                            <a:gd name="connsiteX0" fmla="*/ 1004316 w 1652968"/>
                            <a:gd name="connsiteY0" fmla="*/ 95 h 1016222"/>
                            <a:gd name="connsiteX1" fmla="*/ 786479 w 1652968"/>
                            <a:gd name="connsiteY1" fmla="*/ 377380 h 1016222"/>
                            <a:gd name="connsiteX2" fmla="*/ 759904 w 1652968"/>
                            <a:gd name="connsiteY2" fmla="*/ 392716 h 1016222"/>
                            <a:gd name="connsiteX3" fmla="*/ 324231 w 1652968"/>
                            <a:gd name="connsiteY3" fmla="*/ 392716 h 1016222"/>
                            <a:gd name="connsiteX4" fmla="*/ 0 w 1652968"/>
                            <a:gd name="connsiteY4" fmla="*/ 954310 h 1016222"/>
                            <a:gd name="connsiteX5" fmla="*/ 276511 w 1652968"/>
                            <a:gd name="connsiteY5" fmla="*/ 1016222 h 1016222"/>
                            <a:gd name="connsiteX6" fmla="*/ 760000 w 1652968"/>
                            <a:gd name="connsiteY6" fmla="*/ 1016222 h 1016222"/>
                            <a:gd name="connsiteX7" fmla="*/ 1326547 w 1652968"/>
                            <a:gd name="connsiteY7" fmla="*/ 689134 h 1016222"/>
                            <a:gd name="connsiteX8" fmla="*/ 1568291 w 1652968"/>
                            <a:gd name="connsiteY8" fmla="*/ 270415 h 1016222"/>
                            <a:gd name="connsiteX9" fmla="*/ 1652969 w 1652968"/>
                            <a:gd name="connsiteY9" fmla="*/ 0 h 1016222"/>
                            <a:gd name="connsiteX10" fmla="*/ 1004507 w 1652968"/>
                            <a:gd name="connsiteY10" fmla="*/ 0 h 101622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1652968" h="1016222">
                              <a:moveTo>
                                <a:pt x="1004316" y="95"/>
                              </a:moveTo>
                              <a:lnTo>
                                <a:pt x="786479" y="377380"/>
                              </a:lnTo>
                              <a:cubicBezTo>
                                <a:pt x="781145" y="386525"/>
                                <a:pt x="770477" y="392716"/>
                                <a:pt x="759904" y="392716"/>
                              </a:cubicBezTo>
                              <a:lnTo>
                                <a:pt x="324231" y="392716"/>
                              </a:lnTo>
                              <a:lnTo>
                                <a:pt x="0" y="954310"/>
                              </a:lnTo>
                              <a:cubicBezTo>
                                <a:pt x="85344" y="994220"/>
                                <a:pt x="179451" y="1016222"/>
                                <a:pt x="276511" y="1016222"/>
                              </a:cubicBezTo>
                              <a:lnTo>
                                <a:pt x="760000" y="1016222"/>
                              </a:lnTo>
                              <a:cubicBezTo>
                                <a:pt x="992981" y="1016222"/>
                                <a:pt x="1210056" y="890873"/>
                                <a:pt x="1326547" y="689134"/>
                              </a:cubicBezTo>
                              <a:lnTo>
                                <a:pt x="1568291" y="270415"/>
                              </a:lnTo>
                              <a:cubicBezTo>
                                <a:pt x="1616774" y="186404"/>
                                <a:pt x="1644777" y="93917"/>
                                <a:pt x="1652969" y="0"/>
                              </a:cubicBezTo>
                              <a:lnTo>
                                <a:pt x="1004507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698E0"/>
                        </a:solidFill>
                        <a:ln w="47625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 defTabSz="914400" latinLnBrk="1"/>
                          <a:endParaRPr lang="ko-KR" altLang="en-US" sz="2400" b="1" dirty="0">
                            <a:latin typeface="나눔바른고딕" panose="020B0600000101010101" charset="-127"/>
                            <a:ea typeface="나눔바른고딕" panose="020B0600000101010101" charset="-127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CCBF860C-ED79-4333-070C-6A7A0349E488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1290394" y="3601331"/>
                      <a:ext cx="874798" cy="5540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:r>
                        <a:rPr lang="ko-KR" altLang="en-US" sz="16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</a:rPr>
                        <a:t>깊이 있는</a:t>
                      </a:r>
                      <a:endParaRPr lang="en-US" altLang="ko-KR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  <a:p>
                      <a:pPr algn="ctr"/>
                      <a:r>
                        <a:rPr lang="ko-KR" altLang="en-US" sz="1600" b="1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0000101010101" charset="-127"/>
                          <a:ea typeface="나눔바른고딕" panose="020B0600000101010101" charset="-127"/>
                        </a:rPr>
                        <a:t>학습</a:t>
                      </a:r>
                      <a:endParaRPr lang="en-US" altLang="ko-KR" sz="16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endParaRPr>
                    </a:p>
                  </p:txBody>
                </p:sp>
              </p:grp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7357321B-FCEB-EA80-35F7-E1DEB6CB6FD0}"/>
                      </a:ext>
                    </a:extLst>
                  </p:cNvPr>
                  <p:cNvSpPr txBox="1"/>
                  <p:nvPr/>
                </p:nvSpPr>
                <p:spPr>
                  <a:xfrm>
                    <a:off x="532402" y="3381463"/>
                    <a:ext cx="117339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학생 스스로 자신이</a:t>
                    </a:r>
                    <a:endPara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어떻게 배우고</a:t>
                    </a:r>
                    <a:endPara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문제를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해결하는지</a:t>
                    </a:r>
                    <a:endPara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학습의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과정을</a:t>
                    </a:r>
                    <a:endPara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r"/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되돌아 보는 과정</a:t>
                    </a:r>
                  </a:p>
                </p:txBody>
              </p:sp>
            </p:grp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60D0D372-91A2-E69C-C1A1-0B6991BC97B7}"/>
                    </a:ext>
                  </a:extLst>
                </p:cNvPr>
                <p:cNvGrpSpPr/>
                <p:nvPr/>
              </p:nvGrpSpPr>
              <p:grpSpPr>
                <a:xfrm>
                  <a:off x="1954984" y="2663117"/>
                  <a:ext cx="3922933" cy="2196119"/>
                  <a:chOff x="1954984" y="2547069"/>
                  <a:chExt cx="3922933" cy="2196119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CB93D661-69E8-0FB8-70BB-3536150116FE}"/>
                      </a:ext>
                    </a:extLst>
                  </p:cNvPr>
                  <p:cNvSpPr txBox="1"/>
                  <p:nvPr/>
                </p:nvSpPr>
                <p:spPr>
                  <a:xfrm>
                    <a:off x="4220412" y="2547069"/>
                    <a:ext cx="1657505" cy="7386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학생의 삶과 연계한 실생활 </a:t>
                    </a: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맥락 속에서 학습 내용을 </a:t>
                    </a: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습득하고 적용 및 실천하는 </a:t>
                    </a: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교과 교육과정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0D44B187-98F6-D952-3779-9678EEE575D8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220412" y="4189190"/>
                    <a:ext cx="1622239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여러 교과에서 배운 내용을</a:t>
                    </a:r>
                    <a:endPara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서로 연결하고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통합하여 </a:t>
                    </a:r>
                    <a:endParaRPr lang="en-US" altLang="ko-KR" sz="12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창의적으로 문제를 해결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C10998BA-98EC-3E80-7E82-B9DA58D4D9ED}"/>
                      </a:ext>
                    </a:extLst>
                  </p:cNvPr>
                  <p:cNvSpPr txBox="1"/>
                  <p:nvPr/>
                </p:nvSpPr>
                <p:spPr>
                  <a:xfrm>
                    <a:off x="2946223" y="2738363"/>
                    <a:ext cx="841576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삶과</a:t>
                    </a:r>
                    <a:endPara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연계한 학습</a:t>
                    </a: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E86A3BF-69E3-00C8-5246-9397BBA422C5}"/>
                      </a:ext>
                    </a:extLst>
                  </p:cNvPr>
                  <p:cNvSpPr txBox="1"/>
                  <p:nvPr/>
                </p:nvSpPr>
                <p:spPr>
                  <a:xfrm>
                    <a:off x="2755723" y="4300463"/>
                    <a:ext cx="841576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교과 간</a:t>
                    </a:r>
                  </a:p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연계와 통합</a:t>
                    </a: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AF26C3C0-BA5D-CEC7-30DA-B98DAD85DA62}"/>
                      </a:ext>
                    </a:extLst>
                  </p:cNvPr>
                  <p:cNvSpPr txBox="1"/>
                  <p:nvPr/>
                </p:nvSpPr>
                <p:spPr>
                  <a:xfrm>
                    <a:off x="1954984" y="3275395"/>
                    <a:ext cx="480901" cy="86177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학습</a:t>
                    </a:r>
                    <a:endPara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과정에</a:t>
                    </a:r>
                  </a:p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대한</a:t>
                    </a:r>
                    <a:endParaRPr lang="en-US" altLang="ko-KR" sz="1400" b="1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성찰</a:t>
                    </a:r>
                  </a:p>
                </p:txBody>
              </p:sp>
            </p:grpSp>
          </p:grpSp>
          <p:sp>
            <p:nvSpPr>
              <p:cNvPr id="26" name="그래픽 161">
                <a:extLst>
                  <a:ext uri="{FF2B5EF4-FFF2-40B4-BE49-F238E27FC236}">
                    <a16:creationId xmlns:a16="http://schemas.microsoft.com/office/drawing/2014/main" id="{753C5703-7B2E-3938-835A-DD580A27B679}"/>
                  </a:ext>
                </a:extLst>
              </p:cNvPr>
              <p:cNvSpPr/>
              <p:nvPr/>
            </p:nvSpPr>
            <p:spPr>
              <a:xfrm rot="16200000">
                <a:off x="4882644" y="3483744"/>
                <a:ext cx="2661861" cy="622100"/>
              </a:xfrm>
              <a:custGeom>
                <a:avLst/>
                <a:gdLst>
                  <a:gd name="connsiteX0" fmla="*/ 4820445 w 5343144"/>
                  <a:gd name="connsiteY0" fmla="*/ 229 h 740664"/>
                  <a:gd name="connsiteX1" fmla="*/ 32 w 5343144"/>
                  <a:gd name="connsiteY1" fmla="*/ 229 h 740664"/>
                  <a:gd name="connsiteX2" fmla="*/ 1078358 w 5343144"/>
                  <a:gd name="connsiteY2" fmla="*/ 498577 h 740664"/>
                  <a:gd name="connsiteX3" fmla="*/ 2077244 w 5343144"/>
                  <a:gd name="connsiteY3" fmla="*/ 346177 h 740664"/>
                  <a:gd name="connsiteX4" fmla="*/ 2325561 w 5343144"/>
                  <a:gd name="connsiteY4" fmla="*/ 515532 h 740664"/>
                  <a:gd name="connsiteX5" fmla="*/ 2105438 w 5343144"/>
                  <a:gd name="connsiteY5" fmla="*/ 515532 h 740664"/>
                  <a:gd name="connsiteX6" fmla="*/ 2671604 w 5343144"/>
                  <a:gd name="connsiteY6" fmla="*/ 740893 h 740664"/>
                  <a:gd name="connsiteX7" fmla="*/ 3237866 w 5343144"/>
                  <a:gd name="connsiteY7" fmla="*/ 515532 h 740664"/>
                  <a:gd name="connsiteX8" fmla="*/ 3017648 w 5343144"/>
                  <a:gd name="connsiteY8" fmla="*/ 515532 h 740664"/>
                  <a:gd name="connsiteX9" fmla="*/ 3265965 w 5343144"/>
                  <a:gd name="connsiteY9" fmla="*/ 346177 h 740664"/>
                  <a:gd name="connsiteX10" fmla="*/ 4264851 w 5343144"/>
                  <a:gd name="connsiteY10" fmla="*/ 498577 h 740664"/>
                  <a:gd name="connsiteX11" fmla="*/ 5343177 w 5343144"/>
                  <a:gd name="connsiteY11" fmla="*/ 229 h 74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43144" h="740664">
                    <a:moveTo>
                      <a:pt x="4820445" y="229"/>
                    </a:moveTo>
                    <a:lnTo>
                      <a:pt x="32" y="229"/>
                    </a:lnTo>
                    <a:cubicBezTo>
                      <a:pt x="32" y="229"/>
                      <a:pt x="160624" y="498577"/>
                      <a:pt x="1078358" y="498577"/>
                    </a:cubicBezTo>
                    <a:cubicBezTo>
                      <a:pt x="1417543" y="498577"/>
                      <a:pt x="1876838" y="346177"/>
                      <a:pt x="2077244" y="346177"/>
                    </a:cubicBezTo>
                    <a:cubicBezTo>
                      <a:pt x="2277650" y="346177"/>
                      <a:pt x="2325561" y="515532"/>
                      <a:pt x="2325561" y="515532"/>
                    </a:cubicBezTo>
                    <a:lnTo>
                      <a:pt x="2105438" y="515532"/>
                    </a:lnTo>
                    <a:lnTo>
                      <a:pt x="2671604" y="740893"/>
                    </a:lnTo>
                    <a:lnTo>
                      <a:pt x="3237866" y="515532"/>
                    </a:lnTo>
                    <a:lnTo>
                      <a:pt x="3017648" y="515532"/>
                    </a:lnTo>
                    <a:cubicBezTo>
                      <a:pt x="3017648" y="515532"/>
                      <a:pt x="3065273" y="346177"/>
                      <a:pt x="3265965" y="346177"/>
                    </a:cubicBezTo>
                    <a:cubicBezTo>
                      <a:pt x="3466656" y="346177"/>
                      <a:pt x="3925666" y="498577"/>
                      <a:pt x="4264851" y="498577"/>
                    </a:cubicBezTo>
                    <a:cubicBezTo>
                      <a:pt x="5182585" y="498577"/>
                      <a:pt x="5343177" y="229"/>
                      <a:pt x="5343177" y="22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lumMod val="75000"/>
                      <a:alpha val="3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innerShdw dist="50800" dir="5400000">
                  <a:prstClr val="black">
                    <a:alpha val="4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/>
                <a:endParaRPr lang="ko-KR" altLang="en-US" sz="2400" dirty="0">
                  <a:solidFill>
                    <a:prstClr val="white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4268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57E14A-C19E-1086-2146-23E5821BF510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FE8477-DAB2-B4AC-D9FE-13A66381C8F7}"/>
              </a:ext>
            </a:extLst>
          </p:cNvPr>
          <p:cNvSpPr txBox="1"/>
          <p:nvPr/>
        </p:nvSpPr>
        <p:spPr>
          <a:xfrm>
            <a:off x="994785" y="500003"/>
            <a:ext cx="2237792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 및 평가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5A2EDD-BE50-3C0D-2061-0FC3564DFA5E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33EBDB6-F535-57D1-646B-E706CA7CA49D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9E8D944-8810-B90F-138E-DE5CB2E931C9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298454A-CFE9-B9C1-AFF4-ADDA282F1180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DD019E6-F5F8-FFC2-7D60-FB98A6E77954}"/>
                </a:ext>
              </a:extLst>
            </p:cNvPr>
            <p:cNvSpPr txBox="1"/>
            <p:nvPr/>
          </p:nvSpPr>
          <p:spPr>
            <a:xfrm>
              <a:off x="1130775" y="1257374"/>
              <a:ext cx="484748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2022 </a:t>
              </a:r>
              <a:r>
                <a:rPr lang="ko-KR" altLang="en-US" sz="1800" dirty="0">
                  <a:solidFill>
                    <a:srgbClr val="3F505F"/>
                  </a:solidFill>
                </a:rPr>
                <a:t>개정 사회과 교육과정에서의 교수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학습 및 평가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5D73DF8-9B06-3479-615A-FF69948AD6C7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2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5BCCEDF-417A-D5DD-7166-F179433B109F}"/>
              </a:ext>
            </a:extLst>
          </p:cNvPr>
          <p:cNvGrpSpPr/>
          <p:nvPr/>
        </p:nvGrpSpPr>
        <p:grpSpPr>
          <a:xfrm>
            <a:off x="589335" y="1964922"/>
            <a:ext cx="7965331" cy="4035967"/>
            <a:chOff x="589335" y="1964922"/>
            <a:chExt cx="7965331" cy="4035967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B62F5464-E15A-6AC6-4DA6-FC90EFE49A01}"/>
                </a:ext>
              </a:extLst>
            </p:cNvPr>
            <p:cNvGrpSpPr/>
            <p:nvPr/>
          </p:nvGrpSpPr>
          <p:grpSpPr>
            <a:xfrm>
              <a:off x="589335" y="1964922"/>
              <a:ext cx="7965331" cy="1922539"/>
              <a:chOff x="589335" y="1964922"/>
              <a:chExt cx="7965331" cy="1922539"/>
            </a:xfrm>
          </p:grpSpPr>
          <p:sp>
            <p:nvSpPr>
              <p:cNvPr id="40" name="사각형: 둥근 모서리 39">
                <a:extLst>
                  <a:ext uri="{FF2B5EF4-FFF2-40B4-BE49-F238E27FC236}">
                    <a16:creationId xmlns:a16="http://schemas.microsoft.com/office/drawing/2014/main" id="{76F487F8-A4A8-623D-16FB-2AEBCCE25305}"/>
                  </a:ext>
                </a:extLst>
              </p:cNvPr>
              <p:cNvSpPr/>
              <p:nvPr/>
            </p:nvSpPr>
            <p:spPr>
              <a:xfrm>
                <a:off x="589335" y="1964922"/>
                <a:ext cx="7965331" cy="1922538"/>
              </a:xfrm>
              <a:prstGeom prst="roundRect">
                <a:avLst>
                  <a:gd name="adj" fmla="val 5548"/>
                </a:avLst>
              </a:prstGeom>
              <a:solidFill>
                <a:schemeClr val="bg1"/>
              </a:solidFill>
              <a:ln w="15875">
                <a:solidFill>
                  <a:srgbClr val="2063AA"/>
                </a:solidFill>
                <a:headEnd type="oval"/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256861F3-F332-3C20-9B65-13D5A48AAD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81328" y="2926191"/>
                <a:ext cx="6976872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사각형: 둥근 위쪽 모서리 41">
                <a:extLst>
                  <a:ext uri="{FF2B5EF4-FFF2-40B4-BE49-F238E27FC236}">
                    <a16:creationId xmlns:a16="http://schemas.microsoft.com/office/drawing/2014/main" id="{BD9D7409-8FED-EB16-E96F-BDCD4F8B8DB2}"/>
                  </a:ext>
                </a:extLst>
              </p:cNvPr>
              <p:cNvSpPr/>
              <p:nvPr/>
            </p:nvSpPr>
            <p:spPr>
              <a:xfrm rot="16200000">
                <a:off x="63649" y="2490610"/>
                <a:ext cx="1922538" cy="871163"/>
              </a:xfrm>
              <a:prstGeom prst="round2SameRect">
                <a:avLst>
                  <a:gd name="adj1" fmla="val 14529"/>
                  <a:gd name="adj2" fmla="val 0"/>
                </a:avLst>
              </a:prstGeom>
              <a:solidFill>
                <a:srgbClr val="2063AA"/>
              </a:solidFill>
              <a:ln w="15875" cap="flat">
                <a:solidFill>
                  <a:srgbClr val="2063AA"/>
                </a:solidFill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400" b="1" dirty="0">
                  <a:solidFill>
                    <a:schemeClr val="tx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F67A59CC-9609-D37C-CCE4-1B420DF1C148}"/>
                  </a:ext>
                </a:extLst>
              </p:cNvPr>
              <p:cNvGrpSpPr/>
              <p:nvPr/>
            </p:nvGrpSpPr>
            <p:grpSpPr>
              <a:xfrm>
                <a:off x="1703406" y="2278725"/>
                <a:ext cx="5253160" cy="400110"/>
                <a:chOff x="1703406" y="2447451"/>
                <a:chExt cx="5253160" cy="376922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FFFA8587-8606-554A-D849-83D2725389B0}"/>
                    </a:ext>
                  </a:extLst>
                </p:cNvPr>
                <p:cNvSpPr txBox="1"/>
                <p:nvPr/>
              </p:nvSpPr>
              <p:spPr>
                <a:xfrm>
                  <a:off x="1703406" y="2547030"/>
                  <a:ext cx="327013" cy="2029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4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방향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2E6AD9F-E435-B10F-FCE6-11B8FE1C4282}"/>
                    </a:ext>
                  </a:extLst>
                </p:cNvPr>
                <p:cNvSpPr txBox="1"/>
                <p:nvPr/>
              </p:nvSpPr>
              <p:spPr>
                <a:xfrm>
                  <a:off x="2428082" y="2447451"/>
                  <a:ext cx="4528484" cy="3769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교과 목표</a:t>
                  </a:r>
                  <a:r>
                    <a:rPr lang="en-US" altLang="ko-KR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(</a:t>
                  </a:r>
                  <a:r>
                    <a: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역량</a:t>
                  </a:r>
                  <a:r>
                    <a:rPr lang="en-US" altLang="ko-KR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) </a:t>
                  </a:r>
                  <a:r>
                    <a: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달성</a:t>
                  </a:r>
                  <a:r>
                    <a:rPr lang="ko-KR" altLang="en-US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을 위한 교수</a:t>
                  </a:r>
                  <a:r>
                    <a:rPr lang="en-US" altLang="ko-KR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학습의 강조점</a:t>
                  </a:r>
                  <a:r>
                    <a:rPr lang="en-US" altLang="ko-KR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학생 맞춤형 수업</a:t>
                  </a:r>
                  <a:r>
                    <a:rPr lang="en-US" altLang="ko-KR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</a:p>
                <a:p>
                  <a:r>
                    <a:rPr lang="ko-KR" altLang="en-US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다양한 학습자에 대한 고려 등 교수</a:t>
                  </a:r>
                  <a:r>
                    <a:rPr lang="en-US" altLang="ko-KR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학습의 원칙과 중점을 제시</a:t>
                  </a: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35B29342-79BB-403E-B3C8-631A656B538F}"/>
                  </a:ext>
                </a:extLst>
              </p:cNvPr>
              <p:cNvGrpSpPr/>
              <p:nvPr/>
            </p:nvGrpSpPr>
            <p:grpSpPr>
              <a:xfrm>
                <a:off x="2286024" y="2002976"/>
                <a:ext cx="0" cy="1846434"/>
                <a:chOff x="2286024" y="2181860"/>
                <a:chExt cx="0" cy="1739424"/>
              </a:xfrm>
            </p:grpSpPr>
            <p:cxnSp>
              <p:nvCxnSpPr>
                <p:cNvPr id="50" name="직선 연결선 49">
                  <a:extLst>
                    <a:ext uri="{FF2B5EF4-FFF2-40B4-BE49-F238E27FC236}">
                      <a16:creationId xmlns:a16="http://schemas.microsoft.com/office/drawing/2014/main" id="{E16C8FC4-2DFF-0899-B227-18B3498A1D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86024" y="2181860"/>
                  <a:ext cx="0" cy="896462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직선 연결선 50">
                  <a:extLst>
                    <a:ext uri="{FF2B5EF4-FFF2-40B4-BE49-F238E27FC236}">
                      <a16:creationId xmlns:a16="http://schemas.microsoft.com/office/drawing/2014/main" id="{C8266010-2D9D-4AFD-AE11-33E9BAD55A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86024" y="3024823"/>
                  <a:ext cx="0" cy="89646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A48CDD41-3E58-961E-74DF-7FABB086A94E}"/>
                  </a:ext>
                </a:extLst>
              </p:cNvPr>
              <p:cNvGrpSpPr/>
              <p:nvPr/>
            </p:nvGrpSpPr>
            <p:grpSpPr>
              <a:xfrm>
                <a:off x="1703406" y="3160174"/>
                <a:ext cx="5538494" cy="400110"/>
                <a:chOff x="1703406" y="3277816"/>
                <a:chExt cx="5538494" cy="376922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6B2A7A6-8C58-5CD4-2ECC-91CCE6EDB394}"/>
                    </a:ext>
                  </a:extLst>
                </p:cNvPr>
                <p:cNvSpPr txBox="1"/>
                <p:nvPr/>
              </p:nvSpPr>
              <p:spPr>
                <a:xfrm>
                  <a:off x="1703406" y="3364798"/>
                  <a:ext cx="327013" cy="2029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pPr algn="ctr"/>
                  <a:r>
                    <a:rPr lang="ko-KR" altLang="en-US" sz="1400" b="1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방법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BACF988-027E-3E75-6C0C-84417082910B}"/>
                    </a:ext>
                  </a:extLst>
                </p:cNvPr>
                <p:cNvSpPr txBox="1"/>
                <p:nvPr/>
              </p:nvSpPr>
              <p:spPr>
                <a:xfrm>
                  <a:off x="2428082" y="3277816"/>
                  <a:ext cx="4813818" cy="3769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교과별 구체적인 교수</a:t>
                  </a:r>
                  <a:r>
                    <a:rPr lang="en-US" altLang="ko-KR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학습 모형과 방법 제시</a:t>
                  </a:r>
                  <a:r>
                    <a:rPr lang="en-US" altLang="ko-KR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온</a:t>
                  </a:r>
                  <a:r>
                    <a:rPr lang="en-US" altLang="ko-KR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오프라인 연계 수업</a:t>
                  </a:r>
                  <a:r>
                    <a:rPr lang="ko-KR" altLang="en-US" sz="1300" b="1" dirty="0">
                      <a:solidFill>
                        <a:srgbClr val="2F899B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 </a:t>
                  </a:r>
                  <a:r>
                    <a:rPr lang="ko-KR" altLang="en-US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등 </a:t>
                  </a:r>
                  <a:endParaRPr lang="en-US" altLang="ko-KR" sz="13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  <a:p>
                  <a:r>
                    <a:rPr lang="ko-KR" altLang="en-US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상황에 맞는 원격수업</a:t>
                  </a:r>
                  <a:r>
                    <a:rPr lang="en-US" altLang="ko-KR" sz="13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빅 데이터</a:t>
                  </a:r>
                  <a:r>
                    <a:rPr lang="en-US" altLang="ko-KR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·AI</a:t>
                  </a:r>
                  <a:r>
                    <a: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를 활용한 맞춤형 수업 제시</a:t>
                  </a:r>
                </a:p>
              </p:txBody>
            </p:sp>
          </p:grp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F75BE4DF-1016-20B3-3D3B-31808B0EE025}"/>
                  </a:ext>
                </a:extLst>
              </p:cNvPr>
              <p:cNvSpPr/>
              <p:nvPr/>
            </p:nvSpPr>
            <p:spPr>
              <a:xfrm rot="16200000">
                <a:off x="128734" y="2508714"/>
                <a:ext cx="1828576" cy="834955"/>
              </a:xfrm>
              <a:prstGeom prst="roundRect">
                <a:avLst>
                  <a:gd name="adj" fmla="val 7719"/>
                </a:avLst>
              </a:prstGeom>
              <a:gradFill flip="none" rotWithShape="1">
                <a:gsLst>
                  <a:gs pos="100000">
                    <a:schemeClr val="bg1">
                      <a:alpha val="20000"/>
                    </a:schemeClr>
                  </a:gs>
                  <a:gs pos="21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000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C896830-E05B-4F9F-1D62-511710AE612E}"/>
                  </a:ext>
                </a:extLst>
              </p:cNvPr>
              <p:cNvSpPr txBox="1"/>
              <p:nvPr/>
            </p:nvSpPr>
            <p:spPr>
              <a:xfrm>
                <a:off x="819733" y="2628133"/>
                <a:ext cx="4103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8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교수</a:t>
                </a:r>
                <a:endParaRPr lang="en-US" altLang="ko-KR" sz="1800" b="1" dirty="0">
                  <a:solidFill>
                    <a:schemeClr val="bg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pPr algn="ctr"/>
                <a:r>
                  <a:rPr lang="ko-KR" altLang="en-US" sz="18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학습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CDA76B81-CD02-985A-C6D9-13D821585098}"/>
                </a:ext>
              </a:extLst>
            </p:cNvPr>
            <p:cNvGrpSpPr/>
            <p:nvPr/>
          </p:nvGrpSpPr>
          <p:grpSpPr>
            <a:xfrm>
              <a:off x="589335" y="4078351"/>
              <a:ext cx="7965331" cy="1922538"/>
              <a:chOff x="589335" y="4078351"/>
              <a:chExt cx="7965331" cy="1922538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18108B65-03EB-E1B1-B2A4-718654A7259A}"/>
                  </a:ext>
                </a:extLst>
              </p:cNvPr>
              <p:cNvGrpSpPr/>
              <p:nvPr/>
            </p:nvGrpSpPr>
            <p:grpSpPr>
              <a:xfrm>
                <a:off x="589335" y="4078351"/>
                <a:ext cx="7965331" cy="1922538"/>
                <a:chOff x="589335" y="2151834"/>
                <a:chExt cx="7965331" cy="1811118"/>
              </a:xfrm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AE8CBEEB-3174-9F3D-B571-AC2052A4B5EB}"/>
                    </a:ext>
                  </a:extLst>
                </p:cNvPr>
                <p:cNvSpPr/>
                <p:nvPr/>
              </p:nvSpPr>
              <p:spPr>
                <a:xfrm>
                  <a:off x="589335" y="2151834"/>
                  <a:ext cx="7965331" cy="1811118"/>
                </a:xfrm>
                <a:prstGeom prst="roundRect">
                  <a:avLst>
                    <a:gd name="adj" fmla="val 5548"/>
                  </a:avLst>
                </a:prstGeom>
                <a:solidFill>
                  <a:schemeClr val="bg1"/>
                </a:solidFill>
                <a:ln w="15875">
                  <a:solidFill>
                    <a:srgbClr val="2063AA"/>
                  </a:solidFill>
                  <a:headEnd type="oval"/>
                  <a:tailEnd type="oval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  <p:cxnSp>
              <p:nvCxnSpPr>
                <p:cNvPr id="28" name="직선 연결선 27">
                  <a:extLst>
                    <a:ext uri="{FF2B5EF4-FFF2-40B4-BE49-F238E27FC236}">
                      <a16:creationId xmlns:a16="http://schemas.microsoft.com/office/drawing/2014/main" id="{1E9B6A27-C4C1-F071-227F-6DD0D48C01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1328" y="3057393"/>
                  <a:ext cx="6976872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사각형: 둥근 위쪽 모서리 28">
                  <a:extLst>
                    <a:ext uri="{FF2B5EF4-FFF2-40B4-BE49-F238E27FC236}">
                      <a16:creationId xmlns:a16="http://schemas.microsoft.com/office/drawing/2014/main" id="{E9BC7E86-89DB-88E5-9B49-FB4D81EF0A72}"/>
                    </a:ext>
                  </a:extLst>
                </p:cNvPr>
                <p:cNvSpPr/>
                <p:nvPr/>
              </p:nvSpPr>
              <p:spPr>
                <a:xfrm rot="16200000">
                  <a:off x="119360" y="2621811"/>
                  <a:ext cx="1811116" cy="871165"/>
                </a:xfrm>
                <a:prstGeom prst="round2SameRect">
                  <a:avLst>
                    <a:gd name="adj1" fmla="val 11323"/>
                    <a:gd name="adj2" fmla="val 0"/>
                  </a:avLst>
                </a:prstGeom>
                <a:solidFill>
                  <a:srgbClr val="2063AA"/>
                </a:solidFill>
                <a:ln w="15875" cap="flat">
                  <a:solidFill>
                    <a:srgbClr val="2063AA"/>
                  </a:solidFill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400" b="1" dirty="0">
                    <a:solidFill>
                      <a:schemeClr val="tx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F907176F-92FF-3221-AFFD-CC3C2AFA6869}"/>
                    </a:ext>
                  </a:extLst>
                </p:cNvPr>
                <p:cNvGrpSpPr/>
                <p:nvPr/>
              </p:nvGrpSpPr>
              <p:grpSpPr>
                <a:xfrm>
                  <a:off x="1703406" y="2447451"/>
                  <a:ext cx="5911993" cy="376922"/>
                  <a:chOff x="1703406" y="2447451"/>
                  <a:chExt cx="5911993" cy="376922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C1779870-63B4-FAAB-B3A2-AAD8A0F89E97}"/>
                      </a:ext>
                    </a:extLst>
                  </p:cNvPr>
                  <p:cNvSpPr txBox="1"/>
                  <p:nvPr/>
                </p:nvSpPr>
                <p:spPr>
                  <a:xfrm>
                    <a:off x="1703406" y="2547030"/>
                    <a:ext cx="327013" cy="2029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14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방향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C849B4DC-6E47-85FE-2ED6-7B00FB784A93}"/>
                      </a:ext>
                    </a:extLst>
                  </p:cNvPr>
                  <p:cNvSpPr txBox="1"/>
                  <p:nvPr/>
                </p:nvSpPr>
                <p:spPr>
                  <a:xfrm>
                    <a:off x="2428082" y="2447451"/>
                    <a:ext cx="5187317" cy="3769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창의력</a:t>
                    </a:r>
                    <a:r>
                      <a:rPr lang="en-US" altLang="ko-KR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비판적 사고력 등 미래역량 함양을 위한 </a:t>
                    </a:r>
                    <a:r>
                      <a:rPr lang="ko-KR" altLang="en-US" sz="13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평가 방법 개선</a:t>
                    </a:r>
                    <a:r>
                      <a:rPr lang="en-US" altLang="ko-KR" sz="13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</a:p>
                  <a:p>
                    <a:r>
                      <a:rPr lang="ko-KR" altLang="en-US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원격수업</a:t>
                    </a:r>
                    <a:r>
                      <a:rPr lang="ko-KR" altLang="en-US" sz="13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에서의 평가</a:t>
                    </a:r>
                    <a:r>
                      <a:rPr lang="en-US" altLang="ko-KR" sz="13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다양한 학습자를 위한 평가 </a:t>
                    </a:r>
                    <a:r>
                      <a:rPr lang="ko-KR" altLang="en-US" sz="13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등 평가의 원칙과 중점 제시</a:t>
                    </a:r>
                  </a:p>
                </p:txBody>
              </p:sp>
            </p:grpSp>
            <p:grpSp>
              <p:nvGrpSpPr>
                <p:cNvPr id="31" name="그룹 30">
                  <a:extLst>
                    <a:ext uri="{FF2B5EF4-FFF2-40B4-BE49-F238E27FC236}">
                      <a16:creationId xmlns:a16="http://schemas.microsoft.com/office/drawing/2014/main" id="{AB7C5A41-DA01-C1E0-A902-E496CD18506E}"/>
                    </a:ext>
                  </a:extLst>
                </p:cNvPr>
                <p:cNvGrpSpPr/>
                <p:nvPr/>
              </p:nvGrpSpPr>
              <p:grpSpPr>
                <a:xfrm>
                  <a:off x="2286024" y="2187683"/>
                  <a:ext cx="0" cy="1739423"/>
                  <a:chOff x="2286024" y="2181861"/>
                  <a:chExt cx="0" cy="1739423"/>
                </a:xfrm>
              </p:grpSpPr>
              <p:cxnSp>
                <p:nvCxnSpPr>
                  <p:cNvPr id="36" name="직선 연결선 35">
                    <a:extLst>
                      <a:ext uri="{FF2B5EF4-FFF2-40B4-BE49-F238E27FC236}">
                        <a16:creationId xmlns:a16="http://schemas.microsoft.com/office/drawing/2014/main" id="{FE68025A-6F28-D8C5-26ED-31339AC389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86024" y="2181861"/>
                    <a:ext cx="0" cy="896462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직선 연결선 36">
                    <a:extLst>
                      <a:ext uri="{FF2B5EF4-FFF2-40B4-BE49-F238E27FC236}">
                        <a16:creationId xmlns:a16="http://schemas.microsoft.com/office/drawing/2014/main" id="{53757F73-8C94-4EEB-DF97-17FD4A4B13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86024" y="3024822"/>
                    <a:ext cx="0" cy="896462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8D575698-C18D-D9B3-4388-7726B1938E88}"/>
                    </a:ext>
                  </a:extLst>
                </p:cNvPr>
                <p:cNvGrpSpPr/>
                <p:nvPr/>
              </p:nvGrpSpPr>
              <p:grpSpPr>
                <a:xfrm>
                  <a:off x="1703406" y="3277816"/>
                  <a:ext cx="6250228" cy="376922"/>
                  <a:chOff x="1703406" y="3277816"/>
                  <a:chExt cx="6250228" cy="376922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892F154-D2F7-8977-FD08-3AAA49390130}"/>
                      </a:ext>
                    </a:extLst>
                  </p:cNvPr>
                  <p:cNvSpPr txBox="1"/>
                  <p:nvPr/>
                </p:nvSpPr>
                <p:spPr>
                  <a:xfrm>
                    <a:off x="1703406" y="3364798"/>
                    <a:ext cx="327013" cy="2029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ctr"/>
                    <a:r>
                      <a:rPr lang="ko-KR" altLang="en-US" sz="1400" b="1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방법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0495AFF-08CC-938A-1BFF-442B78F04405}"/>
                      </a:ext>
                    </a:extLst>
                  </p:cNvPr>
                  <p:cNvSpPr txBox="1"/>
                  <p:nvPr/>
                </p:nvSpPr>
                <p:spPr>
                  <a:xfrm>
                    <a:off x="2428082" y="3277816"/>
                    <a:ext cx="5525552" cy="3769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3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학생의 학습을 지원하고 학생 스스로 자신의 학습을 성찰할 수 있는 평가 방법 제시</a:t>
                    </a:r>
                    <a:endParaRPr lang="en-US" altLang="ko-KR" sz="1300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r>
                      <a:rPr lang="en-US" altLang="ko-KR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(</a:t>
                    </a:r>
                    <a:r>
                      <a:rPr lang="ko-KR" altLang="en-US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과정 중심평가</a:t>
                    </a:r>
                    <a:r>
                      <a:rPr lang="en-US" altLang="ko-KR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서</a:t>
                    </a:r>
                    <a:r>
                      <a:rPr lang="en-US" altLang="ko-KR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·</a:t>
                    </a:r>
                    <a:r>
                      <a:rPr lang="ko-KR" altLang="en-US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논술형 평가</a:t>
                    </a:r>
                    <a:r>
                      <a:rPr lang="en-US" altLang="ko-KR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개별 맞춤형 피드백 강화 등</a:t>
                    </a:r>
                    <a:r>
                      <a:rPr lang="en-US" altLang="ko-KR" sz="13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)</a:t>
                    </a:r>
                    <a:endParaRPr lang="ko-KR" altLang="en-US" sz="13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</p:grpSp>
            <p:sp>
              <p:nvSpPr>
                <p:cNvPr id="33" name="사각형: 둥근 모서리 32">
                  <a:extLst>
                    <a:ext uri="{FF2B5EF4-FFF2-40B4-BE49-F238E27FC236}">
                      <a16:creationId xmlns:a16="http://schemas.microsoft.com/office/drawing/2014/main" id="{191F2B4B-F38A-33A6-D77B-393D747C2A33}"/>
                    </a:ext>
                  </a:extLst>
                </p:cNvPr>
                <p:cNvSpPr/>
                <p:nvPr/>
              </p:nvSpPr>
              <p:spPr>
                <a:xfrm rot="16200000">
                  <a:off x="181721" y="2639916"/>
                  <a:ext cx="1722602" cy="834955"/>
                </a:xfrm>
                <a:prstGeom prst="roundRect">
                  <a:avLst>
                    <a:gd name="adj" fmla="val 7719"/>
                  </a:avLst>
                </a:prstGeom>
                <a:gradFill flip="none" rotWithShape="1">
                  <a:gsLst>
                    <a:gs pos="100000">
                      <a:schemeClr val="bg1">
                        <a:alpha val="20000"/>
                      </a:schemeClr>
                    </a:gs>
                    <a:gs pos="21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0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8CA00C-2984-373E-2432-22F549CF1CEA}"/>
                  </a:ext>
                </a:extLst>
              </p:cNvPr>
              <p:cNvSpPr txBox="1"/>
              <p:nvPr/>
            </p:nvSpPr>
            <p:spPr>
              <a:xfrm>
                <a:off x="819733" y="4880061"/>
                <a:ext cx="4103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1800" b="1" dirty="0">
                    <a:solidFill>
                      <a:schemeClr val="bg1"/>
                    </a:solidFill>
                    <a:latin typeface="나눔바른고딕" panose="020B0600000101010101" charset="-127"/>
                    <a:ea typeface="나눔바른고딕" panose="020B0600000101010101" charset="-127"/>
                  </a:rPr>
                  <a:t>평가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146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58937C-7346-9FE2-8094-1735698A52B3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FF0F67-0A27-7859-2ADD-54E1A485A80C}"/>
              </a:ext>
            </a:extLst>
          </p:cNvPr>
          <p:cNvSpPr txBox="1"/>
          <p:nvPr/>
        </p:nvSpPr>
        <p:spPr>
          <a:xfrm>
            <a:off x="994785" y="500003"/>
            <a:ext cx="2237792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 및 평가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CC6C1E-06D8-1078-9BB7-8D0C83DFA2B0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7B96D3C-ADD8-24B1-01DF-DF491B941392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06A65DFF-B4EF-7780-2669-DDBA00E2D729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5A4149F-2C26-5C99-2C80-C5796D7CA9EB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B25AC9-99D1-D768-F9F7-49D7BC09631B}"/>
                </a:ext>
              </a:extLst>
            </p:cNvPr>
            <p:cNvSpPr txBox="1"/>
            <p:nvPr/>
          </p:nvSpPr>
          <p:spPr>
            <a:xfrm>
              <a:off x="1130775" y="1257374"/>
              <a:ext cx="205184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사회과 교수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학습 방향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B06CBA-58E4-5657-A56C-5E5A0E91AC5A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2A534CB-2335-6007-C057-DA526D521D8D}"/>
              </a:ext>
            </a:extLst>
          </p:cNvPr>
          <p:cNvGrpSpPr/>
          <p:nvPr/>
        </p:nvGrpSpPr>
        <p:grpSpPr>
          <a:xfrm>
            <a:off x="538480" y="2006113"/>
            <a:ext cx="8067040" cy="3673327"/>
            <a:chOff x="538480" y="2006113"/>
            <a:chExt cx="8067040" cy="3673327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6C6C9C7B-489D-29B6-C677-95E048CFFDB2}"/>
                </a:ext>
              </a:extLst>
            </p:cNvPr>
            <p:cNvGrpSpPr/>
            <p:nvPr/>
          </p:nvGrpSpPr>
          <p:grpSpPr>
            <a:xfrm>
              <a:off x="538480" y="2006113"/>
              <a:ext cx="8067040" cy="871163"/>
              <a:chOff x="538480" y="1914673"/>
              <a:chExt cx="8067040" cy="871163"/>
            </a:xfrm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90E366A4-E6AF-56BA-7F08-214FCD993C2B}"/>
                  </a:ext>
                </a:extLst>
              </p:cNvPr>
              <p:cNvGrpSpPr/>
              <p:nvPr/>
            </p:nvGrpSpPr>
            <p:grpSpPr>
              <a:xfrm>
                <a:off x="538480" y="1914673"/>
                <a:ext cx="8067040" cy="871163"/>
                <a:chOff x="63649" y="2490610"/>
                <a:chExt cx="1922538" cy="871163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C26E25D1-D057-37D7-8846-227644F3036A}"/>
                    </a:ext>
                  </a:extLst>
                </p:cNvPr>
                <p:cNvSpPr/>
                <p:nvPr/>
              </p:nvSpPr>
              <p:spPr>
                <a:xfrm>
                  <a:off x="63649" y="2490610"/>
                  <a:ext cx="1922538" cy="871163"/>
                </a:xfrm>
                <a:prstGeom prst="roundRect">
                  <a:avLst>
                    <a:gd name="adj" fmla="val 10836"/>
                  </a:avLst>
                </a:prstGeom>
                <a:solidFill>
                  <a:srgbClr val="2063AA"/>
                </a:solidFill>
                <a:ln w="15875" cap="flat">
                  <a:solidFill>
                    <a:srgbClr val="2063AA"/>
                  </a:solidFill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400" b="1" dirty="0">
                    <a:solidFill>
                      <a:schemeClr val="tx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BF233AC4-1CDD-2604-2386-F0E799C5A0F5}"/>
                    </a:ext>
                  </a:extLst>
                </p:cNvPr>
                <p:cNvSpPr/>
                <p:nvPr/>
              </p:nvSpPr>
              <p:spPr>
                <a:xfrm>
                  <a:off x="80599" y="2546977"/>
                  <a:ext cx="1888639" cy="758428"/>
                </a:xfrm>
                <a:prstGeom prst="roundRect">
                  <a:avLst>
                    <a:gd name="adj" fmla="val 12648"/>
                  </a:avLst>
                </a:prstGeom>
                <a:gradFill flip="none" rotWithShape="1">
                  <a:gsLst>
                    <a:gs pos="100000">
                      <a:schemeClr val="bg1">
                        <a:alpha val="20000"/>
                      </a:schemeClr>
                    </a:gs>
                    <a:gs pos="21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2E24928-AEB1-EAF1-3F36-9AD7DE201827}"/>
                  </a:ext>
                </a:extLst>
              </p:cNvPr>
              <p:cNvSpPr txBox="1"/>
              <p:nvPr/>
            </p:nvSpPr>
            <p:spPr>
              <a:xfrm>
                <a:off x="2651602" y="2042478"/>
                <a:ext cx="384079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학생들이 수업에 능동적으로 참여하고</a:t>
                </a:r>
                <a:endParaRPr lang="en-US" altLang="ko-KR" sz="2000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pPr algn="ctr"/>
                <a:r>
                  <a: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학습의 즐거움을</a:t>
                </a:r>
                <a:r>
                  <a:rPr lang="en-US" altLang="ko-KR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 </a:t>
                </a:r>
                <a:r>
                  <a: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경험할 수 있는 수업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220D30E0-8695-56B6-CCDA-34C455237525}"/>
                </a:ext>
              </a:extLst>
            </p:cNvPr>
            <p:cNvGrpSpPr/>
            <p:nvPr/>
          </p:nvGrpSpPr>
          <p:grpSpPr>
            <a:xfrm>
              <a:off x="589335" y="2960602"/>
              <a:ext cx="7965331" cy="2718838"/>
              <a:chOff x="589335" y="2960602"/>
              <a:chExt cx="7965331" cy="2718838"/>
            </a:xfrm>
          </p:grpSpPr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F49F9038-F457-F10F-6588-53369067FC7D}"/>
                  </a:ext>
                </a:extLst>
              </p:cNvPr>
              <p:cNvSpPr/>
              <p:nvPr/>
            </p:nvSpPr>
            <p:spPr>
              <a:xfrm>
                <a:off x="589335" y="2960602"/>
                <a:ext cx="7965331" cy="2718838"/>
              </a:xfrm>
              <a:prstGeom prst="roundRect">
                <a:avLst>
                  <a:gd name="adj" fmla="val 3620"/>
                </a:avLst>
              </a:prstGeom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3991179B-CEB0-78CD-7F75-3BFD0106DB56}"/>
                  </a:ext>
                </a:extLst>
              </p:cNvPr>
              <p:cNvGrpSpPr/>
              <p:nvPr/>
            </p:nvGrpSpPr>
            <p:grpSpPr>
              <a:xfrm>
                <a:off x="753691" y="3118531"/>
                <a:ext cx="7568487" cy="1792923"/>
                <a:chOff x="794331" y="2976291"/>
                <a:chExt cx="7568487" cy="1792923"/>
              </a:xfrm>
            </p:grpSpPr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61892BBE-9B4A-B45E-A9BA-3CCFC6229D4A}"/>
                    </a:ext>
                  </a:extLst>
                </p:cNvPr>
                <p:cNvGrpSpPr/>
                <p:nvPr/>
              </p:nvGrpSpPr>
              <p:grpSpPr>
                <a:xfrm>
                  <a:off x="794331" y="2976291"/>
                  <a:ext cx="7432232" cy="492443"/>
                  <a:chOff x="794331" y="2976291"/>
                  <a:chExt cx="7432232" cy="492443"/>
                </a:xfrm>
              </p:grpSpPr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18A1B405-1909-2EF2-9708-10DE40D5E689}"/>
                      </a:ext>
                    </a:extLst>
                  </p:cNvPr>
                  <p:cNvSpPr txBox="1"/>
                  <p:nvPr/>
                </p:nvSpPr>
                <p:spPr>
                  <a:xfrm>
                    <a:off x="1120451" y="2976291"/>
                    <a:ext cx="7106112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학습자가 시</a:t>
                    </a:r>
                    <a:r>
                      <a:rPr lang="en-US" altLang="ko-KR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·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공간 속의 인간과 사회현상에 대한 흥미와 관심을 가지며</a:t>
                    </a:r>
                    <a:r>
                      <a:rPr lang="en-US" altLang="ko-KR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이에 대한 원리를 </a:t>
                    </a:r>
                    <a:endPara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  <a:p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발견하고 </a:t>
                    </a:r>
                    <a:r>
                      <a:rPr lang="ko-KR" altLang="en-US" sz="16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실생활에 적용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할 수 있도록 학습 전개 </a:t>
                    </a:r>
                  </a:p>
                </p:txBody>
              </p:sp>
              <p:sp>
                <p:nvSpPr>
                  <p:cNvPr id="50" name="그래픽 509">
                    <a:extLst>
                      <a:ext uri="{FF2B5EF4-FFF2-40B4-BE49-F238E27FC236}">
                        <a16:creationId xmlns:a16="http://schemas.microsoft.com/office/drawing/2014/main" id="{F09AAD0D-9A40-5454-3750-4FF78D4EE42B}"/>
                      </a:ext>
                    </a:extLst>
                  </p:cNvPr>
                  <p:cNvSpPr/>
                  <p:nvPr/>
                </p:nvSpPr>
                <p:spPr>
                  <a:xfrm>
                    <a:off x="794331" y="2998572"/>
                    <a:ext cx="201658" cy="201658"/>
                  </a:xfrm>
                  <a:custGeom>
                    <a:avLst/>
                    <a:gdLst>
                      <a:gd name="connsiteX0" fmla="*/ 3568261 w 6857299"/>
                      <a:gd name="connsiteY0" fmla="*/ 5722661 h 6857299"/>
                      <a:gd name="connsiteX1" fmla="*/ 3554874 w 6857299"/>
                      <a:gd name="connsiteY1" fmla="*/ 5722785 h 6857299"/>
                      <a:gd name="connsiteX2" fmla="*/ 3103276 w 6857299"/>
                      <a:gd name="connsiteY2" fmla="*/ 5538834 h 6857299"/>
                      <a:gd name="connsiteX3" fmla="*/ 1476880 w 6857299"/>
                      <a:gd name="connsiteY3" fmla="*/ 3950043 h 6857299"/>
                      <a:gd name="connsiteX4" fmla="*/ 1466170 w 6857299"/>
                      <a:gd name="connsiteY4" fmla="*/ 3036096 h 6857299"/>
                      <a:gd name="connsiteX5" fmla="*/ 2380117 w 6857299"/>
                      <a:gd name="connsiteY5" fmla="*/ 3025387 h 6857299"/>
                      <a:gd name="connsiteX6" fmla="*/ 3535845 w 6857299"/>
                      <a:gd name="connsiteY6" fmla="*/ 4154383 h 6857299"/>
                      <a:gd name="connsiteX7" fmla="*/ 6855240 w 6857299"/>
                      <a:gd name="connsiteY7" fmla="*/ 609765 h 6857299"/>
                      <a:gd name="connsiteX8" fmla="*/ 6195431 w 6857299"/>
                      <a:gd name="connsiteY8" fmla="*/ 0 h 6857299"/>
                      <a:gd name="connsiteX9" fmla="*/ 661910 w 6857299"/>
                      <a:gd name="connsiteY9" fmla="*/ 0 h 6857299"/>
                      <a:gd name="connsiteX10" fmla="*/ 0 w 6857299"/>
                      <a:gd name="connsiteY10" fmla="*/ 661910 h 6857299"/>
                      <a:gd name="connsiteX11" fmla="*/ 0 w 6857299"/>
                      <a:gd name="connsiteY11" fmla="*/ 6195390 h 6857299"/>
                      <a:gd name="connsiteX12" fmla="*/ 661910 w 6857299"/>
                      <a:gd name="connsiteY12" fmla="*/ 6857300 h 6857299"/>
                      <a:gd name="connsiteX13" fmla="*/ 6195390 w 6857299"/>
                      <a:gd name="connsiteY13" fmla="*/ 6857300 h 6857299"/>
                      <a:gd name="connsiteX14" fmla="*/ 6857300 w 6857299"/>
                      <a:gd name="connsiteY14" fmla="*/ 6195390 h 6857299"/>
                      <a:gd name="connsiteX15" fmla="*/ 6857300 w 6857299"/>
                      <a:gd name="connsiteY15" fmla="*/ 2497589 h 6857299"/>
                      <a:gd name="connsiteX16" fmla="*/ 4025214 w 6857299"/>
                      <a:gd name="connsiteY16" fmla="*/ 5519722 h 6857299"/>
                      <a:gd name="connsiteX17" fmla="*/ 3568261 w 6857299"/>
                      <a:gd name="connsiteY17" fmla="*/ 5722620 h 68572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57299" h="6857299">
                        <a:moveTo>
                          <a:pt x="3568261" y="5722661"/>
                        </a:moveTo>
                        <a:cubicBezTo>
                          <a:pt x="3563771" y="5722744"/>
                          <a:pt x="3559364" y="5722785"/>
                          <a:pt x="3554874" y="5722785"/>
                        </a:cubicBezTo>
                        <a:cubicBezTo>
                          <a:pt x="3386287" y="5722785"/>
                          <a:pt x="3224166" y="5656882"/>
                          <a:pt x="3103276" y="5538834"/>
                        </a:cubicBezTo>
                        <a:lnTo>
                          <a:pt x="1476880" y="3950043"/>
                        </a:lnTo>
                        <a:cubicBezTo>
                          <a:pt x="1221548" y="3700602"/>
                          <a:pt x="1216770" y="3291428"/>
                          <a:pt x="1466170" y="3036096"/>
                        </a:cubicBezTo>
                        <a:cubicBezTo>
                          <a:pt x="1715612" y="2780765"/>
                          <a:pt x="2124786" y="2775987"/>
                          <a:pt x="2380117" y="3025387"/>
                        </a:cubicBezTo>
                        <a:lnTo>
                          <a:pt x="3535845" y="4154383"/>
                        </a:lnTo>
                        <a:lnTo>
                          <a:pt x="6855240" y="609765"/>
                        </a:lnTo>
                        <a:cubicBezTo>
                          <a:pt x="6828426" y="269830"/>
                          <a:pt x="6541914" y="0"/>
                          <a:pt x="6195431" y="0"/>
                        </a:cubicBezTo>
                        <a:lnTo>
                          <a:pt x="661910" y="0"/>
                        </a:lnTo>
                        <a:cubicBezTo>
                          <a:pt x="297880" y="0"/>
                          <a:pt x="0" y="297880"/>
                          <a:pt x="0" y="661910"/>
                        </a:cubicBezTo>
                        <a:lnTo>
                          <a:pt x="0" y="6195390"/>
                        </a:lnTo>
                        <a:cubicBezTo>
                          <a:pt x="0" y="6559461"/>
                          <a:pt x="297880" y="6857300"/>
                          <a:pt x="661910" y="6857300"/>
                        </a:cubicBezTo>
                        <a:lnTo>
                          <a:pt x="6195390" y="6857300"/>
                        </a:lnTo>
                        <a:cubicBezTo>
                          <a:pt x="6559461" y="6857300"/>
                          <a:pt x="6857300" y="6559420"/>
                          <a:pt x="6857300" y="6195390"/>
                        </a:cubicBezTo>
                        <a:lnTo>
                          <a:pt x="6857300" y="2497589"/>
                        </a:lnTo>
                        <a:lnTo>
                          <a:pt x="4025214" y="5519722"/>
                        </a:lnTo>
                        <a:cubicBezTo>
                          <a:pt x="3906300" y="5645926"/>
                          <a:pt x="3741585" y="5719037"/>
                          <a:pt x="3568261" y="5722620"/>
                        </a:cubicBezTo>
                        <a:close/>
                      </a:path>
                    </a:pathLst>
                  </a:custGeom>
                  <a:solidFill>
                    <a:srgbClr val="2063AA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500" dirty="0">
                      <a:solidFill>
                        <a:schemeClr val="lt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</p:grp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2544FA0B-7B11-B859-755D-58D9C3E4691F}"/>
                    </a:ext>
                  </a:extLst>
                </p:cNvPr>
                <p:cNvGrpSpPr/>
                <p:nvPr/>
              </p:nvGrpSpPr>
              <p:grpSpPr>
                <a:xfrm>
                  <a:off x="794331" y="3749642"/>
                  <a:ext cx="7568487" cy="246221"/>
                  <a:chOff x="794331" y="2976291"/>
                  <a:chExt cx="7568487" cy="246221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551A5B67-68E5-7471-12E7-DB2661A1AED9}"/>
                      </a:ext>
                    </a:extLst>
                  </p:cNvPr>
                  <p:cNvSpPr txBox="1"/>
                  <p:nvPr/>
                </p:nvSpPr>
                <p:spPr>
                  <a:xfrm>
                    <a:off x="1120451" y="2976291"/>
                    <a:ext cx="7242367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6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학생 참여형 수업을 활성화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하며</a:t>
                    </a:r>
                    <a:r>
                      <a:rPr lang="en-US" altLang="ko-KR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6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토의</a:t>
                    </a:r>
                    <a:r>
                      <a:rPr lang="en-US" altLang="ko-KR" sz="16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·</a:t>
                    </a:r>
                    <a:r>
                      <a:rPr lang="ko-KR" altLang="en-US" sz="16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토론 학습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을 통해 자신의 생각을 표현하는 기회 확대 </a:t>
                    </a:r>
                  </a:p>
                </p:txBody>
              </p:sp>
              <p:sp>
                <p:nvSpPr>
                  <p:cNvPr id="48" name="그래픽 509">
                    <a:extLst>
                      <a:ext uri="{FF2B5EF4-FFF2-40B4-BE49-F238E27FC236}">
                        <a16:creationId xmlns:a16="http://schemas.microsoft.com/office/drawing/2014/main" id="{466BF087-5849-EAD8-0141-839EED872715}"/>
                      </a:ext>
                    </a:extLst>
                  </p:cNvPr>
                  <p:cNvSpPr/>
                  <p:nvPr/>
                </p:nvSpPr>
                <p:spPr>
                  <a:xfrm>
                    <a:off x="794331" y="2998572"/>
                    <a:ext cx="201658" cy="201658"/>
                  </a:xfrm>
                  <a:custGeom>
                    <a:avLst/>
                    <a:gdLst>
                      <a:gd name="connsiteX0" fmla="*/ 3568261 w 6857299"/>
                      <a:gd name="connsiteY0" fmla="*/ 5722661 h 6857299"/>
                      <a:gd name="connsiteX1" fmla="*/ 3554874 w 6857299"/>
                      <a:gd name="connsiteY1" fmla="*/ 5722785 h 6857299"/>
                      <a:gd name="connsiteX2" fmla="*/ 3103276 w 6857299"/>
                      <a:gd name="connsiteY2" fmla="*/ 5538834 h 6857299"/>
                      <a:gd name="connsiteX3" fmla="*/ 1476880 w 6857299"/>
                      <a:gd name="connsiteY3" fmla="*/ 3950043 h 6857299"/>
                      <a:gd name="connsiteX4" fmla="*/ 1466170 w 6857299"/>
                      <a:gd name="connsiteY4" fmla="*/ 3036096 h 6857299"/>
                      <a:gd name="connsiteX5" fmla="*/ 2380117 w 6857299"/>
                      <a:gd name="connsiteY5" fmla="*/ 3025387 h 6857299"/>
                      <a:gd name="connsiteX6" fmla="*/ 3535845 w 6857299"/>
                      <a:gd name="connsiteY6" fmla="*/ 4154383 h 6857299"/>
                      <a:gd name="connsiteX7" fmla="*/ 6855240 w 6857299"/>
                      <a:gd name="connsiteY7" fmla="*/ 609765 h 6857299"/>
                      <a:gd name="connsiteX8" fmla="*/ 6195431 w 6857299"/>
                      <a:gd name="connsiteY8" fmla="*/ 0 h 6857299"/>
                      <a:gd name="connsiteX9" fmla="*/ 661910 w 6857299"/>
                      <a:gd name="connsiteY9" fmla="*/ 0 h 6857299"/>
                      <a:gd name="connsiteX10" fmla="*/ 0 w 6857299"/>
                      <a:gd name="connsiteY10" fmla="*/ 661910 h 6857299"/>
                      <a:gd name="connsiteX11" fmla="*/ 0 w 6857299"/>
                      <a:gd name="connsiteY11" fmla="*/ 6195390 h 6857299"/>
                      <a:gd name="connsiteX12" fmla="*/ 661910 w 6857299"/>
                      <a:gd name="connsiteY12" fmla="*/ 6857300 h 6857299"/>
                      <a:gd name="connsiteX13" fmla="*/ 6195390 w 6857299"/>
                      <a:gd name="connsiteY13" fmla="*/ 6857300 h 6857299"/>
                      <a:gd name="connsiteX14" fmla="*/ 6857300 w 6857299"/>
                      <a:gd name="connsiteY14" fmla="*/ 6195390 h 6857299"/>
                      <a:gd name="connsiteX15" fmla="*/ 6857300 w 6857299"/>
                      <a:gd name="connsiteY15" fmla="*/ 2497589 h 6857299"/>
                      <a:gd name="connsiteX16" fmla="*/ 4025214 w 6857299"/>
                      <a:gd name="connsiteY16" fmla="*/ 5519722 h 6857299"/>
                      <a:gd name="connsiteX17" fmla="*/ 3568261 w 6857299"/>
                      <a:gd name="connsiteY17" fmla="*/ 5722620 h 68572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57299" h="6857299">
                        <a:moveTo>
                          <a:pt x="3568261" y="5722661"/>
                        </a:moveTo>
                        <a:cubicBezTo>
                          <a:pt x="3563771" y="5722744"/>
                          <a:pt x="3559364" y="5722785"/>
                          <a:pt x="3554874" y="5722785"/>
                        </a:cubicBezTo>
                        <a:cubicBezTo>
                          <a:pt x="3386287" y="5722785"/>
                          <a:pt x="3224166" y="5656882"/>
                          <a:pt x="3103276" y="5538834"/>
                        </a:cubicBezTo>
                        <a:lnTo>
                          <a:pt x="1476880" y="3950043"/>
                        </a:lnTo>
                        <a:cubicBezTo>
                          <a:pt x="1221548" y="3700602"/>
                          <a:pt x="1216770" y="3291428"/>
                          <a:pt x="1466170" y="3036096"/>
                        </a:cubicBezTo>
                        <a:cubicBezTo>
                          <a:pt x="1715612" y="2780765"/>
                          <a:pt x="2124786" y="2775987"/>
                          <a:pt x="2380117" y="3025387"/>
                        </a:cubicBezTo>
                        <a:lnTo>
                          <a:pt x="3535845" y="4154383"/>
                        </a:lnTo>
                        <a:lnTo>
                          <a:pt x="6855240" y="609765"/>
                        </a:lnTo>
                        <a:cubicBezTo>
                          <a:pt x="6828426" y="269830"/>
                          <a:pt x="6541914" y="0"/>
                          <a:pt x="6195431" y="0"/>
                        </a:cubicBezTo>
                        <a:lnTo>
                          <a:pt x="661910" y="0"/>
                        </a:lnTo>
                        <a:cubicBezTo>
                          <a:pt x="297880" y="0"/>
                          <a:pt x="0" y="297880"/>
                          <a:pt x="0" y="661910"/>
                        </a:cubicBezTo>
                        <a:lnTo>
                          <a:pt x="0" y="6195390"/>
                        </a:lnTo>
                        <a:cubicBezTo>
                          <a:pt x="0" y="6559461"/>
                          <a:pt x="297880" y="6857300"/>
                          <a:pt x="661910" y="6857300"/>
                        </a:cubicBezTo>
                        <a:lnTo>
                          <a:pt x="6195390" y="6857300"/>
                        </a:lnTo>
                        <a:cubicBezTo>
                          <a:pt x="6559461" y="6857300"/>
                          <a:pt x="6857300" y="6559420"/>
                          <a:pt x="6857300" y="6195390"/>
                        </a:cubicBezTo>
                        <a:lnTo>
                          <a:pt x="6857300" y="2497589"/>
                        </a:lnTo>
                        <a:lnTo>
                          <a:pt x="4025214" y="5519722"/>
                        </a:lnTo>
                        <a:cubicBezTo>
                          <a:pt x="3906300" y="5645926"/>
                          <a:pt x="3741585" y="5719037"/>
                          <a:pt x="3568261" y="5722620"/>
                        </a:cubicBezTo>
                        <a:close/>
                      </a:path>
                    </a:pathLst>
                  </a:custGeom>
                  <a:solidFill>
                    <a:srgbClr val="2063AA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500" dirty="0">
                      <a:solidFill>
                        <a:schemeClr val="lt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</p:grp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F37B9A39-6AB9-E882-A61A-C9463DC7B733}"/>
                    </a:ext>
                  </a:extLst>
                </p:cNvPr>
                <p:cNvGrpSpPr/>
                <p:nvPr/>
              </p:nvGrpSpPr>
              <p:grpSpPr>
                <a:xfrm>
                  <a:off x="794331" y="4276771"/>
                  <a:ext cx="7477117" cy="492443"/>
                  <a:chOff x="794331" y="2976291"/>
                  <a:chExt cx="7477117" cy="492443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A84F6B5C-ECE4-AA7D-3067-D4F4249F9C2A}"/>
                      </a:ext>
                    </a:extLst>
                  </p:cNvPr>
                  <p:cNvSpPr txBox="1"/>
                  <p:nvPr/>
                </p:nvSpPr>
                <p:spPr>
                  <a:xfrm>
                    <a:off x="1120451" y="2976291"/>
                    <a:ext cx="7150997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서평원 꺾깎체 TTF" panose="020B0600000101010101" pitchFamily="50" charset="-127"/>
                        <a:ea typeface="서평원 꺾깎체 TTF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600" b="1" dirty="0">
                        <a:solidFill>
                          <a:srgbClr val="FF6C11"/>
                        </a:solidFill>
                        <a:latin typeface="나눔바른고딕" panose="020B0600000101010101" charset="-127"/>
                        <a:ea typeface="나눔바른고딕" panose="020B0600000101010101" charset="-127"/>
                      </a:rPr>
                      <a:t>협동 학습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을 통해 민주시민의 중요한 자질이라 할 수 있는 공동체 구성원으로서의 책무성</a:t>
                    </a:r>
                    <a:r>
                      <a:rPr lang="en-US" altLang="ko-KR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</a:t>
                    </a:r>
                  </a:p>
                  <a:p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참여 의식</a:t>
                    </a:r>
                    <a:r>
                      <a:rPr lang="en-US" altLang="ko-KR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타인에 대한 존중과 배려</a:t>
                    </a:r>
                    <a:r>
                      <a:rPr lang="en-US" altLang="ko-KR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의사소통 능력</a:t>
                    </a:r>
                    <a:r>
                      <a:rPr lang="en-US" altLang="ko-KR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, </a:t>
                    </a:r>
                    <a:r>
                      <a:rPr lang="ko-KR" altLang="en-US" sz="1600" dirty="0">
                        <a:latin typeface="나눔바른고딕" panose="020B0600000101010101" charset="-127"/>
                        <a:ea typeface="나눔바른고딕" panose="020B0600000101010101" charset="-127"/>
                      </a:rPr>
                      <a:t>협업 능력을 함양</a:t>
                    </a:r>
                  </a:p>
                </p:txBody>
              </p:sp>
              <p:sp>
                <p:nvSpPr>
                  <p:cNvPr id="46" name="그래픽 509">
                    <a:extLst>
                      <a:ext uri="{FF2B5EF4-FFF2-40B4-BE49-F238E27FC236}">
                        <a16:creationId xmlns:a16="http://schemas.microsoft.com/office/drawing/2014/main" id="{39468089-002F-E7BB-6FB4-C74AE606B3B7}"/>
                      </a:ext>
                    </a:extLst>
                  </p:cNvPr>
                  <p:cNvSpPr/>
                  <p:nvPr/>
                </p:nvSpPr>
                <p:spPr>
                  <a:xfrm>
                    <a:off x="794331" y="2998572"/>
                    <a:ext cx="201658" cy="201658"/>
                  </a:xfrm>
                  <a:custGeom>
                    <a:avLst/>
                    <a:gdLst>
                      <a:gd name="connsiteX0" fmla="*/ 3568261 w 6857299"/>
                      <a:gd name="connsiteY0" fmla="*/ 5722661 h 6857299"/>
                      <a:gd name="connsiteX1" fmla="*/ 3554874 w 6857299"/>
                      <a:gd name="connsiteY1" fmla="*/ 5722785 h 6857299"/>
                      <a:gd name="connsiteX2" fmla="*/ 3103276 w 6857299"/>
                      <a:gd name="connsiteY2" fmla="*/ 5538834 h 6857299"/>
                      <a:gd name="connsiteX3" fmla="*/ 1476880 w 6857299"/>
                      <a:gd name="connsiteY3" fmla="*/ 3950043 h 6857299"/>
                      <a:gd name="connsiteX4" fmla="*/ 1466170 w 6857299"/>
                      <a:gd name="connsiteY4" fmla="*/ 3036096 h 6857299"/>
                      <a:gd name="connsiteX5" fmla="*/ 2380117 w 6857299"/>
                      <a:gd name="connsiteY5" fmla="*/ 3025387 h 6857299"/>
                      <a:gd name="connsiteX6" fmla="*/ 3535845 w 6857299"/>
                      <a:gd name="connsiteY6" fmla="*/ 4154383 h 6857299"/>
                      <a:gd name="connsiteX7" fmla="*/ 6855240 w 6857299"/>
                      <a:gd name="connsiteY7" fmla="*/ 609765 h 6857299"/>
                      <a:gd name="connsiteX8" fmla="*/ 6195431 w 6857299"/>
                      <a:gd name="connsiteY8" fmla="*/ 0 h 6857299"/>
                      <a:gd name="connsiteX9" fmla="*/ 661910 w 6857299"/>
                      <a:gd name="connsiteY9" fmla="*/ 0 h 6857299"/>
                      <a:gd name="connsiteX10" fmla="*/ 0 w 6857299"/>
                      <a:gd name="connsiteY10" fmla="*/ 661910 h 6857299"/>
                      <a:gd name="connsiteX11" fmla="*/ 0 w 6857299"/>
                      <a:gd name="connsiteY11" fmla="*/ 6195390 h 6857299"/>
                      <a:gd name="connsiteX12" fmla="*/ 661910 w 6857299"/>
                      <a:gd name="connsiteY12" fmla="*/ 6857300 h 6857299"/>
                      <a:gd name="connsiteX13" fmla="*/ 6195390 w 6857299"/>
                      <a:gd name="connsiteY13" fmla="*/ 6857300 h 6857299"/>
                      <a:gd name="connsiteX14" fmla="*/ 6857300 w 6857299"/>
                      <a:gd name="connsiteY14" fmla="*/ 6195390 h 6857299"/>
                      <a:gd name="connsiteX15" fmla="*/ 6857300 w 6857299"/>
                      <a:gd name="connsiteY15" fmla="*/ 2497589 h 6857299"/>
                      <a:gd name="connsiteX16" fmla="*/ 4025214 w 6857299"/>
                      <a:gd name="connsiteY16" fmla="*/ 5519722 h 6857299"/>
                      <a:gd name="connsiteX17" fmla="*/ 3568261 w 6857299"/>
                      <a:gd name="connsiteY17" fmla="*/ 5722620 h 68572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57299" h="6857299">
                        <a:moveTo>
                          <a:pt x="3568261" y="5722661"/>
                        </a:moveTo>
                        <a:cubicBezTo>
                          <a:pt x="3563771" y="5722744"/>
                          <a:pt x="3559364" y="5722785"/>
                          <a:pt x="3554874" y="5722785"/>
                        </a:cubicBezTo>
                        <a:cubicBezTo>
                          <a:pt x="3386287" y="5722785"/>
                          <a:pt x="3224166" y="5656882"/>
                          <a:pt x="3103276" y="5538834"/>
                        </a:cubicBezTo>
                        <a:lnTo>
                          <a:pt x="1476880" y="3950043"/>
                        </a:lnTo>
                        <a:cubicBezTo>
                          <a:pt x="1221548" y="3700602"/>
                          <a:pt x="1216770" y="3291428"/>
                          <a:pt x="1466170" y="3036096"/>
                        </a:cubicBezTo>
                        <a:cubicBezTo>
                          <a:pt x="1715612" y="2780765"/>
                          <a:pt x="2124786" y="2775987"/>
                          <a:pt x="2380117" y="3025387"/>
                        </a:cubicBezTo>
                        <a:lnTo>
                          <a:pt x="3535845" y="4154383"/>
                        </a:lnTo>
                        <a:lnTo>
                          <a:pt x="6855240" y="609765"/>
                        </a:lnTo>
                        <a:cubicBezTo>
                          <a:pt x="6828426" y="269830"/>
                          <a:pt x="6541914" y="0"/>
                          <a:pt x="6195431" y="0"/>
                        </a:cubicBezTo>
                        <a:lnTo>
                          <a:pt x="661910" y="0"/>
                        </a:lnTo>
                        <a:cubicBezTo>
                          <a:pt x="297880" y="0"/>
                          <a:pt x="0" y="297880"/>
                          <a:pt x="0" y="661910"/>
                        </a:cubicBezTo>
                        <a:lnTo>
                          <a:pt x="0" y="6195390"/>
                        </a:lnTo>
                        <a:cubicBezTo>
                          <a:pt x="0" y="6559461"/>
                          <a:pt x="297880" y="6857300"/>
                          <a:pt x="661910" y="6857300"/>
                        </a:cubicBezTo>
                        <a:lnTo>
                          <a:pt x="6195390" y="6857300"/>
                        </a:lnTo>
                        <a:cubicBezTo>
                          <a:pt x="6559461" y="6857300"/>
                          <a:pt x="6857300" y="6559420"/>
                          <a:pt x="6857300" y="6195390"/>
                        </a:cubicBezTo>
                        <a:lnTo>
                          <a:pt x="6857300" y="2497589"/>
                        </a:lnTo>
                        <a:lnTo>
                          <a:pt x="4025214" y="5519722"/>
                        </a:lnTo>
                        <a:cubicBezTo>
                          <a:pt x="3906300" y="5645926"/>
                          <a:pt x="3741585" y="5719037"/>
                          <a:pt x="3568261" y="5722620"/>
                        </a:cubicBezTo>
                        <a:close/>
                      </a:path>
                    </a:pathLst>
                  </a:custGeom>
                  <a:solidFill>
                    <a:srgbClr val="2063AA"/>
                  </a:solidFill>
                  <a:ln w="22225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500" dirty="0">
                      <a:solidFill>
                        <a:schemeClr val="lt1"/>
                      </a:solidFill>
                      <a:latin typeface="나눔바른고딕" panose="020B0600000101010101" charset="-127"/>
                      <a:ea typeface="나눔바른고딕" panose="020B0600000101010101" charset="-127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813468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54018E-4059-595A-B648-47BD1BED3F7C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C38E0B-F1DC-64AC-E898-3A9BDB7743C9}"/>
              </a:ext>
            </a:extLst>
          </p:cNvPr>
          <p:cNvSpPr txBox="1"/>
          <p:nvPr/>
        </p:nvSpPr>
        <p:spPr>
          <a:xfrm>
            <a:off x="994785" y="500003"/>
            <a:ext cx="2237792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 및 평가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3A3B50-4A9B-D9EF-C5E5-4D49F60B6C3A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44FB52B-50E9-7B3D-5258-DF3B9D19A02F}"/>
              </a:ext>
            </a:extLst>
          </p:cNvPr>
          <p:cNvGrpSpPr/>
          <p:nvPr/>
        </p:nvGrpSpPr>
        <p:grpSpPr>
          <a:xfrm>
            <a:off x="538480" y="2006113"/>
            <a:ext cx="8067040" cy="3673327"/>
            <a:chOff x="538480" y="2006113"/>
            <a:chExt cx="8067040" cy="367332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7D5372DC-06BB-AAA5-5D4F-EDC5063628D5}"/>
                </a:ext>
              </a:extLst>
            </p:cNvPr>
            <p:cNvGrpSpPr/>
            <p:nvPr/>
          </p:nvGrpSpPr>
          <p:grpSpPr>
            <a:xfrm>
              <a:off x="538480" y="2006113"/>
              <a:ext cx="8067040" cy="871163"/>
              <a:chOff x="538480" y="1914673"/>
              <a:chExt cx="8067040" cy="871163"/>
            </a:xfrm>
          </p:grpSpPr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90022921-2A78-781F-33BB-CBFCB5E0FA5F}"/>
                  </a:ext>
                </a:extLst>
              </p:cNvPr>
              <p:cNvGrpSpPr/>
              <p:nvPr/>
            </p:nvGrpSpPr>
            <p:grpSpPr>
              <a:xfrm>
                <a:off x="538480" y="1914673"/>
                <a:ext cx="8067040" cy="871163"/>
                <a:chOff x="63649" y="2490610"/>
                <a:chExt cx="1922538" cy="871163"/>
              </a:xfrm>
            </p:grpSpPr>
            <p:sp>
              <p:nvSpPr>
                <p:cNvPr id="29" name="사각형: 둥근 모서리 28">
                  <a:extLst>
                    <a:ext uri="{FF2B5EF4-FFF2-40B4-BE49-F238E27FC236}">
                      <a16:creationId xmlns:a16="http://schemas.microsoft.com/office/drawing/2014/main" id="{234854FC-DA06-8BAE-1CAE-8BCDC2CE94A1}"/>
                    </a:ext>
                  </a:extLst>
                </p:cNvPr>
                <p:cNvSpPr/>
                <p:nvPr/>
              </p:nvSpPr>
              <p:spPr>
                <a:xfrm>
                  <a:off x="63649" y="2490610"/>
                  <a:ext cx="1922538" cy="871163"/>
                </a:xfrm>
                <a:prstGeom prst="roundRect">
                  <a:avLst>
                    <a:gd name="adj" fmla="val 10836"/>
                  </a:avLst>
                </a:prstGeom>
                <a:solidFill>
                  <a:srgbClr val="2063AA"/>
                </a:solidFill>
                <a:ln w="15875" cap="flat">
                  <a:solidFill>
                    <a:srgbClr val="2063AA"/>
                  </a:solidFill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400" b="1" dirty="0">
                    <a:solidFill>
                      <a:schemeClr val="tx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  <p:sp>
              <p:nvSpPr>
                <p:cNvPr id="30" name="사각형: 둥근 모서리 29">
                  <a:extLst>
                    <a:ext uri="{FF2B5EF4-FFF2-40B4-BE49-F238E27FC236}">
                      <a16:creationId xmlns:a16="http://schemas.microsoft.com/office/drawing/2014/main" id="{C57658FB-951E-0535-FF04-976FCF04F01F}"/>
                    </a:ext>
                  </a:extLst>
                </p:cNvPr>
                <p:cNvSpPr/>
                <p:nvPr/>
              </p:nvSpPr>
              <p:spPr>
                <a:xfrm>
                  <a:off x="80599" y="2546977"/>
                  <a:ext cx="1888639" cy="758428"/>
                </a:xfrm>
                <a:prstGeom prst="roundRect">
                  <a:avLst>
                    <a:gd name="adj" fmla="val 12648"/>
                  </a:avLst>
                </a:prstGeom>
                <a:gradFill flip="none" rotWithShape="1">
                  <a:gsLst>
                    <a:gs pos="100000">
                      <a:schemeClr val="bg1">
                        <a:alpha val="20000"/>
                      </a:schemeClr>
                    </a:gs>
                    <a:gs pos="21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989A8B9-C979-2A06-710F-0345EBA5BAD3}"/>
                  </a:ext>
                </a:extLst>
              </p:cNvPr>
              <p:cNvSpPr txBox="1"/>
              <p:nvPr/>
            </p:nvSpPr>
            <p:spPr>
              <a:xfrm>
                <a:off x="1848498" y="2042478"/>
                <a:ext cx="544700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사회과 특성과 학생의 능력</a:t>
                </a:r>
                <a:r>
                  <a:rPr lang="en-US" altLang="ko-KR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적성</a:t>
                </a:r>
                <a:r>
                  <a:rPr lang="en-US" altLang="ko-KR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, </a:t>
                </a:r>
                <a:r>
                  <a: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진로를 고려하여</a:t>
                </a:r>
                <a:endParaRPr lang="en-US" altLang="ko-KR" sz="2000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  <a:p>
                <a:pPr algn="ctr"/>
                <a:r>
                  <a: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학습 활동과 방법을 다양화한 학생 맞춤형 수업 활성화</a:t>
                </a: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048A5903-219F-EC48-E38A-A54478F62AFE}"/>
                </a:ext>
              </a:extLst>
            </p:cNvPr>
            <p:cNvGrpSpPr/>
            <p:nvPr/>
          </p:nvGrpSpPr>
          <p:grpSpPr>
            <a:xfrm>
              <a:off x="589335" y="2960602"/>
              <a:ext cx="7965331" cy="2718838"/>
              <a:chOff x="589335" y="2960602"/>
              <a:chExt cx="7965331" cy="2718838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C821188A-EACB-F44A-8F12-EFE5A1A8D601}"/>
                  </a:ext>
                </a:extLst>
              </p:cNvPr>
              <p:cNvSpPr/>
              <p:nvPr/>
            </p:nvSpPr>
            <p:spPr>
              <a:xfrm>
                <a:off x="589335" y="2960602"/>
                <a:ext cx="7965331" cy="2718838"/>
              </a:xfrm>
              <a:prstGeom prst="roundRect">
                <a:avLst>
                  <a:gd name="adj" fmla="val 3620"/>
                </a:avLst>
              </a:prstGeom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dirty="0">
                  <a:solidFill>
                    <a:schemeClr val="tx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B8516A5A-50D4-1C43-1F05-7452638C4F61}"/>
                  </a:ext>
                </a:extLst>
              </p:cNvPr>
              <p:cNvGrpSpPr/>
              <p:nvPr/>
            </p:nvGrpSpPr>
            <p:grpSpPr>
              <a:xfrm>
                <a:off x="753691" y="3118531"/>
                <a:ext cx="7725582" cy="738664"/>
                <a:chOff x="794331" y="2976291"/>
                <a:chExt cx="7725582" cy="738664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25463C4-71FD-CCF9-EF10-AC1DA2A0EBBE}"/>
                    </a:ext>
                  </a:extLst>
                </p:cNvPr>
                <p:cNvSpPr txBox="1"/>
                <p:nvPr/>
              </p:nvSpPr>
              <p:spPr>
                <a:xfrm>
                  <a:off x="1120451" y="2976291"/>
                  <a:ext cx="7399462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질문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조사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토의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토론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논술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관찰 및 면담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현장 견학과 체험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초청 강연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실험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역할 놀이와 </a:t>
                  </a:r>
                  <a:endParaRPr lang="en-US" altLang="ko-KR" sz="16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  <a:p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시뮬레이션 게임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모의재판과 모의국회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사회 참여 활동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사료 학습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제작 학습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체험 학습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</a:p>
                <a:p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야외답사 등 </a:t>
                  </a:r>
                  <a:r>
                    <a:rPr lang="ko-KR" altLang="en-US" sz="16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다양한 학습 방법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을 적절하게 활용</a:t>
                  </a:r>
                </a:p>
              </p:txBody>
            </p:sp>
            <p:sp>
              <p:nvSpPr>
                <p:cNvPr id="20" name="그래픽 509">
                  <a:extLst>
                    <a:ext uri="{FF2B5EF4-FFF2-40B4-BE49-F238E27FC236}">
                      <a16:creationId xmlns:a16="http://schemas.microsoft.com/office/drawing/2014/main" id="{3E626DE9-0F8A-C808-0941-1E45918A2BE5}"/>
                    </a:ext>
                  </a:extLst>
                </p:cNvPr>
                <p:cNvSpPr/>
                <p:nvPr/>
              </p:nvSpPr>
              <p:spPr>
                <a:xfrm>
                  <a:off x="794331" y="2998572"/>
                  <a:ext cx="201658" cy="201658"/>
                </a:xfrm>
                <a:custGeom>
                  <a:avLst/>
                  <a:gdLst>
                    <a:gd name="connsiteX0" fmla="*/ 3568261 w 6857299"/>
                    <a:gd name="connsiteY0" fmla="*/ 5722661 h 6857299"/>
                    <a:gd name="connsiteX1" fmla="*/ 3554874 w 6857299"/>
                    <a:gd name="connsiteY1" fmla="*/ 5722785 h 6857299"/>
                    <a:gd name="connsiteX2" fmla="*/ 3103276 w 6857299"/>
                    <a:gd name="connsiteY2" fmla="*/ 5538834 h 6857299"/>
                    <a:gd name="connsiteX3" fmla="*/ 1476880 w 6857299"/>
                    <a:gd name="connsiteY3" fmla="*/ 3950043 h 6857299"/>
                    <a:gd name="connsiteX4" fmla="*/ 1466170 w 6857299"/>
                    <a:gd name="connsiteY4" fmla="*/ 3036096 h 6857299"/>
                    <a:gd name="connsiteX5" fmla="*/ 2380117 w 6857299"/>
                    <a:gd name="connsiteY5" fmla="*/ 3025387 h 6857299"/>
                    <a:gd name="connsiteX6" fmla="*/ 3535845 w 6857299"/>
                    <a:gd name="connsiteY6" fmla="*/ 4154383 h 6857299"/>
                    <a:gd name="connsiteX7" fmla="*/ 6855240 w 6857299"/>
                    <a:gd name="connsiteY7" fmla="*/ 609765 h 6857299"/>
                    <a:gd name="connsiteX8" fmla="*/ 6195431 w 6857299"/>
                    <a:gd name="connsiteY8" fmla="*/ 0 h 6857299"/>
                    <a:gd name="connsiteX9" fmla="*/ 661910 w 6857299"/>
                    <a:gd name="connsiteY9" fmla="*/ 0 h 6857299"/>
                    <a:gd name="connsiteX10" fmla="*/ 0 w 6857299"/>
                    <a:gd name="connsiteY10" fmla="*/ 661910 h 6857299"/>
                    <a:gd name="connsiteX11" fmla="*/ 0 w 6857299"/>
                    <a:gd name="connsiteY11" fmla="*/ 6195390 h 6857299"/>
                    <a:gd name="connsiteX12" fmla="*/ 661910 w 6857299"/>
                    <a:gd name="connsiteY12" fmla="*/ 6857300 h 6857299"/>
                    <a:gd name="connsiteX13" fmla="*/ 6195390 w 6857299"/>
                    <a:gd name="connsiteY13" fmla="*/ 6857300 h 6857299"/>
                    <a:gd name="connsiteX14" fmla="*/ 6857300 w 6857299"/>
                    <a:gd name="connsiteY14" fmla="*/ 6195390 h 6857299"/>
                    <a:gd name="connsiteX15" fmla="*/ 6857300 w 6857299"/>
                    <a:gd name="connsiteY15" fmla="*/ 2497589 h 6857299"/>
                    <a:gd name="connsiteX16" fmla="*/ 4025214 w 6857299"/>
                    <a:gd name="connsiteY16" fmla="*/ 5519722 h 6857299"/>
                    <a:gd name="connsiteX17" fmla="*/ 3568261 w 6857299"/>
                    <a:gd name="connsiteY17" fmla="*/ 5722620 h 6857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857299" h="6857299">
                      <a:moveTo>
                        <a:pt x="3568261" y="5722661"/>
                      </a:moveTo>
                      <a:cubicBezTo>
                        <a:pt x="3563771" y="5722744"/>
                        <a:pt x="3559364" y="5722785"/>
                        <a:pt x="3554874" y="5722785"/>
                      </a:cubicBezTo>
                      <a:cubicBezTo>
                        <a:pt x="3386287" y="5722785"/>
                        <a:pt x="3224166" y="5656882"/>
                        <a:pt x="3103276" y="5538834"/>
                      </a:cubicBezTo>
                      <a:lnTo>
                        <a:pt x="1476880" y="3950043"/>
                      </a:lnTo>
                      <a:cubicBezTo>
                        <a:pt x="1221548" y="3700602"/>
                        <a:pt x="1216770" y="3291428"/>
                        <a:pt x="1466170" y="3036096"/>
                      </a:cubicBezTo>
                      <a:cubicBezTo>
                        <a:pt x="1715612" y="2780765"/>
                        <a:pt x="2124786" y="2775987"/>
                        <a:pt x="2380117" y="3025387"/>
                      </a:cubicBezTo>
                      <a:lnTo>
                        <a:pt x="3535845" y="4154383"/>
                      </a:lnTo>
                      <a:lnTo>
                        <a:pt x="6855240" y="609765"/>
                      </a:lnTo>
                      <a:cubicBezTo>
                        <a:pt x="6828426" y="269830"/>
                        <a:pt x="6541914" y="0"/>
                        <a:pt x="6195431" y="0"/>
                      </a:cubicBezTo>
                      <a:lnTo>
                        <a:pt x="661910" y="0"/>
                      </a:lnTo>
                      <a:cubicBezTo>
                        <a:pt x="297880" y="0"/>
                        <a:pt x="0" y="297880"/>
                        <a:pt x="0" y="661910"/>
                      </a:cubicBezTo>
                      <a:lnTo>
                        <a:pt x="0" y="6195390"/>
                      </a:lnTo>
                      <a:cubicBezTo>
                        <a:pt x="0" y="6559461"/>
                        <a:pt x="297880" y="6857300"/>
                        <a:pt x="661910" y="6857300"/>
                      </a:cubicBezTo>
                      <a:lnTo>
                        <a:pt x="6195390" y="6857300"/>
                      </a:lnTo>
                      <a:cubicBezTo>
                        <a:pt x="6559461" y="6857300"/>
                        <a:pt x="6857300" y="6559420"/>
                        <a:pt x="6857300" y="6195390"/>
                      </a:cubicBezTo>
                      <a:lnTo>
                        <a:pt x="6857300" y="2497589"/>
                      </a:lnTo>
                      <a:lnTo>
                        <a:pt x="4025214" y="5519722"/>
                      </a:lnTo>
                      <a:cubicBezTo>
                        <a:pt x="3906300" y="5645926"/>
                        <a:pt x="3741585" y="5719037"/>
                        <a:pt x="3568261" y="5722620"/>
                      </a:cubicBezTo>
                      <a:close/>
                    </a:path>
                  </a:pathLst>
                </a:custGeom>
                <a:solidFill>
                  <a:srgbClr val="2063AA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500" dirty="0">
                    <a:solidFill>
                      <a:schemeClr val="lt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F4F3F66E-D5F7-C29F-923F-5885D960FFA8}"/>
                  </a:ext>
                </a:extLst>
              </p:cNvPr>
              <p:cNvGrpSpPr/>
              <p:nvPr/>
            </p:nvGrpSpPr>
            <p:grpSpPr>
              <a:xfrm>
                <a:off x="753691" y="3995791"/>
                <a:ext cx="6975376" cy="492443"/>
                <a:chOff x="794331" y="2976291"/>
                <a:chExt cx="6975376" cy="492443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A697B0C-A3B7-CA78-3A6E-B6484874ED65}"/>
                    </a:ext>
                  </a:extLst>
                </p:cNvPr>
                <p:cNvSpPr txBox="1"/>
                <p:nvPr/>
              </p:nvSpPr>
              <p:spPr>
                <a:xfrm>
                  <a:off x="1120451" y="2976291"/>
                  <a:ext cx="6649256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학습자의 학습 준비 정도나 성취기준 도달 정도를 파악하고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다양한 학습자 유형 및 </a:t>
                  </a:r>
                  <a:endParaRPr lang="en-US" altLang="ko-KR" sz="16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  <a:p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특성 등을 고려한 </a:t>
                  </a:r>
                  <a:r>
                    <a:rPr lang="ko-KR" altLang="en-US" sz="16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맞춤형 수업 활성화</a:t>
                  </a:r>
                </a:p>
              </p:txBody>
            </p:sp>
            <p:sp>
              <p:nvSpPr>
                <p:cNvPr id="18" name="그래픽 509">
                  <a:extLst>
                    <a:ext uri="{FF2B5EF4-FFF2-40B4-BE49-F238E27FC236}">
                      <a16:creationId xmlns:a16="http://schemas.microsoft.com/office/drawing/2014/main" id="{45FE3308-CCFD-6DED-1FB5-CE12B3C0A11C}"/>
                    </a:ext>
                  </a:extLst>
                </p:cNvPr>
                <p:cNvSpPr/>
                <p:nvPr/>
              </p:nvSpPr>
              <p:spPr>
                <a:xfrm>
                  <a:off x="794331" y="2998572"/>
                  <a:ext cx="201658" cy="201658"/>
                </a:xfrm>
                <a:custGeom>
                  <a:avLst/>
                  <a:gdLst>
                    <a:gd name="connsiteX0" fmla="*/ 3568261 w 6857299"/>
                    <a:gd name="connsiteY0" fmla="*/ 5722661 h 6857299"/>
                    <a:gd name="connsiteX1" fmla="*/ 3554874 w 6857299"/>
                    <a:gd name="connsiteY1" fmla="*/ 5722785 h 6857299"/>
                    <a:gd name="connsiteX2" fmla="*/ 3103276 w 6857299"/>
                    <a:gd name="connsiteY2" fmla="*/ 5538834 h 6857299"/>
                    <a:gd name="connsiteX3" fmla="*/ 1476880 w 6857299"/>
                    <a:gd name="connsiteY3" fmla="*/ 3950043 h 6857299"/>
                    <a:gd name="connsiteX4" fmla="*/ 1466170 w 6857299"/>
                    <a:gd name="connsiteY4" fmla="*/ 3036096 h 6857299"/>
                    <a:gd name="connsiteX5" fmla="*/ 2380117 w 6857299"/>
                    <a:gd name="connsiteY5" fmla="*/ 3025387 h 6857299"/>
                    <a:gd name="connsiteX6" fmla="*/ 3535845 w 6857299"/>
                    <a:gd name="connsiteY6" fmla="*/ 4154383 h 6857299"/>
                    <a:gd name="connsiteX7" fmla="*/ 6855240 w 6857299"/>
                    <a:gd name="connsiteY7" fmla="*/ 609765 h 6857299"/>
                    <a:gd name="connsiteX8" fmla="*/ 6195431 w 6857299"/>
                    <a:gd name="connsiteY8" fmla="*/ 0 h 6857299"/>
                    <a:gd name="connsiteX9" fmla="*/ 661910 w 6857299"/>
                    <a:gd name="connsiteY9" fmla="*/ 0 h 6857299"/>
                    <a:gd name="connsiteX10" fmla="*/ 0 w 6857299"/>
                    <a:gd name="connsiteY10" fmla="*/ 661910 h 6857299"/>
                    <a:gd name="connsiteX11" fmla="*/ 0 w 6857299"/>
                    <a:gd name="connsiteY11" fmla="*/ 6195390 h 6857299"/>
                    <a:gd name="connsiteX12" fmla="*/ 661910 w 6857299"/>
                    <a:gd name="connsiteY12" fmla="*/ 6857300 h 6857299"/>
                    <a:gd name="connsiteX13" fmla="*/ 6195390 w 6857299"/>
                    <a:gd name="connsiteY13" fmla="*/ 6857300 h 6857299"/>
                    <a:gd name="connsiteX14" fmla="*/ 6857300 w 6857299"/>
                    <a:gd name="connsiteY14" fmla="*/ 6195390 h 6857299"/>
                    <a:gd name="connsiteX15" fmla="*/ 6857300 w 6857299"/>
                    <a:gd name="connsiteY15" fmla="*/ 2497589 h 6857299"/>
                    <a:gd name="connsiteX16" fmla="*/ 4025214 w 6857299"/>
                    <a:gd name="connsiteY16" fmla="*/ 5519722 h 6857299"/>
                    <a:gd name="connsiteX17" fmla="*/ 3568261 w 6857299"/>
                    <a:gd name="connsiteY17" fmla="*/ 5722620 h 6857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857299" h="6857299">
                      <a:moveTo>
                        <a:pt x="3568261" y="5722661"/>
                      </a:moveTo>
                      <a:cubicBezTo>
                        <a:pt x="3563771" y="5722744"/>
                        <a:pt x="3559364" y="5722785"/>
                        <a:pt x="3554874" y="5722785"/>
                      </a:cubicBezTo>
                      <a:cubicBezTo>
                        <a:pt x="3386287" y="5722785"/>
                        <a:pt x="3224166" y="5656882"/>
                        <a:pt x="3103276" y="5538834"/>
                      </a:cubicBezTo>
                      <a:lnTo>
                        <a:pt x="1476880" y="3950043"/>
                      </a:lnTo>
                      <a:cubicBezTo>
                        <a:pt x="1221548" y="3700602"/>
                        <a:pt x="1216770" y="3291428"/>
                        <a:pt x="1466170" y="3036096"/>
                      </a:cubicBezTo>
                      <a:cubicBezTo>
                        <a:pt x="1715612" y="2780765"/>
                        <a:pt x="2124786" y="2775987"/>
                        <a:pt x="2380117" y="3025387"/>
                      </a:cubicBezTo>
                      <a:lnTo>
                        <a:pt x="3535845" y="4154383"/>
                      </a:lnTo>
                      <a:lnTo>
                        <a:pt x="6855240" y="609765"/>
                      </a:lnTo>
                      <a:cubicBezTo>
                        <a:pt x="6828426" y="269830"/>
                        <a:pt x="6541914" y="0"/>
                        <a:pt x="6195431" y="0"/>
                      </a:cubicBezTo>
                      <a:lnTo>
                        <a:pt x="661910" y="0"/>
                      </a:lnTo>
                      <a:cubicBezTo>
                        <a:pt x="297880" y="0"/>
                        <a:pt x="0" y="297880"/>
                        <a:pt x="0" y="661910"/>
                      </a:cubicBezTo>
                      <a:lnTo>
                        <a:pt x="0" y="6195390"/>
                      </a:lnTo>
                      <a:cubicBezTo>
                        <a:pt x="0" y="6559461"/>
                        <a:pt x="297880" y="6857300"/>
                        <a:pt x="661910" y="6857300"/>
                      </a:cubicBezTo>
                      <a:lnTo>
                        <a:pt x="6195390" y="6857300"/>
                      </a:lnTo>
                      <a:cubicBezTo>
                        <a:pt x="6559461" y="6857300"/>
                        <a:pt x="6857300" y="6559420"/>
                        <a:pt x="6857300" y="6195390"/>
                      </a:cubicBezTo>
                      <a:lnTo>
                        <a:pt x="6857300" y="2497589"/>
                      </a:lnTo>
                      <a:lnTo>
                        <a:pt x="4025214" y="5519722"/>
                      </a:lnTo>
                      <a:cubicBezTo>
                        <a:pt x="3906300" y="5645926"/>
                        <a:pt x="3741585" y="5719037"/>
                        <a:pt x="3568261" y="5722620"/>
                      </a:cubicBezTo>
                      <a:close/>
                    </a:path>
                  </a:pathLst>
                </a:custGeom>
                <a:solidFill>
                  <a:srgbClr val="2063AA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500" dirty="0">
                    <a:solidFill>
                      <a:schemeClr val="lt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400E6787-C1ED-BAFD-9A62-E16689BA4DF2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77673D07-3F14-96AA-2A05-A1D4E1722BE9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0BEB0250-17A9-6E1A-9646-A0DEB4274246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6632F8A-4DCE-1F3B-177B-E6C8E0908BF2}"/>
                </a:ext>
              </a:extLst>
            </p:cNvPr>
            <p:cNvSpPr txBox="1"/>
            <p:nvPr/>
          </p:nvSpPr>
          <p:spPr>
            <a:xfrm>
              <a:off x="1130775" y="1257374"/>
              <a:ext cx="205184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사회과 교수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학습 방향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AC8203C-E403-1C7D-2500-DF7E147809C2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0337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65B2AD3E-893F-FC04-03CE-33DC0B4FFA8A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2C4D29-AF3A-7DB0-E286-FF03E703F2F3}"/>
              </a:ext>
            </a:extLst>
          </p:cNvPr>
          <p:cNvSpPr txBox="1"/>
          <p:nvPr/>
        </p:nvSpPr>
        <p:spPr>
          <a:xfrm>
            <a:off x="994785" y="500003"/>
            <a:ext cx="2237792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 및 평가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56D803-B0B7-D17A-3101-E6ECFC63F2A3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C4A085F2-4AE7-F97D-5482-83824448B596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58E84434-E659-5A79-FA2E-65B9CAABA665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16CE59E3-7D3E-F95D-AD31-5799046B63F1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5ABFD1F-04E8-8DC3-956F-BDEC2C1590AC}"/>
                </a:ext>
              </a:extLst>
            </p:cNvPr>
            <p:cNvSpPr txBox="1"/>
            <p:nvPr/>
          </p:nvSpPr>
          <p:spPr>
            <a:xfrm>
              <a:off x="1130775" y="1257374"/>
              <a:ext cx="205184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사회과 교수</a:t>
              </a:r>
              <a:r>
                <a:rPr lang="en-US" altLang="ko-KR" sz="1800" dirty="0">
                  <a:solidFill>
                    <a:srgbClr val="3F505F"/>
                  </a:solidFill>
                </a:rPr>
                <a:t>·</a:t>
              </a:r>
              <a:r>
                <a:rPr lang="ko-KR" altLang="en-US" sz="1800" dirty="0">
                  <a:solidFill>
                    <a:srgbClr val="3F505F"/>
                  </a:solidFill>
                </a:rPr>
                <a:t>학습 방향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A3ED72D-1CE7-1FC2-C486-6EEF509BE6F1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3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998AC992-00F6-000A-B81E-3936576B9FD0}"/>
              </a:ext>
            </a:extLst>
          </p:cNvPr>
          <p:cNvGrpSpPr/>
          <p:nvPr/>
        </p:nvGrpSpPr>
        <p:grpSpPr>
          <a:xfrm>
            <a:off x="538480" y="2006113"/>
            <a:ext cx="8067040" cy="3673327"/>
            <a:chOff x="538480" y="2006113"/>
            <a:chExt cx="8067040" cy="3673327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26DF7562-79E9-0AD7-0503-770ED1BBA052}"/>
                </a:ext>
              </a:extLst>
            </p:cNvPr>
            <p:cNvGrpSpPr/>
            <p:nvPr/>
          </p:nvGrpSpPr>
          <p:grpSpPr>
            <a:xfrm>
              <a:off x="538480" y="2006113"/>
              <a:ext cx="8067040" cy="871163"/>
              <a:chOff x="538480" y="1914673"/>
              <a:chExt cx="8067040" cy="871163"/>
            </a:xfrm>
          </p:grpSpPr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870DA544-4AEE-510E-E63D-7BBF382472E9}"/>
                  </a:ext>
                </a:extLst>
              </p:cNvPr>
              <p:cNvGrpSpPr/>
              <p:nvPr/>
            </p:nvGrpSpPr>
            <p:grpSpPr>
              <a:xfrm>
                <a:off x="538480" y="1914673"/>
                <a:ext cx="8067040" cy="871163"/>
                <a:chOff x="63649" y="2490610"/>
                <a:chExt cx="1922538" cy="871163"/>
              </a:xfrm>
            </p:grpSpPr>
            <p:sp>
              <p:nvSpPr>
                <p:cNvPr id="58" name="사각형: 둥근 모서리 57">
                  <a:extLst>
                    <a:ext uri="{FF2B5EF4-FFF2-40B4-BE49-F238E27FC236}">
                      <a16:creationId xmlns:a16="http://schemas.microsoft.com/office/drawing/2014/main" id="{BA084022-9DC3-A6EE-66B0-7D6196709F3D}"/>
                    </a:ext>
                  </a:extLst>
                </p:cNvPr>
                <p:cNvSpPr/>
                <p:nvPr/>
              </p:nvSpPr>
              <p:spPr>
                <a:xfrm>
                  <a:off x="63649" y="2490610"/>
                  <a:ext cx="1922538" cy="871163"/>
                </a:xfrm>
                <a:prstGeom prst="roundRect">
                  <a:avLst>
                    <a:gd name="adj" fmla="val 10836"/>
                  </a:avLst>
                </a:prstGeom>
                <a:solidFill>
                  <a:srgbClr val="2063AA"/>
                </a:solidFill>
                <a:ln w="15875" cap="flat">
                  <a:solidFill>
                    <a:srgbClr val="2063AA"/>
                  </a:solidFill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400" b="1" dirty="0">
                    <a:solidFill>
                      <a:schemeClr val="tx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98864CD8-5928-2143-4319-531B0DDC86AF}"/>
                    </a:ext>
                  </a:extLst>
                </p:cNvPr>
                <p:cNvSpPr/>
                <p:nvPr/>
              </p:nvSpPr>
              <p:spPr>
                <a:xfrm>
                  <a:off x="80599" y="2546977"/>
                  <a:ext cx="1888639" cy="758428"/>
                </a:xfrm>
                <a:prstGeom prst="roundRect">
                  <a:avLst>
                    <a:gd name="adj" fmla="val 12648"/>
                  </a:avLst>
                </a:prstGeom>
                <a:gradFill flip="none" rotWithShape="1">
                  <a:gsLst>
                    <a:gs pos="100000">
                      <a:schemeClr val="bg1">
                        <a:alpha val="20000"/>
                      </a:schemeClr>
                    </a:gs>
                    <a:gs pos="21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14400" latinLnBrk="1"/>
                  <a:endPara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3800FB-FF03-D4AB-BA18-13A69C11E92D}"/>
                  </a:ext>
                </a:extLst>
              </p:cNvPr>
              <p:cNvSpPr txBox="1"/>
              <p:nvPr/>
            </p:nvSpPr>
            <p:spPr>
              <a:xfrm>
                <a:off x="2077727" y="2196366"/>
                <a:ext cx="498854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서평원 꺾깎체 TTF" panose="020B0600000101010101" pitchFamily="50" charset="-127"/>
                    <a:ea typeface="서평원 꺾깎체 TTF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algn="ctr"/>
                <a:r>
                  <a:rPr lang="ko-KR" altLang="en-US" sz="2000" b="1" dirty="0">
                    <a:latin typeface="나눔바른고딕" panose="020B0600000101010101" charset="-127"/>
                    <a:ea typeface="나눔바른고딕" panose="020B0600000101010101" charset="-127"/>
                  </a:rPr>
                  <a:t>디지털 기반 학습이 가능한 교육 공간과 환경 조성</a:t>
                </a: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3B45ABF5-C1C8-A4E5-641B-A05F201BD906}"/>
                </a:ext>
              </a:extLst>
            </p:cNvPr>
            <p:cNvGrpSpPr/>
            <p:nvPr/>
          </p:nvGrpSpPr>
          <p:grpSpPr>
            <a:xfrm>
              <a:off x="589335" y="2960602"/>
              <a:ext cx="7965331" cy="2718838"/>
              <a:chOff x="589335" y="2960602"/>
              <a:chExt cx="7965331" cy="2718838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03CDAC55-9542-A0D4-2148-0A281F5C457E}"/>
                  </a:ext>
                </a:extLst>
              </p:cNvPr>
              <p:cNvSpPr/>
              <p:nvPr/>
            </p:nvSpPr>
            <p:spPr>
              <a:xfrm>
                <a:off x="589335" y="2960602"/>
                <a:ext cx="7965331" cy="2718838"/>
              </a:xfrm>
              <a:prstGeom prst="roundRect">
                <a:avLst>
                  <a:gd name="adj" fmla="val 3620"/>
                </a:avLst>
              </a:prstGeom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dirty="0">
                  <a:solidFill>
                    <a:schemeClr val="tx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756A4FF1-BA86-B260-A4DA-7401E32554D7}"/>
                  </a:ext>
                </a:extLst>
              </p:cNvPr>
              <p:cNvGrpSpPr/>
              <p:nvPr/>
            </p:nvGrpSpPr>
            <p:grpSpPr>
              <a:xfrm>
                <a:off x="753691" y="3118531"/>
                <a:ext cx="7602151" cy="492443"/>
                <a:chOff x="794331" y="2976291"/>
                <a:chExt cx="7602151" cy="492443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C32540F-D25B-1EFC-32AA-0D4D6CB1BFF8}"/>
                    </a:ext>
                  </a:extLst>
                </p:cNvPr>
                <p:cNvSpPr txBox="1"/>
                <p:nvPr/>
              </p:nvSpPr>
              <p:spPr>
                <a:xfrm>
                  <a:off x="1120451" y="2976291"/>
                  <a:ext cx="7276031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6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디지털 교육 환경의 조성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에 따라 학습자에게 유용한 디지털 도구를 활용하고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온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오프라인 </a:t>
                  </a:r>
                  <a:endParaRPr lang="en-US" altLang="ko-KR" sz="1600" dirty="0"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  <a:p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연계 수업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원격 수업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빅 데이터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·AI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를 활용한 맞춤형 수업 등 </a:t>
                  </a:r>
                  <a:r>
                    <a:rPr lang="ko-KR" altLang="en-US" sz="16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다양한 학습 경험 제공</a:t>
                  </a:r>
                </a:p>
              </p:txBody>
            </p:sp>
            <p:sp>
              <p:nvSpPr>
                <p:cNvPr id="55" name="그래픽 509">
                  <a:extLst>
                    <a:ext uri="{FF2B5EF4-FFF2-40B4-BE49-F238E27FC236}">
                      <a16:creationId xmlns:a16="http://schemas.microsoft.com/office/drawing/2014/main" id="{E463ACA7-5942-16AD-2F21-D7CBFE3D8B0F}"/>
                    </a:ext>
                  </a:extLst>
                </p:cNvPr>
                <p:cNvSpPr/>
                <p:nvPr/>
              </p:nvSpPr>
              <p:spPr>
                <a:xfrm>
                  <a:off x="794331" y="2998572"/>
                  <a:ext cx="201658" cy="201658"/>
                </a:xfrm>
                <a:custGeom>
                  <a:avLst/>
                  <a:gdLst>
                    <a:gd name="connsiteX0" fmla="*/ 3568261 w 6857299"/>
                    <a:gd name="connsiteY0" fmla="*/ 5722661 h 6857299"/>
                    <a:gd name="connsiteX1" fmla="*/ 3554874 w 6857299"/>
                    <a:gd name="connsiteY1" fmla="*/ 5722785 h 6857299"/>
                    <a:gd name="connsiteX2" fmla="*/ 3103276 w 6857299"/>
                    <a:gd name="connsiteY2" fmla="*/ 5538834 h 6857299"/>
                    <a:gd name="connsiteX3" fmla="*/ 1476880 w 6857299"/>
                    <a:gd name="connsiteY3" fmla="*/ 3950043 h 6857299"/>
                    <a:gd name="connsiteX4" fmla="*/ 1466170 w 6857299"/>
                    <a:gd name="connsiteY4" fmla="*/ 3036096 h 6857299"/>
                    <a:gd name="connsiteX5" fmla="*/ 2380117 w 6857299"/>
                    <a:gd name="connsiteY5" fmla="*/ 3025387 h 6857299"/>
                    <a:gd name="connsiteX6" fmla="*/ 3535845 w 6857299"/>
                    <a:gd name="connsiteY6" fmla="*/ 4154383 h 6857299"/>
                    <a:gd name="connsiteX7" fmla="*/ 6855240 w 6857299"/>
                    <a:gd name="connsiteY7" fmla="*/ 609765 h 6857299"/>
                    <a:gd name="connsiteX8" fmla="*/ 6195431 w 6857299"/>
                    <a:gd name="connsiteY8" fmla="*/ 0 h 6857299"/>
                    <a:gd name="connsiteX9" fmla="*/ 661910 w 6857299"/>
                    <a:gd name="connsiteY9" fmla="*/ 0 h 6857299"/>
                    <a:gd name="connsiteX10" fmla="*/ 0 w 6857299"/>
                    <a:gd name="connsiteY10" fmla="*/ 661910 h 6857299"/>
                    <a:gd name="connsiteX11" fmla="*/ 0 w 6857299"/>
                    <a:gd name="connsiteY11" fmla="*/ 6195390 h 6857299"/>
                    <a:gd name="connsiteX12" fmla="*/ 661910 w 6857299"/>
                    <a:gd name="connsiteY12" fmla="*/ 6857300 h 6857299"/>
                    <a:gd name="connsiteX13" fmla="*/ 6195390 w 6857299"/>
                    <a:gd name="connsiteY13" fmla="*/ 6857300 h 6857299"/>
                    <a:gd name="connsiteX14" fmla="*/ 6857300 w 6857299"/>
                    <a:gd name="connsiteY14" fmla="*/ 6195390 h 6857299"/>
                    <a:gd name="connsiteX15" fmla="*/ 6857300 w 6857299"/>
                    <a:gd name="connsiteY15" fmla="*/ 2497589 h 6857299"/>
                    <a:gd name="connsiteX16" fmla="*/ 4025214 w 6857299"/>
                    <a:gd name="connsiteY16" fmla="*/ 5519722 h 6857299"/>
                    <a:gd name="connsiteX17" fmla="*/ 3568261 w 6857299"/>
                    <a:gd name="connsiteY17" fmla="*/ 5722620 h 6857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857299" h="6857299">
                      <a:moveTo>
                        <a:pt x="3568261" y="5722661"/>
                      </a:moveTo>
                      <a:cubicBezTo>
                        <a:pt x="3563771" y="5722744"/>
                        <a:pt x="3559364" y="5722785"/>
                        <a:pt x="3554874" y="5722785"/>
                      </a:cubicBezTo>
                      <a:cubicBezTo>
                        <a:pt x="3386287" y="5722785"/>
                        <a:pt x="3224166" y="5656882"/>
                        <a:pt x="3103276" y="5538834"/>
                      </a:cubicBezTo>
                      <a:lnTo>
                        <a:pt x="1476880" y="3950043"/>
                      </a:lnTo>
                      <a:cubicBezTo>
                        <a:pt x="1221548" y="3700602"/>
                        <a:pt x="1216770" y="3291428"/>
                        <a:pt x="1466170" y="3036096"/>
                      </a:cubicBezTo>
                      <a:cubicBezTo>
                        <a:pt x="1715612" y="2780765"/>
                        <a:pt x="2124786" y="2775987"/>
                        <a:pt x="2380117" y="3025387"/>
                      </a:cubicBezTo>
                      <a:lnTo>
                        <a:pt x="3535845" y="4154383"/>
                      </a:lnTo>
                      <a:lnTo>
                        <a:pt x="6855240" y="609765"/>
                      </a:lnTo>
                      <a:cubicBezTo>
                        <a:pt x="6828426" y="269830"/>
                        <a:pt x="6541914" y="0"/>
                        <a:pt x="6195431" y="0"/>
                      </a:cubicBezTo>
                      <a:lnTo>
                        <a:pt x="661910" y="0"/>
                      </a:lnTo>
                      <a:cubicBezTo>
                        <a:pt x="297880" y="0"/>
                        <a:pt x="0" y="297880"/>
                        <a:pt x="0" y="661910"/>
                      </a:cubicBezTo>
                      <a:lnTo>
                        <a:pt x="0" y="6195390"/>
                      </a:lnTo>
                      <a:cubicBezTo>
                        <a:pt x="0" y="6559461"/>
                        <a:pt x="297880" y="6857300"/>
                        <a:pt x="661910" y="6857300"/>
                      </a:cubicBezTo>
                      <a:lnTo>
                        <a:pt x="6195390" y="6857300"/>
                      </a:lnTo>
                      <a:cubicBezTo>
                        <a:pt x="6559461" y="6857300"/>
                        <a:pt x="6857300" y="6559420"/>
                        <a:pt x="6857300" y="6195390"/>
                      </a:cubicBezTo>
                      <a:lnTo>
                        <a:pt x="6857300" y="2497589"/>
                      </a:lnTo>
                      <a:lnTo>
                        <a:pt x="4025214" y="5519722"/>
                      </a:lnTo>
                      <a:cubicBezTo>
                        <a:pt x="3906300" y="5645926"/>
                        <a:pt x="3741585" y="5719037"/>
                        <a:pt x="3568261" y="5722620"/>
                      </a:cubicBezTo>
                      <a:close/>
                    </a:path>
                  </a:pathLst>
                </a:custGeom>
                <a:solidFill>
                  <a:srgbClr val="2063AA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500" dirty="0">
                    <a:solidFill>
                      <a:schemeClr val="lt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5E3022BE-F93F-519A-4382-27B1C1B53BAB}"/>
                  </a:ext>
                </a:extLst>
              </p:cNvPr>
              <p:cNvGrpSpPr/>
              <p:nvPr/>
            </p:nvGrpSpPr>
            <p:grpSpPr>
              <a:xfrm>
                <a:off x="753691" y="3734869"/>
                <a:ext cx="6197920" cy="492443"/>
                <a:chOff x="794331" y="2715369"/>
                <a:chExt cx="6197920" cy="492443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784058F-62F7-4BC3-5449-4A22F0B13762}"/>
                    </a:ext>
                  </a:extLst>
                </p:cNvPr>
                <p:cNvSpPr txBox="1"/>
                <p:nvPr/>
              </p:nvSpPr>
              <p:spPr>
                <a:xfrm>
                  <a:off x="1120451" y="2715369"/>
                  <a:ext cx="5871800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서평원 꺾깎체 TTF" panose="020B0600000101010101" pitchFamily="50" charset="-127"/>
                      <a:ea typeface="서평원 꺾깎체 TTF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sz="1600" b="1" dirty="0">
                      <a:solidFill>
                        <a:srgbClr val="FF6C11"/>
                      </a:solidFill>
                      <a:latin typeface="나눔바른고딕" panose="020B0600000101010101" charset="-127"/>
                      <a:ea typeface="나눔바른고딕" panose="020B0600000101010101" charset="-127"/>
                    </a:rPr>
                    <a:t>각종 디지털 기술과 정보 매체를 활용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할 수 있도록 교실 환경을 조성하고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</a:p>
                <a:p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지리정보시스템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(GIS),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미디어 활용 교육</a:t>
                  </a:r>
                  <a:r>
                    <a:rPr lang="en-US" altLang="ko-KR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, </a:t>
                  </a:r>
                  <a:r>
                    <a:rPr lang="ko-KR" altLang="en-US" sz="1600" dirty="0">
                      <a:latin typeface="나눔바른고딕" panose="020B0600000101010101" charset="-127"/>
                      <a:ea typeface="나눔바른고딕" panose="020B0600000101010101" charset="-127"/>
                    </a:rPr>
                    <a:t>디지털 기반 학습을 활용</a:t>
                  </a:r>
                </a:p>
              </p:txBody>
            </p:sp>
            <p:sp>
              <p:nvSpPr>
                <p:cNvPr id="53" name="그래픽 509">
                  <a:extLst>
                    <a:ext uri="{FF2B5EF4-FFF2-40B4-BE49-F238E27FC236}">
                      <a16:creationId xmlns:a16="http://schemas.microsoft.com/office/drawing/2014/main" id="{72F44123-07DD-5D01-37C1-66429B885EFE}"/>
                    </a:ext>
                  </a:extLst>
                </p:cNvPr>
                <p:cNvSpPr/>
                <p:nvPr/>
              </p:nvSpPr>
              <p:spPr>
                <a:xfrm>
                  <a:off x="794331" y="2737650"/>
                  <a:ext cx="201658" cy="201658"/>
                </a:xfrm>
                <a:custGeom>
                  <a:avLst/>
                  <a:gdLst>
                    <a:gd name="connsiteX0" fmla="*/ 3568261 w 6857299"/>
                    <a:gd name="connsiteY0" fmla="*/ 5722661 h 6857299"/>
                    <a:gd name="connsiteX1" fmla="*/ 3554874 w 6857299"/>
                    <a:gd name="connsiteY1" fmla="*/ 5722785 h 6857299"/>
                    <a:gd name="connsiteX2" fmla="*/ 3103276 w 6857299"/>
                    <a:gd name="connsiteY2" fmla="*/ 5538834 h 6857299"/>
                    <a:gd name="connsiteX3" fmla="*/ 1476880 w 6857299"/>
                    <a:gd name="connsiteY3" fmla="*/ 3950043 h 6857299"/>
                    <a:gd name="connsiteX4" fmla="*/ 1466170 w 6857299"/>
                    <a:gd name="connsiteY4" fmla="*/ 3036096 h 6857299"/>
                    <a:gd name="connsiteX5" fmla="*/ 2380117 w 6857299"/>
                    <a:gd name="connsiteY5" fmla="*/ 3025387 h 6857299"/>
                    <a:gd name="connsiteX6" fmla="*/ 3535845 w 6857299"/>
                    <a:gd name="connsiteY6" fmla="*/ 4154383 h 6857299"/>
                    <a:gd name="connsiteX7" fmla="*/ 6855240 w 6857299"/>
                    <a:gd name="connsiteY7" fmla="*/ 609765 h 6857299"/>
                    <a:gd name="connsiteX8" fmla="*/ 6195431 w 6857299"/>
                    <a:gd name="connsiteY8" fmla="*/ 0 h 6857299"/>
                    <a:gd name="connsiteX9" fmla="*/ 661910 w 6857299"/>
                    <a:gd name="connsiteY9" fmla="*/ 0 h 6857299"/>
                    <a:gd name="connsiteX10" fmla="*/ 0 w 6857299"/>
                    <a:gd name="connsiteY10" fmla="*/ 661910 h 6857299"/>
                    <a:gd name="connsiteX11" fmla="*/ 0 w 6857299"/>
                    <a:gd name="connsiteY11" fmla="*/ 6195390 h 6857299"/>
                    <a:gd name="connsiteX12" fmla="*/ 661910 w 6857299"/>
                    <a:gd name="connsiteY12" fmla="*/ 6857300 h 6857299"/>
                    <a:gd name="connsiteX13" fmla="*/ 6195390 w 6857299"/>
                    <a:gd name="connsiteY13" fmla="*/ 6857300 h 6857299"/>
                    <a:gd name="connsiteX14" fmla="*/ 6857300 w 6857299"/>
                    <a:gd name="connsiteY14" fmla="*/ 6195390 h 6857299"/>
                    <a:gd name="connsiteX15" fmla="*/ 6857300 w 6857299"/>
                    <a:gd name="connsiteY15" fmla="*/ 2497589 h 6857299"/>
                    <a:gd name="connsiteX16" fmla="*/ 4025214 w 6857299"/>
                    <a:gd name="connsiteY16" fmla="*/ 5519722 h 6857299"/>
                    <a:gd name="connsiteX17" fmla="*/ 3568261 w 6857299"/>
                    <a:gd name="connsiteY17" fmla="*/ 5722620 h 6857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857299" h="6857299">
                      <a:moveTo>
                        <a:pt x="3568261" y="5722661"/>
                      </a:moveTo>
                      <a:cubicBezTo>
                        <a:pt x="3563771" y="5722744"/>
                        <a:pt x="3559364" y="5722785"/>
                        <a:pt x="3554874" y="5722785"/>
                      </a:cubicBezTo>
                      <a:cubicBezTo>
                        <a:pt x="3386287" y="5722785"/>
                        <a:pt x="3224166" y="5656882"/>
                        <a:pt x="3103276" y="5538834"/>
                      </a:cubicBezTo>
                      <a:lnTo>
                        <a:pt x="1476880" y="3950043"/>
                      </a:lnTo>
                      <a:cubicBezTo>
                        <a:pt x="1221548" y="3700602"/>
                        <a:pt x="1216770" y="3291428"/>
                        <a:pt x="1466170" y="3036096"/>
                      </a:cubicBezTo>
                      <a:cubicBezTo>
                        <a:pt x="1715612" y="2780765"/>
                        <a:pt x="2124786" y="2775987"/>
                        <a:pt x="2380117" y="3025387"/>
                      </a:cubicBezTo>
                      <a:lnTo>
                        <a:pt x="3535845" y="4154383"/>
                      </a:lnTo>
                      <a:lnTo>
                        <a:pt x="6855240" y="609765"/>
                      </a:lnTo>
                      <a:cubicBezTo>
                        <a:pt x="6828426" y="269830"/>
                        <a:pt x="6541914" y="0"/>
                        <a:pt x="6195431" y="0"/>
                      </a:cubicBezTo>
                      <a:lnTo>
                        <a:pt x="661910" y="0"/>
                      </a:lnTo>
                      <a:cubicBezTo>
                        <a:pt x="297880" y="0"/>
                        <a:pt x="0" y="297880"/>
                        <a:pt x="0" y="661910"/>
                      </a:cubicBezTo>
                      <a:lnTo>
                        <a:pt x="0" y="6195390"/>
                      </a:lnTo>
                      <a:cubicBezTo>
                        <a:pt x="0" y="6559461"/>
                        <a:pt x="297880" y="6857300"/>
                        <a:pt x="661910" y="6857300"/>
                      </a:cubicBezTo>
                      <a:lnTo>
                        <a:pt x="6195390" y="6857300"/>
                      </a:lnTo>
                      <a:cubicBezTo>
                        <a:pt x="6559461" y="6857300"/>
                        <a:pt x="6857300" y="6559420"/>
                        <a:pt x="6857300" y="6195390"/>
                      </a:cubicBezTo>
                      <a:lnTo>
                        <a:pt x="6857300" y="2497589"/>
                      </a:lnTo>
                      <a:lnTo>
                        <a:pt x="4025214" y="5519722"/>
                      </a:lnTo>
                      <a:cubicBezTo>
                        <a:pt x="3906300" y="5645926"/>
                        <a:pt x="3741585" y="5719037"/>
                        <a:pt x="3568261" y="5722620"/>
                      </a:cubicBezTo>
                      <a:close/>
                    </a:path>
                  </a:pathLst>
                </a:custGeom>
                <a:solidFill>
                  <a:srgbClr val="2063AA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500" dirty="0">
                    <a:solidFill>
                      <a:schemeClr val="lt1"/>
                    </a:solidFill>
                    <a:latin typeface="나눔바른고딕" panose="020B0600000101010101" charset="-127"/>
                    <a:ea typeface="나눔바른고딕" panose="020B0600000101010101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19653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B2BE4843-7847-7D94-D6A3-F3F2E9347F46}"/>
              </a:ext>
            </a:extLst>
          </p:cNvPr>
          <p:cNvSpPr txBox="1"/>
          <p:nvPr/>
        </p:nvSpPr>
        <p:spPr>
          <a:xfrm>
            <a:off x="240530" y="284508"/>
            <a:ext cx="487313" cy="61555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Ⅹ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D35BC7-6C58-C6CA-EAEC-D9EC003FBB07}"/>
              </a:ext>
            </a:extLst>
          </p:cNvPr>
          <p:cNvSpPr txBox="1"/>
          <p:nvPr/>
        </p:nvSpPr>
        <p:spPr>
          <a:xfrm>
            <a:off x="994785" y="500003"/>
            <a:ext cx="2237792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sz="26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교수학습 및 평가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E5242A2-3325-0AB0-F11E-5922D49186FF}"/>
              </a:ext>
            </a:extLst>
          </p:cNvPr>
          <p:cNvSpPr txBox="1"/>
          <p:nvPr/>
        </p:nvSpPr>
        <p:spPr>
          <a:xfrm>
            <a:off x="1061460" y="289198"/>
            <a:ext cx="1548501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250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2022 </a:t>
            </a:r>
            <a:r>
              <a:rPr lang="ko-KR" altLang="en-US" sz="1100" dirty="0">
                <a:solidFill>
                  <a:schemeClr val="bg1">
                    <a:lumMod val="6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개정 사회과 교육과정</a:t>
            </a: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081F793D-9BA4-6DDA-895C-CB990CB6563D}"/>
              </a:ext>
            </a:extLst>
          </p:cNvPr>
          <p:cNvGrpSpPr/>
          <p:nvPr/>
        </p:nvGrpSpPr>
        <p:grpSpPr>
          <a:xfrm>
            <a:off x="395288" y="1189314"/>
            <a:ext cx="8353424" cy="388277"/>
            <a:chOff x="395288" y="1189314"/>
            <a:chExt cx="8353424" cy="388277"/>
          </a:xfrm>
        </p:grpSpPr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4CD8C82D-09F2-E321-9162-F06A2FE6AC9C}"/>
                </a:ext>
              </a:extLst>
            </p:cNvPr>
            <p:cNvSpPr/>
            <p:nvPr/>
          </p:nvSpPr>
          <p:spPr>
            <a:xfrm>
              <a:off x="395288" y="1189314"/>
              <a:ext cx="8353424" cy="388277"/>
            </a:xfrm>
            <a:prstGeom prst="roundRect">
              <a:avLst>
                <a:gd name="adj" fmla="val 50000"/>
              </a:avLst>
            </a:prstGeom>
            <a:solidFill>
              <a:srgbClr val="DDE3E8"/>
            </a:solidFill>
            <a:ln w="254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5400000" algn="t" rotWithShape="0">
                <a:srgbClr val="16634F">
                  <a:alpha val="9000"/>
                </a:srgbClr>
              </a:outerShdw>
            </a:effectLst>
          </p:spPr>
          <p:txBody>
            <a:bodyPr wrap="none" rtlCol="0" anchor="ctr"/>
            <a:lstStyle/>
            <a:p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AF7BE4D-F3AC-F779-5881-BC44B5A2540F}"/>
                </a:ext>
              </a:extLst>
            </p:cNvPr>
            <p:cNvSpPr/>
            <p:nvPr/>
          </p:nvSpPr>
          <p:spPr>
            <a:xfrm flipH="1">
              <a:off x="696278" y="1204913"/>
              <a:ext cx="220504" cy="359568"/>
            </a:xfrm>
            <a:prstGeom prst="rect">
              <a:avLst/>
            </a:prstGeom>
            <a:gradFill>
              <a:gsLst>
                <a:gs pos="100000">
                  <a:srgbClr val="DBEED3">
                    <a:alpha val="0"/>
                  </a:srgbClr>
                </a:gs>
                <a:gs pos="0">
                  <a:srgbClr val="16634F">
                    <a:alpha val="19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바른고딕" panose="020B0603020101020101" pitchFamily="50" charset="-127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159ED51-6AF3-9041-F384-C96BD47265EC}"/>
                </a:ext>
              </a:extLst>
            </p:cNvPr>
            <p:cNvSpPr txBox="1"/>
            <p:nvPr/>
          </p:nvSpPr>
          <p:spPr>
            <a:xfrm>
              <a:off x="1130775" y="1257374"/>
              <a:ext cx="153888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sz="1800" dirty="0">
                  <a:solidFill>
                    <a:srgbClr val="3F505F"/>
                  </a:solidFill>
                </a:rPr>
                <a:t>사회과 평가 방향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BE9303D-D59E-60B5-DF33-519F60461BDB}"/>
                </a:ext>
              </a:extLst>
            </p:cNvPr>
            <p:cNvSpPr txBox="1"/>
            <p:nvPr/>
          </p:nvSpPr>
          <p:spPr>
            <a:xfrm>
              <a:off x="594660" y="1257374"/>
              <a:ext cx="1346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 sz="26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en-US" altLang="ko-KR" sz="1800" dirty="0">
                  <a:solidFill>
                    <a:srgbClr val="3F505F"/>
                  </a:solidFill>
                </a:rPr>
                <a:t>4</a:t>
              </a:r>
              <a:endParaRPr lang="ko-KR" altLang="en-US" sz="1800" dirty="0">
                <a:solidFill>
                  <a:srgbClr val="3F505F"/>
                </a:solidFill>
              </a:endParaRPr>
            </a:p>
          </p:txBody>
        </p:sp>
      </p:grp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ED703CDD-4E56-F8FB-F700-A015F96ECEA6}"/>
              </a:ext>
            </a:extLst>
          </p:cNvPr>
          <p:cNvSpPr/>
          <p:nvPr/>
        </p:nvSpPr>
        <p:spPr>
          <a:xfrm>
            <a:off x="940365" y="5460962"/>
            <a:ext cx="7681190" cy="778315"/>
          </a:xfrm>
          <a:prstGeom prst="roundRect">
            <a:avLst/>
          </a:prstGeom>
          <a:solidFill>
            <a:schemeClr val="tx1">
              <a:alpha val="7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b="1" dirty="0"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BE030F6-E446-C0E6-5B83-3B99F598F810}"/>
              </a:ext>
            </a:extLst>
          </p:cNvPr>
          <p:cNvSpPr txBox="1"/>
          <p:nvPr/>
        </p:nvSpPr>
        <p:spPr>
          <a:xfrm>
            <a:off x="1804982" y="5711620"/>
            <a:ext cx="5216172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>
              <a:defRPr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서평원 꺾깎체 TTF" panose="020B0600000101010101" pitchFamily="50" charset="-127"/>
                <a:ea typeface="서평원 꺾깎체 TTF" panose="020B0600000101010101" pitchFamily="50" charset="-127"/>
                <a:cs typeface="Interop" panose="02000503000000020004" pitchFamily="2" charset="0"/>
              </a:defRPr>
            </a:lvl1pPr>
          </a:lstStyle>
          <a:p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지식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·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이해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과정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·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기능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가치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·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0000101010101" charset="-127"/>
                <a:ea typeface="나눔바른고딕" panose="020B0600000101010101" charset="-127"/>
              </a:rPr>
              <a:t>태도의 균형을 유지하는 평가</a:t>
            </a:r>
          </a:p>
        </p:txBody>
      </p: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79FB0F7D-6812-94CC-BE23-9A90EE825C94}"/>
              </a:ext>
            </a:extLst>
          </p:cNvPr>
          <p:cNvGrpSpPr/>
          <p:nvPr/>
        </p:nvGrpSpPr>
        <p:grpSpPr>
          <a:xfrm>
            <a:off x="522445" y="1786502"/>
            <a:ext cx="8099110" cy="894647"/>
            <a:chOff x="522445" y="1786502"/>
            <a:chExt cx="8099110" cy="894647"/>
          </a:xfrm>
        </p:grpSpPr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1E1AEBB5-B32B-4ED8-1126-41AE9A154E73}"/>
                </a:ext>
              </a:extLst>
            </p:cNvPr>
            <p:cNvGrpSpPr/>
            <p:nvPr/>
          </p:nvGrpSpPr>
          <p:grpSpPr>
            <a:xfrm>
              <a:off x="522445" y="1786502"/>
              <a:ext cx="8099110" cy="894647"/>
              <a:chOff x="587746" y="1827675"/>
              <a:chExt cx="7442519" cy="822118"/>
            </a:xfrm>
          </p:grpSpPr>
          <p:sp>
            <p:nvSpPr>
              <p:cNvPr id="168" name="사각형: 둥근 모서리 167">
                <a:extLst>
                  <a:ext uri="{FF2B5EF4-FFF2-40B4-BE49-F238E27FC236}">
                    <a16:creationId xmlns:a16="http://schemas.microsoft.com/office/drawing/2014/main" id="{776EBCDD-AB3C-E103-1638-3CA9E0AF2D8B}"/>
                  </a:ext>
                </a:extLst>
              </p:cNvPr>
              <p:cNvSpPr/>
              <p:nvPr/>
            </p:nvSpPr>
            <p:spPr>
              <a:xfrm>
                <a:off x="971785" y="1827675"/>
                <a:ext cx="7058480" cy="714277"/>
              </a:xfrm>
              <a:prstGeom prst="roundRect">
                <a:avLst/>
              </a:prstGeom>
              <a:solidFill>
                <a:schemeClr val="tx1">
                  <a:alpha val="7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5AF18DC5-F64E-A0EB-AFDF-BF7094980ACC}"/>
                  </a:ext>
                </a:extLst>
              </p:cNvPr>
              <p:cNvSpPr/>
              <p:nvPr/>
            </p:nvSpPr>
            <p:spPr>
              <a:xfrm>
                <a:off x="587746" y="1829434"/>
                <a:ext cx="685733" cy="820359"/>
              </a:xfrm>
              <a:custGeom>
                <a:avLst/>
                <a:gdLst>
                  <a:gd name="connsiteX0" fmla="*/ 46577 w 83439"/>
                  <a:gd name="connsiteY0" fmla="*/ 7144 h 99821"/>
                  <a:gd name="connsiteX1" fmla="*/ 62579 w 83439"/>
                  <a:gd name="connsiteY1" fmla="*/ 7144 h 99821"/>
                  <a:gd name="connsiteX2" fmla="*/ 83439 w 83439"/>
                  <a:gd name="connsiteY2" fmla="*/ 43244 h 99821"/>
                  <a:gd name="connsiteX3" fmla="*/ 62579 w 83439"/>
                  <a:gd name="connsiteY3" fmla="*/ 79343 h 99821"/>
                  <a:gd name="connsiteX4" fmla="*/ 46577 w 83439"/>
                  <a:gd name="connsiteY4" fmla="*/ 79343 h 99821"/>
                  <a:gd name="connsiteX5" fmla="*/ 46577 w 83439"/>
                  <a:gd name="connsiteY5" fmla="*/ 86487 h 99821"/>
                  <a:gd name="connsiteX6" fmla="*/ 20860 w 83439"/>
                  <a:gd name="connsiteY6" fmla="*/ 99822 h 99821"/>
                  <a:gd name="connsiteX7" fmla="*/ 0 w 83439"/>
                  <a:gd name="connsiteY7" fmla="*/ 63722 h 99821"/>
                  <a:gd name="connsiteX8" fmla="*/ 20860 w 83439"/>
                  <a:gd name="connsiteY8" fmla="*/ 27623 h 99821"/>
                  <a:gd name="connsiteX9" fmla="*/ 46577 w 83439"/>
                  <a:gd name="connsiteY9" fmla="*/ 0 h 99821"/>
                  <a:gd name="connsiteX10" fmla="*/ 46577 w 83439"/>
                  <a:gd name="connsiteY10" fmla="*/ 7144 h 99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39" h="99821">
                    <a:moveTo>
                      <a:pt x="46577" y="7144"/>
                    </a:moveTo>
                    <a:lnTo>
                      <a:pt x="62579" y="7144"/>
                    </a:lnTo>
                    <a:lnTo>
                      <a:pt x="83439" y="43244"/>
                    </a:lnTo>
                    <a:lnTo>
                      <a:pt x="62579" y="79343"/>
                    </a:lnTo>
                    <a:lnTo>
                      <a:pt x="46577" y="79343"/>
                    </a:lnTo>
                    <a:lnTo>
                      <a:pt x="46577" y="86487"/>
                    </a:lnTo>
                    <a:lnTo>
                      <a:pt x="20860" y="99822"/>
                    </a:lnTo>
                    <a:lnTo>
                      <a:pt x="0" y="63722"/>
                    </a:lnTo>
                    <a:lnTo>
                      <a:pt x="20860" y="27623"/>
                    </a:lnTo>
                    <a:lnTo>
                      <a:pt x="46577" y="0"/>
                    </a:lnTo>
                    <a:lnTo>
                      <a:pt x="46577" y="7144"/>
                    </a:lnTo>
                    <a:close/>
                  </a:path>
                </a:pathLst>
              </a:custGeom>
              <a:solidFill>
                <a:srgbClr val="F772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E0ED1B7C-EFFA-8232-CCC2-FBC2384F71DD}"/>
                  </a:ext>
                </a:extLst>
              </p:cNvPr>
              <p:cNvSpPr/>
              <p:nvPr/>
            </p:nvSpPr>
            <p:spPr>
              <a:xfrm>
                <a:off x="765435" y="1829434"/>
                <a:ext cx="820375" cy="710768"/>
              </a:xfrm>
              <a:custGeom>
                <a:avLst/>
                <a:gdLst>
                  <a:gd name="connsiteX0" fmla="*/ 99822 w 99822"/>
                  <a:gd name="connsiteY0" fmla="*/ 43244 h 86486"/>
                  <a:gd name="connsiteX1" fmla="*/ 74867 w 99822"/>
                  <a:gd name="connsiteY1" fmla="*/ 86487 h 86486"/>
                  <a:gd name="connsiteX2" fmla="*/ 24955 w 99822"/>
                  <a:gd name="connsiteY2" fmla="*/ 86487 h 86486"/>
                  <a:gd name="connsiteX3" fmla="*/ 0 w 99822"/>
                  <a:gd name="connsiteY3" fmla="*/ 43244 h 86486"/>
                  <a:gd name="connsiteX4" fmla="*/ 24955 w 99822"/>
                  <a:gd name="connsiteY4" fmla="*/ 0 h 86486"/>
                  <a:gd name="connsiteX5" fmla="*/ 74867 w 99822"/>
                  <a:gd name="connsiteY5" fmla="*/ 0 h 86486"/>
                  <a:gd name="connsiteX6" fmla="*/ 99822 w 99822"/>
                  <a:gd name="connsiteY6" fmla="*/ 43244 h 86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822" h="86486">
                    <a:moveTo>
                      <a:pt x="99822" y="43244"/>
                    </a:moveTo>
                    <a:lnTo>
                      <a:pt x="74867" y="86487"/>
                    </a:lnTo>
                    <a:lnTo>
                      <a:pt x="24955" y="86487"/>
                    </a:lnTo>
                    <a:lnTo>
                      <a:pt x="0" y="43244"/>
                    </a:lnTo>
                    <a:lnTo>
                      <a:pt x="24955" y="0"/>
                    </a:lnTo>
                    <a:lnTo>
                      <a:pt x="74867" y="0"/>
                    </a:lnTo>
                    <a:lnTo>
                      <a:pt x="99822" y="43244"/>
                    </a:lnTo>
                    <a:close/>
                  </a:path>
                </a:pathLst>
              </a:custGeom>
              <a:solidFill>
                <a:srgbClr val="F772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0216FDF7-D62A-80E5-0FAD-14F924D4D1B7}"/>
                  </a:ext>
                </a:extLst>
              </p:cNvPr>
              <p:cNvSpPr/>
              <p:nvPr/>
            </p:nvSpPr>
            <p:spPr>
              <a:xfrm>
                <a:off x="832760" y="1888137"/>
                <a:ext cx="685733" cy="593353"/>
              </a:xfrm>
              <a:custGeom>
                <a:avLst/>
                <a:gdLst>
                  <a:gd name="connsiteX0" fmla="*/ 83439 w 83439"/>
                  <a:gd name="connsiteY0" fmla="*/ 36100 h 72199"/>
                  <a:gd name="connsiteX1" fmla="*/ 62579 w 83439"/>
                  <a:gd name="connsiteY1" fmla="*/ 72200 h 72199"/>
                  <a:gd name="connsiteX2" fmla="*/ 20860 w 83439"/>
                  <a:gd name="connsiteY2" fmla="*/ 72200 h 72199"/>
                  <a:gd name="connsiteX3" fmla="*/ 0 w 83439"/>
                  <a:gd name="connsiteY3" fmla="*/ 36100 h 72199"/>
                  <a:gd name="connsiteX4" fmla="*/ 20860 w 83439"/>
                  <a:gd name="connsiteY4" fmla="*/ 0 h 72199"/>
                  <a:gd name="connsiteX5" fmla="*/ 62579 w 83439"/>
                  <a:gd name="connsiteY5" fmla="*/ 0 h 72199"/>
                  <a:gd name="connsiteX6" fmla="*/ 83439 w 83439"/>
                  <a:gd name="connsiteY6" fmla="*/ 36100 h 72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439" h="72199">
                    <a:moveTo>
                      <a:pt x="83439" y="36100"/>
                    </a:moveTo>
                    <a:lnTo>
                      <a:pt x="62579" y="72200"/>
                    </a:lnTo>
                    <a:lnTo>
                      <a:pt x="20860" y="72200"/>
                    </a:lnTo>
                    <a:lnTo>
                      <a:pt x="0" y="36100"/>
                    </a:lnTo>
                    <a:lnTo>
                      <a:pt x="20860" y="0"/>
                    </a:lnTo>
                    <a:lnTo>
                      <a:pt x="62579" y="0"/>
                    </a:lnTo>
                    <a:lnTo>
                      <a:pt x="83439" y="36100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9D515763-5815-FF4C-EBC8-7440754B4A16}"/>
                  </a:ext>
                </a:extLst>
              </p:cNvPr>
              <p:cNvSpPr/>
              <p:nvPr/>
            </p:nvSpPr>
            <p:spPr>
              <a:xfrm>
                <a:off x="759173" y="2540202"/>
                <a:ext cx="621539" cy="109583"/>
              </a:xfrm>
              <a:custGeom>
                <a:avLst/>
                <a:gdLst>
                  <a:gd name="connsiteX0" fmla="*/ 0 w 75628"/>
                  <a:gd name="connsiteY0" fmla="*/ 13335 h 13334"/>
                  <a:gd name="connsiteX1" fmla="*/ 41434 w 75628"/>
                  <a:gd name="connsiteY1" fmla="*/ 13335 h 13334"/>
                  <a:gd name="connsiteX2" fmla="*/ 75629 w 75628"/>
                  <a:gd name="connsiteY2" fmla="*/ 0 h 13334"/>
                  <a:gd name="connsiteX3" fmla="*/ 25717 w 75628"/>
                  <a:gd name="connsiteY3" fmla="*/ 0 h 13334"/>
                  <a:gd name="connsiteX4" fmla="*/ 0 w 75628"/>
                  <a:gd name="connsiteY4" fmla="*/ 13335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28" h="13334">
                    <a:moveTo>
                      <a:pt x="0" y="13335"/>
                    </a:moveTo>
                    <a:lnTo>
                      <a:pt x="41434" y="13335"/>
                    </a:lnTo>
                    <a:lnTo>
                      <a:pt x="75629" y="0"/>
                    </a:lnTo>
                    <a:lnTo>
                      <a:pt x="25717" y="0"/>
                    </a:lnTo>
                    <a:lnTo>
                      <a:pt x="0" y="13335"/>
                    </a:lnTo>
                    <a:close/>
                  </a:path>
                </a:pathLst>
              </a:custGeom>
              <a:solidFill>
                <a:srgbClr val="F772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50BF5B2F-E05A-91CC-0B05-6FB165448418}"/>
                  </a:ext>
                </a:extLst>
              </p:cNvPr>
              <p:cNvSpPr/>
              <p:nvPr/>
            </p:nvSpPr>
            <p:spPr>
              <a:xfrm>
                <a:off x="759173" y="2540202"/>
                <a:ext cx="621539" cy="109583"/>
              </a:xfrm>
              <a:custGeom>
                <a:avLst/>
                <a:gdLst>
                  <a:gd name="connsiteX0" fmla="*/ 0 w 75628"/>
                  <a:gd name="connsiteY0" fmla="*/ 13335 h 13334"/>
                  <a:gd name="connsiteX1" fmla="*/ 41434 w 75628"/>
                  <a:gd name="connsiteY1" fmla="*/ 13335 h 13334"/>
                  <a:gd name="connsiteX2" fmla="*/ 75629 w 75628"/>
                  <a:gd name="connsiteY2" fmla="*/ 0 h 13334"/>
                  <a:gd name="connsiteX3" fmla="*/ 25717 w 75628"/>
                  <a:gd name="connsiteY3" fmla="*/ 0 h 13334"/>
                  <a:gd name="connsiteX4" fmla="*/ 0 w 75628"/>
                  <a:gd name="connsiteY4" fmla="*/ 13335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28" h="13334">
                    <a:moveTo>
                      <a:pt x="0" y="13335"/>
                    </a:moveTo>
                    <a:lnTo>
                      <a:pt x="41434" y="13335"/>
                    </a:lnTo>
                    <a:lnTo>
                      <a:pt x="75629" y="0"/>
                    </a:lnTo>
                    <a:lnTo>
                      <a:pt x="25717" y="0"/>
                    </a:lnTo>
                    <a:lnTo>
                      <a:pt x="0" y="13335"/>
                    </a:lnTo>
                    <a:close/>
                  </a:path>
                </a:pathLst>
              </a:custGeom>
              <a:solidFill>
                <a:srgbClr val="030403">
                  <a:alpha val="27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solidFill>
                    <a:schemeClr val="tx1"/>
                  </a:solidFill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2AD91171-65B2-3CAE-5214-73A3F09C5D10}"/>
                  </a:ext>
                </a:extLst>
              </p:cNvPr>
              <p:cNvSpPr/>
              <p:nvPr/>
            </p:nvSpPr>
            <p:spPr>
              <a:xfrm>
                <a:off x="587746" y="2184817"/>
                <a:ext cx="382787" cy="464975"/>
              </a:xfrm>
              <a:custGeom>
                <a:avLst/>
                <a:gdLst>
                  <a:gd name="connsiteX0" fmla="*/ 21622 w 46577"/>
                  <a:gd name="connsiteY0" fmla="*/ 0 h 56578"/>
                  <a:gd name="connsiteX1" fmla="*/ 0 w 46577"/>
                  <a:gd name="connsiteY1" fmla="*/ 20479 h 56578"/>
                  <a:gd name="connsiteX2" fmla="*/ 20860 w 46577"/>
                  <a:gd name="connsiteY2" fmla="*/ 56578 h 56578"/>
                  <a:gd name="connsiteX3" fmla="*/ 46577 w 46577"/>
                  <a:gd name="connsiteY3" fmla="*/ 43244 h 56578"/>
                  <a:gd name="connsiteX4" fmla="*/ 21622 w 46577"/>
                  <a:gd name="connsiteY4" fmla="*/ 0 h 5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577" h="56578">
                    <a:moveTo>
                      <a:pt x="21622" y="0"/>
                    </a:moveTo>
                    <a:lnTo>
                      <a:pt x="0" y="20479"/>
                    </a:lnTo>
                    <a:lnTo>
                      <a:pt x="20860" y="56578"/>
                    </a:lnTo>
                    <a:lnTo>
                      <a:pt x="46577" y="43244"/>
                    </a:lnTo>
                    <a:lnTo>
                      <a:pt x="21622" y="0"/>
                    </a:lnTo>
                    <a:close/>
                  </a:path>
                </a:pathLst>
              </a:custGeom>
              <a:solidFill>
                <a:srgbClr val="030403">
                  <a:alpha val="15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</p:grp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6C5C8FA0-DA3B-1FE2-B7EC-CEF8E0934E22}"/>
                </a:ext>
              </a:extLst>
            </p:cNvPr>
            <p:cNvSpPr txBox="1"/>
            <p:nvPr/>
          </p:nvSpPr>
          <p:spPr>
            <a:xfrm>
              <a:off x="1804982" y="2036649"/>
              <a:ext cx="528349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학습 과정과 성취수준을 이해하고 </a:t>
              </a:r>
              <a:r>
                <a:rPr lang="ko-KR" altLang="en-US" b="1" dirty="0">
                  <a:solidFill>
                    <a:srgbClr val="F77237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학생의 성장을 돕는 평가</a:t>
              </a:r>
            </a:p>
          </p:txBody>
        </p: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5148B97C-2D01-ACCD-6AE2-5575482E9FFD}"/>
                </a:ext>
              </a:extLst>
            </p:cNvPr>
            <p:cNvGrpSpPr/>
            <p:nvPr/>
          </p:nvGrpSpPr>
          <p:grpSpPr>
            <a:xfrm>
              <a:off x="974234" y="1947639"/>
              <a:ext cx="375911" cy="382345"/>
              <a:chOff x="-871532" y="1647802"/>
              <a:chExt cx="903060" cy="918518"/>
            </a:xfrm>
          </p:grpSpPr>
          <p:grpSp>
            <p:nvGrpSpPr>
              <p:cNvPr id="158" name="그래픽 276">
                <a:extLst>
                  <a:ext uri="{FF2B5EF4-FFF2-40B4-BE49-F238E27FC236}">
                    <a16:creationId xmlns:a16="http://schemas.microsoft.com/office/drawing/2014/main" id="{97E9FDD6-221B-6CD1-D378-B8FDF24B933C}"/>
                  </a:ext>
                </a:extLst>
              </p:cNvPr>
              <p:cNvGrpSpPr/>
              <p:nvPr/>
            </p:nvGrpSpPr>
            <p:grpSpPr>
              <a:xfrm>
                <a:off x="-871532" y="1647802"/>
                <a:ext cx="494034" cy="772775"/>
                <a:chOff x="-871532" y="1647802"/>
                <a:chExt cx="494034" cy="772775"/>
              </a:xfrm>
              <a:solidFill>
                <a:srgbClr val="3C4652"/>
              </a:solidFill>
            </p:grpSpPr>
            <p:sp>
              <p:nvSpPr>
                <p:cNvPr id="165" name="자유형: 도형 164">
                  <a:extLst>
                    <a:ext uri="{FF2B5EF4-FFF2-40B4-BE49-F238E27FC236}">
                      <a16:creationId xmlns:a16="http://schemas.microsoft.com/office/drawing/2014/main" id="{D9D26F4D-6FC4-D4E4-531A-9C1B44FA1182}"/>
                    </a:ext>
                  </a:extLst>
                </p:cNvPr>
                <p:cNvSpPr/>
                <p:nvPr/>
              </p:nvSpPr>
              <p:spPr>
                <a:xfrm>
                  <a:off x="-701416" y="1647802"/>
                  <a:ext cx="147197" cy="147188"/>
                </a:xfrm>
                <a:custGeom>
                  <a:avLst/>
                  <a:gdLst>
                    <a:gd name="connsiteX0" fmla="*/ 90292 w 147197"/>
                    <a:gd name="connsiteY0" fmla="*/ 145374 h 147188"/>
                    <a:gd name="connsiteX1" fmla="*/ 145347 w 147197"/>
                    <a:gd name="connsiteY1" fmla="*/ 56982 h 147188"/>
                    <a:gd name="connsiteX2" fmla="*/ 56955 w 147197"/>
                    <a:gd name="connsiteY2" fmla="*/ 1832 h 147188"/>
                    <a:gd name="connsiteX3" fmla="*/ 1900 w 147197"/>
                    <a:gd name="connsiteY3" fmla="*/ 90224 h 147188"/>
                    <a:gd name="connsiteX4" fmla="*/ 90292 w 147197"/>
                    <a:gd name="connsiteY4" fmla="*/ 145278 h 147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197" h="147188">
                      <a:moveTo>
                        <a:pt x="90292" y="145374"/>
                      </a:moveTo>
                      <a:cubicBezTo>
                        <a:pt x="129345" y="136039"/>
                        <a:pt x="154395" y="95844"/>
                        <a:pt x="145347" y="56982"/>
                      </a:cubicBezTo>
                      <a:cubicBezTo>
                        <a:pt x="136488" y="18215"/>
                        <a:pt x="95626" y="-7217"/>
                        <a:pt x="56955" y="1832"/>
                      </a:cubicBezTo>
                      <a:cubicBezTo>
                        <a:pt x="18093" y="10976"/>
                        <a:pt x="-7339" y="51743"/>
                        <a:pt x="1900" y="90224"/>
                      </a:cubicBezTo>
                      <a:cubicBezTo>
                        <a:pt x="11235" y="129276"/>
                        <a:pt x="51811" y="154518"/>
                        <a:pt x="90292" y="145278"/>
                      </a:cubicBezTo>
                      <a:close/>
                    </a:path>
                  </a:pathLst>
                </a:custGeom>
                <a:solidFill>
                  <a:srgbClr val="3C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6" name="자유형: 도형 165">
                  <a:extLst>
                    <a:ext uri="{FF2B5EF4-FFF2-40B4-BE49-F238E27FC236}">
                      <a16:creationId xmlns:a16="http://schemas.microsoft.com/office/drawing/2014/main" id="{EC5E016B-57CF-E981-110F-631152497EB5}"/>
                    </a:ext>
                  </a:extLst>
                </p:cNvPr>
                <p:cNvSpPr/>
                <p:nvPr/>
              </p:nvSpPr>
              <p:spPr>
                <a:xfrm>
                  <a:off x="-758018" y="2164556"/>
                  <a:ext cx="165026" cy="256021"/>
                </a:xfrm>
                <a:custGeom>
                  <a:avLst/>
                  <a:gdLst>
                    <a:gd name="connsiteX0" fmla="*/ 76885 w 165026"/>
                    <a:gd name="connsiteY0" fmla="*/ 0 h 256021"/>
                    <a:gd name="connsiteX1" fmla="*/ 79267 w 165026"/>
                    <a:gd name="connsiteY1" fmla="*/ 62389 h 256021"/>
                    <a:gd name="connsiteX2" fmla="*/ 74028 w 165026"/>
                    <a:gd name="connsiteY2" fmla="*/ 84011 h 256021"/>
                    <a:gd name="connsiteX3" fmla="*/ 6305 w 165026"/>
                    <a:gd name="connsiteY3" fmla="*/ 196596 h 256021"/>
                    <a:gd name="connsiteX4" fmla="*/ 2781 w 165026"/>
                    <a:gd name="connsiteY4" fmla="*/ 233363 h 256021"/>
                    <a:gd name="connsiteX5" fmla="*/ 23069 w 165026"/>
                    <a:gd name="connsiteY5" fmla="*/ 253556 h 256021"/>
                    <a:gd name="connsiteX6" fmla="*/ 62598 w 165026"/>
                    <a:gd name="connsiteY6" fmla="*/ 242125 h 256021"/>
                    <a:gd name="connsiteX7" fmla="*/ 157181 w 165026"/>
                    <a:gd name="connsiteY7" fmla="*/ 113348 h 256021"/>
                    <a:gd name="connsiteX8" fmla="*/ 164992 w 165026"/>
                    <a:gd name="connsiteY8" fmla="*/ 87725 h 256021"/>
                    <a:gd name="connsiteX9" fmla="*/ 160515 w 165026"/>
                    <a:gd name="connsiteY9" fmla="*/ 19812 h 256021"/>
                    <a:gd name="connsiteX10" fmla="*/ 76885 w 165026"/>
                    <a:gd name="connsiteY10" fmla="*/ 95 h 256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5026" h="256021">
                      <a:moveTo>
                        <a:pt x="76885" y="0"/>
                      </a:moveTo>
                      <a:lnTo>
                        <a:pt x="79267" y="62389"/>
                      </a:lnTo>
                      <a:cubicBezTo>
                        <a:pt x="79552" y="69914"/>
                        <a:pt x="77743" y="77438"/>
                        <a:pt x="74028" y="84011"/>
                      </a:cubicBezTo>
                      <a:lnTo>
                        <a:pt x="6305" y="196596"/>
                      </a:lnTo>
                      <a:cubicBezTo>
                        <a:pt x="-362" y="207645"/>
                        <a:pt x="-2077" y="221361"/>
                        <a:pt x="2781" y="233363"/>
                      </a:cubicBezTo>
                      <a:cubicBezTo>
                        <a:pt x="6019" y="241173"/>
                        <a:pt x="12020" y="248984"/>
                        <a:pt x="23069" y="253556"/>
                      </a:cubicBezTo>
                      <a:cubicBezTo>
                        <a:pt x="37166" y="259461"/>
                        <a:pt x="53549" y="254413"/>
                        <a:pt x="62598" y="242125"/>
                      </a:cubicBezTo>
                      <a:lnTo>
                        <a:pt x="157181" y="113348"/>
                      </a:lnTo>
                      <a:cubicBezTo>
                        <a:pt x="162610" y="105918"/>
                        <a:pt x="165373" y="96869"/>
                        <a:pt x="164992" y="87725"/>
                      </a:cubicBezTo>
                      <a:lnTo>
                        <a:pt x="160515" y="19812"/>
                      </a:lnTo>
                      <a:lnTo>
                        <a:pt x="76885" y="95"/>
                      </a:lnTo>
                      <a:close/>
                    </a:path>
                  </a:pathLst>
                </a:custGeom>
                <a:solidFill>
                  <a:srgbClr val="3C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67" name="자유형: 도형 166">
                  <a:extLst>
                    <a:ext uri="{FF2B5EF4-FFF2-40B4-BE49-F238E27FC236}">
                      <a16:creationId xmlns:a16="http://schemas.microsoft.com/office/drawing/2014/main" id="{50E5FA9B-52CD-4330-AB7D-A408DFD4C337}"/>
                    </a:ext>
                  </a:extLst>
                </p:cNvPr>
                <p:cNvSpPr/>
                <p:nvPr/>
              </p:nvSpPr>
              <p:spPr>
                <a:xfrm>
                  <a:off x="-871532" y="1823084"/>
                  <a:ext cx="494034" cy="505187"/>
                </a:xfrm>
                <a:custGeom>
                  <a:avLst/>
                  <a:gdLst>
                    <a:gd name="connsiteX0" fmla="*/ 491579 w 494034"/>
                    <a:gd name="connsiteY0" fmla="*/ 455390 h 505187"/>
                    <a:gd name="connsiteX1" fmla="*/ 441192 w 494034"/>
                    <a:gd name="connsiteY1" fmla="*/ 333470 h 505187"/>
                    <a:gd name="connsiteX2" fmla="*/ 429000 w 494034"/>
                    <a:gd name="connsiteY2" fmla="*/ 305086 h 505187"/>
                    <a:gd name="connsiteX3" fmla="*/ 399282 w 494034"/>
                    <a:gd name="connsiteY3" fmla="*/ 277463 h 505187"/>
                    <a:gd name="connsiteX4" fmla="*/ 335941 w 494034"/>
                    <a:gd name="connsiteY4" fmla="*/ 256413 h 505187"/>
                    <a:gd name="connsiteX5" fmla="*/ 320129 w 494034"/>
                    <a:gd name="connsiteY5" fmla="*/ 240792 h 505187"/>
                    <a:gd name="connsiteX6" fmla="*/ 320129 w 494034"/>
                    <a:gd name="connsiteY6" fmla="*/ 225742 h 505187"/>
                    <a:gd name="connsiteX7" fmla="*/ 314986 w 494034"/>
                    <a:gd name="connsiteY7" fmla="*/ 113633 h 505187"/>
                    <a:gd name="connsiteX8" fmla="*/ 347466 w 494034"/>
                    <a:gd name="connsiteY8" fmla="*/ 136969 h 505187"/>
                    <a:gd name="connsiteX9" fmla="*/ 398139 w 494034"/>
                    <a:gd name="connsiteY9" fmla="*/ 137160 h 505187"/>
                    <a:gd name="connsiteX10" fmla="*/ 473006 w 494034"/>
                    <a:gd name="connsiteY10" fmla="*/ 78962 h 505187"/>
                    <a:gd name="connsiteX11" fmla="*/ 482721 w 494034"/>
                    <a:gd name="connsiteY11" fmla="*/ 26860 h 505187"/>
                    <a:gd name="connsiteX12" fmla="*/ 428619 w 494034"/>
                    <a:gd name="connsiteY12" fmla="*/ 21908 h 505187"/>
                    <a:gd name="connsiteX13" fmla="*/ 389090 w 494034"/>
                    <a:gd name="connsiteY13" fmla="*/ 52864 h 505187"/>
                    <a:gd name="connsiteX14" fmla="*/ 376898 w 494034"/>
                    <a:gd name="connsiteY14" fmla="*/ 61246 h 505187"/>
                    <a:gd name="connsiteX15" fmla="*/ 298508 w 494034"/>
                    <a:gd name="connsiteY15" fmla="*/ 13526 h 505187"/>
                    <a:gd name="connsiteX16" fmla="*/ 287840 w 494034"/>
                    <a:gd name="connsiteY16" fmla="*/ 8001 h 505187"/>
                    <a:gd name="connsiteX17" fmla="*/ 249263 w 494034"/>
                    <a:gd name="connsiteY17" fmla="*/ 66104 h 505187"/>
                    <a:gd name="connsiteX18" fmla="*/ 249454 w 494034"/>
                    <a:gd name="connsiteY18" fmla="*/ 46672 h 505187"/>
                    <a:gd name="connsiteX19" fmla="*/ 262503 w 494034"/>
                    <a:gd name="connsiteY19" fmla="*/ 31528 h 505187"/>
                    <a:gd name="connsiteX20" fmla="*/ 262503 w 494034"/>
                    <a:gd name="connsiteY20" fmla="*/ 19812 h 505187"/>
                    <a:gd name="connsiteX21" fmla="*/ 255836 w 494034"/>
                    <a:gd name="connsiteY21" fmla="*/ 16193 h 505187"/>
                    <a:gd name="connsiteX22" fmla="*/ 235262 w 494034"/>
                    <a:gd name="connsiteY22" fmla="*/ 13621 h 505187"/>
                    <a:gd name="connsiteX23" fmla="*/ 227832 w 494034"/>
                    <a:gd name="connsiteY23" fmla="*/ 15526 h 505187"/>
                    <a:gd name="connsiteX24" fmla="*/ 224879 w 494034"/>
                    <a:gd name="connsiteY24" fmla="*/ 26860 h 505187"/>
                    <a:gd name="connsiteX25" fmla="*/ 233738 w 494034"/>
                    <a:gd name="connsiteY25" fmla="*/ 44768 h 505187"/>
                    <a:gd name="connsiteX26" fmla="*/ 228689 w 494034"/>
                    <a:gd name="connsiteY26" fmla="*/ 64960 h 505187"/>
                    <a:gd name="connsiteX27" fmla="*/ 201829 w 494034"/>
                    <a:gd name="connsiteY27" fmla="*/ 0 h 505187"/>
                    <a:gd name="connsiteX28" fmla="*/ 88577 w 494034"/>
                    <a:gd name="connsiteY28" fmla="*/ 43625 h 505187"/>
                    <a:gd name="connsiteX29" fmla="*/ 61716 w 494034"/>
                    <a:gd name="connsiteY29" fmla="*/ 62865 h 505187"/>
                    <a:gd name="connsiteX30" fmla="*/ 3042 w 494034"/>
                    <a:gd name="connsiteY30" fmla="*/ 169355 h 505187"/>
                    <a:gd name="connsiteX31" fmla="*/ 33046 w 494034"/>
                    <a:gd name="connsiteY31" fmla="*/ 220599 h 505187"/>
                    <a:gd name="connsiteX32" fmla="*/ 34189 w 494034"/>
                    <a:gd name="connsiteY32" fmla="*/ 220599 h 505187"/>
                    <a:gd name="connsiteX33" fmla="*/ 68860 w 494034"/>
                    <a:gd name="connsiteY33" fmla="*/ 199168 h 505187"/>
                    <a:gd name="connsiteX34" fmla="*/ 101435 w 494034"/>
                    <a:gd name="connsiteY34" fmla="*/ 128016 h 505187"/>
                    <a:gd name="connsiteX35" fmla="*/ 109246 w 494034"/>
                    <a:gd name="connsiteY35" fmla="*/ 120587 h 505187"/>
                    <a:gd name="connsiteX36" fmla="*/ 148013 w 494034"/>
                    <a:gd name="connsiteY36" fmla="*/ 104966 h 505187"/>
                    <a:gd name="connsiteX37" fmla="*/ 149060 w 494034"/>
                    <a:gd name="connsiteY37" fmla="*/ 123254 h 505187"/>
                    <a:gd name="connsiteX38" fmla="*/ 153823 w 494034"/>
                    <a:gd name="connsiteY38" fmla="*/ 260794 h 505187"/>
                    <a:gd name="connsiteX39" fmla="*/ 233357 w 494034"/>
                    <a:gd name="connsiteY39" fmla="*/ 321374 h 505187"/>
                    <a:gd name="connsiteX40" fmla="*/ 332036 w 494034"/>
                    <a:gd name="connsiteY40" fmla="*/ 340805 h 505187"/>
                    <a:gd name="connsiteX41" fmla="*/ 352133 w 494034"/>
                    <a:gd name="connsiteY41" fmla="*/ 356426 h 505187"/>
                    <a:gd name="connsiteX42" fmla="*/ 423380 w 494034"/>
                    <a:gd name="connsiteY42" fmla="*/ 480632 h 505187"/>
                    <a:gd name="connsiteX43" fmla="*/ 470434 w 494034"/>
                    <a:gd name="connsiteY43" fmla="*/ 502825 h 505187"/>
                    <a:gd name="connsiteX44" fmla="*/ 491389 w 494034"/>
                    <a:gd name="connsiteY44" fmla="*/ 455200 h 505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494034" h="505187">
                      <a:moveTo>
                        <a:pt x="491579" y="455390"/>
                      </a:moveTo>
                      <a:cubicBezTo>
                        <a:pt x="475006" y="414623"/>
                        <a:pt x="457956" y="374142"/>
                        <a:pt x="441192" y="333470"/>
                      </a:cubicBezTo>
                      <a:cubicBezTo>
                        <a:pt x="440049" y="330708"/>
                        <a:pt x="434239" y="317183"/>
                        <a:pt x="429000" y="305086"/>
                      </a:cubicBezTo>
                      <a:cubicBezTo>
                        <a:pt x="423380" y="292132"/>
                        <a:pt x="412617" y="282131"/>
                        <a:pt x="399282" y="277463"/>
                      </a:cubicBezTo>
                      <a:lnTo>
                        <a:pt x="335941" y="256413"/>
                      </a:lnTo>
                      <a:cubicBezTo>
                        <a:pt x="325082" y="254984"/>
                        <a:pt x="320225" y="250508"/>
                        <a:pt x="320129" y="240792"/>
                      </a:cubicBezTo>
                      <a:cubicBezTo>
                        <a:pt x="320129" y="235744"/>
                        <a:pt x="320129" y="230791"/>
                        <a:pt x="320129" y="225742"/>
                      </a:cubicBezTo>
                      <a:lnTo>
                        <a:pt x="314986" y="113633"/>
                      </a:lnTo>
                      <a:lnTo>
                        <a:pt x="347466" y="136969"/>
                      </a:lnTo>
                      <a:cubicBezTo>
                        <a:pt x="366230" y="151162"/>
                        <a:pt x="379470" y="151257"/>
                        <a:pt x="398139" y="137160"/>
                      </a:cubicBezTo>
                      <a:cubicBezTo>
                        <a:pt x="423380" y="118110"/>
                        <a:pt x="448336" y="98774"/>
                        <a:pt x="473006" y="78962"/>
                      </a:cubicBezTo>
                      <a:cubicBezTo>
                        <a:pt x="492056" y="63722"/>
                        <a:pt x="495485" y="43910"/>
                        <a:pt x="482721" y="26860"/>
                      </a:cubicBezTo>
                      <a:cubicBezTo>
                        <a:pt x="469577" y="9239"/>
                        <a:pt x="448526" y="7144"/>
                        <a:pt x="428619" y="21908"/>
                      </a:cubicBezTo>
                      <a:cubicBezTo>
                        <a:pt x="415189" y="31814"/>
                        <a:pt x="401378" y="41529"/>
                        <a:pt x="389090" y="52864"/>
                      </a:cubicBezTo>
                      <a:lnTo>
                        <a:pt x="376898" y="61246"/>
                      </a:lnTo>
                      <a:lnTo>
                        <a:pt x="298508" y="13526"/>
                      </a:lnTo>
                      <a:cubicBezTo>
                        <a:pt x="295079" y="11430"/>
                        <a:pt x="291459" y="9620"/>
                        <a:pt x="287840" y="8001"/>
                      </a:cubicBezTo>
                      <a:lnTo>
                        <a:pt x="249263" y="66104"/>
                      </a:lnTo>
                      <a:lnTo>
                        <a:pt x="249454" y="46672"/>
                      </a:lnTo>
                      <a:lnTo>
                        <a:pt x="262503" y="31528"/>
                      </a:lnTo>
                      <a:cubicBezTo>
                        <a:pt x="265075" y="28194"/>
                        <a:pt x="265170" y="23432"/>
                        <a:pt x="262503" y="19812"/>
                      </a:cubicBezTo>
                      <a:cubicBezTo>
                        <a:pt x="260884" y="17717"/>
                        <a:pt x="258407" y="16478"/>
                        <a:pt x="255836" y="16193"/>
                      </a:cubicBezTo>
                      <a:lnTo>
                        <a:pt x="235262" y="13621"/>
                      </a:lnTo>
                      <a:cubicBezTo>
                        <a:pt x="232595" y="13335"/>
                        <a:pt x="229928" y="13907"/>
                        <a:pt x="227832" y="15526"/>
                      </a:cubicBezTo>
                      <a:cubicBezTo>
                        <a:pt x="224308" y="18288"/>
                        <a:pt x="223260" y="22955"/>
                        <a:pt x="224879" y="26860"/>
                      </a:cubicBezTo>
                      <a:lnTo>
                        <a:pt x="233738" y="44768"/>
                      </a:lnTo>
                      <a:lnTo>
                        <a:pt x="228689" y="64960"/>
                      </a:lnTo>
                      <a:lnTo>
                        <a:pt x="201829" y="0"/>
                      </a:lnTo>
                      <a:lnTo>
                        <a:pt x="88577" y="43625"/>
                      </a:lnTo>
                      <a:cubicBezTo>
                        <a:pt x="78099" y="47625"/>
                        <a:pt x="68860" y="54197"/>
                        <a:pt x="61716" y="62865"/>
                      </a:cubicBezTo>
                      <a:cubicBezTo>
                        <a:pt x="39047" y="90583"/>
                        <a:pt x="16472" y="138113"/>
                        <a:pt x="3042" y="169355"/>
                      </a:cubicBezTo>
                      <a:cubicBezTo>
                        <a:pt x="-6769" y="192215"/>
                        <a:pt x="8186" y="218789"/>
                        <a:pt x="33046" y="220599"/>
                      </a:cubicBezTo>
                      <a:cubicBezTo>
                        <a:pt x="33427" y="220599"/>
                        <a:pt x="33808" y="220599"/>
                        <a:pt x="34189" y="220599"/>
                      </a:cubicBezTo>
                      <a:cubicBezTo>
                        <a:pt x="49048" y="221361"/>
                        <a:pt x="62669" y="212598"/>
                        <a:pt x="68860" y="199168"/>
                      </a:cubicBezTo>
                      <a:lnTo>
                        <a:pt x="101435" y="128016"/>
                      </a:lnTo>
                      <a:cubicBezTo>
                        <a:pt x="102959" y="124587"/>
                        <a:pt x="105722" y="121920"/>
                        <a:pt x="109246" y="120587"/>
                      </a:cubicBezTo>
                      <a:lnTo>
                        <a:pt x="148013" y="104966"/>
                      </a:lnTo>
                      <a:cubicBezTo>
                        <a:pt x="148489" y="112586"/>
                        <a:pt x="149060" y="117920"/>
                        <a:pt x="149060" y="123254"/>
                      </a:cubicBezTo>
                      <a:cubicBezTo>
                        <a:pt x="148870" y="161068"/>
                        <a:pt x="154013" y="223076"/>
                        <a:pt x="153823" y="260794"/>
                      </a:cubicBezTo>
                      <a:cubicBezTo>
                        <a:pt x="153537" y="300895"/>
                        <a:pt x="194018" y="314706"/>
                        <a:pt x="233357" y="321374"/>
                      </a:cubicBezTo>
                      <a:cubicBezTo>
                        <a:pt x="273076" y="328041"/>
                        <a:pt x="292221" y="334613"/>
                        <a:pt x="332036" y="340805"/>
                      </a:cubicBezTo>
                      <a:cubicBezTo>
                        <a:pt x="342227" y="342424"/>
                        <a:pt x="348038" y="346043"/>
                        <a:pt x="352133" y="356426"/>
                      </a:cubicBezTo>
                      <a:lnTo>
                        <a:pt x="423380" y="480632"/>
                      </a:lnTo>
                      <a:cubicBezTo>
                        <a:pt x="431667" y="500444"/>
                        <a:pt x="452813" y="509969"/>
                        <a:pt x="470434" y="502825"/>
                      </a:cubicBezTo>
                      <a:cubicBezTo>
                        <a:pt x="489293" y="495205"/>
                        <a:pt x="499104" y="474155"/>
                        <a:pt x="491389" y="455200"/>
                      </a:cubicBezTo>
                      <a:close/>
                    </a:path>
                  </a:pathLst>
                </a:custGeom>
                <a:solidFill>
                  <a:srgbClr val="3C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159" name="자유형: 도형 158">
                <a:extLst>
                  <a:ext uri="{FF2B5EF4-FFF2-40B4-BE49-F238E27FC236}">
                    <a16:creationId xmlns:a16="http://schemas.microsoft.com/office/drawing/2014/main" id="{A8845A55-BA44-6B51-6C5A-AC6F1C2FB39A}"/>
                  </a:ext>
                </a:extLst>
              </p:cNvPr>
              <p:cNvSpPr/>
              <p:nvPr/>
            </p:nvSpPr>
            <p:spPr>
              <a:xfrm>
                <a:off x="-824814" y="2297620"/>
                <a:ext cx="852341" cy="268700"/>
              </a:xfrm>
              <a:custGeom>
                <a:avLst/>
                <a:gdLst>
                  <a:gd name="connsiteX0" fmla="*/ 330 w 852341"/>
                  <a:gd name="connsiteY0" fmla="*/ 231457 h 268700"/>
                  <a:gd name="connsiteX1" fmla="*/ 521 w 852341"/>
                  <a:gd name="connsiteY1" fmla="*/ 195358 h 268700"/>
                  <a:gd name="connsiteX2" fmla="*/ 30334 w 852341"/>
                  <a:gd name="connsiteY2" fmla="*/ 172974 h 268700"/>
                  <a:gd name="connsiteX3" fmla="*/ 235598 w 852341"/>
                  <a:gd name="connsiteY3" fmla="*/ 172974 h 268700"/>
                  <a:gd name="connsiteX4" fmla="*/ 255219 w 852341"/>
                  <a:gd name="connsiteY4" fmla="*/ 172974 h 268700"/>
                  <a:gd name="connsiteX5" fmla="*/ 255219 w 852341"/>
                  <a:gd name="connsiteY5" fmla="*/ 123254 h 268700"/>
                  <a:gd name="connsiteX6" fmla="*/ 292748 w 852341"/>
                  <a:gd name="connsiteY6" fmla="*/ 86392 h 268700"/>
                  <a:gd name="connsiteX7" fmla="*/ 525444 w 852341"/>
                  <a:gd name="connsiteY7" fmla="*/ 86392 h 268700"/>
                  <a:gd name="connsiteX8" fmla="*/ 525444 w 852341"/>
                  <a:gd name="connsiteY8" fmla="*/ 27813 h 268700"/>
                  <a:gd name="connsiteX9" fmla="*/ 551828 w 852341"/>
                  <a:gd name="connsiteY9" fmla="*/ 190 h 268700"/>
                  <a:gd name="connsiteX10" fmla="*/ 852342 w 852341"/>
                  <a:gd name="connsiteY10" fmla="*/ 0 h 268700"/>
                  <a:gd name="connsiteX11" fmla="*/ 852342 w 852341"/>
                  <a:gd name="connsiteY11" fmla="*/ 268700 h 268700"/>
                  <a:gd name="connsiteX12" fmla="*/ 330 w 852341"/>
                  <a:gd name="connsiteY12" fmla="*/ 268700 h 268700"/>
                  <a:gd name="connsiteX13" fmla="*/ 330 w 852341"/>
                  <a:gd name="connsiteY13" fmla="*/ 231457 h 26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2341" h="268700">
                    <a:moveTo>
                      <a:pt x="330" y="231457"/>
                    </a:moveTo>
                    <a:cubicBezTo>
                      <a:pt x="330" y="218313"/>
                      <a:pt x="-527" y="206788"/>
                      <a:pt x="521" y="195358"/>
                    </a:cubicBezTo>
                    <a:cubicBezTo>
                      <a:pt x="1854" y="181070"/>
                      <a:pt x="12808" y="173069"/>
                      <a:pt x="30334" y="172974"/>
                    </a:cubicBezTo>
                    <a:cubicBezTo>
                      <a:pt x="69101" y="172784"/>
                      <a:pt x="196926" y="172974"/>
                      <a:pt x="235598" y="172974"/>
                    </a:cubicBezTo>
                    <a:lnTo>
                      <a:pt x="255219" y="172974"/>
                    </a:lnTo>
                    <a:cubicBezTo>
                      <a:pt x="255219" y="155067"/>
                      <a:pt x="255219" y="139160"/>
                      <a:pt x="255219" y="123254"/>
                    </a:cubicBezTo>
                    <a:cubicBezTo>
                      <a:pt x="255219" y="94012"/>
                      <a:pt x="262935" y="86392"/>
                      <a:pt x="292748" y="86392"/>
                    </a:cubicBezTo>
                    <a:cubicBezTo>
                      <a:pt x="334753" y="86392"/>
                      <a:pt x="480676" y="86392"/>
                      <a:pt x="525444" y="86392"/>
                    </a:cubicBezTo>
                    <a:cubicBezTo>
                      <a:pt x="525444" y="66008"/>
                      <a:pt x="525158" y="46863"/>
                      <a:pt x="525444" y="27813"/>
                    </a:cubicBezTo>
                    <a:cubicBezTo>
                      <a:pt x="525729" y="10763"/>
                      <a:pt x="535064" y="286"/>
                      <a:pt x="551828" y="190"/>
                    </a:cubicBezTo>
                    <a:lnTo>
                      <a:pt x="852342" y="0"/>
                    </a:lnTo>
                    <a:lnTo>
                      <a:pt x="852342" y="268700"/>
                    </a:lnTo>
                    <a:lnTo>
                      <a:pt x="330" y="268700"/>
                    </a:lnTo>
                    <a:lnTo>
                      <a:pt x="330" y="231457"/>
                    </a:lnTo>
                  </a:path>
                </a:pathLst>
              </a:custGeom>
              <a:solidFill>
                <a:srgbClr val="3C465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86D15DBB-D6E9-CF38-80F7-3F1EEB709CF7}"/>
                  </a:ext>
                </a:extLst>
              </p:cNvPr>
              <p:cNvSpPr/>
              <p:nvPr/>
            </p:nvSpPr>
            <p:spPr>
              <a:xfrm>
                <a:off x="-257651" y="2219896"/>
                <a:ext cx="75247" cy="30479"/>
              </a:xfrm>
              <a:custGeom>
                <a:avLst/>
                <a:gdLst>
                  <a:gd name="connsiteX0" fmla="*/ 60008 w 75247"/>
                  <a:gd name="connsiteY0" fmla="*/ 0 h 30479"/>
                  <a:gd name="connsiteX1" fmla="*/ 15240 w 75247"/>
                  <a:gd name="connsiteY1" fmla="*/ 0 h 30479"/>
                  <a:gd name="connsiteX2" fmla="*/ 0 w 75247"/>
                  <a:gd name="connsiteY2" fmla="*/ 15240 h 30479"/>
                  <a:gd name="connsiteX3" fmla="*/ 15240 w 75247"/>
                  <a:gd name="connsiteY3" fmla="*/ 30480 h 30479"/>
                  <a:gd name="connsiteX4" fmla="*/ 60008 w 75247"/>
                  <a:gd name="connsiteY4" fmla="*/ 30480 h 30479"/>
                  <a:gd name="connsiteX5" fmla="*/ 75248 w 75247"/>
                  <a:gd name="connsiteY5" fmla="*/ 15240 h 30479"/>
                  <a:gd name="connsiteX6" fmla="*/ 60008 w 75247"/>
                  <a:gd name="connsiteY6" fmla="*/ 0 h 3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247" h="30479">
                    <a:moveTo>
                      <a:pt x="60008" y="0"/>
                    </a:moveTo>
                    <a:lnTo>
                      <a:pt x="15240" y="0"/>
                    </a:lnTo>
                    <a:cubicBezTo>
                      <a:pt x="6858" y="0"/>
                      <a:pt x="0" y="6858"/>
                      <a:pt x="0" y="15240"/>
                    </a:cubicBezTo>
                    <a:cubicBezTo>
                      <a:pt x="0" y="23622"/>
                      <a:pt x="6858" y="30480"/>
                      <a:pt x="15240" y="30480"/>
                    </a:cubicBezTo>
                    <a:lnTo>
                      <a:pt x="60008" y="30480"/>
                    </a:lnTo>
                    <a:cubicBezTo>
                      <a:pt x="68390" y="30480"/>
                      <a:pt x="75248" y="23622"/>
                      <a:pt x="75248" y="15240"/>
                    </a:cubicBezTo>
                    <a:cubicBezTo>
                      <a:pt x="75248" y="6858"/>
                      <a:pt x="68390" y="0"/>
                      <a:pt x="60008" y="0"/>
                    </a:cubicBezTo>
                    <a:close/>
                  </a:path>
                </a:pathLst>
              </a:custGeom>
              <a:solidFill>
                <a:srgbClr val="F772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3" name="자유형: 도형 162">
                <a:extLst>
                  <a:ext uri="{FF2B5EF4-FFF2-40B4-BE49-F238E27FC236}">
                    <a16:creationId xmlns:a16="http://schemas.microsoft.com/office/drawing/2014/main" id="{043F605C-29B7-E7B2-158A-D1C5AD900C4D}"/>
                  </a:ext>
                </a:extLst>
              </p:cNvPr>
              <p:cNvSpPr/>
              <p:nvPr/>
            </p:nvSpPr>
            <p:spPr>
              <a:xfrm>
                <a:off x="-235363" y="1732978"/>
                <a:ext cx="30479" cy="469487"/>
              </a:xfrm>
              <a:custGeom>
                <a:avLst/>
                <a:gdLst>
                  <a:gd name="connsiteX0" fmla="*/ 30480 w 30479"/>
                  <a:gd name="connsiteY0" fmla="*/ 454152 h 469487"/>
                  <a:gd name="connsiteX1" fmla="*/ 15335 w 30479"/>
                  <a:gd name="connsiteY1" fmla="*/ 469487 h 469487"/>
                  <a:gd name="connsiteX2" fmla="*/ 0 w 30479"/>
                  <a:gd name="connsiteY2" fmla="*/ 454152 h 469487"/>
                  <a:gd name="connsiteX3" fmla="*/ 0 w 30479"/>
                  <a:gd name="connsiteY3" fmla="*/ 15145 h 469487"/>
                  <a:gd name="connsiteX4" fmla="*/ 15335 w 30479"/>
                  <a:gd name="connsiteY4" fmla="*/ 0 h 469487"/>
                  <a:gd name="connsiteX5" fmla="*/ 30480 w 30479"/>
                  <a:gd name="connsiteY5" fmla="*/ 15145 h 469487"/>
                  <a:gd name="connsiteX6" fmla="*/ 30480 w 30479"/>
                  <a:gd name="connsiteY6" fmla="*/ 454152 h 46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79" h="469487">
                    <a:moveTo>
                      <a:pt x="30480" y="454152"/>
                    </a:moveTo>
                    <a:cubicBezTo>
                      <a:pt x="30480" y="462629"/>
                      <a:pt x="23622" y="469487"/>
                      <a:pt x="15335" y="469487"/>
                    </a:cubicBezTo>
                    <a:cubicBezTo>
                      <a:pt x="7048" y="469487"/>
                      <a:pt x="0" y="462629"/>
                      <a:pt x="0" y="454152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335" y="0"/>
                    </a:cubicBezTo>
                    <a:cubicBezTo>
                      <a:pt x="23813" y="0"/>
                      <a:pt x="30480" y="6858"/>
                      <a:pt x="30480" y="15145"/>
                    </a:cubicBezTo>
                    <a:lnTo>
                      <a:pt x="30480" y="454152"/>
                    </a:lnTo>
                    <a:close/>
                  </a:path>
                </a:pathLst>
              </a:custGeom>
              <a:solidFill>
                <a:srgbClr val="3C465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6A6D57A4-B5CA-FE53-4C88-216ED7946AF3}"/>
                  </a:ext>
                </a:extLst>
              </p:cNvPr>
              <p:cNvSpPr/>
              <p:nvPr/>
            </p:nvSpPr>
            <p:spPr>
              <a:xfrm>
                <a:off x="-174974" y="1755023"/>
                <a:ext cx="206502" cy="215318"/>
              </a:xfrm>
              <a:custGeom>
                <a:avLst/>
                <a:gdLst>
                  <a:gd name="connsiteX0" fmla="*/ 206502 w 206502"/>
                  <a:gd name="connsiteY0" fmla="*/ 21865 h 215318"/>
                  <a:gd name="connsiteX1" fmla="*/ 206502 w 206502"/>
                  <a:gd name="connsiteY1" fmla="*/ 166741 h 215318"/>
                  <a:gd name="connsiteX2" fmla="*/ 200311 w 206502"/>
                  <a:gd name="connsiteY2" fmla="*/ 179028 h 215318"/>
                  <a:gd name="connsiteX3" fmla="*/ 186785 w 206502"/>
                  <a:gd name="connsiteY3" fmla="*/ 181219 h 215318"/>
                  <a:gd name="connsiteX4" fmla="*/ 112681 w 206502"/>
                  <a:gd name="connsiteY4" fmla="*/ 192458 h 215318"/>
                  <a:gd name="connsiteX5" fmla="*/ 53435 w 206502"/>
                  <a:gd name="connsiteY5" fmla="*/ 215318 h 215318"/>
                  <a:gd name="connsiteX6" fmla="*/ 0 w 206502"/>
                  <a:gd name="connsiteY6" fmla="*/ 203412 h 215318"/>
                  <a:gd name="connsiteX7" fmla="*/ 0 w 206502"/>
                  <a:gd name="connsiteY7" fmla="*/ 25580 h 215318"/>
                  <a:gd name="connsiteX8" fmla="*/ 94679 w 206502"/>
                  <a:gd name="connsiteY8" fmla="*/ 23008 h 215318"/>
                  <a:gd name="connsiteX9" fmla="*/ 195929 w 206502"/>
                  <a:gd name="connsiteY9" fmla="*/ 7292 h 215318"/>
                  <a:gd name="connsiteX10" fmla="*/ 206502 w 206502"/>
                  <a:gd name="connsiteY10" fmla="*/ 21865 h 215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6502" h="215318">
                    <a:moveTo>
                      <a:pt x="206502" y="21865"/>
                    </a:moveTo>
                    <a:lnTo>
                      <a:pt x="206502" y="166741"/>
                    </a:lnTo>
                    <a:cubicBezTo>
                      <a:pt x="206502" y="171598"/>
                      <a:pt x="204311" y="176266"/>
                      <a:pt x="200311" y="179028"/>
                    </a:cubicBezTo>
                    <a:cubicBezTo>
                      <a:pt x="196406" y="181981"/>
                      <a:pt x="191357" y="182743"/>
                      <a:pt x="186785" y="181219"/>
                    </a:cubicBezTo>
                    <a:cubicBezTo>
                      <a:pt x="145923" y="168169"/>
                      <a:pt x="131255" y="178837"/>
                      <a:pt x="112681" y="192458"/>
                    </a:cubicBezTo>
                    <a:cubicBezTo>
                      <a:pt x="95441" y="205222"/>
                      <a:pt x="78391" y="215318"/>
                      <a:pt x="53435" y="215318"/>
                    </a:cubicBezTo>
                    <a:cubicBezTo>
                      <a:pt x="38862" y="215318"/>
                      <a:pt x="21622" y="211889"/>
                      <a:pt x="0" y="203412"/>
                    </a:cubicBezTo>
                    <a:lnTo>
                      <a:pt x="0" y="25580"/>
                    </a:lnTo>
                    <a:cubicBezTo>
                      <a:pt x="56864" y="51012"/>
                      <a:pt x="74486" y="37772"/>
                      <a:pt x="94679" y="23008"/>
                    </a:cubicBezTo>
                    <a:cubicBezTo>
                      <a:pt x="115062" y="8054"/>
                      <a:pt x="140399" y="-10520"/>
                      <a:pt x="195929" y="7292"/>
                    </a:cubicBezTo>
                    <a:cubicBezTo>
                      <a:pt x="202311" y="9197"/>
                      <a:pt x="206502" y="15198"/>
                      <a:pt x="206502" y="21865"/>
                    </a:cubicBezTo>
                    <a:close/>
                  </a:path>
                </a:pathLst>
              </a:custGeom>
              <a:solidFill>
                <a:srgbClr val="F772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75" name="그룹 174">
            <a:extLst>
              <a:ext uri="{FF2B5EF4-FFF2-40B4-BE49-F238E27FC236}">
                <a16:creationId xmlns:a16="http://schemas.microsoft.com/office/drawing/2014/main" id="{CBF06916-F399-C99C-9912-4741EB3F452E}"/>
              </a:ext>
            </a:extLst>
          </p:cNvPr>
          <p:cNvGrpSpPr/>
          <p:nvPr/>
        </p:nvGrpSpPr>
        <p:grpSpPr>
          <a:xfrm>
            <a:off x="522445" y="3624188"/>
            <a:ext cx="8099110" cy="777292"/>
            <a:chOff x="522445" y="3624188"/>
            <a:chExt cx="8099110" cy="777292"/>
          </a:xfrm>
        </p:grpSpPr>
        <p:sp>
          <p:nvSpPr>
            <p:cNvPr id="176" name="사각형: 둥근 모서리 175">
              <a:extLst>
                <a:ext uri="{FF2B5EF4-FFF2-40B4-BE49-F238E27FC236}">
                  <a16:creationId xmlns:a16="http://schemas.microsoft.com/office/drawing/2014/main" id="{334D13A9-71C5-0461-62BC-01B105634218}"/>
                </a:ext>
              </a:extLst>
            </p:cNvPr>
            <p:cNvSpPr/>
            <p:nvPr/>
          </p:nvSpPr>
          <p:spPr>
            <a:xfrm>
              <a:off x="940365" y="3624188"/>
              <a:ext cx="7681190" cy="777292"/>
            </a:xfrm>
            <a:prstGeom prst="roundRect">
              <a:avLst/>
            </a:prstGeom>
            <a:solidFill>
              <a:schemeClr val="tx1">
                <a:alpha val="7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F48E204-35EF-FC55-E94A-5711CF48642C}"/>
                </a:ext>
              </a:extLst>
            </p:cNvPr>
            <p:cNvSpPr txBox="1"/>
            <p:nvPr/>
          </p:nvSpPr>
          <p:spPr>
            <a:xfrm>
              <a:off x="1804982" y="3874335"/>
              <a:ext cx="588302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b="1" dirty="0">
                  <a:solidFill>
                    <a:srgbClr val="4EB5DA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학습 목표</a:t>
              </a:r>
              <a:r>
                <a:rPr lang="en-US" altLang="ko-KR" b="1" dirty="0">
                  <a:solidFill>
                    <a:srgbClr val="4EB5DA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b="1" dirty="0">
                  <a:solidFill>
                    <a:srgbClr val="4EB5DA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학습 내용</a:t>
              </a:r>
              <a:r>
                <a:rPr lang="en-US" altLang="ko-KR" b="1" dirty="0">
                  <a:solidFill>
                    <a:srgbClr val="4EB5DA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b="1" dirty="0">
                  <a:solidFill>
                    <a:srgbClr val="4EB5DA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교수</a:t>
              </a:r>
              <a:r>
                <a:rPr lang="en-US" altLang="ko-KR" b="1" dirty="0">
                  <a:solidFill>
                    <a:srgbClr val="4EB5DA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·</a:t>
              </a:r>
              <a:r>
                <a:rPr lang="ko-KR" altLang="en-US" b="1" dirty="0">
                  <a:solidFill>
                    <a:srgbClr val="4EB5DA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학습 방법</a:t>
              </a:r>
              <a:r>
                <a: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과 일관성을 유지하는 평가</a:t>
              </a:r>
            </a:p>
          </p:txBody>
        </p: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F93B01FD-1977-16BC-60D5-F688E7ADE34D}"/>
                </a:ext>
              </a:extLst>
            </p:cNvPr>
            <p:cNvGrpSpPr/>
            <p:nvPr/>
          </p:nvGrpSpPr>
          <p:grpSpPr>
            <a:xfrm>
              <a:off x="522445" y="3626093"/>
              <a:ext cx="1086115" cy="773483"/>
              <a:chOff x="522445" y="3626093"/>
              <a:chExt cx="1086115" cy="773483"/>
            </a:xfrm>
          </p:grpSpPr>
          <p:sp>
            <p:nvSpPr>
              <p:cNvPr id="179" name="자유형: 도형 178">
                <a:extLst>
                  <a:ext uri="{FF2B5EF4-FFF2-40B4-BE49-F238E27FC236}">
                    <a16:creationId xmlns:a16="http://schemas.microsoft.com/office/drawing/2014/main" id="{6D9A2786-F48E-C8D8-8FE5-20897FDE197A}"/>
                  </a:ext>
                </a:extLst>
              </p:cNvPr>
              <p:cNvSpPr/>
              <p:nvPr/>
            </p:nvSpPr>
            <p:spPr>
              <a:xfrm>
                <a:off x="522445" y="3626093"/>
                <a:ext cx="746229" cy="773483"/>
              </a:xfrm>
              <a:custGeom>
                <a:avLst/>
                <a:gdLst>
                  <a:gd name="connsiteX0" fmla="*/ 46577 w 83439"/>
                  <a:gd name="connsiteY0" fmla="*/ 79343 h 86487"/>
                  <a:gd name="connsiteX1" fmla="*/ 62579 w 83439"/>
                  <a:gd name="connsiteY1" fmla="*/ 79343 h 86487"/>
                  <a:gd name="connsiteX2" fmla="*/ 83439 w 83439"/>
                  <a:gd name="connsiteY2" fmla="*/ 43244 h 86487"/>
                  <a:gd name="connsiteX3" fmla="*/ 62579 w 83439"/>
                  <a:gd name="connsiteY3" fmla="*/ 7144 h 86487"/>
                  <a:gd name="connsiteX4" fmla="*/ 46577 w 83439"/>
                  <a:gd name="connsiteY4" fmla="*/ 7144 h 86487"/>
                  <a:gd name="connsiteX5" fmla="*/ 46577 w 83439"/>
                  <a:gd name="connsiteY5" fmla="*/ 0 h 86487"/>
                  <a:gd name="connsiteX6" fmla="*/ 20860 w 83439"/>
                  <a:gd name="connsiteY6" fmla="*/ 7144 h 86487"/>
                  <a:gd name="connsiteX7" fmla="*/ 0 w 83439"/>
                  <a:gd name="connsiteY7" fmla="*/ 43244 h 86487"/>
                  <a:gd name="connsiteX8" fmla="*/ 20860 w 83439"/>
                  <a:gd name="connsiteY8" fmla="*/ 79343 h 86487"/>
                  <a:gd name="connsiteX9" fmla="*/ 46577 w 83439"/>
                  <a:gd name="connsiteY9" fmla="*/ 86487 h 86487"/>
                  <a:gd name="connsiteX10" fmla="*/ 46577 w 83439"/>
                  <a:gd name="connsiteY10" fmla="*/ 79343 h 86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39" h="86487">
                    <a:moveTo>
                      <a:pt x="46577" y="79343"/>
                    </a:moveTo>
                    <a:lnTo>
                      <a:pt x="62579" y="79343"/>
                    </a:lnTo>
                    <a:lnTo>
                      <a:pt x="83439" y="43244"/>
                    </a:lnTo>
                    <a:lnTo>
                      <a:pt x="62579" y="7144"/>
                    </a:lnTo>
                    <a:lnTo>
                      <a:pt x="46577" y="7144"/>
                    </a:lnTo>
                    <a:lnTo>
                      <a:pt x="46577" y="0"/>
                    </a:lnTo>
                    <a:lnTo>
                      <a:pt x="20860" y="7144"/>
                    </a:lnTo>
                    <a:lnTo>
                      <a:pt x="0" y="43244"/>
                    </a:lnTo>
                    <a:lnTo>
                      <a:pt x="20860" y="79343"/>
                    </a:lnTo>
                    <a:lnTo>
                      <a:pt x="46577" y="86487"/>
                    </a:lnTo>
                    <a:lnTo>
                      <a:pt x="46577" y="79343"/>
                    </a:lnTo>
                    <a:close/>
                  </a:path>
                </a:pathLst>
              </a:custGeom>
              <a:solidFill>
                <a:srgbClr val="4EB5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 sz="2400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FB16D90A-E434-D1D6-27D5-A8591E1A9369}"/>
                  </a:ext>
                </a:extLst>
              </p:cNvPr>
              <p:cNvSpPr/>
              <p:nvPr/>
            </p:nvSpPr>
            <p:spPr>
              <a:xfrm>
                <a:off x="715810" y="3626093"/>
                <a:ext cx="892750" cy="773483"/>
              </a:xfrm>
              <a:custGeom>
                <a:avLst/>
                <a:gdLst>
                  <a:gd name="connsiteX0" fmla="*/ 99822 w 99822"/>
                  <a:gd name="connsiteY0" fmla="*/ 43244 h 86487"/>
                  <a:gd name="connsiteX1" fmla="*/ 74867 w 99822"/>
                  <a:gd name="connsiteY1" fmla="*/ 0 h 86487"/>
                  <a:gd name="connsiteX2" fmla="*/ 24955 w 99822"/>
                  <a:gd name="connsiteY2" fmla="*/ 0 h 86487"/>
                  <a:gd name="connsiteX3" fmla="*/ 0 w 99822"/>
                  <a:gd name="connsiteY3" fmla="*/ 43244 h 86487"/>
                  <a:gd name="connsiteX4" fmla="*/ 24955 w 99822"/>
                  <a:gd name="connsiteY4" fmla="*/ 86487 h 86487"/>
                  <a:gd name="connsiteX5" fmla="*/ 74867 w 99822"/>
                  <a:gd name="connsiteY5" fmla="*/ 86487 h 86487"/>
                  <a:gd name="connsiteX6" fmla="*/ 99822 w 99822"/>
                  <a:gd name="connsiteY6" fmla="*/ 43244 h 86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822" h="86487">
                    <a:moveTo>
                      <a:pt x="99822" y="43244"/>
                    </a:moveTo>
                    <a:lnTo>
                      <a:pt x="74867" y="0"/>
                    </a:lnTo>
                    <a:lnTo>
                      <a:pt x="24955" y="0"/>
                    </a:lnTo>
                    <a:lnTo>
                      <a:pt x="0" y="43244"/>
                    </a:lnTo>
                    <a:lnTo>
                      <a:pt x="24955" y="86487"/>
                    </a:lnTo>
                    <a:lnTo>
                      <a:pt x="74867" y="86487"/>
                    </a:lnTo>
                    <a:lnTo>
                      <a:pt x="99822" y="43244"/>
                    </a:lnTo>
                    <a:close/>
                  </a:path>
                </a:pathLst>
              </a:custGeom>
              <a:solidFill>
                <a:srgbClr val="4EB5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81" name="자유형: 도형 180">
                <a:extLst>
                  <a:ext uri="{FF2B5EF4-FFF2-40B4-BE49-F238E27FC236}">
                    <a16:creationId xmlns:a16="http://schemas.microsoft.com/office/drawing/2014/main" id="{C0E6B38B-95DE-A5B1-5E94-FC25B84BDCF8}"/>
                  </a:ext>
                </a:extLst>
              </p:cNvPr>
              <p:cNvSpPr/>
              <p:nvPr/>
            </p:nvSpPr>
            <p:spPr>
              <a:xfrm>
                <a:off x="789075" y="3689984"/>
                <a:ext cx="746229" cy="645700"/>
              </a:xfrm>
              <a:custGeom>
                <a:avLst/>
                <a:gdLst>
                  <a:gd name="connsiteX0" fmla="*/ 83439 w 83439"/>
                  <a:gd name="connsiteY0" fmla="*/ 36100 h 72199"/>
                  <a:gd name="connsiteX1" fmla="*/ 62579 w 83439"/>
                  <a:gd name="connsiteY1" fmla="*/ 0 h 72199"/>
                  <a:gd name="connsiteX2" fmla="*/ 20860 w 83439"/>
                  <a:gd name="connsiteY2" fmla="*/ 0 h 72199"/>
                  <a:gd name="connsiteX3" fmla="*/ 0 w 83439"/>
                  <a:gd name="connsiteY3" fmla="*/ 36100 h 72199"/>
                  <a:gd name="connsiteX4" fmla="*/ 20860 w 83439"/>
                  <a:gd name="connsiteY4" fmla="*/ 72200 h 72199"/>
                  <a:gd name="connsiteX5" fmla="*/ 62579 w 83439"/>
                  <a:gd name="connsiteY5" fmla="*/ 72200 h 72199"/>
                  <a:gd name="connsiteX6" fmla="*/ 83439 w 83439"/>
                  <a:gd name="connsiteY6" fmla="*/ 36100 h 72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439" h="72199">
                    <a:moveTo>
                      <a:pt x="83439" y="36100"/>
                    </a:moveTo>
                    <a:lnTo>
                      <a:pt x="62579" y="0"/>
                    </a:lnTo>
                    <a:lnTo>
                      <a:pt x="20860" y="0"/>
                    </a:lnTo>
                    <a:lnTo>
                      <a:pt x="0" y="36100"/>
                    </a:lnTo>
                    <a:lnTo>
                      <a:pt x="20860" y="72200"/>
                    </a:lnTo>
                    <a:lnTo>
                      <a:pt x="62579" y="72200"/>
                    </a:lnTo>
                    <a:lnTo>
                      <a:pt x="83439" y="36100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182" name="자유형: 도형 181">
                <a:extLst>
                  <a:ext uri="{FF2B5EF4-FFF2-40B4-BE49-F238E27FC236}">
                    <a16:creationId xmlns:a16="http://schemas.microsoft.com/office/drawing/2014/main" id="{C17BA874-A431-FF83-692D-534E66885D7C}"/>
                  </a:ext>
                </a:extLst>
              </p:cNvPr>
              <p:cNvSpPr/>
              <p:nvPr/>
            </p:nvSpPr>
            <p:spPr>
              <a:xfrm>
                <a:off x="522445" y="4012839"/>
                <a:ext cx="416557" cy="386737"/>
              </a:xfrm>
              <a:custGeom>
                <a:avLst/>
                <a:gdLst>
                  <a:gd name="connsiteX0" fmla="*/ 21622 w 46577"/>
                  <a:gd name="connsiteY0" fmla="*/ 0 h 43243"/>
                  <a:gd name="connsiteX1" fmla="*/ 0 w 46577"/>
                  <a:gd name="connsiteY1" fmla="*/ 0 h 43243"/>
                  <a:gd name="connsiteX2" fmla="*/ 20860 w 46577"/>
                  <a:gd name="connsiteY2" fmla="*/ 36100 h 43243"/>
                  <a:gd name="connsiteX3" fmla="*/ 46577 w 46577"/>
                  <a:gd name="connsiteY3" fmla="*/ 43244 h 43243"/>
                  <a:gd name="connsiteX4" fmla="*/ 21622 w 46577"/>
                  <a:gd name="connsiteY4" fmla="*/ 0 h 43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577" h="43243">
                    <a:moveTo>
                      <a:pt x="21622" y="0"/>
                    </a:moveTo>
                    <a:lnTo>
                      <a:pt x="0" y="0"/>
                    </a:lnTo>
                    <a:lnTo>
                      <a:pt x="20860" y="36100"/>
                    </a:lnTo>
                    <a:lnTo>
                      <a:pt x="46577" y="43244"/>
                    </a:lnTo>
                    <a:lnTo>
                      <a:pt x="21622" y="0"/>
                    </a:lnTo>
                    <a:close/>
                  </a:path>
                </a:pathLst>
              </a:custGeom>
              <a:solidFill>
                <a:srgbClr val="030403">
                  <a:alpha val="15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0F996743-60E7-C25D-3783-EF4948BAB90E}"/>
                  </a:ext>
                </a:extLst>
              </p:cNvPr>
              <p:cNvGrpSpPr/>
              <p:nvPr/>
            </p:nvGrpSpPr>
            <p:grpSpPr>
              <a:xfrm>
                <a:off x="977008" y="3821646"/>
                <a:ext cx="370362" cy="382377"/>
                <a:chOff x="-862013" y="3448050"/>
                <a:chExt cx="889730" cy="918591"/>
              </a:xfrm>
            </p:grpSpPr>
            <p:grpSp>
              <p:nvGrpSpPr>
                <p:cNvPr id="184" name="그래픽 280">
                  <a:extLst>
                    <a:ext uri="{FF2B5EF4-FFF2-40B4-BE49-F238E27FC236}">
                      <a16:creationId xmlns:a16="http://schemas.microsoft.com/office/drawing/2014/main" id="{137F077E-8462-10C9-0933-942786E0544D}"/>
                    </a:ext>
                  </a:extLst>
                </p:cNvPr>
                <p:cNvGrpSpPr/>
                <p:nvPr/>
              </p:nvGrpSpPr>
              <p:grpSpPr>
                <a:xfrm>
                  <a:off x="-63913" y="3517010"/>
                  <a:ext cx="91630" cy="780645"/>
                  <a:chOff x="-63913" y="3517010"/>
                  <a:chExt cx="91630" cy="780645"/>
                </a:xfrm>
                <a:solidFill>
                  <a:srgbClr val="2D7ABE"/>
                </a:solidFill>
              </p:grpSpPr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id="{D08D035E-3A36-B3A5-FCB9-7E810458BA09}"/>
                      </a:ext>
                    </a:extLst>
                  </p:cNvPr>
                  <p:cNvSpPr/>
                  <p:nvPr/>
                </p:nvSpPr>
                <p:spPr>
                  <a:xfrm>
                    <a:off x="-63722" y="3517010"/>
                    <a:ext cx="91440" cy="91440"/>
                  </a:xfrm>
                  <a:custGeom>
                    <a:avLst/>
                    <a:gdLst>
                      <a:gd name="connsiteX0" fmla="*/ 68580 w 91440"/>
                      <a:gd name="connsiteY0" fmla="*/ 0 h 91440"/>
                      <a:gd name="connsiteX1" fmla="*/ 22860 w 91440"/>
                      <a:gd name="connsiteY1" fmla="*/ 0 h 91440"/>
                      <a:gd name="connsiteX2" fmla="*/ 0 w 91440"/>
                      <a:gd name="connsiteY2" fmla="*/ 22860 h 91440"/>
                      <a:gd name="connsiteX3" fmla="*/ 0 w 91440"/>
                      <a:gd name="connsiteY3" fmla="*/ 91440 h 91440"/>
                      <a:gd name="connsiteX4" fmla="*/ 91440 w 91440"/>
                      <a:gd name="connsiteY4" fmla="*/ 91440 h 91440"/>
                      <a:gd name="connsiteX5" fmla="*/ 91440 w 91440"/>
                      <a:gd name="connsiteY5" fmla="*/ 22860 h 91440"/>
                      <a:gd name="connsiteX6" fmla="*/ 68580 w 91440"/>
                      <a:gd name="connsiteY6" fmla="*/ 0 h 91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1440" h="91440">
                        <a:moveTo>
                          <a:pt x="68580" y="0"/>
                        </a:moveTo>
                        <a:lnTo>
                          <a:pt x="22860" y="0"/>
                        </a:lnTo>
                        <a:cubicBezTo>
                          <a:pt x="10192" y="0"/>
                          <a:pt x="0" y="10192"/>
                          <a:pt x="0" y="22860"/>
                        </a:cubicBezTo>
                        <a:lnTo>
                          <a:pt x="0" y="91440"/>
                        </a:lnTo>
                        <a:lnTo>
                          <a:pt x="91440" y="91440"/>
                        </a:lnTo>
                        <a:lnTo>
                          <a:pt x="91440" y="22860"/>
                        </a:lnTo>
                        <a:cubicBezTo>
                          <a:pt x="91440" y="10192"/>
                          <a:pt x="81248" y="0"/>
                          <a:pt x="68580" y="0"/>
                        </a:cubicBezTo>
                        <a:close/>
                      </a:path>
                    </a:pathLst>
                  </a:cu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id="{928F9F9D-39A1-C777-7177-12A0D34FCED9}"/>
                      </a:ext>
                    </a:extLst>
                  </p:cNvPr>
                  <p:cNvSpPr/>
                  <p:nvPr/>
                </p:nvSpPr>
                <p:spPr>
                  <a:xfrm>
                    <a:off x="-45339" y="4248435"/>
                    <a:ext cx="54864" cy="49220"/>
                  </a:xfrm>
                  <a:custGeom>
                    <a:avLst/>
                    <a:gdLst>
                      <a:gd name="connsiteX0" fmla="*/ 16764 w 54864"/>
                      <a:gd name="connsiteY0" fmla="*/ 42005 h 49220"/>
                      <a:gd name="connsiteX1" fmla="*/ 38005 w 54864"/>
                      <a:gd name="connsiteY1" fmla="*/ 42005 h 49220"/>
                      <a:gd name="connsiteX2" fmla="*/ 54864 w 54864"/>
                      <a:gd name="connsiteY2" fmla="*/ 0 h 49220"/>
                      <a:gd name="connsiteX3" fmla="*/ 0 w 54864"/>
                      <a:gd name="connsiteY3" fmla="*/ 0 h 49220"/>
                      <a:gd name="connsiteX4" fmla="*/ 16859 w 54864"/>
                      <a:gd name="connsiteY4" fmla="*/ 42005 h 49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864" h="49220">
                        <a:moveTo>
                          <a:pt x="16764" y="42005"/>
                        </a:moveTo>
                        <a:cubicBezTo>
                          <a:pt x="20574" y="51625"/>
                          <a:pt x="34195" y="51625"/>
                          <a:pt x="38005" y="42005"/>
                        </a:cubicBezTo>
                        <a:lnTo>
                          <a:pt x="54864" y="0"/>
                        </a:lnTo>
                        <a:lnTo>
                          <a:pt x="0" y="0"/>
                        </a:lnTo>
                        <a:lnTo>
                          <a:pt x="16859" y="42005"/>
                        </a:lnTo>
                        <a:close/>
                      </a:path>
                    </a:pathLst>
                  </a:cu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ED4CF998-F66B-A75F-E4C5-7A8DCB0C4C5F}"/>
                      </a:ext>
                    </a:extLst>
                  </p:cNvPr>
                  <p:cNvSpPr/>
                  <p:nvPr/>
                </p:nvSpPr>
                <p:spPr>
                  <a:xfrm>
                    <a:off x="-63913" y="3639693"/>
                    <a:ext cx="91439" cy="577405"/>
                  </a:xfrm>
                  <a:custGeom>
                    <a:avLst/>
                    <a:gdLst>
                      <a:gd name="connsiteX0" fmla="*/ 190 w 91439"/>
                      <a:gd name="connsiteY0" fmla="*/ 549783 h 577405"/>
                      <a:gd name="connsiteX1" fmla="*/ 5048 w 91439"/>
                      <a:gd name="connsiteY1" fmla="*/ 575215 h 577405"/>
                      <a:gd name="connsiteX2" fmla="*/ 5906 w 91439"/>
                      <a:gd name="connsiteY2" fmla="*/ 577406 h 577405"/>
                      <a:gd name="connsiteX3" fmla="*/ 85725 w 91439"/>
                      <a:gd name="connsiteY3" fmla="*/ 577406 h 577405"/>
                      <a:gd name="connsiteX4" fmla="*/ 86582 w 91439"/>
                      <a:gd name="connsiteY4" fmla="*/ 575215 h 577405"/>
                      <a:gd name="connsiteX5" fmla="*/ 91440 w 91439"/>
                      <a:gd name="connsiteY5" fmla="*/ 549783 h 577405"/>
                      <a:gd name="connsiteX6" fmla="*/ 91440 w 91439"/>
                      <a:gd name="connsiteY6" fmla="*/ 0 h 577405"/>
                      <a:gd name="connsiteX7" fmla="*/ 0 w 91439"/>
                      <a:gd name="connsiteY7" fmla="*/ 0 h 577405"/>
                      <a:gd name="connsiteX8" fmla="*/ 0 w 91439"/>
                      <a:gd name="connsiteY8" fmla="*/ 549878 h 5774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1439" h="577405">
                        <a:moveTo>
                          <a:pt x="190" y="549783"/>
                        </a:moveTo>
                        <a:cubicBezTo>
                          <a:pt x="190" y="558546"/>
                          <a:pt x="1810" y="567119"/>
                          <a:pt x="5048" y="575215"/>
                        </a:cubicBezTo>
                        <a:lnTo>
                          <a:pt x="5906" y="577406"/>
                        </a:lnTo>
                        <a:lnTo>
                          <a:pt x="85725" y="577406"/>
                        </a:lnTo>
                        <a:lnTo>
                          <a:pt x="86582" y="575215"/>
                        </a:lnTo>
                        <a:cubicBezTo>
                          <a:pt x="89821" y="567119"/>
                          <a:pt x="91440" y="558451"/>
                          <a:pt x="91440" y="549783"/>
                        </a:cubicBezTo>
                        <a:lnTo>
                          <a:pt x="91440" y="0"/>
                        </a:lnTo>
                        <a:lnTo>
                          <a:pt x="0" y="0"/>
                        </a:lnTo>
                        <a:lnTo>
                          <a:pt x="0" y="549878"/>
                        </a:lnTo>
                        <a:close/>
                      </a:path>
                    </a:pathLst>
                  </a:custGeom>
                  <a:solidFill>
                    <a:srgbClr val="4EB5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185" name="그래픽 280">
                  <a:extLst>
                    <a:ext uri="{FF2B5EF4-FFF2-40B4-BE49-F238E27FC236}">
                      <a16:creationId xmlns:a16="http://schemas.microsoft.com/office/drawing/2014/main" id="{14CAD064-59CB-6C9E-4141-9DCC1EDFBDF7}"/>
                    </a:ext>
                  </a:extLst>
                </p:cNvPr>
                <p:cNvGrpSpPr/>
                <p:nvPr/>
              </p:nvGrpSpPr>
              <p:grpSpPr>
                <a:xfrm>
                  <a:off x="-862013" y="3448050"/>
                  <a:ext cx="725804" cy="918591"/>
                  <a:chOff x="-862013" y="3448050"/>
                  <a:chExt cx="725804" cy="918591"/>
                </a:xfrm>
              </p:grpSpPr>
              <p:sp>
                <p:nvSpPr>
                  <p:cNvPr id="186" name="자유형: 도형 185">
                    <a:extLst>
                      <a:ext uri="{FF2B5EF4-FFF2-40B4-BE49-F238E27FC236}">
                        <a16:creationId xmlns:a16="http://schemas.microsoft.com/office/drawing/2014/main" id="{00698B5F-0ABF-9018-8C8D-B37C59041C6C}"/>
                      </a:ext>
                    </a:extLst>
                  </p:cNvPr>
                  <p:cNvSpPr/>
                  <p:nvPr/>
                </p:nvSpPr>
                <p:spPr>
                  <a:xfrm>
                    <a:off x="-862013" y="3448050"/>
                    <a:ext cx="725804" cy="918591"/>
                  </a:xfrm>
                  <a:custGeom>
                    <a:avLst/>
                    <a:gdLst>
                      <a:gd name="connsiteX0" fmla="*/ 666560 w 725804"/>
                      <a:gd name="connsiteY0" fmla="*/ 32861 h 918591"/>
                      <a:gd name="connsiteX1" fmla="*/ 603980 w 725804"/>
                      <a:gd name="connsiteY1" fmla="*/ 32861 h 918591"/>
                      <a:gd name="connsiteX2" fmla="*/ 568738 w 725804"/>
                      <a:gd name="connsiteY2" fmla="*/ 0 h 918591"/>
                      <a:gd name="connsiteX3" fmla="*/ 533495 w 725804"/>
                      <a:gd name="connsiteY3" fmla="*/ 32861 h 918591"/>
                      <a:gd name="connsiteX4" fmla="*/ 466820 w 725804"/>
                      <a:gd name="connsiteY4" fmla="*/ 32861 h 918591"/>
                      <a:gd name="connsiteX5" fmla="*/ 431578 w 725804"/>
                      <a:gd name="connsiteY5" fmla="*/ 0 h 918591"/>
                      <a:gd name="connsiteX6" fmla="*/ 396335 w 725804"/>
                      <a:gd name="connsiteY6" fmla="*/ 32861 h 918591"/>
                      <a:gd name="connsiteX7" fmla="*/ 329660 w 725804"/>
                      <a:gd name="connsiteY7" fmla="*/ 32861 h 918591"/>
                      <a:gd name="connsiteX8" fmla="*/ 294418 w 725804"/>
                      <a:gd name="connsiteY8" fmla="*/ 0 h 918591"/>
                      <a:gd name="connsiteX9" fmla="*/ 259175 w 725804"/>
                      <a:gd name="connsiteY9" fmla="*/ 32861 h 918591"/>
                      <a:gd name="connsiteX10" fmla="*/ 192500 w 725804"/>
                      <a:gd name="connsiteY10" fmla="*/ 32861 h 918591"/>
                      <a:gd name="connsiteX11" fmla="*/ 157258 w 725804"/>
                      <a:gd name="connsiteY11" fmla="*/ 0 h 918591"/>
                      <a:gd name="connsiteX12" fmla="*/ 122015 w 725804"/>
                      <a:gd name="connsiteY12" fmla="*/ 32861 h 918591"/>
                      <a:gd name="connsiteX13" fmla="*/ 59436 w 725804"/>
                      <a:gd name="connsiteY13" fmla="*/ 32861 h 918591"/>
                      <a:gd name="connsiteX14" fmla="*/ 0 w 725804"/>
                      <a:gd name="connsiteY14" fmla="*/ 92012 h 918591"/>
                      <a:gd name="connsiteX15" fmla="*/ 0 w 725804"/>
                      <a:gd name="connsiteY15" fmla="*/ 859441 h 918591"/>
                      <a:gd name="connsiteX16" fmla="*/ 59150 w 725804"/>
                      <a:gd name="connsiteY16" fmla="*/ 918591 h 918591"/>
                      <a:gd name="connsiteX17" fmla="*/ 666655 w 725804"/>
                      <a:gd name="connsiteY17" fmla="*/ 918591 h 918591"/>
                      <a:gd name="connsiteX18" fmla="*/ 725805 w 725804"/>
                      <a:gd name="connsiteY18" fmla="*/ 859441 h 918591"/>
                      <a:gd name="connsiteX19" fmla="*/ 725805 w 725804"/>
                      <a:gd name="connsiteY19" fmla="*/ 92012 h 918591"/>
                      <a:gd name="connsiteX20" fmla="*/ 666655 w 725804"/>
                      <a:gd name="connsiteY20" fmla="*/ 32861 h 918591"/>
                      <a:gd name="connsiteX21" fmla="*/ 660749 w 725804"/>
                      <a:gd name="connsiteY21" fmla="*/ 853535 h 918591"/>
                      <a:gd name="connsiteX22" fmla="*/ 64961 w 725804"/>
                      <a:gd name="connsiteY22" fmla="*/ 853535 h 918591"/>
                      <a:gd name="connsiteX23" fmla="*/ 64961 w 725804"/>
                      <a:gd name="connsiteY23" fmla="*/ 97917 h 918591"/>
                      <a:gd name="connsiteX24" fmla="*/ 121920 w 725804"/>
                      <a:gd name="connsiteY24" fmla="*/ 97917 h 918591"/>
                      <a:gd name="connsiteX25" fmla="*/ 156972 w 725804"/>
                      <a:gd name="connsiteY25" fmla="*/ 128302 h 918591"/>
                      <a:gd name="connsiteX26" fmla="*/ 192024 w 725804"/>
                      <a:gd name="connsiteY26" fmla="*/ 97917 h 918591"/>
                      <a:gd name="connsiteX27" fmla="*/ 259271 w 725804"/>
                      <a:gd name="connsiteY27" fmla="*/ 97917 h 918591"/>
                      <a:gd name="connsiteX28" fmla="*/ 294323 w 725804"/>
                      <a:gd name="connsiteY28" fmla="*/ 128302 h 918591"/>
                      <a:gd name="connsiteX29" fmla="*/ 329375 w 725804"/>
                      <a:gd name="connsiteY29" fmla="*/ 97917 h 918591"/>
                      <a:gd name="connsiteX30" fmla="*/ 396621 w 725804"/>
                      <a:gd name="connsiteY30" fmla="*/ 97917 h 918591"/>
                      <a:gd name="connsiteX31" fmla="*/ 431673 w 725804"/>
                      <a:gd name="connsiteY31" fmla="*/ 128302 h 918591"/>
                      <a:gd name="connsiteX32" fmla="*/ 466725 w 725804"/>
                      <a:gd name="connsiteY32" fmla="*/ 97917 h 918591"/>
                      <a:gd name="connsiteX33" fmla="*/ 533972 w 725804"/>
                      <a:gd name="connsiteY33" fmla="*/ 97917 h 918591"/>
                      <a:gd name="connsiteX34" fmla="*/ 569024 w 725804"/>
                      <a:gd name="connsiteY34" fmla="*/ 128302 h 918591"/>
                      <a:gd name="connsiteX35" fmla="*/ 604076 w 725804"/>
                      <a:gd name="connsiteY35" fmla="*/ 97917 h 918591"/>
                      <a:gd name="connsiteX36" fmla="*/ 661035 w 725804"/>
                      <a:gd name="connsiteY36" fmla="*/ 97917 h 918591"/>
                      <a:gd name="connsiteX37" fmla="*/ 661035 w 725804"/>
                      <a:gd name="connsiteY37" fmla="*/ 853535 h 9185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725804" h="918591">
                        <a:moveTo>
                          <a:pt x="666560" y="32861"/>
                        </a:moveTo>
                        <a:lnTo>
                          <a:pt x="603980" y="32861"/>
                        </a:lnTo>
                        <a:cubicBezTo>
                          <a:pt x="602647" y="14478"/>
                          <a:pt x="587407" y="0"/>
                          <a:pt x="568738" y="0"/>
                        </a:cubicBezTo>
                        <a:cubicBezTo>
                          <a:pt x="550069" y="0"/>
                          <a:pt x="534829" y="14478"/>
                          <a:pt x="533495" y="32861"/>
                        </a:cubicBezTo>
                        <a:lnTo>
                          <a:pt x="466820" y="32861"/>
                        </a:lnTo>
                        <a:cubicBezTo>
                          <a:pt x="465487" y="14478"/>
                          <a:pt x="450247" y="0"/>
                          <a:pt x="431578" y="0"/>
                        </a:cubicBezTo>
                        <a:cubicBezTo>
                          <a:pt x="412909" y="0"/>
                          <a:pt x="397669" y="14478"/>
                          <a:pt x="396335" y="32861"/>
                        </a:cubicBezTo>
                        <a:lnTo>
                          <a:pt x="329660" y="32861"/>
                        </a:lnTo>
                        <a:cubicBezTo>
                          <a:pt x="328327" y="14478"/>
                          <a:pt x="313087" y="0"/>
                          <a:pt x="294418" y="0"/>
                        </a:cubicBezTo>
                        <a:cubicBezTo>
                          <a:pt x="275749" y="0"/>
                          <a:pt x="260509" y="14478"/>
                          <a:pt x="259175" y="32861"/>
                        </a:cubicBezTo>
                        <a:lnTo>
                          <a:pt x="192500" y="32861"/>
                        </a:lnTo>
                        <a:cubicBezTo>
                          <a:pt x="191167" y="14478"/>
                          <a:pt x="175927" y="0"/>
                          <a:pt x="157258" y="0"/>
                        </a:cubicBezTo>
                        <a:cubicBezTo>
                          <a:pt x="138589" y="0"/>
                          <a:pt x="123349" y="14478"/>
                          <a:pt x="122015" y="32861"/>
                        </a:cubicBezTo>
                        <a:lnTo>
                          <a:pt x="59436" y="32861"/>
                        </a:lnTo>
                        <a:cubicBezTo>
                          <a:pt x="26480" y="32861"/>
                          <a:pt x="0" y="59436"/>
                          <a:pt x="0" y="92012"/>
                        </a:cubicBezTo>
                        <a:lnTo>
                          <a:pt x="0" y="859441"/>
                        </a:lnTo>
                        <a:cubicBezTo>
                          <a:pt x="0" y="892016"/>
                          <a:pt x="26480" y="918591"/>
                          <a:pt x="59150" y="918591"/>
                        </a:cubicBezTo>
                        <a:lnTo>
                          <a:pt x="666655" y="918591"/>
                        </a:lnTo>
                        <a:cubicBezTo>
                          <a:pt x="699230" y="918591"/>
                          <a:pt x="725805" y="892016"/>
                          <a:pt x="725805" y="859441"/>
                        </a:cubicBezTo>
                        <a:lnTo>
                          <a:pt x="725805" y="92012"/>
                        </a:lnTo>
                        <a:cubicBezTo>
                          <a:pt x="725805" y="59436"/>
                          <a:pt x="699230" y="32861"/>
                          <a:pt x="666655" y="32861"/>
                        </a:cubicBezTo>
                        <a:close/>
                        <a:moveTo>
                          <a:pt x="660749" y="853535"/>
                        </a:moveTo>
                        <a:lnTo>
                          <a:pt x="64961" y="853535"/>
                        </a:lnTo>
                        <a:lnTo>
                          <a:pt x="64961" y="97917"/>
                        </a:lnTo>
                        <a:lnTo>
                          <a:pt x="121920" y="97917"/>
                        </a:lnTo>
                        <a:cubicBezTo>
                          <a:pt x="124397" y="115062"/>
                          <a:pt x="139065" y="128302"/>
                          <a:pt x="156972" y="128302"/>
                        </a:cubicBezTo>
                        <a:cubicBezTo>
                          <a:pt x="174879" y="128302"/>
                          <a:pt x="189452" y="115062"/>
                          <a:pt x="192024" y="97917"/>
                        </a:cubicBezTo>
                        <a:lnTo>
                          <a:pt x="259271" y="97917"/>
                        </a:lnTo>
                        <a:cubicBezTo>
                          <a:pt x="261747" y="115062"/>
                          <a:pt x="276416" y="128302"/>
                          <a:pt x="294323" y="128302"/>
                        </a:cubicBezTo>
                        <a:cubicBezTo>
                          <a:pt x="312230" y="128302"/>
                          <a:pt x="326803" y="115062"/>
                          <a:pt x="329375" y="97917"/>
                        </a:cubicBezTo>
                        <a:lnTo>
                          <a:pt x="396621" y="97917"/>
                        </a:lnTo>
                        <a:cubicBezTo>
                          <a:pt x="399098" y="115062"/>
                          <a:pt x="413766" y="128302"/>
                          <a:pt x="431673" y="128302"/>
                        </a:cubicBezTo>
                        <a:cubicBezTo>
                          <a:pt x="449580" y="128302"/>
                          <a:pt x="464153" y="115062"/>
                          <a:pt x="466725" y="97917"/>
                        </a:cubicBezTo>
                        <a:lnTo>
                          <a:pt x="533972" y="97917"/>
                        </a:lnTo>
                        <a:cubicBezTo>
                          <a:pt x="536448" y="115062"/>
                          <a:pt x="551117" y="128302"/>
                          <a:pt x="569024" y="128302"/>
                        </a:cubicBezTo>
                        <a:cubicBezTo>
                          <a:pt x="586931" y="128302"/>
                          <a:pt x="601504" y="115062"/>
                          <a:pt x="604076" y="97917"/>
                        </a:cubicBezTo>
                        <a:lnTo>
                          <a:pt x="661035" y="97917"/>
                        </a:lnTo>
                        <a:lnTo>
                          <a:pt x="661035" y="853535"/>
                        </a:lnTo>
                        <a:close/>
                      </a:path>
                    </a:pathLst>
                  </a:custGeom>
                  <a:solidFill>
                    <a:srgbClr val="3C465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187" name="그래픽 280">
                    <a:extLst>
                      <a:ext uri="{FF2B5EF4-FFF2-40B4-BE49-F238E27FC236}">
                        <a16:creationId xmlns:a16="http://schemas.microsoft.com/office/drawing/2014/main" id="{C30DAA86-7F7A-B4B2-A696-6DDC2466B664}"/>
                      </a:ext>
                    </a:extLst>
                  </p:cNvPr>
                  <p:cNvGrpSpPr/>
                  <p:nvPr/>
                </p:nvGrpSpPr>
                <p:grpSpPr>
                  <a:xfrm>
                    <a:off x="-736854" y="3677031"/>
                    <a:ext cx="475392" cy="506348"/>
                    <a:chOff x="-736854" y="3677031"/>
                    <a:chExt cx="475392" cy="506348"/>
                  </a:xfrm>
                  <a:solidFill>
                    <a:srgbClr val="2D7ABE"/>
                  </a:solidFill>
                </p:grpSpPr>
                <p:grpSp>
                  <p:nvGrpSpPr>
                    <p:cNvPr id="188" name="그래픽 280">
                      <a:extLst>
                        <a:ext uri="{FF2B5EF4-FFF2-40B4-BE49-F238E27FC236}">
                          <a16:creationId xmlns:a16="http://schemas.microsoft.com/office/drawing/2014/main" id="{83F82A44-FE8F-75F0-5A0C-362B64682F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736854" y="3677031"/>
                      <a:ext cx="475392" cy="146113"/>
                      <a:chOff x="-736854" y="3677031"/>
                      <a:chExt cx="475392" cy="146113"/>
                    </a:xfrm>
                    <a:solidFill>
                      <a:srgbClr val="2D7ABE"/>
                    </a:solidFill>
                  </p:grpSpPr>
                  <p:sp>
                    <p:nvSpPr>
                      <p:cNvPr id="195" name="자유형: 도형 194">
                        <a:extLst>
                          <a:ext uri="{FF2B5EF4-FFF2-40B4-BE49-F238E27FC236}">
                            <a16:creationId xmlns:a16="http://schemas.microsoft.com/office/drawing/2014/main" id="{E305F904-96D7-F551-466A-2AB6E72346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736854" y="3677031"/>
                        <a:ext cx="185261" cy="146113"/>
                      </a:xfrm>
                      <a:custGeom>
                        <a:avLst/>
                        <a:gdLst>
                          <a:gd name="connsiteX0" fmla="*/ 151352 w 185261"/>
                          <a:gd name="connsiteY0" fmla="*/ 0 h 146113"/>
                          <a:gd name="connsiteX1" fmla="*/ 151352 w 185261"/>
                          <a:gd name="connsiteY1" fmla="*/ 0 h 146113"/>
                          <a:gd name="connsiteX2" fmla="*/ 127540 w 185261"/>
                          <a:gd name="connsiteY2" fmla="*/ 10096 h 146113"/>
                          <a:gd name="connsiteX3" fmla="*/ 73057 w 185261"/>
                          <a:gd name="connsiteY3" fmla="*/ 64008 h 146113"/>
                          <a:gd name="connsiteX4" fmla="*/ 57912 w 185261"/>
                          <a:gd name="connsiteY4" fmla="*/ 49339 h 146113"/>
                          <a:gd name="connsiteX5" fmla="*/ 34004 w 185261"/>
                          <a:gd name="connsiteY5" fmla="*/ 39052 h 146113"/>
                          <a:gd name="connsiteX6" fmla="*/ 34004 w 185261"/>
                          <a:gd name="connsiteY6" fmla="*/ 39052 h 146113"/>
                          <a:gd name="connsiteX7" fmla="*/ 10287 w 185261"/>
                          <a:gd name="connsiteY7" fmla="*/ 49054 h 146113"/>
                          <a:gd name="connsiteX8" fmla="*/ 0 w 185261"/>
                          <a:gd name="connsiteY8" fmla="*/ 73057 h 146113"/>
                          <a:gd name="connsiteX9" fmla="*/ 10096 w 185261"/>
                          <a:gd name="connsiteY9" fmla="*/ 96869 h 146113"/>
                          <a:gd name="connsiteX10" fmla="*/ 48959 w 185261"/>
                          <a:gd name="connsiteY10" fmla="*/ 135731 h 146113"/>
                          <a:gd name="connsiteX11" fmla="*/ 73057 w 185261"/>
                          <a:gd name="connsiteY11" fmla="*/ 146114 h 146113"/>
                          <a:gd name="connsiteX12" fmla="*/ 96869 w 185261"/>
                          <a:gd name="connsiteY12" fmla="*/ 136017 h 146113"/>
                          <a:gd name="connsiteX13" fmla="*/ 174974 w 185261"/>
                          <a:gd name="connsiteY13" fmla="*/ 57912 h 146113"/>
                          <a:gd name="connsiteX14" fmla="*/ 185261 w 185261"/>
                          <a:gd name="connsiteY14" fmla="*/ 33909 h 146113"/>
                          <a:gd name="connsiteX15" fmla="*/ 175070 w 185261"/>
                          <a:gd name="connsiteY15" fmla="*/ 10096 h 146113"/>
                          <a:gd name="connsiteX16" fmla="*/ 151257 w 185261"/>
                          <a:gd name="connsiteY16" fmla="*/ 0 h 1461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85261" h="146113">
                            <a:moveTo>
                              <a:pt x="151352" y="0"/>
                            </a:moveTo>
                            <a:lnTo>
                              <a:pt x="151352" y="0"/>
                            </a:lnTo>
                            <a:cubicBezTo>
                              <a:pt x="142208" y="0"/>
                              <a:pt x="133731" y="3619"/>
                              <a:pt x="127540" y="10096"/>
                            </a:cubicBezTo>
                            <a:lnTo>
                              <a:pt x="73057" y="64008"/>
                            </a:lnTo>
                            <a:lnTo>
                              <a:pt x="57912" y="49339"/>
                            </a:lnTo>
                            <a:cubicBezTo>
                              <a:pt x="51625" y="42767"/>
                              <a:pt x="43148" y="39052"/>
                              <a:pt x="34004" y="39052"/>
                            </a:cubicBezTo>
                            <a:lnTo>
                              <a:pt x="34004" y="39052"/>
                            </a:lnTo>
                            <a:cubicBezTo>
                              <a:pt x="24860" y="39052"/>
                              <a:pt x="16383" y="42672"/>
                              <a:pt x="10287" y="49054"/>
                            </a:cubicBezTo>
                            <a:cubicBezTo>
                              <a:pt x="3620" y="55340"/>
                              <a:pt x="0" y="63817"/>
                              <a:pt x="0" y="73057"/>
                            </a:cubicBezTo>
                            <a:cubicBezTo>
                              <a:pt x="0" y="82296"/>
                              <a:pt x="3620" y="90678"/>
                              <a:pt x="10096" y="96869"/>
                            </a:cubicBezTo>
                            <a:lnTo>
                              <a:pt x="48959" y="135731"/>
                            </a:lnTo>
                            <a:cubicBezTo>
                              <a:pt x="54864" y="142303"/>
                              <a:pt x="63722" y="146114"/>
                              <a:pt x="73057" y="146114"/>
                            </a:cubicBezTo>
                            <a:cubicBezTo>
                              <a:pt x="82391" y="146114"/>
                              <a:pt x="91249" y="142303"/>
                              <a:pt x="96869" y="136017"/>
                            </a:cubicBezTo>
                            <a:lnTo>
                              <a:pt x="174974" y="57912"/>
                            </a:lnTo>
                            <a:cubicBezTo>
                              <a:pt x="181642" y="51625"/>
                              <a:pt x="185261" y="43148"/>
                              <a:pt x="185261" y="33909"/>
                            </a:cubicBezTo>
                            <a:cubicBezTo>
                              <a:pt x="185261" y="24670"/>
                              <a:pt x="181642" y="16383"/>
                              <a:pt x="175070" y="10096"/>
                            </a:cubicBezTo>
                            <a:cubicBezTo>
                              <a:pt x="168783" y="3524"/>
                              <a:pt x="160306" y="0"/>
                              <a:pt x="151257" y="0"/>
                            </a:cubicBezTo>
                            <a:close/>
                          </a:path>
                        </a:pathLst>
                      </a:custGeom>
                      <a:solidFill>
                        <a:srgbClr val="4EB5DA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 defTabSz="914400" latinLnBrk="1"/>
                        <a:endParaRPr lang="ko-KR" altLang="en-US" sz="24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나눔바른고딕" panose="020B0603020101020101" pitchFamily="50" charset="-127"/>
                        </a:endParaRPr>
                      </a:p>
                    </p:txBody>
                  </p:sp>
                  <p:sp>
                    <p:nvSpPr>
                      <p:cNvPr id="196" name="자유형: 도형 195">
                        <a:extLst>
                          <a:ext uri="{FF2B5EF4-FFF2-40B4-BE49-F238E27FC236}">
                            <a16:creationId xmlns:a16="http://schemas.microsoft.com/office/drawing/2014/main" id="{6AB834C0-E5E0-B583-FB2D-3632BCC567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503777" y="3715702"/>
                        <a:ext cx="242315" cy="68961"/>
                      </a:xfrm>
                      <a:custGeom>
                        <a:avLst/>
                        <a:gdLst>
                          <a:gd name="connsiteX0" fmla="*/ 212789 w 242315"/>
                          <a:gd name="connsiteY0" fmla="*/ 0 h 68961"/>
                          <a:gd name="connsiteX1" fmla="*/ 242316 w 242315"/>
                          <a:gd name="connsiteY1" fmla="*/ 29528 h 68961"/>
                          <a:gd name="connsiteX2" fmla="*/ 242316 w 242315"/>
                          <a:gd name="connsiteY2" fmla="*/ 39434 h 68961"/>
                          <a:gd name="connsiteX3" fmla="*/ 212789 w 242315"/>
                          <a:gd name="connsiteY3" fmla="*/ 68961 h 68961"/>
                          <a:gd name="connsiteX4" fmla="*/ 29527 w 242315"/>
                          <a:gd name="connsiteY4" fmla="*/ 68961 h 68961"/>
                          <a:gd name="connsiteX5" fmla="*/ 0 w 242315"/>
                          <a:gd name="connsiteY5" fmla="*/ 39434 h 68961"/>
                          <a:gd name="connsiteX6" fmla="*/ 0 w 242315"/>
                          <a:gd name="connsiteY6" fmla="*/ 29528 h 68961"/>
                          <a:gd name="connsiteX7" fmla="*/ 29527 w 242315"/>
                          <a:gd name="connsiteY7" fmla="*/ 0 h 689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42315" h="68961">
                            <a:moveTo>
                              <a:pt x="212789" y="0"/>
                            </a:moveTo>
                            <a:cubicBezTo>
                              <a:pt x="229096" y="0"/>
                              <a:pt x="242316" y="13220"/>
                              <a:pt x="242316" y="29528"/>
                            </a:cubicBezTo>
                            <a:lnTo>
                              <a:pt x="242316" y="39434"/>
                            </a:lnTo>
                            <a:cubicBezTo>
                              <a:pt x="242316" y="55741"/>
                              <a:pt x="229096" y="68961"/>
                              <a:pt x="212789" y="68961"/>
                            </a:cubicBezTo>
                            <a:lnTo>
                              <a:pt x="29527" y="68961"/>
                            </a:lnTo>
                            <a:cubicBezTo>
                              <a:pt x="13220" y="68961"/>
                              <a:pt x="0" y="55741"/>
                              <a:pt x="0" y="39434"/>
                            </a:cubicBezTo>
                            <a:lnTo>
                              <a:pt x="0" y="29528"/>
                            </a:lnTo>
                            <a:cubicBezTo>
                              <a:pt x="0" y="13220"/>
                              <a:pt x="13220" y="0"/>
                              <a:pt x="29527" y="0"/>
                            </a:cubicBezTo>
                            <a:close/>
                          </a:path>
                        </a:pathLst>
                      </a:custGeom>
                      <a:solidFill>
                        <a:srgbClr val="4EB5DA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 defTabSz="914400" latinLnBrk="1"/>
                        <a:endParaRPr lang="ko-KR" altLang="en-US" sz="24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89" name="그래픽 280">
                      <a:extLst>
                        <a:ext uri="{FF2B5EF4-FFF2-40B4-BE49-F238E27FC236}">
                          <a16:creationId xmlns:a16="http://schemas.microsoft.com/office/drawing/2014/main" id="{B77BDDC2-AAE3-129F-33DF-47322A70E5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736854" y="3857148"/>
                      <a:ext cx="475392" cy="146113"/>
                      <a:chOff x="-736854" y="3857148"/>
                      <a:chExt cx="475392" cy="146113"/>
                    </a:xfrm>
                    <a:solidFill>
                      <a:srgbClr val="2D7ABE"/>
                    </a:solidFill>
                  </p:grpSpPr>
                  <p:sp>
                    <p:nvSpPr>
                      <p:cNvPr id="193" name="자유형: 도형 192">
                        <a:extLst>
                          <a:ext uri="{FF2B5EF4-FFF2-40B4-BE49-F238E27FC236}">
                            <a16:creationId xmlns:a16="http://schemas.microsoft.com/office/drawing/2014/main" id="{65735AE6-35A2-8F19-83E4-F9EADBADBA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736854" y="3857148"/>
                        <a:ext cx="185261" cy="146113"/>
                      </a:xfrm>
                      <a:custGeom>
                        <a:avLst/>
                        <a:gdLst>
                          <a:gd name="connsiteX0" fmla="*/ 151352 w 185261"/>
                          <a:gd name="connsiteY0" fmla="*/ 0 h 146113"/>
                          <a:gd name="connsiteX1" fmla="*/ 151352 w 185261"/>
                          <a:gd name="connsiteY1" fmla="*/ 0 h 146113"/>
                          <a:gd name="connsiteX2" fmla="*/ 127540 w 185261"/>
                          <a:gd name="connsiteY2" fmla="*/ 10096 h 146113"/>
                          <a:gd name="connsiteX3" fmla="*/ 73057 w 185261"/>
                          <a:gd name="connsiteY3" fmla="*/ 64008 h 146113"/>
                          <a:gd name="connsiteX4" fmla="*/ 57912 w 185261"/>
                          <a:gd name="connsiteY4" fmla="*/ 49340 h 146113"/>
                          <a:gd name="connsiteX5" fmla="*/ 34004 w 185261"/>
                          <a:gd name="connsiteY5" fmla="*/ 39052 h 146113"/>
                          <a:gd name="connsiteX6" fmla="*/ 34004 w 185261"/>
                          <a:gd name="connsiteY6" fmla="*/ 39052 h 146113"/>
                          <a:gd name="connsiteX7" fmla="*/ 10287 w 185261"/>
                          <a:gd name="connsiteY7" fmla="*/ 49054 h 146113"/>
                          <a:gd name="connsiteX8" fmla="*/ 0 w 185261"/>
                          <a:gd name="connsiteY8" fmla="*/ 73057 h 146113"/>
                          <a:gd name="connsiteX9" fmla="*/ 10096 w 185261"/>
                          <a:gd name="connsiteY9" fmla="*/ 96869 h 146113"/>
                          <a:gd name="connsiteX10" fmla="*/ 48959 w 185261"/>
                          <a:gd name="connsiteY10" fmla="*/ 135731 h 146113"/>
                          <a:gd name="connsiteX11" fmla="*/ 73057 w 185261"/>
                          <a:gd name="connsiteY11" fmla="*/ 146114 h 146113"/>
                          <a:gd name="connsiteX12" fmla="*/ 96869 w 185261"/>
                          <a:gd name="connsiteY12" fmla="*/ 136017 h 146113"/>
                          <a:gd name="connsiteX13" fmla="*/ 174974 w 185261"/>
                          <a:gd name="connsiteY13" fmla="*/ 57912 h 146113"/>
                          <a:gd name="connsiteX14" fmla="*/ 185261 w 185261"/>
                          <a:gd name="connsiteY14" fmla="*/ 33909 h 146113"/>
                          <a:gd name="connsiteX15" fmla="*/ 175070 w 185261"/>
                          <a:gd name="connsiteY15" fmla="*/ 10096 h 146113"/>
                          <a:gd name="connsiteX16" fmla="*/ 151257 w 185261"/>
                          <a:gd name="connsiteY16" fmla="*/ 0 h 1461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85261" h="146113">
                            <a:moveTo>
                              <a:pt x="151352" y="0"/>
                            </a:moveTo>
                            <a:lnTo>
                              <a:pt x="151352" y="0"/>
                            </a:lnTo>
                            <a:cubicBezTo>
                              <a:pt x="142208" y="0"/>
                              <a:pt x="133731" y="3620"/>
                              <a:pt x="127540" y="10096"/>
                            </a:cubicBezTo>
                            <a:lnTo>
                              <a:pt x="73057" y="64008"/>
                            </a:lnTo>
                            <a:lnTo>
                              <a:pt x="57912" y="49340"/>
                            </a:lnTo>
                            <a:cubicBezTo>
                              <a:pt x="51625" y="42672"/>
                              <a:pt x="43148" y="39052"/>
                              <a:pt x="34004" y="39052"/>
                            </a:cubicBezTo>
                            <a:lnTo>
                              <a:pt x="34004" y="39052"/>
                            </a:lnTo>
                            <a:cubicBezTo>
                              <a:pt x="24860" y="39052"/>
                              <a:pt x="16383" y="42672"/>
                              <a:pt x="10287" y="49054"/>
                            </a:cubicBezTo>
                            <a:cubicBezTo>
                              <a:pt x="3620" y="55340"/>
                              <a:pt x="0" y="63818"/>
                              <a:pt x="0" y="73057"/>
                            </a:cubicBezTo>
                            <a:cubicBezTo>
                              <a:pt x="0" y="82296"/>
                              <a:pt x="3620" y="90678"/>
                              <a:pt x="10096" y="96869"/>
                            </a:cubicBezTo>
                            <a:lnTo>
                              <a:pt x="48959" y="135731"/>
                            </a:lnTo>
                            <a:cubicBezTo>
                              <a:pt x="54864" y="142303"/>
                              <a:pt x="63722" y="146114"/>
                              <a:pt x="73057" y="146114"/>
                            </a:cubicBezTo>
                            <a:cubicBezTo>
                              <a:pt x="82391" y="146114"/>
                              <a:pt x="91249" y="142303"/>
                              <a:pt x="96869" y="136017"/>
                            </a:cubicBezTo>
                            <a:lnTo>
                              <a:pt x="174974" y="57912"/>
                            </a:lnTo>
                            <a:cubicBezTo>
                              <a:pt x="181642" y="51625"/>
                              <a:pt x="185261" y="43148"/>
                              <a:pt x="185261" y="33909"/>
                            </a:cubicBezTo>
                            <a:cubicBezTo>
                              <a:pt x="185261" y="24670"/>
                              <a:pt x="181642" y="16383"/>
                              <a:pt x="175070" y="10096"/>
                            </a:cubicBezTo>
                            <a:cubicBezTo>
                              <a:pt x="168783" y="3524"/>
                              <a:pt x="160306" y="0"/>
                              <a:pt x="151257" y="0"/>
                            </a:cubicBezTo>
                            <a:close/>
                          </a:path>
                        </a:pathLst>
                      </a:custGeom>
                      <a:solidFill>
                        <a:srgbClr val="4EB5DA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 defTabSz="914400" latinLnBrk="1"/>
                        <a:endParaRPr lang="ko-KR" altLang="en-US" sz="24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나눔바른고딕" panose="020B0603020101020101" pitchFamily="50" charset="-127"/>
                        </a:endParaRPr>
                      </a:p>
                    </p:txBody>
                  </p:sp>
                  <p:sp>
                    <p:nvSpPr>
                      <p:cNvPr id="194" name="자유형: 도형 193">
                        <a:extLst>
                          <a:ext uri="{FF2B5EF4-FFF2-40B4-BE49-F238E27FC236}">
                            <a16:creationId xmlns:a16="http://schemas.microsoft.com/office/drawing/2014/main" id="{1FAA0B59-5349-8268-5D42-207BDE30FF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503777" y="3895820"/>
                        <a:ext cx="242315" cy="68961"/>
                      </a:xfrm>
                      <a:custGeom>
                        <a:avLst/>
                        <a:gdLst>
                          <a:gd name="connsiteX0" fmla="*/ 212789 w 242315"/>
                          <a:gd name="connsiteY0" fmla="*/ 0 h 68961"/>
                          <a:gd name="connsiteX1" fmla="*/ 242316 w 242315"/>
                          <a:gd name="connsiteY1" fmla="*/ 29527 h 68961"/>
                          <a:gd name="connsiteX2" fmla="*/ 242316 w 242315"/>
                          <a:gd name="connsiteY2" fmla="*/ 39433 h 68961"/>
                          <a:gd name="connsiteX3" fmla="*/ 212789 w 242315"/>
                          <a:gd name="connsiteY3" fmla="*/ 68961 h 68961"/>
                          <a:gd name="connsiteX4" fmla="*/ 29527 w 242315"/>
                          <a:gd name="connsiteY4" fmla="*/ 68961 h 68961"/>
                          <a:gd name="connsiteX5" fmla="*/ 0 w 242315"/>
                          <a:gd name="connsiteY5" fmla="*/ 39433 h 68961"/>
                          <a:gd name="connsiteX6" fmla="*/ 0 w 242315"/>
                          <a:gd name="connsiteY6" fmla="*/ 29527 h 68961"/>
                          <a:gd name="connsiteX7" fmla="*/ 29527 w 242315"/>
                          <a:gd name="connsiteY7" fmla="*/ 0 h 689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42315" h="68961">
                            <a:moveTo>
                              <a:pt x="212789" y="0"/>
                            </a:moveTo>
                            <a:cubicBezTo>
                              <a:pt x="229096" y="0"/>
                              <a:pt x="242316" y="13220"/>
                              <a:pt x="242316" y="29527"/>
                            </a:cubicBezTo>
                            <a:lnTo>
                              <a:pt x="242316" y="39433"/>
                            </a:lnTo>
                            <a:cubicBezTo>
                              <a:pt x="242316" y="55741"/>
                              <a:pt x="229096" y="68961"/>
                              <a:pt x="212789" y="68961"/>
                            </a:cubicBezTo>
                            <a:lnTo>
                              <a:pt x="29527" y="68961"/>
                            </a:lnTo>
                            <a:cubicBezTo>
                              <a:pt x="13220" y="68961"/>
                              <a:pt x="0" y="55741"/>
                              <a:pt x="0" y="39433"/>
                            </a:cubicBezTo>
                            <a:lnTo>
                              <a:pt x="0" y="29527"/>
                            </a:lnTo>
                            <a:cubicBezTo>
                              <a:pt x="0" y="13220"/>
                              <a:pt x="13220" y="0"/>
                              <a:pt x="29527" y="0"/>
                            </a:cubicBezTo>
                            <a:close/>
                          </a:path>
                        </a:pathLst>
                      </a:custGeom>
                      <a:solidFill>
                        <a:srgbClr val="4EB5DA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 defTabSz="914400" latinLnBrk="1"/>
                        <a:endParaRPr lang="ko-KR" altLang="en-US" sz="24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90" name="그래픽 280">
                      <a:extLst>
                        <a:ext uri="{FF2B5EF4-FFF2-40B4-BE49-F238E27FC236}">
                          <a16:creationId xmlns:a16="http://schemas.microsoft.com/office/drawing/2014/main" id="{5DBCB517-4FDA-6E22-C133-D4D1CF5399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736854" y="4037266"/>
                      <a:ext cx="475392" cy="146113"/>
                      <a:chOff x="-736854" y="4037266"/>
                      <a:chExt cx="475392" cy="146113"/>
                    </a:xfrm>
                    <a:solidFill>
                      <a:srgbClr val="2D7ABE"/>
                    </a:solidFill>
                  </p:grpSpPr>
                  <p:sp>
                    <p:nvSpPr>
                      <p:cNvPr id="191" name="자유형: 도형 190">
                        <a:extLst>
                          <a:ext uri="{FF2B5EF4-FFF2-40B4-BE49-F238E27FC236}">
                            <a16:creationId xmlns:a16="http://schemas.microsoft.com/office/drawing/2014/main" id="{C0BD84A9-6E62-482D-6BE4-8625A86128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736854" y="4037266"/>
                        <a:ext cx="185261" cy="146113"/>
                      </a:xfrm>
                      <a:custGeom>
                        <a:avLst/>
                        <a:gdLst>
                          <a:gd name="connsiteX0" fmla="*/ 151352 w 185261"/>
                          <a:gd name="connsiteY0" fmla="*/ 0 h 146113"/>
                          <a:gd name="connsiteX1" fmla="*/ 151352 w 185261"/>
                          <a:gd name="connsiteY1" fmla="*/ 0 h 146113"/>
                          <a:gd name="connsiteX2" fmla="*/ 127540 w 185261"/>
                          <a:gd name="connsiteY2" fmla="*/ 10096 h 146113"/>
                          <a:gd name="connsiteX3" fmla="*/ 73057 w 185261"/>
                          <a:gd name="connsiteY3" fmla="*/ 64008 h 146113"/>
                          <a:gd name="connsiteX4" fmla="*/ 57912 w 185261"/>
                          <a:gd name="connsiteY4" fmla="*/ 49340 h 146113"/>
                          <a:gd name="connsiteX5" fmla="*/ 34004 w 185261"/>
                          <a:gd name="connsiteY5" fmla="*/ 39052 h 146113"/>
                          <a:gd name="connsiteX6" fmla="*/ 34004 w 185261"/>
                          <a:gd name="connsiteY6" fmla="*/ 39052 h 146113"/>
                          <a:gd name="connsiteX7" fmla="*/ 10287 w 185261"/>
                          <a:gd name="connsiteY7" fmla="*/ 49054 h 146113"/>
                          <a:gd name="connsiteX8" fmla="*/ 0 w 185261"/>
                          <a:gd name="connsiteY8" fmla="*/ 73057 h 146113"/>
                          <a:gd name="connsiteX9" fmla="*/ 10096 w 185261"/>
                          <a:gd name="connsiteY9" fmla="*/ 96869 h 146113"/>
                          <a:gd name="connsiteX10" fmla="*/ 48959 w 185261"/>
                          <a:gd name="connsiteY10" fmla="*/ 135731 h 146113"/>
                          <a:gd name="connsiteX11" fmla="*/ 73057 w 185261"/>
                          <a:gd name="connsiteY11" fmla="*/ 146113 h 146113"/>
                          <a:gd name="connsiteX12" fmla="*/ 96869 w 185261"/>
                          <a:gd name="connsiteY12" fmla="*/ 136017 h 146113"/>
                          <a:gd name="connsiteX13" fmla="*/ 174974 w 185261"/>
                          <a:gd name="connsiteY13" fmla="*/ 57912 h 146113"/>
                          <a:gd name="connsiteX14" fmla="*/ 185261 w 185261"/>
                          <a:gd name="connsiteY14" fmla="*/ 33909 h 146113"/>
                          <a:gd name="connsiteX15" fmla="*/ 175070 w 185261"/>
                          <a:gd name="connsiteY15" fmla="*/ 10096 h 146113"/>
                          <a:gd name="connsiteX16" fmla="*/ 151257 w 185261"/>
                          <a:gd name="connsiteY16" fmla="*/ 0 h 1461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85261" h="146113">
                            <a:moveTo>
                              <a:pt x="151352" y="0"/>
                            </a:moveTo>
                            <a:lnTo>
                              <a:pt x="151352" y="0"/>
                            </a:lnTo>
                            <a:cubicBezTo>
                              <a:pt x="142208" y="0"/>
                              <a:pt x="133731" y="3620"/>
                              <a:pt x="127540" y="10096"/>
                            </a:cubicBezTo>
                            <a:lnTo>
                              <a:pt x="73057" y="64008"/>
                            </a:lnTo>
                            <a:lnTo>
                              <a:pt x="57912" y="49340"/>
                            </a:lnTo>
                            <a:cubicBezTo>
                              <a:pt x="51625" y="42672"/>
                              <a:pt x="43148" y="39052"/>
                              <a:pt x="34004" y="39052"/>
                            </a:cubicBezTo>
                            <a:lnTo>
                              <a:pt x="34004" y="39052"/>
                            </a:lnTo>
                            <a:cubicBezTo>
                              <a:pt x="24860" y="39052"/>
                              <a:pt x="16383" y="42672"/>
                              <a:pt x="10287" y="49054"/>
                            </a:cubicBezTo>
                            <a:cubicBezTo>
                              <a:pt x="3620" y="55340"/>
                              <a:pt x="0" y="63817"/>
                              <a:pt x="0" y="73057"/>
                            </a:cubicBezTo>
                            <a:cubicBezTo>
                              <a:pt x="0" y="82296"/>
                              <a:pt x="3620" y="90678"/>
                              <a:pt x="10096" y="96869"/>
                            </a:cubicBezTo>
                            <a:lnTo>
                              <a:pt x="48959" y="135731"/>
                            </a:lnTo>
                            <a:cubicBezTo>
                              <a:pt x="54864" y="142304"/>
                              <a:pt x="63722" y="146113"/>
                              <a:pt x="73057" y="146113"/>
                            </a:cubicBezTo>
                            <a:cubicBezTo>
                              <a:pt x="82391" y="146113"/>
                              <a:pt x="91249" y="142304"/>
                              <a:pt x="96869" y="136017"/>
                            </a:cubicBezTo>
                            <a:lnTo>
                              <a:pt x="174974" y="57912"/>
                            </a:lnTo>
                            <a:cubicBezTo>
                              <a:pt x="181642" y="51625"/>
                              <a:pt x="185261" y="43148"/>
                              <a:pt x="185261" y="33909"/>
                            </a:cubicBezTo>
                            <a:cubicBezTo>
                              <a:pt x="185261" y="24670"/>
                              <a:pt x="181642" y="16383"/>
                              <a:pt x="175070" y="10096"/>
                            </a:cubicBezTo>
                            <a:cubicBezTo>
                              <a:pt x="168783" y="3524"/>
                              <a:pt x="160306" y="0"/>
                              <a:pt x="151257" y="0"/>
                            </a:cubicBezTo>
                            <a:close/>
                          </a:path>
                        </a:pathLst>
                      </a:custGeom>
                      <a:solidFill>
                        <a:srgbClr val="4EB5DA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 defTabSz="914400" latinLnBrk="1"/>
                        <a:endParaRPr lang="ko-KR" altLang="en-US" sz="24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나눔바른고딕" panose="020B0603020101020101" pitchFamily="50" charset="-127"/>
                        </a:endParaRPr>
                      </a:p>
                    </p:txBody>
                  </p:sp>
                  <p:sp>
                    <p:nvSpPr>
                      <p:cNvPr id="192" name="자유형: 도형 191">
                        <a:extLst>
                          <a:ext uri="{FF2B5EF4-FFF2-40B4-BE49-F238E27FC236}">
                            <a16:creationId xmlns:a16="http://schemas.microsoft.com/office/drawing/2014/main" id="{9A273757-D747-3B5E-9B0C-90AA23B306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503777" y="4075938"/>
                        <a:ext cx="242315" cy="68960"/>
                      </a:xfrm>
                      <a:custGeom>
                        <a:avLst/>
                        <a:gdLst>
                          <a:gd name="connsiteX0" fmla="*/ 212789 w 242315"/>
                          <a:gd name="connsiteY0" fmla="*/ 0 h 68960"/>
                          <a:gd name="connsiteX1" fmla="*/ 242316 w 242315"/>
                          <a:gd name="connsiteY1" fmla="*/ 29527 h 68960"/>
                          <a:gd name="connsiteX2" fmla="*/ 242316 w 242315"/>
                          <a:gd name="connsiteY2" fmla="*/ 39433 h 68960"/>
                          <a:gd name="connsiteX3" fmla="*/ 212789 w 242315"/>
                          <a:gd name="connsiteY3" fmla="*/ 68961 h 68960"/>
                          <a:gd name="connsiteX4" fmla="*/ 29527 w 242315"/>
                          <a:gd name="connsiteY4" fmla="*/ 68961 h 68960"/>
                          <a:gd name="connsiteX5" fmla="*/ 0 w 242315"/>
                          <a:gd name="connsiteY5" fmla="*/ 39433 h 68960"/>
                          <a:gd name="connsiteX6" fmla="*/ 0 w 242315"/>
                          <a:gd name="connsiteY6" fmla="*/ 29527 h 68960"/>
                          <a:gd name="connsiteX7" fmla="*/ 29527 w 242315"/>
                          <a:gd name="connsiteY7" fmla="*/ 0 h 689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42315" h="68960">
                            <a:moveTo>
                              <a:pt x="212789" y="0"/>
                            </a:moveTo>
                            <a:cubicBezTo>
                              <a:pt x="229096" y="0"/>
                              <a:pt x="242316" y="13220"/>
                              <a:pt x="242316" y="29527"/>
                            </a:cubicBezTo>
                            <a:lnTo>
                              <a:pt x="242316" y="39433"/>
                            </a:lnTo>
                            <a:cubicBezTo>
                              <a:pt x="242316" y="55741"/>
                              <a:pt x="229096" y="68961"/>
                              <a:pt x="212789" y="68961"/>
                            </a:cubicBezTo>
                            <a:lnTo>
                              <a:pt x="29527" y="68961"/>
                            </a:lnTo>
                            <a:cubicBezTo>
                              <a:pt x="13220" y="68961"/>
                              <a:pt x="0" y="55741"/>
                              <a:pt x="0" y="39433"/>
                            </a:cubicBezTo>
                            <a:lnTo>
                              <a:pt x="0" y="29527"/>
                            </a:lnTo>
                            <a:cubicBezTo>
                              <a:pt x="0" y="13220"/>
                              <a:pt x="13220" y="0"/>
                              <a:pt x="29527" y="0"/>
                            </a:cubicBezTo>
                            <a:close/>
                          </a:path>
                        </a:pathLst>
                      </a:custGeom>
                      <a:solidFill>
                        <a:srgbClr val="4EB5DA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 defTabSz="914400" latinLnBrk="1"/>
                        <a:endParaRPr lang="ko-KR" altLang="en-US" sz="24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나눔바른고딕" panose="020B0603020101020101" pitchFamily="50" charset="-127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0FB3FCC9-761F-80EF-FE9A-9FC9ED63B8C6}"/>
              </a:ext>
            </a:extLst>
          </p:cNvPr>
          <p:cNvGrpSpPr/>
          <p:nvPr/>
        </p:nvGrpSpPr>
        <p:grpSpPr>
          <a:xfrm>
            <a:off x="522445" y="2706776"/>
            <a:ext cx="8099110" cy="803497"/>
            <a:chOff x="522445" y="2706776"/>
            <a:chExt cx="8099110" cy="803497"/>
          </a:xfrm>
        </p:grpSpPr>
        <p:sp>
          <p:nvSpPr>
            <p:cNvPr id="201" name="사각형: 둥근 모서리 200">
              <a:extLst>
                <a:ext uri="{FF2B5EF4-FFF2-40B4-BE49-F238E27FC236}">
                  <a16:creationId xmlns:a16="http://schemas.microsoft.com/office/drawing/2014/main" id="{514B882F-D9C4-A6CA-554C-4C508515EFF2}"/>
                </a:ext>
              </a:extLst>
            </p:cNvPr>
            <p:cNvSpPr/>
            <p:nvPr/>
          </p:nvSpPr>
          <p:spPr>
            <a:xfrm>
              <a:off x="940365" y="2706776"/>
              <a:ext cx="7681190" cy="777292"/>
            </a:xfrm>
            <a:prstGeom prst="roundRect">
              <a:avLst/>
            </a:prstGeom>
            <a:solidFill>
              <a:schemeClr val="tx1">
                <a:alpha val="7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3CF44FB2-81A5-C75F-C746-1599D5F3300F}"/>
                </a:ext>
              </a:extLst>
            </p:cNvPr>
            <p:cNvSpPr txBox="1"/>
            <p:nvPr/>
          </p:nvSpPr>
          <p:spPr>
            <a:xfrm>
              <a:off x="1804982" y="2956923"/>
              <a:ext cx="514724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b="1" dirty="0">
                  <a:solidFill>
                    <a:srgbClr val="EDA73F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디지털 교육 환경</a:t>
              </a:r>
              <a:r>
                <a: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을 고려하고</a:t>
              </a:r>
              <a:r>
                <a:rPr lang="en-US" altLang="ko-K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, </a:t>
              </a:r>
              <a:r>
                <a: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디지털 도구를 활용한 평가</a:t>
              </a:r>
            </a:p>
          </p:txBody>
        </p:sp>
        <p:grpSp>
          <p:nvGrpSpPr>
            <p:cNvPr id="203" name="그룹 202">
              <a:extLst>
                <a:ext uri="{FF2B5EF4-FFF2-40B4-BE49-F238E27FC236}">
                  <a16:creationId xmlns:a16="http://schemas.microsoft.com/office/drawing/2014/main" id="{C15C5C1E-5F9A-F537-49C6-E3827EF52860}"/>
                </a:ext>
              </a:extLst>
            </p:cNvPr>
            <p:cNvGrpSpPr/>
            <p:nvPr/>
          </p:nvGrpSpPr>
          <p:grpSpPr>
            <a:xfrm>
              <a:off x="522445" y="2708681"/>
              <a:ext cx="1086115" cy="801592"/>
              <a:chOff x="522445" y="2708681"/>
              <a:chExt cx="1086115" cy="801592"/>
            </a:xfrm>
          </p:grpSpPr>
          <p:sp>
            <p:nvSpPr>
              <p:cNvPr id="204" name="자유형: 도형 203">
                <a:extLst>
                  <a:ext uri="{FF2B5EF4-FFF2-40B4-BE49-F238E27FC236}">
                    <a16:creationId xmlns:a16="http://schemas.microsoft.com/office/drawing/2014/main" id="{C45B7EAE-C485-B1DF-AAA3-323775FD3381}"/>
                  </a:ext>
                </a:extLst>
              </p:cNvPr>
              <p:cNvSpPr/>
              <p:nvPr/>
            </p:nvSpPr>
            <p:spPr>
              <a:xfrm>
                <a:off x="522445" y="2708681"/>
                <a:ext cx="746229" cy="801592"/>
              </a:xfrm>
              <a:custGeom>
                <a:avLst/>
                <a:gdLst>
                  <a:gd name="connsiteX0" fmla="*/ 46577 w 83439"/>
                  <a:gd name="connsiteY0" fmla="*/ 7144 h 89630"/>
                  <a:gd name="connsiteX1" fmla="*/ 62579 w 83439"/>
                  <a:gd name="connsiteY1" fmla="*/ 7144 h 89630"/>
                  <a:gd name="connsiteX2" fmla="*/ 83439 w 83439"/>
                  <a:gd name="connsiteY2" fmla="*/ 43244 h 89630"/>
                  <a:gd name="connsiteX3" fmla="*/ 62579 w 83439"/>
                  <a:gd name="connsiteY3" fmla="*/ 79343 h 89630"/>
                  <a:gd name="connsiteX4" fmla="*/ 46577 w 83439"/>
                  <a:gd name="connsiteY4" fmla="*/ 79343 h 89630"/>
                  <a:gd name="connsiteX5" fmla="*/ 46577 w 83439"/>
                  <a:gd name="connsiteY5" fmla="*/ 86487 h 89630"/>
                  <a:gd name="connsiteX6" fmla="*/ 20860 w 83439"/>
                  <a:gd name="connsiteY6" fmla="*/ 89630 h 89630"/>
                  <a:gd name="connsiteX7" fmla="*/ 0 w 83439"/>
                  <a:gd name="connsiteY7" fmla="*/ 53435 h 89630"/>
                  <a:gd name="connsiteX8" fmla="*/ 20860 w 83439"/>
                  <a:gd name="connsiteY8" fmla="*/ 17335 h 89630"/>
                  <a:gd name="connsiteX9" fmla="*/ 46577 w 83439"/>
                  <a:gd name="connsiteY9" fmla="*/ 0 h 89630"/>
                  <a:gd name="connsiteX10" fmla="*/ 46577 w 83439"/>
                  <a:gd name="connsiteY10" fmla="*/ 7144 h 89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39" h="89630">
                    <a:moveTo>
                      <a:pt x="46577" y="7144"/>
                    </a:moveTo>
                    <a:lnTo>
                      <a:pt x="62579" y="7144"/>
                    </a:lnTo>
                    <a:lnTo>
                      <a:pt x="83439" y="43244"/>
                    </a:lnTo>
                    <a:lnTo>
                      <a:pt x="62579" y="79343"/>
                    </a:lnTo>
                    <a:lnTo>
                      <a:pt x="46577" y="79343"/>
                    </a:lnTo>
                    <a:lnTo>
                      <a:pt x="46577" y="86487"/>
                    </a:lnTo>
                    <a:lnTo>
                      <a:pt x="20860" y="89630"/>
                    </a:lnTo>
                    <a:lnTo>
                      <a:pt x="0" y="53435"/>
                    </a:lnTo>
                    <a:lnTo>
                      <a:pt x="20860" y="17335"/>
                    </a:lnTo>
                    <a:lnTo>
                      <a:pt x="46577" y="0"/>
                    </a:lnTo>
                    <a:lnTo>
                      <a:pt x="46577" y="7144"/>
                    </a:lnTo>
                    <a:close/>
                  </a:path>
                </a:pathLst>
              </a:custGeom>
              <a:solidFill>
                <a:srgbClr val="FDB24D"/>
              </a:solidFill>
              <a:ln w="254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400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05" name="자유형: 도형 204">
                <a:extLst>
                  <a:ext uri="{FF2B5EF4-FFF2-40B4-BE49-F238E27FC236}">
                    <a16:creationId xmlns:a16="http://schemas.microsoft.com/office/drawing/2014/main" id="{A3DF31BE-7920-08B4-891B-F87127F77DC1}"/>
                  </a:ext>
                </a:extLst>
              </p:cNvPr>
              <p:cNvSpPr/>
              <p:nvPr/>
            </p:nvSpPr>
            <p:spPr>
              <a:xfrm>
                <a:off x="715810" y="2708681"/>
                <a:ext cx="892750" cy="773473"/>
              </a:xfrm>
              <a:custGeom>
                <a:avLst/>
                <a:gdLst>
                  <a:gd name="connsiteX0" fmla="*/ 99822 w 99822"/>
                  <a:gd name="connsiteY0" fmla="*/ 43244 h 86486"/>
                  <a:gd name="connsiteX1" fmla="*/ 74867 w 99822"/>
                  <a:gd name="connsiteY1" fmla="*/ 86487 h 86486"/>
                  <a:gd name="connsiteX2" fmla="*/ 24955 w 99822"/>
                  <a:gd name="connsiteY2" fmla="*/ 86487 h 86486"/>
                  <a:gd name="connsiteX3" fmla="*/ 0 w 99822"/>
                  <a:gd name="connsiteY3" fmla="*/ 43244 h 86486"/>
                  <a:gd name="connsiteX4" fmla="*/ 24955 w 99822"/>
                  <a:gd name="connsiteY4" fmla="*/ 0 h 86486"/>
                  <a:gd name="connsiteX5" fmla="*/ 74867 w 99822"/>
                  <a:gd name="connsiteY5" fmla="*/ 0 h 86486"/>
                  <a:gd name="connsiteX6" fmla="*/ 99822 w 99822"/>
                  <a:gd name="connsiteY6" fmla="*/ 43244 h 86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822" h="86486">
                    <a:moveTo>
                      <a:pt x="99822" y="43244"/>
                    </a:moveTo>
                    <a:lnTo>
                      <a:pt x="74867" y="86487"/>
                    </a:lnTo>
                    <a:lnTo>
                      <a:pt x="24955" y="86487"/>
                    </a:lnTo>
                    <a:lnTo>
                      <a:pt x="0" y="43244"/>
                    </a:lnTo>
                    <a:lnTo>
                      <a:pt x="24955" y="0"/>
                    </a:lnTo>
                    <a:lnTo>
                      <a:pt x="74867" y="0"/>
                    </a:lnTo>
                    <a:lnTo>
                      <a:pt x="99822" y="43244"/>
                    </a:lnTo>
                    <a:close/>
                  </a:path>
                </a:pathLst>
              </a:custGeom>
              <a:solidFill>
                <a:srgbClr val="FDB24D"/>
              </a:solidFill>
              <a:ln w="254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400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06" name="자유형: 도형 205">
                <a:extLst>
                  <a:ext uri="{FF2B5EF4-FFF2-40B4-BE49-F238E27FC236}">
                    <a16:creationId xmlns:a16="http://schemas.microsoft.com/office/drawing/2014/main" id="{A859FC17-8766-72AC-6EBC-B5F5DA5C6279}"/>
                  </a:ext>
                </a:extLst>
              </p:cNvPr>
              <p:cNvSpPr/>
              <p:nvPr/>
            </p:nvSpPr>
            <p:spPr>
              <a:xfrm>
                <a:off x="789075" y="2772572"/>
                <a:ext cx="746229" cy="645699"/>
              </a:xfrm>
              <a:custGeom>
                <a:avLst/>
                <a:gdLst>
                  <a:gd name="connsiteX0" fmla="*/ 83439 w 83439"/>
                  <a:gd name="connsiteY0" fmla="*/ 36100 h 72199"/>
                  <a:gd name="connsiteX1" fmla="*/ 62579 w 83439"/>
                  <a:gd name="connsiteY1" fmla="*/ 72200 h 72199"/>
                  <a:gd name="connsiteX2" fmla="*/ 20860 w 83439"/>
                  <a:gd name="connsiteY2" fmla="*/ 72200 h 72199"/>
                  <a:gd name="connsiteX3" fmla="*/ 0 w 83439"/>
                  <a:gd name="connsiteY3" fmla="*/ 36100 h 72199"/>
                  <a:gd name="connsiteX4" fmla="*/ 20860 w 83439"/>
                  <a:gd name="connsiteY4" fmla="*/ 0 h 72199"/>
                  <a:gd name="connsiteX5" fmla="*/ 62579 w 83439"/>
                  <a:gd name="connsiteY5" fmla="*/ 0 h 72199"/>
                  <a:gd name="connsiteX6" fmla="*/ 83439 w 83439"/>
                  <a:gd name="connsiteY6" fmla="*/ 36100 h 72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439" h="72199">
                    <a:moveTo>
                      <a:pt x="83439" y="36100"/>
                    </a:moveTo>
                    <a:lnTo>
                      <a:pt x="62579" y="72200"/>
                    </a:lnTo>
                    <a:lnTo>
                      <a:pt x="20860" y="72200"/>
                    </a:lnTo>
                    <a:lnTo>
                      <a:pt x="0" y="36100"/>
                    </a:lnTo>
                    <a:lnTo>
                      <a:pt x="20860" y="0"/>
                    </a:lnTo>
                    <a:lnTo>
                      <a:pt x="62579" y="0"/>
                    </a:lnTo>
                    <a:lnTo>
                      <a:pt x="83439" y="36100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207" name="자유형: 도형 206">
                <a:extLst>
                  <a:ext uri="{FF2B5EF4-FFF2-40B4-BE49-F238E27FC236}">
                    <a16:creationId xmlns:a16="http://schemas.microsoft.com/office/drawing/2014/main" id="{8A0252FE-E95B-14E3-EAEE-6F2C1BF737D8}"/>
                  </a:ext>
                </a:extLst>
              </p:cNvPr>
              <p:cNvSpPr/>
              <p:nvPr/>
            </p:nvSpPr>
            <p:spPr>
              <a:xfrm>
                <a:off x="708996" y="3482163"/>
                <a:ext cx="676372" cy="28109"/>
              </a:xfrm>
              <a:custGeom>
                <a:avLst/>
                <a:gdLst>
                  <a:gd name="connsiteX0" fmla="*/ 0 w 75628"/>
                  <a:gd name="connsiteY0" fmla="*/ 3143 h 3143"/>
                  <a:gd name="connsiteX1" fmla="*/ 41434 w 75628"/>
                  <a:gd name="connsiteY1" fmla="*/ 3143 h 3143"/>
                  <a:gd name="connsiteX2" fmla="*/ 75629 w 75628"/>
                  <a:gd name="connsiteY2" fmla="*/ 0 h 3143"/>
                  <a:gd name="connsiteX3" fmla="*/ 25717 w 75628"/>
                  <a:gd name="connsiteY3" fmla="*/ 0 h 3143"/>
                  <a:gd name="connsiteX4" fmla="*/ 0 w 75628"/>
                  <a:gd name="connsiteY4" fmla="*/ 3143 h 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28" h="3143">
                    <a:moveTo>
                      <a:pt x="0" y="3143"/>
                    </a:moveTo>
                    <a:lnTo>
                      <a:pt x="41434" y="3143"/>
                    </a:lnTo>
                    <a:lnTo>
                      <a:pt x="75629" y="0"/>
                    </a:lnTo>
                    <a:lnTo>
                      <a:pt x="25717" y="0"/>
                    </a:lnTo>
                    <a:lnTo>
                      <a:pt x="0" y="3143"/>
                    </a:lnTo>
                    <a:close/>
                  </a:path>
                </a:pathLst>
              </a:custGeom>
              <a:solidFill>
                <a:srgbClr val="FDB24D"/>
              </a:solidFill>
              <a:ln w="2540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400" latinLnBrk="1"/>
                <a:endParaRPr lang="ko-KR" altLang="en-US" sz="2400" dirty="0">
                  <a:latin typeface="Arial" panose="020B0604020202020204" pitchFamily="34" charset="0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08" name="자유형: 도형 207">
                <a:extLst>
                  <a:ext uri="{FF2B5EF4-FFF2-40B4-BE49-F238E27FC236}">
                    <a16:creationId xmlns:a16="http://schemas.microsoft.com/office/drawing/2014/main" id="{BAC43C4F-F508-B074-0F81-34E7A24AAC3A}"/>
                  </a:ext>
                </a:extLst>
              </p:cNvPr>
              <p:cNvSpPr/>
              <p:nvPr/>
            </p:nvSpPr>
            <p:spPr>
              <a:xfrm>
                <a:off x="708996" y="3482163"/>
                <a:ext cx="676372" cy="28109"/>
              </a:xfrm>
              <a:custGeom>
                <a:avLst/>
                <a:gdLst>
                  <a:gd name="connsiteX0" fmla="*/ 0 w 75628"/>
                  <a:gd name="connsiteY0" fmla="*/ 3143 h 3143"/>
                  <a:gd name="connsiteX1" fmla="*/ 41434 w 75628"/>
                  <a:gd name="connsiteY1" fmla="*/ 3143 h 3143"/>
                  <a:gd name="connsiteX2" fmla="*/ 75629 w 75628"/>
                  <a:gd name="connsiteY2" fmla="*/ 0 h 3143"/>
                  <a:gd name="connsiteX3" fmla="*/ 25717 w 75628"/>
                  <a:gd name="connsiteY3" fmla="*/ 0 h 3143"/>
                  <a:gd name="connsiteX4" fmla="*/ 0 w 75628"/>
                  <a:gd name="connsiteY4" fmla="*/ 3143 h 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28" h="3143">
                    <a:moveTo>
                      <a:pt x="0" y="3143"/>
                    </a:moveTo>
                    <a:lnTo>
                      <a:pt x="41434" y="3143"/>
                    </a:lnTo>
                    <a:lnTo>
                      <a:pt x="75629" y="0"/>
                    </a:lnTo>
                    <a:lnTo>
                      <a:pt x="25717" y="0"/>
                    </a:lnTo>
                    <a:lnTo>
                      <a:pt x="0" y="3143"/>
                    </a:lnTo>
                    <a:close/>
                  </a:path>
                </a:pathLst>
              </a:custGeom>
              <a:solidFill>
                <a:srgbClr val="030403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209" name="자유형: 도형 208">
                <a:extLst>
                  <a:ext uri="{FF2B5EF4-FFF2-40B4-BE49-F238E27FC236}">
                    <a16:creationId xmlns:a16="http://schemas.microsoft.com/office/drawing/2014/main" id="{1E98BBCD-CDA5-6A63-ABCA-958F10420CA9}"/>
                  </a:ext>
                </a:extLst>
              </p:cNvPr>
              <p:cNvSpPr/>
              <p:nvPr/>
            </p:nvSpPr>
            <p:spPr>
              <a:xfrm>
                <a:off x="522445" y="3095427"/>
                <a:ext cx="416557" cy="414845"/>
              </a:xfrm>
              <a:custGeom>
                <a:avLst/>
                <a:gdLst>
                  <a:gd name="connsiteX0" fmla="*/ 21622 w 46577"/>
                  <a:gd name="connsiteY0" fmla="*/ 0 h 46386"/>
                  <a:gd name="connsiteX1" fmla="*/ 0 w 46577"/>
                  <a:gd name="connsiteY1" fmla="*/ 10192 h 46386"/>
                  <a:gd name="connsiteX2" fmla="*/ 20860 w 46577"/>
                  <a:gd name="connsiteY2" fmla="*/ 46387 h 46386"/>
                  <a:gd name="connsiteX3" fmla="*/ 46577 w 46577"/>
                  <a:gd name="connsiteY3" fmla="*/ 43243 h 46386"/>
                  <a:gd name="connsiteX4" fmla="*/ 21622 w 46577"/>
                  <a:gd name="connsiteY4" fmla="*/ 0 h 46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577" h="46386">
                    <a:moveTo>
                      <a:pt x="21622" y="0"/>
                    </a:moveTo>
                    <a:lnTo>
                      <a:pt x="0" y="10192"/>
                    </a:lnTo>
                    <a:lnTo>
                      <a:pt x="20860" y="46387"/>
                    </a:lnTo>
                    <a:lnTo>
                      <a:pt x="46577" y="43243"/>
                    </a:lnTo>
                    <a:lnTo>
                      <a:pt x="21622" y="0"/>
                    </a:lnTo>
                    <a:close/>
                  </a:path>
                </a:pathLst>
              </a:custGeom>
              <a:solidFill>
                <a:srgbClr val="030403">
                  <a:alpha val="15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210" name="그룹 209">
                <a:extLst>
                  <a:ext uri="{FF2B5EF4-FFF2-40B4-BE49-F238E27FC236}">
                    <a16:creationId xmlns:a16="http://schemas.microsoft.com/office/drawing/2014/main" id="{0A6ABF40-0810-19E0-B330-95D52A916C1C}"/>
                  </a:ext>
                </a:extLst>
              </p:cNvPr>
              <p:cNvGrpSpPr/>
              <p:nvPr/>
            </p:nvGrpSpPr>
            <p:grpSpPr>
              <a:xfrm>
                <a:off x="974562" y="2930281"/>
                <a:ext cx="375255" cy="374731"/>
                <a:chOff x="-828676" y="2724150"/>
                <a:chExt cx="819534" cy="818391"/>
              </a:xfrm>
            </p:grpSpPr>
            <p:grpSp>
              <p:nvGrpSpPr>
                <p:cNvPr id="211" name="그래픽 289">
                  <a:extLst>
                    <a:ext uri="{FF2B5EF4-FFF2-40B4-BE49-F238E27FC236}">
                      <a16:creationId xmlns:a16="http://schemas.microsoft.com/office/drawing/2014/main" id="{0F85F406-3995-FC4B-8447-2F48489C0C1E}"/>
                    </a:ext>
                  </a:extLst>
                </p:cNvPr>
                <p:cNvGrpSpPr/>
                <p:nvPr/>
              </p:nvGrpSpPr>
              <p:grpSpPr>
                <a:xfrm>
                  <a:off x="-693866" y="2854761"/>
                  <a:ext cx="504912" cy="145041"/>
                  <a:chOff x="-693866" y="2854761"/>
                  <a:chExt cx="504912" cy="145041"/>
                </a:xfrm>
                <a:solidFill>
                  <a:srgbClr val="2D7DB7"/>
                </a:solidFill>
              </p:grpSpPr>
              <p:sp>
                <p:nvSpPr>
                  <p:cNvPr id="215" name="자유형: 도형 214">
                    <a:extLst>
                      <a:ext uri="{FF2B5EF4-FFF2-40B4-BE49-F238E27FC236}">
                        <a16:creationId xmlns:a16="http://schemas.microsoft.com/office/drawing/2014/main" id="{FADF5D7B-601A-62F2-2594-B8FF0C16A7AA}"/>
                      </a:ext>
                    </a:extLst>
                  </p:cNvPr>
                  <p:cNvSpPr/>
                  <p:nvPr/>
                </p:nvSpPr>
                <p:spPr>
                  <a:xfrm>
                    <a:off x="-693866" y="2854761"/>
                    <a:ext cx="154392" cy="144851"/>
                  </a:xfrm>
                  <a:custGeom>
                    <a:avLst/>
                    <a:gdLst>
                      <a:gd name="connsiteX0" fmla="*/ 141034 w 154392"/>
                      <a:gd name="connsiteY0" fmla="*/ 43315 h 144851"/>
                      <a:gd name="connsiteX1" fmla="*/ 106363 w 154392"/>
                      <a:gd name="connsiteY1" fmla="*/ 38362 h 144851"/>
                      <a:gd name="connsiteX2" fmla="*/ 90933 w 154392"/>
                      <a:gd name="connsiteY2" fmla="*/ 7787 h 144851"/>
                      <a:gd name="connsiteX3" fmla="*/ 63406 w 154392"/>
                      <a:gd name="connsiteY3" fmla="*/ 7787 h 144851"/>
                      <a:gd name="connsiteX4" fmla="*/ 47975 w 154392"/>
                      <a:gd name="connsiteY4" fmla="*/ 38362 h 144851"/>
                      <a:gd name="connsiteX5" fmla="*/ 13304 w 154392"/>
                      <a:gd name="connsiteY5" fmla="*/ 43315 h 144851"/>
                      <a:gd name="connsiteX6" fmla="*/ 731 w 154392"/>
                      <a:gd name="connsiteY6" fmla="*/ 53888 h 144851"/>
                      <a:gd name="connsiteX7" fmla="*/ 4827 w 154392"/>
                      <a:gd name="connsiteY7" fmla="*/ 69794 h 144851"/>
                      <a:gd name="connsiteX8" fmla="*/ 29687 w 154392"/>
                      <a:gd name="connsiteY8" fmla="*/ 93416 h 144851"/>
                      <a:gd name="connsiteX9" fmla="*/ 23877 w 154392"/>
                      <a:gd name="connsiteY9" fmla="*/ 126754 h 144851"/>
                      <a:gd name="connsiteX10" fmla="*/ 29878 w 154392"/>
                      <a:gd name="connsiteY10" fmla="*/ 141803 h 144851"/>
                      <a:gd name="connsiteX11" fmla="*/ 39022 w 154392"/>
                      <a:gd name="connsiteY11" fmla="*/ 144851 h 144851"/>
                      <a:gd name="connsiteX12" fmla="*/ 46070 w 154392"/>
                      <a:gd name="connsiteY12" fmla="*/ 143137 h 144851"/>
                      <a:gd name="connsiteX13" fmla="*/ 77217 w 154392"/>
                      <a:gd name="connsiteY13" fmla="*/ 127135 h 144851"/>
                      <a:gd name="connsiteX14" fmla="*/ 108364 w 154392"/>
                      <a:gd name="connsiteY14" fmla="*/ 143137 h 144851"/>
                      <a:gd name="connsiteX15" fmla="*/ 124556 w 154392"/>
                      <a:gd name="connsiteY15" fmla="*/ 141803 h 144851"/>
                      <a:gd name="connsiteX16" fmla="*/ 130557 w 154392"/>
                      <a:gd name="connsiteY16" fmla="*/ 126754 h 144851"/>
                      <a:gd name="connsiteX17" fmla="*/ 124747 w 154392"/>
                      <a:gd name="connsiteY17" fmla="*/ 93416 h 144851"/>
                      <a:gd name="connsiteX18" fmla="*/ 149607 w 154392"/>
                      <a:gd name="connsiteY18" fmla="*/ 69794 h 144851"/>
                      <a:gd name="connsiteX19" fmla="*/ 153703 w 154392"/>
                      <a:gd name="connsiteY19" fmla="*/ 53888 h 144851"/>
                      <a:gd name="connsiteX20" fmla="*/ 141130 w 154392"/>
                      <a:gd name="connsiteY20" fmla="*/ 43315 h 1448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54392" h="144851">
                        <a:moveTo>
                          <a:pt x="141034" y="43315"/>
                        </a:moveTo>
                        <a:lnTo>
                          <a:pt x="106363" y="38362"/>
                        </a:lnTo>
                        <a:lnTo>
                          <a:pt x="90933" y="7787"/>
                        </a:lnTo>
                        <a:cubicBezTo>
                          <a:pt x="85694" y="-2596"/>
                          <a:pt x="68644" y="-2596"/>
                          <a:pt x="63406" y="7787"/>
                        </a:cubicBezTo>
                        <a:lnTo>
                          <a:pt x="47975" y="38362"/>
                        </a:lnTo>
                        <a:lnTo>
                          <a:pt x="13304" y="43315"/>
                        </a:lnTo>
                        <a:cubicBezTo>
                          <a:pt x="7494" y="44172"/>
                          <a:pt x="2541" y="48268"/>
                          <a:pt x="731" y="53888"/>
                        </a:cubicBezTo>
                        <a:cubicBezTo>
                          <a:pt x="-1079" y="59507"/>
                          <a:pt x="541" y="65699"/>
                          <a:pt x="4827" y="69794"/>
                        </a:cubicBezTo>
                        <a:lnTo>
                          <a:pt x="29687" y="93416"/>
                        </a:lnTo>
                        <a:lnTo>
                          <a:pt x="23877" y="126754"/>
                        </a:lnTo>
                        <a:cubicBezTo>
                          <a:pt x="22829" y="132564"/>
                          <a:pt x="25210" y="138374"/>
                          <a:pt x="29878" y="141803"/>
                        </a:cubicBezTo>
                        <a:cubicBezTo>
                          <a:pt x="32545" y="143804"/>
                          <a:pt x="35783" y="144851"/>
                          <a:pt x="39022" y="144851"/>
                        </a:cubicBezTo>
                        <a:cubicBezTo>
                          <a:pt x="41403" y="144851"/>
                          <a:pt x="43879" y="144280"/>
                          <a:pt x="46070" y="143137"/>
                        </a:cubicBezTo>
                        <a:lnTo>
                          <a:pt x="77217" y="127135"/>
                        </a:lnTo>
                        <a:lnTo>
                          <a:pt x="108364" y="143137"/>
                        </a:lnTo>
                        <a:cubicBezTo>
                          <a:pt x="113602" y="145804"/>
                          <a:pt x="119889" y="145328"/>
                          <a:pt x="124556" y="141803"/>
                        </a:cubicBezTo>
                        <a:cubicBezTo>
                          <a:pt x="129223" y="138279"/>
                          <a:pt x="131605" y="132469"/>
                          <a:pt x="130557" y="126754"/>
                        </a:cubicBezTo>
                        <a:lnTo>
                          <a:pt x="124747" y="93416"/>
                        </a:lnTo>
                        <a:lnTo>
                          <a:pt x="149607" y="69794"/>
                        </a:lnTo>
                        <a:cubicBezTo>
                          <a:pt x="153893" y="65699"/>
                          <a:pt x="155417" y="59507"/>
                          <a:pt x="153703" y="53888"/>
                        </a:cubicBezTo>
                        <a:cubicBezTo>
                          <a:pt x="151893" y="48268"/>
                          <a:pt x="147035" y="44172"/>
                          <a:pt x="141130" y="43315"/>
                        </a:cubicBezTo>
                        <a:close/>
                      </a:path>
                    </a:pathLst>
                  </a:custGeom>
                  <a:solidFill>
                    <a:srgbClr val="FDB24D"/>
                  </a:solidFill>
                  <a:ln w="2540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14400" latinLnBrk="1"/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6" name="자유형: 도형 215">
                    <a:extLst>
                      <a:ext uri="{FF2B5EF4-FFF2-40B4-BE49-F238E27FC236}">
                        <a16:creationId xmlns:a16="http://schemas.microsoft.com/office/drawing/2014/main" id="{7980136A-89AF-0C51-B785-538825F81789}"/>
                      </a:ext>
                    </a:extLst>
                  </p:cNvPr>
                  <p:cNvSpPr/>
                  <p:nvPr/>
                </p:nvSpPr>
                <p:spPr>
                  <a:xfrm>
                    <a:off x="-518606" y="2854856"/>
                    <a:ext cx="154392" cy="144851"/>
                  </a:xfrm>
                  <a:custGeom>
                    <a:avLst/>
                    <a:gdLst>
                      <a:gd name="connsiteX0" fmla="*/ 141034 w 154392"/>
                      <a:gd name="connsiteY0" fmla="*/ 43315 h 144851"/>
                      <a:gd name="connsiteX1" fmla="*/ 106363 w 154392"/>
                      <a:gd name="connsiteY1" fmla="*/ 38362 h 144851"/>
                      <a:gd name="connsiteX2" fmla="*/ 90933 w 154392"/>
                      <a:gd name="connsiteY2" fmla="*/ 7787 h 144851"/>
                      <a:gd name="connsiteX3" fmla="*/ 63406 w 154392"/>
                      <a:gd name="connsiteY3" fmla="*/ 7787 h 144851"/>
                      <a:gd name="connsiteX4" fmla="*/ 47975 w 154392"/>
                      <a:gd name="connsiteY4" fmla="*/ 38362 h 144851"/>
                      <a:gd name="connsiteX5" fmla="*/ 13304 w 154392"/>
                      <a:gd name="connsiteY5" fmla="*/ 43315 h 144851"/>
                      <a:gd name="connsiteX6" fmla="*/ 731 w 154392"/>
                      <a:gd name="connsiteY6" fmla="*/ 53888 h 144851"/>
                      <a:gd name="connsiteX7" fmla="*/ 4827 w 154392"/>
                      <a:gd name="connsiteY7" fmla="*/ 69794 h 144851"/>
                      <a:gd name="connsiteX8" fmla="*/ 29687 w 154392"/>
                      <a:gd name="connsiteY8" fmla="*/ 93416 h 144851"/>
                      <a:gd name="connsiteX9" fmla="*/ 23877 w 154392"/>
                      <a:gd name="connsiteY9" fmla="*/ 126754 h 144851"/>
                      <a:gd name="connsiteX10" fmla="*/ 29878 w 154392"/>
                      <a:gd name="connsiteY10" fmla="*/ 141803 h 144851"/>
                      <a:gd name="connsiteX11" fmla="*/ 39022 w 154392"/>
                      <a:gd name="connsiteY11" fmla="*/ 144851 h 144851"/>
                      <a:gd name="connsiteX12" fmla="*/ 46070 w 154392"/>
                      <a:gd name="connsiteY12" fmla="*/ 143137 h 144851"/>
                      <a:gd name="connsiteX13" fmla="*/ 77217 w 154392"/>
                      <a:gd name="connsiteY13" fmla="*/ 127135 h 144851"/>
                      <a:gd name="connsiteX14" fmla="*/ 108364 w 154392"/>
                      <a:gd name="connsiteY14" fmla="*/ 143137 h 144851"/>
                      <a:gd name="connsiteX15" fmla="*/ 124556 w 154392"/>
                      <a:gd name="connsiteY15" fmla="*/ 141803 h 144851"/>
                      <a:gd name="connsiteX16" fmla="*/ 130557 w 154392"/>
                      <a:gd name="connsiteY16" fmla="*/ 126754 h 144851"/>
                      <a:gd name="connsiteX17" fmla="*/ 124747 w 154392"/>
                      <a:gd name="connsiteY17" fmla="*/ 93416 h 144851"/>
                      <a:gd name="connsiteX18" fmla="*/ 149607 w 154392"/>
                      <a:gd name="connsiteY18" fmla="*/ 69794 h 144851"/>
                      <a:gd name="connsiteX19" fmla="*/ 153703 w 154392"/>
                      <a:gd name="connsiteY19" fmla="*/ 53888 h 144851"/>
                      <a:gd name="connsiteX20" fmla="*/ 141130 w 154392"/>
                      <a:gd name="connsiteY20" fmla="*/ 43315 h 1448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54392" h="144851">
                        <a:moveTo>
                          <a:pt x="141034" y="43315"/>
                        </a:moveTo>
                        <a:lnTo>
                          <a:pt x="106363" y="38362"/>
                        </a:lnTo>
                        <a:lnTo>
                          <a:pt x="90933" y="7787"/>
                        </a:lnTo>
                        <a:cubicBezTo>
                          <a:pt x="85694" y="-2596"/>
                          <a:pt x="68644" y="-2596"/>
                          <a:pt x="63406" y="7787"/>
                        </a:cubicBezTo>
                        <a:lnTo>
                          <a:pt x="47975" y="38362"/>
                        </a:lnTo>
                        <a:lnTo>
                          <a:pt x="13304" y="43315"/>
                        </a:lnTo>
                        <a:cubicBezTo>
                          <a:pt x="7494" y="44172"/>
                          <a:pt x="2541" y="48268"/>
                          <a:pt x="731" y="53888"/>
                        </a:cubicBezTo>
                        <a:cubicBezTo>
                          <a:pt x="-1079" y="59507"/>
                          <a:pt x="541" y="65699"/>
                          <a:pt x="4827" y="69794"/>
                        </a:cubicBezTo>
                        <a:lnTo>
                          <a:pt x="29687" y="93416"/>
                        </a:lnTo>
                        <a:lnTo>
                          <a:pt x="23877" y="126754"/>
                        </a:lnTo>
                        <a:cubicBezTo>
                          <a:pt x="22829" y="132564"/>
                          <a:pt x="25210" y="138374"/>
                          <a:pt x="29878" y="141803"/>
                        </a:cubicBezTo>
                        <a:cubicBezTo>
                          <a:pt x="32545" y="143804"/>
                          <a:pt x="35783" y="144851"/>
                          <a:pt x="39022" y="144851"/>
                        </a:cubicBezTo>
                        <a:cubicBezTo>
                          <a:pt x="41403" y="144851"/>
                          <a:pt x="43879" y="144280"/>
                          <a:pt x="46070" y="143137"/>
                        </a:cubicBezTo>
                        <a:lnTo>
                          <a:pt x="77217" y="127135"/>
                        </a:lnTo>
                        <a:lnTo>
                          <a:pt x="108364" y="143137"/>
                        </a:lnTo>
                        <a:cubicBezTo>
                          <a:pt x="113602" y="145804"/>
                          <a:pt x="119889" y="145328"/>
                          <a:pt x="124556" y="141803"/>
                        </a:cubicBezTo>
                        <a:cubicBezTo>
                          <a:pt x="129223" y="138279"/>
                          <a:pt x="131605" y="132469"/>
                          <a:pt x="130557" y="126754"/>
                        </a:cubicBezTo>
                        <a:lnTo>
                          <a:pt x="124747" y="93416"/>
                        </a:lnTo>
                        <a:lnTo>
                          <a:pt x="149607" y="69794"/>
                        </a:lnTo>
                        <a:cubicBezTo>
                          <a:pt x="153893" y="65699"/>
                          <a:pt x="155417" y="59507"/>
                          <a:pt x="153703" y="53888"/>
                        </a:cubicBezTo>
                        <a:cubicBezTo>
                          <a:pt x="151893" y="48268"/>
                          <a:pt x="147035" y="44172"/>
                          <a:pt x="141130" y="43315"/>
                        </a:cubicBezTo>
                        <a:close/>
                      </a:path>
                    </a:pathLst>
                  </a:custGeom>
                  <a:solidFill>
                    <a:srgbClr val="FDB24D"/>
                  </a:solidFill>
                  <a:ln w="2540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14400" latinLnBrk="1"/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7" name="자유형: 도형 216">
                    <a:extLst>
                      <a:ext uri="{FF2B5EF4-FFF2-40B4-BE49-F238E27FC236}">
                        <a16:creationId xmlns:a16="http://schemas.microsoft.com/office/drawing/2014/main" id="{301F63AA-B6D8-7A3B-7C3D-BB2797A0EB87}"/>
                      </a:ext>
                    </a:extLst>
                  </p:cNvPr>
                  <p:cNvSpPr/>
                  <p:nvPr/>
                </p:nvSpPr>
                <p:spPr>
                  <a:xfrm>
                    <a:off x="-343346" y="2854952"/>
                    <a:ext cx="154392" cy="144851"/>
                  </a:xfrm>
                  <a:custGeom>
                    <a:avLst/>
                    <a:gdLst>
                      <a:gd name="connsiteX0" fmla="*/ 153607 w 154392"/>
                      <a:gd name="connsiteY0" fmla="*/ 53888 h 144851"/>
                      <a:gd name="connsiteX1" fmla="*/ 141034 w 154392"/>
                      <a:gd name="connsiteY1" fmla="*/ 43315 h 144851"/>
                      <a:gd name="connsiteX2" fmla="*/ 106363 w 154392"/>
                      <a:gd name="connsiteY2" fmla="*/ 38362 h 144851"/>
                      <a:gd name="connsiteX3" fmla="*/ 90933 w 154392"/>
                      <a:gd name="connsiteY3" fmla="*/ 7787 h 144851"/>
                      <a:gd name="connsiteX4" fmla="*/ 63406 w 154392"/>
                      <a:gd name="connsiteY4" fmla="*/ 7787 h 144851"/>
                      <a:gd name="connsiteX5" fmla="*/ 47975 w 154392"/>
                      <a:gd name="connsiteY5" fmla="*/ 38362 h 144851"/>
                      <a:gd name="connsiteX6" fmla="*/ 13304 w 154392"/>
                      <a:gd name="connsiteY6" fmla="*/ 43315 h 144851"/>
                      <a:gd name="connsiteX7" fmla="*/ 731 w 154392"/>
                      <a:gd name="connsiteY7" fmla="*/ 53888 h 144851"/>
                      <a:gd name="connsiteX8" fmla="*/ 4827 w 154392"/>
                      <a:gd name="connsiteY8" fmla="*/ 69794 h 144851"/>
                      <a:gd name="connsiteX9" fmla="*/ 29687 w 154392"/>
                      <a:gd name="connsiteY9" fmla="*/ 93416 h 144851"/>
                      <a:gd name="connsiteX10" fmla="*/ 23877 w 154392"/>
                      <a:gd name="connsiteY10" fmla="*/ 126754 h 144851"/>
                      <a:gd name="connsiteX11" fmla="*/ 29878 w 154392"/>
                      <a:gd name="connsiteY11" fmla="*/ 141803 h 144851"/>
                      <a:gd name="connsiteX12" fmla="*/ 39022 w 154392"/>
                      <a:gd name="connsiteY12" fmla="*/ 144851 h 144851"/>
                      <a:gd name="connsiteX13" fmla="*/ 46070 w 154392"/>
                      <a:gd name="connsiteY13" fmla="*/ 143137 h 144851"/>
                      <a:gd name="connsiteX14" fmla="*/ 77217 w 154392"/>
                      <a:gd name="connsiteY14" fmla="*/ 127135 h 144851"/>
                      <a:gd name="connsiteX15" fmla="*/ 108364 w 154392"/>
                      <a:gd name="connsiteY15" fmla="*/ 143137 h 144851"/>
                      <a:gd name="connsiteX16" fmla="*/ 124556 w 154392"/>
                      <a:gd name="connsiteY16" fmla="*/ 141803 h 144851"/>
                      <a:gd name="connsiteX17" fmla="*/ 130557 w 154392"/>
                      <a:gd name="connsiteY17" fmla="*/ 126754 h 144851"/>
                      <a:gd name="connsiteX18" fmla="*/ 124747 w 154392"/>
                      <a:gd name="connsiteY18" fmla="*/ 93416 h 144851"/>
                      <a:gd name="connsiteX19" fmla="*/ 149607 w 154392"/>
                      <a:gd name="connsiteY19" fmla="*/ 69794 h 144851"/>
                      <a:gd name="connsiteX20" fmla="*/ 153702 w 154392"/>
                      <a:gd name="connsiteY20" fmla="*/ 53888 h 1448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54392" h="144851">
                        <a:moveTo>
                          <a:pt x="153607" y="53888"/>
                        </a:moveTo>
                        <a:cubicBezTo>
                          <a:pt x="151798" y="48268"/>
                          <a:pt x="146940" y="44172"/>
                          <a:pt x="141034" y="43315"/>
                        </a:cubicBezTo>
                        <a:lnTo>
                          <a:pt x="106363" y="38362"/>
                        </a:lnTo>
                        <a:lnTo>
                          <a:pt x="90933" y="7787"/>
                        </a:lnTo>
                        <a:cubicBezTo>
                          <a:pt x="85694" y="-2596"/>
                          <a:pt x="68644" y="-2596"/>
                          <a:pt x="63406" y="7787"/>
                        </a:cubicBezTo>
                        <a:lnTo>
                          <a:pt x="47975" y="38362"/>
                        </a:lnTo>
                        <a:lnTo>
                          <a:pt x="13304" y="43315"/>
                        </a:lnTo>
                        <a:cubicBezTo>
                          <a:pt x="7494" y="44172"/>
                          <a:pt x="2541" y="48268"/>
                          <a:pt x="731" y="53888"/>
                        </a:cubicBezTo>
                        <a:cubicBezTo>
                          <a:pt x="-1079" y="59507"/>
                          <a:pt x="541" y="65699"/>
                          <a:pt x="4827" y="69794"/>
                        </a:cubicBezTo>
                        <a:lnTo>
                          <a:pt x="29687" y="93416"/>
                        </a:lnTo>
                        <a:lnTo>
                          <a:pt x="23877" y="126754"/>
                        </a:lnTo>
                        <a:cubicBezTo>
                          <a:pt x="22829" y="132564"/>
                          <a:pt x="25210" y="138374"/>
                          <a:pt x="29878" y="141803"/>
                        </a:cubicBezTo>
                        <a:cubicBezTo>
                          <a:pt x="32545" y="143804"/>
                          <a:pt x="35783" y="144851"/>
                          <a:pt x="39022" y="144851"/>
                        </a:cubicBezTo>
                        <a:cubicBezTo>
                          <a:pt x="41403" y="144851"/>
                          <a:pt x="43879" y="144280"/>
                          <a:pt x="46070" y="143137"/>
                        </a:cubicBezTo>
                        <a:lnTo>
                          <a:pt x="77217" y="127135"/>
                        </a:lnTo>
                        <a:lnTo>
                          <a:pt x="108364" y="143137"/>
                        </a:lnTo>
                        <a:cubicBezTo>
                          <a:pt x="113602" y="145804"/>
                          <a:pt x="119889" y="145328"/>
                          <a:pt x="124556" y="141803"/>
                        </a:cubicBezTo>
                        <a:cubicBezTo>
                          <a:pt x="129223" y="138279"/>
                          <a:pt x="131604" y="132469"/>
                          <a:pt x="130557" y="126754"/>
                        </a:cubicBezTo>
                        <a:lnTo>
                          <a:pt x="124747" y="93416"/>
                        </a:lnTo>
                        <a:lnTo>
                          <a:pt x="149607" y="69794"/>
                        </a:lnTo>
                        <a:cubicBezTo>
                          <a:pt x="153893" y="65699"/>
                          <a:pt x="155417" y="59507"/>
                          <a:pt x="153702" y="53888"/>
                        </a:cubicBezTo>
                        <a:close/>
                      </a:path>
                    </a:pathLst>
                  </a:custGeom>
                  <a:solidFill>
                    <a:srgbClr val="FDB24D"/>
                  </a:solidFill>
                  <a:ln w="2540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14400" latinLnBrk="1"/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  <p:grpSp>
              <p:nvGrpSpPr>
                <p:cNvPr id="212" name="그래픽 289">
                  <a:extLst>
                    <a:ext uri="{FF2B5EF4-FFF2-40B4-BE49-F238E27FC236}">
                      <a16:creationId xmlns:a16="http://schemas.microsoft.com/office/drawing/2014/main" id="{AEC817F9-911A-4C5A-AF80-38BDC07D1F0E}"/>
                    </a:ext>
                  </a:extLst>
                </p:cNvPr>
                <p:cNvGrpSpPr/>
                <p:nvPr/>
              </p:nvGrpSpPr>
              <p:grpSpPr>
                <a:xfrm>
                  <a:off x="-828676" y="2724150"/>
                  <a:ext cx="819534" cy="818391"/>
                  <a:chOff x="-828676" y="2724150"/>
                  <a:chExt cx="819534" cy="818391"/>
                </a:xfrm>
              </p:grpSpPr>
              <p:sp>
                <p:nvSpPr>
                  <p:cNvPr id="213" name="자유형: 도형 212">
                    <a:extLst>
                      <a:ext uri="{FF2B5EF4-FFF2-40B4-BE49-F238E27FC236}">
                        <a16:creationId xmlns:a16="http://schemas.microsoft.com/office/drawing/2014/main" id="{2C4CC132-4CD7-A31E-6B8D-6D0ABC8E686A}"/>
                      </a:ext>
                    </a:extLst>
                  </p:cNvPr>
                  <p:cNvSpPr/>
                  <p:nvPr/>
                </p:nvSpPr>
                <p:spPr>
                  <a:xfrm>
                    <a:off x="-432458" y="3104409"/>
                    <a:ext cx="423317" cy="438132"/>
                  </a:xfrm>
                  <a:custGeom>
                    <a:avLst/>
                    <a:gdLst>
                      <a:gd name="connsiteX0" fmla="*/ 345494 w 423317"/>
                      <a:gd name="connsiteY0" fmla="*/ 105039 h 438132"/>
                      <a:gd name="connsiteX1" fmla="*/ 362068 w 423317"/>
                      <a:gd name="connsiteY1" fmla="*/ 133138 h 438132"/>
                      <a:gd name="connsiteX2" fmla="*/ 383689 w 423317"/>
                      <a:gd name="connsiteY2" fmla="*/ 170095 h 438132"/>
                      <a:gd name="connsiteX3" fmla="*/ 407883 w 423317"/>
                      <a:gd name="connsiteY3" fmla="*/ 267821 h 438132"/>
                      <a:gd name="connsiteX4" fmla="*/ 402549 w 423317"/>
                      <a:gd name="connsiteY4" fmla="*/ 295253 h 438132"/>
                      <a:gd name="connsiteX5" fmla="*/ 418265 w 423317"/>
                      <a:gd name="connsiteY5" fmla="*/ 321923 h 438132"/>
                      <a:gd name="connsiteX6" fmla="*/ 405502 w 423317"/>
                      <a:gd name="connsiteY6" fmla="*/ 371549 h 438132"/>
                      <a:gd name="connsiteX7" fmla="*/ 301489 w 423317"/>
                      <a:gd name="connsiteY7" fmla="*/ 433080 h 438132"/>
                      <a:gd name="connsiteX8" fmla="*/ 251863 w 423317"/>
                      <a:gd name="connsiteY8" fmla="*/ 420317 h 438132"/>
                      <a:gd name="connsiteX9" fmla="*/ 238147 w 423317"/>
                      <a:gd name="connsiteY9" fmla="*/ 397171 h 438132"/>
                      <a:gd name="connsiteX10" fmla="*/ 211001 w 423317"/>
                      <a:gd name="connsiteY10" fmla="*/ 391456 h 438132"/>
                      <a:gd name="connsiteX11" fmla="*/ 187665 w 423317"/>
                      <a:gd name="connsiteY11" fmla="*/ 379264 h 438132"/>
                      <a:gd name="connsiteX12" fmla="*/ 181093 w 423317"/>
                      <a:gd name="connsiteY12" fmla="*/ 375359 h 438132"/>
                      <a:gd name="connsiteX13" fmla="*/ 115180 w 423317"/>
                      <a:gd name="connsiteY13" fmla="*/ 343069 h 438132"/>
                      <a:gd name="connsiteX14" fmla="*/ 75841 w 423317"/>
                      <a:gd name="connsiteY14" fmla="*/ 335830 h 438132"/>
                      <a:gd name="connsiteX15" fmla="*/ 57268 w 423317"/>
                      <a:gd name="connsiteY15" fmla="*/ 330782 h 438132"/>
                      <a:gd name="connsiteX16" fmla="*/ 37932 w 423317"/>
                      <a:gd name="connsiteY16" fmla="*/ 309160 h 438132"/>
                      <a:gd name="connsiteX17" fmla="*/ 42504 w 423317"/>
                      <a:gd name="connsiteY17" fmla="*/ 275346 h 438132"/>
                      <a:gd name="connsiteX18" fmla="*/ 94225 w 423317"/>
                      <a:gd name="connsiteY18" fmla="*/ 251153 h 438132"/>
                      <a:gd name="connsiteX19" fmla="*/ 115465 w 423317"/>
                      <a:gd name="connsiteY19" fmla="*/ 255344 h 438132"/>
                      <a:gd name="connsiteX20" fmla="*/ 14786 w 423317"/>
                      <a:gd name="connsiteY20" fmla="*/ 85418 h 438132"/>
                      <a:gd name="connsiteX21" fmla="*/ 11738 w 423317"/>
                      <a:gd name="connsiteY21" fmla="*/ 80179 h 438132"/>
                      <a:gd name="connsiteX22" fmla="*/ 6690 w 423317"/>
                      <a:gd name="connsiteY22" fmla="*/ 71797 h 438132"/>
                      <a:gd name="connsiteX23" fmla="*/ 4118 w 423317"/>
                      <a:gd name="connsiteY23" fmla="*/ 30935 h 438132"/>
                      <a:gd name="connsiteX24" fmla="*/ 25168 w 423317"/>
                      <a:gd name="connsiteY24" fmla="*/ 7694 h 438132"/>
                      <a:gd name="connsiteX25" fmla="*/ 34122 w 423317"/>
                      <a:gd name="connsiteY25" fmla="*/ 3407 h 438132"/>
                      <a:gd name="connsiteX26" fmla="*/ 72317 w 423317"/>
                      <a:gd name="connsiteY26" fmla="*/ 4265 h 438132"/>
                      <a:gd name="connsiteX27" fmla="*/ 91177 w 423317"/>
                      <a:gd name="connsiteY27" fmla="*/ 22457 h 438132"/>
                      <a:gd name="connsiteX28" fmla="*/ 130134 w 423317"/>
                      <a:gd name="connsiteY28" fmla="*/ 88370 h 438132"/>
                      <a:gd name="connsiteX29" fmla="*/ 133277 w 423317"/>
                      <a:gd name="connsiteY29" fmla="*/ 93800 h 438132"/>
                      <a:gd name="connsiteX30" fmla="*/ 166138 w 423317"/>
                      <a:gd name="connsiteY30" fmla="*/ 75607 h 438132"/>
                      <a:gd name="connsiteX31" fmla="*/ 191189 w 423317"/>
                      <a:gd name="connsiteY31" fmla="*/ 78083 h 438132"/>
                      <a:gd name="connsiteX32" fmla="*/ 221860 w 423317"/>
                      <a:gd name="connsiteY32" fmla="*/ 58271 h 438132"/>
                      <a:gd name="connsiteX33" fmla="*/ 256150 w 423317"/>
                      <a:gd name="connsiteY33" fmla="*/ 66272 h 438132"/>
                      <a:gd name="connsiteX34" fmla="*/ 298726 w 423317"/>
                      <a:gd name="connsiteY34" fmla="*/ 49889 h 438132"/>
                      <a:gd name="connsiteX35" fmla="*/ 321967 w 423317"/>
                      <a:gd name="connsiteY35" fmla="*/ 65701 h 438132"/>
                      <a:gd name="connsiteX36" fmla="*/ 321967 w 423317"/>
                      <a:gd name="connsiteY36" fmla="*/ 65701 h 438132"/>
                      <a:gd name="connsiteX37" fmla="*/ 345494 w 423317"/>
                      <a:gd name="connsiteY37" fmla="*/ 105325 h 438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423317" h="438132">
                        <a:moveTo>
                          <a:pt x="345494" y="105039"/>
                        </a:moveTo>
                        <a:lnTo>
                          <a:pt x="362068" y="133138"/>
                        </a:lnTo>
                        <a:cubicBezTo>
                          <a:pt x="369307" y="145425"/>
                          <a:pt x="376641" y="157712"/>
                          <a:pt x="383689" y="170095"/>
                        </a:cubicBezTo>
                        <a:cubicBezTo>
                          <a:pt x="402263" y="202099"/>
                          <a:pt x="410455" y="234960"/>
                          <a:pt x="407883" y="267821"/>
                        </a:cubicBezTo>
                        <a:cubicBezTo>
                          <a:pt x="407121" y="277727"/>
                          <a:pt x="405311" y="286871"/>
                          <a:pt x="402549" y="295253"/>
                        </a:cubicBezTo>
                        <a:lnTo>
                          <a:pt x="418265" y="321923"/>
                        </a:lnTo>
                        <a:cubicBezTo>
                          <a:pt x="428457" y="339164"/>
                          <a:pt x="422742" y="361357"/>
                          <a:pt x="405502" y="371549"/>
                        </a:cubicBezTo>
                        <a:lnTo>
                          <a:pt x="301489" y="433080"/>
                        </a:lnTo>
                        <a:cubicBezTo>
                          <a:pt x="284248" y="443272"/>
                          <a:pt x="262055" y="437557"/>
                          <a:pt x="251863" y="420317"/>
                        </a:cubicBezTo>
                        <a:lnTo>
                          <a:pt x="238147" y="397171"/>
                        </a:lnTo>
                        <a:cubicBezTo>
                          <a:pt x="228908" y="396695"/>
                          <a:pt x="219764" y="394790"/>
                          <a:pt x="211001" y="391456"/>
                        </a:cubicBezTo>
                        <a:cubicBezTo>
                          <a:pt x="202524" y="388217"/>
                          <a:pt x="194999" y="383645"/>
                          <a:pt x="187665" y="379264"/>
                        </a:cubicBezTo>
                        <a:cubicBezTo>
                          <a:pt x="185474" y="377930"/>
                          <a:pt x="183283" y="376597"/>
                          <a:pt x="181093" y="375359"/>
                        </a:cubicBezTo>
                        <a:cubicBezTo>
                          <a:pt x="155280" y="360404"/>
                          <a:pt x="134992" y="350403"/>
                          <a:pt x="115180" y="343069"/>
                        </a:cubicBezTo>
                        <a:cubicBezTo>
                          <a:pt x="103845" y="338878"/>
                          <a:pt x="91367" y="336592"/>
                          <a:pt x="75841" y="335830"/>
                        </a:cubicBezTo>
                        <a:cubicBezTo>
                          <a:pt x="70031" y="335544"/>
                          <a:pt x="63840" y="333830"/>
                          <a:pt x="57268" y="330782"/>
                        </a:cubicBezTo>
                        <a:cubicBezTo>
                          <a:pt x="47838" y="326400"/>
                          <a:pt x="40980" y="318780"/>
                          <a:pt x="37932" y="309160"/>
                        </a:cubicBezTo>
                        <a:cubicBezTo>
                          <a:pt x="34503" y="298492"/>
                          <a:pt x="36122" y="286395"/>
                          <a:pt x="42504" y="275346"/>
                        </a:cubicBezTo>
                        <a:cubicBezTo>
                          <a:pt x="53077" y="256772"/>
                          <a:pt x="71460" y="248200"/>
                          <a:pt x="94225" y="251153"/>
                        </a:cubicBezTo>
                        <a:cubicBezTo>
                          <a:pt x="101464" y="252105"/>
                          <a:pt x="108512" y="253629"/>
                          <a:pt x="115465" y="255344"/>
                        </a:cubicBezTo>
                        <a:lnTo>
                          <a:pt x="14786" y="85418"/>
                        </a:lnTo>
                        <a:cubicBezTo>
                          <a:pt x="13738" y="83703"/>
                          <a:pt x="12786" y="81989"/>
                          <a:pt x="11738" y="80179"/>
                        </a:cubicBezTo>
                        <a:cubicBezTo>
                          <a:pt x="10024" y="77321"/>
                          <a:pt x="8500" y="74464"/>
                          <a:pt x="6690" y="71797"/>
                        </a:cubicBezTo>
                        <a:cubicBezTo>
                          <a:pt x="-1216" y="59224"/>
                          <a:pt x="-2168" y="45032"/>
                          <a:pt x="4118" y="30935"/>
                        </a:cubicBezTo>
                        <a:cubicBezTo>
                          <a:pt x="8309" y="21410"/>
                          <a:pt x="15739" y="13218"/>
                          <a:pt x="25168" y="7694"/>
                        </a:cubicBezTo>
                        <a:cubicBezTo>
                          <a:pt x="28026" y="5979"/>
                          <a:pt x="31074" y="4550"/>
                          <a:pt x="34122" y="3407"/>
                        </a:cubicBezTo>
                        <a:cubicBezTo>
                          <a:pt x="47076" y="-1450"/>
                          <a:pt x="60982" y="-1069"/>
                          <a:pt x="72317" y="4265"/>
                        </a:cubicBezTo>
                        <a:cubicBezTo>
                          <a:pt x="80032" y="7884"/>
                          <a:pt x="86033" y="13504"/>
                          <a:pt x="91177" y="22457"/>
                        </a:cubicBezTo>
                        <a:cubicBezTo>
                          <a:pt x="104131" y="44460"/>
                          <a:pt x="117180" y="66368"/>
                          <a:pt x="130134" y="88370"/>
                        </a:cubicBezTo>
                        <a:lnTo>
                          <a:pt x="133277" y="93800"/>
                        </a:lnTo>
                        <a:cubicBezTo>
                          <a:pt x="142135" y="84370"/>
                          <a:pt x="153661" y="77798"/>
                          <a:pt x="166138" y="75607"/>
                        </a:cubicBezTo>
                        <a:cubicBezTo>
                          <a:pt x="175092" y="74083"/>
                          <a:pt x="183760" y="74940"/>
                          <a:pt x="191189" y="78083"/>
                        </a:cubicBezTo>
                        <a:cubicBezTo>
                          <a:pt x="198523" y="67606"/>
                          <a:pt x="208906" y="60843"/>
                          <a:pt x="221860" y="58271"/>
                        </a:cubicBezTo>
                        <a:cubicBezTo>
                          <a:pt x="235671" y="55509"/>
                          <a:pt x="247387" y="58271"/>
                          <a:pt x="256150" y="66272"/>
                        </a:cubicBezTo>
                        <a:cubicBezTo>
                          <a:pt x="266818" y="54176"/>
                          <a:pt x="283486" y="47413"/>
                          <a:pt x="298726" y="49889"/>
                        </a:cubicBezTo>
                        <a:cubicBezTo>
                          <a:pt x="308918" y="51604"/>
                          <a:pt x="316824" y="56938"/>
                          <a:pt x="321967" y="65701"/>
                        </a:cubicBezTo>
                        <a:lnTo>
                          <a:pt x="321967" y="65701"/>
                        </a:lnTo>
                        <a:cubicBezTo>
                          <a:pt x="329778" y="78941"/>
                          <a:pt x="337588" y="92180"/>
                          <a:pt x="345494" y="105325"/>
                        </a:cubicBezTo>
                        <a:close/>
                      </a:path>
                    </a:pathLst>
                  </a:custGeom>
                  <a:solidFill>
                    <a:srgbClr val="FDB24D"/>
                  </a:solidFill>
                  <a:ln w="2540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14400" latinLnBrk="1"/>
                    <a:endParaRPr lang="ko-KR" altLang="en-US" sz="2400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14" name="자유형: 도형 213">
                    <a:extLst>
                      <a:ext uri="{FF2B5EF4-FFF2-40B4-BE49-F238E27FC236}">
                        <a16:creationId xmlns:a16="http://schemas.microsoft.com/office/drawing/2014/main" id="{0DBF8598-7F4E-CBBB-26FE-7C998B1471D5}"/>
                      </a:ext>
                    </a:extLst>
                  </p:cNvPr>
                  <p:cNvSpPr/>
                  <p:nvPr/>
                </p:nvSpPr>
                <p:spPr>
                  <a:xfrm>
                    <a:off x="-828676" y="2724150"/>
                    <a:ext cx="774382" cy="591216"/>
                  </a:xfrm>
                  <a:custGeom>
                    <a:avLst/>
                    <a:gdLst>
                      <a:gd name="connsiteX0" fmla="*/ 390144 w 774382"/>
                      <a:gd name="connsiteY0" fmla="*/ 519303 h 591216"/>
                      <a:gd name="connsiteX1" fmla="*/ 121920 w 774382"/>
                      <a:gd name="connsiteY1" fmla="*/ 519303 h 591216"/>
                      <a:gd name="connsiteX2" fmla="*/ 108490 w 774382"/>
                      <a:gd name="connsiteY2" fmla="*/ 507587 h 591216"/>
                      <a:gd name="connsiteX3" fmla="*/ 108490 w 774382"/>
                      <a:gd name="connsiteY3" fmla="*/ 84582 h 591216"/>
                      <a:gd name="connsiteX4" fmla="*/ 121920 w 774382"/>
                      <a:gd name="connsiteY4" fmla="*/ 72866 h 591216"/>
                      <a:gd name="connsiteX5" fmla="*/ 654463 w 774382"/>
                      <a:gd name="connsiteY5" fmla="*/ 72866 h 591216"/>
                      <a:gd name="connsiteX6" fmla="*/ 667893 w 774382"/>
                      <a:gd name="connsiteY6" fmla="*/ 84582 h 591216"/>
                      <a:gd name="connsiteX7" fmla="*/ 667893 w 774382"/>
                      <a:gd name="connsiteY7" fmla="*/ 386334 h 591216"/>
                      <a:gd name="connsiteX8" fmla="*/ 702469 w 774382"/>
                      <a:gd name="connsiteY8" fmla="*/ 385000 h 591216"/>
                      <a:gd name="connsiteX9" fmla="*/ 757047 w 774382"/>
                      <a:gd name="connsiteY9" fmla="*/ 421958 h 591216"/>
                      <a:gd name="connsiteX10" fmla="*/ 757523 w 774382"/>
                      <a:gd name="connsiteY10" fmla="*/ 422720 h 591216"/>
                      <a:gd name="connsiteX11" fmla="*/ 774383 w 774382"/>
                      <a:gd name="connsiteY11" fmla="*/ 451199 h 591216"/>
                      <a:gd name="connsiteX12" fmla="*/ 774383 w 774382"/>
                      <a:gd name="connsiteY12" fmla="*/ 40291 h 591216"/>
                      <a:gd name="connsiteX13" fmla="*/ 734092 w 774382"/>
                      <a:gd name="connsiteY13" fmla="*/ 0 h 591216"/>
                      <a:gd name="connsiteX14" fmla="*/ 40291 w 774382"/>
                      <a:gd name="connsiteY14" fmla="*/ 0 h 591216"/>
                      <a:gd name="connsiteX15" fmla="*/ 0 w 774382"/>
                      <a:gd name="connsiteY15" fmla="*/ 40291 h 591216"/>
                      <a:gd name="connsiteX16" fmla="*/ 0 w 774382"/>
                      <a:gd name="connsiteY16" fmla="*/ 550926 h 591216"/>
                      <a:gd name="connsiteX17" fmla="*/ 40291 w 774382"/>
                      <a:gd name="connsiteY17" fmla="*/ 591217 h 591216"/>
                      <a:gd name="connsiteX18" fmla="*/ 432721 w 774382"/>
                      <a:gd name="connsiteY18" fmla="*/ 591217 h 591216"/>
                      <a:gd name="connsiteX19" fmla="*/ 390144 w 774382"/>
                      <a:gd name="connsiteY19" fmla="*/ 519303 h 591216"/>
                      <a:gd name="connsiteX20" fmla="*/ 700469 w 774382"/>
                      <a:gd name="connsiteY20" fmla="*/ 275463 h 591216"/>
                      <a:gd name="connsiteX21" fmla="*/ 720662 w 774382"/>
                      <a:gd name="connsiteY21" fmla="*/ 255270 h 591216"/>
                      <a:gd name="connsiteX22" fmla="*/ 740855 w 774382"/>
                      <a:gd name="connsiteY22" fmla="*/ 275463 h 591216"/>
                      <a:gd name="connsiteX23" fmla="*/ 740855 w 774382"/>
                      <a:gd name="connsiteY23" fmla="*/ 315754 h 591216"/>
                      <a:gd name="connsiteX24" fmla="*/ 720662 w 774382"/>
                      <a:gd name="connsiteY24" fmla="*/ 335947 h 591216"/>
                      <a:gd name="connsiteX25" fmla="*/ 700469 w 774382"/>
                      <a:gd name="connsiteY25" fmla="*/ 315754 h 591216"/>
                      <a:gd name="connsiteX26" fmla="*/ 700469 w 774382"/>
                      <a:gd name="connsiteY26" fmla="*/ 275463 h 591216"/>
                      <a:gd name="connsiteX27" fmla="*/ 37814 w 774382"/>
                      <a:gd name="connsiteY27" fmla="*/ 268700 h 591216"/>
                      <a:gd name="connsiteX28" fmla="*/ 53816 w 774382"/>
                      <a:gd name="connsiteY28" fmla="*/ 252698 h 591216"/>
                      <a:gd name="connsiteX29" fmla="*/ 69818 w 774382"/>
                      <a:gd name="connsiteY29" fmla="*/ 268700 h 591216"/>
                      <a:gd name="connsiteX30" fmla="*/ 69818 w 774382"/>
                      <a:gd name="connsiteY30" fmla="*/ 322421 h 591216"/>
                      <a:gd name="connsiteX31" fmla="*/ 53816 w 774382"/>
                      <a:gd name="connsiteY31" fmla="*/ 338423 h 591216"/>
                      <a:gd name="connsiteX32" fmla="*/ 37814 w 774382"/>
                      <a:gd name="connsiteY32" fmla="*/ 322421 h 591216"/>
                      <a:gd name="connsiteX33" fmla="*/ 37814 w 774382"/>
                      <a:gd name="connsiteY33" fmla="*/ 268700 h 591216"/>
                      <a:gd name="connsiteX34" fmla="*/ 53912 w 774382"/>
                      <a:gd name="connsiteY34" fmla="*/ 392240 h 591216"/>
                      <a:gd name="connsiteX35" fmla="*/ 37910 w 774382"/>
                      <a:gd name="connsiteY35" fmla="*/ 376238 h 591216"/>
                      <a:gd name="connsiteX36" fmla="*/ 53816 w 774382"/>
                      <a:gd name="connsiteY36" fmla="*/ 360236 h 591216"/>
                      <a:gd name="connsiteX37" fmla="*/ 69914 w 774382"/>
                      <a:gd name="connsiteY37" fmla="*/ 376238 h 591216"/>
                      <a:gd name="connsiteX38" fmla="*/ 53912 w 774382"/>
                      <a:gd name="connsiteY38" fmla="*/ 392240 h 591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774382" h="591216">
                        <a:moveTo>
                          <a:pt x="390144" y="519303"/>
                        </a:moveTo>
                        <a:lnTo>
                          <a:pt x="121920" y="519303"/>
                        </a:lnTo>
                        <a:cubicBezTo>
                          <a:pt x="114491" y="519303"/>
                          <a:pt x="108490" y="514064"/>
                          <a:pt x="108490" y="507587"/>
                        </a:cubicBezTo>
                        <a:lnTo>
                          <a:pt x="108490" y="84582"/>
                        </a:lnTo>
                        <a:cubicBezTo>
                          <a:pt x="108490" y="78105"/>
                          <a:pt x="114491" y="72866"/>
                          <a:pt x="121920" y="72866"/>
                        </a:cubicBezTo>
                        <a:lnTo>
                          <a:pt x="654463" y="72866"/>
                        </a:lnTo>
                        <a:cubicBezTo>
                          <a:pt x="661892" y="72866"/>
                          <a:pt x="667893" y="78105"/>
                          <a:pt x="667893" y="84582"/>
                        </a:cubicBezTo>
                        <a:lnTo>
                          <a:pt x="667893" y="386334"/>
                        </a:lnTo>
                        <a:cubicBezTo>
                          <a:pt x="679228" y="383667"/>
                          <a:pt x="690944" y="383096"/>
                          <a:pt x="702469" y="385000"/>
                        </a:cubicBezTo>
                        <a:cubicBezTo>
                          <a:pt x="725615" y="388811"/>
                          <a:pt x="745046" y="401955"/>
                          <a:pt x="757047" y="421958"/>
                        </a:cubicBezTo>
                        <a:lnTo>
                          <a:pt x="757523" y="422720"/>
                        </a:lnTo>
                        <a:cubicBezTo>
                          <a:pt x="763143" y="432245"/>
                          <a:pt x="768763" y="441770"/>
                          <a:pt x="774383" y="451199"/>
                        </a:cubicBezTo>
                        <a:lnTo>
                          <a:pt x="774383" y="40291"/>
                        </a:lnTo>
                        <a:cubicBezTo>
                          <a:pt x="774383" y="18002"/>
                          <a:pt x="756380" y="0"/>
                          <a:pt x="734092" y="0"/>
                        </a:cubicBezTo>
                        <a:lnTo>
                          <a:pt x="40291" y="0"/>
                        </a:lnTo>
                        <a:cubicBezTo>
                          <a:pt x="18002" y="0"/>
                          <a:pt x="0" y="18002"/>
                          <a:pt x="0" y="40291"/>
                        </a:cubicBezTo>
                        <a:lnTo>
                          <a:pt x="0" y="550926"/>
                        </a:lnTo>
                        <a:cubicBezTo>
                          <a:pt x="0" y="573215"/>
                          <a:pt x="18002" y="591217"/>
                          <a:pt x="40291" y="591217"/>
                        </a:cubicBezTo>
                        <a:lnTo>
                          <a:pt x="432721" y="591217"/>
                        </a:lnTo>
                        <a:lnTo>
                          <a:pt x="390144" y="519303"/>
                        </a:lnTo>
                        <a:close/>
                        <a:moveTo>
                          <a:pt x="700469" y="275463"/>
                        </a:moveTo>
                        <a:cubicBezTo>
                          <a:pt x="700469" y="264319"/>
                          <a:pt x="709517" y="255270"/>
                          <a:pt x="720662" y="255270"/>
                        </a:cubicBezTo>
                        <a:cubicBezTo>
                          <a:pt x="731806" y="255270"/>
                          <a:pt x="740855" y="264319"/>
                          <a:pt x="740855" y="275463"/>
                        </a:cubicBezTo>
                        <a:lnTo>
                          <a:pt x="740855" y="315754"/>
                        </a:lnTo>
                        <a:cubicBezTo>
                          <a:pt x="740855" y="326898"/>
                          <a:pt x="731806" y="335947"/>
                          <a:pt x="720662" y="335947"/>
                        </a:cubicBezTo>
                        <a:cubicBezTo>
                          <a:pt x="709517" y="335947"/>
                          <a:pt x="700469" y="326898"/>
                          <a:pt x="700469" y="315754"/>
                        </a:cubicBezTo>
                        <a:lnTo>
                          <a:pt x="700469" y="275463"/>
                        </a:lnTo>
                        <a:close/>
                        <a:moveTo>
                          <a:pt x="37814" y="268700"/>
                        </a:moveTo>
                        <a:cubicBezTo>
                          <a:pt x="37814" y="259937"/>
                          <a:pt x="44958" y="252698"/>
                          <a:pt x="53816" y="252698"/>
                        </a:cubicBezTo>
                        <a:cubicBezTo>
                          <a:pt x="62675" y="252698"/>
                          <a:pt x="69818" y="259842"/>
                          <a:pt x="69818" y="268700"/>
                        </a:cubicBezTo>
                        <a:lnTo>
                          <a:pt x="69818" y="322421"/>
                        </a:lnTo>
                        <a:cubicBezTo>
                          <a:pt x="69818" y="331184"/>
                          <a:pt x="62675" y="338423"/>
                          <a:pt x="53816" y="338423"/>
                        </a:cubicBezTo>
                        <a:cubicBezTo>
                          <a:pt x="44958" y="338423"/>
                          <a:pt x="37814" y="331280"/>
                          <a:pt x="37814" y="322421"/>
                        </a:cubicBezTo>
                        <a:lnTo>
                          <a:pt x="37814" y="268700"/>
                        </a:lnTo>
                        <a:close/>
                        <a:moveTo>
                          <a:pt x="53912" y="392240"/>
                        </a:moveTo>
                        <a:cubicBezTo>
                          <a:pt x="45053" y="392240"/>
                          <a:pt x="37910" y="385096"/>
                          <a:pt x="37910" y="376238"/>
                        </a:cubicBezTo>
                        <a:cubicBezTo>
                          <a:pt x="37910" y="367379"/>
                          <a:pt x="45053" y="360236"/>
                          <a:pt x="53816" y="360236"/>
                        </a:cubicBezTo>
                        <a:cubicBezTo>
                          <a:pt x="62579" y="360236"/>
                          <a:pt x="69914" y="367379"/>
                          <a:pt x="69914" y="376238"/>
                        </a:cubicBezTo>
                        <a:cubicBezTo>
                          <a:pt x="69914" y="385000"/>
                          <a:pt x="62770" y="392240"/>
                          <a:pt x="53912" y="392240"/>
                        </a:cubicBezTo>
                        <a:close/>
                      </a:path>
                    </a:pathLst>
                  </a:custGeom>
                  <a:solidFill>
                    <a:srgbClr val="3D465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나눔바른고딕" panose="020B0603020101020101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239" name="그룹 238">
            <a:extLst>
              <a:ext uri="{FF2B5EF4-FFF2-40B4-BE49-F238E27FC236}">
                <a16:creationId xmlns:a16="http://schemas.microsoft.com/office/drawing/2014/main" id="{3E5E77FE-F05F-12B8-CA91-C5962720E65F}"/>
              </a:ext>
            </a:extLst>
          </p:cNvPr>
          <p:cNvGrpSpPr/>
          <p:nvPr/>
        </p:nvGrpSpPr>
        <p:grpSpPr>
          <a:xfrm>
            <a:off x="522445" y="5343694"/>
            <a:ext cx="1086115" cy="893591"/>
            <a:chOff x="522445" y="5343694"/>
            <a:chExt cx="1086115" cy="893591"/>
          </a:xfrm>
        </p:grpSpPr>
        <p:sp>
          <p:nvSpPr>
            <p:cNvPr id="240" name="자유형: 도형 239">
              <a:extLst>
                <a:ext uri="{FF2B5EF4-FFF2-40B4-BE49-F238E27FC236}">
                  <a16:creationId xmlns:a16="http://schemas.microsoft.com/office/drawing/2014/main" id="{C0764BE2-E74A-53BC-B22E-2E27F71FE7DF}"/>
                </a:ext>
              </a:extLst>
            </p:cNvPr>
            <p:cNvSpPr/>
            <p:nvPr/>
          </p:nvSpPr>
          <p:spPr>
            <a:xfrm>
              <a:off x="522445" y="5343694"/>
              <a:ext cx="746229" cy="893590"/>
            </a:xfrm>
            <a:custGeom>
              <a:avLst/>
              <a:gdLst>
                <a:gd name="connsiteX0" fmla="*/ 46577 w 83439"/>
                <a:gd name="connsiteY0" fmla="*/ 92774 h 99917"/>
                <a:gd name="connsiteX1" fmla="*/ 62579 w 83439"/>
                <a:gd name="connsiteY1" fmla="*/ 92774 h 99917"/>
                <a:gd name="connsiteX2" fmla="*/ 83439 w 83439"/>
                <a:gd name="connsiteY2" fmla="*/ 56674 h 99917"/>
                <a:gd name="connsiteX3" fmla="*/ 62579 w 83439"/>
                <a:gd name="connsiteY3" fmla="*/ 20479 h 99917"/>
                <a:gd name="connsiteX4" fmla="*/ 46577 w 83439"/>
                <a:gd name="connsiteY4" fmla="*/ 20479 h 99917"/>
                <a:gd name="connsiteX5" fmla="*/ 46577 w 83439"/>
                <a:gd name="connsiteY5" fmla="*/ 13430 h 99917"/>
                <a:gd name="connsiteX6" fmla="*/ 20860 w 83439"/>
                <a:gd name="connsiteY6" fmla="*/ 0 h 99917"/>
                <a:gd name="connsiteX7" fmla="*/ 0 w 83439"/>
                <a:gd name="connsiteY7" fmla="*/ 36195 h 99917"/>
                <a:gd name="connsiteX8" fmla="*/ 20860 w 83439"/>
                <a:gd name="connsiteY8" fmla="*/ 72295 h 99917"/>
                <a:gd name="connsiteX9" fmla="*/ 46577 w 83439"/>
                <a:gd name="connsiteY9" fmla="*/ 99917 h 99917"/>
                <a:gd name="connsiteX10" fmla="*/ 46577 w 83439"/>
                <a:gd name="connsiteY10" fmla="*/ 92774 h 99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439" h="99917">
                  <a:moveTo>
                    <a:pt x="46577" y="92774"/>
                  </a:moveTo>
                  <a:lnTo>
                    <a:pt x="62579" y="92774"/>
                  </a:lnTo>
                  <a:lnTo>
                    <a:pt x="83439" y="56674"/>
                  </a:lnTo>
                  <a:lnTo>
                    <a:pt x="62579" y="20479"/>
                  </a:lnTo>
                  <a:lnTo>
                    <a:pt x="46577" y="20479"/>
                  </a:lnTo>
                  <a:lnTo>
                    <a:pt x="46577" y="13430"/>
                  </a:lnTo>
                  <a:lnTo>
                    <a:pt x="20860" y="0"/>
                  </a:lnTo>
                  <a:lnTo>
                    <a:pt x="0" y="36195"/>
                  </a:lnTo>
                  <a:lnTo>
                    <a:pt x="20860" y="72295"/>
                  </a:lnTo>
                  <a:lnTo>
                    <a:pt x="46577" y="99917"/>
                  </a:lnTo>
                  <a:lnTo>
                    <a:pt x="46577" y="92774"/>
                  </a:lnTo>
                  <a:close/>
                </a:path>
              </a:pathLst>
            </a:custGeom>
            <a:solidFill>
              <a:srgbClr val="2AB8AA"/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400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1" name="자유형: 도형 240">
              <a:extLst>
                <a:ext uri="{FF2B5EF4-FFF2-40B4-BE49-F238E27FC236}">
                  <a16:creationId xmlns:a16="http://schemas.microsoft.com/office/drawing/2014/main" id="{4332BB41-4AAC-CBAB-4688-BEB44895A3E3}"/>
                </a:ext>
              </a:extLst>
            </p:cNvPr>
            <p:cNvSpPr/>
            <p:nvPr/>
          </p:nvSpPr>
          <p:spPr>
            <a:xfrm>
              <a:off x="715810" y="5463803"/>
              <a:ext cx="892750" cy="773482"/>
            </a:xfrm>
            <a:custGeom>
              <a:avLst/>
              <a:gdLst>
                <a:gd name="connsiteX0" fmla="*/ 99822 w 99822"/>
                <a:gd name="connsiteY0" fmla="*/ 43244 h 86487"/>
                <a:gd name="connsiteX1" fmla="*/ 74867 w 99822"/>
                <a:gd name="connsiteY1" fmla="*/ 0 h 86487"/>
                <a:gd name="connsiteX2" fmla="*/ 24955 w 99822"/>
                <a:gd name="connsiteY2" fmla="*/ 0 h 86487"/>
                <a:gd name="connsiteX3" fmla="*/ 0 w 99822"/>
                <a:gd name="connsiteY3" fmla="*/ 43244 h 86487"/>
                <a:gd name="connsiteX4" fmla="*/ 24955 w 99822"/>
                <a:gd name="connsiteY4" fmla="*/ 86487 h 86487"/>
                <a:gd name="connsiteX5" fmla="*/ 74867 w 99822"/>
                <a:gd name="connsiteY5" fmla="*/ 86487 h 86487"/>
                <a:gd name="connsiteX6" fmla="*/ 99822 w 99822"/>
                <a:gd name="connsiteY6" fmla="*/ 43244 h 8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822" h="86487">
                  <a:moveTo>
                    <a:pt x="99822" y="43244"/>
                  </a:moveTo>
                  <a:lnTo>
                    <a:pt x="74867" y="0"/>
                  </a:lnTo>
                  <a:lnTo>
                    <a:pt x="24955" y="0"/>
                  </a:lnTo>
                  <a:lnTo>
                    <a:pt x="0" y="43244"/>
                  </a:lnTo>
                  <a:lnTo>
                    <a:pt x="24955" y="86487"/>
                  </a:lnTo>
                  <a:lnTo>
                    <a:pt x="74867" y="86487"/>
                  </a:lnTo>
                  <a:lnTo>
                    <a:pt x="99822" y="43244"/>
                  </a:lnTo>
                  <a:close/>
                </a:path>
              </a:pathLst>
            </a:custGeom>
            <a:solidFill>
              <a:srgbClr val="2AB8AA"/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2400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2" name="자유형: 도형 241">
              <a:extLst>
                <a:ext uri="{FF2B5EF4-FFF2-40B4-BE49-F238E27FC236}">
                  <a16:creationId xmlns:a16="http://schemas.microsoft.com/office/drawing/2014/main" id="{AD949BEB-F9F1-A168-3FB8-1D99B283D621}"/>
                </a:ext>
              </a:extLst>
            </p:cNvPr>
            <p:cNvSpPr/>
            <p:nvPr/>
          </p:nvSpPr>
          <p:spPr>
            <a:xfrm>
              <a:off x="708996" y="5343694"/>
              <a:ext cx="676372" cy="120109"/>
            </a:xfrm>
            <a:custGeom>
              <a:avLst/>
              <a:gdLst>
                <a:gd name="connsiteX0" fmla="*/ 0 w 75628"/>
                <a:gd name="connsiteY0" fmla="*/ 0 h 13430"/>
                <a:gd name="connsiteX1" fmla="*/ 41434 w 75628"/>
                <a:gd name="connsiteY1" fmla="*/ 0 h 13430"/>
                <a:gd name="connsiteX2" fmla="*/ 75629 w 75628"/>
                <a:gd name="connsiteY2" fmla="*/ 13430 h 13430"/>
                <a:gd name="connsiteX3" fmla="*/ 25717 w 75628"/>
                <a:gd name="connsiteY3" fmla="*/ 13430 h 13430"/>
                <a:gd name="connsiteX4" fmla="*/ 0 w 75628"/>
                <a:gd name="connsiteY4" fmla="*/ 0 h 13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628" h="13430">
                  <a:moveTo>
                    <a:pt x="0" y="0"/>
                  </a:moveTo>
                  <a:lnTo>
                    <a:pt x="41434" y="0"/>
                  </a:lnTo>
                  <a:lnTo>
                    <a:pt x="75629" y="13430"/>
                  </a:lnTo>
                  <a:lnTo>
                    <a:pt x="25717" y="13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B8AA"/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endParaRPr lang="ko-KR" altLang="en-US" sz="2400" dirty="0">
                <a:solidFill>
                  <a:schemeClr val="lt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43" name="자유형: 도형 242">
              <a:extLst>
                <a:ext uri="{FF2B5EF4-FFF2-40B4-BE49-F238E27FC236}">
                  <a16:creationId xmlns:a16="http://schemas.microsoft.com/office/drawing/2014/main" id="{610F0DA7-1756-AD12-DBCD-49ECF27371EC}"/>
                </a:ext>
              </a:extLst>
            </p:cNvPr>
            <p:cNvSpPr/>
            <p:nvPr/>
          </p:nvSpPr>
          <p:spPr>
            <a:xfrm>
              <a:off x="522445" y="5667398"/>
              <a:ext cx="416557" cy="569887"/>
            </a:xfrm>
            <a:custGeom>
              <a:avLst/>
              <a:gdLst>
                <a:gd name="connsiteX0" fmla="*/ 21622 w 46577"/>
                <a:gd name="connsiteY0" fmla="*/ 20479 h 63722"/>
                <a:gd name="connsiteX1" fmla="*/ 0 w 46577"/>
                <a:gd name="connsiteY1" fmla="*/ 0 h 63722"/>
                <a:gd name="connsiteX2" fmla="*/ 20860 w 46577"/>
                <a:gd name="connsiteY2" fmla="*/ 36100 h 63722"/>
                <a:gd name="connsiteX3" fmla="*/ 46577 w 46577"/>
                <a:gd name="connsiteY3" fmla="*/ 63722 h 63722"/>
                <a:gd name="connsiteX4" fmla="*/ 21622 w 46577"/>
                <a:gd name="connsiteY4" fmla="*/ 20479 h 6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77" h="63722">
                  <a:moveTo>
                    <a:pt x="21622" y="20479"/>
                  </a:moveTo>
                  <a:lnTo>
                    <a:pt x="0" y="0"/>
                  </a:lnTo>
                  <a:lnTo>
                    <a:pt x="20860" y="36100"/>
                  </a:lnTo>
                  <a:lnTo>
                    <a:pt x="46577" y="63722"/>
                  </a:lnTo>
                  <a:lnTo>
                    <a:pt x="21622" y="20479"/>
                  </a:lnTo>
                  <a:close/>
                </a:path>
              </a:pathLst>
            </a:custGeom>
            <a:solidFill>
              <a:srgbClr val="030403">
                <a:alpha val="15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244" name="자유형: 도형 243">
              <a:extLst>
                <a:ext uri="{FF2B5EF4-FFF2-40B4-BE49-F238E27FC236}">
                  <a16:creationId xmlns:a16="http://schemas.microsoft.com/office/drawing/2014/main" id="{FA1CD4A5-BE02-41B5-C728-D92336CAABB6}"/>
                </a:ext>
              </a:extLst>
            </p:cNvPr>
            <p:cNvSpPr/>
            <p:nvPr/>
          </p:nvSpPr>
          <p:spPr>
            <a:xfrm>
              <a:off x="708996" y="5343694"/>
              <a:ext cx="676372" cy="120109"/>
            </a:xfrm>
            <a:custGeom>
              <a:avLst/>
              <a:gdLst>
                <a:gd name="connsiteX0" fmla="*/ 0 w 75628"/>
                <a:gd name="connsiteY0" fmla="*/ 0 h 13430"/>
                <a:gd name="connsiteX1" fmla="*/ 41434 w 75628"/>
                <a:gd name="connsiteY1" fmla="*/ 0 h 13430"/>
                <a:gd name="connsiteX2" fmla="*/ 75629 w 75628"/>
                <a:gd name="connsiteY2" fmla="*/ 13430 h 13430"/>
                <a:gd name="connsiteX3" fmla="*/ 25717 w 75628"/>
                <a:gd name="connsiteY3" fmla="*/ 13430 h 13430"/>
                <a:gd name="connsiteX4" fmla="*/ 0 w 75628"/>
                <a:gd name="connsiteY4" fmla="*/ 0 h 13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628" h="13430">
                  <a:moveTo>
                    <a:pt x="0" y="0"/>
                  </a:moveTo>
                  <a:lnTo>
                    <a:pt x="41434" y="0"/>
                  </a:lnTo>
                  <a:lnTo>
                    <a:pt x="75629" y="13430"/>
                  </a:lnTo>
                  <a:lnTo>
                    <a:pt x="25717" y="13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403">
                <a:alpha val="15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grpSp>
          <p:nvGrpSpPr>
            <p:cNvPr id="245" name="그룹 244">
              <a:extLst>
                <a:ext uri="{FF2B5EF4-FFF2-40B4-BE49-F238E27FC236}">
                  <a16:creationId xmlns:a16="http://schemas.microsoft.com/office/drawing/2014/main" id="{CCFBCD55-E930-CCB4-DB10-1E7AF1F756EE}"/>
                </a:ext>
              </a:extLst>
            </p:cNvPr>
            <p:cNvGrpSpPr/>
            <p:nvPr/>
          </p:nvGrpSpPr>
          <p:grpSpPr>
            <a:xfrm>
              <a:off x="789075" y="5526845"/>
              <a:ext cx="746229" cy="646549"/>
              <a:chOff x="789075" y="5526845"/>
              <a:chExt cx="746229" cy="646549"/>
            </a:xfrm>
          </p:grpSpPr>
          <p:sp>
            <p:nvSpPr>
              <p:cNvPr id="246" name="자유형: 도형 245">
                <a:extLst>
                  <a:ext uri="{FF2B5EF4-FFF2-40B4-BE49-F238E27FC236}">
                    <a16:creationId xmlns:a16="http://schemas.microsoft.com/office/drawing/2014/main" id="{0D94B106-A5CE-5B3A-2B4F-9426308BA0C8}"/>
                  </a:ext>
                </a:extLst>
              </p:cNvPr>
              <p:cNvSpPr/>
              <p:nvPr/>
            </p:nvSpPr>
            <p:spPr>
              <a:xfrm>
                <a:off x="789075" y="5526845"/>
                <a:ext cx="746229" cy="646549"/>
              </a:xfrm>
              <a:custGeom>
                <a:avLst/>
                <a:gdLst>
                  <a:gd name="connsiteX0" fmla="*/ 83439 w 83439"/>
                  <a:gd name="connsiteY0" fmla="*/ 36195 h 72294"/>
                  <a:gd name="connsiteX1" fmla="*/ 62579 w 83439"/>
                  <a:gd name="connsiteY1" fmla="*/ 0 h 72294"/>
                  <a:gd name="connsiteX2" fmla="*/ 20860 w 83439"/>
                  <a:gd name="connsiteY2" fmla="*/ 0 h 72294"/>
                  <a:gd name="connsiteX3" fmla="*/ 0 w 83439"/>
                  <a:gd name="connsiteY3" fmla="*/ 36195 h 72294"/>
                  <a:gd name="connsiteX4" fmla="*/ 20860 w 83439"/>
                  <a:gd name="connsiteY4" fmla="*/ 72295 h 72294"/>
                  <a:gd name="connsiteX5" fmla="*/ 62579 w 83439"/>
                  <a:gd name="connsiteY5" fmla="*/ 72295 h 72294"/>
                  <a:gd name="connsiteX6" fmla="*/ 83439 w 83439"/>
                  <a:gd name="connsiteY6" fmla="*/ 36195 h 72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439" h="72294">
                    <a:moveTo>
                      <a:pt x="83439" y="36195"/>
                    </a:moveTo>
                    <a:lnTo>
                      <a:pt x="62579" y="0"/>
                    </a:lnTo>
                    <a:lnTo>
                      <a:pt x="20860" y="0"/>
                    </a:lnTo>
                    <a:lnTo>
                      <a:pt x="0" y="36195"/>
                    </a:lnTo>
                    <a:lnTo>
                      <a:pt x="20860" y="72295"/>
                    </a:lnTo>
                    <a:lnTo>
                      <a:pt x="62579" y="72295"/>
                    </a:lnTo>
                    <a:lnTo>
                      <a:pt x="83439" y="361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247" name="그룹 246">
                <a:extLst>
                  <a:ext uri="{FF2B5EF4-FFF2-40B4-BE49-F238E27FC236}">
                    <a16:creationId xmlns:a16="http://schemas.microsoft.com/office/drawing/2014/main" id="{2AC9B12F-91AF-A6AD-AB70-21A68A844D6C}"/>
                  </a:ext>
                </a:extLst>
              </p:cNvPr>
              <p:cNvGrpSpPr/>
              <p:nvPr/>
            </p:nvGrpSpPr>
            <p:grpSpPr>
              <a:xfrm>
                <a:off x="988906" y="5651763"/>
                <a:ext cx="397367" cy="396713"/>
                <a:chOff x="-852488" y="5430886"/>
                <a:chExt cx="867823" cy="866393"/>
              </a:xfrm>
            </p:grpSpPr>
            <p:sp>
              <p:nvSpPr>
                <p:cNvPr id="248" name="자유형: 도형 247">
                  <a:extLst>
                    <a:ext uri="{FF2B5EF4-FFF2-40B4-BE49-F238E27FC236}">
                      <a16:creationId xmlns:a16="http://schemas.microsoft.com/office/drawing/2014/main" id="{B02ADA99-8524-212E-7A14-837BA2235AD2}"/>
                    </a:ext>
                  </a:extLst>
                </p:cNvPr>
                <p:cNvSpPr/>
                <p:nvPr/>
              </p:nvSpPr>
              <p:spPr>
                <a:xfrm>
                  <a:off x="-717233" y="5637864"/>
                  <a:ext cx="425386" cy="62484"/>
                </a:xfrm>
                <a:custGeom>
                  <a:avLst/>
                  <a:gdLst>
                    <a:gd name="connsiteX0" fmla="*/ 394145 w 425386"/>
                    <a:gd name="connsiteY0" fmla="*/ 62484 h 62484"/>
                    <a:gd name="connsiteX1" fmla="*/ 31242 w 425386"/>
                    <a:gd name="connsiteY1" fmla="*/ 62484 h 62484"/>
                    <a:gd name="connsiteX2" fmla="*/ 0 w 425386"/>
                    <a:gd name="connsiteY2" fmla="*/ 31242 h 62484"/>
                    <a:gd name="connsiteX3" fmla="*/ 31242 w 425386"/>
                    <a:gd name="connsiteY3" fmla="*/ 0 h 62484"/>
                    <a:gd name="connsiteX4" fmla="*/ 394145 w 425386"/>
                    <a:gd name="connsiteY4" fmla="*/ 0 h 62484"/>
                    <a:gd name="connsiteX5" fmla="*/ 425387 w 425386"/>
                    <a:gd name="connsiteY5" fmla="*/ 31242 h 62484"/>
                    <a:gd name="connsiteX6" fmla="*/ 394145 w 425386"/>
                    <a:gd name="connsiteY6" fmla="*/ 62484 h 62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5386" h="62484">
                      <a:moveTo>
                        <a:pt x="394145" y="62484"/>
                      </a:moveTo>
                      <a:lnTo>
                        <a:pt x="31242" y="62484"/>
                      </a:lnTo>
                      <a:cubicBezTo>
                        <a:pt x="14002" y="62484"/>
                        <a:pt x="0" y="48482"/>
                        <a:pt x="0" y="31242"/>
                      </a:cubicBezTo>
                      <a:cubicBezTo>
                        <a:pt x="0" y="14002"/>
                        <a:pt x="14002" y="0"/>
                        <a:pt x="31242" y="0"/>
                      </a:cubicBezTo>
                      <a:lnTo>
                        <a:pt x="394145" y="0"/>
                      </a:lnTo>
                      <a:cubicBezTo>
                        <a:pt x="411385" y="0"/>
                        <a:pt x="425387" y="14002"/>
                        <a:pt x="425387" y="31242"/>
                      </a:cubicBezTo>
                      <a:cubicBezTo>
                        <a:pt x="425387" y="48482"/>
                        <a:pt x="411385" y="62484"/>
                        <a:pt x="394145" y="62484"/>
                      </a:cubicBezTo>
                      <a:close/>
                    </a:path>
                  </a:pathLst>
                </a:custGeom>
                <a:solidFill>
                  <a:srgbClr val="3C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49" name="자유형: 도형 248">
                  <a:extLst>
                    <a:ext uri="{FF2B5EF4-FFF2-40B4-BE49-F238E27FC236}">
                      <a16:creationId xmlns:a16="http://schemas.microsoft.com/office/drawing/2014/main" id="{912FF10D-3B6F-7E7A-3DA4-FA74AFC7E1A5}"/>
                    </a:ext>
                  </a:extLst>
                </p:cNvPr>
                <p:cNvSpPr/>
                <p:nvPr/>
              </p:nvSpPr>
              <p:spPr>
                <a:xfrm>
                  <a:off x="-717233" y="5762737"/>
                  <a:ext cx="425386" cy="62484"/>
                </a:xfrm>
                <a:custGeom>
                  <a:avLst/>
                  <a:gdLst>
                    <a:gd name="connsiteX0" fmla="*/ 394145 w 425386"/>
                    <a:gd name="connsiteY0" fmla="*/ 62484 h 62484"/>
                    <a:gd name="connsiteX1" fmla="*/ 31242 w 425386"/>
                    <a:gd name="connsiteY1" fmla="*/ 62484 h 62484"/>
                    <a:gd name="connsiteX2" fmla="*/ 0 w 425386"/>
                    <a:gd name="connsiteY2" fmla="*/ 31242 h 62484"/>
                    <a:gd name="connsiteX3" fmla="*/ 31242 w 425386"/>
                    <a:gd name="connsiteY3" fmla="*/ 0 h 62484"/>
                    <a:gd name="connsiteX4" fmla="*/ 394145 w 425386"/>
                    <a:gd name="connsiteY4" fmla="*/ 0 h 62484"/>
                    <a:gd name="connsiteX5" fmla="*/ 425387 w 425386"/>
                    <a:gd name="connsiteY5" fmla="*/ 31242 h 62484"/>
                    <a:gd name="connsiteX6" fmla="*/ 394145 w 425386"/>
                    <a:gd name="connsiteY6" fmla="*/ 62484 h 62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5386" h="62484">
                      <a:moveTo>
                        <a:pt x="394145" y="62484"/>
                      </a:moveTo>
                      <a:lnTo>
                        <a:pt x="31242" y="62484"/>
                      </a:lnTo>
                      <a:cubicBezTo>
                        <a:pt x="14002" y="62484"/>
                        <a:pt x="0" y="48482"/>
                        <a:pt x="0" y="31242"/>
                      </a:cubicBezTo>
                      <a:cubicBezTo>
                        <a:pt x="0" y="14002"/>
                        <a:pt x="14002" y="0"/>
                        <a:pt x="31242" y="0"/>
                      </a:cubicBezTo>
                      <a:lnTo>
                        <a:pt x="394145" y="0"/>
                      </a:lnTo>
                      <a:cubicBezTo>
                        <a:pt x="411385" y="0"/>
                        <a:pt x="425387" y="14002"/>
                        <a:pt x="425387" y="31242"/>
                      </a:cubicBezTo>
                      <a:cubicBezTo>
                        <a:pt x="425387" y="48482"/>
                        <a:pt x="411385" y="62484"/>
                        <a:pt x="394145" y="62484"/>
                      </a:cubicBezTo>
                      <a:close/>
                    </a:path>
                  </a:pathLst>
                </a:custGeom>
                <a:solidFill>
                  <a:srgbClr val="3C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250" name="그래픽 298">
                  <a:extLst>
                    <a:ext uri="{FF2B5EF4-FFF2-40B4-BE49-F238E27FC236}">
                      <a16:creationId xmlns:a16="http://schemas.microsoft.com/office/drawing/2014/main" id="{A9D1C25B-4D71-8C98-F541-E4EC2FF0BCB1}"/>
                    </a:ext>
                  </a:extLst>
                </p:cNvPr>
                <p:cNvGrpSpPr/>
                <p:nvPr/>
              </p:nvGrpSpPr>
              <p:grpSpPr>
                <a:xfrm>
                  <a:off x="-445484" y="5836460"/>
                  <a:ext cx="460819" cy="460819"/>
                  <a:chOff x="-445484" y="5836460"/>
                  <a:chExt cx="460819" cy="460819"/>
                </a:xfrm>
                <a:solidFill>
                  <a:srgbClr val="2D7ABE"/>
                </a:solidFill>
              </p:grpSpPr>
              <p:sp>
                <p:nvSpPr>
                  <p:cNvPr id="254" name="자유형: 도형 253">
                    <a:extLst>
                      <a:ext uri="{FF2B5EF4-FFF2-40B4-BE49-F238E27FC236}">
                        <a16:creationId xmlns:a16="http://schemas.microsoft.com/office/drawing/2014/main" id="{AEADD348-DFAF-B3E8-2820-62F02E6A2CDF}"/>
                      </a:ext>
                    </a:extLst>
                  </p:cNvPr>
                  <p:cNvSpPr/>
                  <p:nvPr/>
                </p:nvSpPr>
                <p:spPr>
                  <a:xfrm>
                    <a:off x="-323850" y="5983621"/>
                    <a:ext cx="217360" cy="166306"/>
                  </a:xfrm>
                  <a:custGeom>
                    <a:avLst/>
                    <a:gdLst>
                      <a:gd name="connsiteX0" fmla="*/ 185166 w 217360"/>
                      <a:gd name="connsiteY0" fmla="*/ 0 h 166306"/>
                      <a:gd name="connsiteX1" fmla="*/ 185166 w 217360"/>
                      <a:gd name="connsiteY1" fmla="*/ 0 h 166306"/>
                      <a:gd name="connsiteX2" fmla="*/ 162496 w 217360"/>
                      <a:gd name="connsiteY2" fmla="*/ 9620 h 166306"/>
                      <a:gd name="connsiteX3" fmla="*/ 83248 w 217360"/>
                      <a:gd name="connsiteY3" fmla="*/ 88297 h 166306"/>
                      <a:gd name="connsiteX4" fmla="*/ 55150 w 217360"/>
                      <a:gd name="connsiteY4" fmla="*/ 60674 h 166306"/>
                      <a:gd name="connsiteX5" fmla="*/ 32385 w 217360"/>
                      <a:gd name="connsiteY5" fmla="*/ 50864 h 166306"/>
                      <a:gd name="connsiteX6" fmla="*/ 32385 w 217360"/>
                      <a:gd name="connsiteY6" fmla="*/ 50864 h 166306"/>
                      <a:gd name="connsiteX7" fmla="*/ 9811 w 217360"/>
                      <a:gd name="connsiteY7" fmla="*/ 60389 h 166306"/>
                      <a:gd name="connsiteX8" fmla="*/ 0 w 217360"/>
                      <a:gd name="connsiteY8" fmla="*/ 83153 h 166306"/>
                      <a:gd name="connsiteX9" fmla="*/ 9620 w 217360"/>
                      <a:gd name="connsiteY9" fmla="*/ 105823 h 166306"/>
                      <a:gd name="connsiteX10" fmla="*/ 60293 w 217360"/>
                      <a:gd name="connsiteY10" fmla="*/ 156400 h 166306"/>
                      <a:gd name="connsiteX11" fmla="*/ 83248 w 217360"/>
                      <a:gd name="connsiteY11" fmla="*/ 166306 h 166306"/>
                      <a:gd name="connsiteX12" fmla="*/ 105918 w 217360"/>
                      <a:gd name="connsiteY12" fmla="*/ 156686 h 166306"/>
                      <a:gd name="connsiteX13" fmla="*/ 207550 w 217360"/>
                      <a:gd name="connsiteY13" fmla="*/ 55055 h 166306"/>
                      <a:gd name="connsiteX14" fmla="*/ 217361 w 217360"/>
                      <a:gd name="connsiteY14" fmla="*/ 32290 h 166306"/>
                      <a:gd name="connsiteX15" fmla="*/ 207740 w 217360"/>
                      <a:gd name="connsiteY15" fmla="*/ 9620 h 166306"/>
                      <a:gd name="connsiteX16" fmla="*/ 185071 w 217360"/>
                      <a:gd name="connsiteY16" fmla="*/ 0 h 166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7360" h="166306">
                        <a:moveTo>
                          <a:pt x="185166" y="0"/>
                        </a:moveTo>
                        <a:lnTo>
                          <a:pt x="185166" y="0"/>
                        </a:lnTo>
                        <a:cubicBezTo>
                          <a:pt x="176498" y="0"/>
                          <a:pt x="168402" y="3429"/>
                          <a:pt x="162496" y="9620"/>
                        </a:cubicBezTo>
                        <a:lnTo>
                          <a:pt x="83248" y="88297"/>
                        </a:lnTo>
                        <a:lnTo>
                          <a:pt x="55150" y="60674"/>
                        </a:lnTo>
                        <a:cubicBezTo>
                          <a:pt x="49149" y="54388"/>
                          <a:pt x="41053" y="50864"/>
                          <a:pt x="32385" y="50864"/>
                        </a:cubicBezTo>
                        <a:lnTo>
                          <a:pt x="32385" y="50864"/>
                        </a:lnTo>
                        <a:cubicBezTo>
                          <a:pt x="23717" y="50864"/>
                          <a:pt x="15621" y="54293"/>
                          <a:pt x="9811" y="60389"/>
                        </a:cubicBezTo>
                        <a:cubicBezTo>
                          <a:pt x="3524" y="66389"/>
                          <a:pt x="0" y="74486"/>
                          <a:pt x="0" y="83153"/>
                        </a:cubicBezTo>
                        <a:cubicBezTo>
                          <a:pt x="0" y="91821"/>
                          <a:pt x="3429" y="99917"/>
                          <a:pt x="9620" y="105823"/>
                        </a:cubicBezTo>
                        <a:lnTo>
                          <a:pt x="60293" y="156400"/>
                        </a:lnTo>
                        <a:cubicBezTo>
                          <a:pt x="65913" y="162687"/>
                          <a:pt x="74295" y="166306"/>
                          <a:pt x="83248" y="166306"/>
                        </a:cubicBezTo>
                        <a:cubicBezTo>
                          <a:pt x="92202" y="166306"/>
                          <a:pt x="100489" y="162687"/>
                          <a:pt x="105918" y="156686"/>
                        </a:cubicBezTo>
                        <a:lnTo>
                          <a:pt x="207550" y="55055"/>
                        </a:lnTo>
                        <a:cubicBezTo>
                          <a:pt x="213836" y="49054"/>
                          <a:pt x="217361" y="40958"/>
                          <a:pt x="217361" y="32290"/>
                        </a:cubicBezTo>
                        <a:cubicBezTo>
                          <a:pt x="217361" y="23622"/>
                          <a:pt x="213931" y="15621"/>
                          <a:pt x="207740" y="9620"/>
                        </a:cubicBezTo>
                        <a:cubicBezTo>
                          <a:pt x="201740" y="3429"/>
                          <a:pt x="193738" y="0"/>
                          <a:pt x="185071" y="0"/>
                        </a:cubicBezTo>
                        <a:close/>
                      </a:path>
                    </a:pathLst>
                  </a:custGeom>
                  <a:solidFill>
                    <a:srgbClr val="2AB8AA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255" name="자유형: 도형 254">
                    <a:extLst>
                      <a:ext uri="{FF2B5EF4-FFF2-40B4-BE49-F238E27FC236}">
                        <a16:creationId xmlns:a16="http://schemas.microsoft.com/office/drawing/2014/main" id="{88EB18B9-D358-EAF7-289F-8AAA9349B2FA}"/>
                      </a:ext>
                    </a:extLst>
                  </p:cNvPr>
                  <p:cNvSpPr/>
                  <p:nvPr/>
                </p:nvSpPr>
                <p:spPr>
                  <a:xfrm>
                    <a:off x="-445484" y="5836460"/>
                    <a:ext cx="460819" cy="460819"/>
                  </a:xfrm>
                  <a:custGeom>
                    <a:avLst/>
                    <a:gdLst>
                      <a:gd name="connsiteX0" fmla="*/ 230410 w 460819"/>
                      <a:gd name="connsiteY0" fmla="*/ 0 h 460819"/>
                      <a:gd name="connsiteX1" fmla="*/ 0 w 460819"/>
                      <a:gd name="connsiteY1" fmla="*/ 230410 h 460819"/>
                      <a:gd name="connsiteX2" fmla="*/ 230410 w 460819"/>
                      <a:gd name="connsiteY2" fmla="*/ 460819 h 460819"/>
                      <a:gd name="connsiteX3" fmla="*/ 460820 w 460819"/>
                      <a:gd name="connsiteY3" fmla="*/ 230410 h 460819"/>
                      <a:gd name="connsiteX4" fmla="*/ 230410 w 460819"/>
                      <a:gd name="connsiteY4" fmla="*/ 0 h 460819"/>
                      <a:gd name="connsiteX5" fmla="*/ 230410 w 460819"/>
                      <a:gd name="connsiteY5" fmla="*/ 390811 h 460819"/>
                      <a:gd name="connsiteX6" fmla="*/ 70009 w 460819"/>
                      <a:gd name="connsiteY6" fmla="*/ 230410 h 460819"/>
                      <a:gd name="connsiteX7" fmla="*/ 230410 w 460819"/>
                      <a:gd name="connsiteY7" fmla="*/ 70009 h 460819"/>
                      <a:gd name="connsiteX8" fmla="*/ 390811 w 460819"/>
                      <a:gd name="connsiteY8" fmla="*/ 230410 h 460819"/>
                      <a:gd name="connsiteX9" fmla="*/ 230410 w 460819"/>
                      <a:gd name="connsiteY9" fmla="*/ 390811 h 460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60819" h="460819">
                        <a:moveTo>
                          <a:pt x="230410" y="0"/>
                        </a:moveTo>
                        <a:cubicBezTo>
                          <a:pt x="103346" y="0"/>
                          <a:pt x="0" y="103346"/>
                          <a:pt x="0" y="230410"/>
                        </a:cubicBezTo>
                        <a:cubicBezTo>
                          <a:pt x="0" y="357473"/>
                          <a:pt x="103346" y="460819"/>
                          <a:pt x="230410" y="460819"/>
                        </a:cubicBezTo>
                        <a:cubicBezTo>
                          <a:pt x="357473" y="460819"/>
                          <a:pt x="460820" y="357473"/>
                          <a:pt x="460820" y="230410"/>
                        </a:cubicBezTo>
                        <a:cubicBezTo>
                          <a:pt x="460820" y="103346"/>
                          <a:pt x="357473" y="0"/>
                          <a:pt x="230410" y="0"/>
                        </a:cubicBezTo>
                        <a:close/>
                        <a:moveTo>
                          <a:pt x="230410" y="390811"/>
                        </a:moveTo>
                        <a:cubicBezTo>
                          <a:pt x="141923" y="390811"/>
                          <a:pt x="70009" y="318802"/>
                          <a:pt x="70009" y="230410"/>
                        </a:cubicBezTo>
                        <a:cubicBezTo>
                          <a:pt x="70009" y="142018"/>
                          <a:pt x="142018" y="70009"/>
                          <a:pt x="230410" y="70009"/>
                        </a:cubicBezTo>
                        <a:cubicBezTo>
                          <a:pt x="318802" y="70009"/>
                          <a:pt x="390811" y="142018"/>
                          <a:pt x="390811" y="230410"/>
                        </a:cubicBezTo>
                        <a:cubicBezTo>
                          <a:pt x="390811" y="318802"/>
                          <a:pt x="318802" y="390811"/>
                          <a:pt x="230410" y="390811"/>
                        </a:cubicBezTo>
                        <a:close/>
                      </a:path>
                    </a:pathLst>
                  </a:custGeom>
                  <a:solidFill>
                    <a:srgbClr val="2AB8AA"/>
                  </a:solidFill>
                  <a:ln w="476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sp>
              <p:nvSpPr>
                <p:cNvPr id="251" name="자유형: 도형 250">
                  <a:extLst>
                    <a:ext uri="{FF2B5EF4-FFF2-40B4-BE49-F238E27FC236}">
                      <a16:creationId xmlns:a16="http://schemas.microsoft.com/office/drawing/2014/main" id="{B96C613A-224B-99B0-297E-9AC5DFE19151}"/>
                    </a:ext>
                  </a:extLst>
                </p:cNvPr>
                <p:cNvSpPr/>
                <p:nvPr/>
              </p:nvSpPr>
              <p:spPr>
                <a:xfrm>
                  <a:off x="-717233" y="6012387"/>
                  <a:ext cx="236124" cy="62484"/>
                </a:xfrm>
                <a:custGeom>
                  <a:avLst/>
                  <a:gdLst>
                    <a:gd name="connsiteX0" fmla="*/ 230600 w 236124"/>
                    <a:gd name="connsiteY0" fmla="*/ 54483 h 62484"/>
                    <a:gd name="connsiteX1" fmla="*/ 236125 w 236124"/>
                    <a:gd name="connsiteY1" fmla="*/ 0 h 62484"/>
                    <a:gd name="connsiteX2" fmla="*/ 31242 w 236124"/>
                    <a:gd name="connsiteY2" fmla="*/ 0 h 62484"/>
                    <a:gd name="connsiteX3" fmla="*/ 0 w 236124"/>
                    <a:gd name="connsiteY3" fmla="*/ 31242 h 62484"/>
                    <a:gd name="connsiteX4" fmla="*/ 31242 w 236124"/>
                    <a:gd name="connsiteY4" fmla="*/ 62484 h 62484"/>
                    <a:gd name="connsiteX5" fmla="*/ 230981 w 236124"/>
                    <a:gd name="connsiteY5" fmla="*/ 62484 h 62484"/>
                    <a:gd name="connsiteX6" fmla="*/ 230600 w 236124"/>
                    <a:gd name="connsiteY6" fmla="*/ 54388 h 62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6124" h="62484">
                      <a:moveTo>
                        <a:pt x="230600" y="54483"/>
                      </a:moveTo>
                      <a:cubicBezTo>
                        <a:pt x="230600" y="35814"/>
                        <a:pt x="232505" y="17621"/>
                        <a:pt x="236125" y="0"/>
                      </a:cubicBezTo>
                      <a:lnTo>
                        <a:pt x="31242" y="0"/>
                      </a:lnTo>
                      <a:cubicBezTo>
                        <a:pt x="14002" y="0"/>
                        <a:pt x="0" y="14002"/>
                        <a:pt x="0" y="31242"/>
                      </a:cubicBezTo>
                      <a:cubicBezTo>
                        <a:pt x="0" y="48482"/>
                        <a:pt x="14002" y="62484"/>
                        <a:pt x="31242" y="62484"/>
                      </a:cubicBezTo>
                      <a:lnTo>
                        <a:pt x="230981" y="62484"/>
                      </a:lnTo>
                      <a:cubicBezTo>
                        <a:pt x="230981" y="59817"/>
                        <a:pt x="230600" y="57150"/>
                        <a:pt x="230600" y="54388"/>
                      </a:cubicBezTo>
                      <a:close/>
                    </a:path>
                  </a:pathLst>
                </a:custGeom>
                <a:solidFill>
                  <a:srgbClr val="3C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52" name="자유형: 도형 251">
                  <a:extLst>
                    <a:ext uri="{FF2B5EF4-FFF2-40B4-BE49-F238E27FC236}">
                      <a16:creationId xmlns:a16="http://schemas.microsoft.com/office/drawing/2014/main" id="{12BBC3E7-D0C1-0DFC-5E83-A2490E15E805}"/>
                    </a:ext>
                  </a:extLst>
                </p:cNvPr>
                <p:cNvSpPr/>
                <p:nvPr/>
              </p:nvSpPr>
              <p:spPr>
                <a:xfrm>
                  <a:off x="-717233" y="5887419"/>
                  <a:ext cx="298799" cy="62579"/>
                </a:xfrm>
                <a:custGeom>
                  <a:avLst/>
                  <a:gdLst>
                    <a:gd name="connsiteX0" fmla="*/ 298799 w 298799"/>
                    <a:gd name="connsiteY0" fmla="*/ 95 h 62579"/>
                    <a:gd name="connsiteX1" fmla="*/ 31242 w 298799"/>
                    <a:gd name="connsiteY1" fmla="*/ 95 h 62579"/>
                    <a:gd name="connsiteX2" fmla="*/ 0 w 298799"/>
                    <a:gd name="connsiteY2" fmla="*/ 31337 h 62579"/>
                    <a:gd name="connsiteX3" fmla="*/ 31242 w 298799"/>
                    <a:gd name="connsiteY3" fmla="*/ 62579 h 62579"/>
                    <a:gd name="connsiteX4" fmla="*/ 257366 w 298799"/>
                    <a:gd name="connsiteY4" fmla="*/ 62579 h 62579"/>
                    <a:gd name="connsiteX5" fmla="*/ 298799 w 298799"/>
                    <a:gd name="connsiteY5" fmla="*/ 0 h 62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8799" h="62579">
                      <a:moveTo>
                        <a:pt x="298799" y="95"/>
                      </a:moveTo>
                      <a:lnTo>
                        <a:pt x="31242" y="95"/>
                      </a:lnTo>
                      <a:cubicBezTo>
                        <a:pt x="14002" y="95"/>
                        <a:pt x="0" y="14097"/>
                        <a:pt x="0" y="31337"/>
                      </a:cubicBezTo>
                      <a:cubicBezTo>
                        <a:pt x="0" y="48577"/>
                        <a:pt x="14002" y="62579"/>
                        <a:pt x="31242" y="62579"/>
                      </a:cubicBezTo>
                      <a:lnTo>
                        <a:pt x="257366" y="62579"/>
                      </a:lnTo>
                      <a:cubicBezTo>
                        <a:pt x="268319" y="39815"/>
                        <a:pt x="282226" y="18764"/>
                        <a:pt x="298799" y="0"/>
                      </a:cubicBezTo>
                      <a:close/>
                    </a:path>
                  </a:pathLst>
                </a:custGeom>
                <a:solidFill>
                  <a:srgbClr val="3C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53" name="자유형: 도형 252">
                  <a:extLst>
                    <a:ext uri="{FF2B5EF4-FFF2-40B4-BE49-F238E27FC236}">
                      <a16:creationId xmlns:a16="http://schemas.microsoft.com/office/drawing/2014/main" id="{58B84306-7C1E-7743-45B3-C0CC1A480F8E}"/>
                    </a:ext>
                  </a:extLst>
                </p:cNvPr>
                <p:cNvSpPr/>
                <p:nvPr/>
              </p:nvSpPr>
              <p:spPr>
                <a:xfrm>
                  <a:off x="-852488" y="5430886"/>
                  <a:ext cx="695896" cy="775716"/>
                </a:xfrm>
                <a:custGeom>
                  <a:avLst/>
                  <a:gdLst>
                    <a:gd name="connsiteX0" fmla="*/ 375380 w 695896"/>
                    <a:gd name="connsiteY0" fmla="*/ 706088 h 775716"/>
                    <a:gd name="connsiteX1" fmla="*/ 74295 w 695896"/>
                    <a:gd name="connsiteY1" fmla="*/ 706088 h 775716"/>
                    <a:gd name="connsiteX2" fmla="*/ 74295 w 695896"/>
                    <a:gd name="connsiteY2" fmla="*/ 69723 h 775716"/>
                    <a:gd name="connsiteX3" fmla="*/ 533210 w 695896"/>
                    <a:gd name="connsiteY3" fmla="*/ 69723 h 775716"/>
                    <a:gd name="connsiteX4" fmla="*/ 533210 w 695896"/>
                    <a:gd name="connsiteY4" fmla="*/ 110776 h 775716"/>
                    <a:gd name="connsiteX5" fmla="*/ 578549 w 695896"/>
                    <a:gd name="connsiteY5" fmla="*/ 156115 h 775716"/>
                    <a:gd name="connsiteX6" fmla="*/ 621602 w 695896"/>
                    <a:gd name="connsiteY6" fmla="*/ 156115 h 775716"/>
                    <a:gd name="connsiteX7" fmla="*/ 621602 w 695896"/>
                    <a:gd name="connsiteY7" fmla="*/ 365284 h 775716"/>
                    <a:gd name="connsiteX8" fmla="*/ 637413 w 695896"/>
                    <a:gd name="connsiteY8" fmla="*/ 364522 h 775716"/>
                    <a:gd name="connsiteX9" fmla="*/ 695897 w 695896"/>
                    <a:gd name="connsiteY9" fmla="*/ 370999 h 775716"/>
                    <a:gd name="connsiteX10" fmla="*/ 695897 w 695896"/>
                    <a:gd name="connsiteY10" fmla="*/ 124873 h 775716"/>
                    <a:gd name="connsiteX11" fmla="*/ 682943 w 695896"/>
                    <a:gd name="connsiteY11" fmla="*/ 94107 h 775716"/>
                    <a:gd name="connsiteX12" fmla="*/ 599123 w 695896"/>
                    <a:gd name="connsiteY12" fmla="*/ 12287 h 775716"/>
                    <a:gd name="connsiteX13" fmla="*/ 569119 w 695896"/>
                    <a:gd name="connsiteY13" fmla="*/ 0 h 775716"/>
                    <a:gd name="connsiteX14" fmla="*/ 42958 w 695896"/>
                    <a:gd name="connsiteY14" fmla="*/ 0 h 775716"/>
                    <a:gd name="connsiteX15" fmla="*/ 0 w 695896"/>
                    <a:gd name="connsiteY15" fmla="*/ 42958 h 775716"/>
                    <a:gd name="connsiteX16" fmla="*/ 0 w 695896"/>
                    <a:gd name="connsiteY16" fmla="*/ 732758 h 775716"/>
                    <a:gd name="connsiteX17" fmla="*/ 42958 w 695896"/>
                    <a:gd name="connsiteY17" fmla="*/ 775716 h 775716"/>
                    <a:gd name="connsiteX18" fmla="*/ 405003 w 695896"/>
                    <a:gd name="connsiteY18" fmla="*/ 775716 h 775716"/>
                    <a:gd name="connsiteX19" fmla="*/ 375285 w 695896"/>
                    <a:gd name="connsiteY19" fmla="*/ 705993 h 775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95896" h="775716">
                      <a:moveTo>
                        <a:pt x="375380" y="706088"/>
                      </a:moveTo>
                      <a:lnTo>
                        <a:pt x="74295" y="706088"/>
                      </a:lnTo>
                      <a:lnTo>
                        <a:pt x="74295" y="69723"/>
                      </a:lnTo>
                      <a:lnTo>
                        <a:pt x="533210" y="69723"/>
                      </a:lnTo>
                      <a:lnTo>
                        <a:pt x="533210" y="110776"/>
                      </a:lnTo>
                      <a:cubicBezTo>
                        <a:pt x="533210" y="135731"/>
                        <a:pt x="553593" y="156115"/>
                        <a:pt x="578549" y="156115"/>
                      </a:cubicBezTo>
                      <a:lnTo>
                        <a:pt x="621602" y="156115"/>
                      </a:lnTo>
                      <a:lnTo>
                        <a:pt x="621602" y="365284"/>
                      </a:lnTo>
                      <a:cubicBezTo>
                        <a:pt x="626840" y="364998"/>
                        <a:pt x="632079" y="364522"/>
                        <a:pt x="637413" y="364522"/>
                      </a:cubicBezTo>
                      <a:cubicBezTo>
                        <a:pt x="657511" y="364522"/>
                        <a:pt x="677037" y="366903"/>
                        <a:pt x="695897" y="370999"/>
                      </a:cubicBezTo>
                      <a:lnTo>
                        <a:pt x="695897" y="124873"/>
                      </a:lnTo>
                      <a:cubicBezTo>
                        <a:pt x="695897" y="113348"/>
                        <a:pt x="691134" y="102203"/>
                        <a:pt x="682943" y="94107"/>
                      </a:cubicBezTo>
                      <a:lnTo>
                        <a:pt x="599123" y="12287"/>
                      </a:lnTo>
                      <a:cubicBezTo>
                        <a:pt x="591026" y="4382"/>
                        <a:pt x="580358" y="0"/>
                        <a:pt x="569119" y="0"/>
                      </a:cubicBezTo>
                      <a:lnTo>
                        <a:pt x="42958" y="0"/>
                      </a:lnTo>
                      <a:cubicBezTo>
                        <a:pt x="19336" y="0"/>
                        <a:pt x="0" y="19336"/>
                        <a:pt x="0" y="42958"/>
                      </a:cubicBezTo>
                      <a:lnTo>
                        <a:pt x="0" y="732758"/>
                      </a:lnTo>
                      <a:cubicBezTo>
                        <a:pt x="0" y="756476"/>
                        <a:pt x="19336" y="775716"/>
                        <a:pt x="42958" y="775716"/>
                      </a:cubicBezTo>
                      <a:lnTo>
                        <a:pt x="405003" y="775716"/>
                      </a:lnTo>
                      <a:cubicBezTo>
                        <a:pt x="392049" y="754190"/>
                        <a:pt x="381953" y="730853"/>
                        <a:pt x="375285" y="705993"/>
                      </a:cubicBezTo>
                      <a:close/>
                    </a:path>
                  </a:pathLst>
                </a:custGeom>
                <a:solidFill>
                  <a:srgbClr val="3C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D9BA4EB-7BBE-A30D-F565-F617EE4CB325}"/>
              </a:ext>
            </a:extLst>
          </p:cNvPr>
          <p:cNvGrpSpPr/>
          <p:nvPr/>
        </p:nvGrpSpPr>
        <p:grpSpPr>
          <a:xfrm>
            <a:off x="522445" y="4515387"/>
            <a:ext cx="8099110" cy="803585"/>
            <a:chOff x="522445" y="4515387"/>
            <a:chExt cx="8099110" cy="803585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1E847B77-397B-0824-B3BE-1EA3FD20A125}"/>
                </a:ext>
              </a:extLst>
            </p:cNvPr>
            <p:cNvSpPr/>
            <p:nvPr/>
          </p:nvSpPr>
          <p:spPr>
            <a:xfrm>
              <a:off x="940365" y="4540656"/>
              <a:ext cx="7681190" cy="778316"/>
            </a:xfrm>
            <a:prstGeom prst="roundRect">
              <a:avLst/>
            </a:prstGeom>
            <a:solidFill>
              <a:schemeClr val="tx1">
                <a:alpha val="7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나눔바른고딕" panose="020B0600000101010101" charset="-127"/>
                <a:ea typeface="나눔바른고딕" panose="020B0600000101010101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B293A95-E97C-C91E-F2BE-8AE09F307AC3}"/>
                </a:ext>
              </a:extLst>
            </p:cNvPr>
            <p:cNvSpPr txBox="1"/>
            <p:nvPr/>
          </p:nvSpPr>
          <p:spPr>
            <a:xfrm>
              <a:off x="1804982" y="4791315"/>
              <a:ext cx="461664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>
                <a:defRPr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서평원 꺾깎체 TTF" panose="020B0600000101010101" pitchFamily="50" charset="-127"/>
                  <a:ea typeface="서평원 꺾깎체 TTF" panose="020B0600000101010101" pitchFamily="50" charset="-127"/>
                  <a:cs typeface="Interop" panose="02000503000000020004" pitchFamily="2" charset="0"/>
                </a:defRPr>
              </a:lvl1pPr>
            </a:lstStyle>
            <a:p>
              <a:r>
                <a:rPr lang="ko-KR" altLang="en-US" b="1" dirty="0">
                  <a:solidFill>
                    <a:srgbClr val="55B02F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다양한 학습자</a:t>
              </a:r>
              <a:r>
                <a: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의 유형과 특성을 고려한 </a:t>
              </a:r>
              <a:r>
                <a:rPr lang="ko-KR" altLang="en-US" b="1" dirty="0">
                  <a:solidFill>
                    <a:srgbClr val="55B02F"/>
                  </a:solidFill>
                  <a:latin typeface="나눔바른고딕" panose="020B0600000101010101" charset="-127"/>
                  <a:ea typeface="나눔바른고딕" panose="020B0600000101010101" charset="-127"/>
                </a:rPr>
                <a:t>맞춤형 평가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FC5021B5-9F62-B407-99EE-A7EB1CD651EC}"/>
                </a:ext>
              </a:extLst>
            </p:cNvPr>
            <p:cNvGrpSpPr/>
            <p:nvPr/>
          </p:nvGrpSpPr>
          <p:grpSpPr>
            <a:xfrm>
              <a:off x="522445" y="4515387"/>
              <a:ext cx="1086115" cy="801592"/>
              <a:chOff x="522445" y="4515387"/>
              <a:chExt cx="1086115" cy="801592"/>
            </a:xfrm>
          </p:grpSpPr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0B226583-4302-B2FF-E008-021E86A6FA3D}"/>
                  </a:ext>
                </a:extLst>
              </p:cNvPr>
              <p:cNvSpPr/>
              <p:nvPr/>
            </p:nvSpPr>
            <p:spPr>
              <a:xfrm>
                <a:off x="522445" y="4515387"/>
                <a:ext cx="746229" cy="801592"/>
              </a:xfrm>
              <a:custGeom>
                <a:avLst/>
                <a:gdLst>
                  <a:gd name="connsiteX0" fmla="*/ 46577 w 83439"/>
                  <a:gd name="connsiteY0" fmla="*/ 82487 h 89630"/>
                  <a:gd name="connsiteX1" fmla="*/ 62579 w 83439"/>
                  <a:gd name="connsiteY1" fmla="*/ 82487 h 89630"/>
                  <a:gd name="connsiteX2" fmla="*/ 83439 w 83439"/>
                  <a:gd name="connsiteY2" fmla="*/ 46387 h 89630"/>
                  <a:gd name="connsiteX3" fmla="*/ 62579 w 83439"/>
                  <a:gd name="connsiteY3" fmla="*/ 10192 h 89630"/>
                  <a:gd name="connsiteX4" fmla="*/ 46577 w 83439"/>
                  <a:gd name="connsiteY4" fmla="*/ 10192 h 89630"/>
                  <a:gd name="connsiteX5" fmla="*/ 46577 w 83439"/>
                  <a:gd name="connsiteY5" fmla="*/ 3143 h 89630"/>
                  <a:gd name="connsiteX6" fmla="*/ 20860 w 83439"/>
                  <a:gd name="connsiteY6" fmla="*/ 0 h 89630"/>
                  <a:gd name="connsiteX7" fmla="*/ 0 w 83439"/>
                  <a:gd name="connsiteY7" fmla="*/ 36100 h 89630"/>
                  <a:gd name="connsiteX8" fmla="*/ 20860 w 83439"/>
                  <a:gd name="connsiteY8" fmla="*/ 72200 h 89630"/>
                  <a:gd name="connsiteX9" fmla="*/ 46577 w 83439"/>
                  <a:gd name="connsiteY9" fmla="*/ 89630 h 89630"/>
                  <a:gd name="connsiteX10" fmla="*/ 46577 w 83439"/>
                  <a:gd name="connsiteY10" fmla="*/ 82487 h 89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39" h="89630">
                    <a:moveTo>
                      <a:pt x="46577" y="82487"/>
                    </a:moveTo>
                    <a:lnTo>
                      <a:pt x="62579" y="82487"/>
                    </a:lnTo>
                    <a:lnTo>
                      <a:pt x="83439" y="46387"/>
                    </a:lnTo>
                    <a:lnTo>
                      <a:pt x="62579" y="10192"/>
                    </a:lnTo>
                    <a:lnTo>
                      <a:pt x="46577" y="10192"/>
                    </a:lnTo>
                    <a:lnTo>
                      <a:pt x="46577" y="3143"/>
                    </a:lnTo>
                    <a:lnTo>
                      <a:pt x="20860" y="0"/>
                    </a:lnTo>
                    <a:lnTo>
                      <a:pt x="0" y="36100"/>
                    </a:lnTo>
                    <a:lnTo>
                      <a:pt x="20860" y="72200"/>
                    </a:lnTo>
                    <a:lnTo>
                      <a:pt x="46577" y="89630"/>
                    </a:lnTo>
                    <a:lnTo>
                      <a:pt x="46577" y="82487"/>
                    </a:lnTo>
                    <a:close/>
                  </a:path>
                </a:pathLst>
              </a:custGeom>
              <a:solidFill>
                <a:srgbClr val="55B02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CD69B222-3DFB-76C2-DA12-B369B8F2EDF2}"/>
                  </a:ext>
                </a:extLst>
              </p:cNvPr>
              <p:cNvSpPr/>
              <p:nvPr/>
            </p:nvSpPr>
            <p:spPr>
              <a:xfrm>
                <a:off x="715810" y="4543504"/>
                <a:ext cx="892750" cy="773474"/>
              </a:xfrm>
              <a:custGeom>
                <a:avLst/>
                <a:gdLst>
                  <a:gd name="connsiteX0" fmla="*/ 99822 w 99822"/>
                  <a:gd name="connsiteY0" fmla="*/ 43243 h 86486"/>
                  <a:gd name="connsiteX1" fmla="*/ 74867 w 99822"/>
                  <a:gd name="connsiteY1" fmla="*/ 0 h 86486"/>
                  <a:gd name="connsiteX2" fmla="*/ 24955 w 99822"/>
                  <a:gd name="connsiteY2" fmla="*/ 0 h 86486"/>
                  <a:gd name="connsiteX3" fmla="*/ 0 w 99822"/>
                  <a:gd name="connsiteY3" fmla="*/ 43243 h 86486"/>
                  <a:gd name="connsiteX4" fmla="*/ 24955 w 99822"/>
                  <a:gd name="connsiteY4" fmla="*/ 86487 h 86486"/>
                  <a:gd name="connsiteX5" fmla="*/ 74867 w 99822"/>
                  <a:gd name="connsiteY5" fmla="*/ 86487 h 86486"/>
                  <a:gd name="connsiteX6" fmla="*/ 99822 w 99822"/>
                  <a:gd name="connsiteY6" fmla="*/ 43243 h 86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822" h="86486">
                    <a:moveTo>
                      <a:pt x="99822" y="43243"/>
                    </a:moveTo>
                    <a:lnTo>
                      <a:pt x="74867" y="0"/>
                    </a:lnTo>
                    <a:lnTo>
                      <a:pt x="24955" y="0"/>
                    </a:lnTo>
                    <a:lnTo>
                      <a:pt x="0" y="43243"/>
                    </a:lnTo>
                    <a:lnTo>
                      <a:pt x="24955" y="86487"/>
                    </a:lnTo>
                    <a:lnTo>
                      <a:pt x="74867" y="86487"/>
                    </a:lnTo>
                    <a:lnTo>
                      <a:pt x="99822" y="43243"/>
                    </a:lnTo>
                    <a:close/>
                  </a:path>
                </a:pathLst>
              </a:custGeom>
              <a:solidFill>
                <a:srgbClr val="55B02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99AFDE2A-7D23-804D-D1B8-54BB0E23011B}"/>
                  </a:ext>
                </a:extLst>
              </p:cNvPr>
              <p:cNvSpPr/>
              <p:nvPr/>
            </p:nvSpPr>
            <p:spPr>
              <a:xfrm>
                <a:off x="789075" y="4606538"/>
                <a:ext cx="746229" cy="646550"/>
              </a:xfrm>
              <a:custGeom>
                <a:avLst/>
                <a:gdLst>
                  <a:gd name="connsiteX0" fmla="*/ 83439 w 83439"/>
                  <a:gd name="connsiteY0" fmla="*/ 36195 h 72294"/>
                  <a:gd name="connsiteX1" fmla="*/ 62579 w 83439"/>
                  <a:gd name="connsiteY1" fmla="*/ 0 h 72294"/>
                  <a:gd name="connsiteX2" fmla="*/ 20860 w 83439"/>
                  <a:gd name="connsiteY2" fmla="*/ 0 h 72294"/>
                  <a:gd name="connsiteX3" fmla="*/ 0 w 83439"/>
                  <a:gd name="connsiteY3" fmla="*/ 36195 h 72294"/>
                  <a:gd name="connsiteX4" fmla="*/ 20860 w 83439"/>
                  <a:gd name="connsiteY4" fmla="*/ 72295 h 72294"/>
                  <a:gd name="connsiteX5" fmla="*/ 62579 w 83439"/>
                  <a:gd name="connsiteY5" fmla="*/ 72295 h 72294"/>
                  <a:gd name="connsiteX6" fmla="*/ 83439 w 83439"/>
                  <a:gd name="connsiteY6" fmla="*/ 36195 h 72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439" h="72294">
                    <a:moveTo>
                      <a:pt x="83439" y="36195"/>
                    </a:moveTo>
                    <a:lnTo>
                      <a:pt x="62579" y="0"/>
                    </a:lnTo>
                    <a:lnTo>
                      <a:pt x="20860" y="0"/>
                    </a:lnTo>
                    <a:lnTo>
                      <a:pt x="0" y="36195"/>
                    </a:lnTo>
                    <a:lnTo>
                      <a:pt x="20860" y="72295"/>
                    </a:lnTo>
                    <a:lnTo>
                      <a:pt x="62579" y="72295"/>
                    </a:lnTo>
                    <a:lnTo>
                      <a:pt x="83439" y="361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70D0DAF3-BBA5-D7F2-ACED-060A935F2681}"/>
                  </a:ext>
                </a:extLst>
              </p:cNvPr>
              <p:cNvSpPr/>
              <p:nvPr/>
            </p:nvSpPr>
            <p:spPr>
              <a:xfrm>
                <a:off x="708996" y="4515387"/>
                <a:ext cx="676372" cy="28109"/>
              </a:xfrm>
              <a:custGeom>
                <a:avLst/>
                <a:gdLst>
                  <a:gd name="connsiteX0" fmla="*/ 0 w 75628"/>
                  <a:gd name="connsiteY0" fmla="*/ 0 h 3143"/>
                  <a:gd name="connsiteX1" fmla="*/ 41434 w 75628"/>
                  <a:gd name="connsiteY1" fmla="*/ 0 h 3143"/>
                  <a:gd name="connsiteX2" fmla="*/ 75629 w 75628"/>
                  <a:gd name="connsiteY2" fmla="*/ 3143 h 3143"/>
                  <a:gd name="connsiteX3" fmla="*/ 25717 w 75628"/>
                  <a:gd name="connsiteY3" fmla="*/ 3143 h 3143"/>
                  <a:gd name="connsiteX4" fmla="*/ 0 w 75628"/>
                  <a:gd name="connsiteY4" fmla="*/ 0 h 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28" h="3143">
                    <a:moveTo>
                      <a:pt x="0" y="0"/>
                    </a:moveTo>
                    <a:lnTo>
                      <a:pt x="41434" y="0"/>
                    </a:lnTo>
                    <a:lnTo>
                      <a:pt x="75629" y="3143"/>
                    </a:lnTo>
                    <a:lnTo>
                      <a:pt x="25717" y="31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5B02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latinLnBrk="1"/>
                <a:endParaRPr lang="ko-KR" altLang="en-US" sz="2400" dirty="0">
                  <a:solidFill>
                    <a:schemeClr val="lt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58FC4E51-01E0-A7CE-69D6-31EFBBBFF0F6}"/>
                  </a:ext>
                </a:extLst>
              </p:cNvPr>
              <p:cNvSpPr/>
              <p:nvPr/>
            </p:nvSpPr>
            <p:spPr>
              <a:xfrm>
                <a:off x="522445" y="4838242"/>
                <a:ext cx="416557" cy="478737"/>
              </a:xfrm>
              <a:custGeom>
                <a:avLst/>
                <a:gdLst>
                  <a:gd name="connsiteX0" fmla="*/ 21622 w 46577"/>
                  <a:gd name="connsiteY0" fmla="*/ 10287 h 53530"/>
                  <a:gd name="connsiteX1" fmla="*/ 0 w 46577"/>
                  <a:gd name="connsiteY1" fmla="*/ 0 h 53530"/>
                  <a:gd name="connsiteX2" fmla="*/ 20860 w 46577"/>
                  <a:gd name="connsiteY2" fmla="*/ 36100 h 53530"/>
                  <a:gd name="connsiteX3" fmla="*/ 46577 w 46577"/>
                  <a:gd name="connsiteY3" fmla="*/ 53530 h 53530"/>
                  <a:gd name="connsiteX4" fmla="*/ 21622 w 46577"/>
                  <a:gd name="connsiteY4" fmla="*/ 10287 h 5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577" h="53530">
                    <a:moveTo>
                      <a:pt x="21622" y="10287"/>
                    </a:moveTo>
                    <a:lnTo>
                      <a:pt x="0" y="0"/>
                    </a:lnTo>
                    <a:lnTo>
                      <a:pt x="20860" y="36100"/>
                    </a:lnTo>
                    <a:lnTo>
                      <a:pt x="46577" y="53530"/>
                    </a:lnTo>
                    <a:lnTo>
                      <a:pt x="21622" y="10287"/>
                    </a:lnTo>
                    <a:close/>
                  </a:path>
                </a:pathLst>
              </a:custGeom>
              <a:solidFill>
                <a:srgbClr val="030403">
                  <a:alpha val="15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나눔바른고딕" panose="020B0600000101010101" charset="-127"/>
                  <a:ea typeface="나눔바른고딕" panose="020B0600000101010101" charset="-127"/>
                </a:endParaRPr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E809C70D-B5D5-23C0-D281-3867ABF4CC6C}"/>
                  </a:ext>
                </a:extLst>
              </p:cNvPr>
              <p:cNvGrpSpPr/>
              <p:nvPr/>
            </p:nvGrpSpPr>
            <p:grpSpPr>
              <a:xfrm>
                <a:off x="943254" y="4677787"/>
                <a:ext cx="463272" cy="458668"/>
                <a:chOff x="-862013" y="4333875"/>
                <a:chExt cx="882205" cy="873442"/>
              </a:xfrm>
            </p:grpSpPr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0815A2AA-EEEB-FCBA-D7B7-6B767F75BB9B}"/>
                    </a:ext>
                  </a:extLst>
                </p:cNvPr>
                <p:cNvSpPr/>
                <p:nvPr/>
              </p:nvSpPr>
              <p:spPr>
                <a:xfrm>
                  <a:off x="-653804" y="4533900"/>
                  <a:ext cx="465780" cy="501014"/>
                </a:xfrm>
                <a:custGeom>
                  <a:avLst/>
                  <a:gdLst>
                    <a:gd name="connsiteX0" fmla="*/ 232895 w 465780"/>
                    <a:gd name="connsiteY0" fmla="*/ 95 h 501014"/>
                    <a:gd name="connsiteX1" fmla="*/ 68874 w 465780"/>
                    <a:gd name="connsiteY1" fmla="*/ 67532 h 501014"/>
                    <a:gd name="connsiteX2" fmla="*/ 8 w 465780"/>
                    <a:gd name="connsiteY2" fmla="*/ 230981 h 501014"/>
                    <a:gd name="connsiteX3" fmla="*/ 56301 w 465780"/>
                    <a:gd name="connsiteY3" fmla="*/ 384905 h 501014"/>
                    <a:gd name="connsiteX4" fmla="*/ 111165 w 465780"/>
                    <a:gd name="connsiteY4" fmla="*/ 501015 h 501014"/>
                    <a:gd name="connsiteX5" fmla="*/ 111737 w 465780"/>
                    <a:gd name="connsiteY5" fmla="*/ 345091 h 501014"/>
                    <a:gd name="connsiteX6" fmla="*/ 111737 w 465780"/>
                    <a:gd name="connsiteY6" fmla="*/ 344996 h 501014"/>
                    <a:gd name="connsiteX7" fmla="*/ 106212 w 465780"/>
                    <a:gd name="connsiteY7" fmla="*/ 326803 h 501014"/>
                    <a:gd name="connsiteX8" fmla="*/ 75256 w 465780"/>
                    <a:gd name="connsiteY8" fmla="*/ 231648 h 501014"/>
                    <a:gd name="connsiteX9" fmla="*/ 232895 w 465780"/>
                    <a:gd name="connsiteY9" fmla="*/ 75343 h 501014"/>
                    <a:gd name="connsiteX10" fmla="*/ 390533 w 465780"/>
                    <a:gd name="connsiteY10" fmla="*/ 232981 h 501014"/>
                    <a:gd name="connsiteX11" fmla="*/ 360815 w 465780"/>
                    <a:gd name="connsiteY11" fmla="*/ 325088 h 501014"/>
                    <a:gd name="connsiteX12" fmla="*/ 355672 w 465780"/>
                    <a:gd name="connsiteY12" fmla="*/ 342995 h 501014"/>
                    <a:gd name="connsiteX13" fmla="*/ 355672 w 465780"/>
                    <a:gd name="connsiteY13" fmla="*/ 346329 h 501014"/>
                    <a:gd name="connsiteX14" fmla="*/ 355100 w 465780"/>
                    <a:gd name="connsiteY14" fmla="*/ 499015 h 501014"/>
                    <a:gd name="connsiteX15" fmla="*/ 410250 w 465780"/>
                    <a:gd name="connsiteY15" fmla="*/ 383953 h 501014"/>
                    <a:gd name="connsiteX16" fmla="*/ 465781 w 465780"/>
                    <a:gd name="connsiteY16" fmla="*/ 232981 h 501014"/>
                    <a:gd name="connsiteX17" fmla="*/ 232799 w 465780"/>
                    <a:gd name="connsiteY17" fmla="*/ 0 h 501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65780" h="501014">
                      <a:moveTo>
                        <a:pt x="232895" y="95"/>
                      </a:moveTo>
                      <a:cubicBezTo>
                        <a:pt x="170982" y="95"/>
                        <a:pt x="112689" y="24098"/>
                        <a:pt x="68874" y="67532"/>
                      </a:cubicBezTo>
                      <a:cubicBezTo>
                        <a:pt x="24964" y="111062"/>
                        <a:pt x="485" y="169069"/>
                        <a:pt x="8" y="230981"/>
                      </a:cubicBezTo>
                      <a:cubicBezTo>
                        <a:pt x="-468" y="287465"/>
                        <a:pt x="19535" y="342138"/>
                        <a:pt x="56301" y="384905"/>
                      </a:cubicBezTo>
                      <a:cubicBezTo>
                        <a:pt x="84590" y="417767"/>
                        <a:pt x="105545" y="479774"/>
                        <a:pt x="111165" y="501015"/>
                      </a:cubicBezTo>
                      <a:lnTo>
                        <a:pt x="111737" y="345091"/>
                      </a:lnTo>
                      <a:cubicBezTo>
                        <a:pt x="111737" y="345091"/>
                        <a:pt x="111737" y="345091"/>
                        <a:pt x="111737" y="344996"/>
                      </a:cubicBezTo>
                      <a:cubicBezTo>
                        <a:pt x="111832" y="338519"/>
                        <a:pt x="110117" y="332042"/>
                        <a:pt x="106212" y="326803"/>
                      </a:cubicBezTo>
                      <a:cubicBezTo>
                        <a:pt x="85924" y="299371"/>
                        <a:pt x="74970" y="266033"/>
                        <a:pt x="75256" y="231648"/>
                      </a:cubicBezTo>
                      <a:cubicBezTo>
                        <a:pt x="76018" y="145447"/>
                        <a:pt x="146693" y="75343"/>
                        <a:pt x="232895" y="75343"/>
                      </a:cubicBezTo>
                      <a:cubicBezTo>
                        <a:pt x="319096" y="75343"/>
                        <a:pt x="390533" y="146018"/>
                        <a:pt x="390533" y="232981"/>
                      </a:cubicBezTo>
                      <a:cubicBezTo>
                        <a:pt x="390533" y="266129"/>
                        <a:pt x="380056" y="298418"/>
                        <a:pt x="360815" y="325088"/>
                      </a:cubicBezTo>
                      <a:cubicBezTo>
                        <a:pt x="357101" y="330232"/>
                        <a:pt x="355481" y="336614"/>
                        <a:pt x="355672" y="342995"/>
                      </a:cubicBezTo>
                      <a:cubicBezTo>
                        <a:pt x="355672" y="344138"/>
                        <a:pt x="355672" y="345186"/>
                        <a:pt x="355672" y="346329"/>
                      </a:cubicBezTo>
                      <a:lnTo>
                        <a:pt x="355100" y="499015"/>
                      </a:lnTo>
                      <a:cubicBezTo>
                        <a:pt x="361768" y="475774"/>
                        <a:pt x="382723" y="416242"/>
                        <a:pt x="410250" y="383953"/>
                      </a:cubicBezTo>
                      <a:cubicBezTo>
                        <a:pt x="446064" y="341852"/>
                        <a:pt x="465781" y="288226"/>
                        <a:pt x="465781" y="232981"/>
                      </a:cubicBezTo>
                      <a:cubicBezTo>
                        <a:pt x="465781" y="104489"/>
                        <a:pt x="361292" y="0"/>
                        <a:pt x="232799" y="0"/>
                      </a:cubicBezTo>
                      <a:close/>
                    </a:path>
                  </a:pathLst>
                </a:custGeom>
                <a:solidFill>
                  <a:srgbClr val="3D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3" name="그래픽 291">
                  <a:extLst>
                    <a:ext uri="{FF2B5EF4-FFF2-40B4-BE49-F238E27FC236}">
                      <a16:creationId xmlns:a16="http://schemas.microsoft.com/office/drawing/2014/main" id="{7A2C1897-BFEF-16FE-1FBA-0E2A61CF7B5D}"/>
                    </a:ext>
                  </a:extLst>
                </p:cNvPr>
                <p:cNvGrpSpPr/>
                <p:nvPr/>
              </p:nvGrpSpPr>
              <p:grpSpPr>
                <a:xfrm>
                  <a:off x="-862013" y="4333875"/>
                  <a:ext cx="882205" cy="739044"/>
                  <a:chOff x="-862013" y="4333875"/>
                  <a:chExt cx="882205" cy="739044"/>
                </a:xfrm>
                <a:solidFill>
                  <a:srgbClr val="2E7CB8"/>
                </a:solidFill>
              </p:grpSpPr>
              <p:sp>
                <p:nvSpPr>
                  <p:cNvPr id="16" name="자유형: 도형 15">
                    <a:extLst>
                      <a:ext uri="{FF2B5EF4-FFF2-40B4-BE49-F238E27FC236}">
                        <a16:creationId xmlns:a16="http://schemas.microsoft.com/office/drawing/2014/main" id="{A9356509-F358-7EB7-DDCD-574D84599881}"/>
                      </a:ext>
                    </a:extLst>
                  </p:cNvPr>
                  <p:cNvSpPr/>
                  <p:nvPr/>
                </p:nvSpPr>
                <p:spPr>
                  <a:xfrm>
                    <a:off x="-462534" y="4333875"/>
                    <a:ext cx="83248" cy="161163"/>
                  </a:xfrm>
                  <a:custGeom>
                    <a:avLst/>
                    <a:gdLst>
                      <a:gd name="connsiteX0" fmla="*/ 41624 w 83248"/>
                      <a:gd name="connsiteY0" fmla="*/ 0 h 161163"/>
                      <a:gd name="connsiteX1" fmla="*/ 0 w 83248"/>
                      <a:gd name="connsiteY1" fmla="*/ 41624 h 161163"/>
                      <a:gd name="connsiteX2" fmla="*/ 0 w 83248"/>
                      <a:gd name="connsiteY2" fmla="*/ 119539 h 161163"/>
                      <a:gd name="connsiteX3" fmla="*/ 41624 w 83248"/>
                      <a:gd name="connsiteY3" fmla="*/ 161163 h 161163"/>
                      <a:gd name="connsiteX4" fmla="*/ 83249 w 83248"/>
                      <a:gd name="connsiteY4" fmla="*/ 119539 h 161163"/>
                      <a:gd name="connsiteX5" fmla="*/ 83249 w 83248"/>
                      <a:gd name="connsiteY5" fmla="*/ 41624 h 161163"/>
                      <a:gd name="connsiteX6" fmla="*/ 41624 w 83248"/>
                      <a:gd name="connsiteY6" fmla="*/ 0 h 161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248" h="161163">
                        <a:moveTo>
                          <a:pt x="41624" y="0"/>
                        </a:moveTo>
                        <a:cubicBezTo>
                          <a:pt x="18669" y="0"/>
                          <a:pt x="0" y="18669"/>
                          <a:pt x="0" y="41624"/>
                        </a:cubicBezTo>
                        <a:lnTo>
                          <a:pt x="0" y="119539"/>
                        </a:lnTo>
                        <a:cubicBezTo>
                          <a:pt x="0" y="142494"/>
                          <a:pt x="18669" y="161163"/>
                          <a:pt x="41624" y="161163"/>
                        </a:cubicBezTo>
                        <a:cubicBezTo>
                          <a:pt x="64580" y="161163"/>
                          <a:pt x="83249" y="142494"/>
                          <a:pt x="83249" y="119539"/>
                        </a:cubicBezTo>
                        <a:lnTo>
                          <a:pt x="83249" y="41624"/>
                        </a:lnTo>
                        <a:cubicBezTo>
                          <a:pt x="83249" y="18669"/>
                          <a:pt x="64580" y="0"/>
                          <a:pt x="41624" y="0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4B51A407-34FB-106B-1AE6-8DCF78645C47}"/>
                      </a:ext>
                    </a:extLst>
                  </p:cNvPr>
                  <p:cNvSpPr/>
                  <p:nvPr/>
                </p:nvSpPr>
                <p:spPr>
                  <a:xfrm>
                    <a:off x="-140970" y="4724876"/>
                    <a:ext cx="161163" cy="83248"/>
                  </a:xfrm>
                  <a:custGeom>
                    <a:avLst/>
                    <a:gdLst>
                      <a:gd name="connsiteX0" fmla="*/ 119539 w 161163"/>
                      <a:gd name="connsiteY0" fmla="*/ 0 h 83248"/>
                      <a:gd name="connsiteX1" fmla="*/ 41624 w 161163"/>
                      <a:gd name="connsiteY1" fmla="*/ 0 h 83248"/>
                      <a:gd name="connsiteX2" fmla="*/ 0 w 161163"/>
                      <a:gd name="connsiteY2" fmla="*/ 41624 h 83248"/>
                      <a:gd name="connsiteX3" fmla="*/ 41624 w 161163"/>
                      <a:gd name="connsiteY3" fmla="*/ 83249 h 83248"/>
                      <a:gd name="connsiteX4" fmla="*/ 119539 w 161163"/>
                      <a:gd name="connsiteY4" fmla="*/ 83249 h 83248"/>
                      <a:gd name="connsiteX5" fmla="*/ 161163 w 161163"/>
                      <a:gd name="connsiteY5" fmla="*/ 41624 h 83248"/>
                      <a:gd name="connsiteX6" fmla="*/ 119539 w 161163"/>
                      <a:gd name="connsiteY6" fmla="*/ 0 h 832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1163" h="83248">
                        <a:moveTo>
                          <a:pt x="119539" y="0"/>
                        </a:moveTo>
                        <a:lnTo>
                          <a:pt x="41624" y="0"/>
                        </a:lnTo>
                        <a:cubicBezTo>
                          <a:pt x="18669" y="0"/>
                          <a:pt x="0" y="18669"/>
                          <a:pt x="0" y="41624"/>
                        </a:cubicBezTo>
                        <a:cubicBezTo>
                          <a:pt x="0" y="64580"/>
                          <a:pt x="18669" y="83249"/>
                          <a:pt x="41624" y="83249"/>
                        </a:cubicBezTo>
                        <a:lnTo>
                          <a:pt x="119539" y="83249"/>
                        </a:lnTo>
                        <a:cubicBezTo>
                          <a:pt x="142494" y="83249"/>
                          <a:pt x="161163" y="64580"/>
                          <a:pt x="161163" y="41624"/>
                        </a:cubicBezTo>
                        <a:cubicBezTo>
                          <a:pt x="161163" y="18669"/>
                          <a:pt x="142494" y="0"/>
                          <a:pt x="119539" y="0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6433539A-882C-1B6C-1AE8-2475EF35C5F3}"/>
                      </a:ext>
                    </a:extLst>
                  </p:cNvPr>
                  <p:cNvSpPr/>
                  <p:nvPr/>
                </p:nvSpPr>
                <p:spPr>
                  <a:xfrm>
                    <a:off x="-862013" y="4724876"/>
                    <a:ext cx="161163" cy="83248"/>
                  </a:xfrm>
                  <a:custGeom>
                    <a:avLst/>
                    <a:gdLst>
                      <a:gd name="connsiteX0" fmla="*/ 161163 w 161163"/>
                      <a:gd name="connsiteY0" fmla="*/ 41624 h 83248"/>
                      <a:gd name="connsiteX1" fmla="*/ 119539 w 161163"/>
                      <a:gd name="connsiteY1" fmla="*/ 0 h 83248"/>
                      <a:gd name="connsiteX2" fmla="*/ 41624 w 161163"/>
                      <a:gd name="connsiteY2" fmla="*/ 0 h 83248"/>
                      <a:gd name="connsiteX3" fmla="*/ 0 w 161163"/>
                      <a:gd name="connsiteY3" fmla="*/ 41624 h 83248"/>
                      <a:gd name="connsiteX4" fmla="*/ 41624 w 161163"/>
                      <a:gd name="connsiteY4" fmla="*/ 83249 h 83248"/>
                      <a:gd name="connsiteX5" fmla="*/ 119539 w 161163"/>
                      <a:gd name="connsiteY5" fmla="*/ 83249 h 83248"/>
                      <a:gd name="connsiteX6" fmla="*/ 161163 w 161163"/>
                      <a:gd name="connsiteY6" fmla="*/ 41624 h 832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1163" h="83248">
                        <a:moveTo>
                          <a:pt x="161163" y="41624"/>
                        </a:moveTo>
                        <a:cubicBezTo>
                          <a:pt x="161163" y="18669"/>
                          <a:pt x="142494" y="0"/>
                          <a:pt x="119539" y="0"/>
                        </a:cubicBezTo>
                        <a:lnTo>
                          <a:pt x="41624" y="0"/>
                        </a:lnTo>
                        <a:cubicBezTo>
                          <a:pt x="18669" y="0"/>
                          <a:pt x="0" y="18669"/>
                          <a:pt x="0" y="41624"/>
                        </a:cubicBezTo>
                        <a:cubicBezTo>
                          <a:pt x="0" y="64580"/>
                          <a:pt x="18669" y="83249"/>
                          <a:pt x="41624" y="83249"/>
                        </a:cubicBezTo>
                        <a:lnTo>
                          <a:pt x="119539" y="83249"/>
                        </a:lnTo>
                        <a:cubicBezTo>
                          <a:pt x="142494" y="83249"/>
                          <a:pt x="161163" y="64580"/>
                          <a:pt x="161163" y="41624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AA93C2C4-9892-B1DE-21AF-3A9021CD3B6B}"/>
                      </a:ext>
                    </a:extLst>
                  </p:cNvPr>
                  <p:cNvSpPr/>
                  <p:nvPr/>
                </p:nvSpPr>
                <p:spPr>
                  <a:xfrm>
                    <a:off x="-200751" y="4479929"/>
                    <a:ext cx="144803" cy="131028"/>
                  </a:xfrm>
                  <a:custGeom>
                    <a:avLst/>
                    <a:gdLst>
                      <a:gd name="connsiteX0" fmla="*/ 41684 w 144803"/>
                      <a:gd name="connsiteY0" fmla="*/ 131028 h 131028"/>
                      <a:gd name="connsiteX1" fmla="*/ 67115 w 144803"/>
                      <a:gd name="connsiteY1" fmla="*/ 122265 h 131028"/>
                      <a:gd name="connsiteX2" fmla="*/ 128647 w 144803"/>
                      <a:gd name="connsiteY2" fmla="*/ 74545 h 131028"/>
                      <a:gd name="connsiteX3" fmla="*/ 144458 w 144803"/>
                      <a:gd name="connsiteY3" fmla="*/ 46827 h 131028"/>
                      <a:gd name="connsiteX4" fmla="*/ 136076 w 144803"/>
                      <a:gd name="connsiteY4" fmla="*/ 16157 h 131028"/>
                      <a:gd name="connsiteX5" fmla="*/ 108454 w 144803"/>
                      <a:gd name="connsiteY5" fmla="*/ 345 h 131028"/>
                      <a:gd name="connsiteX6" fmla="*/ 77688 w 144803"/>
                      <a:gd name="connsiteY6" fmla="*/ 8727 h 131028"/>
                      <a:gd name="connsiteX7" fmla="*/ 16061 w 144803"/>
                      <a:gd name="connsiteY7" fmla="*/ 56447 h 131028"/>
                      <a:gd name="connsiteX8" fmla="*/ 345 w 144803"/>
                      <a:gd name="connsiteY8" fmla="*/ 84070 h 131028"/>
                      <a:gd name="connsiteX9" fmla="*/ 8727 w 144803"/>
                      <a:gd name="connsiteY9" fmla="*/ 114740 h 131028"/>
                      <a:gd name="connsiteX10" fmla="*/ 41684 w 144803"/>
                      <a:gd name="connsiteY10" fmla="*/ 130838 h 13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44803" h="131028">
                        <a:moveTo>
                          <a:pt x="41684" y="131028"/>
                        </a:moveTo>
                        <a:cubicBezTo>
                          <a:pt x="51018" y="131028"/>
                          <a:pt x="59781" y="127980"/>
                          <a:pt x="67115" y="122265"/>
                        </a:cubicBezTo>
                        <a:lnTo>
                          <a:pt x="128647" y="74545"/>
                        </a:lnTo>
                        <a:cubicBezTo>
                          <a:pt x="137410" y="67782"/>
                          <a:pt x="143030" y="57876"/>
                          <a:pt x="144458" y="46827"/>
                        </a:cubicBezTo>
                        <a:cubicBezTo>
                          <a:pt x="145887" y="35778"/>
                          <a:pt x="142839" y="24920"/>
                          <a:pt x="136076" y="16157"/>
                        </a:cubicBezTo>
                        <a:cubicBezTo>
                          <a:pt x="129218" y="7394"/>
                          <a:pt x="119408" y="1774"/>
                          <a:pt x="108454" y="345"/>
                        </a:cubicBezTo>
                        <a:cubicBezTo>
                          <a:pt x="97405" y="-1084"/>
                          <a:pt x="86546" y="1964"/>
                          <a:pt x="77688" y="8727"/>
                        </a:cubicBezTo>
                        <a:lnTo>
                          <a:pt x="16061" y="56447"/>
                        </a:lnTo>
                        <a:cubicBezTo>
                          <a:pt x="7298" y="63210"/>
                          <a:pt x="1679" y="73116"/>
                          <a:pt x="345" y="84070"/>
                        </a:cubicBezTo>
                        <a:cubicBezTo>
                          <a:pt x="-1084" y="95119"/>
                          <a:pt x="1964" y="105977"/>
                          <a:pt x="8727" y="114740"/>
                        </a:cubicBezTo>
                        <a:cubicBezTo>
                          <a:pt x="16633" y="124932"/>
                          <a:pt x="28634" y="130838"/>
                          <a:pt x="41684" y="130838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0" name="자유형: 도형 19">
                    <a:extLst>
                      <a:ext uri="{FF2B5EF4-FFF2-40B4-BE49-F238E27FC236}">
                        <a16:creationId xmlns:a16="http://schemas.microsoft.com/office/drawing/2014/main" id="{2073C0B9-7F59-AB57-AD7C-A79C83212273}"/>
                      </a:ext>
                    </a:extLst>
                  </p:cNvPr>
                  <p:cNvSpPr/>
                  <p:nvPr/>
                </p:nvSpPr>
                <p:spPr>
                  <a:xfrm>
                    <a:off x="-785880" y="4934652"/>
                    <a:ext cx="144725" cy="131028"/>
                  </a:xfrm>
                  <a:custGeom>
                    <a:avLst/>
                    <a:gdLst>
                      <a:gd name="connsiteX0" fmla="*/ 108367 w 144725"/>
                      <a:gd name="connsiteY0" fmla="*/ 345 h 131028"/>
                      <a:gd name="connsiteX1" fmla="*/ 77601 w 144725"/>
                      <a:gd name="connsiteY1" fmla="*/ 8727 h 131028"/>
                      <a:gd name="connsiteX2" fmla="*/ 16070 w 144725"/>
                      <a:gd name="connsiteY2" fmla="*/ 56543 h 131028"/>
                      <a:gd name="connsiteX3" fmla="*/ 8736 w 144725"/>
                      <a:gd name="connsiteY3" fmla="*/ 114931 h 131028"/>
                      <a:gd name="connsiteX4" fmla="*/ 36358 w 144725"/>
                      <a:gd name="connsiteY4" fmla="*/ 130742 h 131028"/>
                      <a:gd name="connsiteX5" fmla="*/ 41597 w 144725"/>
                      <a:gd name="connsiteY5" fmla="*/ 131028 h 131028"/>
                      <a:gd name="connsiteX6" fmla="*/ 67029 w 144725"/>
                      <a:gd name="connsiteY6" fmla="*/ 122265 h 131028"/>
                      <a:gd name="connsiteX7" fmla="*/ 128655 w 144725"/>
                      <a:gd name="connsiteY7" fmla="*/ 74545 h 131028"/>
                      <a:gd name="connsiteX8" fmla="*/ 135990 w 144725"/>
                      <a:gd name="connsiteY8" fmla="*/ 16157 h 131028"/>
                      <a:gd name="connsiteX9" fmla="*/ 108367 w 144725"/>
                      <a:gd name="connsiteY9" fmla="*/ 345 h 131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4725" h="131028">
                        <a:moveTo>
                          <a:pt x="108367" y="345"/>
                        </a:moveTo>
                        <a:cubicBezTo>
                          <a:pt x="97318" y="-1084"/>
                          <a:pt x="86460" y="1964"/>
                          <a:pt x="77601" y="8727"/>
                        </a:cubicBezTo>
                        <a:lnTo>
                          <a:pt x="16070" y="56543"/>
                        </a:lnTo>
                        <a:cubicBezTo>
                          <a:pt x="-2028" y="70640"/>
                          <a:pt x="-5361" y="96833"/>
                          <a:pt x="8736" y="114931"/>
                        </a:cubicBezTo>
                        <a:cubicBezTo>
                          <a:pt x="15498" y="123694"/>
                          <a:pt x="25404" y="129314"/>
                          <a:pt x="36358" y="130742"/>
                        </a:cubicBezTo>
                        <a:cubicBezTo>
                          <a:pt x="38168" y="130933"/>
                          <a:pt x="39882" y="131028"/>
                          <a:pt x="41597" y="131028"/>
                        </a:cubicBezTo>
                        <a:cubicBezTo>
                          <a:pt x="50836" y="131028"/>
                          <a:pt x="59694" y="127980"/>
                          <a:pt x="67029" y="122265"/>
                        </a:cubicBezTo>
                        <a:lnTo>
                          <a:pt x="128655" y="74545"/>
                        </a:lnTo>
                        <a:cubicBezTo>
                          <a:pt x="146753" y="60448"/>
                          <a:pt x="150087" y="34254"/>
                          <a:pt x="135990" y="16157"/>
                        </a:cubicBezTo>
                        <a:cubicBezTo>
                          <a:pt x="129227" y="7394"/>
                          <a:pt x="119321" y="1774"/>
                          <a:pt x="108367" y="345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33FFCA21-96C0-2DA9-F1B8-CBD6B16B95D5}"/>
                      </a:ext>
                    </a:extLst>
                  </p:cNvPr>
                  <p:cNvSpPr/>
                  <p:nvPr/>
                </p:nvSpPr>
                <p:spPr>
                  <a:xfrm>
                    <a:off x="-780132" y="4472810"/>
                    <a:ext cx="143662" cy="132431"/>
                  </a:xfrm>
                  <a:custGeom>
                    <a:avLst/>
                    <a:gdLst>
                      <a:gd name="connsiteX0" fmla="*/ 128241 w 143662"/>
                      <a:gd name="connsiteY0" fmla="*/ 58613 h 132431"/>
                      <a:gd name="connsiteX1" fmla="*/ 67852 w 143662"/>
                      <a:gd name="connsiteY1" fmla="*/ 9369 h 132431"/>
                      <a:gd name="connsiteX2" fmla="*/ 37372 w 143662"/>
                      <a:gd name="connsiteY2" fmla="*/ 225 h 132431"/>
                      <a:gd name="connsiteX3" fmla="*/ 9369 w 143662"/>
                      <a:gd name="connsiteY3" fmla="*/ 15370 h 132431"/>
                      <a:gd name="connsiteX4" fmla="*/ 225 w 143662"/>
                      <a:gd name="connsiteY4" fmla="*/ 45850 h 132431"/>
                      <a:gd name="connsiteX5" fmla="*/ 15370 w 143662"/>
                      <a:gd name="connsiteY5" fmla="*/ 73853 h 132431"/>
                      <a:gd name="connsiteX6" fmla="*/ 75758 w 143662"/>
                      <a:gd name="connsiteY6" fmla="*/ 123097 h 132431"/>
                      <a:gd name="connsiteX7" fmla="*/ 102047 w 143662"/>
                      <a:gd name="connsiteY7" fmla="*/ 132432 h 132431"/>
                      <a:gd name="connsiteX8" fmla="*/ 134337 w 143662"/>
                      <a:gd name="connsiteY8" fmla="*/ 117097 h 132431"/>
                      <a:gd name="connsiteX9" fmla="*/ 128336 w 143662"/>
                      <a:gd name="connsiteY9" fmla="*/ 58518 h 132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3662" h="132431">
                        <a:moveTo>
                          <a:pt x="128241" y="58613"/>
                        </a:moveTo>
                        <a:lnTo>
                          <a:pt x="67852" y="9369"/>
                        </a:lnTo>
                        <a:cubicBezTo>
                          <a:pt x="59280" y="2320"/>
                          <a:pt x="48421" y="-918"/>
                          <a:pt x="37372" y="225"/>
                        </a:cubicBezTo>
                        <a:cubicBezTo>
                          <a:pt x="26323" y="1368"/>
                          <a:pt x="16322" y="6702"/>
                          <a:pt x="9369" y="15370"/>
                        </a:cubicBezTo>
                        <a:cubicBezTo>
                          <a:pt x="2320" y="23942"/>
                          <a:pt x="-918" y="34801"/>
                          <a:pt x="225" y="45850"/>
                        </a:cubicBezTo>
                        <a:cubicBezTo>
                          <a:pt x="1368" y="56899"/>
                          <a:pt x="6702" y="66900"/>
                          <a:pt x="15370" y="73853"/>
                        </a:cubicBezTo>
                        <a:lnTo>
                          <a:pt x="75758" y="123097"/>
                        </a:lnTo>
                        <a:cubicBezTo>
                          <a:pt x="83188" y="129098"/>
                          <a:pt x="92427" y="132432"/>
                          <a:pt x="102047" y="132432"/>
                        </a:cubicBezTo>
                        <a:cubicBezTo>
                          <a:pt x="114620" y="132432"/>
                          <a:pt x="126431" y="126812"/>
                          <a:pt x="134337" y="117097"/>
                        </a:cubicBezTo>
                        <a:cubicBezTo>
                          <a:pt x="148815" y="99285"/>
                          <a:pt x="146148" y="73091"/>
                          <a:pt x="128336" y="58518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011392A0-3377-1DA1-3621-4C983E648400}"/>
                      </a:ext>
                    </a:extLst>
                  </p:cNvPr>
                  <p:cNvSpPr/>
                  <p:nvPr/>
                </p:nvSpPr>
                <p:spPr>
                  <a:xfrm>
                    <a:off x="-205160" y="4940392"/>
                    <a:ext cx="143662" cy="132527"/>
                  </a:xfrm>
                  <a:custGeom>
                    <a:avLst/>
                    <a:gdLst>
                      <a:gd name="connsiteX0" fmla="*/ 128198 w 143662"/>
                      <a:gd name="connsiteY0" fmla="*/ 58613 h 132527"/>
                      <a:gd name="connsiteX1" fmla="*/ 67809 w 143662"/>
                      <a:gd name="connsiteY1" fmla="*/ 9369 h 132527"/>
                      <a:gd name="connsiteX2" fmla="*/ 37329 w 143662"/>
                      <a:gd name="connsiteY2" fmla="*/ 225 h 132527"/>
                      <a:gd name="connsiteX3" fmla="*/ 9326 w 143662"/>
                      <a:gd name="connsiteY3" fmla="*/ 15370 h 132527"/>
                      <a:gd name="connsiteX4" fmla="*/ 15327 w 143662"/>
                      <a:gd name="connsiteY4" fmla="*/ 73948 h 132527"/>
                      <a:gd name="connsiteX5" fmla="*/ 75715 w 143662"/>
                      <a:gd name="connsiteY5" fmla="*/ 123193 h 132527"/>
                      <a:gd name="connsiteX6" fmla="*/ 102004 w 143662"/>
                      <a:gd name="connsiteY6" fmla="*/ 132527 h 132527"/>
                      <a:gd name="connsiteX7" fmla="*/ 134294 w 143662"/>
                      <a:gd name="connsiteY7" fmla="*/ 117192 h 132527"/>
                      <a:gd name="connsiteX8" fmla="*/ 143438 w 143662"/>
                      <a:gd name="connsiteY8" fmla="*/ 86712 h 132527"/>
                      <a:gd name="connsiteX9" fmla="*/ 128388 w 143662"/>
                      <a:gd name="connsiteY9" fmla="*/ 58708 h 1325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3662" h="132527">
                        <a:moveTo>
                          <a:pt x="128198" y="58613"/>
                        </a:moveTo>
                        <a:lnTo>
                          <a:pt x="67809" y="9369"/>
                        </a:lnTo>
                        <a:cubicBezTo>
                          <a:pt x="59142" y="2320"/>
                          <a:pt x="48378" y="-918"/>
                          <a:pt x="37329" y="225"/>
                        </a:cubicBezTo>
                        <a:cubicBezTo>
                          <a:pt x="26280" y="1368"/>
                          <a:pt x="16279" y="6702"/>
                          <a:pt x="9326" y="15370"/>
                        </a:cubicBezTo>
                        <a:cubicBezTo>
                          <a:pt x="-5152" y="33181"/>
                          <a:pt x="-2485" y="59470"/>
                          <a:pt x="15327" y="73948"/>
                        </a:cubicBezTo>
                        <a:lnTo>
                          <a:pt x="75715" y="123193"/>
                        </a:lnTo>
                        <a:cubicBezTo>
                          <a:pt x="83145" y="129193"/>
                          <a:pt x="92384" y="132527"/>
                          <a:pt x="102004" y="132527"/>
                        </a:cubicBezTo>
                        <a:cubicBezTo>
                          <a:pt x="114577" y="132527"/>
                          <a:pt x="126388" y="126907"/>
                          <a:pt x="134294" y="117192"/>
                        </a:cubicBezTo>
                        <a:cubicBezTo>
                          <a:pt x="141342" y="108619"/>
                          <a:pt x="144581" y="97761"/>
                          <a:pt x="143438" y="86712"/>
                        </a:cubicBezTo>
                        <a:cubicBezTo>
                          <a:pt x="142295" y="75663"/>
                          <a:pt x="136961" y="65662"/>
                          <a:pt x="128388" y="58708"/>
                        </a:cubicBezTo>
                        <a:close/>
                      </a:path>
                    </a:pathLst>
                  </a:custGeom>
                  <a:solidFill>
                    <a:srgbClr val="55B02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400" latinLnBrk="1"/>
                    <a:endParaRPr lang="ko-KR" altLang="en-US" sz="2400" dirty="0">
                      <a:solidFill>
                        <a:schemeClr val="lt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10756B8E-AA31-F31F-F7F0-078D85C98EF8}"/>
                    </a:ext>
                  </a:extLst>
                </p:cNvPr>
                <p:cNvSpPr/>
                <p:nvPr/>
              </p:nvSpPr>
              <p:spPr>
                <a:xfrm>
                  <a:off x="-544830" y="5106162"/>
                  <a:ext cx="248507" cy="101155"/>
                </a:xfrm>
                <a:custGeom>
                  <a:avLst/>
                  <a:gdLst>
                    <a:gd name="connsiteX0" fmla="*/ 208121 w 248507"/>
                    <a:gd name="connsiteY0" fmla="*/ 0 h 101155"/>
                    <a:gd name="connsiteX1" fmla="*/ 0 w 248507"/>
                    <a:gd name="connsiteY1" fmla="*/ 0 h 101155"/>
                    <a:gd name="connsiteX2" fmla="*/ 56198 w 248507"/>
                    <a:gd name="connsiteY2" fmla="*/ 47339 h 101155"/>
                    <a:gd name="connsiteX3" fmla="*/ 57626 w 248507"/>
                    <a:gd name="connsiteY3" fmla="*/ 48863 h 101155"/>
                    <a:gd name="connsiteX4" fmla="*/ 124206 w 248507"/>
                    <a:gd name="connsiteY4" fmla="*/ 101155 h 101155"/>
                    <a:gd name="connsiteX5" fmla="*/ 190976 w 248507"/>
                    <a:gd name="connsiteY5" fmla="*/ 48006 h 101155"/>
                    <a:gd name="connsiteX6" fmla="*/ 191548 w 248507"/>
                    <a:gd name="connsiteY6" fmla="*/ 47434 h 101155"/>
                    <a:gd name="connsiteX7" fmla="*/ 191929 w 248507"/>
                    <a:gd name="connsiteY7" fmla="*/ 47434 h 101155"/>
                    <a:gd name="connsiteX8" fmla="*/ 193358 w 248507"/>
                    <a:gd name="connsiteY8" fmla="*/ 47244 h 101155"/>
                    <a:gd name="connsiteX9" fmla="*/ 194310 w 248507"/>
                    <a:gd name="connsiteY9" fmla="*/ 47149 h 101155"/>
                    <a:gd name="connsiteX10" fmla="*/ 195548 w 248507"/>
                    <a:gd name="connsiteY10" fmla="*/ 46958 h 101155"/>
                    <a:gd name="connsiteX11" fmla="*/ 196882 w 248507"/>
                    <a:gd name="connsiteY11" fmla="*/ 46768 h 101155"/>
                    <a:gd name="connsiteX12" fmla="*/ 198596 w 248507"/>
                    <a:gd name="connsiteY12" fmla="*/ 46482 h 101155"/>
                    <a:gd name="connsiteX13" fmla="*/ 199835 w 248507"/>
                    <a:gd name="connsiteY13" fmla="*/ 46196 h 101155"/>
                    <a:gd name="connsiteX14" fmla="*/ 201263 w 248507"/>
                    <a:gd name="connsiteY14" fmla="*/ 45910 h 101155"/>
                    <a:gd name="connsiteX15" fmla="*/ 202787 w 248507"/>
                    <a:gd name="connsiteY15" fmla="*/ 45529 h 101155"/>
                    <a:gd name="connsiteX16" fmla="*/ 204216 w 248507"/>
                    <a:gd name="connsiteY16" fmla="*/ 45148 h 101155"/>
                    <a:gd name="connsiteX17" fmla="*/ 206883 w 248507"/>
                    <a:gd name="connsiteY17" fmla="*/ 44291 h 101155"/>
                    <a:gd name="connsiteX18" fmla="*/ 216503 w 248507"/>
                    <a:gd name="connsiteY18" fmla="*/ 40100 h 101155"/>
                    <a:gd name="connsiteX19" fmla="*/ 217456 w 248507"/>
                    <a:gd name="connsiteY19" fmla="*/ 39529 h 101155"/>
                    <a:gd name="connsiteX20" fmla="*/ 219742 w 248507"/>
                    <a:gd name="connsiteY20" fmla="*/ 38195 h 101155"/>
                    <a:gd name="connsiteX21" fmla="*/ 220885 w 248507"/>
                    <a:gd name="connsiteY21" fmla="*/ 37433 h 101155"/>
                    <a:gd name="connsiteX22" fmla="*/ 221552 w 248507"/>
                    <a:gd name="connsiteY22" fmla="*/ 37052 h 101155"/>
                    <a:gd name="connsiteX23" fmla="*/ 222695 w 248507"/>
                    <a:gd name="connsiteY23" fmla="*/ 36290 h 101155"/>
                    <a:gd name="connsiteX24" fmla="*/ 225076 w 248507"/>
                    <a:gd name="connsiteY24" fmla="*/ 34576 h 101155"/>
                    <a:gd name="connsiteX25" fmla="*/ 227362 w 248507"/>
                    <a:gd name="connsiteY25" fmla="*/ 32766 h 101155"/>
                    <a:gd name="connsiteX26" fmla="*/ 229553 w 248507"/>
                    <a:gd name="connsiteY26" fmla="*/ 30861 h 101155"/>
                    <a:gd name="connsiteX27" fmla="*/ 230791 w 248507"/>
                    <a:gd name="connsiteY27" fmla="*/ 29718 h 101155"/>
                    <a:gd name="connsiteX28" fmla="*/ 231934 w 248507"/>
                    <a:gd name="connsiteY28" fmla="*/ 28575 h 101155"/>
                    <a:gd name="connsiteX29" fmla="*/ 234220 w 248507"/>
                    <a:gd name="connsiteY29" fmla="*/ 26194 h 101155"/>
                    <a:gd name="connsiteX30" fmla="*/ 235268 w 248507"/>
                    <a:gd name="connsiteY30" fmla="*/ 24955 h 101155"/>
                    <a:gd name="connsiteX31" fmla="*/ 236315 w 248507"/>
                    <a:gd name="connsiteY31" fmla="*/ 23717 h 101155"/>
                    <a:gd name="connsiteX32" fmla="*/ 237363 w 248507"/>
                    <a:gd name="connsiteY32" fmla="*/ 22384 h 101155"/>
                    <a:gd name="connsiteX33" fmla="*/ 238316 w 248507"/>
                    <a:gd name="connsiteY33" fmla="*/ 21050 h 101155"/>
                    <a:gd name="connsiteX34" fmla="*/ 239268 w 248507"/>
                    <a:gd name="connsiteY34" fmla="*/ 19717 h 101155"/>
                    <a:gd name="connsiteX35" fmla="*/ 240602 w 248507"/>
                    <a:gd name="connsiteY35" fmla="*/ 17717 h 101155"/>
                    <a:gd name="connsiteX36" fmla="*/ 241364 w 248507"/>
                    <a:gd name="connsiteY36" fmla="*/ 16478 h 101155"/>
                    <a:gd name="connsiteX37" fmla="*/ 246317 w 248507"/>
                    <a:gd name="connsiteY37" fmla="*/ 6477 h 101155"/>
                    <a:gd name="connsiteX38" fmla="*/ 247364 w 248507"/>
                    <a:gd name="connsiteY38" fmla="*/ 3715 h 101155"/>
                    <a:gd name="connsiteX39" fmla="*/ 247745 w 248507"/>
                    <a:gd name="connsiteY39" fmla="*/ 2572 h 101155"/>
                    <a:gd name="connsiteX40" fmla="*/ 248031 w 248507"/>
                    <a:gd name="connsiteY40" fmla="*/ 1715 h 101155"/>
                    <a:gd name="connsiteX41" fmla="*/ 248507 w 248507"/>
                    <a:gd name="connsiteY41" fmla="*/ 95 h 101155"/>
                    <a:gd name="connsiteX42" fmla="*/ 208217 w 248507"/>
                    <a:gd name="connsiteY42" fmla="*/ 95 h 101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48507" h="101155">
                      <a:moveTo>
                        <a:pt x="208121" y="0"/>
                      </a:moveTo>
                      <a:lnTo>
                        <a:pt x="0" y="0"/>
                      </a:lnTo>
                      <a:cubicBezTo>
                        <a:pt x="6953" y="25527"/>
                        <a:pt x="29242" y="44767"/>
                        <a:pt x="56198" y="47339"/>
                      </a:cubicBezTo>
                      <a:cubicBezTo>
                        <a:pt x="56674" y="47815"/>
                        <a:pt x="57150" y="48387"/>
                        <a:pt x="57626" y="48863"/>
                      </a:cubicBezTo>
                      <a:cubicBezTo>
                        <a:pt x="64865" y="78867"/>
                        <a:pt x="92012" y="101155"/>
                        <a:pt x="124206" y="101155"/>
                      </a:cubicBezTo>
                      <a:cubicBezTo>
                        <a:pt x="156401" y="101155"/>
                        <a:pt x="184023" y="78391"/>
                        <a:pt x="190976" y="48006"/>
                      </a:cubicBezTo>
                      <a:cubicBezTo>
                        <a:pt x="191167" y="47815"/>
                        <a:pt x="191357" y="47625"/>
                        <a:pt x="191548" y="47434"/>
                      </a:cubicBezTo>
                      <a:cubicBezTo>
                        <a:pt x="191643" y="47434"/>
                        <a:pt x="191738" y="47434"/>
                        <a:pt x="191929" y="47434"/>
                      </a:cubicBezTo>
                      <a:cubicBezTo>
                        <a:pt x="192405" y="47434"/>
                        <a:pt x="192881" y="47434"/>
                        <a:pt x="193358" y="47244"/>
                      </a:cubicBezTo>
                      <a:cubicBezTo>
                        <a:pt x="193643" y="47244"/>
                        <a:pt x="194024" y="47244"/>
                        <a:pt x="194310" y="47149"/>
                      </a:cubicBezTo>
                      <a:cubicBezTo>
                        <a:pt x="194691" y="47149"/>
                        <a:pt x="195167" y="47149"/>
                        <a:pt x="195548" y="46958"/>
                      </a:cubicBezTo>
                      <a:cubicBezTo>
                        <a:pt x="196025" y="46958"/>
                        <a:pt x="196405" y="46768"/>
                        <a:pt x="196882" y="46768"/>
                      </a:cubicBezTo>
                      <a:cubicBezTo>
                        <a:pt x="197453" y="46768"/>
                        <a:pt x="198025" y="46577"/>
                        <a:pt x="198596" y="46482"/>
                      </a:cubicBezTo>
                      <a:cubicBezTo>
                        <a:pt x="198977" y="46482"/>
                        <a:pt x="199454" y="46292"/>
                        <a:pt x="199835" y="46196"/>
                      </a:cubicBezTo>
                      <a:cubicBezTo>
                        <a:pt x="200311" y="46196"/>
                        <a:pt x="200787" y="46006"/>
                        <a:pt x="201263" y="45910"/>
                      </a:cubicBezTo>
                      <a:cubicBezTo>
                        <a:pt x="201740" y="45815"/>
                        <a:pt x="202216" y="45625"/>
                        <a:pt x="202787" y="45529"/>
                      </a:cubicBezTo>
                      <a:cubicBezTo>
                        <a:pt x="203264" y="45434"/>
                        <a:pt x="203740" y="45244"/>
                        <a:pt x="204216" y="45148"/>
                      </a:cubicBezTo>
                      <a:cubicBezTo>
                        <a:pt x="205073" y="44863"/>
                        <a:pt x="206026" y="44577"/>
                        <a:pt x="206883" y="44291"/>
                      </a:cubicBezTo>
                      <a:cubicBezTo>
                        <a:pt x="210217" y="43148"/>
                        <a:pt x="213455" y="41719"/>
                        <a:pt x="216503" y="40100"/>
                      </a:cubicBezTo>
                      <a:cubicBezTo>
                        <a:pt x="216789" y="39910"/>
                        <a:pt x="217170" y="39719"/>
                        <a:pt x="217456" y="39529"/>
                      </a:cubicBezTo>
                      <a:cubicBezTo>
                        <a:pt x="218218" y="39052"/>
                        <a:pt x="218980" y="38671"/>
                        <a:pt x="219742" y="38195"/>
                      </a:cubicBezTo>
                      <a:cubicBezTo>
                        <a:pt x="220123" y="38005"/>
                        <a:pt x="220504" y="37719"/>
                        <a:pt x="220885" y="37433"/>
                      </a:cubicBezTo>
                      <a:cubicBezTo>
                        <a:pt x="221075" y="37338"/>
                        <a:pt x="221361" y="37148"/>
                        <a:pt x="221552" y="37052"/>
                      </a:cubicBezTo>
                      <a:cubicBezTo>
                        <a:pt x="221933" y="36767"/>
                        <a:pt x="222314" y="36576"/>
                        <a:pt x="222695" y="36290"/>
                      </a:cubicBezTo>
                      <a:cubicBezTo>
                        <a:pt x="223456" y="35719"/>
                        <a:pt x="224314" y="35147"/>
                        <a:pt x="225076" y="34576"/>
                      </a:cubicBezTo>
                      <a:cubicBezTo>
                        <a:pt x="225838" y="34004"/>
                        <a:pt x="226600" y="33338"/>
                        <a:pt x="227362" y="32766"/>
                      </a:cubicBezTo>
                      <a:cubicBezTo>
                        <a:pt x="228124" y="32194"/>
                        <a:pt x="228886" y="31528"/>
                        <a:pt x="229553" y="30861"/>
                      </a:cubicBezTo>
                      <a:cubicBezTo>
                        <a:pt x="229934" y="30480"/>
                        <a:pt x="230410" y="30099"/>
                        <a:pt x="230791" y="29718"/>
                      </a:cubicBezTo>
                      <a:cubicBezTo>
                        <a:pt x="231172" y="29337"/>
                        <a:pt x="231553" y="28956"/>
                        <a:pt x="231934" y="28575"/>
                      </a:cubicBezTo>
                      <a:cubicBezTo>
                        <a:pt x="232696" y="27813"/>
                        <a:pt x="233458" y="26956"/>
                        <a:pt x="234220" y="26194"/>
                      </a:cubicBezTo>
                      <a:cubicBezTo>
                        <a:pt x="234601" y="25813"/>
                        <a:pt x="234982" y="25336"/>
                        <a:pt x="235268" y="24955"/>
                      </a:cubicBezTo>
                      <a:cubicBezTo>
                        <a:pt x="235649" y="24575"/>
                        <a:pt x="236030" y="24098"/>
                        <a:pt x="236315" y="23717"/>
                      </a:cubicBezTo>
                      <a:cubicBezTo>
                        <a:pt x="236696" y="23336"/>
                        <a:pt x="236982" y="22860"/>
                        <a:pt x="237363" y="22384"/>
                      </a:cubicBezTo>
                      <a:cubicBezTo>
                        <a:pt x="237744" y="21907"/>
                        <a:pt x="238030" y="21526"/>
                        <a:pt x="238316" y="21050"/>
                      </a:cubicBezTo>
                      <a:cubicBezTo>
                        <a:pt x="238697" y="20574"/>
                        <a:pt x="238982" y="20193"/>
                        <a:pt x="239268" y="19717"/>
                      </a:cubicBezTo>
                      <a:cubicBezTo>
                        <a:pt x="239744" y="19050"/>
                        <a:pt x="240125" y="18383"/>
                        <a:pt x="240602" y="17717"/>
                      </a:cubicBezTo>
                      <a:cubicBezTo>
                        <a:pt x="240887" y="17335"/>
                        <a:pt x="241078" y="16859"/>
                        <a:pt x="241364" y="16478"/>
                      </a:cubicBezTo>
                      <a:cubicBezTo>
                        <a:pt x="243269" y="13335"/>
                        <a:pt x="244983" y="9906"/>
                        <a:pt x="246317" y="6477"/>
                      </a:cubicBezTo>
                      <a:cubicBezTo>
                        <a:pt x="246698" y="5620"/>
                        <a:pt x="246983" y="4667"/>
                        <a:pt x="247364" y="3715"/>
                      </a:cubicBezTo>
                      <a:cubicBezTo>
                        <a:pt x="247460" y="3334"/>
                        <a:pt x="247650" y="2953"/>
                        <a:pt x="247745" y="2572"/>
                      </a:cubicBezTo>
                      <a:cubicBezTo>
                        <a:pt x="247745" y="2286"/>
                        <a:pt x="247936" y="2000"/>
                        <a:pt x="248031" y="1715"/>
                      </a:cubicBezTo>
                      <a:cubicBezTo>
                        <a:pt x="248222" y="1143"/>
                        <a:pt x="248317" y="667"/>
                        <a:pt x="248507" y="95"/>
                      </a:cubicBezTo>
                      <a:lnTo>
                        <a:pt x="208217" y="95"/>
                      </a:lnTo>
                      <a:close/>
                    </a:path>
                  </a:pathLst>
                </a:custGeom>
                <a:solidFill>
                  <a:srgbClr val="3D465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D0EF768F-2831-39F5-69DF-EC0496A87AC9}"/>
                    </a:ext>
                  </a:extLst>
                </p:cNvPr>
                <p:cNvSpPr/>
                <p:nvPr/>
              </p:nvSpPr>
              <p:spPr>
                <a:xfrm>
                  <a:off x="-505016" y="4721818"/>
                  <a:ext cx="169068" cy="350815"/>
                </a:xfrm>
                <a:custGeom>
                  <a:avLst/>
                  <a:gdLst>
                    <a:gd name="connsiteX0" fmla="*/ 164687 w 169068"/>
                    <a:gd name="connsiteY0" fmla="*/ 138122 h 350815"/>
                    <a:gd name="connsiteX1" fmla="*/ 133731 w 169068"/>
                    <a:gd name="connsiteY1" fmla="*/ 70780 h 350815"/>
                    <a:gd name="connsiteX2" fmla="*/ 110204 w 169068"/>
                    <a:gd name="connsiteY2" fmla="*/ 19726 h 350815"/>
                    <a:gd name="connsiteX3" fmla="*/ 85820 w 169068"/>
                    <a:gd name="connsiteY3" fmla="*/ 10 h 350815"/>
                    <a:gd name="connsiteX4" fmla="*/ 68390 w 169068"/>
                    <a:gd name="connsiteY4" fmla="*/ 6677 h 350815"/>
                    <a:gd name="connsiteX5" fmla="*/ 60007 w 169068"/>
                    <a:gd name="connsiteY5" fmla="*/ 19631 h 350815"/>
                    <a:gd name="connsiteX6" fmla="*/ 35052 w 169068"/>
                    <a:gd name="connsiteY6" fmla="*/ 72685 h 350815"/>
                    <a:gd name="connsiteX7" fmla="*/ 4667 w 169068"/>
                    <a:gd name="connsiteY7" fmla="*/ 137551 h 350815"/>
                    <a:gd name="connsiteX8" fmla="*/ 381 w 169068"/>
                    <a:gd name="connsiteY8" fmla="*/ 157839 h 350815"/>
                    <a:gd name="connsiteX9" fmla="*/ 0 w 169068"/>
                    <a:gd name="connsiteY9" fmla="*/ 252898 h 350815"/>
                    <a:gd name="connsiteX10" fmla="*/ 0 w 169068"/>
                    <a:gd name="connsiteY10" fmla="*/ 350815 h 350815"/>
                    <a:gd name="connsiteX11" fmla="*/ 168688 w 169068"/>
                    <a:gd name="connsiteY11" fmla="*/ 350815 h 350815"/>
                    <a:gd name="connsiteX12" fmla="*/ 168688 w 169068"/>
                    <a:gd name="connsiteY12" fmla="*/ 252898 h 350815"/>
                    <a:gd name="connsiteX13" fmla="*/ 169069 w 169068"/>
                    <a:gd name="connsiteY13" fmla="*/ 158410 h 350815"/>
                    <a:gd name="connsiteX14" fmla="*/ 164783 w 169068"/>
                    <a:gd name="connsiteY14" fmla="*/ 138122 h 350815"/>
                    <a:gd name="connsiteX15" fmla="*/ 47149 w 169068"/>
                    <a:gd name="connsiteY15" fmla="*/ 133169 h 350815"/>
                    <a:gd name="connsiteX16" fmla="*/ 67913 w 169068"/>
                    <a:gd name="connsiteY16" fmla="*/ 75733 h 350815"/>
                    <a:gd name="connsiteX17" fmla="*/ 100965 w 169068"/>
                    <a:gd name="connsiteY17" fmla="*/ 75733 h 350815"/>
                    <a:gd name="connsiteX18" fmla="*/ 122396 w 169068"/>
                    <a:gd name="connsiteY18" fmla="*/ 133645 h 350815"/>
                    <a:gd name="connsiteX19" fmla="*/ 47149 w 169068"/>
                    <a:gd name="connsiteY19" fmla="*/ 133264 h 350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068" h="350815">
                      <a:moveTo>
                        <a:pt x="164687" y="138122"/>
                      </a:moveTo>
                      <a:cubicBezTo>
                        <a:pt x="154496" y="115643"/>
                        <a:pt x="144113" y="93164"/>
                        <a:pt x="133731" y="70780"/>
                      </a:cubicBezTo>
                      <a:cubicBezTo>
                        <a:pt x="125921" y="53731"/>
                        <a:pt x="118015" y="36776"/>
                        <a:pt x="110204" y="19726"/>
                      </a:cubicBezTo>
                      <a:cubicBezTo>
                        <a:pt x="105632" y="9725"/>
                        <a:pt x="99441" y="391"/>
                        <a:pt x="85820" y="10"/>
                      </a:cubicBezTo>
                      <a:cubicBezTo>
                        <a:pt x="78010" y="-181"/>
                        <a:pt x="72580" y="2486"/>
                        <a:pt x="68390" y="6677"/>
                      </a:cubicBezTo>
                      <a:cubicBezTo>
                        <a:pt x="64865" y="10201"/>
                        <a:pt x="62294" y="14869"/>
                        <a:pt x="60007" y="19631"/>
                      </a:cubicBezTo>
                      <a:cubicBezTo>
                        <a:pt x="51721" y="37348"/>
                        <a:pt x="43434" y="55064"/>
                        <a:pt x="35052" y="72685"/>
                      </a:cubicBezTo>
                      <a:cubicBezTo>
                        <a:pt x="24860" y="94307"/>
                        <a:pt x="14669" y="115929"/>
                        <a:pt x="4667" y="137551"/>
                      </a:cubicBezTo>
                      <a:cubicBezTo>
                        <a:pt x="2000" y="143361"/>
                        <a:pt x="476" y="150505"/>
                        <a:pt x="381" y="157839"/>
                      </a:cubicBezTo>
                      <a:lnTo>
                        <a:pt x="0" y="252898"/>
                      </a:lnTo>
                      <a:lnTo>
                        <a:pt x="0" y="350815"/>
                      </a:lnTo>
                      <a:lnTo>
                        <a:pt x="168688" y="350815"/>
                      </a:lnTo>
                      <a:lnTo>
                        <a:pt x="168688" y="252898"/>
                      </a:lnTo>
                      <a:lnTo>
                        <a:pt x="169069" y="158410"/>
                      </a:lnTo>
                      <a:cubicBezTo>
                        <a:pt x="169069" y="151362"/>
                        <a:pt x="167545" y="144123"/>
                        <a:pt x="164783" y="138122"/>
                      </a:cubicBezTo>
                      <a:close/>
                      <a:moveTo>
                        <a:pt x="47149" y="133169"/>
                      </a:moveTo>
                      <a:lnTo>
                        <a:pt x="67913" y="75733"/>
                      </a:lnTo>
                      <a:lnTo>
                        <a:pt x="100965" y="75733"/>
                      </a:lnTo>
                      <a:cubicBezTo>
                        <a:pt x="100965" y="75733"/>
                        <a:pt x="122396" y="133645"/>
                        <a:pt x="122396" y="133645"/>
                      </a:cubicBezTo>
                      <a:lnTo>
                        <a:pt x="47149" y="133264"/>
                      </a:lnTo>
                      <a:close/>
                    </a:path>
                  </a:pathLst>
                </a:custGeom>
                <a:solidFill>
                  <a:srgbClr val="55B02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400" latinLnBrk="1"/>
                  <a:endParaRPr lang="ko-KR" altLang="en-US" sz="2400" dirty="0">
                    <a:solidFill>
                      <a:schemeClr val="lt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99479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4565</TotalTime>
  <Words>9931</Words>
  <Application>Microsoft Office PowerPoint</Application>
  <PresentationFormat>화면 슬라이드 쇼(4:3)</PresentationFormat>
  <Paragraphs>1959</Paragraphs>
  <Slides>64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64</vt:i4>
      </vt:variant>
    </vt:vector>
  </HeadingPairs>
  <TitlesOfParts>
    <vt:vector size="68" baseType="lpstr">
      <vt:lpstr>나눔바른고딕</vt:lpstr>
      <vt:lpstr>나눔명조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127</cp:revision>
  <dcterms:created xsi:type="dcterms:W3CDTF">2023-10-31T08:50:27Z</dcterms:created>
  <dcterms:modified xsi:type="dcterms:W3CDTF">2024-02-27T09:08:03Z</dcterms:modified>
</cp:coreProperties>
</file>